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Open Sans ExtraBold"/>
      <p:bold r:id="rId15"/>
      <p:boldItalic r:id="rId16"/>
    </p:embeddedFont>
    <p:embeddedFont>
      <p:font typeface="Open Sans Medium"/>
      <p:regular r:id="rId17"/>
      <p:bold r:id="rId18"/>
      <p:italic r:id="rId19"/>
      <p:boldItalic r:id="rId20"/>
    </p:embeddedFont>
    <p:embeddedFont>
      <p:font typeface="Homemade Apple"/>
      <p:regular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F67E1E-2573-4A85-A7CE-B708A4F941B9}">
  <a:tblStyle styleId="{A2F67E1E-2573-4A85-A7CE-B708A4F941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Medium-bold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HomemadeApple-regular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OpenSansExtraBold-bold.fntdata"/><Relationship Id="rId14" Type="http://schemas.openxmlformats.org/officeDocument/2006/relationships/slide" Target="slides/slide9.xml"/><Relationship Id="rId17" Type="http://schemas.openxmlformats.org/officeDocument/2006/relationships/font" Target="fonts/OpenSansMedium-regular.fntdata"/><Relationship Id="rId16" Type="http://schemas.openxmlformats.org/officeDocument/2006/relationships/font" Target="fonts/OpenSansExtraBold-boldItalic.fntdata"/><Relationship Id="rId19" Type="http://schemas.openxmlformats.org/officeDocument/2006/relationships/font" Target="fonts/OpenSansMedium-italic.fntdata"/><Relationship Id="rId18" Type="http://schemas.openxmlformats.org/officeDocument/2006/relationships/font" Target="fonts/Open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551d5b7ebb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1551d5b7eb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57a68d962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157a68d962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2c595daf901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2c595daf90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2c595daf901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2c595daf901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c595daf901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2c595daf901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2c595daf901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2c595daf901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2c595daf901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2c595daf901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157a68d9625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157a68d9625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2c595daf901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2c595daf901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 rot="-460">
            <a:off x="1524600" y="3598319"/>
            <a:ext cx="44859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524600" y="1095131"/>
            <a:ext cx="6094800" cy="250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5400000">
            <a:off x="7068390" y="2862096"/>
            <a:ext cx="2430972" cy="4634846"/>
            <a:chOff x="50825" y="2172278"/>
            <a:chExt cx="984199" cy="1876380"/>
          </a:xfrm>
        </p:grpSpPr>
        <p:sp>
          <p:nvSpPr>
            <p:cNvPr id="12" name="Google Shape;12;p2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-1022112">
            <a:off x="-1531884" y="-2557838"/>
            <a:ext cx="2430943" cy="4634781"/>
            <a:chOff x="50825" y="2172278"/>
            <a:chExt cx="984199" cy="1876380"/>
          </a:xfrm>
        </p:grpSpPr>
        <p:sp>
          <p:nvSpPr>
            <p:cNvPr id="32" name="Google Shape;32;p2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 rot="-596450">
            <a:off x="7702485" y="-738996"/>
            <a:ext cx="1998876" cy="1956255"/>
            <a:chOff x="2662751" y="-844629"/>
            <a:chExt cx="1117087" cy="1093268"/>
          </a:xfrm>
        </p:grpSpPr>
        <p:sp>
          <p:nvSpPr>
            <p:cNvPr id="52" name="Google Shape;52;p2"/>
            <p:cNvSpPr/>
            <p:nvPr/>
          </p:nvSpPr>
          <p:spPr>
            <a:xfrm>
              <a:off x="2662751" y="-844629"/>
              <a:ext cx="1117087" cy="1093268"/>
            </a:xfrm>
            <a:custGeom>
              <a:rect b="b" l="l" r="r" t="t"/>
              <a:pathLst>
                <a:path extrusionOk="0" h="25841" w="26404">
                  <a:moveTo>
                    <a:pt x="25287" y="15840"/>
                  </a:moveTo>
                  <a:cubicBezTo>
                    <a:pt x="25237" y="15847"/>
                    <a:pt x="25154" y="15948"/>
                    <a:pt x="25164" y="15974"/>
                  </a:cubicBezTo>
                  <a:cubicBezTo>
                    <a:pt x="25280" y="16271"/>
                    <a:pt x="24978" y="16408"/>
                    <a:pt x="24914" y="16636"/>
                  </a:cubicBezTo>
                  <a:cubicBezTo>
                    <a:pt x="24876" y="16776"/>
                    <a:pt x="24728" y="16888"/>
                    <a:pt x="24607" y="17042"/>
                  </a:cubicBezTo>
                  <a:cubicBezTo>
                    <a:pt x="24616" y="17054"/>
                    <a:pt x="24660" y="17112"/>
                    <a:pt x="24707" y="17173"/>
                  </a:cubicBezTo>
                  <a:cubicBezTo>
                    <a:pt x="24691" y="17194"/>
                    <a:pt x="24670" y="17237"/>
                    <a:pt x="24662" y="17236"/>
                  </a:cubicBezTo>
                  <a:cubicBezTo>
                    <a:pt x="24483" y="17189"/>
                    <a:pt x="24365" y="17271"/>
                    <a:pt x="24344" y="17435"/>
                  </a:cubicBezTo>
                  <a:cubicBezTo>
                    <a:pt x="24294" y="17831"/>
                    <a:pt x="24003" y="18148"/>
                    <a:pt x="24026" y="18582"/>
                  </a:cubicBezTo>
                  <a:cubicBezTo>
                    <a:pt x="24035" y="18772"/>
                    <a:pt x="23824" y="19020"/>
                    <a:pt x="23646" y="19157"/>
                  </a:cubicBezTo>
                  <a:cubicBezTo>
                    <a:pt x="23475" y="19289"/>
                    <a:pt x="23394" y="19463"/>
                    <a:pt x="23262" y="19607"/>
                  </a:cubicBezTo>
                  <a:cubicBezTo>
                    <a:pt x="23096" y="19790"/>
                    <a:pt x="23049" y="20070"/>
                    <a:pt x="22763" y="20163"/>
                  </a:cubicBezTo>
                  <a:cubicBezTo>
                    <a:pt x="22684" y="20187"/>
                    <a:pt x="22683" y="20399"/>
                    <a:pt x="22602" y="20484"/>
                  </a:cubicBezTo>
                  <a:cubicBezTo>
                    <a:pt x="22409" y="20686"/>
                    <a:pt x="22373" y="21019"/>
                    <a:pt x="22029" y="21067"/>
                  </a:cubicBezTo>
                  <a:cubicBezTo>
                    <a:pt x="22112" y="21331"/>
                    <a:pt x="22378" y="21462"/>
                    <a:pt x="22229" y="21753"/>
                  </a:cubicBezTo>
                  <a:cubicBezTo>
                    <a:pt x="22110" y="21982"/>
                    <a:pt x="21949" y="22081"/>
                    <a:pt x="21735" y="22108"/>
                  </a:cubicBezTo>
                  <a:cubicBezTo>
                    <a:pt x="21521" y="22461"/>
                    <a:pt x="21560" y="23003"/>
                    <a:pt x="20935" y="22989"/>
                  </a:cubicBezTo>
                  <a:cubicBezTo>
                    <a:pt x="20947" y="23567"/>
                    <a:pt x="20411" y="23347"/>
                    <a:pt x="20112" y="23503"/>
                  </a:cubicBezTo>
                  <a:cubicBezTo>
                    <a:pt x="20250" y="23408"/>
                    <a:pt x="20388" y="23312"/>
                    <a:pt x="20527" y="23217"/>
                  </a:cubicBezTo>
                  <a:lnTo>
                    <a:pt x="20528" y="23216"/>
                  </a:lnTo>
                  <a:cubicBezTo>
                    <a:pt x="20528" y="23217"/>
                    <a:pt x="20529" y="23217"/>
                    <a:pt x="20529" y="23217"/>
                  </a:cubicBezTo>
                  <a:lnTo>
                    <a:pt x="20529" y="23213"/>
                  </a:lnTo>
                  <a:cubicBezTo>
                    <a:pt x="20626" y="23119"/>
                    <a:pt x="20731" y="23031"/>
                    <a:pt x="20815" y="22927"/>
                  </a:cubicBezTo>
                  <a:cubicBezTo>
                    <a:pt x="20859" y="22874"/>
                    <a:pt x="20862" y="22788"/>
                    <a:pt x="20906" y="22646"/>
                  </a:cubicBezTo>
                  <a:cubicBezTo>
                    <a:pt x="20602" y="22797"/>
                    <a:pt x="20475" y="22952"/>
                    <a:pt x="20529" y="23213"/>
                  </a:cubicBezTo>
                  <a:lnTo>
                    <a:pt x="20528" y="23216"/>
                  </a:lnTo>
                  <a:cubicBezTo>
                    <a:pt x="20408" y="23087"/>
                    <a:pt x="20293" y="23097"/>
                    <a:pt x="20157" y="23206"/>
                  </a:cubicBezTo>
                  <a:cubicBezTo>
                    <a:pt x="19839" y="23464"/>
                    <a:pt x="19512" y="23710"/>
                    <a:pt x="19188" y="23962"/>
                  </a:cubicBezTo>
                  <a:cubicBezTo>
                    <a:pt x="19413" y="24141"/>
                    <a:pt x="19412" y="24140"/>
                    <a:pt x="19254" y="24255"/>
                  </a:cubicBezTo>
                  <a:cubicBezTo>
                    <a:pt x="19188" y="24304"/>
                    <a:pt x="19127" y="24360"/>
                    <a:pt x="19063" y="24415"/>
                  </a:cubicBezTo>
                  <a:cubicBezTo>
                    <a:pt x="18992" y="24364"/>
                    <a:pt x="18921" y="24313"/>
                    <a:pt x="18850" y="24261"/>
                  </a:cubicBezTo>
                  <a:cubicBezTo>
                    <a:pt x="18944" y="24167"/>
                    <a:pt x="19039" y="24074"/>
                    <a:pt x="19132" y="23981"/>
                  </a:cubicBezTo>
                  <a:cubicBezTo>
                    <a:pt x="18872" y="23925"/>
                    <a:pt x="18791" y="23708"/>
                    <a:pt x="18707" y="23475"/>
                  </a:cubicBezTo>
                  <a:cubicBezTo>
                    <a:pt x="18632" y="23784"/>
                    <a:pt x="18646" y="24118"/>
                    <a:pt x="18235" y="24238"/>
                  </a:cubicBezTo>
                  <a:cubicBezTo>
                    <a:pt x="18148" y="24194"/>
                    <a:pt x="18026" y="24135"/>
                    <a:pt x="17881" y="24064"/>
                  </a:cubicBezTo>
                  <a:cubicBezTo>
                    <a:pt x="17833" y="24224"/>
                    <a:pt x="17794" y="24354"/>
                    <a:pt x="17745" y="24519"/>
                  </a:cubicBezTo>
                  <a:cubicBezTo>
                    <a:pt x="17371" y="24317"/>
                    <a:pt x="17125" y="24625"/>
                    <a:pt x="16825" y="24727"/>
                  </a:cubicBezTo>
                  <a:cubicBezTo>
                    <a:pt x="16672" y="24777"/>
                    <a:pt x="16585" y="25022"/>
                    <a:pt x="16364" y="24880"/>
                  </a:cubicBezTo>
                  <a:cubicBezTo>
                    <a:pt x="16345" y="24868"/>
                    <a:pt x="16276" y="24913"/>
                    <a:pt x="16246" y="24946"/>
                  </a:cubicBezTo>
                  <a:cubicBezTo>
                    <a:pt x="15840" y="25390"/>
                    <a:pt x="15769" y="25415"/>
                    <a:pt x="15188" y="25283"/>
                  </a:cubicBezTo>
                  <a:cubicBezTo>
                    <a:pt x="15027" y="25531"/>
                    <a:pt x="14753" y="25512"/>
                    <a:pt x="14487" y="25543"/>
                  </a:cubicBezTo>
                  <a:cubicBezTo>
                    <a:pt x="14225" y="25575"/>
                    <a:pt x="13947" y="25592"/>
                    <a:pt x="13711" y="25697"/>
                  </a:cubicBezTo>
                  <a:cubicBezTo>
                    <a:pt x="13458" y="25809"/>
                    <a:pt x="13219" y="25840"/>
                    <a:pt x="12967" y="25813"/>
                  </a:cubicBezTo>
                  <a:cubicBezTo>
                    <a:pt x="12729" y="25377"/>
                    <a:pt x="12723" y="25371"/>
                    <a:pt x="12333" y="25562"/>
                  </a:cubicBezTo>
                  <a:lnTo>
                    <a:pt x="12334" y="25561"/>
                  </a:lnTo>
                  <a:cubicBezTo>
                    <a:pt x="12322" y="25561"/>
                    <a:pt x="12311" y="25559"/>
                    <a:pt x="12300" y="25559"/>
                  </a:cubicBezTo>
                  <a:cubicBezTo>
                    <a:pt x="12197" y="25515"/>
                    <a:pt x="12096" y="25470"/>
                    <a:pt x="11995" y="25426"/>
                  </a:cubicBezTo>
                  <a:cubicBezTo>
                    <a:pt x="11985" y="25465"/>
                    <a:pt x="11976" y="25506"/>
                    <a:pt x="11966" y="25546"/>
                  </a:cubicBezTo>
                  <a:cubicBezTo>
                    <a:pt x="12077" y="25551"/>
                    <a:pt x="12188" y="25556"/>
                    <a:pt x="12300" y="25559"/>
                  </a:cubicBezTo>
                  <a:cubicBezTo>
                    <a:pt x="12307" y="25562"/>
                    <a:pt x="12313" y="25566"/>
                    <a:pt x="12320" y="25568"/>
                  </a:cubicBezTo>
                  <a:cubicBezTo>
                    <a:pt x="12325" y="25566"/>
                    <a:pt x="12329" y="25564"/>
                    <a:pt x="12334" y="25562"/>
                  </a:cubicBezTo>
                  <a:cubicBezTo>
                    <a:pt x="12261" y="25691"/>
                    <a:pt x="12176" y="25781"/>
                    <a:pt x="12005" y="25791"/>
                  </a:cubicBezTo>
                  <a:cubicBezTo>
                    <a:pt x="11747" y="25807"/>
                    <a:pt x="11576" y="25536"/>
                    <a:pt x="11255" y="25658"/>
                  </a:cubicBezTo>
                  <a:cubicBezTo>
                    <a:pt x="11023" y="25749"/>
                    <a:pt x="10697" y="25611"/>
                    <a:pt x="10415" y="25559"/>
                  </a:cubicBezTo>
                  <a:cubicBezTo>
                    <a:pt x="10132" y="25507"/>
                    <a:pt x="9851" y="25443"/>
                    <a:pt x="9573" y="25365"/>
                  </a:cubicBezTo>
                  <a:cubicBezTo>
                    <a:pt x="9473" y="25337"/>
                    <a:pt x="9353" y="25277"/>
                    <a:pt x="9300" y="25194"/>
                  </a:cubicBezTo>
                  <a:cubicBezTo>
                    <a:pt x="9151" y="24968"/>
                    <a:pt x="8890" y="24869"/>
                    <a:pt x="8686" y="24838"/>
                  </a:cubicBezTo>
                  <a:cubicBezTo>
                    <a:pt x="8337" y="24785"/>
                    <a:pt x="8088" y="24447"/>
                    <a:pt x="7708" y="24529"/>
                  </a:cubicBezTo>
                  <a:cubicBezTo>
                    <a:pt x="7685" y="24535"/>
                    <a:pt x="7649" y="24465"/>
                    <a:pt x="7614" y="24437"/>
                  </a:cubicBezTo>
                  <a:cubicBezTo>
                    <a:pt x="7487" y="24333"/>
                    <a:pt x="7366" y="24162"/>
                    <a:pt x="7226" y="24144"/>
                  </a:cubicBezTo>
                  <a:cubicBezTo>
                    <a:pt x="6983" y="24114"/>
                    <a:pt x="6846" y="23968"/>
                    <a:pt x="6720" y="23813"/>
                  </a:cubicBezTo>
                  <a:cubicBezTo>
                    <a:pt x="6489" y="23531"/>
                    <a:pt x="6261" y="23271"/>
                    <a:pt x="5876" y="23206"/>
                  </a:cubicBezTo>
                  <a:cubicBezTo>
                    <a:pt x="5462" y="23136"/>
                    <a:pt x="5384" y="22729"/>
                    <a:pt x="5176" y="22462"/>
                  </a:cubicBezTo>
                  <a:cubicBezTo>
                    <a:pt x="4926" y="22143"/>
                    <a:pt x="4777" y="21703"/>
                    <a:pt x="4465" y="21485"/>
                  </a:cubicBezTo>
                  <a:cubicBezTo>
                    <a:pt x="4195" y="21297"/>
                    <a:pt x="4147" y="20999"/>
                    <a:pt x="3877" y="20843"/>
                  </a:cubicBezTo>
                  <a:cubicBezTo>
                    <a:pt x="4184" y="20459"/>
                    <a:pt x="3986" y="20167"/>
                    <a:pt x="3764" y="19818"/>
                  </a:cubicBezTo>
                  <a:cubicBezTo>
                    <a:pt x="3688" y="19941"/>
                    <a:pt x="3639" y="20020"/>
                    <a:pt x="3556" y="20154"/>
                  </a:cubicBezTo>
                  <a:cubicBezTo>
                    <a:pt x="3522" y="20051"/>
                    <a:pt x="3483" y="19998"/>
                    <a:pt x="3496" y="19963"/>
                  </a:cubicBezTo>
                  <a:cubicBezTo>
                    <a:pt x="3591" y="19695"/>
                    <a:pt x="3516" y="19534"/>
                    <a:pt x="3259" y="19387"/>
                  </a:cubicBezTo>
                  <a:cubicBezTo>
                    <a:pt x="3170" y="19336"/>
                    <a:pt x="3179" y="19082"/>
                    <a:pt x="3178" y="18920"/>
                  </a:cubicBezTo>
                  <a:cubicBezTo>
                    <a:pt x="3177" y="18723"/>
                    <a:pt x="3328" y="18528"/>
                    <a:pt x="3188" y="18327"/>
                  </a:cubicBezTo>
                  <a:cubicBezTo>
                    <a:pt x="3190" y="18328"/>
                    <a:pt x="3191" y="18330"/>
                    <a:pt x="3194" y="18330"/>
                  </a:cubicBezTo>
                  <a:cubicBezTo>
                    <a:pt x="3191" y="18325"/>
                    <a:pt x="3188" y="18317"/>
                    <a:pt x="3185" y="18312"/>
                  </a:cubicBezTo>
                  <a:cubicBezTo>
                    <a:pt x="3214" y="18258"/>
                    <a:pt x="3273" y="18186"/>
                    <a:pt x="3258" y="18155"/>
                  </a:cubicBezTo>
                  <a:cubicBezTo>
                    <a:pt x="3038" y="17738"/>
                    <a:pt x="2805" y="17327"/>
                    <a:pt x="2571" y="16916"/>
                  </a:cubicBezTo>
                  <a:cubicBezTo>
                    <a:pt x="2558" y="16893"/>
                    <a:pt x="2495" y="16898"/>
                    <a:pt x="2424" y="16884"/>
                  </a:cubicBezTo>
                  <a:cubicBezTo>
                    <a:pt x="2523" y="17076"/>
                    <a:pt x="2604" y="17243"/>
                    <a:pt x="2691" y="17405"/>
                  </a:cubicBezTo>
                  <a:cubicBezTo>
                    <a:pt x="2854" y="17708"/>
                    <a:pt x="3021" y="18009"/>
                    <a:pt x="3185" y="18312"/>
                  </a:cubicBezTo>
                  <a:cubicBezTo>
                    <a:pt x="3184" y="18314"/>
                    <a:pt x="3183" y="18316"/>
                    <a:pt x="3183" y="18317"/>
                  </a:cubicBezTo>
                  <a:cubicBezTo>
                    <a:pt x="3185" y="18321"/>
                    <a:pt x="3185" y="18325"/>
                    <a:pt x="3188" y="18327"/>
                  </a:cubicBezTo>
                  <a:cubicBezTo>
                    <a:pt x="2839" y="18203"/>
                    <a:pt x="2637" y="17966"/>
                    <a:pt x="2647" y="17581"/>
                  </a:cubicBezTo>
                  <a:cubicBezTo>
                    <a:pt x="2465" y="17502"/>
                    <a:pt x="2304" y="17432"/>
                    <a:pt x="2118" y="17352"/>
                  </a:cubicBezTo>
                  <a:cubicBezTo>
                    <a:pt x="2173" y="17260"/>
                    <a:pt x="2216" y="17185"/>
                    <a:pt x="2279" y="17080"/>
                  </a:cubicBezTo>
                  <a:cubicBezTo>
                    <a:pt x="1740" y="16851"/>
                    <a:pt x="1673" y="16272"/>
                    <a:pt x="1408" y="15840"/>
                  </a:cubicBezTo>
                  <a:cubicBezTo>
                    <a:pt x="1313" y="15684"/>
                    <a:pt x="1225" y="15520"/>
                    <a:pt x="1100" y="15386"/>
                  </a:cubicBezTo>
                  <a:cubicBezTo>
                    <a:pt x="968" y="15247"/>
                    <a:pt x="817" y="15124"/>
                    <a:pt x="657" y="14978"/>
                  </a:cubicBezTo>
                  <a:cubicBezTo>
                    <a:pt x="726" y="14878"/>
                    <a:pt x="793" y="14778"/>
                    <a:pt x="881" y="14652"/>
                  </a:cubicBezTo>
                  <a:cubicBezTo>
                    <a:pt x="298" y="14178"/>
                    <a:pt x="305" y="13528"/>
                    <a:pt x="339" y="12868"/>
                  </a:cubicBezTo>
                  <a:cubicBezTo>
                    <a:pt x="343" y="12806"/>
                    <a:pt x="404" y="12721"/>
                    <a:pt x="381" y="12686"/>
                  </a:cubicBezTo>
                  <a:cubicBezTo>
                    <a:pt x="0" y="12130"/>
                    <a:pt x="392" y="11610"/>
                    <a:pt x="456" y="11080"/>
                  </a:cubicBezTo>
                  <a:cubicBezTo>
                    <a:pt x="495" y="10760"/>
                    <a:pt x="465" y="10409"/>
                    <a:pt x="762" y="10159"/>
                  </a:cubicBezTo>
                  <a:cubicBezTo>
                    <a:pt x="881" y="10059"/>
                    <a:pt x="1058" y="9836"/>
                    <a:pt x="1026" y="9781"/>
                  </a:cubicBezTo>
                  <a:cubicBezTo>
                    <a:pt x="887" y="9553"/>
                    <a:pt x="1201" y="9563"/>
                    <a:pt x="1183" y="9387"/>
                  </a:cubicBezTo>
                  <a:cubicBezTo>
                    <a:pt x="1157" y="9145"/>
                    <a:pt x="1524" y="9026"/>
                    <a:pt x="1463" y="8739"/>
                  </a:cubicBezTo>
                  <a:cubicBezTo>
                    <a:pt x="1825" y="8793"/>
                    <a:pt x="1696" y="8486"/>
                    <a:pt x="1784" y="8293"/>
                  </a:cubicBezTo>
                  <a:cubicBezTo>
                    <a:pt x="2116" y="8192"/>
                    <a:pt x="2341" y="7955"/>
                    <a:pt x="2392" y="7572"/>
                  </a:cubicBezTo>
                  <a:cubicBezTo>
                    <a:pt x="2398" y="7527"/>
                    <a:pt x="2432" y="7448"/>
                    <a:pt x="2450" y="7448"/>
                  </a:cubicBezTo>
                  <a:cubicBezTo>
                    <a:pt x="2773" y="7463"/>
                    <a:pt x="2828" y="7090"/>
                    <a:pt x="3089" y="7009"/>
                  </a:cubicBezTo>
                  <a:cubicBezTo>
                    <a:pt x="3188" y="6978"/>
                    <a:pt x="3288" y="6898"/>
                    <a:pt x="3352" y="6812"/>
                  </a:cubicBezTo>
                  <a:cubicBezTo>
                    <a:pt x="3877" y="6114"/>
                    <a:pt x="4596" y="5694"/>
                    <a:pt x="5389" y="5382"/>
                  </a:cubicBezTo>
                  <a:cubicBezTo>
                    <a:pt x="5933" y="5167"/>
                    <a:pt x="6420" y="4843"/>
                    <a:pt x="6942" y="4592"/>
                  </a:cubicBezTo>
                  <a:cubicBezTo>
                    <a:pt x="7268" y="4436"/>
                    <a:pt x="7634" y="4368"/>
                    <a:pt x="7972" y="4235"/>
                  </a:cubicBezTo>
                  <a:cubicBezTo>
                    <a:pt x="8288" y="4111"/>
                    <a:pt x="8671" y="4105"/>
                    <a:pt x="8869" y="3760"/>
                  </a:cubicBezTo>
                  <a:cubicBezTo>
                    <a:pt x="9554" y="3421"/>
                    <a:pt x="10073" y="2775"/>
                    <a:pt x="10865" y="2651"/>
                  </a:cubicBezTo>
                  <a:cubicBezTo>
                    <a:pt x="11154" y="2605"/>
                    <a:pt x="11268" y="2360"/>
                    <a:pt x="11500" y="2249"/>
                  </a:cubicBezTo>
                  <a:cubicBezTo>
                    <a:pt x="12077" y="1972"/>
                    <a:pt x="12483" y="1779"/>
                    <a:pt x="12855" y="1667"/>
                  </a:cubicBezTo>
                  <a:cubicBezTo>
                    <a:pt x="13264" y="1545"/>
                    <a:pt x="13745" y="1584"/>
                    <a:pt x="14077" y="1389"/>
                  </a:cubicBezTo>
                  <a:cubicBezTo>
                    <a:pt x="14656" y="1049"/>
                    <a:pt x="15293" y="1031"/>
                    <a:pt x="15896" y="917"/>
                  </a:cubicBezTo>
                  <a:cubicBezTo>
                    <a:pt x="16443" y="816"/>
                    <a:pt x="16947" y="655"/>
                    <a:pt x="17462" y="469"/>
                  </a:cubicBezTo>
                  <a:cubicBezTo>
                    <a:pt x="17683" y="390"/>
                    <a:pt x="17960" y="467"/>
                    <a:pt x="18241" y="472"/>
                  </a:cubicBezTo>
                  <a:cubicBezTo>
                    <a:pt x="18640" y="0"/>
                    <a:pt x="19229" y="273"/>
                    <a:pt x="19669" y="171"/>
                  </a:cubicBezTo>
                  <a:cubicBezTo>
                    <a:pt x="19810" y="321"/>
                    <a:pt x="19906" y="422"/>
                    <a:pt x="19999" y="523"/>
                  </a:cubicBezTo>
                  <a:lnTo>
                    <a:pt x="19997" y="521"/>
                  </a:lnTo>
                  <a:lnTo>
                    <a:pt x="20002" y="516"/>
                  </a:lnTo>
                  <a:cubicBezTo>
                    <a:pt x="20005" y="521"/>
                    <a:pt x="20007" y="526"/>
                    <a:pt x="20008" y="532"/>
                  </a:cubicBezTo>
                  <a:lnTo>
                    <a:pt x="20000" y="524"/>
                  </a:lnTo>
                  <a:cubicBezTo>
                    <a:pt x="20012" y="612"/>
                    <a:pt x="20024" y="700"/>
                    <a:pt x="20037" y="792"/>
                  </a:cubicBezTo>
                  <a:cubicBezTo>
                    <a:pt x="20540" y="630"/>
                    <a:pt x="20910" y="922"/>
                    <a:pt x="21292" y="1107"/>
                  </a:cubicBezTo>
                  <a:cubicBezTo>
                    <a:pt x="21558" y="1235"/>
                    <a:pt x="21799" y="1343"/>
                    <a:pt x="22188" y="1224"/>
                  </a:cubicBezTo>
                  <a:cubicBezTo>
                    <a:pt x="22023" y="1105"/>
                    <a:pt x="21872" y="940"/>
                    <a:pt x="21819" y="967"/>
                  </a:cubicBezTo>
                  <a:cubicBezTo>
                    <a:pt x="21558" y="1098"/>
                    <a:pt x="21428" y="813"/>
                    <a:pt x="21182" y="855"/>
                  </a:cubicBezTo>
                  <a:cubicBezTo>
                    <a:pt x="21195" y="711"/>
                    <a:pt x="21206" y="605"/>
                    <a:pt x="21218" y="488"/>
                  </a:cubicBezTo>
                  <a:cubicBezTo>
                    <a:pt x="21828" y="437"/>
                    <a:pt x="22123" y="933"/>
                    <a:pt x="22570" y="1198"/>
                  </a:cubicBezTo>
                  <a:cubicBezTo>
                    <a:pt x="22412" y="1457"/>
                    <a:pt x="22021" y="1630"/>
                    <a:pt x="22308" y="2044"/>
                  </a:cubicBezTo>
                  <a:cubicBezTo>
                    <a:pt x="22435" y="2001"/>
                    <a:pt x="22565" y="1957"/>
                    <a:pt x="22709" y="1907"/>
                  </a:cubicBezTo>
                  <a:cubicBezTo>
                    <a:pt x="23019" y="2004"/>
                    <a:pt x="23153" y="2254"/>
                    <a:pt x="23190" y="2686"/>
                  </a:cubicBezTo>
                  <a:cubicBezTo>
                    <a:pt x="23338" y="2402"/>
                    <a:pt x="23437" y="2213"/>
                    <a:pt x="23535" y="2029"/>
                  </a:cubicBezTo>
                  <a:cubicBezTo>
                    <a:pt x="23669" y="2124"/>
                    <a:pt x="23817" y="2204"/>
                    <a:pt x="23925" y="2323"/>
                  </a:cubicBezTo>
                  <a:cubicBezTo>
                    <a:pt x="23986" y="2388"/>
                    <a:pt x="24018" y="2543"/>
                    <a:pt x="23982" y="2620"/>
                  </a:cubicBezTo>
                  <a:cubicBezTo>
                    <a:pt x="23785" y="3047"/>
                    <a:pt x="23986" y="3342"/>
                    <a:pt x="24298" y="3659"/>
                  </a:cubicBezTo>
                  <a:cubicBezTo>
                    <a:pt x="24370" y="3504"/>
                    <a:pt x="24430" y="3375"/>
                    <a:pt x="24490" y="3246"/>
                  </a:cubicBezTo>
                  <a:cubicBezTo>
                    <a:pt x="24527" y="3235"/>
                    <a:pt x="24563" y="3225"/>
                    <a:pt x="24598" y="3217"/>
                  </a:cubicBezTo>
                  <a:cubicBezTo>
                    <a:pt x="24621" y="3381"/>
                    <a:pt x="24643" y="3547"/>
                    <a:pt x="24664" y="3713"/>
                  </a:cubicBezTo>
                  <a:cubicBezTo>
                    <a:pt x="24710" y="3693"/>
                    <a:pt x="24755" y="3672"/>
                    <a:pt x="24803" y="3652"/>
                  </a:cubicBezTo>
                  <a:cubicBezTo>
                    <a:pt x="24743" y="3831"/>
                    <a:pt x="24309" y="3887"/>
                    <a:pt x="24634" y="4208"/>
                  </a:cubicBezTo>
                  <a:cubicBezTo>
                    <a:pt x="24798" y="4162"/>
                    <a:pt x="24978" y="4113"/>
                    <a:pt x="25100" y="4079"/>
                  </a:cubicBezTo>
                  <a:cubicBezTo>
                    <a:pt x="25268" y="4420"/>
                    <a:pt x="25450" y="4725"/>
                    <a:pt x="25577" y="5054"/>
                  </a:cubicBezTo>
                  <a:cubicBezTo>
                    <a:pt x="25748" y="5491"/>
                    <a:pt x="25887" y="5943"/>
                    <a:pt x="26009" y="6397"/>
                  </a:cubicBezTo>
                  <a:cubicBezTo>
                    <a:pt x="26031" y="6479"/>
                    <a:pt x="25910" y="6599"/>
                    <a:pt x="25856" y="6702"/>
                  </a:cubicBezTo>
                  <a:lnTo>
                    <a:pt x="25854" y="6702"/>
                  </a:lnTo>
                  <a:cubicBezTo>
                    <a:pt x="25966" y="7142"/>
                    <a:pt x="25963" y="7614"/>
                    <a:pt x="26233" y="8013"/>
                  </a:cubicBezTo>
                  <a:cubicBezTo>
                    <a:pt x="26297" y="8109"/>
                    <a:pt x="26346" y="8297"/>
                    <a:pt x="26295" y="8374"/>
                  </a:cubicBezTo>
                  <a:cubicBezTo>
                    <a:pt x="26014" y="8801"/>
                    <a:pt x="26312" y="9246"/>
                    <a:pt x="26223" y="9668"/>
                  </a:cubicBezTo>
                  <a:cubicBezTo>
                    <a:pt x="26113" y="10178"/>
                    <a:pt x="26403" y="10703"/>
                    <a:pt x="26144" y="11208"/>
                  </a:cubicBezTo>
                  <a:cubicBezTo>
                    <a:pt x="26102" y="11289"/>
                    <a:pt x="26182" y="11438"/>
                    <a:pt x="26217" y="11552"/>
                  </a:cubicBezTo>
                  <a:cubicBezTo>
                    <a:pt x="26294" y="11814"/>
                    <a:pt x="26362" y="12073"/>
                    <a:pt x="26104" y="12335"/>
                  </a:cubicBezTo>
                  <a:cubicBezTo>
                    <a:pt x="26208" y="12336"/>
                    <a:pt x="26266" y="12336"/>
                    <a:pt x="26328" y="12336"/>
                  </a:cubicBezTo>
                  <a:cubicBezTo>
                    <a:pt x="26348" y="12493"/>
                    <a:pt x="26274" y="12516"/>
                    <a:pt x="26133" y="12519"/>
                  </a:cubicBezTo>
                  <a:cubicBezTo>
                    <a:pt x="26021" y="12523"/>
                    <a:pt x="25831" y="12576"/>
                    <a:pt x="25814" y="12644"/>
                  </a:cubicBezTo>
                  <a:cubicBezTo>
                    <a:pt x="25738" y="12938"/>
                    <a:pt x="25358" y="13137"/>
                    <a:pt x="25581" y="13547"/>
                  </a:cubicBezTo>
                  <a:cubicBezTo>
                    <a:pt x="25613" y="13568"/>
                    <a:pt x="25686" y="13626"/>
                    <a:pt x="25770" y="13664"/>
                  </a:cubicBezTo>
                  <a:cubicBezTo>
                    <a:pt x="25851" y="13702"/>
                    <a:pt x="25940" y="13719"/>
                    <a:pt x="26104" y="13768"/>
                  </a:cubicBezTo>
                  <a:cubicBezTo>
                    <a:pt x="25937" y="13898"/>
                    <a:pt x="25821" y="13986"/>
                    <a:pt x="25675" y="14098"/>
                  </a:cubicBezTo>
                  <a:cubicBezTo>
                    <a:pt x="25716" y="14147"/>
                    <a:pt x="25762" y="14199"/>
                    <a:pt x="25838" y="14287"/>
                  </a:cubicBezTo>
                  <a:cubicBezTo>
                    <a:pt x="25653" y="14438"/>
                    <a:pt x="25463" y="14589"/>
                    <a:pt x="25279" y="14743"/>
                  </a:cubicBezTo>
                  <a:cubicBezTo>
                    <a:pt x="25203" y="14805"/>
                    <a:pt x="25090" y="14862"/>
                    <a:pt x="25069" y="14942"/>
                  </a:cubicBezTo>
                  <a:cubicBezTo>
                    <a:pt x="25035" y="15069"/>
                    <a:pt x="25012" y="15268"/>
                    <a:pt x="25081" y="15334"/>
                  </a:cubicBezTo>
                  <a:cubicBezTo>
                    <a:pt x="25161" y="15410"/>
                    <a:pt x="25347" y="15379"/>
                    <a:pt x="25533" y="15399"/>
                  </a:cubicBezTo>
                  <a:cubicBezTo>
                    <a:pt x="25571" y="15573"/>
                    <a:pt x="25632" y="15783"/>
                    <a:pt x="25287" y="15840"/>
                  </a:cubicBezTo>
                  <a:close/>
                  <a:moveTo>
                    <a:pt x="2188" y="15684"/>
                  </a:moveTo>
                  <a:cubicBezTo>
                    <a:pt x="2161" y="15545"/>
                    <a:pt x="2173" y="15428"/>
                    <a:pt x="2125" y="15392"/>
                  </a:cubicBezTo>
                  <a:cubicBezTo>
                    <a:pt x="1991" y="15290"/>
                    <a:pt x="1877" y="15376"/>
                    <a:pt x="1720" y="15497"/>
                  </a:cubicBezTo>
                  <a:cubicBezTo>
                    <a:pt x="1892" y="15565"/>
                    <a:pt x="2011" y="15613"/>
                    <a:pt x="2188" y="15684"/>
                  </a:cubicBezTo>
                  <a:close/>
                  <a:moveTo>
                    <a:pt x="11653" y="3108"/>
                  </a:moveTo>
                  <a:cubicBezTo>
                    <a:pt x="11924" y="3013"/>
                    <a:pt x="11924" y="3013"/>
                    <a:pt x="11760" y="2755"/>
                  </a:cubicBezTo>
                  <a:cubicBezTo>
                    <a:pt x="11721" y="2883"/>
                    <a:pt x="11690" y="2990"/>
                    <a:pt x="11653" y="3108"/>
                  </a:cubicBezTo>
                  <a:close/>
                  <a:moveTo>
                    <a:pt x="10632" y="7491"/>
                  </a:moveTo>
                  <a:cubicBezTo>
                    <a:pt x="10617" y="7474"/>
                    <a:pt x="10601" y="7457"/>
                    <a:pt x="10586" y="7439"/>
                  </a:cubicBezTo>
                  <a:cubicBezTo>
                    <a:pt x="10531" y="7490"/>
                    <a:pt x="10476" y="7540"/>
                    <a:pt x="10420" y="7590"/>
                  </a:cubicBezTo>
                  <a:cubicBezTo>
                    <a:pt x="10434" y="7605"/>
                    <a:pt x="10448" y="7623"/>
                    <a:pt x="10464" y="7638"/>
                  </a:cubicBezTo>
                  <a:cubicBezTo>
                    <a:pt x="10519" y="7589"/>
                    <a:pt x="10575" y="7540"/>
                    <a:pt x="10632" y="7491"/>
                  </a:cubicBezTo>
                  <a:close/>
                  <a:moveTo>
                    <a:pt x="13573" y="2509"/>
                  </a:moveTo>
                  <a:cubicBezTo>
                    <a:pt x="13449" y="2233"/>
                    <a:pt x="13449" y="2233"/>
                    <a:pt x="13110" y="2199"/>
                  </a:cubicBezTo>
                  <a:cubicBezTo>
                    <a:pt x="13099" y="2042"/>
                    <a:pt x="13145" y="1786"/>
                    <a:pt x="12883" y="1841"/>
                  </a:cubicBezTo>
                  <a:cubicBezTo>
                    <a:pt x="12625" y="1894"/>
                    <a:pt x="12675" y="2108"/>
                    <a:pt x="12795" y="2274"/>
                  </a:cubicBezTo>
                  <a:cubicBezTo>
                    <a:pt x="12453" y="2553"/>
                    <a:pt x="12453" y="2553"/>
                    <a:pt x="12573" y="2957"/>
                  </a:cubicBezTo>
                  <a:cubicBezTo>
                    <a:pt x="12974" y="2952"/>
                    <a:pt x="13281" y="2750"/>
                    <a:pt x="13573" y="2509"/>
                  </a:cubicBezTo>
                  <a:close/>
                  <a:moveTo>
                    <a:pt x="9269" y="22342"/>
                  </a:moveTo>
                  <a:cubicBezTo>
                    <a:pt x="9111" y="22197"/>
                    <a:pt x="8952" y="22050"/>
                    <a:pt x="8791" y="21904"/>
                  </a:cubicBezTo>
                  <a:cubicBezTo>
                    <a:pt x="8770" y="21924"/>
                    <a:pt x="8750" y="21941"/>
                    <a:pt x="8729" y="21961"/>
                  </a:cubicBezTo>
                  <a:cubicBezTo>
                    <a:pt x="8871" y="22124"/>
                    <a:pt x="9014" y="22286"/>
                    <a:pt x="9156" y="22450"/>
                  </a:cubicBezTo>
                  <a:cubicBezTo>
                    <a:pt x="9194" y="22414"/>
                    <a:pt x="9232" y="22378"/>
                    <a:pt x="9269" y="22342"/>
                  </a:cubicBezTo>
                  <a:close/>
                  <a:moveTo>
                    <a:pt x="9609" y="21920"/>
                  </a:moveTo>
                  <a:cubicBezTo>
                    <a:pt x="9619" y="21708"/>
                    <a:pt x="9627" y="21503"/>
                    <a:pt x="9634" y="21298"/>
                  </a:cubicBezTo>
                  <a:cubicBezTo>
                    <a:pt x="9601" y="21298"/>
                    <a:pt x="9565" y="21298"/>
                    <a:pt x="9531" y="21299"/>
                  </a:cubicBezTo>
                  <a:cubicBezTo>
                    <a:pt x="9343" y="21760"/>
                    <a:pt x="9343" y="21760"/>
                    <a:pt x="9609" y="21920"/>
                  </a:cubicBezTo>
                  <a:close/>
                  <a:moveTo>
                    <a:pt x="10098" y="22732"/>
                  </a:moveTo>
                  <a:cubicBezTo>
                    <a:pt x="10064" y="22689"/>
                    <a:pt x="10044" y="22640"/>
                    <a:pt x="10012" y="22633"/>
                  </a:cubicBezTo>
                  <a:cubicBezTo>
                    <a:pt x="9982" y="22625"/>
                    <a:pt x="9940" y="22658"/>
                    <a:pt x="9904" y="22674"/>
                  </a:cubicBezTo>
                  <a:cubicBezTo>
                    <a:pt x="9927" y="22719"/>
                    <a:pt x="9951" y="22764"/>
                    <a:pt x="9974" y="22809"/>
                  </a:cubicBezTo>
                  <a:cubicBezTo>
                    <a:pt x="10009" y="22785"/>
                    <a:pt x="10046" y="22763"/>
                    <a:pt x="10098" y="22732"/>
                  </a:cubicBezTo>
                  <a:close/>
                  <a:moveTo>
                    <a:pt x="19142" y="2288"/>
                  </a:moveTo>
                  <a:cubicBezTo>
                    <a:pt x="19155" y="2354"/>
                    <a:pt x="19192" y="2426"/>
                    <a:pt x="19242" y="2472"/>
                  </a:cubicBezTo>
                  <a:cubicBezTo>
                    <a:pt x="19261" y="2488"/>
                    <a:pt x="19385" y="2436"/>
                    <a:pt x="19386" y="2411"/>
                  </a:cubicBezTo>
                  <a:cubicBezTo>
                    <a:pt x="19391" y="2347"/>
                    <a:pt x="19353" y="2280"/>
                    <a:pt x="19323" y="2181"/>
                  </a:cubicBezTo>
                  <a:cubicBezTo>
                    <a:pt x="19236" y="2230"/>
                    <a:pt x="19138" y="2268"/>
                    <a:pt x="19142" y="2288"/>
                  </a:cubicBezTo>
                  <a:close/>
                  <a:moveTo>
                    <a:pt x="11863" y="23531"/>
                  </a:moveTo>
                  <a:cubicBezTo>
                    <a:pt x="12098" y="23500"/>
                    <a:pt x="12334" y="23471"/>
                    <a:pt x="12572" y="23440"/>
                  </a:cubicBezTo>
                  <a:cubicBezTo>
                    <a:pt x="12617" y="23526"/>
                    <a:pt x="12669" y="23629"/>
                    <a:pt x="12738" y="23765"/>
                  </a:cubicBezTo>
                  <a:cubicBezTo>
                    <a:pt x="12857" y="23640"/>
                    <a:pt x="12940" y="23552"/>
                    <a:pt x="13027" y="23461"/>
                  </a:cubicBezTo>
                  <a:cubicBezTo>
                    <a:pt x="12839" y="23148"/>
                    <a:pt x="12526" y="23317"/>
                    <a:pt x="12297" y="23227"/>
                  </a:cubicBezTo>
                  <a:cubicBezTo>
                    <a:pt x="12029" y="23122"/>
                    <a:pt x="12042" y="23461"/>
                    <a:pt x="11833" y="23416"/>
                  </a:cubicBezTo>
                  <a:cubicBezTo>
                    <a:pt x="11843" y="23453"/>
                    <a:pt x="11853" y="23493"/>
                    <a:pt x="11863" y="23531"/>
                  </a:cubicBezTo>
                  <a:close/>
                  <a:moveTo>
                    <a:pt x="13162" y="24322"/>
                  </a:moveTo>
                  <a:cubicBezTo>
                    <a:pt x="12627" y="23718"/>
                    <a:pt x="12302" y="23650"/>
                    <a:pt x="11739" y="23998"/>
                  </a:cubicBezTo>
                  <a:cubicBezTo>
                    <a:pt x="11994" y="24060"/>
                    <a:pt x="12173" y="24180"/>
                    <a:pt x="12462" y="24093"/>
                  </a:cubicBezTo>
                  <a:cubicBezTo>
                    <a:pt x="12654" y="24036"/>
                    <a:pt x="12926" y="24238"/>
                    <a:pt x="13162" y="24322"/>
                  </a:cubicBezTo>
                  <a:close/>
                  <a:moveTo>
                    <a:pt x="13996" y="22779"/>
                  </a:moveTo>
                  <a:cubicBezTo>
                    <a:pt x="13928" y="22734"/>
                    <a:pt x="13851" y="22644"/>
                    <a:pt x="13793" y="22654"/>
                  </a:cubicBezTo>
                  <a:cubicBezTo>
                    <a:pt x="13680" y="22675"/>
                    <a:pt x="13501" y="22639"/>
                    <a:pt x="13468" y="22899"/>
                  </a:cubicBezTo>
                  <a:cubicBezTo>
                    <a:pt x="13646" y="22905"/>
                    <a:pt x="13798" y="22909"/>
                    <a:pt x="13952" y="22914"/>
                  </a:cubicBezTo>
                  <a:cubicBezTo>
                    <a:pt x="13968" y="22870"/>
                    <a:pt x="13982" y="22825"/>
                    <a:pt x="13996" y="22779"/>
                  </a:cubicBezTo>
                  <a:close/>
                  <a:moveTo>
                    <a:pt x="15022" y="25145"/>
                  </a:moveTo>
                  <a:cubicBezTo>
                    <a:pt x="14842" y="24979"/>
                    <a:pt x="14734" y="25055"/>
                    <a:pt x="14608" y="25196"/>
                  </a:cubicBezTo>
                  <a:cubicBezTo>
                    <a:pt x="14758" y="25336"/>
                    <a:pt x="14869" y="25303"/>
                    <a:pt x="15022" y="25145"/>
                  </a:cubicBezTo>
                  <a:close/>
                  <a:moveTo>
                    <a:pt x="15500" y="25035"/>
                  </a:moveTo>
                  <a:cubicBezTo>
                    <a:pt x="15480" y="24993"/>
                    <a:pt x="15438" y="24952"/>
                    <a:pt x="15395" y="24937"/>
                  </a:cubicBezTo>
                  <a:cubicBezTo>
                    <a:pt x="15375" y="24930"/>
                    <a:pt x="15334" y="24979"/>
                    <a:pt x="15302" y="25000"/>
                  </a:cubicBezTo>
                  <a:cubicBezTo>
                    <a:pt x="15329" y="25030"/>
                    <a:pt x="15356" y="25058"/>
                    <a:pt x="15424" y="25128"/>
                  </a:cubicBezTo>
                  <a:cubicBezTo>
                    <a:pt x="15451" y="25097"/>
                    <a:pt x="15509" y="25051"/>
                    <a:pt x="15500" y="25035"/>
                  </a:cubicBezTo>
                  <a:close/>
                  <a:moveTo>
                    <a:pt x="23493" y="3504"/>
                  </a:moveTo>
                  <a:cubicBezTo>
                    <a:pt x="23517" y="3469"/>
                    <a:pt x="23542" y="3435"/>
                    <a:pt x="23565" y="3400"/>
                  </a:cubicBezTo>
                  <a:cubicBezTo>
                    <a:pt x="23493" y="3348"/>
                    <a:pt x="23420" y="3296"/>
                    <a:pt x="23266" y="3185"/>
                  </a:cubicBezTo>
                  <a:cubicBezTo>
                    <a:pt x="23314" y="3353"/>
                    <a:pt x="23314" y="3410"/>
                    <a:pt x="23342" y="3437"/>
                  </a:cubicBezTo>
                  <a:cubicBezTo>
                    <a:pt x="23381" y="3472"/>
                    <a:pt x="23443" y="3482"/>
                    <a:pt x="23493" y="3504"/>
                  </a:cubicBezTo>
                  <a:close/>
                  <a:moveTo>
                    <a:pt x="17832" y="23244"/>
                  </a:moveTo>
                  <a:cubicBezTo>
                    <a:pt x="17830" y="23221"/>
                    <a:pt x="17830" y="23198"/>
                    <a:pt x="17829" y="23175"/>
                  </a:cubicBezTo>
                  <a:cubicBezTo>
                    <a:pt x="17724" y="23181"/>
                    <a:pt x="17620" y="23188"/>
                    <a:pt x="17514" y="23196"/>
                  </a:cubicBezTo>
                  <a:cubicBezTo>
                    <a:pt x="17515" y="23218"/>
                    <a:pt x="17516" y="23240"/>
                    <a:pt x="17516" y="23260"/>
                  </a:cubicBezTo>
                  <a:cubicBezTo>
                    <a:pt x="17622" y="23255"/>
                    <a:pt x="17728" y="23249"/>
                    <a:pt x="17832" y="23244"/>
                  </a:cubicBezTo>
                  <a:close/>
                  <a:moveTo>
                    <a:pt x="25365" y="5576"/>
                  </a:moveTo>
                  <a:cubicBezTo>
                    <a:pt x="25382" y="5295"/>
                    <a:pt x="25403" y="5031"/>
                    <a:pt x="25047" y="4943"/>
                  </a:cubicBezTo>
                  <a:cubicBezTo>
                    <a:pt x="25085" y="5416"/>
                    <a:pt x="25120" y="5493"/>
                    <a:pt x="25365" y="5576"/>
                  </a:cubicBezTo>
                  <a:close/>
                  <a:moveTo>
                    <a:pt x="25363" y="6324"/>
                  </a:moveTo>
                  <a:cubicBezTo>
                    <a:pt x="25219" y="6441"/>
                    <a:pt x="25107" y="6531"/>
                    <a:pt x="24939" y="6668"/>
                  </a:cubicBezTo>
                  <a:cubicBezTo>
                    <a:pt x="25306" y="6651"/>
                    <a:pt x="25306" y="6651"/>
                    <a:pt x="25363" y="6324"/>
                  </a:cubicBezTo>
                  <a:close/>
                  <a:moveTo>
                    <a:pt x="21653" y="21643"/>
                  </a:moveTo>
                  <a:cubicBezTo>
                    <a:pt x="21550" y="21726"/>
                    <a:pt x="21466" y="21790"/>
                    <a:pt x="21347" y="21885"/>
                  </a:cubicBezTo>
                  <a:cubicBezTo>
                    <a:pt x="21696" y="21942"/>
                    <a:pt x="21696" y="21942"/>
                    <a:pt x="21653" y="216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22904" y="-788612"/>
              <a:ext cx="34904" cy="29277"/>
            </a:xfrm>
            <a:custGeom>
              <a:rect b="b" l="l" r="r" t="t"/>
              <a:pathLst>
                <a:path extrusionOk="0" h="692" w="825">
                  <a:moveTo>
                    <a:pt x="337" y="111"/>
                  </a:moveTo>
                  <a:cubicBezTo>
                    <a:pt x="290" y="37"/>
                    <a:pt x="126" y="38"/>
                    <a:pt x="1" y="0"/>
                  </a:cubicBezTo>
                  <a:cubicBezTo>
                    <a:pt x="104" y="220"/>
                    <a:pt x="141" y="444"/>
                    <a:pt x="275" y="544"/>
                  </a:cubicBezTo>
                  <a:cubicBezTo>
                    <a:pt x="413" y="652"/>
                    <a:pt x="635" y="650"/>
                    <a:pt x="825" y="691"/>
                  </a:cubicBezTo>
                  <a:cubicBezTo>
                    <a:pt x="807" y="383"/>
                    <a:pt x="476" y="327"/>
                    <a:pt x="337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57767" y="-759377"/>
              <a:ext cx="888" cy="888"/>
            </a:xfrm>
            <a:custGeom>
              <a:rect b="b" l="l" r="r" t="t"/>
              <a:pathLst>
                <a:path extrusionOk="0" h="21" w="21">
                  <a:moveTo>
                    <a:pt x="1" y="0"/>
                  </a:moveTo>
                  <a:cubicBezTo>
                    <a:pt x="1" y="6"/>
                    <a:pt x="4" y="10"/>
                    <a:pt x="4" y="15"/>
                  </a:cubicBezTo>
                  <a:lnTo>
                    <a:pt x="5" y="15"/>
                  </a:lnTo>
                  <a:cubicBezTo>
                    <a:pt x="8" y="16"/>
                    <a:pt x="10" y="19"/>
                    <a:pt x="13" y="20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05836" y="-836463"/>
              <a:ext cx="34227" cy="14004"/>
            </a:xfrm>
            <a:custGeom>
              <a:rect b="b" l="l" r="r" t="t"/>
              <a:pathLst>
                <a:path extrusionOk="0" h="331" w="809">
                  <a:moveTo>
                    <a:pt x="198" y="221"/>
                  </a:moveTo>
                  <a:cubicBezTo>
                    <a:pt x="391" y="222"/>
                    <a:pt x="584" y="246"/>
                    <a:pt x="809" y="264"/>
                  </a:cubicBezTo>
                  <a:cubicBezTo>
                    <a:pt x="767" y="149"/>
                    <a:pt x="739" y="69"/>
                    <a:pt x="714" y="1"/>
                  </a:cubicBezTo>
                  <a:cubicBezTo>
                    <a:pt x="459" y="33"/>
                    <a:pt x="237" y="60"/>
                    <a:pt x="0" y="92"/>
                  </a:cubicBezTo>
                  <a:cubicBezTo>
                    <a:pt x="31" y="190"/>
                    <a:pt x="50" y="259"/>
                    <a:pt x="71" y="330"/>
                  </a:cubicBezTo>
                  <a:cubicBezTo>
                    <a:pt x="112" y="288"/>
                    <a:pt x="156" y="220"/>
                    <a:pt x="198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459085" y="181400"/>
              <a:ext cx="1269" cy="888"/>
            </a:xfrm>
            <a:custGeom>
              <a:rect b="b" l="l" r="r" t="t"/>
              <a:pathLst>
                <a:path extrusionOk="0" h="21" w="30">
                  <a:moveTo>
                    <a:pt x="1" y="20"/>
                  </a:moveTo>
                  <a:lnTo>
                    <a:pt x="24" y="17"/>
                  </a:lnTo>
                  <a:lnTo>
                    <a:pt x="24" y="17"/>
                  </a:lnTo>
                  <a:lnTo>
                    <a:pt x="29" y="12"/>
                  </a:lnTo>
                  <a:cubicBezTo>
                    <a:pt x="24" y="8"/>
                    <a:pt x="19" y="4"/>
                    <a:pt x="16" y="0"/>
                  </a:cubicBezTo>
                  <a:cubicBezTo>
                    <a:pt x="10" y="8"/>
                    <a:pt x="5" y="14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439369" y="182246"/>
              <a:ext cx="19715" cy="20308"/>
            </a:xfrm>
            <a:custGeom>
              <a:rect b="b" l="l" r="r" t="t"/>
              <a:pathLst>
                <a:path extrusionOk="0" h="480" w="466">
                  <a:moveTo>
                    <a:pt x="98" y="479"/>
                  </a:moveTo>
                  <a:cubicBezTo>
                    <a:pt x="239" y="296"/>
                    <a:pt x="353" y="148"/>
                    <a:pt x="466" y="0"/>
                  </a:cubicBezTo>
                  <a:cubicBezTo>
                    <a:pt x="10" y="63"/>
                    <a:pt x="0" y="80"/>
                    <a:pt x="98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408949" y="197435"/>
              <a:ext cx="11000" cy="14892"/>
            </a:xfrm>
            <a:custGeom>
              <a:rect b="b" l="l" r="r" t="t"/>
              <a:pathLst>
                <a:path extrusionOk="0" h="352" w="260">
                  <a:moveTo>
                    <a:pt x="260" y="352"/>
                  </a:moveTo>
                  <a:cubicBezTo>
                    <a:pt x="216" y="195"/>
                    <a:pt x="188" y="98"/>
                    <a:pt x="161" y="1"/>
                  </a:cubicBezTo>
                  <a:cubicBezTo>
                    <a:pt x="14" y="156"/>
                    <a:pt x="0" y="270"/>
                    <a:pt x="260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99828" y="158553"/>
              <a:ext cx="10661" cy="10281"/>
            </a:xfrm>
            <a:custGeom>
              <a:rect b="b" l="l" r="r" t="t"/>
              <a:pathLst>
                <a:path extrusionOk="0" h="243" w="252">
                  <a:moveTo>
                    <a:pt x="1" y="60"/>
                  </a:moveTo>
                  <a:cubicBezTo>
                    <a:pt x="54" y="121"/>
                    <a:pt x="107" y="182"/>
                    <a:pt x="160" y="242"/>
                  </a:cubicBezTo>
                  <a:cubicBezTo>
                    <a:pt x="190" y="215"/>
                    <a:pt x="221" y="188"/>
                    <a:pt x="252" y="162"/>
                  </a:cubicBezTo>
                  <a:cubicBezTo>
                    <a:pt x="191" y="109"/>
                    <a:pt x="134" y="54"/>
                    <a:pt x="71" y="6"/>
                  </a:cubicBezTo>
                  <a:cubicBezTo>
                    <a:pt x="64" y="1"/>
                    <a:pt x="24" y="41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756473" y="-564968"/>
              <a:ext cx="17008" cy="16458"/>
            </a:xfrm>
            <a:custGeom>
              <a:rect b="b" l="l" r="r" t="t"/>
              <a:pathLst>
                <a:path extrusionOk="0" h="389" w="402">
                  <a:moveTo>
                    <a:pt x="350" y="389"/>
                  </a:moveTo>
                  <a:cubicBezTo>
                    <a:pt x="402" y="0"/>
                    <a:pt x="130" y="159"/>
                    <a:pt x="2" y="97"/>
                  </a:cubicBezTo>
                  <a:lnTo>
                    <a:pt x="1" y="97"/>
                  </a:lnTo>
                  <a:cubicBezTo>
                    <a:pt x="109" y="188"/>
                    <a:pt x="218" y="278"/>
                    <a:pt x="350" y="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389953" y="197815"/>
              <a:ext cx="17008" cy="9265"/>
            </a:xfrm>
            <a:custGeom>
              <a:rect b="b" l="l" r="r" t="t"/>
              <a:pathLst>
                <a:path extrusionOk="0" h="219" w="402">
                  <a:moveTo>
                    <a:pt x="42" y="219"/>
                  </a:moveTo>
                  <a:cubicBezTo>
                    <a:pt x="131" y="200"/>
                    <a:pt x="222" y="186"/>
                    <a:pt x="309" y="161"/>
                  </a:cubicBezTo>
                  <a:cubicBezTo>
                    <a:pt x="328" y="155"/>
                    <a:pt x="339" y="113"/>
                    <a:pt x="401" y="1"/>
                  </a:cubicBezTo>
                  <a:cubicBezTo>
                    <a:pt x="224" y="47"/>
                    <a:pt x="113" y="75"/>
                    <a:pt x="0" y="104"/>
                  </a:cubicBezTo>
                  <a:cubicBezTo>
                    <a:pt x="15" y="143"/>
                    <a:pt x="29" y="181"/>
                    <a:pt x="42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530540" y="660131"/>
            <a:ext cx="1506658" cy="957495"/>
          </a:xfrm>
          <a:custGeom>
            <a:rect b="b" l="l" r="r" t="t"/>
            <a:pathLst>
              <a:path extrusionOk="0" h="14203" w="22349">
                <a:moveTo>
                  <a:pt x="12220" y="1830"/>
                </a:moveTo>
                <a:lnTo>
                  <a:pt x="12220" y="1830"/>
                </a:lnTo>
                <a:cubicBezTo>
                  <a:pt x="12271" y="2048"/>
                  <a:pt x="12244" y="2126"/>
                  <a:pt x="12157" y="2126"/>
                </a:cubicBezTo>
                <a:cubicBezTo>
                  <a:pt x="12109" y="2126"/>
                  <a:pt x="12042" y="2102"/>
                  <a:pt x="11960" y="2065"/>
                </a:cubicBezTo>
                <a:cubicBezTo>
                  <a:pt x="12052" y="1982"/>
                  <a:pt x="12113" y="1925"/>
                  <a:pt x="12220" y="1830"/>
                </a:cubicBezTo>
                <a:close/>
                <a:moveTo>
                  <a:pt x="12384" y="2447"/>
                </a:moveTo>
                <a:cubicBezTo>
                  <a:pt x="12456" y="2447"/>
                  <a:pt x="12540" y="2486"/>
                  <a:pt x="12646" y="2556"/>
                </a:cubicBezTo>
                <a:cubicBezTo>
                  <a:pt x="12446" y="2599"/>
                  <a:pt x="12325" y="2627"/>
                  <a:pt x="12134" y="2669"/>
                </a:cubicBezTo>
                <a:cubicBezTo>
                  <a:pt x="12213" y="2515"/>
                  <a:pt x="12288" y="2447"/>
                  <a:pt x="12384" y="2447"/>
                </a:cubicBezTo>
                <a:close/>
                <a:moveTo>
                  <a:pt x="7703" y="3222"/>
                </a:moveTo>
                <a:lnTo>
                  <a:pt x="7703" y="3222"/>
                </a:lnTo>
                <a:cubicBezTo>
                  <a:pt x="8052" y="3255"/>
                  <a:pt x="7639" y="3648"/>
                  <a:pt x="7936" y="3731"/>
                </a:cubicBezTo>
                <a:cubicBezTo>
                  <a:pt x="7985" y="3612"/>
                  <a:pt x="8032" y="3495"/>
                  <a:pt x="8078" y="3379"/>
                </a:cubicBezTo>
                <a:cubicBezTo>
                  <a:pt x="8102" y="3383"/>
                  <a:pt x="8127" y="3388"/>
                  <a:pt x="8152" y="3394"/>
                </a:cubicBezTo>
                <a:cubicBezTo>
                  <a:pt x="8151" y="3542"/>
                  <a:pt x="8151" y="3692"/>
                  <a:pt x="8149" y="3916"/>
                </a:cubicBezTo>
                <a:cubicBezTo>
                  <a:pt x="7752" y="3828"/>
                  <a:pt x="7376" y="3769"/>
                  <a:pt x="7038" y="3560"/>
                </a:cubicBezTo>
                <a:lnTo>
                  <a:pt x="7029" y="3564"/>
                </a:lnTo>
                <a:cubicBezTo>
                  <a:pt x="7028" y="3567"/>
                  <a:pt x="7026" y="3568"/>
                  <a:pt x="7023" y="3570"/>
                </a:cubicBezTo>
                <a:cubicBezTo>
                  <a:pt x="7024" y="3564"/>
                  <a:pt x="7024" y="3559"/>
                  <a:pt x="7026" y="3554"/>
                </a:cubicBezTo>
                <a:cubicBezTo>
                  <a:pt x="7029" y="3556"/>
                  <a:pt x="7033" y="3557"/>
                  <a:pt x="7038" y="3560"/>
                </a:cubicBezTo>
                <a:cubicBezTo>
                  <a:pt x="7255" y="3448"/>
                  <a:pt x="7474" y="3337"/>
                  <a:pt x="7703" y="3222"/>
                </a:cubicBezTo>
                <a:close/>
                <a:moveTo>
                  <a:pt x="7023" y="3570"/>
                </a:moveTo>
                <a:lnTo>
                  <a:pt x="7023" y="3570"/>
                </a:lnTo>
                <a:cubicBezTo>
                  <a:pt x="6994" y="3732"/>
                  <a:pt x="6964" y="3894"/>
                  <a:pt x="6938" y="4036"/>
                </a:cubicBezTo>
                <a:cubicBezTo>
                  <a:pt x="7100" y="4130"/>
                  <a:pt x="7241" y="4211"/>
                  <a:pt x="7381" y="4294"/>
                </a:cubicBezTo>
                <a:cubicBezTo>
                  <a:pt x="7068" y="4259"/>
                  <a:pt x="6751" y="4227"/>
                  <a:pt x="6417" y="4193"/>
                </a:cubicBezTo>
                <a:cubicBezTo>
                  <a:pt x="6403" y="4108"/>
                  <a:pt x="6388" y="4016"/>
                  <a:pt x="6386" y="3994"/>
                </a:cubicBezTo>
                <a:cubicBezTo>
                  <a:pt x="6617" y="3842"/>
                  <a:pt x="6821" y="3706"/>
                  <a:pt x="7023" y="3570"/>
                </a:cubicBezTo>
                <a:close/>
                <a:moveTo>
                  <a:pt x="5301" y="4500"/>
                </a:moveTo>
                <a:cubicBezTo>
                  <a:pt x="5335" y="4525"/>
                  <a:pt x="5370" y="4551"/>
                  <a:pt x="5406" y="4577"/>
                </a:cubicBezTo>
                <a:cubicBezTo>
                  <a:pt x="5335" y="4670"/>
                  <a:pt x="5265" y="4764"/>
                  <a:pt x="5194" y="4856"/>
                </a:cubicBezTo>
                <a:cubicBezTo>
                  <a:pt x="5163" y="4834"/>
                  <a:pt x="5134" y="4811"/>
                  <a:pt x="5103" y="4789"/>
                </a:cubicBezTo>
                <a:cubicBezTo>
                  <a:pt x="5168" y="4692"/>
                  <a:pt x="5235" y="4596"/>
                  <a:pt x="5301" y="4500"/>
                </a:cubicBezTo>
                <a:close/>
                <a:moveTo>
                  <a:pt x="6960" y="4707"/>
                </a:moveTo>
                <a:lnTo>
                  <a:pt x="6960" y="4707"/>
                </a:lnTo>
                <a:cubicBezTo>
                  <a:pt x="6694" y="4844"/>
                  <a:pt x="6505" y="4940"/>
                  <a:pt x="6318" y="5036"/>
                </a:cubicBezTo>
                <a:cubicBezTo>
                  <a:pt x="6500" y="4770"/>
                  <a:pt x="6500" y="4770"/>
                  <a:pt x="6960" y="4707"/>
                </a:cubicBezTo>
                <a:close/>
                <a:moveTo>
                  <a:pt x="3021" y="5833"/>
                </a:moveTo>
                <a:cubicBezTo>
                  <a:pt x="3022" y="5833"/>
                  <a:pt x="3022" y="5834"/>
                  <a:pt x="3022" y="5834"/>
                </a:cubicBezTo>
                <a:lnTo>
                  <a:pt x="3022" y="5833"/>
                </a:lnTo>
                <a:close/>
                <a:moveTo>
                  <a:pt x="18604" y="7531"/>
                </a:moveTo>
                <a:cubicBezTo>
                  <a:pt x="18618" y="7782"/>
                  <a:pt x="18618" y="7782"/>
                  <a:pt x="18424" y="7962"/>
                </a:cubicBezTo>
                <a:cubicBezTo>
                  <a:pt x="18284" y="7892"/>
                  <a:pt x="18135" y="7818"/>
                  <a:pt x="17927" y="7713"/>
                </a:cubicBezTo>
                <a:cubicBezTo>
                  <a:pt x="18173" y="7647"/>
                  <a:pt x="18369" y="7594"/>
                  <a:pt x="18604" y="7531"/>
                </a:cubicBezTo>
                <a:close/>
                <a:moveTo>
                  <a:pt x="17868" y="7983"/>
                </a:moveTo>
                <a:lnTo>
                  <a:pt x="17868" y="7983"/>
                </a:lnTo>
                <a:cubicBezTo>
                  <a:pt x="17799" y="8147"/>
                  <a:pt x="17782" y="8189"/>
                  <a:pt x="17707" y="8189"/>
                </a:cubicBezTo>
                <a:cubicBezTo>
                  <a:pt x="17682" y="8189"/>
                  <a:pt x="17649" y="8184"/>
                  <a:pt x="17606" y="8177"/>
                </a:cubicBezTo>
                <a:cubicBezTo>
                  <a:pt x="17685" y="8120"/>
                  <a:pt x="17758" y="8066"/>
                  <a:pt x="17868" y="7983"/>
                </a:cubicBezTo>
                <a:close/>
                <a:moveTo>
                  <a:pt x="1223" y="8053"/>
                </a:moveTo>
                <a:cubicBezTo>
                  <a:pt x="1290" y="8094"/>
                  <a:pt x="1359" y="8135"/>
                  <a:pt x="1427" y="8177"/>
                </a:cubicBezTo>
                <a:cubicBezTo>
                  <a:pt x="1409" y="8209"/>
                  <a:pt x="1390" y="8241"/>
                  <a:pt x="1373" y="8272"/>
                </a:cubicBezTo>
                <a:cubicBezTo>
                  <a:pt x="1303" y="8235"/>
                  <a:pt x="1234" y="8201"/>
                  <a:pt x="1170" y="8157"/>
                </a:cubicBezTo>
                <a:cubicBezTo>
                  <a:pt x="1166" y="8155"/>
                  <a:pt x="1204" y="8090"/>
                  <a:pt x="1223" y="8053"/>
                </a:cubicBezTo>
                <a:close/>
                <a:moveTo>
                  <a:pt x="19372" y="8229"/>
                </a:moveTo>
                <a:cubicBezTo>
                  <a:pt x="19403" y="8260"/>
                  <a:pt x="19432" y="8291"/>
                  <a:pt x="19463" y="8322"/>
                </a:cubicBezTo>
                <a:cubicBezTo>
                  <a:pt x="19393" y="8395"/>
                  <a:pt x="19321" y="8469"/>
                  <a:pt x="19250" y="8545"/>
                </a:cubicBezTo>
                <a:cubicBezTo>
                  <a:pt x="19218" y="8505"/>
                  <a:pt x="19185" y="8468"/>
                  <a:pt x="19153" y="8428"/>
                </a:cubicBezTo>
                <a:lnTo>
                  <a:pt x="19372" y="8229"/>
                </a:lnTo>
                <a:close/>
                <a:moveTo>
                  <a:pt x="17484" y="8107"/>
                </a:moveTo>
                <a:lnTo>
                  <a:pt x="17484" y="8107"/>
                </a:lnTo>
                <a:cubicBezTo>
                  <a:pt x="17201" y="8444"/>
                  <a:pt x="16965" y="8654"/>
                  <a:pt x="16659" y="8654"/>
                </a:cubicBezTo>
                <a:cubicBezTo>
                  <a:pt x="16609" y="8654"/>
                  <a:pt x="16556" y="8648"/>
                  <a:pt x="16501" y="8637"/>
                </a:cubicBezTo>
                <a:cubicBezTo>
                  <a:pt x="16685" y="8491"/>
                  <a:pt x="16850" y="8338"/>
                  <a:pt x="17039" y="8218"/>
                </a:cubicBezTo>
                <a:cubicBezTo>
                  <a:pt x="17137" y="8155"/>
                  <a:pt x="17274" y="8156"/>
                  <a:pt x="17484" y="8107"/>
                </a:cubicBezTo>
                <a:close/>
                <a:moveTo>
                  <a:pt x="15551" y="9644"/>
                </a:moveTo>
                <a:cubicBezTo>
                  <a:pt x="15565" y="9691"/>
                  <a:pt x="15577" y="9739"/>
                  <a:pt x="15592" y="9787"/>
                </a:cubicBezTo>
                <a:cubicBezTo>
                  <a:pt x="15441" y="9828"/>
                  <a:pt x="15290" y="9868"/>
                  <a:pt x="15140" y="9910"/>
                </a:cubicBezTo>
                <a:cubicBezTo>
                  <a:pt x="15128" y="9875"/>
                  <a:pt x="15118" y="9842"/>
                  <a:pt x="15107" y="9808"/>
                </a:cubicBezTo>
                <a:cubicBezTo>
                  <a:pt x="15256" y="9754"/>
                  <a:pt x="15403" y="9698"/>
                  <a:pt x="15551" y="9644"/>
                </a:cubicBezTo>
                <a:close/>
                <a:moveTo>
                  <a:pt x="14837" y="9869"/>
                </a:moveTo>
                <a:cubicBezTo>
                  <a:pt x="14843" y="9897"/>
                  <a:pt x="14848" y="9926"/>
                  <a:pt x="14860" y="9985"/>
                </a:cubicBezTo>
                <a:cubicBezTo>
                  <a:pt x="14801" y="9993"/>
                  <a:pt x="14744" y="10004"/>
                  <a:pt x="14690" y="10005"/>
                </a:cubicBezTo>
                <a:cubicBezTo>
                  <a:pt x="14684" y="10005"/>
                  <a:pt x="14668" y="9934"/>
                  <a:pt x="14673" y="9932"/>
                </a:cubicBezTo>
                <a:cubicBezTo>
                  <a:pt x="14726" y="9907"/>
                  <a:pt x="14782" y="9889"/>
                  <a:pt x="14837" y="9869"/>
                </a:cubicBezTo>
                <a:close/>
                <a:moveTo>
                  <a:pt x="12471" y="9844"/>
                </a:moveTo>
                <a:cubicBezTo>
                  <a:pt x="12471" y="9844"/>
                  <a:pt x="12471" y="9844"/>
                  <a:pt x="12471" y="9844"/>
                </a:cubicBezTo>
                <a:cubicBezTo>
                  <a:pt x="12555" y="9866"/>
                  <a:pt x="12635" y="9899"/>
                  <a:pt x="12717" y="9929"/>
                </a:cubicBezTo>
                <a:cubicBezTo>
                  <a:pt x="12700" y="9970"/>
                  <a:pt x="12683" y="10012"/>
                  <a:pt x="12665" y="10056"/>
                </a:cubicBezTo>
                <a:cubicBezTo>
                  <a:pt x="12586" y="10025"/>
                  <a:pt x="12506" y="9996"/>
                  <a:pt x="12429" y="9959"/>
                </a:cubicBezTo>
                <a:cubicBezTo>
                  <a:pt x="12424" y="9958"/>
                  <a:pt x="12467" y="9844"/>
                  <a:pt x="12471" y="9844"/>
                </a:cubicBezTo>
                <a:close/>
                <a:moveTo>
                  <a:pt x="13820" y="10196"/>
                </a:moveTo>
                <a:cubicBezTo>
                  <a:pt x="13837" y="10246"/>
                  <a:pt x="13857" y="10296"/>
                  <a:pt x="13877" y="10347"/>
                </a:cubicBezTo>
                <a:cubicBezTo>
                  <a:pt x="13676" y="10396"/>
                  <a:pt x="13477" y="10447"/>
                  <a:pt x="13278" y="10496"/>
                </a:cubicBezTo>
                <a:cubicBezTo>
                  <a:pt x="13268" y="10472"/>
                  <a:pt x="13260" y="10447"/>
                  <a:pt x="13252" y="10422"/>
                </a:cubicBezTo>
                <a:cubicBezTo>
                  <a:pt x="13440" y="10347"/>
                  <a:pt x="13631" y="10271"/>
                  <a:pt x="13820" y="10196"/>
                </a:cubicBezTo>
                <a:close/>
                <a:moveTo>
                  <a:pt x="12903" y="10559"/>
                </a:moveTo>
                <a:cubicBezTo>
                  <a:pt x="12934" y="10559"/>
                  <a:pt x="12967" y="10560"/>
                  <a:pt x="13001" y="10563"/>
                </a:cubicBezTo>
                <a:cubicBezTo>
                  <a:pt x="12556" y="10844"/>
                  <a:pt x="11626" y="11184"/>
                  <a:pt x="11238" y="11207"/>
                </a:cubicBezTo>
                <a:cubicBezTo>
                  <a:pt x="11490" y="10917"/>
                  <a:pt x="11839" y="10948"/>
                  <a:pt x="12110" y="10814"/>
                </a:cubicBezTo>
                <a:cubicBezTo>
                  <a:pt x="12340" y="10700"/>
                  <a:pt x="12579" y="10559"/>
                  <a:pt x="12903" y="10559"/>
                </a:cubicBezTo>
                <a:close/>
                <a:moveTo>
                  <a:pt x="10633" y="11327"/>
                </a:moveTo>
                <a:cubicBezTo>
                  <a:pt x="10703" y="11327"/>
                  <a:pt x="10777" y="11341"/>
                  <a:pt x="10856" y="11374"/>
                </a:cubicBezTo>
                <a:cubicBezTo>
                  <a:pt x="10601" y="11459"/>
                  <a:pt x="10346" y="11547"/>
                  <a:pt x="10090" y="11631"/>
                </a:cubicBezTo>
                <a:cubicBezTo>
                  <a:pt x="10090" y="11631"/>
                  <a:pt x="10090" y="11631"/>
                  <a:pt x="10090" y="11631"/>
                </a:cubicBezTo>
                <a:cubicBezTo>
                  <a:pt x="10084" y="11631"/>
                  <a:pt x="10068" y="11608"/>
                  <a:pt x="10007" y="11536"/>
                </a:cubicBezTo>
                <a:cubicBezTo>
                  <a:pt x="10230" y="11455"/>
                  <a:pt x="10417" y="11327"/>
                  <a:pt x="10633" y="11327"/>
                </a:cubicBezTo>
                <a:close/>
                <a:moveTo>
                  <a:pt x="9574" y="11636"/>
                </a:moveTo>
                <a:cubicBezTo>
                  <a:pt x="9584" y="11676"/>
                  <a:pt x="9596" y="11713"/>
                  <a:pt x="9606" y="11752"/>
                </a:cubicBezTo>
                <a:cubicBezTo>
                  <a:pt x="9463" y="11796"/>
                  <a:pt x="9319" y="11838"/>
                  <a:pt x="9177" y="11882"/>
                </a:cubicBezTo>
                <a:cubicBezTo>
                  <a:pt x="9166" y="11843"/>
                  <a:pt x="9154" y="11803"/>
                  <a:pt x="9143" y="11764"/>
                </a:cubicBezTo>
                <a:cubicBezTo>
                  <a:pt x="9287" y="11721"/>
                  <a:pt x="9430" y="11679"/>
                  <a:pt x="9574" y="11636"/>
                </a:cubicBezTo>
                <a:close/>
                <a:moveTo>
                  <a:pt x="8511" y="11995"/>
                </a:moveTo>
                <a:lnTo>
                  <a:pt x="8511" y="11995"/>
                </a:lnTo>
                <a:cubicBezTo>
                  <a:pt x="8091" y="12250"/>
                  <a:pt x="7638" y="12393"/>
                  <a:pt x="7143" y="12400"/>
                </a:cubicBezTo>
                <a:cubicBezTo>
                  <a:pt x="7134" y="12406"/>
                  <a:pt x="7125" y="12410"/>
                  <a:pt x="7116" y="12417"/>
                </a:cubicBezTo>
                <a:cubicBezTo>
                  <a:pt x="7110" y="12418"/>
                  <a:pt x="7104" y="12419"/>
                  <a:pt x="7099" y="12421"/>
                </a:cubicBezTo>
                <a:cubicBezTo>
                  <a:pt x="7101" y="12413"/>
                  <a:pt x="7105" y="12407"/>
                  <a:pt x="7108" y="12401"/>
                </a:cubicBezTo>
                <a:cubicBezTo>
                  <a:pt x="7120" y="12401"/>
                  <a:pt x="7131" y="12400"/>
                  <a:pt x="7143" y="12400"/>
                </a:cubicBezTo>
                <a:cubicBezTo>
                  <a:pt x="7557" y="12131"/>
                  <a:pt x="8025" y="12035"/>
                  <a:pt x="8511" y="11995"/>
                </a:cubicBezTo>
                <a:close/>
                <a:moveTo>
                  <a:pt x="4199" y="12538"/>
                </a:moveTo>
                <a:cubicBezTo>
                  <a:pt x="4220" y="12575"/>
                  <a:pt x="4243" y="12614"/>
                  <a:pt x="4264" y="12651"/>
                </a:cubicBezTo>
                <a:cubicBezTo>
                  <a:pt x="4187" y="12683"/>
                  <a:pt x="4111" y="12718"/>
                  <a:pt x="4033" y="12749"/>
                </a:cubicBezTo>
                <a:cubicBezTo>
                  <a:pt x="4032" y="12749"/>
                  <a:pt x="3996" y="12681"/>
                  <a:pt x="4001" y="12677"/>
                </a:cubicBezTo>
                <a:cubicBezTo>
                  <a:pt x="4064" y="12627"/>
                  <a:pt x="4132" y="12583"/>
                  <a:pt x="4199" y="12538"/>
                </a:cubicBezTo>
                <a:close/>
                <a:moveTo>
                  <a:pt x="4665" y="13235"/>
                </a:moveTo>
                <a:cubicBezTo>
                  <a:pt x="4694" y="13235"/>
                  <a:pt x="4723" y="13238"/>
                  <a:pt x="4754" y="13244"/>
                </a:cubicBezTo>
                <a:cubicBezTo>
                  <a:pt x="4766" y="13287"/>
                  <a:pt x="4778" y="13328"/>
                  <a:pt x="4791" y="13371"/>
                </a:cubicBezTo>
                <a:cubicBezTo>
                  <a:pt x="4579" y="13437"/>
                  <a:pt x="4368" y="13501"/>
                  <a:pt x="4156" y="13565"/>
                </a:cubicBezTo>
                <a:cubicBezTo>
                  <a:pt x="4146" y="13534"/>
                  <a:pt x="4136" y="13502"/>
                  <a:pt x="4125" y="13471"/>
                </a:cubicBezTo>
                <a:cubicBezTo>
                  <a:pt x="4301" y="13383"/>
                  <a:pt x="4457" y="13235"/>
                  <a:pt x="4665" y="13235"/>
                </a:cubicBezTo>
                <a:close/>
                <a:moveTo>
                  <a:pt x="3281" y="13622"/>
                </a:moveTo>
                <a:cubicBezTo>
                  <a:pt x="3330" y="13622"/>
                  <a:pt x="3380" y="13627"/>
                  <a:pt x="3430" y="13636"/>
                </a:cubicBezTo>
                <a:cubicBezTo>
                  <a:pt x="3431" y="13685"/>
                  <a:pt x="3432" y="13734"/>
                  <a:pt x="3434" y="13782"/>
                </a:cubicBezTo>
                <a:cubicBezTo>
                  <a:pt x="3182" y="13793"/>
                  <a:pt x="2932" y="13804"/>
                  <a:pt x="2682" y="13813"/>
                </a:cubicBezTo>
                <a:cubicBezTo>
                  <a:pt x="2878" y="13697"/>
                  <a:pt x="3076" y="13622"/>
                  <a:pt x="3281" y="13622"/>
                </a:cubicBezTo>
                <a:close/>
                <a:moveTo>
                  <a:pt x="18399" y="0"/>
                </a:moveTo>
                <a:cubicBezTo>
                  <a:pt x="17919" y="0"/>
                  <a:pt x="17443" y="126"/>
                  <a:pt x="16983" y="270"/>
                </a:cubicBezTo>
                <a:cubicBezTo>
                  <a:pt x="16446" y="439"/>
                  <a:pt x="15916" y="591"/>
                  <a:pt x="15361" y="671"/>
                </a:cubicBezTo>
                <a:cubicBezTo>
                  <a:pt x="14837" y="747"/>
                  <a:pt x="14319" y="845"/>
                  <a:pt x="13804" y="963"/>
                </a:cubicBezTo>
                <a:cubicBezTo>
                  <a:pt x="13242" y="1092"/>
                  <a:pt x="12689" y="1252"/>
                  <a:pt x="12133" y="1406"/>
                </a:cubicBezTo>
                <a:cubicBezTo>
                  <a:pt x="11514" y="1576"/>
                  <a:pt x="10897" y="1748"/>
                  <a:pt x="10282" y="1935"/>
                </a:cubicBezTo>
                <a:cubicBezTo>
                  <a:pt x="10220" y="1955"/>
                  <a:pt x="10183" y="2057"/>
                  <a:pt x="10135" y="2127"/>
                </a:cubicBezTo>
                <a:lnTo>
                  <a:pt x="10573" y="2220"/>
                </a:lnTo>
                <a:cubicBezTo>
                  <a:pt x="10648" y="2420"/>
                  <a:pt x="10516" y="2461"/>
                  <a:pt x="10368" y="2500"/>
                </a:cubicBezTo>
                <a:cubicBezTo>
                  <a:pt x="10149" y="2556"/>
                  <a:pt x="9901" y="2573"/>
                  <a:pt x="9815" y="2843"/>
                </a:cubicBezTo>
                <a:cubicBezTo>
                  <a:pt x="9916" y="2939"/>
                  <a:pt x="10016" y="3034"/>
                  <a:pt x="10096" y="3109"/>
                </a:cubicBezTo>
                <a:cubicBezTo>
                  <a:pt x="10110" y="3111"/>
                  <a:pt x="10124" y="3112"/>
                  <a:pt x="10138" y="3112"/>
                </a:cubicBezTo>
                <a:cubicBezTo>
                  <a:pt x="10268" y="3112"/>
                  <a:pt x="10383" y="3031"/>
                  <a:pt x="10505" y="3031"/>
                </a:cubicBezTo>
                <a:cubicBezTo>
                  <a:pt x="10560" y="3031"/>
                  <a:pt x="10617" y="3048"/>
                  <a:pt x="10677" y="3096"/>
                </a:cubicBezTo>
                <a:cubicBezTo>
                  <a:pt x="10427" y="3399"/>
                  <a:pt x="9856" y="3156"/>
                  <a:pt x="9751" y="3681"/>
                </a:cubicBezTo>
                <a:cubicBezTo>
                  <a:pt x="9839" y="3747"/>
                  <a:pt x="9919" y="3780"/>
                  <a:pt x="10004" y="3780"/>
                </a:cubicBezTo>
                <a:cubicBezTo>
                  <a:pt x="10074" y="3780"/>
                  <a:pt x="10148" y="3757"/>
                  <a:pt x="10231" y="3712"/>
                </a:cubicBezTo>
                <a:cubicBezTo>
                  <a:pt x="10425" y="3611"/>
                  <a:pt x="10649" y="3502"/>
                  <a:pt x="10856" y="3502"/>
                </a:cubicBezTo>
                <a:cubicBezTo>
                  <a:pt x="10865" y="3502"/>
                  <a:pt x="10874" y="3503"/>
                  <a:pt x="10883" y="3503"/>
                </a:cubicBezTo>
                <a:cubicBezTo>
                  <a:pt x="10895" y="3504"/>
                  <a:pt x="10907" y="3504"/>
                  <a:pt x="10918" y="3504"/>
                </a:cubicBezTo>
                <a:cubicBezTo>
                  <a:pt x="11149" y="3504"/>
                  <a:pt x="11313" y="3397"/>
                  <a:pt x="11507" y="3322"/>
                </a:cubicBezTo>
                <a:cubicBezTo>
                  <a:pt x="11929" y="3156"/>
                  <a:pt x="12357" y="2993"/>
                  <a:pt x="12795" y="2882"/>
                </a:cubicBezTo>
                <a:cubicBezTo>
                  <a:pt x="13080" y="2810"/>
                  <a:pt x="13396" y="2866"/>
                  <a:pt x="13683" y="2801"/>
                </a:cubicBezTo>
                <a:cubicBezTo>
                  <a:pt x="14042" y="2717"/>
                  <a:pt x="14386" y="2613"/>
                  <a:pt x="14763" y="2576"/>
                </a:cubicBezTo>
                <a:cubicBezTo>
                  <a:pt x="15090" y="2543"/>
                  <a:pt x="15431" y="2444"/>
                  <a:pt x="15774" y="2392"/>
                </a:cubicBezTo>
                <a:cubicBezTo>
                  <a:pt x="16356" y="2304"/>
                  <a:pt x="16926" y="2129"/>
                  <a:pt x="17508" y="2064"/>
                </a:cubicBezTo>
                <a:cubicBezTo>
                  <a:pt x="17799" y="2031"/>
                  <a:pt x="18089" y="2009"/>
                  <a:pt x="18373" y="2009"/>
                </a:cubicBezTo>
                <a:cubicBezTo>
                  <a:pt x="19162" y="2009"/>
                  <a:pt x="19915" y="2181"/>
                  <a:pt x="20579" y="2779"/>
                </a:cubicBezTo>
                <a:cubicBezTo>
                  <a:pt x="21037" y="3191"/>
                  <a:pt x="21190" y="3736"/>
                  <a:pt x="21230" y="4274"/>
                </a:cubicBezTo>
                <a:cubicBezTo>
                  <a:pt x="21253" y="4592"/>
                  <a:pt x="21003" y="4962"/>
                  <a:pt x="20800" y="5258"/>
                </a:cubicBezTo>
                <a:cubicBezTo>
                  <a:pt x="20568" y="5598"/>
                  <a:pt x="20273" y="5900"/>
                  <a:pt x="19972" y="6186"/>
                </a:cubicBezTo>
                <a:cubicBezTo>
                  <a:pt x="19630" y="6510"/>
                  <a:pt x="19296" y="6917"/>
                  <a:pt x="18879" y="7061"/>
                </a:cubicBezTo>
                <a:cubicBezTo>
                  <a:pt x="18495" y="7193"/>
                  <a:pt x="18172" y="7437"/>
                  <a:pt x="17768" y="7546"/>
                </a:cubicBezTo>
                <a:cubicBezTo>
                  <a:pt x="17210" y="7694"/>
                  <a:pt x="16700" y="8025"/>
                  <a:pt x="16166" y="8270"/>
                </a:cubicBezTo>
                <a:cubicBezTo>
                  <a:pt x="15883" y="8400"/>
                  <a:pt x="15601" y="8540"/>
                  <a:pt x="15304" y="8630"/>
                </a:cubicBezTo>
                <a:cubicBezTo>
                  <a:pt x="14654" y="8829"/>
                  <a:pt x="13990" y="8985"/>
                  <a:pt x="13341" y="9187"/>
                </a:cubicBezTo>
                <a:cubicBezTo>
                  <a:pt x="12689" y="9391"/>
                  <a:pt x="12048" y="9637"/>
                  <a:pt x="11397" y="9853"/>
                </a:cubicBezTo>
                <a:cubicBezTo>
                  <a:pt x="10668" y="10094"/>
                  <a:pt x="9934" y="10323"/>
                  <a:pt x="9201" y="10556"/>
                </a:cubicBezTo>
                <a:cubicBezTo>
                  <a:pt x="8895" y="10652"/>
                  <a:pt x="8578" y="10718"/>
                  <a:pt x="8281" y="10837"/>
                </a:cubicBezTo>
                <a:cubicBezTo>
                  <a:pt x="8002" y="10948"/>
                  <a:pt x="7611" y="10823"/>
                  <a:pt x="7458" y="11213"/>
                </a:cubicBezTo>
                <a:cubicBezTo>
                  <a:pt x="7458" y="11214"/>
                  <a:pt x="7458" y="11214"/>
                  <a:pt x="7457" y="11214"/>
                </a:cubicBezTo>
                <a:cubicBezTo>
                  <a:pt x="7445" y="11214"/>
                  <a:pt x="7386" y="11193"/>
                  <a:pt x="7351" y="11193"/>
                </a:cubicBezTo>
                <a:cubicBezTo>
                  <a:pt x="7351" y="11193"/>
                  <a:pt x="7350" y="11193"/>
                  <a:pt x="7349" y="11193"/>
                </a:cubicBezTo>
                <a:cubicBezTo>
                  <a:pt x="7256" y="11198"/>
                  <a:pt x="7161" y="11195"/>
                  <a:pt x="7072" y="11220"/>
                </a:cubicBezTo>
                <a:cubicBezTo>
                  <a:pt x="6704" y="11325"/>
                  <a:pt x="6344" y="11459"/>
                  <a:pt x="5973" y="11547"/>
                </a:cubicBezTo>
                <a:cubicBezTo>
                  <a:pt x="5632" y="11625"/>
                  <a:pt x="5436" y="11982"/>
                  <a:pt x="5054" y="11982"/>
                </a:cubicBezTo>
                <a:cubicBezTo>
                  <a:pt x="5046" y="11982"/>
                  <a:pt x="5038" y="11981"/>
                  <a:pt x="5031" y="11981"/>
                </a:cubicBezTo>
                <a:lnTo>
                  <a:pt x="5031" y="11981"/>
                </a:lnTo>
                <a:cubicBezTo>
                  <a:pt x="5081" y="12055"/>
                  <a:pt x="5131" y="12121"/>
                  <a:pt x="5174" y="12121"/>
                </a:cubicBezTo>
                <a:cubicBezTo>
                  <a:pt x="5175" y="12121"/>
                  <a:pt x="5176" y="12121"/>
                  <a:pt x="5178" y="12121"/>
                </a:cubicBezTo>
                <a:cubicBezTo>
                  <a:pt x="5431" y="12100"/>
                  <a:pt x="5710" y="12117"/>
                  <a:pt x="5927" y="12011"/>
                </a:cubicBezTo>
                <a:cubicBezTo>
                  <a:pt x="6008" y="11972"/>
                  <a:pt x="6080" y="11957"/>
                  <a:pt x="6146" y="11957"/>
                </a:cubicBezTo>
                <a:cubicBezTo>
                  <a:pt x="6258" y="11957"/>
                  <a:pt x="6357" y="12000"/>
                  <a:pt x="6466" y="12043"/>
                </a:cubicBezTo>
                <a:cubicBezTo>
                  <a:pt x="6488" y="12052"/>
                  <a:pt x="6497" y="12091"/>
                  <a:pt x="6526" y="12136"/>
                </a:cubicBezTo>
                <a:cubicBezTo>
                  <a:pt x="6454" y="12215"/>
                  <a:pt x="6382" y="12292"/>
                  <a:pt x="6333" y="12345"/>
                </a:cubicBezTo>
                <a:cubicBezTo>
                  <a:pt x="6186" y="12299"/>
                  <a:pt x="6073" y="12266"/>
                  <a:pt x="5964" y="12233"/>
                </a:cubicBezTo>
                <a:cubicBezTo>
                  <a:pt x="5907" y="12419"/>
                  <a:pt x="5860" y="12575"/>
                  <a:pt x="5813" y="12731"/>
                </a:cubicBezTo>
                <a:cubicBezTo>
                  <a:pt x="5820" y="12730"/>
                  <a:pt x="5827" y="12730"/>
                  <a:pt x="5833" y="12729"/>
                </a:cubicBezTo>
                <a:lnTo>
                  <a:pt x="5833" y="12729"/>
                </a:lnTo>
                <a:cubicBezTo>
                  <a:pt x="5827" y="12733"/>
                  <a:pt x="5818" y="12736"/>
                  <a:pt x="5812" y="12740"/>
                </a:cubicBezTo>
                <a:lnTo>
                  <a:pt x="5812" y="12741"/>
                </a:lnTo>
                <a:cubicBezTo>
                  <a:pt x="6082" y="12671"/>
                  <a:pt x="6350" y="12596"/>
                  <a:pt x="6621" y="12528"/>
                </a:cubicBezTo>
                <a:cubicBezTo>
                  <a:pt x="6778" y="12489"/>
                  <a:pt x="6939" y="12455"/>
                  <a:pt x="7099" y="12421"/>
                </a:cubicBezTo>
                <a:lnTo>
                  <a:pt x="7099" y="12421"/>
                </a:lnTo>
                <a:cubicBezTo>
                  <a:pt x="6992" y="12661"/>
                  <a:pt x="6754" y="12685"/>
                  <a:pt x="6538" y="12752"/>
                </a:cubicBezTo>
                <a:cubicBezTo>
                  <a:pt x="6344" y="12815"/>
                  <a:pt x="6122" y="12855"/>
                  <a:pt x="5970" y="12976"/>
                </a:cubicBezTo>
                <a:cubicBezTo>
                  <a:pt x="5798" y="13112"/>
                  <a:pt x="5619" y="13165"/>
                  <a:pt x="5422" y="13165"/>
                </a:cubicBezTo>
                <a:cubicBezTo>
                  <a:pt x="5313" y="13165"/>
                  <a:pt x="5198" y="13149"/>
                  <a:pt x="5077" y="13122"/>
                </a:cubicBezTo>
                <a:cubicBezTo>
                  <a:pt x="5205" y="13051"/>
                  <a:pt x="5330" y="12976"/>
                  <a:pt x="5460" y="12909"/>
                </a:cubicBezTo>
                <a:cubicBezTo>
                  <a:pt x="5577" y="12849"/>
                  <a:pt x="5695" y="12796"/>
                  <a:pt x="5812" y="12740"/>
                </a:cubicBezTo>
                <a:cubicBezTo>
                  <a:pt x="5813" y="12737"/>
                  <a:pt x="5813" y="12735"/>
                  <a:pt x="5814" y="12731"/>
                </a:cubicBezTo>
                <a:lnTo>
                  <a:pt x="5814" y="12731"/>
                </a:lnTo>
                <a:cubicBezTo>
                  <a:pt x="5713" y="12745"/>
                  <a:pt x="5611" y="12756"/>
                  <a:pt x="5504" y="12771"/>
                </a:cubicBezTo>
                <a:cubicBezTo>
                  <a:pt x="5474" y="12730"/>
                  <a:pt x="5436" y="12697"/>
                  <a:pt x="5422" y="12655"/>
                </a:cubicBezTo>
                <a:cubicBezTo>
                  <a:pt x="5385" y="12546"/>
                  <a:pt x="5334" y="12442"/>
                  <a:pt x="5230" y="12442"/>
                </a:cubicBezTo>
                <a:cubicBezTo>
                  <a:pt x="5208" y="12442"/>
                  <a:pt x="5183" y="12447"/>
                  <a:pt x="5155" y="12457"/>
                </a:cubicBezTo>
                <a:cubicBezTo>
                  <a:pt x="5071" y="12487"/>
                  <a:pt x="5012" y="12594"/>
                  <a:pt x="4955" y="12676"/>
                </a:cubicBezTo>
                <a:cubicBezTo>
                  <a:pt x="4897" y="12757"/>
                  <a:pt x="4856" y="12851"/>
                  <a:pt x="4801" y="12954"/>
                </a:cubicBezTo>
                <a:cubicBezTo>
                  <a:pt x="4620" y="12810"/>
                  <a:pt x="4481" y="12699"/>
                  <a:pt x="4338" y="12584"/>
                </a:cubicBezTo>
                <a:cubicBezTo>
                  <a:pt x="4406" y="12502"/>
                  <a:pt x="4455" y="12443"/>
                  <a:pt x="4506" y="12382"/>
                </a:cubicBezTo>
                <a:cubicBezTo>
                  <a:pt x="4401" y="12300"/>
                  <a:pt x="4295" y="12273"/>
                  <a:pt x="4185" y="12273"/>
                </a:cubicBezTo>
                <a:cubicBezTo>
                  <a:pt x="4084" y="12273"/>
                  <a:pt x="3979" y="12296"/>
                  <a:pt x="3870" y="12318"/>
                </a:cubicBezTo>
                <a:cubicBezTo>
                  <a:pt x="3529" y="12385"/>
                  <a:pt x="3177" y="12402"/>
                  <a:pt x="2829" y="12437"/>
                </a:cubicBezTo>
                <a:cubicBezTo>
                  <a:pt x="2822" y="12437"/>
                  <a:pt x="2814" y="12437"/>
                  <a:pt x="2806" y="12437"/>
                </a:cubicBezTo>
                <a:cubicBezTo>
                  <a:pt x="2751" y="12437"/>
                  <a:pt x="2689" y="12425"/>
                  <a:pt x="2637" y="12425"/>
                </a:cubicBezTo>
                <a:cubicBezTo>
                  <a:pt x="2605" y="12425"/>
                  <a:pt x="2576" y="12430"/>
                  <a:pt x="2555" y="12445"/>
                </a:cubicBezTo>
                <a:cubicBezTo>
                  <a:pt x="2442" y="12527"/>
                  <a:pt x="2335" y="12558"/>
                  <a:pt x="2234" y="12558"/>
                </a:cubicBezTo>
                <a:cubicBezTo>
                  <a:pt x="2014" y="12558"/>
                  <a:pt x="1820" y="12410"/>
                  <a:pt x="1630" y="12303"/>
                </a:cubicBezTo>
                <a:cubicBezTo>
                  <a:pt x="1492" y="12225"/>
                  <a:pt x="1357" y="12048"/>
                  <a:pt x="1327" y="11895"/>
                </a:cubicBezTo>
                <a:cubicBezTo>
                  <a:pt x="1233" y="11424"/>
                  <a:pt x="1295" y="10947"/>
                  <a:pt x="1379" y="10478"/>
                </a:cubicBezTo>
                <a:cubicBezTo>
                  <a:pt x="1406" y="10327"/>
                  <a:pt x="1498" y="10186"/>
                  <a:pt x="1568" y="10045"/>
                </a:cubicBezTo>
                <a:cubicBezTo>
                  <a:pt x="1649" y="9889"/>
                  <a:pt x="1737" y="9739"/>
                  <a:pt x="1824" y="9588"/>
                </a:cubicBezTo>
                <a:cubicBezTo>
                  <a:pt x="2098" y="9119"/>
                  <a:pt x="2334" y="8620"/>
                  <a:pt x="2660" y="8189"/>
                </a:cubicBezTo>
                <a:cubicBezTo>
                  <a:pt x="2932" y="7829"/>
                  <a:pt x="3356" y="7583"/>
                  <a:pt x="3628" y="7223"/>
                </a:cubicBezTo>
                <a:cubicBezTo>
                  <a:pt x="3886" y="6879"/>
                  <a:pt x="4241" y="6745"/>
                  <a:pt x="4594" y="6670"/>
                </a:cubicBezTo>
                <a:cubicBezTo>
                  <a:pt x="4759" y="6635"/>
                  <a:pt x="4851" y="6514"/>
                  <a:pt x="4845" y="6484"/>
                </a:cubicBezTo>
                <a:cubicBezTo>
                  <a:pt x="4809" y="6245"/>
                  <a:pt x="4977" y="6234"/>
                  <a:pt x="5126" y="6195"/>
                </a:cubicBezTo>
                <a:cubicBezTo>
                  <a:pt x="5263" y="6159"/>
                  <a:pt x="5508" y="6155"/>
                  <a:pt x="5526" y="6089"/>
                </a:cubicBezTo>
                <a:cubicBezTo>
                  <a:pt x="5609" y="5774"/>
                  <a:pt x="5912" y="5795"/>
                  <a:pt x="6095" y="5743"/>
                </a:cubicBezTo>
                <a:cubicBezTo>
                  <a:pt x="6334" y="5674"/>
                  <a:pt x="6467" y="5542"/>
                  <a:pt x="6585" y="5372"/>
                </a:cubicBezTo>
                <a:cubicBezTo>
                  <a:pt x="6710" y="5398"/>
                  <a:pt x="6814" y="5420"/>
                  <a:pt x="6929" y="5445"/>
                </a:cubicBezTo>
                <a:cubicBezTo>
                  <a:pt x="6935" y="5327"/>
                  <a:pt x="6943" y="5240"/>
                  <a:pt x="6944" y="5216"/>
                </a:cubicBezTo>
                <a:cubicBezTo>
                  <a:pt x="7222" y="5078"/>
                  <a:pt x="7445" y="4896"/>
                  <a:pt x="7686" y="4868"/>
                </a:cubicBezTo>
                <a:cubicBezTo>
                  <a:pt x="8002" y="4830"/>
                  <a:pt x="8226" y="4661"/>
                  <a:pt x="8480" y="4519"/>
                </a:cubicBezTo>
                <a:cubicBezTo>
                  <a:pt x="8638" y="4430"/>
                  <a:pt x="8789" y="4323"/>
                  <a:pt x="8957" y="4263"/>
                </a:cubicBezTo>
                <a:cubicBezTo>
                  <a:pt x="9215" y="4170"/>
                  <a:pt x="9340" y="4010"/>
                  <a:pt x="9332" y="3775"/>
                </a:cubicBezTo>
                <a:cubicBezTo>
                  <a:pt x="9175" y="3718"/>
                  <a:pt x="9047" y="3671"/>
                  <a:pt x="8920" y="3624"/>
                </a:cubicBezTo>
                <a:lnTo>
                  <a:pt x="8920" y="3624"/>
                </a:lnTo>
                <a:cubicBezTo>
                  <a:pt x="8922" y="3628"/>
                  <a:pt x="8922" y="3634"/>
                  <a:pt x="8923" y="3638"/>
                </a:cubicBezTo>
                <a:lnTo>
                  <a:pt x="8915" y="3643"/>
                </a:lnTo>
                <a:cubicBezTo>
                  <a:pt x="8933" y="3795"/>
                  <a:pt x="8862" y="3893"/>
                  <a:pt x="8715" y="3948"/>
                </a:cubicBezTo>
                <a:cubicBezTo>
                  <a:pt x="8396" y="4071"/>
                  <a:pt x="8076" y="4196"/>
                  <a:pt x="7762" y="4326"/>
                </a:cubicBezTo>
                <a:cubicBezTo>
                  <a:pt x="7696" y="4353"/>
                  <a:pt x="7644" y="4412"/>
                  <a:pt x="7586" y="4456"/>
                </a:cubicBezTo>
                <a:lnTo>
                  <a:pt x="7586" y="4457"/>
                </a:lnTo>
                <a:lnTo>
                  <a:pt x="7585" y="4457"/>
                </a:lnTo>
                <a:cubicBezTo>
                  <a:pt x="7427" y="4516"/>
                  <a:pt x="7268" y="4575"/>
                  <a:pt x="7110" y="4633"/>
                </a:cubicBezTo>
                <a:cubicBezTo>
                  <a:pt x="7095" y="4608"/>
                  <a:pt x="7078" y="4582"/>
                  <a:pt x="7060" y="4557"/>
                </a:cubicBezTo>
                <a:cubicBezTo>
                  <a:pt x="7173" y="4473"/>
                  <a:pt x="7284" y="4389"/>
                  <a:pt x="7398" y="4304"/>
                </a:cubicBezTo>
                <a:lnTo>
                  <a:pt x="7396" y="4301"/>
                </a:lnTo>
                <a:cubicBezTo>
                  <a:pt x="7391" y="4299"/>
                  <a:pt x="7386" y="4296"/>
                  <a:pt x="7381" y="4294"/>
                </a:cubicBezTo>
                <a:lnTo>
                  <a:pt x="7381" y="4294"/>
                </a:lnTo>
                <a:cubicBezTo>
                  <a:pt x="7391" y="4295"/>
                  <a:pt x="7399" y="4295"/>
                  <a:pt x="7408" y="4296"/>
                </a:cubicBezTo>
                <a:cubicBezTo>
                  <a:pt x="7404" y="4299"/>
                  <a:pt x="7402" y="4301"/>
                  <a:pt x="7398" y="4304"/>
                </a:cubicBezTo>
                <a:cubicBezTo>
                  <a:pt x="7461" y="4354"/>
                  <a:pt x="7523" y="4405"/>
                  <a:pt x="7586" y="4457"/>
                </a:cubicBezTo>
                <a:cubicBezTo>
                  <a:pt x="7570" y="4297"/>
                  <a:pt x="7625" y="4203"/>
                  <a:pt x="7790" y="4139"/>
                </a:cubicBezTo>
                <a:cubicBezTo>
                  <a:pt x="8172" y="3989"/>
                  <a:pt x="8542" y="3812"/>
                  <a:pt x="8915" y="3645"/>
                </a:cubicBezTo>
                <a:cubicBezTo>
                  <a:pt x="8915" y="3638"/>
                  <a:pt x="8915" y="3632"/>
                  <a:pt x="8914" y="3624"/>
                </a:cubicBezTo>
                <a:lnTo>
                  <a:pt x="8914" y="3624"/>
                </a:lnTo>
                <a:cubicBezTo>
                  <a:pt x="8917" y="3625"/>
                  <a:pt x="8918" y="3625"/>
                  <a:pt x="8920" y="3627"/>
                </a:cubicBezTo>
                <a:cubicBezTo>
                  <a:pt x="8908" y="3567"/>
                  <a:pt x="8903" y="3483"/>
                  <a:pt x="8876" y="3474"/>
                </a:cubicBezTo>
                <a:cubicBezTo>
                  <a:pt x="8655" y="3406"/>
                  <a:pt x="8430" y="3356"/>
                  <a:pt x="8266" y="3315"/>
                </a:cubicBezTo>
                <a:cubicBezTo>
                  <a:pt x="8236" y="3112"/>
                  <a:pt x="8215" y="2976"/>
                  <a:pt x="8186" y="2788"/>
                </a:cubicBezTo>
                <a:cubicBezTo>
                  <a:pt x="7986" y="3018"/>
                  <a:pt x="7934" y="3039"/>
                  <a:pt x="7594" y="3076"/>
                </a:cubicBezTo>
                <a:cubicBezTo>
                  <a:pt x="7548" y="3081"/>
                  <a:pt x="7501" y="3102"/>
                  <a:pt x="7458" y="3122"/>
                </a:cubicBezTo>
                <a:cubicBezTo>
                  <a:pt x="7152" y="3262"/>
                  <a:pt x="6831" y="3375"/>
                  <a:pt x="6531" y="3514"/>
                </a:cubicBezTo>
                <a:cubicBezTo>
                  <a:pt x="5679" y="3906"/>
                  <a:pt x="4856" y="4357"/>
                  <a:pt x="4031" y="4802"/>
                </a:cubicBezTo>
                <a:cubicBezTo>
                  <a:pt x="3765" y="4946"/>
                  <a:pt x="3530" y="5145"/>
                  <a:pt x="3277" y="5312"/>
                </a:cubicBezTo>
                <a:cubicBezTo>
                  <a:pt x="3085" y="5437"/>
                  <a:pt x="3010" y="5613"/>
                  <a:pt x="3022" y="5833"/>
                </a:cubicBezTo>
                <a:cubicBezTo>
                  <a:pt x="3046" y="5818"/>
                  <a:pt x="3069" y="5800"/>
                  <a:pt x="3094" y="5791"/>
                </a:cubicBezTo>
                <a:cubicBezTo>
                  <a:pt x="3094" y="5791"/>
                  <a:pt x="3095" y="5791"/>
                  <a:pt x="3095" y="5791"/>
                </a:cubicBezTo>
                <a:cubicBezTo>
                  <a:pt x="3104" y="5791"/>
                  <a:pt x="3130" y="5807"/>
                  <a:pt x="3129" y="5812"/>
                </a:cubicBezTo>
                <a:cubicBezTo>
                  <a:pt x="3100" y="6014"/>
                  <a:pt x="3070" y="6216"/>
                  <a:pt x="3032" y="6466"/>
                </a:cubicBezTo>
                <a:cubicBezTo>
                  <a:pt x="2822" y="6402"/>
                  <a:pt x="2617" y="6341"/>
                  <a:pt x="2411" y="6279"/>
                </a:cubicBezTo>
                <a:cubicBezTo>
                  <a:pt x="2169" y="6459"/>
                  <a:pt x="1780" y="6494"/>
                  <a:pt x="1751" y="6915"/>
                </a:cubicBezTo>
                <a:cubicBezTo>
                  <a:pt x="1811" y="7021"/>
                  <a:pt x="1876" y="7134"/>
                  <a:pt x="1958" y="7276"/>
                </a:cubicBezTo>
                <a:cubicBezTo>
                  <a:pt x="1863" y="7262"/>
                  <a:pt x="1779" y="7255"/>
                  <a:pt x="1703" y="7255"/>
                </a:cubicBezTo>
                <a:cubicBezTo>
                  <a:pt x="1373" y="7255"/>
                  <a:pt x="1202" y="7395"/>
                  <a:pt x="995" y="7755"/>
                </a:cubicBezTo>
                <a:cubicBezTo>
                  <a:pt x="926" y="7879"/>
                  <a:pt x="823" y="7987"/>
                  <a:pt x="761" y="8115"/>
                </a:cubicBezTo>
                <a:cubicBezTo>
                  <a:pt x="564" y="8512"/>
                  <a:pt x="344" y="8904"/>
                  <a:pt x="201" y="9322"/>
                </a:cubicBezTo>
                <a:cubicBezTo>
                  <a:pt x="50" y="9764"/>
                  <a:pt x="166" y="10257"/>
                  <a:pt x="11" y="10708"/>
                </a:cubicBezTo>
                <a:cubicBezTo>
                  <a:pt x="0" y="10736"/>
                  <a:pt x="57" y="10782"/>
                  <a:pt x="69" y="10824"/>
                </a:cubicBezTo>
                <a:cubicBezTo>
                  <a:pt x="108" y="10941"/>
                  <a:pt x="165" y="11058"/>
                  <a:pt x="170" y="11177"/>
                </a:cubicBezTo>
                <a:cubicBezTo>
                  <a:pt x="194" y="11783"/>
                  <a:pt x="371" y="12353"/>
                  <a:pt x="594" y="12907"/>
                </a:cubicBezTo>
                <a:cubicBezTo>
                  <a:pt x="636" y="13013"/>
                  <a:pt x="755" y="13088"/>
                  <a:pt x="840" y="13173"/>
                </a:cubicBezTo>
                <a:cubicBezTo>
                  <a:pt x="884" y="13216"/>
                  <a:pt x="967" y="13244"/>
                  <a:pt x="976" y="13289"/>
                </a:cubicBezTo>
                <a:cubicBezTo>
                  <a:pt x="1089" y="13843"/>
                  <a:pt x="1578" y="13961"/>
                  <a:pt x="1988" y="14164"/>
                </a:cubicBezTo>
                <a:cubicBezTo>
                  <a:pt x="2035" y="14187"/>
                  <a:pt x="2111" y="14203"/>
                  <a:pt x="2172" y="14203"/>
                </a:cubicBezTo>
                <a:cubicBezTo>
                  <a:pt x="2213" y="14203"/>
                  <a:pt x="2247" y="14195"/>
                  <a:pt x="2260" y="14179"/>
                </a:cubicBezTo>
                <a:cubicBezTo>
                  <a:pt x="2314" y="14111"/>
                  <a:pt x="2363" y="14088"/>
                  <a:pt x="2411" y="14088"/>
                </a:cubicBezTo>
                <a:cubicBezTo>
                  <a:pt x="2488" y="14088"/>
                  <a:pt x="2560" y="14146"/>
                  <a:pt x="2640" y="14171"/>
                </a:cubicBezTo>
                <a:cubicBezTo>
                  <a:pt x="2677" y="14183"/>
                  <a:pt x="2718" y="14188"/>
                  <a:pt x="2759" y="14188"/>
                </a:cubicBezTo>
                <a:cubicBezTo>
                  <a:pt x="2798" y="14188"/>
                  <a:pt x="2837" y="14184"/>
                  <a:pt x="2875" y="14179"/>
                </a:cubicBezTo>
                <a:cubicBezTo>
                  <a:pt x="3066" y="14154"/>
                  <a:pt x="3282" y="14063"/>
                  <a:pt x="3461" y="14063"/>
                </a:cubicBezTo>
                <a:cubicBezTo>
                  <a:pt x="3512" y="14063"/>
                  <a:pt x="3560" y="14071"/>
                  <a:pt x="3603" y="14089"/>
                </a:cubicBezTo>
                <a:cubicBezTo>
                  <a:pt x="3684" y="14123"/>
                  <a:pt x="3755" y="14137"/>
                  <a:pt x="3821" y="14137"/>
                </a:cubicBezTo>
                <a:cubicBezTo>
                  <a:pt x="4059" y="14137"/>
                  <a:pt x="4219" y="13952"/>
                  <a:pt x="4428" y="13846"/>
                </a:cubicBezTo>
                <a:cubicBezTo>
                  <a:pt x="4520" y="13958"/>
                  <a:pt x="4593" y="13999"/>
                  <a:pt x="4657" y="13999"/>
                </a:cubicBezTo>
                <a:cubicBezTo>
                  <a:pt x="4820" y="13999"/>
                  <a:pt x="4917" y="13729"/>
                  <a:pt x="5089" y="13684"/>
                </a:cubicBezTo>
                <a:cubicBezTo>
                  <a:pt x="5154" y="13723"/>
                  <a:pt x="5234" y="13768"/>
                  <a:pt x="5289" y="13801"/>
                </a:cubicBezTo>
                <a:cubicBezTo>
                  <a:pt x="5540" y="13777"/>
                  <a:pt x="5627" y="13404"/>
                  <a:pt x="5854" y="13404"/>
                </a:cubicBezTo>
                <a:cubicBezTo>
                  <a:pt x="5914" y="13404"/>
                  <a:pt x="5983" y="13430"/>
                  <a:pt x="6068" y="13495"/>
                </a:cubicBezTo>
                <a:cubicBezTo>
                  <a:pt x="6135" y="13379"/>
                  <a:pt x="6173" y="13221"/>
                  <a:pt x="6242" y="13208"/>
                </a:cubicBezTo>
                <a:cubicBezTo>
                  <a:pt x="6741" y="13100"/>
                  <a:pt x="7175" y="12733"/>
                  <a:pt x="7700" y="12733"/>
                </a:cubicBezTo>
                <a:cubicBezTo>
                  <a:pt x="7779" y="12733"/>
                  <a:pt x="7860" y="12741"/>
                  <a:pt x="7943" y="12760"/>
                </a:cubicBezTo>
                <a:cubicBezTo>
                  <a:pt x="7988" y="12668"/>
                  <a:pt x="8032" y="12578"/>
                  <a:pt x="8078" y="12483"/>
                </a:cubicBezTo>
                <a:cubicBezTo>
                  <a:pt x="8193" y="12562"/>
                  <a:pt x="8276" y="12617"/>
                  <a:pt x="8297" y="12631"/>
                </a:cubicBezTo>
                <a:cubicBezTo>
                  <a:pt x="8506" y="12527"/>
                  <a:pt x="8650" y="12459"/>
                  <a:pt x="8789" y="12385"/>
                </a:cubicBezTo>
                <a:cubicBezTo>
                  <a:pt x="9022" y="12261"/>
                  <a:pt x="9292" y="12323"/>
                  <a:pt x="9541" y="12182"/>
                </a:cubicBezTo>
                <a:cubicBezTo>
                  <a:pt x="9703" y="12090"/>
                  <a:pt x="9925" y="12064"/>
                  <a:pt x="10151" y="12064"/>
                </a:cubicBezTo>
                <a:cubicBezTo>
                  <a:pt x="10200" y="12064"/>
                  <a:pt x="10250" y="12066"/>
                  <a:pt x="10300" y="12068"/>
                </a:cubicBezTo>
                <a:cubicBezTo>
                  <a:pt x="10304" y="12068"/>
                  <a:pt x="10309" y="12068"/>
                  <a:pt x="10314" y="12068"/>
                </a:cubicBezTo>
                <a:cubicBezTo>
                  <a:pt x="10533" y="12068"/>
                  <a:pt x="10761" y="11826"/>
                  <a:pt x="10991" y="11705"/>
                </a:cubicBezTo>
                <a:cubicBezTo>
                  <a:pt x="11071" y="11663"/>
                  <a:pt x="11178" y="11673"/>
                  <a:pt x="11263" y="11636"/>
                </a:cubicBezTo>
                <a:cubicBezTo>
                  <a:pt x="11505" y="11533"/>
                  <a:pt x="11742" y="11421"/>
                  <a:pt x="12017" y="11294"/>
                </a:cubicBezTo>
                <a:cubicBezTo>
                  <a:pt x="12127" y="11304"/>
                  <a:pt x="12298" y="11322"/>
                  <a:pt x="12469" y="11338"/>
                </a:cubicBezTo>
                <a:cubicBezTo>
                  <a:pt x="12500" y="11053"/>
                  <a:pt x="12810" y="11186"/>
                  <a:pt x="12948" y="11022"/>
                </a:cubicBezTo>
                <a:cubicBezTo>
                  <a:pt x="13019" y="10937"/>
                  <a:pt x="13205" y="10865"/>
                  <a:pt x="13328" y="10865"/>
                </a:cubicBezTo>
                <a:cubicBezTo>
                  <a:pt x="13363" y="10865"/>
                  <a:pt x="13393" y="10871"/>
                  <a:pt x="13413" y="10884"/>
                </a:cubicBezTo>
                <a:cubicBezTo>
                  <a:pt x="13481" y="10929"/>
                  <a:pt x="13544" y="10945"/>
                  <a:pt x="13601" y="10945"/>
                </a:cubicBezTo>
                <a:cubicBezTo>
                  <a:pt x="13701" y="10945"/>
                  <a:pt x="13784" y="10894"/>
                  <a:pt x="13851" y="10853"/>
                </a:cubicBezTo>
                <a:cubicBezTo>
                  <a:pt x="14297" y="10577"/>
                  <a:pt x="14785" y="10444"/>
                  <a:pt x="15291" y="10356"/>
                </a:cubicBezTo>
                <a:cubicBezTo>
                  <a:pt x="15437" y="10330"/>
                  <a:pt x="15558" y="10291"/>
                  <a:pt x="15677" y="10178"/>
                </a:cubicBezTo>
                <a:cubicBezTo>
                  <a:pt x="15794" y="10069"/>
                  <a:pt x="15982" y="10035"/>
                  <a:pt x="16139" y="9973"/>
                </a:cubicBezTo>
                <a:cubicBezTo>
                  <a:pt x="16272" y="9921"/>
                  <a:pt x="16409" y="9882"/>
                  <a:pt x="16540" y="9830"/>
                </a:cubicBezTo>
                <a:cubicBezTo>
                  <a:pt x="16788" y="9732"/>
                  <a:pt x="17000" y="9507"/>
                  <a:pt x="17280" y="9507"/>
                </a:cubicBezTo>
                <a:cubicBezTo>
                  <a:pt x="17348" y="9507"/>
                  <a:pt x="17420" y="9520"/>
                  <a:pt x="17498" y="9551"/>
                </a:cubicBezTo>
                <a:cubicBezTo>
                  <a:pt x="17500" y="9552"/>
                  <a:pt x="17503" y="9553"/>
                  <a:pt x="17507" y="9553"/>
                </a:cubicBezTo>
                <a:cubicBezTo>
                  <a:pt x="17542" y="9553"/>
                  <a:pt x="17602" y="9496"/>
                  <a:pt x="17648" y="9467"/>
                </a:cubicBezTo>
                <a:cubicBezTo>
                  <a:pt x="17900" y="9311"/>
                  <a:pt x="18144" y="9136"/>
                  <a:pt x="18409" y="9004"/>
                </a:cubicBezTo>
                <a:cubicBezTo>
                  <a:pt x="18555" y="8931"/>
                  <a:pt x="18747" y="8951"/>
                  <a:pt x="18899" y="8887"/>
                </a:cubicBezTo>
                <a:cubicBezTo>
                  <a:pt x="19026" y="8834"/>
                  <a:pt x="19117" y="8696"/>
                  <a:pt x="19242" y="8634"/>
                </a:cubicBezTo>
                <a:cubicBezTo>
                  <a:pt x="19886" y="8321"/>
                  <a:pt x="20462" y="7906"/>
                  <a:pt x="21003" y="7441"/>
                </a:cubicBezTo>
                <a:cubicBezTo>
                  <a:pt x="21213" y="7260"/>
                  <a:pt x="21488" y="7117"/>
                  <a:pt x="21464" y="6764"/>
                </a:cubicBezTo>
                <a:cubicBezTo>
                  <a:pt x="21462" y="6718"/>
                  <a:pt x="21574" y="6669"/>
                  <a:pt x="21628" y="6617"/>
                </a:cubicBezTo>
                <a:cubicBezTo>
                  <a:pt x="22071" y="6181"/>
                  <a:pt x="22271" y="5636"/>
                  <a:pt x="22306" y="5030"/>
                </a:cubicBezTo>
                <a:cubicBezTo>
                  <a:pt x="22313" y="4910"/>
                  <a:pt x="22260" y="4787"/>
                  <a:pt x="22251" y="4665"/>
                </a:cubicBezTo>
                <a:cubicBezTo>
                  <a:pt x="22209" y="4103"/>
                  <a:pt x="22349" y="3525"/>
                  <a:pt x="22098" y="2983"/>
                </a:cubicBezTo>
                <a:cubicBezTo>
                  <a:pt x="22086" y="2957"/>
                  <a:pt x="22055" y="2940"/>
                  <a:pt x="22029" y="2916"/>
                </a:cubicBezTo>
                <a:cubicBezTo>
                  <a:pt x="21977" y="2960"/>
                  <a:pt x="21925" y="3002"/>
                  <a:pt x="21763" y="3130"/>
                </a:cubicBezTo>
                <a:cubicBezTo>
                  <a:pt x="21729" y="2979"/>
                  <a:pt x="21656" y="2852"/>
                  <a:pt x="21688" y="2762"/>
                </a:cubicBezTo>
                <a:cubicBezTo>
                  <a:pt x="21801" y="2460"/>
                  <a:pt x="21602" y="2286"/>
                  <a:pt x="21443" y="2107"/>
                </a:cubicBezTo>
                <a:cubicBezTo>
                  <a:pt x="21238" y="1872"/>
                  <a:pt x="20997" y="1668"/>
                  <a:pt x="20780" y="1442"/>
                </a:cubicBezTo>
                <a:cubicBezTo>
                  <a:pt x="20577" y="1234"/>
                  <a:pt x="20258" y="1113"/>
                  <a:pt x="20254" y="749"/>
                </a:cubicBezTo>
                <a:cubicBezTo>
                  <a:pt x="20254" y="711"/>
                  <a:pt x="20216" y="654"/>
                  <a:pt x="20179" y="635"/>
                </a:cubicBezTo>
                <a:cubicBezTo>
                  <a:pt x="19899" y="480"/>
                  <a:pt x="19624" y="314"/>
                  <a:pt x="19331" y="186"/>
                </a:cubicBezTo>
                <a:cubicBezTo>
                  <a:pt x="19021" y="53"/>
                  <a:pt x="18709" y="0"/>
                  <a:pt x="183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 rot="1333848">
            <a:off x="-452458" y="4003321"/>
            <a:ext cx="1463658" cy="2352397"/>
            <a:chOff x="3808047" y="101944"/>
            <a:chExt cx="987796" cy="1587589"/>
          </a:xfrm>
        </p:grpSpPr>
        <p:sp>
          <p:nvSpPr>
            <p:cNvPr id="64" name="Google Shape;64;p2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8210489" y="3598020"/>
            <a:ext cx="732071" cy="1062821"/>
            <a:chOff x="1961231" y="5425859"/>
            <a:chExt cx="230407" cy="334525"/>
          </a:xfrm>
        </p:grpSpPr>
        <p:sp>
          <p:nvSpPr>
            <p:cNvPr id="102" name="Google Shape;102;p2"/>
            <p:cNvSpPr/>
            <p:nvPr/>
          </p:nvSpPr>
          <p:spPr>
            <a:xfrm>
              <a:off x="1961231" y="5425859"/>
              <a:ext cx="230407" cy="334525"/>
            </a:xfrm>
            <a:custGeom>
              <a:rect b="b" l="l" r="r" t="t"/>
              <a:pathLst>
                <a:path extrusionOk="0" h="7907" w="5446">
                  <a:moveTo>
                    <a:pt x="3310" y="658"/>
                  </a:moveTo>
                  <a:lnTo>
                    <a:pt x="3310" y="658"/>
                  </a:lnTo>
                  <a:cubicBezTo>
                    <a:pt x="3351" y="706"/>
                    <a:pt x="3387" y="748"/>
                    <a:pt x="3443" y="813"/>
                  </a:cubicBezTo>
                  <a:cubicBezTo>
                    <a:pt x="3399" y="816"/>
                    <a:pt x="3371" y="822"/>
                    <a:pt x="3349" y="822"/>
                  </a:cubicBezTo>
                  <a:cubicBezTo>
                    <a:pt x="3340" y="822"/>
                    <a:pt x="3332" y="821"/>
                    <a:pt x="3324" y="818"/>
                  </a:cubicBezTo>
                  <a:cubicBezTo>
                    <a:pt x="3245" y="792"/>
                    <a:pt x="3209" y="749"/>
                    <a:pt x="3310" y="658"/>
                  </a:cubicBezTo>
                  <a:close/>
                  <a:moveTo>
                    <a:pt x="1924" y="2909"/>
                  </a:moveTo>
                  <a:cubicBezTo>
                    <a:pt x="1954" y="2909"/>
                    <a:pt x="1966" y="2942"/>
                    <a:pt x="1949" y="3022"/>
                  </a:cubicBezTo>
                  <a:cubicBezTo>
                    <a:pt x="1901" y="3000"/>
                    <a:pt x="1860" y="2983"/>
                    <a:pt x="1821" y="2965"/>
                  </a:cubicBezTo>
                  <a:cubicBezTo>
                    <a:pt x="1863" y="2930"/>
                    <a:pt x="1899" y="2909"/>
                    <a:pt x="1924" y="2909"/>
                  </a:cubicBezTo>
                  <a:close/>
                  <a:moveTo>
                    <a:pt x="1858" y="4880"/>
                  </a:moveTo>
                  <a:cubicBezTo>
                    <a:pt x="1875" y="4883"/>
                    <a:pt x="1890" y="4886"/>
                    <a:pt x="1906" y="4888"/>
                  </a:cubicBezTo>
                  <a:cubicBezTo>
                    <a:pt x="1895" y="4935"/>
                    <a:pt x="1885" y="4981"/>
                    <a:pt x="1875" y="5027"/>
                  </a:cubicBezTo>
                  <a:cubicBezTo>
                    <a:pt x="1860" y="5023"/>
                    <a:pt x="1847" y="5021"/>
                    <a:pt x="1833" y="5018"/>
                  </a:cubicBezTo>
                  <a:cubicBezTo>
                    <a:pt x="1842" y="4971"/>
                    <a:pt x="1850" y="4927"/>
                    <a:pt x="1858" y="4880"/>
                  </a:cubicBezTo>
                  <a:close/>
                  <a:moveTo>
                    <a:pt x="3553" y="4960"/>
                  </a:moveTo>
                  <a:cubicBezTo>
                    <a:pt x="3593" y="4987"/>
                    <a:pt x="3632" y="5016"/>
                    <a:pt x="3693" y="5059"/>
                  </a:cubicBezTo>
                  <a:cubicBezTo>
                    <a:pt x="3622" y="5085"/>
                    <a:pt x="3573" y="5105"/>
                    <a:pt x="3497" y="5134"/>
                  </a:cubicBezTo>
                  <a:cubicBezTo>
                    <a:pt x="3523" y="5054"/>
                    <a:pt x="3537" y="5008"/>
                    <a:pt x="3553" y="4960"/>
                  </a:cubicBezTo>
                  <a:close/>
                  <a:moveTo>
                    <a:pt x="1798" y="5541"/>
                  </a:moveTo>
                  <a:cubicBezTo>
                    <a:pt x="1880" y="5637"/>
                    <a:pt x="1928" y="5694"/>
                    <a:pt x="1975" y="5752"/>
                  </a:cubicBezTo>
                  <a:cubicBezTo>
                    <a:pt x="1881" y="5730"/>
                    <a:pt x="1752" y="5742"/>
                    <a:pt x="1798" y="5541"/>
                  </a:cubicBezTo>
                  <a:close/>
                  <a:moveTo>
                    <a:pt x="1984" y="5945"/>
                  </a:moveTo>
                  <a:cubicBezTo>
                    <a:pt x="1984" y="5945"/>
                    <a:pt x="1985" y="5945"/>
                    <a:pt x="1985" y="5946"/>
                  </a:cubicBezTo>
                  <a:cubicBezTo>
                    <a:pt x="2007" y="5960"/>
                    <a:pt x="2025" y="5986"/>
                    <a:pt x="2042" y="6007"/>
                  </a:cubicBezTo>
                  <a:cubicBezTo>
                    <a:pt x="2021" y="6019"/>
                    <a:pt x="2001" y="6029"/>
                    <a:pt x="1972" y="6045"/>
                  </a:cubicBezTo>
                  <a:cubicBezTo>
                    <a:pt x="1958" y="6024"/>
                    <a:pt x="1933" y="6002"/>
                    <a:pt x="1938" y="5989"/>
                  </a:cubicBezTo>
                  <a:cubicBezTo>
                    <a:pt x="1942" y="5972"/>
                    <a:pt x="1976" y="5945"/>
                    <a:pt x="1984" y="5945"/>
                  </a:cubicBezTo>
                  <a:close/>
                  <a:moveTo>
                    <a:pt x="2022" y="6106"/>
                  </a:moveTo>
                  <a:cubicBezTo>
                    <a:pt x="2135" y="6118"/>
                    <a:pt x="2188" y="6168"/>
                    <a:pt x="2160" y="6307"/>
                  </a:cubicBezTo>
                  <a:cubicBezTo>
                    <a:pt x="2095" y="6288"/>
                    <a:pt x="2043" y="6273"/>
                    <a:pt x="1981" y="6255"/>
                  </a:cubicBezTo>
                  <a:cubicBezTo>
                    <a:pt x="1994" y="6208"/>
                    <a:pt x="2007" y="6162"/>
                    <a:pt x="2022" y="6106"/>
                  </a:cubicBezTo>
                  <a:close/>
                  <a:moveTo>
                    <a:pt x="3228" y="7048"/>
                  </a:moveTo>
                  <a:cubicBezTo>
                    <a:pt x="3297" y="7137"/>
                    <a:pt x="3333" y="7212"/>
                    <a:pt x="3274" y="7304"/>
                  </a:cubicBezTo>
                  <a:cubicBezTo>
                    <a:pt x="3259" y="7304"/>
                    <a:pt x="3248" y="7306"/>
                    <a:pt x="3242" y="7306"/>
                  </a:cubicBezTo>
                  <a:cubicBezTo>
                    <a:pt x="3239" y="7306"/>
                    <a:pt x="3237" y="7306"/>
                    <a:pt x="3236" y="7304"/>
                  </a:cubicBezTo>
                  <a:cubicBezTo>
                    <a:pt x="3196" y="7247"/>
                    <a:pt x="3157" y="7190"/>
                    <a:pt x="3115" y="7128"/>
                  </a:cubicBezTo>
                  <a:cubicBezTo>
                    <a:pt x="3154" y="7100"/>
                    <a:pt x="3186" y="7078"/>
                    <a:pt x="3228" y="7048"/>
                  </a:cubicBezTo>
                  <a:close/>
                  <a:moveTo>
                    <a:pt x="2923" y="0"/>
                  </a:moveTo>
                  <a:lnTo>
                    <a:pt x="2923" y="0"/>
                  </a:lnTo>
                  <a:cubicBezTo>
                    <a:pt x="2612" y="98"/>
                    <a:pt x="2339" y="184"/>
                    <a:pt x="2076" y="267"/>
                  </a:cubicBezTo>
                  <a:cubicBezTo>
                    <a:pt x="2120" y="384"/>
                    <a:pt x="2033" y="488"/>
                    <a:pt x="1975" y="571"/>
                  </a:cubicBezTo>
                  <a:cubicBezTo>
                    <a:pt x="1883" y="699"/>
                    <a:pt x="1837" y="851"/>
                    <a:pt x="1757" y="973"/>
                  </a:cubicBezTo>
                  <a:cubicBezTo>
                    <a:pt x="1669" y="1109"/>
                    <a:pt x="1624" y="1240"/>
                    <a:pt x="1594" y="1390"/>
                  </a:cubicBezTo>
                  <a:cubicBezTo>
                    <a:pt x="1586" y="1429"/>
                    <a:pt x="1555" y="1462"/>
                    <a:pt x="1541" y="1500"/>
                  </a:cubicBezTo>
                  <a:cubicBezTo>
                    <a:pt x="1531" y="1528"/>
                    <a:pt x="1517" y="1577"/>
                    <a:pt x="1531" y="1589"/>
                  </a:cubicBezTo>
                  <a:cubicBezTo>
                    <a:pt x="1605" y="1660"/>
                    <a:pt x="1614" y="1736"/>
                    <a:pt x="1552" y="1807"/>
                  </a:cubicBezTo>
                  <a:cubicBezTo>
                    <a:pt x="1482" y="1885"/>
                    <a:pt x="1569" y="1958"/>
                    <a:pt x="1531" y="2054"/>
                  </a:cubicBezTo>
                  <a:cubicBezTo>
                    <a:pt x="1465" y="2213"/>
                    <a:pt x="1381" y="2413"/>
                    <a:pt x="1525" y="2594"/>
                  </a:cubicBezTo>
                  <a:cubicBezTo>
                    <a:pt x="1534" y="2605"/>
                    <a:pt x="1537" y="2622"/>
                    <a:pt x="1541" y="2634"/>
                  </a:cubicBezTo>
                  <a:cubicBezTo>
                    <a:pt x="1497" y="2645"/>
                    <a:pt x="1454" y="2655"/>
                    <a:pt x="1356" y="2678"/>
                  </a:cubicBezTo>
                  <a:cubicBezTo>
                    <a:pt x="1461" y="2745"/>
                    <a:pt x="1523" y="2783"/>
                    <a:pt x="1570" y="2814"/>
                  </a:cubicBezTo>
                  <a:cubicBezTo>
                    <a:pt x="1553" y="2900"/>
                    <a:pt x="1538" y="2975"/>
                    <a:pt x="1523" y="3049"/>
                  </a:cubicBezTo>
                  <a:cubicBezTo>
                    <a:pt x="1487" y="3039"/>
                    <a:pt x="1455" y="3028"/>
                    <a:pt x="1422" y="3020"/>
                  </a:cubicBezTo>
                  <a:lnTo>
                    <a:pt x="1422" y="3020"/>
                  </a:lnTo>
                  <a:cubicBezTo>
                    <a:pt x="1434" y="3181"/>
                    <a:pt x="1443" y="3330"/>
                    <a:pt x="1454" y="3491"/>
                  </a:cubicBezTo>
                  <a:cubicBezTo>
                    <a:pt x="1408" y="3465"/>
                    <a:pt x="1364" y="3442"/>
                    <a:pt x="1323" y="3416"/>
                  </a:cubicBezTo>
                  <a:cubicBezTo>
                    <a:pt x="1263" y="3377"/>
                    <a:pt x="1226" y="3355"/>
                    <a:pt x="1198" y="3355"/>
                  </a:cubicBezTo>
                  <a:cubicBezTo>
                    <a:pt x="1157" y="3355"/>
                    <a:pt x="1134" y="3400"/>
                    <a:pt x="1085" y="3507"/>
                  </a:cubicBezTo>
                  <a:cubicBezTo>
                    <a:pt x="1069" y="3506"/>
                    <a:pt x="1053" y="3506"/>
                    <a:pt x="1037" y="3506"/>
                  </a:cubicBezTo>
                  <a:cubicBezTo>
                    <a:pt x="824" y="3506"/>
                    <a:pt x="586" y="3610"/>
                    <a:pt x="315" y="3818"/>
                  </a:cubicBezTo>
                  <a:cubicBezTo>
                    <a:pt x="327" y="3860"/>
                    <a:pt x="339" y="3898"/>
                    <a:pt x="362" y="3975"/>
                  </a:cubicBezTo>
                  <a:cubicBezTo>
                    <a:pt x="281" y="3921"/>
                    <a:pt x="237" y="3890"/>
                    <a:pt x="185" y="3853"/>
                  </a:cubicBezTo>
                  <a:cubicBezTo>
                    <a:pt x="119" y="4025"/>
                    <a:pt x="57" y="4184"/>
                    <a:pt x="0" y="4330"/>
                  </a:cubicBezTo>
                  <a:cubicBezTo>
                    <a:pt x="88" y="4404"/>
                    <a:pt x="178" y="4537"/>
                    <a:pt x="253" y="4537"/>
                  </a:cubicBezTo>
                  <a:cubicBezTo>
                    <a:pt x="256" y="4537"/>
                    <a:pt x="258" y="4537"/>
                    <a:pt x="261" y="4537"/>
                  </a:cubicBezTo>
                  <a:cubicBezTo>
                    <a:pt x="266" y="4536"/>
                    <a:pt x="271" y="4536"/>
                    <a:pt x="275" y="4536"/>
                  </a:cubicBezTo>
                  <a:cubicBezTo>
                    <a:pt x="384" y="4536"/>
                    <a:pt x="344" y="4716"/>
                    <a:pt x="425" y="4716"/>
                  </a:cubicBezTo>
                  <a:cubicBezTo>
                    <a:pt x="442" y="4716"/>
                    <a:pt x="464" y="4708"/>
                    <a:pt x="494" y="4689"/>
                  </a:cubicBezTo>
                  <a:cubicBezTo>
                    <a:pt x="501" y="4638"/>
                    <a:pt x="508" y="4585"/>
                    <a:pt x="516" y="4532"/>
                  </a:cubicBezTo>
                  <a:cubicBezTo>
                    <a:pt x="596" y="4549"/>
                    <a:pt x="664" y="4565"/>
                    <a:pt x="710" y="4575"/>
                  </a:cubicBezTo>
                  <a:cubicBezTo>
                    <a:pt x="750" y="4693"/>
                    <a:pt x="784" y="4793"/>
                    <a:pt x="818" y="4893"/>
                  </a:cubicBezTo>
                  <a:cubicBezTo>
                    <a:pt x="887" y="4782"/>
                    <a:pt x="944" y="4689"/>
                    <a:pt x="1001" y="4595"/>
                  </a:cubicBezTo>
                  <a:cubicBezTo>
                    <a:pt x="1122" y="4664"/>
                    <a:pt x="1124" y="4664"/>
                    <a:pt x="1086" y="4742"/>
                  </a:cubicBezTo>
                  <a:cubicBezTo>
                    <a:pt x="1107" y="4757"/>
                    <a:pt x="1126" y="4778"/>
                    <a:pt x="1148" y="4782"/>
                  </a:cubicBezTo>
                  <a:cubicBezTo>
                    <a:pt x="1360" y="4822"/>
                    <a:pt x="1487" y="4935"/>
                    <a:pt x="1503" y="5161"/>
                  </a:cubicBezTo>
                  <a:cubicBezTo>
                    <a:pt x="1506" y="5205"/>
                    <a:pt x="1547" y="5245"/>
                    <a:pt x="1565" y="5289"/>
                  </a:cubicBezTo>
                  <a:cubicBezTo>
                    <a:pt x="1594" y="5359"/>
                    <a:pt x="1661" y="5451"/>
                    <a:pt x="1638" y="5497"/>
                  </a:cubicBezTo>
                  <a:cubicBezTo>
                    <a:pt x="1579" y="5615"/>
                    <a:pt x="1684" y="5672"/>
                    <a:pt x="1695" y="5756"/>
                  </a:cubicBezTo>
                  <a:cubicBezTo>
                    <a:pt x="1709" y="5850"/>
                    <a:pt x="1679" y="5949"/>
                    <a:pt x="1679" y="6045"/>
                  </a:cubicBezTo>
                  <a:cubicBezTo>
                    <a:pt x="1679" y="6101"/>
                    <a:pt x="1703" y="6156"/>
                    <a:pt x="1714" y="6206"/>
                  </a:cubicBezTo>
                  <a:cubicBezTo>
                    <a:pt x="1787" y="6221"/>
                    <a:pt x="1845" y="6231"/>
                    <a:pt x="1944" y="6251"/>
                  </a:cubicBezTo>
                  <a:cubicBezTo>
                    <a:pt x="1856" y="6307"/>
                    <a:pt x="1804" y="6339"/>
                    <a:pt x="1753" y="6372"/>
                  </a:cubicBezTo>
                  <a:cubicBezTo>
                    <a:pt x="1786" y="6484"/>
                    <a:pt x="1737" y="6618"/>
                    <a:pt x="1891" y="6662"/>
                  </a:cubicBezTo>
                  <a:cubicBezTo>
                    <a:pt x="1903" y="6667"/>
                    <a:pt x="1906" y="6721"/>
                    <a:pt x="1906" y="6751"/>
                  </a:cubicBezTo>
                  <a:cubicBezTo>
                    <a:pt x="1903" y="6950"/>
                    <a:pt x="1902" y="7148"/>
                    <a:pt x="2016" y="7328"/>
                  </a:cubicBezTo>
                  <a:cubicBezTo>
                    <a:pt x="2038" y="7363"/>
                    <a:pt x="2027" y="7419"/>
                    <a:pt x="2029" y="7466"/>
                  </a:cubicBezTo>
                  <a:cubicBezTo>
                    <a:pt x="2037" y="7611"/>
                    <a:pt x="2144" y="7705"/>
                    <a:pt x="2292" y="7705"/>
                  </a:cubicBezTo>
                  <a:cubicBezTo>
                    <a:pt x="2314" y="7705"/>
                    <a:pt x="2336" y="7703"/>
                    <a:pt x="2359" y="7699"/>
                  </a:cubicBezTo>
                  <a:cubicBezTo>
                    <a:pt x="2205" y="7557"/>
                    <a:pt x="2205" y="7549"/>
                    <a:pt x="2376" y="7485"/>
                  </a:cubicBezTo>
                  <a:cubicBezTo>
                    <a:pt x="2411" y="7553"/>
                    <a:pt x="2446" y="7682"/>
                    <a:pt x="2481" y="7682"/>
                  </a:cubicBezTo>
                  <a:cubicBezTo>
                    <a:pt x="2638" y="7682"/>
                    <a:pt x="2648" y="7825"/>
                    <a:pt x="2726" y="7907"/>
                  </a:cubicBezTo>
                  <a:cubicBezTo>
                    <a:pt x="2795" y="7897"/>
                    <a:pt x="2861" y="7887"/>
                    <a:pt x="2927" y="7880"/>
                  </a:cubicBezTo>
                  <a:cubicBezTo>
                    <a:pt x="2989" y="7873"/>
                    <a:pt x="3052" y="7871"/>
                    <a:pt x="3143" y="7866"/>
                  </a:cubicBezTo>
                  <a:cubicBezTo>
                    <a:pt x="3037" y="7649"/>
                    <a:pt x="3185" y="7611"/>
                    <a:pt x="3342" y="7575"/>
                  </a:cubicBezTo>
                  <a:cubicBezTo>
                    <a:pt x="3282" y="7531"/>
                    <a:pt x="3250" y="7507"/>
                    <a:pt x="3216" y="7482"/>
                  </a:cubicBezTo>
                  <a:cubicBezTo>
                    <a:pt x="3307" y="7446"/>
                    <a:pt x="3394" y="7412"/>
                    <a:pt x="3495" y="7371"/>
                  </a:cubicBezTo>
                  <a:cubicBezTo>
                    <a:pt x="3430" y="7227"/>
                    <a:pt x="3553" y="7085"/>
                    <a:pt x="3441" y="6958"/>
                  </a:cubicBezTo>
                  <a:cubicBezTo>
                    <a:pt x="3429" y="6945"/>
                    <a:pt x="3460" y="6877"/>
                    <a:pt x="3487" y="6851"/>
                  </a:cubicBezTo>
                  <a:cubicBezTo>
                    <a:pt x="3537" y="6802"/>
                    <a:pt x="3605" y="6768"/>
                    <a:pt x="3654" y="6719"/>
                  </a:cubicBezTo>
                  <a:cubicBezTo>
                    <a:pt x="3689" y="6684"/>
                    <a:pt x="3761" y="6642"/>
                    <a:pt x="3670" y="6584"/>
                  </a:cubicBezTo>
                  <a:cubicBezTo>
                    <a:pt x="3658" y="6576"/>
                    <a:pt x="3654" y="6557"/>
                    <a:pt x="3647" y="6543"/>
                  </a:cubicBezTo>
                  <a:cubicBezTo>
                    <a:pt x="3799" y="6479"/>
                    <a:pt x="3719" y="6349"/>
                    <a:pt x="3735" y="6246"/>
                  </a:cubicBezTo>
                  <a:cubicBezTo>
                    <a:pt x="3693" y="6243"/>
                    <a:pt x="3654" y="6240"/>
                    <a:pt x="3610" y="6237"/>
                  </a:cubicBezTo>
                  <a:cubicBezTo>
                    <a:pt x="3799" y="5882"/>
                    <a:pt x="3798" y="5866"/>
                    <a:pt x="3710" y="5465"/>
                  </a:cubicBezTo>
                  <a:cubicBezTo>
                    <a:pt x="3699" y="5412"/>
                    <a:pt x="3742" y="5345"/>
                    <a:pt x="3764" y="5287"/>
                  </a:cubicBezTo>
                  <a:cubicBezTo>
                    <a:pt x="3774" y="5262"/>
                    <a:pt x="3815" y="5229"/>
                    <a:pt x="3809" y="5219"/>
                  </a:cubicBezTo>
                  <a:cubicBezTo>
                    <a:pt x="3736" y="5106"/>
                    <a:pt x="3891" y="5078"/>
                    <a:pt x="3889" y="5022"/>
                  </a:cubicBezTo>
                  <a:cubicBezTo>
                    <a:pt x="3887" y="4932"/>
                    <a:pt x="3926" y="4919"/>
                    <a:pt x="3969" y="4919"/>
                  </a:cubicBezTo>
                  <a:cubicBezTo>
                    <a:pt x="3987" y="4919"/>
                    <a:pt x="4005" y="4921"/>
                    <a:pt x="4023" y="4921"/>
                  </a:cubicBezTo>
                  <a:cubicBezTo>
                    <a:pt x="4037" y="4921"/>
                    <a:pt x="4051" y="4920"/>
                    <a:pt x="4063" y="4914"/>
                  </a:cubicBezTo>
                  <a:cubicBezTo>
                    <a:pt x="4163" y="4867"/>
                    <a:pt x="4267" y="4830"/>
                    <a:pt x="4370" y="4791"/>
                  </a:cubicBezTo>
                  <a:cubicBezTo>
                    <a:pt x="4440" y="4764"/>
                    <a:pt x="4510" y="4736"/>
                    <a:pt x="4576" y="4736"/>
                  </a:cubicBezTo>
                  <a:cubicBezTo>
                    <a:pt x="4621" y="4736"/>
                    <a:pt x="4663" y="4748"/>
                    <a:pt x="4702" y="4783"/>
                  </a:cubicBezTo>
                  <a:cubicBezTo>
                    <a:pt x="5021" y="4689"/>
                    <a:pt x="5110" y="4401"/>
                    <a:pt x="5290" y="4195"/>
                  </a:cubicBezTo>
                  <a:cubicBezTo>
                    <a:pt x="5180" y="4129"/>
                    <a:pt x="5158" y="4059"/>
                    <a:pt x="5288" y="4028"/>
                  </a:cubicBezTo>
                  <a:cubicBezTo>
                    <a:pt x="5415" y="4000"/>
                    <a:pt x="5444" y="3932"/>
                    <a:pt x="5436" y="3820"/>
                  </a:cubicBezTo>
                  <a:cubicBezTo>
                    <a:pt x="5387" y="3804"/>
                    <a:pt x="5349" y="3792"/>
                    <a:pt x="5277" y="3768"/>
                  </a:cubicBezTo>
                  <a:cubicBezTo>
                    <a:pt x="5355" y="3725"/>
                    <a:pt x="5394" y="3702"/>
                    <a:pt x="5445" y="3676"/>
                  </a:cubicBezTo>
                  <a:cubicBezTo>
                    <a:pt x="5416" y="3603"/>
                    <a:pt x="5388" y="3531"/>
                    <a:pt x="5348" y="3432"/>
                  </a:cubicBezTo>
                  <a:cubicBezTo>
                    <a:pt x="5281" y="3512"/>
                    <a:pt x="5237" y="3563"/>
                    <a:pt x="5179" y="3631"/>
                  </a:cubicBezTo>
                  <a:cubicBezTo>
                    <a:pt x="5172" y="3455"/>
                    <a:pt x="4939" y="3450"/>
                    <a:pt x="4968" y="3275"/>
                  </a:cubicBezTo>
                  <a:cubicBezTo>
                    <a:pt x="4969" y="3271"/>
                    <a:pt x="4907" y="3262"/>
                    <a:pt x="4876" y="3249"/>
                  </a:cubicBezTo>
                  <a:cubicBezTo>
                    <a:pt x="4836" y="3231"/>
                    <a:pt x="4798" y="3209"/>
                    <a:pt x="4761" y="3190"/>
                  </a:cubicBezTo>
                  <a:cubicBezTo>
                    <a:pt x="4688" y="3235"/>
                    <a:pt x="4654" y="3255"/>
                    <a:pt x="4611" y="3255"/>
                  </a:cubicBezTo>
                  <a:cubicBezTo>
                    <a:pt x="4577" y="3255"/>
                    <a:pt x="4536" y="3242"/>
                    <a:pt x="4465" y="3219"/>
                  </a:cubicBezTo>
                  <a:cubicBezTo>
                    <a:pt x="4465" y="3216"/>
                    <a:pt x="4464" y="3215"/>
                    <a:pt x="4463" y="3214"/>
                  </a:cubicBezTo>
                  <a:lnTo>
                    <a:pt x="4460" y="3216"/>
                  </a:lnTo>
                  <a:lnTo>
                    <a:pt x="4468" y="3221"/>
                  </a:lnTo>
                  <a:cubicBezTo>
                    <a:pt x="4448" y="3211"/>
                    <a:pt x="4432" y="3206"/>
                    <a:pt x="4419" y="3206"/>
                  </a:cubicBezTo>
                  <a:cubicBezTo>
                    <a:pt x="4344" y="3206"/>
                    <a:pt x="4362" y="3348"/>
                    <a:pt x="4286" y="3348"/>
                  </a:cubicBezTo>
                  <a:cubicBezTo>
                    <a:pt x="4285" y="3348"/>
                    <a:pt x="4283" y="3348"/>
                    <a:pt x="4281" y="3348"/>
                  </a:cubicBezTo>
                  <a:cubicBezTo>
                    <a:pt x="4258" y="3191"/>
                    <a:pt x="4170" y="3120"/>
                    <a:pt x="3995" y="3120"/>
                  </a:cubicBezTo>
                  <a:cubicBezTo>
                    <a:pt x="3966" y="3120"/>
                    <a:pt x="3936" y="3121"/>
                    <a:pt x="3903" y="3125"/>
                  </a:cubicBezTo>
                  <a:cubicBezTo>
                    <a:pt x="3905" y="3127"/>
                    <a:pt x="3906" y="3129"/>
                    <a:pt x="3907" y="3131"/>
                  </a:cubicBezTo>
                  <a:cubicBezTo>
                    <a:pt x="3905" y="3130"/>
                    <a:pt x="3903" y="3130"/>
                    <a:pt x="3902" y="3129"/>
                  </a:cubicBezTo>
                  <a:lnTo>
                    <a:pt x="3902" y="3129"/>
                  </a:lnTo>
                  <a:cubicBezTo>
                    <a:pt x="3917" y="3182"/>
                    <a:pt x="3931" y="3237"/>
                    <a:pt x="3952" y="3318"/>
                  </a:cubicBezTo>
                  <a:cubicBezTo>
                    <a:pt x="3799" y="3276"/>
                    <a:pt x="3807" y="3157"/>
                    <a:pt x="3772" y="3057"/>
                  </a:cubicBezTo>
                  <a:lnTo>
                    <a:pt x="3772" y="3057"/>
                  </a:lnTo>
                  <a:cubicBezTo>
                    <a:pt x="3817" y="3082"/>
                    <a:pt x="3859" y="3105"/>
                    <a:pt x="3902" y="3129"/>
                  </a:cubicBezTo>
                  <a:cubicBezTo>
                    <a:pt x="3902" y="3127"/>
                    <a:pt x="3901" y="3126"/>
                    <a:pt x="3901" y="3125"/>
                  </a:cubicBezTo>
                  <a:lnTo>
                    <a:pt x="3903" y="3125"/>
                  </a:lnTo>
                  <a:cubicBezTo>
                    <a:pt x="3844" y="3010"/>
                    <a:pt x="3744" y="2906"/>
                    <a:pt x="3814" y="2756"/>
                  </a:cubicBezTo>
                  <a:cubicBezTo>
                    <a:pt x="3820" y="2745"/>
                    <a:pt x="3791" y="2716"/>
                    <a:pt x="3777" y="2697"/>
                  </a:cubicBezTo>
                  <a:lnTo>
                    <a:pt x="3584" y="2697"/>
                  </a:lnTo>
                  <a:cubicBezTo>
                    <a:pt x="3561" y="2556"/>
                    <a:pt x="3536" y="2400"/>
                    <a:pt x="3506" y="2219"/>
                  </a:cubicBezTo>
                  <a:lnTo>
                    <a:pt x="3506" y="2219"/>
                  </a:lnTo>
                  <a:cubicBezTo>
                    <a:pt x="3593" y="2229"/>
                    <a:pt x="3646" y="2234"/>
                    <a:pt x="3714" y="2242"/>
                  </a:cubicBezTo>
                  <a:cubicBezTo>
                    <a:pt x="3698" y="2358"/>
                    <a:pt x="3672" y="2464"/>
                    <a:pt x="3674" y="2572"/>
                  </a:cubicBezTo>
                  <a:cubicBezTo>
                    <a:pt x="3674" y="2615"/>
                    <a:pt x="3741" y="2655"/>
                    <a:pt x="3777" y="2697"/>
                  </a:cubicBezTo>
                  <a:cubicBezTo>
                    <a:pt x="3844" y="2469"/>
                    <a:pt x="3739" y="2234"/>
                    <a:pt x="3796" y="2047"/>
                  </a:cubicBezTo>
                  <a:cubicBezTo>
                    <a:pt x="3730" y="1974"/>
                    <a:pt x="3637" y="1916"/>
                    <a:pt x="3640" y="1861"/>
                  </a:cubicBezTo>
                  <a:cubicBezTo>
                    <a:pt x="3643" y="1718"/>
                    <a:pt x="3689" y="1577"/>
                    <a:pt x="3718" y="1433"/>
                  </a:cubicBezTo>
                  <a:cubicBezTo>
                    <a:pt x="3720" y="1420"/>
                    <a:pt x="3718" y="1407"/>
                    <a:pt x="3718" y="1394"/>
                  </a:cubicBezTo>
                  <a:cubicBezTo>
                    <a:pt x="3693" y="1386"/>
                    <a:pt x="3668" y="1379"/>
                    <a:pt x="3605" y="1359"/>
                  </a:cubicBezTo>
                  <a:cubicBezTo>
                    <a:pt x="3817" y="1243"/>
                    <a:pt x="3584" y="1189"/>
                    <a:pt x="3575" y="1089"/>
                  </a:cubicBezTo>
                  <a:lnTo>
                    <a:pt x="3575" y="1089"/>
                  </a:lnTo>
                  <a:cubicBezTo>
                    <a:pt x="3621" y="1090"/>
                    <a:pt x="3649" y="1092"/>
                    <a:pt x="3698" y="1094"/>
                  </a:cubicBezTo>
                  <a:cubicBezTo>
                    <a:pt x="3664" y="1020"/>
                    <a:pt x="3630" y="955"/>
                    <a:pt x="3602" y="889"/>
                  </a:cubicBezTo>
                  <a:cubicBezTo>
                    <a:pt x="3585" y="847"/>
                    <a:pt x="3552" y="781"/>
                    <a:pt x="3569" y="761"/>
                  </a:cubicBezTo>
                  <a:cubicBezTo>
                    <a:pt x="3647" y="671"/>
                    <a:pt x="3584" y="632"/>
                    <a:pt x="3523" y="587"/>
                  </a:cubicBezTo>
                  <a:cubicBezTo>
                    <a:pt x="3500" y="569"/>
                    <a:pt x="3453" y="547"/>
                    <a:pt x="3455" y="535"/>
                  </a:cubicBezTo>
                  <a:cubicBezTo>
                    <a:pt x="3492" y="335"/>
                    <a:pt x="3320" y="347"/>
                    <a:pt x="3193" y="293"/>
                  </a:cubicBezTo>
                  <a:cubicBezTo>
                    <a:pt x="3251" y="251"/>
                    <a:pt x="3294" y="223"/>
                    <a:pt x="3336" y="193"/>
                  </a:cubicBezTo>
                  <a:cubicBezTo>
                    <a:pt x="3334" y="178"/>
                    <a:pt x="3331" y="166"/>
                    <a:pt x="3329" y="152"/>
                  </a:cubicBezTo>
                  <a:cubicBezTo>
                    <a:pt x="3173" y="161"/>
                    <a:pt x="3016" y="170"/>
                    <a:pt x="2851" y="178"/>
                  </a:cubicBezTo>
                  <a:cubicBezTo>
                    <a:pt x="2879" y="113"/>
                    <a:pt x="2894" y="73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03074" y="5626613"/>
              <a:ext cx="4019" cy="8715"/>
            </a:xfrm>
            <a:custGeom>
              <a:rect b="b" l="l" r="r" t="t"/>
              <a:pathLst>
                <a:path extrusionOk="0" h="206" w="95">
                  <a:moveTo>
                    <a:pt x="95" y="0"/>
                  </a:moveTo>
                  <a:cubicBezTo>
                    <a:pt x="1" y="85"/>
                    <a:pt x="1" y="86"/>
                    <a:pt x="95" y="20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07009" y="5626444"/>
              <a:ext cx="127" cy="212"/>
            </a:xfrm>
            <a:custGeom>
              <a:rect b="b" l="l" r="r" t="t"/>
              <a:pathLst>
                <a:path extrusionOk="0" h="5" w="3">
                  <a:moveTo>
                    <a:pt x="1" y="0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3" y="3"/>
                    <a:pt x="2" y="3"/>
                  </a:cubicBez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7728" y="5554308"/>
              <a:ext cx="5881" cy="7404"/>
            </a:xfrm>
            <a:custGeom>
              <a:rect b="b" l="l" r="r" t="t"/>
              <a:pathLst>
                <a:path extrusionOk="0" h="175" w="139">
                  <a:moveTo>
                    <a:pt x="14" y="1"/>
                  </a:moveTo>
                  <a:cubicBezTo>
                    <a:pt x="10" y="59"/>
                    <a:pt x="1" y="83"/>
                    <a:pt x="8" y="99"/>
                  </a:cubicBezTo>
                  <a:cubicBezTo>
                    <a:pt x="18" y="127"/>
                    <a:pt x="36" y="151"/>
                    <a:pt x="53" y="175"/>
                  </a:cubicBezTo>
                  <a:cubicBezTo>
                    <a:pt x="138" y="110"/>
                    <a:pt x="63" y="78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 txBox="1"/>
          <p:nvPr>
            <p:ph hasCustomPrompt="1" type="title"/>
          </p:nvPr>
        </p:nvSpPr>
        <p:spPr>
          <a:xfrm rot="350">
            <a:off x="1625250" y="1718576"/>
            <a:ext cx="58935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92" name="Google Shape;292;p11"/>
          <p:cNvSpPr txBox="1"/>
          <p:nvPr>
            <p:ph idx="1" type="subTitle"/>
          </p:nvPr>
        </p:nvSpPr>
        <p:spPr>
          <a:xfrm>
            <a:off x="2162054" y="2984824"/>
            <a:ext cx="48198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3" name="Google Shape;293;p11"/>
          <p:cNvGrpSpPr/>
          <p:nvPr/>
        </p:nvGrpSpPr>
        <p:grpSpPr>
          <a:xfrm>
            <a:off x="7396327" y="3424952"/>
            <a:ext cx="3663264" cy="3585154"/>
            <a:chOff x="2662751" y="-844629"/>
            <a:chExt cx="1117087" cy="1093268"/>
          </a:xfrm>
        </p:grpSpPr>
        <p:sp>
          <p:nvSpPr>
            <p:cNvPr id="294" name="Google Shape;294;p11"/>
            <p:cNvSpPr/>
            <p:nvPr/>
          </p:nvSpPr>
          <p:spPr>
            <a:xfrm>
              <a:off x="2662751" y="-844629"/>
              <a:ext cx="1117087" cy="1093268"/>
            </a:xfrm>
            <a:custGeom>
              <a:rect b="b" l="l" r="r" t="t"/>
              <a:pathLst>
                <a:path extrusionOk="0" h="25841" w="26404">
                  <a:moveTo>
                    <a:pt x="25287" y="15840"/>
                  </a:moveTo>
                  <a:cubicBezTo>
                    <a:pt x="25237" y="15847"/>
                    <a:pt x="25154" y="15948"/>
                    <a:pt x="25164" y="15974"/>
                  </a:cubicBezTo>
                  <a:cubicBezTo>
                    <a:pt x="25280" y="16271"/>
                    <a:pt x="24978" y="16408"/>
                    <a:pt x="24914" y="16636"/>
                  </a:cubicBezTo>
                  <a:cubicBezTo>
                    <a:pt x="24876" y="16776"/>
                    <a:pt x="24728" y="16888"/>
                    <a:pt x="24607" y="17042"/>
                  </a:cubicBezTo>
                  <a:cubicBezTo>
                    <a:pt x="24616" y="17054"/>
                    <a:pt x="24660" y="17112"/>
                    <a:pt x="24707" y="17173"/>
                  </a:cubicBezTo>
                  <a:cubicBezTo>
                    <a:pt x="24691" y="17194"/>
                    <a:pt x="24670" y="17237"/>
                    <a:pt x="24662" y="17236"/>
                  </a:cubicBezTo>
                  <a:cubicBezTo>
                    <a:pt x="24483" y="17189"/>
                    <a:pt x="24365" y="17271"/>
                    <a:pt x="24344" y="17435"/>
                  </a:cubicBezTo>
                  <a:cubicBezTo>
                    <a:pt x="24294" y="17831"/>
                    <a:pt x="24003" y="18148"/>
                    <a:pt x="24026" y="18582"/>
                  </a:cubicBezTo>
                  <a:cubicBezTo>
                    <a:pt x="24035" y="18772"/>
                    <a:pt x="23824" y="19020"/>
                    <a:pt x="23646" y="19157"/>
                  </a:cubicBezTo>
                  <a:cubicBezTo>
                    <a:pt x="23475" y="19289"/>
                    <a:pt x="23394" y="19463"/>
                    <a:pt x="23262" y="19607"/>
                  </a:cubicBezTo>
                  <a:cubicBezTo>
                    <a:pt x="23096" y="19790"/>
                    <a:pt x="23049" y="20070"/>
                    <a:pt x="22763" y="20163"/>
                  </a:cubicBezTo>
                  <a:cubicBezTo>
                    <a:pt x="22684" y="20187"/>
                    <a:pt x="22683" y="20399"/>
                    <a:pt x="22602" y="20484"/>
                  </a:cubicBezTo>
                  <a:cubicBezTo>
                    <a:pt x="22409" y="20686"/>
                    <a:pt x="22373" y="21019"/>
                    <a:pt x="22029" y="21067"/>
                  </a:cubicBezTo>
                  <a:cubicBezTo>
                    <a:pt x="22112" y="21331"/>
                    <a:pt x="22378" y="21462"/>
                    <a:pt x="22229" y="21753"/>
                  </a:cubicBezTo>
                  <a:cubicBezTo>
                    <a:pt x="22110" y="21982"/>
                    <a:pt x="21949" y="22081"/>
                    <a:pt x="21735" y="22108"/>
                  </a:cubicBezTo>
                  <a:cubicBezTo>
                    <a:pt x="21521" y="22461"/>
                    <a:pt x="21560" y="23003"/>
                    <a:pt x="20935" y="22989"/>
                  </a:cubicBezTo>
                  <a:cubicBezTo>
                    <a:pt x="20947" y="23567"/>
                    <a:pt x="20411" y="23347"/>
                    <a:pt x="20112" y="23503"/>
                  </a:cubicBezTo>
                  <a:cubicBezTo>
                    <a:pt x="20250" y="23408"/>
                    <a:pt x="20388" y="23312"/>
                    <a:pt x="20527" y="23217"/>
                  </a:cubicBezTo>
                  <a:lnTo>
                    <a:pt x="20528" y="23216"/>
                  </a:lnTo>
                  <a:cubicBezTo>
                    <a:pt x="20528" y="23217"/>
                    <a:pt x="20529" y="23217"/>
                    <a:pt x="20529" y="23217"/>
                  </a:cubicBezTo>
                  <a:lnTo>
                    <a:pt x="20529" y="23213"/>
                  </a:lnTo>
                  <a:cubicBezTo>
                    <a:pt x="20626" y="23119"/>
                    <a:pt x="20731" y="23031"/>
                    <a:pt x="20815" y="22927"/>
                  </a:cubicBezTo>
                  <a:cubicBezTo>
                    <a:pt x="20859" y="22874"/>
                    <a:pt x="20862" y="22788"/>
                    <a:pt x="20906" y="22646"/>
                  </a:cubicBezTo>
                  <a:cubicBezTo>
                    <a:pt x="20602" y="22797"/>
                    <a:pt x="20475" y="22952"/>
                    <a:pt x="20529" y="23213"/>
                  </a:cubicBezTo>
                  <a:lnTo>
                    <a:pt x="20528" y="23216"/>
                  </a:lnTo>
                  <a:cubicBezTo>
                    <a:pt x="20408" y="23087"/>
                    <a:pt x="20293" y="23097"/>
                    <a:pt x="20157" y="23206"/>
                  </a:cubicBezTo>
                  <a:cubicBezTo>
                    <a:pt x="19839" y="23464"/>
                    <a:pt x="19512" y="23710"/>
                    <a:pt x="19188" y="23962"/>
                  </a:cubicBezTo>
                  <a:cubicBezTo>
                    <a:pt x="19413" y="24141"/>
                    <a:pt x="19412" y="24140"/>
                    <a:pt x="19254" y="24255"/>
                  </a:cubicBezTo>
                  <a:cubicBezTo>
                    <a:pt x="19188" y="24304"/>
                    <a:pt x="19127" y="24360"/>
                    <a:pt x="19063" y="24415"/>
                  </a:cubicBezTo>
                  <a:cubicBezTo>
                    <a:pt x="18992" y="24364"/>
                    <a:pt x="18921" y="24313"/>
                    <a:pt x="18850" y="24261"/>
                  </a:cubicBezTo>
                  <a:cubicBezTo>
                    <a:pt x="18944" y="24167"/>
                    <a:pt x="19039" y="24074"/>
                    <a:pt x="19132" y="23981"/>
                  </a:cubicBezTo>
                  <a:cubicBezTo>
                    <a:pt x="18872" y="23925"/>
                    <a:pt x="18791" y="23708"/>
                    <a:pt x="18707" y="23475"/>
                  </a:cubicBezTo>
                  <a:cubicBezTo>
                    <a:pt x="18632" y="23784"/>
                    <a:pt x="18646" y="24118"/>
                    <a:pt x="18235" y="24238"/>
                  </a:cubicBezTo>
                  <a:cubicBezTo>
                    <a:pt x="18148" y="24194"/>
                    <a:pt x="18026" y="24135"/>
                    <a:pt x="17881" y="24064"/>
                  </a:cubicBezTo>
                  <a:cubicBezTo>
                    <a:pt x="17833" y="24224"/>
                    <a:pt x="17794" y="24354"/>
                    <a:pt x="17745" y="24519"/>
                  </a:cubicBezTo>
                  <a:cubicBezTo>
                    <a:pt x="17371" y="24317"/>
                    <a:pt x="17125" y="24625"/>
                    <a:pt x="16825" y="24727"/>
                  </a:cubicBezTo>
                  <a:cubicBezTo>
                    <a:pt x="16672" y="24777"/>
                    <a:pt x="16585" y="25022"/>
                    <a:pt x="16364" y="24880"/>
                  </a:cubicBezTo>
                  <a:cubicBezTo>
                    <a:pt x="16345" y="24868"/>
                    <a:pt x="16276" y="24913"/>
                    <a:pt x="16246" y="24946"/>
                  </a:cubicBezTo>
                  <a:cubicBezTo>
                    <a:pt x="15840" y="25390"/>
                    <a:pt x="15769" y="25415"/>
                    <a:pt x="15188" y="25283"/>
                  </a:cubicBezTo>
                  <a:cubicBezTo>
                    <a:pt x="15027" y="25531"/>
                    <a:pt x="14753" y="25512"/>
                    <a:pt x="14487" y="25543"/>
                  </a:cubicBezTo>
                  <a:cubicBezTo>
                    <a:pt x="14225" y="25575"/>
                    <a:pt x="13947" y="25592"/>
                    <a:pt x="13711" y="25697"/>
                  </a:cubicBezTo>
                  <a:cubicBezTo>
                    <a:pt x="13458" y="25809"/>
                    <a:pt x="13219" y="25840"/>
                    <a:pt x="12967" y="25813"/>
                  </a:cubicBezTo>
                  <a:cubicBezTo>
                    <a:pt x="12729" y="25377"/>
                    <a:pt x="12723" y="25371"/>
                    <a:pt x="12333" y="25562"/>
                  </a:cubicBezTo>
                  <a:lnTo>
                    <a:pt x="12334" y="25561"/>
                  </a:lnTo>
                  <a:cubicBezTo>
                    <a:pt x="12322" y="25561"/>
                    <a:pt x="12311" y="25559"/>
                    <a:pt x="12300" y="25559"/>
                  </a:cubicBezTo>
                  <a:cubicBezTo>
                    <a:pt x="12197" y="25515"/>
                    <a:pt x="12096" y="25470"/>
                    <a:pt x="11995" y="25426"/>
                  </a:cubicBezTo>
                  <a:cubicBezTo>
                    <a:pt x="11985" y="25465"/>
                    <a:pt x="11976" y="25506"/>
                    <a:pt x="11966" y="25546"/>
                  </a:cubicBezTo>
                  <a:cubicBezTo>
                    <a:pt x="12077" y="25551"/>
                    <a:pt x="12188" y="25556"/>
                    <a:pt x="12300" y="25559"/>
                  </a:cubicBezTo>
                  <a:cubicBezTo>
                    <a:pt x="12307" y="25562"/>
                    <a:pt x="12313" y="25566"/>
                    <a:pt x="12320" y="25568"/>
                  </a:cubicBezTo>
                  <a:cubicBezTo>
                    <a:pt x="12325" y="25566"/>
                    <a:pt x="12329" y="25564"/>
                    <a:pt x="12334" y="25562"/>
                  </a:cubicBezTo>
                  <a:cubicBezTo>
                    <a:pt x="12261" y="25691"/>
                    <a:pt x="12176" y="25781"/>
                    <a:pt x="12005" y="25791"/>
                  </a:cubicBezTo>
                  <a:cubicBezTo>
                    <a:pt x="11747" y="25807"/>
                    <a:pt x="11576" y="25536"/>
                    <a:pt x="11255" y="25658"/>
                  </a:cubicBezTo>
                  <a:cubicBezTo>
                    <a:pt x="11023" y="25749"/>
                    <a:pt x="10697" y="25611"/>
                    <a:pt x="10415" y="25559"/>
                  </a:cubicBezTo>
                  <a:cubicBezTo>
                    <a:pt x="10132" y="25507"/>
                    <a:pt x="9851" y="25443"/>
                    <a:pt x="9573" y="25365"/>
                  </a:cubicBezTo>
                  <a:cubicBezTo>
                    <a:pt x="9473" y="25337"/>
                    <a:pt x="9353" y="25277"/>
                    <a:pt x="9300" y="25194"/>
                  </a:cubicBezTo>
                  <a:cubicBezTo>
                    <a:pt x="9151" y="24968"/>
                    <a:pt x="8890" y="24869"/>
                    <a:pt x="8686" y="24838"/>
                  </a:cubicBezTo>
                  <a:cubicBezTo>
                    <a:pt x="8337" y="24785"/>
                    <a:pt x="8088" y="24447"/>
                    <a:pt x="7708" y="24529"/>
                  </a:cubicBezTo>
                  <a:cubicBezTo>
                    <a:pt x="7685" y="24535"/>
                    <a:pt x="7649" y="24465"/>
                    <a:pt x="7614" y="24437"/>
                  </a:cubicBezTo>
                  <a:cubicBezTo>
                    <a:pt x="7487" y="24333"/>
                    <a:pt x="7366" y="24162"/>
                    <a:pt x="7226" y="24144"/>
                  </a:cubicBezTo>
                  <a:cubicBezTo>
                    <a:pt x="6983" y="24114"/>
                    <a:pt x="6846" y="23968"/>
                    <a:pt x="6720" y="23813"/>
                  </a:cubicBezTo>
                  <a:cubicBezTo>
                    <a:pt x="6489" y="23531"/>
                    <a:pt x="6261" y="23271"/>
                    <a:pt x="5876" y="23206"/>
                  </a:cubicBezTo>
                  <a:cubicBezTo>
                    <a:pt x="5462" y="23136"/>
                    <a:pt x="5384" y="22729"/>
                    <a:pt x="5176" y="22462"/>
                  </a:cubicBezTo>
                  <a:cubicBezTo>
                    <a:pt x="4926" y="22143"/>
                    <a:pt x="4777" y="21703"/>
                    <a:pt x="4465" y="21485"/>
                  </a:cubicBezTo>
                  <a:cubicBezTo>
                    <a:pt x="4195" y="21297"/>
                    <a:pt x="4147" y="20999"/>
                    <a:pt x="3877" y="20843"/>
                  </a:cubicBezTo>
                  <a:cubicBezTo>
                    <a:pt x="4184" y="20459"/>
                    <a:pt x="3986" y="20167"/>
                    <a:pt x="3764" y="19818"/>
                  </a:cubicBezTo>
                  <a:cubicBezTo>
                    <a:pt x="3688" y="19941"/>
                    <a:pt x="3639" y="20020"/>
                    <a:pt x="3556" y="20154"/>
                  </a:cubicBezTo>
                  <a:cubicBezTo>
                    <a:pt x="3522" y="20051"/>
                    <a:pt x="3483" y="19998"/>
                    <a:pt x="3496" y="19963"/>
                  </a:cubicBezTo>
                  <a:cubicBezTo>
                    <a:pt x="3591" y="19695"/>
                    <a:pt x="3516" y="19534"/>
                    <a:pt x="3259" y="19387"/>
                  </a:cubicBezTo>
                  <a:cubicBezTo>
                    <a:pt x="3170" y="19336"/>
                    <a:pt x="3179" y="19082"/>
                    <a:pt x="3178" y="18920"/>
                  </a:cubicBezTo>
                  <a:cubicBezTo>
                    <a:pt x="3177" y="18723"/>
                    <a:pt x="3328" y="18528"/>
                    <a:pt x="3188" y="18327"/>
                  </a:cubicBezTo>
                  <a:cubicBezTo>
                    <a:pt x="3190" y="18328"/>
                    <a:pt x="3191" y="18330"/>
                    <a:pt x="3194" y="18330"/>
                  </a:cubicBezTo>
                  <a:cubicBezTo>
                    <a:pt x="3191" y="18325"/>
                    <a:pt x="3188" y="18317"/>
                    <a:pt x="3185" y="18312"/>
                  </a:cubicBezTo>
                  <a:cubicBezTo>
                    <a:pt x="3214" y="18258"/>
                    <a:pt x="3273" y="18186"/>
                    <a:pt x="3258" y="18155"/>
                  </a:cubicBezTo>
                  <a:cubicBezTo>
                    <a:pt x="3038" y="17738"/>
                    <a:pt x="2805" y="17327"/>
                    <a:pt x="2571" y="16916"/>
                  </a:cubicBezTo>
                  <a:cubicBezTo>
                    <a:pt x="2558" y="16893"/>
                    <a:pt x="2495" y="16898"/>
                    <a:pt x="2424" y="16884"/>
                  </a:cubicBezTo>
                  <a:cubicBezTo>
                    <a:pt x="2523" y="17076"/>
                    <a:pt x="2604" y="17243"/>
                    <a:pt x="2691" y="17405"/>
                  </a:cubicBezTo>
                  <a:cubicBezTo>
                    <a:pt x="2854" y="17708"/>
                    <a:pt x="3021" y="18009"/>
                    <a:pt x="3185" y="18312"/>
                  </a:cubicBezTo>
                  <a:cubicBezTo>
                    <a:pt x="3184" y="18314"/>
                    <a:pt x="3183" y="18316"/>
                    <a:pt x="3183" y="18317"/>
                  </a:cubicBezTo>
                  <a:cubicBezTo>
                    <a:pt x="3185" y="18321"/>
                    <a:pt x="3185" y="18325"/>
                    <a:pt x="3188" y="18327"/>
                  </a:cubicBezTo>
                  <a:cubicBezTo>
                    <a:pt x="2839" y="18203"/>
                    <a:pt x="2637" y="17966"/>
                    <a:pt x="2647" y="17581"/>
                  </a:cubicBezTo>
                  <a:cubicBezTo>
                    <a:pt x="2465" y="17502"/>
                    <a:pt x="2304" y="17432"/>
                    <a:pt x="2118" y="17352"/>
                  </a:cubicBezTo>
                  <a:cubicBezTo>
                    <a:pt x="2173" y="17260"/>
                    <a:pt x="2216" y="17185"/>
                    <a:pt x="2279" y="17080"/>
                  </a:cubicBezTo>
                  <a:cubicBezTo>
                    <a:pt x="1740" y="16851"/>
                    <a:pt x="1673" y="16272"/>
                    <a:pt x="1408" y="15840"/>
                  </a:cubicBezTo>
                  <a:cubicBezTo>
                    <a:pt x="1313" y="15684"/>
                    <a:pt x="1225" y="15520"/>
                    <a:pt x="1100" y="15386"/>
                  </a:cubicBezTo>
                  <a:cubicBezTo>
                    <a:pt x="968" y="15247"/>
                    <a:pt x="817" y="15124"/>
                    <a:pt x="657" y="14978"/>
                  </a:cubicBezTo>
                  <a:cubicBezTo>
                    <a:pt x="726" y="14878"/>
                    <a:pt x="793" y="14778"/>
                    <a:pt x="881" y="14652"/>
                  </a:cubicBezTo>
                  <a:cubicBezTo>
                    <a:pt x="298" y="14178"/>
                    <a:pt x="305" y="13528"/>
                    <a:pt x="339" y="12868"/>
                  </a:cubicBezTo>
                  <a:cubicBezTo>
                    <a:pt x="343" y="12806"/>
                    <a:pt x="404" y="12721"/>
                    <a:pt x="381" y="12686"/>
                  </a:cubicBezTo>
                  <a:cubicBezTo>
                    <a:pt x="0" y="12130"/>
                    <a:pt x="392" y="11610"/>
                    <a:pt x="456" y="11080"/>
                  </a:cubicBezTo>
                  <a:cubicBezTo>
                    <a:pt x="495" y="10760"/>
                    <a:pt x="465" y="10409"/>
                    <a:pt x="762" y="10159"/>
                  </a:cubicBezTo>
                  <a:cubicBezTo>
                    <a:pt x="881" y="10059"/>
                    <a:pt x="1058" y="9836"/>
                    <a:pt x="1026" y="9781"/>
                  </a:cubicBezTo>
                  <a:cubicBezTo>
                    <a:pt x="887" y="9553"/>
                    <a:pt x="1201" y="9563"/>
                    <a:pt x="1183" y="9387"/>
                  </a:cubicBezTo>
                  <a:cubicBezTo>
                    <a:pt x="1157" y="9145"/>
                    <a:pt x="1524" y="9026"/>
                    <a:pt x="1463" y="8739"/>
                  </a:cubicBezTo>
                  <a:cubicBezTo>
                    <a:pt x="1825" y="8793"/>
                    <a:pt x="1696" y="8486"/>
                    <a:pt x="1784" y="8293"/>
                  </a:cubicBezTo>
                  <a:cubicBezTo>
                    <a:pt x="2116" y="8192"/>
                    <a:pt x="2341" y="7955"/>
                    <a:pt x="2392" y="7572"/>
                  </a:cubicBezTo>
                  <a:cubicBezTo>
                    <a:pt x="2398" y="7527"/>
                    <a:pt x="2432" y="7448"/>
                    <a:pt x="2450" y="7448"/>
                  </a:cubicBezTo>
                  <a:cubicBezTo>
                    <a:pt x="2773" y="7463"/>
                    <a:pt x="2828" y="7090"/>
                    <a:pt x="3089" y="7009"/>
                  </a:cubicBezTo>
                  <a:cubicBezTo>
                    <a:pt x="3188" y="6978"/>
                    <a:pt x="3288" y="6898"/>
                    <a:pt x="3352" y="6812"/>
                  </a:cubicBezTo>
                  <a:cubicBezTo>
                    <a:pt x="3877" y="6114"/>
                    <a:pt x="4596" y="5694"/>
                    <a:pt x="5389" y="5382"/>
                  </a:cubicBezTo>
                  <a:cubicBezTo>
                    <a:pt x="5933" y="5167"/>
                    <a:pt x="6420" y="4843"/>
                    <a:pt x="6942" y="4592"/>
                  </a:cubicBezTo>
                  <a:cubicBezTo>
                    <a:pt x="7268" y="4436"/>
                    <a:pt x="7634" y="4368"/>
                    <a:pt x="7972" y="4235"/>
                  </a:cubicBezTo>
                  <a:cubicBezTo>
                    <a:pt x="8288" y="4111"/>
                    <a:pt x="8671" y="4105"/>
                    <a:pt x="8869" y="3760"/>
                  </a:cubicBezTo>
                  <a:cubicBezTo>
                    <a:pt x="9554" y="3421"/>
                    <a:pt x="10073" y="2775"/>
                    <a:pt x="10865" y="2651"/>
                  </a:cubicBezTo>
                  <a:cubicBezTo>
                    <a:pt x="11154" y="2605"/>
                    <a:pt x="11268" y="2360"/>
                    <a:pt x="11500" y="2249"/>
                  </a:cubicBezTo>
                  <a:cubicBezTo>
                    <a:pt x="12077" y="1972"/>
                    <a:pt x="12483" y="1779"/>
                    <a:pt x="12855" y="1667"/>
                  </a:cubicBezTo>
                  <a:cubicBezTo>
                    <a:pt x="13264" y="1545"/>
                    <a:pt x="13745" y="1584"/>
                    <a:pt x="14077" y="1389"/>
                  </a:cubicBezTo>
                  <a:cubicBezTo>
                    <a:pt x="14656" y="1049"/>
                    <a:pt x="15293" y="1031"/>
                    <a:pt x="15896" y="917"/>
                  </a:cubicBezTo>
                  <a:cubicBezTo>
                    <a:pt x="16443" y="816"/>
                    <a:pt x="16947" y="655"/>
                    <a:pt x="17462" y="469"/>
                  </a:cubicBezTo>
                  <a:cubicBezTo>
                    <a:pt x="17683" y="390"/>
                    <a:pt x="17960" y="467"/>
                    <a:pt x="18241" y="472"/>
                  </a:cubicBezTo>
                  <a:cubicBezTo>
                    <a:pt x="18640" y="0"/>
                    <a:pt x="19229" y="273"/>
                    <a:pt x="19669" y="171"/>
                  </a:cubicBezTo>
                  <a:cubicBezTo>
                    <a:pt x="19810" y="321"/>
                    <a:pt x="19906" y="422"/>
                    <a:pt x="19999" y="523"/>
                  </a:cubicBezTo>
                  <a:lnTo>
                    <a:pt x="19997" y="521"/>
                  </a:lnTo>
                  <a:lnTo>
                    <a:pt x="20002" y="516"/>
                  </a:lnTo>
                  <a:cubicBezTo>
                    <a:pt x="20005" y="521"/>
                    <a:pt x="20007" y="526"/>
                    <a:pt x="20008" y="532"/>
                  </a:cubicBezTo>
                  <a:lnTo>
                    <a:pt x="20000" y="524"/>
                  </a:lnTo>
                  <a:cubicBezTo>
                    <a:pt x="20012" y="612"/>
                    <a:pt x="20024" y="700"/>
                    <a:pt x="20037" y="792"/>
                  </a:cubicBezTo>
                  <a:cubicBezTo>
                    <a:pt x="20540" y="630"/>
                    <a:pt x="20910" y="922"/>
                    <a:pt x="21292" y="1107"/>
                  </a:cubicBezTo>
                  <a:cubicBezTo>
                    <a:pt x="21558" y="1235"/>
                    <a:pt x="21799" y="1343"/>
                    <a:pt x="22188" y="1224"/>
                  </a:cubicBezTo>
                  <a:cubicBezTo>
                    <a:pt x="22023" y="1105"/>
                    <a:pt x="21872" y="940"/>
                    <a:pt x="21819" y="967"/>
                  </a:cubicBezTo>
                  <a:cubicBezTo>
                    <a:pt x="21558" y="1098"/>
                    <a:pt x="21428" y="813"/>
                    <a:pt x="21182" y="855"/>
                  </a:cubicBezTo>
                  <a:cubicBezTo>
                    <a:pt x="21195" y="711"/>
                    <a:pt x="21206" y="605"/>
                    <a:pt x="21218" y="488"/>
                  </a:cubicBezTo>
                  <a:cubicBezTo>
                    <a:pt x="21828" y="437"/>
                    <a:pt x="22123" y="933"/>
                    <a:pt x="22570" y="1198"/>
                  </a:cubicBezTo>
                  <a:cubicBezTo>
                    <a:pt x="22412" y="1457"/>
                    <a:pt x="22021" y="1630"/>
                    <a:pt x="22308" y="2044"/>
                  </a:cubicBezTo>
                  <a:cubicBezTo>
                    <a:pt x="22435" y="2001"/>
                    <a:pt x="22565" y="1957"/>
                    <a:pt x="22709" y="1907"/>
                  </a:cubicBezTo>
                  <a:cubicBezTo>
                    <a:pt x="23019" y="2004"/>
                    <a:pt x="23153" y="2254"/>
                    <a:pt x="23190" y="2686"/>
                  </a:cubicBezTo>
                  <a:cubicBezTo>
                    <a:pt x="23338" y="2402"/>
                    <a:pt x="23437" y="2213"/>
                    <a:pt x="23535" y="2029"/>
                  </a:cubicBezTo>
                  <a:cubicBezTo>
                    <a:pt x="23669" y="2124"/>
                    <a:pt x="23817" y="2204"/>
                    <a:pt x="23925" y="2323"/>
                  </a:cubicBezTo>
                  <a:cubicBezTo>
                    <a:pt x="23986" y="2388"/>
                    <a:pt x="24018" y="2543"/>
                    <a:pt x="23982" y="2620"/>
                  </a:cubicBezTo>
                  <a:cubicBezTo>
                    <a:pt x="23785" y="3047"/>
                    <a:pt x="23986" y="3342"/>
                    <a:pt x="24298" y="3659"/>
                  </a:cubicBezTo>
                  <a:cubicBezTo>
                    <a:pt x="24370" y="3504"/>
                    <a:pt x="24430" y="3375"/>
                    <a:pt x="24490" y="3246"/>
                  </a:cubicBezTo>
                  <a:cubicBezTo>
                    <a:pt x="24527" y="3235"/>
                    <a:pt x="24563" y="3225"/>
                    <a:pt x="24598" y="3217"/>
                  </a:cubicBezTo>
                  <a:cubicBezTo>
                    <a:pt x="24621" y="3381"/>
                    <a:pt x="24643" y="3547"/>
                    <a:pt x="24664" y="3713"/>
                  </a:cubicBezTo>
                  <a:cubicBezTo>
                    <a:pt x="24710" y="3693"/>
                    <a:pt x="24755" y="3672"/>
                    <a:pt x="24803" y="3652"/>
                  </a:cubicBezTo>
                  <a:cubicBezTo>
                    <a:pt x="24743" y="3831"/>
                    <a:pt x="24309" y="3887"/>
                    <a:pt x="24634" y="4208"/>
                  </a:cubicBezTo>
                  <a:cubicBezTo>
                    <a:pt x="24798" y="4162"/>
                    <a:pt x="24978" y="4113"/>
                    <a:pt x="25100" y="4079"/>
                  </a:cubicBezTo>
                  <a:cubicBezTo>
                    <a:pt x="25268" y="4420"/>
                    <a:pt x="25450" y="4725"/>
                    <a:pt x="25577" y="5054"/>
                  </a:cubicBezTo>
                  <a:cubicBezTo>
                    <a:pt x="25748" y="5491"/>
                    <a:pt x="25887" y="5943"/>
                    <a:pt x="26009" y="6397"/>
                  </a:cubicBezTo>
                  <a:cubicBezTo>
                    <a:pt x="26031" y="6479"/>
                    <a:pt x="25910" y="6599"/>
                    <a:pt x="25856" y="6702"/>
                  </a:cubicBezTo>
                  <a:lnTo>
                    <a:pt x="25854" y="6702"/>
                  </a:lnTo>
                  <a:cubicBezTo>
                    <a:pt x="25966" y="7142"/>
                    <a:pt x="25963" y="7614"/>
                    <a:pt x="26233" y="8013"/>
                  </a:cubicBezTo>
                  <a:cubicBezTo>
                    <a:pt x="26297" y="8109"/>
                    <a:pt x="26346" y="8297"/>
                    <a:pt x="26295" y="8374"/>
                  </a:cubicBezTo>
                  <a:cubicBezTo>
                    <a:pt x="26014" y="8801"/>
                    <a:pt x="26312" y="9246"/>
                    <a:pt x="26223" y="9668"/>
                  </a:cubicBezTo>
                  <a:cubicBezTo>
                    <a:pt x="26113" y="10178"/>
                    <a:pt x="26403" y="10703"/>
                    <a:pt x="26144" y="11208"/>
                  </a:cubicBezTo>
                  <a:cubicBezTo>
                    <a:pt x="26102" y="11289"/>
                    <a:pt x="26182" y="11438"/>
                    <a:pt x="26217" y="11552"/>
                  </a:cubicBezTo>
                  <a:cubicBezTo>
                    <a:pt x="26294" y="11814"/>
                    <a:pt x="26362" y="12073"/>
                    <a:pt x="26104" y="12335"/>
                  </a:cubicBezTo>
                  <a:cubicBezTo>
                    <a:pt x="26208" y="12336"/>
                    <a:pt x="26266" y="12336"/>
                    <a:pt x="26328" y="12336"/>
                  </a:cubicBezTo>
                  <a:cubicBezTo>
                    <a:pt x="26348" y="12493"/>
                    <a:pt x="26274" y="12516"/>
                    <a:pt x="26133" y="12519"/>
                  </a:cubicBezTo>
                  <a:cubicBezTo>
                    <a:pt x="26021" y="12523"/>
                    <a:pt x="25831" y="12576"/>
                    <a:pt x="25814" y="12644"/>
                  </a:cubicBezTo>
                  <a:cubicBezTo>
                    <a:pt x="25738" y="12938"/>
                    <a:pt x="25358" y="13137"/>
                    <a:pt x="25581" y="13547"/>
                  </a:cubicBezTo>
                  <a:cubicBezTo>
                    <a:pt x="25613" y="13568"/>
                    <a:pt x="25686" y="13626"/>
                    <a:pt x="25770" y="13664"/>
                  </a:cubicBezTo>
                  <a:cubicBezTo>
                    <a:pt x="25851" y="13702"/>
                    <a:pt x="25940" y="13719"/>
                    <a:pt x="26104" y="13768"/>
                  </a:cubicBezTo>
                  <a:cubicBezTo>
                    <a:pt x="25937" y="13898"/>
                    <a:pt x="25821" y="13986"/>
                    <a:pt x="25675" y="14098"/>
                  </a:cubicBezTo>
                  <a:cubicBezTo>
                    <a:pt x="25716" y="14147"/>
                    <a:pt x="25762" y="14199"/>
                    <a:pt x="25838" y="14287"/>
                  </a:cubicBezTo>
                  <a:cubicBezTo>
                    <a:pt x="25653" y="14438"/>
                    <a:pt x="25463" y="14589"/>
                    <a:pt x="25279" y="14743"/>
                  </a:cubicBezTo>
                  <a:cubicBezTo>
                    <a:pt x="25203" y="14805"/>
                    <a:pt x="25090" y="14862"/>
                    <a:pt x="25069" y="14942"/>
                  </a:cubicBezTo>
                  <a:cubicBezTo>
                    <a:pt x="25035" y="15069"/>
                    <a:pt x="25012" y="15268"/>
                    <a:pt x="25081" y="15334"/>
                  </a:cubicBezTo>
                  <a:cubicBezTo>
                    <a:pt x="25161" y="15410"/>
                    <a:pt x="25347" y="15379"/>
                    <a:pt x="25533" y="15399"/>
                  </a:cubicBezTo>
                  <a:cubicBezTo>
                    <a:pt x="25571" y="15573"/>
                    <a:pt x="25632" y="15783"/>
                    <a:pt x="25287" y="15840"/>
                  </a:cubicBezTo>
                  <a:close/>
                  <a:moveTo>
                    <a:pt x="2188" y="15684"/>
                  </a:moveTo>
                  <a:cubicBezTo>
                    <a:pt x="2161" y="15545"/>
                    <a:pt x="2173" y="15428"/>
                    <a:pt x="2125" y="15392"/>
                  </a:cubicBezTo>
                  <a:cubicBezTo>
                    <a:pt x="1991" y="15290"/>
                    <a:pt x="1877" y="15376"/>
                    <a:pt x="1720" y="15497"/>
                  </a:cubicBezTo>
                  <a:cubicBezTo>
                    <a:pt x="1892" y="15565"/>
                    <a:pt x="2011" y="15613"/>
                    <a:pt x="2188" y="15684"/>
                  </a:cubicBezTo>
                  <a:close/>
                  <a:moveTo>
                    <a:pt x="11653" y="3108"/>
                  </a:moveTo>
                  <a:cubicBezTo>
                    <a:pt x="11924" y="3013"/>
                    <a:pt x="11924" y="3013"/>
                    <a:pt x="11760" y="2755"/>
                  </a:cubicBezTo>
                  <a:cubicBezTo>
                    <a:pt x="11721" y="2883"/>
                    <a:pt x="11690" y="2990"/>
                    <a:pt x="11653" y="3108"/>
                  </a:cubicBezTo>
                  <a:close/>
                  <a:moveTo>
                    <a:pt x="10632" y="7491"/>
                  </a:moveTo>
                  <a:cubicBezTo>
                    <a:pt x="10617" y="7474"/>
                    <a:pt x="10601" y="7457"/>
                    <a:pt x="10586" y="7439"/>
                  </a:cubicBezTo>
                  <a:cubicBezTo>
                    <a:pt x="10531" y="7490"/>
                    <a:pt x="10476" y="7540"/>
                    <a:pt x="10420" y="7590"/>
                  </a:cubicBezTo>
                  <a:cubicBezTo>
                    <a:pt x="10434" y="7605"/>
                    <a:pt x="10448" y="7623"/>
                    <a:pt x="10464" y="7638"/>
                  </a:cubicBezTo>
                  <a:cubicBezTo>
                    <a:pt x="10519" y="7589"/>
                    <a:pt x="10575" y="7540"/>
                    <a:pt x="10632" y="7491"/>
                  </a:cubicBezTo>
                  <a:close/>
                  <a:moveTo>
                    <a:pt x="13573" y="2509"/>
                  </a:moveTo>
                  <a:cubicBezTo>
                    <a:pt x="13449" y="2233"/>
                    <a:pt x="13449" y="2233"/>
                    <a:pt x="13110" y="2199"/>
                  </a:cubicBezTo>
                  <a:cubicBezTo>
                    <a:pt x="13099" y="2042"/>
                    <a:pt x="13145" y="1786"/>
                    <a:pt x="12883" y="1841"/>
                  </a:cubicBezTo>
                  <a:cubicBezTo>
                    <a:pt x="12625" y="1894"/>
                    <a:pt x="12675" y="2108"/>
                    <a:pt x="12795" y="2274"/>
                  </a:cubicBezTo>
                  <a:cubicBezTo>
                    <a:pt x="12453" y="2553"/>
                    <a:pt x="12453" y="2553"/>
                    <a:pt x="12573" y="2957"/>
                  </a:cubicBezTo>
                  <a:cubicBezTo>
                    <a:pt x="12974" y="2952"/>
                    <a:pt x="13281" y="2750"/>
                    <a:pt x="13573" y="2509"/>
                  </a:cubicBezTo>
                  <a:close/>
                  <a:moveTo>
                    <a:pt x="9269" y="22342"/>
                  </a:moveTo>
                  <a:cubicBezTo>
                    <a:pt x="9111" y="22197"/>
                    <a:pt x="8952" y="22050"/>
                    <a:pt x="8791" y="21904"/>
                  </a:cubicBezTo>
                  <a:cubicBezTo>
                    <a:pt x="8770" y="21924"/>
                    <a:pt x="8750" y="21941"/>
                    <a:pt x="8729" y="21961"/>
                  </a:cubicBezTo>
                  <a:cubicBezTo>
                    <a:pt x="8871" y="22124"/>
                    <a:pt x="9014" y="22286"/>
                    <a:pt x="9156" y="22450"/>
                  </a:cubicBezTo>
                  <a:cubicBezTo>
                    <a:pt x="9194" y="22414"/>
                    <a:pt x="9232" y="22378"/>
                    <a:pt x="9269" y="22342"/>
                  </a:cubicBezTo>
                  <a:close/>
                  <a:moveTo>
                    <a:pt x="9609" y="21920"/>
                  </a:moveTo>
                  <a:cubicBezTo>
                    <a:pt x="9619" y="21708"/>
                    <a:pt x="9627" y="21503"/>
                    <a:pt x="9634" y="21298"/>
                  </a:cubicBezTo>
                  <a:cubicBezTo>
                    <a:pt x="9601" y="21298"/>
                    <a:pt x="9565" y="21298"/>
                    <a:pt x="9531" y="21299"/>
                  </a:cubicBezTo>
                  <a:cubicBezTo>
                    <a:pt x="9343" y="21760"/>
                    <a:pt x="9343" y="21760"/>
                    <a:pt x="9609" y="21920"/>
                  </a:cubicBezTo>
                  <a:close/>
                  <a:moveTo>
                    <a:pt x="10098" y="22732"/>
                  </a:moveTo>
                  <a:cubicBezTo>
                    <a:pt x="10064" y="22689"/>
                    <a:pt x="10044" y="22640"/>
                    <a:pt x="10012" y="22633"/>
                  </a:cubicBezTo>
                  <a:cubicBezTo>
                    <a:pt x="9982" y="22625"/>
                    <a:pt x="9940" y="22658"/>
                    <a:pt x="9904" y="22674"/>
                  </a:cubicBezTo>
                  <a:cubicBezTo>
                    <a:pt x="9927" y="22719"/>
                    <a:pt x="9951" y="22764"/>
                    <a:pt x="9974" y="22809"/>
                  </a:cubicBezTo>
                  <a:cubicBezTo>
                    <a:pt x="10009" y="22785"/>
                    <a:pt x="10046" y="22763"/>
                    <a:pt x="10098" y="22732"/>
                  </a:cubicBezTo>
                  <a:close/>
                  <a:moveTo>
                    <a:pt x="19142" y="2288"/>
                  </a:moveTo>
                  <a:cubicBezTo>
                    <a:pt x="19155" y="2354"/>
                    <a:pt x="19192" y="2426"/>
                    <a:pt x="19242" y="2472"/>
                  </a:cubicBezTo>
                  <a:cubicBezTo>
                    <a:pt x="19261" y="2488"/>
                    <a:pt x="19385" y="2436"/>
                    <a:pt x="19386" y="2411"/>
                  </a:cubicBezTo>
                  <a:cubicBezTo>
                    <a:pt x="19391" y="2347"/>
                    <a:pt x="19353" y="2280"/>
                    <a:pt x="19323" y="2181"/>
                  </a:cubicBezTo>
                  <a:cubicBezTo>
                    <a:pt x="19236" y="2230"/>
                    <a:pt x="19138" y="2268"/>
                    <a:pt x="19142" y="2288"/>
                  </a:cubicBezTo>
                  <a:close/>
                  <a:moveTo>
                    <a:pt x="11863" y="23531"/>
                  </a:moveTo>
                  <a:cubicBezTo>
                    <a:pt x="12098" y="23500"/>
                    <a:pt x="12334" y="23471"/>
                    <a:pt x="12572" y="23440"/>
                  </a:cubicBezTo>
                  <a:cubicBezTo>
                    <a:pt x="12617" y="23526"/>
                    <a:pt x="12669" y="23629"/>
                    <a:pt x="12738" y="23765"/>
                  </a:cubicBezTo>
                  <a:cubicBezTo>
                    <a:pt x="12857" y="23640"/>
                    <a:pt x="12940" y="23552"/>
                    <a:pt x="13027" y="23461"/>
                  </a:cubicBezTo>
                  <a:cubicBezTo>
                    <a:pt x="12839" y="23148"/>
                    <a:pt x="12526" y="23317"/>
                    <a:pt x="12297" y="23227"/>
                  </a:cubicBezTo>
                  <a:cubicBezTo>
                    <a:pt x="12029" y="23122"/>
                    <a:pt x="12042" y="23461"/>
                    <a:pt x="11833" y="23416"/>
                  </a:cubicBezTo>
                  <a:cubicBezTo>
                    <a:pt x="11843" y="23453"/>
                    <a:pt x="11853" y="23493"/>
                    <a:pt x="11863" y="23531"/>
                  </a:cubicBezTo>
                  <a:close/>
                  <a:moveTo>
                    <a:pt x="13162" y="24322"/>
                  </a:moveTo>
                  <a:cubicBezTo>
                    <a:pt x="12627" y="23718"/>
                    <a:pt x="12302" y="23650"/>
                    <a:pt x="11739" y="23998"/>
                  </a:cubicBezTo>
                  <a:cubicBezTo>
                    <a:pt x="11994" y="24060"/>
                    <a:pt x="12173" y="24180"/>
                    <a:pt x="12462" y="24093"/>
                  </a:cubicBezTo>
                  <a:cubicBezTo>
                    <a:pt x="12654" y="24036"/>
                    <a:pt x="12926" y="24238"/>
                    <a:pt x="13162" y="24322"/>
                  </a:cubicBezTo>
                  <a:close/>
                  <a:moveTo>
                    <a:pt x="13996" y="22779"/>
                  </a:moveTo>
                  <a:cubicBezTo>
                    <a:pt x="13928" y="22734"/>
                    <a:pt x="13851" y="22644"/>
                    <a:pt x="13793" y="22654"/>
                  </a:cubicBezTo>
                  <a:cubicBezTo>
                    <a:pt x="13680" y="22675"/>
                    <a:pt x="13501" y="22639"/>
                    <a:pt x="13468" y="22899"/>
                  </a:cubicBezTo>
                  <a:cubicBezTo>
                    <a:pt x="13646" y="22905"/>
                    <a:pt x="13798" y="22909"/>
                    <a:pt x="13952" y="22914"/>
                  </a:cubicBezTo>
                  <a:cubicBezTo>
                    <a:pt x="13968" y="22870"/>
                    <a:pt x="13982" y="22825"/>
                    <a:pt x="13996" y="22779"/>
                  </a:cubicBezTo>
                  <a:close/>
                  <a:moveTo>
                    <a:pt x="15022" y="25145"/>
                  </a:moveTo>
                  <a:cubicBezTo>
                    <a:pt x="14842" y="24979"/>
                    <a:pt x="14734" y="25055"/>
                    <a:pt x="14608" y="25196"/>
                  </a:cubicBezTo>
                  <a:cubicBezTo>
                    <a:pt x="14758" y="25336"/>
                    <a:pt x="14869" y="25303"/>
                    <a:pt x="15022" y="25145"/>
                  </a:cubicBezTo>
                  <a:close/>
                  <a:moveTo>
                    <a:pt x="15500" y="25035"/>
                  </a:moveTo>
                  <a:cubicBezTo>
                    <a:pt x="15480" y="24993"/>
                    <a:pt x="15438" y="24952"/>
                    <a:pt x="15395" y="24937"/>
                  </a:cubicBezTo>
                  <a:cubicBezTo>
                    <a:pt x="15375" y="24930"/>
                    <a:pt x="15334" y="24979"/>
                    <a:pt x="15302" y="25000"/>
                  </a:cubicBezTo>
                  <a:cubicBezTo>
                    <a:pt x="15329" y="25030"/>
                    <a:pt x="15356" y="25058"/>
                    <a:pt x="15424" y="25128"/>
                  </a:cubicBezTo>
                  <a:cubicBezTo>
                    <a:pt x="15451" y="25097"/>
                    <a:pt x="15509" y="25051"/>
                    <a:pt x="15500" y="25035"/>
                  </a:cubicBezTo>
                  <a:close/>
                  <a:moveTo>
                    <a:pt x="23493" y="3504"/>
                  </a:moveTo>
                  <a:cubicBezTo>
                    <a:pt x="23517" y="3469"/>
                    <a:pt x="23542" y="3435"/>
                    <a:pt x="23565" y="3400"/>
                  </a:cubicBezTo>
                  <a:cubicBezTo>
                    <a:pt x="23493" y="3348"/>
                    <a:pt x="23420" y="3296"/>
                    <a:pt x="23266" y="3185"/>
                  </a:cubicBezTo>
                  <a:cubicBezTo>
                    <a:pt x="23314" y="3353"/>
                    <a:pt x="23314" y="3410"/>
                    <a:pt x="23342" y="3437"/>
                  </a:cubicBezTo>
                  <a:cubicBezTo>
                    <a:pt x="23381" y="3472"/>
                    <a:pt x="23443" y="3482"/>
                    <a:pt x="23493" y="3504"/>
                  </a:cubicBezTo>
                  <a:close/>
                  <a:moveTo>
                    <a:pt x="17832" y="23244"/>
                  </a:moveTo>
                  <a:cubicBezTo>
                    <a:pt x="17830" y="23221"/>
                    <a:pt x="17830" y="23198"/>
                    <a:pt x="17829" y="23175"/>
                  </a:cubicBezTo>
                  <a:cubicBezTo>
                    <a:pt x="17724" y="23181"/>
                    <a:pt x="17620" y="23188"/>
                    <a:pt x="17514" y="23196"/>
                  </a:cubicBezTo>
                  <a:cubicBezTo>
                    <a:pt x="17515" y="23218"/>
                    <a:pt x="17516" y="23240"/>
                    <a:pt x="17516" y="23260"/>
                  </a:cubicBezTo>
                  <a:cubicBezTo>
                    <a:pt x="17622" y="23255"/>
                    <a:pt x="17728" y="23249"/>
                    <a:pt x="17832" y="23244"/>
                  </a:cubicBezTo>
                  <a:close/>
                  <a:moveTo>
                    <a:pt x="25365" y="5576"/>
                  </a:moveTo>
                  <a:cubicBezTo>
                    <a:pt x="25382" y="5295"/>
                    <a:pt x="25403" y="5031"/>
                    <a:pt x="25047" y="4943"/>
                  </a:cubicBezTo>
                  <a:cubicBezTo>
                    <a:pt x="25085" y="5416"/>
                    <a:pt x="25120" y="5493"/>
                    <a:pt x="25365" y="5576"/>
                  </a:cubicBezTo>
                  <a:close/>
                  <a:moveTo>
                    <a:pt x="25363" y="6324"/>
                  </a:moveTo>
                  <a:cubicBezTo>
                    <a:pt x="25219" y="6441"/>
                    <a:pt x="25107" y="6531"/>
                    <a:pt x="24939" y="6668"/>
                  </a:cubicBezTo>
                  <a:cubicBezTo>
                    <a:pt x="25306" y="6651"/>
                    <a:pt x="25306" y="6651"/>
                    <a:pt x="25363" y="6324"/>
                  </a:cubicBezTo>
                  <a:close/>
                  <a:moveTo>
                    <a:pt x="21653" y="21643"/>
                  </a:moveTo>
                  <a:cubicBezTo>
                    <a:pt x="21550" y="21726"/>
                    <a:pt x="21466" y="21790"/>
                    <a:pt x="21347" y="21885"/>
                  </a:cubicBezTo>
                  <a:cubicBezTo>
                    <a:pt x="21696" y="21942"/>
                    <a:pt x="21696" y="21942"/>
                    <a:pt x="21653" y="21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3622904" y="-788612"/>
              <a:ext cx="34904" cy="29277"/>
            </a:xfrm>
            <a:custGeom>
              <a:rect b="b" l="l" r="r" t="t"/>
              <a:pathLst>
                <a:path extrusionOk="0" h="692" w="825">
                  <a:moveTo>
                    <a:pt x="337" y="111"/>
                  </a:moveTo>
                  <a:cubicBezTo>
                    <a:pt x="290" y="37"/>
                    <a:pt x="126" y="38"/>
                    <a:pt x="1" y="0"/>
                  </a:cubicBezTo>
                  <a:cubicBezTo>
                    <a:pt x="104" y="220"/>
                    <a:pt x="141" y="444"/>
                    <a:pt x="275" y="544"/>
                  </a:cubicBezTo>
                  <a:cubicBezTo>
                    <a:pt x="413" y="652"/>
                    <a:pt x="635" y="650"/>
                    <a:pt x="825" y="691"/>
                  </a:cubicBezTo>
                  <a:cubicBezTo>
                    <a:pt x="807" y="383"/>
                    <a:pt x="476" y="327"/>
                    <a:pt x="337" y="1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3657767" y="-759377"/>
              <a:ext cx="888" cy="888"/>
            </a:xfrm>
            <a:custGeom>
              <a:rect b="b" l="l" r="r" t="t"/>
              <a:pathLst>
                <a:path extrusionOk="0" h="21" w="21">
                  <a:moveTo>
                    <a:pt x="1" y="0"/>
                  </a:moveTo>
                  <a:cubicBezTo>
                    <a:pt x="1" y="6"/>
                    <a:pt x="4" y="10"/>
                    <a:pt x="4" y="15"/>
                  </a:cubicBezTo>
                  <a:lnTo>
                    <a:pt x="5" y="15"/>
                  </a:lnTo>
                  <a:cubicBezTo>
                    <a:pt x="8" y="16"/>
                    <a:pt x="10" y="19"/>
                    <a:pt x="13" y="20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3505836" y="-836463"/>
              <a:ext cx="34227" cy="14004"/>
            </a:xfrm>
            <a:custGeom>
              <a:rect b="b" l="l" r="r" t="t"/>
              <a:pathLst>
                <a:path extrusionOk="0" h="331" w="809">
                  <a:moveTo>
                    <a:pt x="198" y="221"/>
                  </a:moveTo>
                  <a:cubicBezTo>
                    <a:pt x="391" y="222"/>
                    <a:pt x="584" y="246"/>
                    <a:pt x="809" y="264"/>
                  </a:cubicBezTo>
                  <a:cubicBezTo>
                    <a:pt x="767" y="149"/>
                    <a:pt x="739" y="69"/>
                    <a:pt x="714" y="1"/>
                  </a:cubicBezTo>
                  <a:cubicBezTo>
                    <a:pt x="459" y="33"/>
                    <a:pt x="237" y="60"/>
                    <a:pt x="0" y="92"/>
                  </a:cubicBezTo>
                  <a:cubicBezTo>
                    <a:pt x="31" y="190"/>
                    <a:pt x="50" y="259"/>
                    <a:pt x="71" y="330"/>
                  </a:cubicBezTo>
                  <a:cubicBezTo>
                    <a:pt x="112" y="288"/>
                    <a:pt x="156" y="220"/>
                    <a:pt x="198" y="2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3459085" y="181400"/>
              <a:ext cx="1269" cy="888"/>
            </a:xfrm>
            <a:custGeom>
              <a:rect b="b" l="l" r="r" t="t"/>
              <a:pathLst>
                <a:path extrusionOk="0" h="21" w="30">
                  <a:moveTo>
                    <a:pt x="1" y="20"/>
                  </a:moveTo>
                  <a:lnTo>
                    <a:pt x="24" y="17"/>
                  </a:lnTo>
                  <a:lnTo>
                    <a:pt x="24" y="17"/>
                  </a:lnTo>
                  <a:lnTo>
                    <a:pt x="29" y="12"/>
                  </a:lnTo>
                  <a:cubicBezTo>
                    <a:pt x="24" y="8"/>
                    <a:pt x="19" y="4"/>
                    <a:pt x="16" y="0"/>
                  </a:cubicBezTo>
                  <a:cubicBezTo>
                    <a:pt x="10" y="8"/>
                    <a:pt x="5" y="14"/>
                    <a:pt x="1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3439369" y="182246"/>
              <a:ext cx="19715" cy="20308"/>
            </a:xfrm>
            <a:custGeom>
              <a:rect b="b" l="l" r="r" t="t"/>
              <a:pathLst>
                <a:path extrusionOk="0" h="480" w="466">
                  <a:moveTo>
                    <a:pt x="98" y="479"/>
                  </a:moveTo>
                  <a:cubicBezTo>
                    <a:pt x="239" y="296"/>
                    <a:pt x="353" y="148"/>
                    <a:pt x="466" y="0"/>
                  </a:cubicBezTo>
                  <a:cubicBezTo>
                    <a:pt x="10" y="63"/>
                    <a:pt x="0" y="80"/>
                    <a:pt x="98" y="4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3408949" y="197435"/>
              <a:ext cx="11000" cy="14892"/>
            </a:xfrm>
            <a:custGeom>
              <a:rect b="b" l="l" r="r" t="t"/>
              <a:pathLst>
                <a:path extrusionOk="0" h="352" w="260">
                  <a:moveTo>
                    <a:pt x="260" y="352"/>
                  </a:moveTo>
                  <a:cubicBezTo>
                    <a:pt x="216" y="195"/>
                    <a:pt x="188" y="98"/>
                    <a:pt x="161" y="1"/>
                  </a:cubicBezTo>
                  <a:cubicBezTo>
                    <a:pt x="14" y="156"/>
                    <a:pt x="0" y="270"/>
                    <a:pt x="260" y="3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3499828" y="158553"/>
              <a:ext cx="10661" cy="10281"/>
            </a:xfrm>
            <a:custGeom>
              <a:rect b="b" l="l" r="r" t="t"/>
              <a:pathLst>
                <a:path extrusionOk="0" h="243" w="252">
                  <a:moveTo>
                    <a:pt x="1" y="60"/>
                  </a:moveTo>
                  <a:cubicBezTo>
                    <a:pt x="54" y="121"/>
                    <a:pt x="107" y="182"/>
                    <a:pt x="160" y="242"/>
                  </a:cubicBezTo>
                  <a:cubicBezTo>
                    <a:pt x="190" y="215"/>
                    <a:pt x="221" y="188"/>
                    <a:pt x="252" y="162"/>
                  </a:cubicBezTo>
                  <a:cubicBezTo>
                    <a:pt x="191" y="109"/>
                    <a:pt x="134" y="54"/>
                    <a:pt x="71" y="6"/>
                  </a:cubicBezTo>
                  <a:cubicBezTo>
                    <a:pt x="64" y="1"/>
                    <a:pt x="24" y="41"/>
                    <a:pt x="1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3756473" y="-564968"/>
              <a:ext cx="17008" cy="16458"/>
            </a:xfrm>
            <a:custGeom>
              <a:rect b="b" l="l" r="r" t="t"/>
              <a:pathLst>
                <a:path extrusionOk="0" h="389" w="402">
                  <a:moveTo>
                    <a:pt x="350" y="389"/>
                  </a:moveTo>
                  <a:cubicBezTo>
                    <a:pt x="402" y="0"/>
                    <a:pt x="130" y="159"/>
                    <a:pt x="2" y="97"/>
                  </a:cubicBezTo>
                  <a:lnTo>
                    <a:pt x="1" y="97"/>
                  </a:lnTo>
                  <a:cubicBezTo>
                    <a:pt x="109" y="188"/>
                    <a:pt x="218" y="278"/>
                    <a:pt x="350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3389953" y="197815"/>
              <a:ext cx="17008" cy="9265"/>
            </a:xfrm>
            <a:custGeom>
              <a:rect b="b" l="l" r="r" t="t"/>
              <a:pathLst>
                <a:path extrusionOk="0" h="219" w="402">
                  <a:moveTo>
                    <a:pt x="42" y="219"/>
                  </a:moveTo>
                  <a:cubicBezTo>
                    <a:pt x="131" y="200"/>
                    <a:pt x="222" y="186"/>
                    <a:pt x="309" y="161"/>
                  </a:cubicBezTo>
                  <a:cubicBezTo>
                    <a:pt x="328" y="155"/>
                    <a:pt x="339" y="113"/>
                    <a:pt x="401" y="1"/>
                  </a:cubicBezTo>
                  <a:cubicBezTo>
                    <a:pt x="224" y="47"/>
                    <a:pt x="113" y="75"/>
                    <a:pt x="0" y="104"/>
                  </a:cubicBezTo>
                  <a:cubicBezTo>
                    <a:pt x="15" y="143"/>
                    <a:pt x="29" y="181"/>
                    <a:pt x="42" y="2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11"/>
          <p:cNvGrpSpPr/>
          <p:nvPr/>
        </p:nvGrpSpPr>
        <p:grpSpPr>
          <a:xfrm rot="-3259491">
            <a:off x="6930510" y="-2930649"/>
            <a:ext cx="3278317" cy="5268925"/>
            <a:chOff x="3808047" y="101944"/>
            <a:chExt cx="987796" cy="1587589"/>
          </a:xfrm>
        </p:grpSpPr>
        <p:sp>
          <p:nvSpPr>
            <p:cNvPr id="305" name="Google Shape;305;p11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11"/>
          <p:cNvGrpSpPr/>
          <p:nvPr/>
        </p:nvGrpSpPr>
        <p:grpSpPr>
          <a:xfrm rot="1113110">
            <a:off x="-2318896" y="1916503"/>
            <a:ext cx="5462127" cy="4109306"/>
            <a:chOff x="5939093" y="2966412"/>
            <a:chExt cx="1381763" cy="1039538"/>
          </a:xfrm>
        </p:grpSpPr>
        <p:sp>
          <p:nvSpPr>
            <p:cNvPr id="343" name="Google Shape;343;p11"/>
            <p:cNvSpPr/>
            <p:nvPr/>
          </p:nvSpPr>
          <p:spPr>
            <a:xfrm>
              <a:off x="6096989" y="3431596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096904" y="3431511"/>
              <a:ext cx="127" cy="127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18305" y="3538806"/>
              <a:ext cx="381" cy="338"/>
            </a:xfrm>
            <a:custGeom>
              <a:rect b="b" l="l" r="r" t="t"/>
              <a:pathLst>
                <a:path extrusionOk="0" h="8" w="9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702764" y="3597911"/>
              <a:ext cx="508" cy="254"/>
            </a:xfrm>
            <a:custGeom>
              <a:rect b="b" l="l" r="r" t="t"/>
              <a:pathLst>
                <a:path extrusionOk="0" h="6" w="12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661513" y="3715656"/>
              <a:ext cx="423" cy="508"/>
            </a:xfrm>
            <a:custGeom>
              <a:rect b="b" l="l" r="r" t="t"/>
              <a:pathLst>
                <a:path extrusionOk="0" h="12" w="1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5939093" y="2966412"/>
              <a:ext cx="1381763" cy="1039538"/>
            </a:xfrm>
            <a:custGeom>
              <a:rect b="b" l="l" r="r" t="t"/>
              <a:pathLst>
                <a:path extrusionOk="0" h="24571" w="3266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6669425" y="3650882"/>
              <a:ext cx="20731" cy="21577"/>
            </a:xfrm>
            <a:custGeom>
              <a:rect b="b" l="l" r="r" t="t"/>
              <a:pathLst>
                <a:path extrusionOk="0" h="510" w="49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6802782" y="3573753"/>
              <a:ext cx="15273" cy="14935"/>
            </a:xfrm>
            <a:custGeom>
              <a:rect b="b" l="l" r="r" t="t"/>
              <a:pathLst>
                <a:path extrusionOk="0" h="353" w="361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310986" y="3109415"/>
              <a:ext cx="13538" cy="16246"/>
            </a:xfrm>
            <a:custGeom>
              <a:rect b="b" l="l" r="r" t="t"/>
              <a:pathLst>
                <a:path extrusionOk="0" h="384" w="32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691933" y="3581580"/>
              <a:ext cx="12142" cy="16035"/>
            </a:xfrm>
            <a:custGeom>
              <a:rect b="b" l="l" r="r" t="t"/>
              <a:pathLst>
                <a:path extrusionOk="0" h="379" w="287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702764" y="3597615"/>
              <a:ext cx="465" cy="423"/>
            </a:xfrm>
            <a:custGeom>
              <a:rect b="b" l="l" r="r" t="t"/>
              <a:pathLst>
                <a:path extrusionOk="0" h="10" w="11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18305" y="3538933"/>
              <a:ext cx="465" cy="212"/>
            </a:xfrm>
            <a:custGeom>
              <a:rect b="b" l="l" r="r" t="t"/>
              <a:pathLst>
                <a:path extrusionOk="0" h="5" w="11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17290" y="3537791"/>
              <a:ext cx="10704" cy="9900"/>
            </a:xfrm>
            <a:custGeom>
              <a:rect b="b" l="l" r="r" t="t"/>
              <a:pathLst>
                <a:path extrusionOk="0" h="234" w="253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435162" y="3501278"/>
              <a:ext cx="11888" cy="10746"/>
            </a:xfrm>
            <a:custGeom>
              <a:rect b="b" l="l" r="r" t="t"/>
              <a:pathLst>
                <a:path extrusionOk="0" h="254" w="281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698364" y="3575488"/>
              <a:ext cx="9435" cy="9096"/>
            </a:xfrm>
            <a:custGeom>
              <a:rect b="b" l="l" r="r" t="t"/>
              <a:pathLst>
                <a:path extrusionOk="0" h="215" w="223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173060" y="3179732"/>
              <a:ext cx="11677" cy="10238"/>
            </a:xfrm>
            <a:custGeom>
              <a:rect b="b" l="l" r="r" t="t"/>
              <a:pathLst>
                <a:path extrusionOk="0" h="242" w="276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6302778" y="3153374"/>
              <a:ext cx="15315" cy="10704"/>
            </a:xfrm>
            <a:custGeom>
              <a:rect b="b" l="l" r="r" t="t"/>
              <a:pathLst>
                <a:path extrusionOk="0" h="253" w="362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6515760" y="3481774"/>
              <a:ext cx="9350" cy="7785"/>
            </a:xfrm>
            <a:custGeom>
              <a:rect b="b" l="l" r="r" t="t"/>
              <a:pathLst>
                <a:path extrusionOk="0" h="184" w="221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6167348" y="3540879"/>
              <a:ext cx="5627" cy="4485"/>
            </a:xfrm>
            <a:custGeom>
              <a:rect b="b" l="l" r="r" t="t"/>
              <a:pathLst>
                <a:path extrusionOk="0" h="106" w="133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6690537" y="3593977"/>
              <a:ext cx="4062" cy="6346"/>
            </a:xfrm>
            <a:custGeom>
              <a:rect b="b" l="l" r="r" t="t"/>
              <a:pathLst>
                <a:path extrusionOk="0" h="150" w="96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6803544" y="3625454"/>
              <a:ext cx="7235" cy="5542"/>
            </a:xfrm>
            <a:custGeom>
              <a:rect b="b" l="l" r="r" t="t"/>
              <a:pathLst>
                <a:path extrusionOk="0" h="131" w="171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6322748" y="3090588"/>
              <a:ext cx="5838" cy="5119"/>
            </a:xfrm>
            <a:custGeom>
              <a:rect b="b" l="l" r="r" t="t"/>
              <a:pathLst>
                <a:path extrusionOk="0" h="121" w="138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5995956" y="3093042"/>
              <a:ext cx="7488" cy="5712"/>
            </a:xfrm>
            <a:custGeom>
              <a:rect b="b" l="l" r="r" t="t"/>
              <a:pathLst>
                <a:path extrusionOk="0" h="135" w="177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7006202" y="3894115"/>
              <a:ext cx="6092" cy="4781"/>
            </a:xfrm>
            <a:custGeom>
              <a:rect b="b" l="l" r="r" t="t"/>
              <a:pathLst>
                <a:path extrusionOk="0" h="113" w="144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3"/>
          <p:cNvGrpSpPr/>
          <p:nvPr/>
        </p:nvGrpSpPr>
        <p:grpSpPr>
          <a:xfrm rot="3469760">
            <a:off x="-2668644" y="3140943"/>
            <a:ext cx="4754100" cy="1464517"/>
            <a:chOff x="2427134" y="2309104"/>
            <a:chExt cx="1113437" cy="342987"/>
          </a:xfrm>
        </p:grpSpPr>
        <p:sp>
          <p:nvSpPr>
            <p:cNvPr id="370" name="Google Shape;370;p13"/>
            <p:cNvSpPr/>
            <p:nvPr/>
          </p:nvSpPr>
          <p:spPr>
            <a:xfrm>
              <a:off x="2427134" y="2309104"/>
              <a:ext cx="1089545" cy="342987"/>
            </a:xfrm>
            <a:custGeom>
              <a:rect b="b" l="l" r="r" t="t"/>
              <a:pathLst>
                <a:path extrusionOk="0" h="8107" w="25753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3519756" y="2320993"/>
              <a:ext cx="20815" cy="33254"/>
            </a:xfrm>
            <a:custGeom>
              <a:rect b="b" l="l" r="r" t="t"/>
              <a:pathLst>
                <a:path extrusionOk="0" h="786" w="492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465254" y="2446649"/>
              <a:ext cx="17981" cy="40488"/>
            </a:xfrm>
            <a:custGeom>
              <a:rect b="b" l="l" r="r" t="t"/>
              <a:pathLst>
                <a:path extrusionOk="0" h="957" w="425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3118289" y="2428245"/>
              <a:ext cx="14681" cy="13158"/>
            </a:xfrm>
            <a:custGeom>
              <a:rect b="b" l="l" r="r" t="t"/>
              <a:pathLst>
                <a:path extrusionOk="0" h="311" w="347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128697" y="2440684"/>
              <a:ext cx="762" cy="762"/>
            </a:xfrm>
            <a:custGeom>
              <a:rect b="b" l="l" r="r" t="t"/>
              <a:pathLst>
                <a:path extrusionOk="0" h="18" w="18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13"/>
          <p:cNvGrpSpPr/>
          <p:nvPr/>
        </p:nvGrpSpPr>
        <p:grpSpPr>
          <a:xfrm rot="-3892594">
            <a:off x="6385623" y="2409196"/>
            <a:ext cx="5104034" cy="3839903"/>
            <a:chOff x="5939093" y="2966412"/>
            <a:chExt cx="1381763" cy="1039538"/>
          </a:xfrm>
        </p:grpSpPr>
        <p:sp>
          <p:nvSpPr>
            <p:cNvPr id="376" name="Google Shape;376;p13"/>
            <p:cNvSpPr/>
            <p:nvPr/>
          </p:nvSpPr>
          <p:spPr>
            <a:xfrm>
              <a:off x="6096989" y="3431596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6096904" y="3431511"/>
              <a:ext cx="127" cy="127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6318305" y="3538806"/>
              <a:ext cx="381" cy="338"/>
            </a:xfrm>
            <a:custGeom>
              <a:rect b="b" l="l" r="r" t="t"/>
              <a:pathLst>
                <a:path extrusionOk="0" h="8" w="9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6702764" y="3597911"/>
              <a:ext cx="508" cy="254"/>
            </a:xfrm>
            <a:custGeom>
              <a:rect b="b" l="l" r="r" t="t"/>
              <a:pathLst>
                <a:path extrusionOk="0" h="6" w="12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6661513" y="3715656"/>
              <a:ext cx="423" cy="508"/>
            </a:xfrm>
            <a:custGeom>
              <a:rect b="b" l="l" r="r" t="t"/>
              <a:pathLst>
                <a:path extrusionOk="0" h="12" w="1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5939093" y="2966412"/>
              <a:ext cx="1381763" cy="1039538"/>
            </a:xfrm>
            <a:custGeom>
              <a:rect b="b" l="l" r="r" t="t"/>
              <a:pathLst>
                <a:path extrusionOk="0" h="24571" w="3266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6669425" y="3650882"/>
              <a:ext cx="20731" cy="21577"/>
            </a:xfrm>
            <a:custGeom>
              <a:rect b="b" l="l" r="r" t="t"/>
              <a:pathLst>
                <a:path extrusionOk="0" h="510" w="49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6802782" y="3573753"/>
              <a:ext cx="15273" cy="14935"/>
            </a:xfrm>
            <a:custGeom>
              <a:rect b="b" l="l" r="r" t="t"/>
              <a:pathLst>
                <a:path extrusionOk="0" h="353" w="361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6310986" y="3109415"/>
              <a:ext cx="13538" cy="16246"/>
            </a:xfrm>
            <a:custGeom>
              <a:rect b="b" l="l" r="r" t="t"/>
              <a:pathLst>
                <a:path extrusionOk="0" h="384" w="32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6691933" y="3581580"/>
              <a:ext cx="12142" cy="16035"/>
            </a:xfrm>
            <a:custGeom>
              <a:rect b="b" l="l" r="r" t="t"/>
              <a:pathLst>
                <a:path extrusionOk="0" h="379" w="287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6702764" y="3597615"/>
              <a:ext cx="465" cy="423"/>
            </a:xfrm>
            <a:custGeom>
              <a:rect b="b" l="l" r="r" t="t"/>
              <a:pathLst>
                <a:path extrusionOk="0" h="10" w="11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6318305" y="3538933"/>
              <a:ext cx="465" cy="212"/>
            </a:xfrm>
            <a:custGeom>
              <a:rect b="b" l="l" r="r" t="t"/>
              <a:pathLst>
                <a:path extrusionOk="0" h="5" w="11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6317290" y="3537791"/>
              <a:ext cx="10704" cy="9900"/>
            </a:xfrm>
            <a:custGeom>
              <a:rect b="b" l="l" r="r" t="t"/>
              <a:pathLst>
                <a:path extrusionOk="0" h="234" w="253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6435162" y="3501278"/>
              <a:ext cx="11888" cy="10746"/>
            </a:xfrm>
            <a:custGeom>
              <a:rect b="b" l="l" r="r" t="t"/>
              <a:pathLst>
                <a:path extrusionOk="0" h="254" w="281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6698364" y="3575488"/>
              <a:ext cx="9435" cy="9096"/>
            </a:xfrm>
            <a:custGeom>
              <a:rect b="b" l="l" r="r" t="t"/>
              <a:pathLst>
                <a:path extrusionOk="0" h="215" w="223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6173060" y="3179732"/>
              <a:ext cx="11677" cy="10238"/>
            </a:xfrm>
            <a:custGeom>
              <a:rect b="b" l="l" r="r" t="t"/>
              <a:pathLst>
                <a:path extrusionOk="0" h="242" w="276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6302778" y="3153374"/>
              <a:ext cx="15315" cy="10704"/>
            </a:xfrm>
            <a:custGeom>
              <a:rect b="b" l="l" r="r" t="t"/>
              <a:pathLst>
                <a:path extrusionOk="0" h="253" w="362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6515760" y="3481774"/>
              <a:ext cx="9350" cy="7785"/>
            </a:xfrm>
            <a:custGeom>
              <a:rect b="b" l="l" r="r" t="t"/>
              <a:pathLst>
                <a:path extrusionOk="0" h="184" w="221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6167348" y="3540879"/>
              <a:ext cx="5627" cy="4485"/>
            </a:xfrm>
            <a:custGeom>
              <a:rect b="b" l="l" r="r" t="t"/>
              <a:pathLst>
                <a:path extrusionOk="0" h="106" w="133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6690537" y="3593977"/>
              <a:ext cx="4062" cy="6346"/>
            </a:xfrm>
            <a:custGeom>
              <a:rect b="b" l="l" r="r" t="t"/>
              <a:pathLst>
                <a:path extrusionOk="0" h="150" w="96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6803544" y="3625454"/>
              <a:ext cx="7235" cy="5542"/>
            </a:xfrm>
            <a:custGeom>
              <a:rect b="b" l="l" r="r" t="t"/>
              <a:pathLst>
                <a:path extrusionOk="0" h="131" w="171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6322748" y="3090588"/>
              <a:ext cx="5838" cy="5119"/>
            </a:xfrm>
            <a:custGeom>
              <a:rect b="b" l="l" r="r" t="t"/>
              <a:pathLst>
                <a:path extrusionOk="0" h="121" w="138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5995956" y="3093042"/>
              <a:ext cx="7488" cy="5712"/>
            </a:xfrm>
            <a:custGeom>
              <a:rect b="b" l="l" r="r" t="t"/>
              <a:pathLst>
                <a:path extrusionOk="0" h="135" w="177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7006202" y="3894115"/>
              <a:ext cx="6092" cy="4781"/>
            </a:xfrm>
            <a:custGeom>
              <a:rect b="b" l="l" r="r" t="t"/>
              <a:pathLst>
                <a:path extrusionOk="0" h="113" w="144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13"/>
          <p:cNvSpPr txBox="1"/>
          <p:nvPr>
            <p:ph type="title"/>
          </p:nvPr>
        </p:nvSpPr>
        <p:spPr>
          <a:xfrm>
            <a:off x="720146" y="1973475"/>
            <a:ext cx="26052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1" name="Google Shape;401;p13"/>
          <p:cNvSpPr txBox="1"/>
          <p:nvPr>
            <p:ph idx="1" type="subTitle"/>
          </p:nvPr>
        </p:nvSpPr>
        <p:spPr>
          <a:xfrm>
            <a:off x="719846" y="2369556"/>
            <a:ext cx="2605200" cy="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13"/>
          <p:cNvSpPr txBox="1"/>
          <p:nvPr>
            <p:ph hasCustomPrompt="1" idx="2" type="title"/>
          </p:nvPr>
        </p:nvSpPr>
        <p:spPr>
          <a:xfrm rot="2191">
            <a:off x="3268925" y="3052929"/>
            <a:ext cx="4707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/>
          <p:nvPr>
            <p:ph hasCustomPrompt="1" idx="3" type="title"/>
          </p:nvPr>
        </p:nvSpPr>
        <p:spPr>
          <a:xfrm>
            <a:off x="3269075" y="1392750"/>
            <a:ext cx="45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/>
          <p:nvPr>
            <p:ph idx="4" type="title"/>
          </p:nvPr>
        </p:nvSpPr>
        <p:spPr>
          <a:xfrm>
            <a:off x="3269075" y="1977375"/>
            <a:ext cx="26064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5" name="Google Shape;405;p13"/>
          <p:cNvSpPr txBox="1"/>
          <p:nvPr>
            <p:ph idx="5" type="subTitle"/>
          </p:nvPr>
        </p:nvSpPr>
        <p:spPr>
          <a:xfrm>
            <a:off x="3268925" y="2368656"/>
            <a:ext cx="26064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13"/>
          <p:cNvSpPr txBox="1"/>
          <p:nvPr>
            <p:ph idx="6" type="title"/>
          </p:nvPr>
        </p:nvSpPr>
        <p:spPr>
          <a:xfrm>
            <a:off x="5832347" y="1977375"/>
            <a:ext cx="26061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7" name="Google Shape;407;p13"/>
          <p:cNvSpPr txBox="1"/>
          <p:nvPr>
            <p:ph idx="7" type="subTitle"/>
          </p:nvPr>
        </p:nvSpPr>
        <p:spPr>
          <a:xfrm>
            <a:off x="5832197" y="2368656"/>
            <a:ext cx="26061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13"/>
          <p:cNvSpPr txBox="1"/>
          <p:nvPr>
            <p:ph idx="8" type="title"/>
          </p:nvPr>
        </p:nvSpPr>
        <p:spPr>
          <a:xfrm>
            <a:off x="3269075" y="3640100"/>
            <a:ext cx="26064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9" name="Google Shape;409;p13"/>
          <p:cNvSpPr txBox="1"/>
          <p:nvPr>
            <p:ph idx="9" type="subTitle"/>
          </p:nvPr>
        </p:nvSpPr>
        <p:spPr>
          <a:xfrm>
            <a:off x="3268925" y="4032008"/>
            <a:ext cx="26064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3"/>
          <p:cNvSpPr txBox="1"/>
          <p:nvPr>
            <p:ph idx="13" type="title"/>
          </p:nvPr>
        </p:nvSpPr>
        <p:spPr>
          <a:xfrm>
            <a:off x="719996" y="3640017"/>
            <a:ext cx="26058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1" name="Google Shape;411;p13"/>
          <p:cNvSpPr txBox="1"/>
          <p:nvPr>
            <p:ph idx="14" type="subTitle"/>
          </p:nvPr>
        </p:nvSpPr>
        <p:spPr>
          <a:xfrm>
            <a:off x="719846" y="4032510"/>
            <a:ext cx="26058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13"/>
          <p:cNvSpPr txBox="1"/>
          <p:nvPr>
            <p:ph hasCustomPrompt="1" idx="15" type="title"/>
          </p:nvPr>
        </p:nvSpPr>
        <p:spPr>
          <a:xfrm rot="2212">
            <a:off x="719846" y="3053529"/>
            <a:ext cx="4662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/>
          <p:nvPr>
            <p:ph hasCustomPrompt="1" idx="16" type="title"/>
          </p:nvPr>
        </p:nvSpPr>
        <p:spPr>
          <a:xfrm rot="2214">
            <a:off x="719846" y="1392588"/>
            <a:ext cx="4659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/>
          <p:nvPr>
            <p:ph hasCustomPrompt="1" idx="17" type="title"/>
          </p:nvPr>
        </p:nvSpPr>
        <p:spPr>
          <a:xfrm rot="2191">
            <a:off x="5832197" y="1392588"/>
            <a:ext cx="4707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5" name="Google Shape;415;p13"/>
          <p:cNvSpPr txBox="1"/>
          <p:nvPr>
            <p:ph idx="18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16" name="Google Shape;416;p13"/>
          <p:cNvSpPr/>
          <p:nvPr/>
        </p:nvSpPr>
        <p:spPr>
          <a:xfrm>
            <a:off x="7907656" y="-1146316"/>
            <a:ext cx="2059974" cy="2413523"/>
          </a:xfrm>
          <a:custGeom>
            <a:rect b="b" l="l" r="r" t="t"/>
            <a:pathLst>
              <a:path extrusionOk="0" h="27040" w="23079">
                <a:moveTo>
                  <a:pt x="12601" y="420"/>
                </a:moveTo>
                <a:lnTo>
                  <a:pt x="12773" y="479"/>
                </a:lnTo>
                <a:lnTo>
                  <a:pt x="12753" y="541"/>
                </a:lnTo>
                <a:cubicBezTo>
                  <a:pt x="12696" y="520"/>
                  <a:pt x="12639" y="500"/>
                  <a:pt x="12582" y="479"/>
                </a:cubicBezTo>
                <a:cubicBezTo>
                  <a:pt x="12588" y="459"/>
                  <a:pt x="12594" y="440"/>
                  <a:pt x="12601" y="420"/>
                </a:cubicBezTo>
                <a:close/>
                <a:moveTo>
                  <a:pt x="15088" y="1465"/>
                </a:moveTo>
                <a:cubicBezTo>
                  <a:pt x="15141" y="1465"/>
                  <a:pt x="15131" y="1498"/>
                  <a:pt x="15094" y="1625"/>
                </a:cubicBezTo>
                <a:cubicBezTo>
                  <a:pt x="15051" y="1550"/>
                  <a:pt x="15031" y="1514"/>
                  <a:pt x="15009" y="1475"/>
                </a:cubicBezTo>
                <a:cubicBezTo>
                  <a:pt x="15044" y="1469"/>
                  <a:pt x="15070" y="1465"/>
                  <a:pt x="15088" y="1465"/>
                </a:cubicBezTo>
                <a:close/>
                <a:moveTo>
                  <a:pt x="15020" y="2091"/>
                </a:moveTo>
                <a:cubicBezTo>
                  <a:pt x="15027" y="2122"/>
                  <a:pt x="15044" y="2181"/>
                  <a:pt x="15065" y="2256"/>
                </a:cubicBezTo>
                <a:cubicBezTo>
                  <a:pt x="14850" y="2220"/>
                  <a:pt x="15012" y="2125"/>
                  <a:pt x="15020" y="2091"/>
                </a:cubicBezTo>
                <a:close/>
                <a:moveTo>
                  <a:pt x="14982" y="2341"/>
                </a:moveTo>
                <a:cubicBezTo>
                  <a:pt x="15089" y="2341"/>
                  <a:pt x="15092" y="2401"/>
                  <a:pt x="15015" y="2743"/>
                </a:cubicBezTo>
                <a:cubicBezTo>
                  <a:pt x="14995" y="2743"/>
                  <a:pt x="14975" y="2744"/>
                  <a:pt x="14957" y="2744"/>
                </a:cubicBezTo>
                <a:lnTo>
                  <a:pt x="14957" y="2342"/>
                </a:lnTo>
                <a:cubicBezTo>
                  <a:pt x="14966" y="2341"/>
                  <a:pt x="14974" y="2341"/>
                  <a:pt x="14982" y="2341"/>
                </a:cubicBezTo>
                <a:close/>
                <a:moveTo>
                  <a:pt x="7656" y="3154"/>
                </a:moveTo>
                <a:cubicBezTo>
                  <a:pt x="7681" y="3154"/>
                  <a:pt x="7708" y="3177"/>
                  <a:pt x="7738" y="3246"/>
                </a:cubicBezTo>
                <a:cubicBezTo>
                  <a:pt x="7669" y="3293"/>
                  <a:pt x="7601" y="3340"/>
                  <a:pt x="7525" y="3391"/>
                </a:cubicBezTo>
                <a:cubicBezTo>
                  <a:pt x="7537" y="3343"/>
                  <a:pt x="7360" y="3312"/>
                  <a:pt x="7521" y="3253"/>
                </a:cubicBezTo>
                <a:cubicBezTo>
                  <a:pt x="7566" y="3236"/>
                  <a:pt x="7608" y="3154"/>
                  <a:pt x="7656" y="3154"/>
                </a:cubicBezTo>
                <a:close/>
                <a:moveTo>
                  <a:pt x="9068" y="3206"/>
                </a:moveTo>
                <a:cubicBezTo>
                  <a:pt x="9091" y="3217"/>
                  <a:pt x="9112" y="3225"/>
                  <a:pt x="9134" y="3236"/>
                </a:cubicBezTo>
                <a:cubicBezTo>
                  <a:pt x="9106" y="3308"/>
                  <a:pt x="9077" y="3378"/>
                  <a:pt x="9049" y="3447"/>
                </a:cubicBezTo>
                <a:cubicBezTo>
                  <a:pt x="9029" y="3439"/>
                  <a:pt x="9010" y="3433"/>
                  <a:pt x="8992" y="3425"/>
                </a:cubicBezTo>
                <a:cubicBezTo>
                  <a:pt x="9018" y="3352"/>
                  <a:pt x="9042" y="3279"/>
                  <a:pt x="9068" y="3206"/>
                </a:cubicBezTo>
                <a:close/>
                <a:moveTo>
                  <a:pt x="14742" y="3291"/>
                </a:moveTo>
                <a:lnTo>
                  <a:pt x="14742" y="3291"/>
                </a:lnTo>
                <a:cubicBezTo>
                  <a:pt x="14708" y="3364"/>
                  <a:pt x="14688" y="3402"/>
                  <a:pt x="14656" y="3470"/>
                </a:cubicBezTo>
                <a:cubicBezTo>
                  <a:pt x="14631" y="3413"/>
                  <a:pt x="14615" y="3378"/>
                  <a:pt x="14601" y="3343"/>
                </a:cubicBezTo>
                <a:cubicBezTo>
                  <a:pt x="14637" y="3329"/>
                  <a:pt x="14674" y="3317"/>
                  <a:pt x="14742" y="3291"/>
                </a:cubicBezTo>
                <a:close/>
                <a:moveTo>
                  <a:pt x="6950" y="3791"/>
                </a:moveTo>
                <a:cubicBezTo>
                  <a:pt x="6967" y="3802"/>
                  <a:pt x="6983" y="3813"/>
                  <a:pt x="7000" y="3824"/>
                </a:cubicBezTo>
                <a:cubicBezTo>
                  <a:pt x="6983" y="3884"/>
                  <a:pt x="6989" y="3963"/>
                  <a:pt x="6886" y="3963"/>
                </a:cubicBezTo>
                <a:cubicBezTo>
                  <a:pt x="6872" y="3963"/>
                  <a:pt x="6856" y="3961"/>
                  <a:pt x="6837" y="3958"/>
                </a:cubicBezTo>
                <a:cubicBezTo>
                  <a:pt x="6879" y="3895"/>
                  <a:pt x="6915" y="3843"/>
                  <a:pt x="6950" y="3791"/>
                </a:cubicBezTo>
                <a:close/>
                <a:moveTo>
                  <a:pt x="8223" y="4312"/>
                </a:moveTo>
                <a:lnTo>
                  <a:pt x="8289" y="4332"/>
                </a:lnTo>
                <a:cubicBezTo>
                  <a:pt x="8272" y="4390"/>
                  <a:pt x="8254" y="4448"/>
                  <a:pt x="8238" y="4509"/>
                </a:cubicBezTo>
                <a:cubicBezTo>
                  <a:pt x="8216" y="4502"/>
                  <a:pt x="8196" y="4496"/>
                  <a:pt x="8175" y="4490"/>
                </a:cubicBezTo>
                <a:cubicBezTo>
                  <a:pt x="8190" y="4431"/>
                  <a:pt x="8207" y="4371"/>
                  <a:pt x="8223" y="4312"/>
                </a:cubicBezTo>
                <a:close/>
                <a:moveTo>
                  <a:pt x="7612" y="4445"/>
                </a:moveTo>
                <a:cubicBezTo>
                  <a:pt x="7718" y="4562"/>
                  <a:pt x="7716" y="4661"/>
                  <a:pt x="7539" y="4749"/>
                </a:cubicBezTo>
                <a:cubicBezTo>
                  <a:pt x="7568" y="4627"/>
                  <a:pt x="7590" y="4537"/>
                  <a:pt x="7612" y="4445"/>
                </a:cubicBezTo>
                <a:close/>
                <a:moveTo>
                  <a:pt x="7855" y="4609"/>
                </a:moveTo>
                <a:cubicBezTo>
                  <a:pt x="7948" y="4645"/>
                  <a:pt x="7999" y="4663"/>
                  <a:pt x="8087" y="4698"/>
                </a:cubicBezTo>
                <a:cubicBezTo>
                  <a:pt x="8035" y="4752"/>
                  <a:pt x="8008" y="4782"/>
                  <a:pt x="7954" y="4838"/>
                </a:cubicBezTo>
                <a:cubicBezTo>
                  <a:pt x="7914" y="4746"/>
                  <a:pt x="7893" y="4700"/>
                  <a:pt x="7855" y="4609"/>
                </a:cubicBezTo>
                <a:close/>
                <a:moveTo>
                  <a:pt x="6091" y="4324"/>
                </a:moveTo>
                <a:lnTo>
                  <a:pt x="6091" y="4324"/>
                </a:lnTo>
                <a:cubicBezTo>
                  <a:pt x="6267" y="4520"/>
                  <a:pt x="6267" y="4520"/>
                  <a:pt x="6145" y="4645"/>
                </a:cubicBezTo>
                <a:cubicBezTo>
                  <a:pt x="6116" y="4676"/>
                  <a:pt x="6085" y="4704"/>
                  <a:pt x="6053" y="4733"/>
                </a:cubicBezTo>
                <a:cubicBezTo>
                  <a:pt x="6053" y="4736"/>
                  <a:pt x="6054" y="4739"/>
                  <a:pt x="6054" y="4741"/>
                </a:cubicBezTo>
                <a:lnTo>
                  <a:pt x="6043" y="4741"/>
                </a:lnTo>
                <a:cubicBezTo>
                  <a:pt x="5980" y="4792"/>
                  <a:pt x="5918" y="4842"/>
                  <a:pt x="5851" y="4894"/>
                </a:cubicBezTo>
                <a:lnTo>
                  <a:pt x="5851" y="4741"/>
                </a:lnTo>
                <a:lnTo>
                  <a:pt x="6043" y="4741"/>
                </a:lnTo>
                <a:cubicBezTo>
                  <a:pt x="6044" y="4740"/>
                  <a:pt x="6046" y="4738"/>
                  <a:pt x="6049" y="4736"/>
                </a:cubicBezTo>
                <a:cubicBezTo>
                  <a:pt x="6050" y="4736"/>
                  <a:pt x="6050" y="4735"/>
                  <a:pt x="6052" y="4734"/>
                </a:cubicBezTo>
                <a:cubicBezTo>
                  <a:pt x="6047" y="4702"/>
                  <a:pt x="6033" y="4655"/>
                  <a:pt x="6044" y="4646"/>
                </a:cubicBezTo>
                <a:cubicBezTo>
                  <a:pt x="6156" y="4574"/>
                  <a:pt x="6141" y="4468"/>
                  <a:pt x="6091" y="4324"/>
                </a:cubicBezTo>
                <a:close/>
                <a:moveTo>
                  <a:pt x="7741" y="4886"/>
                </a:moveTo>
                <a:cubicBezTo>
                  <a:pt x="7774" y="4886"/>
                  <a:pt x="7808" y="4914"/>
                  <a:pt x="7840" y="4984"/>
                </a:cubicBezTo>
                <a:cubicBezTo>
                  <a:pt x="7766" y="4997"/>
                  <a:pt x="7705" y="5007"/>
                  <a:pt x="7638" y="5021"/>
                </a:cubicBezTo>
                <a:cubicBezTo>
                  <a:pt x="7638" y="5004"/>
                  <a:pt x="7628" y="4969"/>
                  <a:pt x="7639" y="4955"/>
                </a:cubicBezTo>
                <a:cubicBezTo>
                  <a:pt x="7673" y="4914"/>
                  <a:pt x="7707" y="4886"/>
                  <a:pt x="7741" y="4886"/>
                </a:cubicBezTo>
                <a:close/>
                <a:moveTo>
                  <a:pt x="13140" y="5309"/>
                </a:moveTo>
                <a:cubicBezTo>
                  <a:pt x="13164" y="5309"/>
                  <a:pt x="13250" y="5361"/>
                  <a:pt x="13205" y="5437"/>
                </a:cubicBezTo>
                <a:lnTo>
                  <a:pt x="13209" y="5435"/>
                </a:lnTo>
                <a:lnTo>
                  <a:pt x="13209" y="5435"/>
                </a:lnTo>
                <a:cubicBezTo>
                  <a:pt x="13207" y="5437"/>
                  <a:pt x="13205" y="5439"/>
                  <a:pt x="13203" y="5441"/>
                </a:cubicBezTo>
                <a:lnTo>
                  <a:pt x="13203" y="5441"/>
                </a:lnTo>
                <a:cubicBezTo>
                  <a:pt x="13204" y="5440"/>
                  <a:pt x="13204" y="5439"/>
                  <a:pt x="13205" y="5438"/>
                </a:cubicBezTo>
                <a:lnTo>
                  <a:pt x="13205" y="5438"/>
                </a:lnTo>
                <a:cubicBezTo>
                  <a:pt x="13130" y="5480"/>
                  <a:pt x="13055" y="5522"/>
                  <a:pt x="12951" y="5580"/>
                </a:cubicBezTo>
                <a:cubicBezTo>
                  <a:pt x="12932" y="5510"/>
                  <a:pt x="12895" y="5425"/>
                  <a:pt x="12911" y="5412"/>
                </a:cubicBezTo>
                <a:cubicBezTo>
                  <a:pt x="12977" y="5362"/>
                  <a:pt x="13057" y="5328"/>
                  <a:pt x="13137" y="5309"/>
                </a:cubicBezTo>
                <a:cubicBezTo>
                  <a:pt x="13138" y="5309"/>
                  <a:pt x="13139" y="5309"/>
                  <a:pt x="13140" y="5309"/>
                </a:cubicBezTo>
                <a:close/>
                <a:moveTo>
                  <a:pt x="7040" y="5661"/>
                </a:moveTo>
                <a:cubicBezTo>
                  <a:pt x="7061" y="5677"/>
                  <a:pt x="7085" y="5693"/>
                  <a:pt x="7083" y="5694"/>
                </a:cubicBezTo>
                <a:cubicBezTo>
                  <a:pt x="7050" y="5751"/>
                  <a:pt x="7014" y="5807"/>
                  <a:pt x="6978" y="5864"/>
                </a:cubicBezTo>
                <a:cubicBezTo>
                  <a:pt x="6960" y="5849"/>
                  <a:pt x="6940" y="5832"/>
                  <a:pt x="6922" y="5817"/>
                </a:cubicBezTo>
                <a:cubicBezTo>
                  <a:pt x="6961" y="5764"/>
                  <a:pt x="7002" y="5713"/>
                  <a:pt x="7040" y="5661"/>
                </a:cubicBezTo>
                <a:close/>
                <a:moveTo>
                  <a:pt x="5658" y="5655"/>
                </a:moveTo>
                <a:lnTo>
                  <a:pt x="5658" y="5655"/>
                </a:lnTo>
                <a:cubicBezTo>
                  <a:pt x="5587" y="5772"/>
                  <a:pt x="5537" y="5855"/>
                  <a:pt x="5485" y="5938"/>
                </a:cubicBezTo>
                <a:cubicBezTo>
                  <a:pt x="5449" y="5801"/>
                  <a:pt x="5446" y="5683"/>
                  <a:pt x="5658" y="5655"/>
                </a:cubicBezTo>
                <a:close/>
                <a:moveTo>
                  <a:pt x="6034" y="5885"/>
                </a:moveTo>
                <a:cubicBezTo>
                  <a:pt x="6038" y="5885"/>
                  <a:pt x="6060" y="5903"/>
                  <a:pt x="6073" y="5912"/>
                </a:cubicBezTo>
                <a:cubicBezTo>
                  <a:pt x="6044" y="5947"/>
                  <a:pt x="6015" y="5980"/>
                  <a:pt x="5986" y="6016"/>
                </a:cubicBezTo>
                <a:cubicBezTo>
                  <a:pt x="5974" y="6004"/>
                  <a:pt x="5962" y="5994"/>
                  <a:pt x="5950" y="5981"/>
                </a:cubicBezTo>
                <a:cubicBezTo>
                  <a:pt x="5977" y="5949"/>
                  <a:pt x="6003" y="5916"/>
                  <a:pt x="6034" y="5885"/>
                </a:cubicBezTo>
                <a:cubicBezTo>
                  <a:pt x="6034" y="5885"/>
                  <a:pt x="6034" y="5885"/>
                  <a:pt x="6034" y="5885"/>
                </a:cubicBezTo>
                <a:close/>
                <a:moveTo>
                  <a:pt x="11392" y="6371"/>
                </a:moveTo>
                <a:cubicBezTo>
                  <a:pt x="11410" y="6376"/>
                  <a:pt x="11427" y="6382"/>
                  <a:pt x="11445" y="6388"/>
                </a:cubicBezTo>
                <a:cubicBezTo>
                  <a:pt x="11430" y="6434"/>
                  <a:pt x="11413" y="6480"/>
                  <a:pt x="11397" y="6526"/>
                </a:cubicBezTo>
                <a:lnTo>
                  <a:pt x="11354" y="6515"/>
                </a:lnTo>
                <a:cubicBezTo>
                  <a:pt x="11366" y="6468"/>
                  <a:pt x="11379" y="6419"/>
                  <a:pt x="11392" y="6371"/>
                </a:cubicBezTo>
                <a:close/>
                <a:moveTo>
                  <a:pt x="14547" y="7473"/>
                </a:moveTo>
                <a:cubicBezTo>
                  <a:pt x="14562" y="7622"/>
                  <a:pt x="14562" y="7622"/>
                  <a:pt x="14395" y="7677"/>
                </a:cubicBezTo>
                <a:cubicBezTo>
                  <a:pt x="14451" y="7601"/>
                  <a:pt x="14499" y="7538"/>
                  <a:pt x="14547" y="7473"/>
                </a:cubicBezTo>
                <a:close/>
                <a:moveTo>
                  <a:pt x="16655" y="7669"/>
                </a:moveTo>
                <a:cubicBezTo>
                  <a:pt x="16721" y="7669"/>
                  <a:pt x="16746" y="7745"/>
                  <a:pt x="16795" y="7765"/>
                </a:cubicBezTo>
                <a:cubicBezTo>
                  <a:pt x="16786" y="7784"/>
                  <a:pt x="16777" y="7805"/>
                  <a:pt x="16770" y="7824"/>
                </a:cubicBezTo>
                <a:cubicBezTo>
                  <a:pt x="16704" y="7793"/>
                  <a:pt x="16639" y="7762"/>
                  <a:pt x="16548" y="7718"/>
                </a:cubicBezTo>
                <a:cubicBezTo>
                  <a:pt x="16594" y="7682"/>
                  <a:pt x="16628" y="7669"/>
                  <a:pt x="16655" y="7669"/>
                </a:cubicBezTo>
                <a:close/>
                <a:moveTo>
                  <a:pt x="5432" y="7862"/>
                </a:moveTo>
                <a:cubicBezTo>
                  <a:pt x="5459" y="7924"/>
                  <a:pt x="5487" y="7987"/>
                  <a:pt x="5514" y="8051"/>
                </a:cubicBezTo>
                <a:lnTo>
                  <a:pt x="5464" y="8070"/>
                </a:lnTo>
                <a:cubicBezTo>
                  <a:pt x="5443" y="8007"/>
                  <a:pt x="5422" y="7943"/>
                  <a:pt x="5401" y="7877"/>
                </a:cubicBezTo>
                <a:lnTo>
                  <a:pt x="5432" y="7862"/>
                </a:lnTo>
                <a:close/>
                <a:moveTo>
                  <a:pt x="17461" y="8083"/>
                </a:moveTo>
                <a:cubicBezTo>
                  <a:pt x="17473" y="8093"/>
                  <a:pt x="17483" y="8104"/>
                  <a:pt x="17495" y="8114"/>
                </a:cubicBezTo>
                <a:cubicBezTo>
                  <a:pt x="17470" y="8150"/>
                  <a:pt x="17447" y="8187"/>
                  <a:pt x="17423" y="8223"/>
                </a:cubicBezTo>
                <a:cubicBezTo>
                  <a:pt x="17402" y="8209"/>
                  <a:pt x="17383" y="8193"/>
                  <a:pt x="17362" y="8178"/>
                </a:cubicBezTo>
                <a:cubicBezTo>
                  <a:pt x="17396" y="8146"/>
                  <a:pt x="17428" y="8115"/>
                  <a:pt x="17461" y="8083"/>
                </a:cubicBezTo>
                <a:close/>
                <a:moveTo>
                  <a:pt x="3153" y="8729"/>
                </a:moveTo>
                <a:cubicBezTo>
                  <a:pt x="3172" y="8752"/>
                  <a:pt x="3213" y="8776"/>
                  <a:pt x="3211" y="8798"/>
                </a:cubicBezTo>
                <a:cubicBezTo>
                  <a:pt x="3207" y="8856"/>
                  <a:pt x="3185" y="8891"/>
                  <a:pt x="3133" y="8891"/>
                </a:cubicBezTo>
                <a:cubicBezTo>
                  <a:pt x="3106" y="8891"/>
                  <a:pt x="3071" y="8881"/>
                  <a:pt x="3027" y="8860"/>
                </a:cubicBezTo>
                <a:cubicBezTo>
                  <a:pt x="3078" y="8808"/>
                  <a:pt x="3115" y="8767"/>
                  <a:pt x="3153" y="8729"/>
                </a:cubicBezTo>
                <a:close/>
                <a:moveTo>
                  <a:pt x="2757" y="8617"/>
                </a:moveTo>
                <a:lnTo>
                  <a:pt x="2757" y="8617"/>
                </a:lnTo>
                <a:cubicBezTo>
                  <a:pt x="2736" y="8703"/>
                  <a:pt x="2701" y="8724"/>
                  <a:pt x="2662" y="8724"/>
                </a:cubicBezTo>
                <a:cubicBezTo>
                  <a:pt x="2625" y="8724"/>
                  <a:pt x="2584" y="8704"/>
                  <a:pt x="2549" y="8703"/>
                </a:cubicBezTo>
                <a:lnTo>
                  <a:pt x="2549" y="8704"/>
                </a:lnTo>
                <a:cubicBezTo>
                  <a:pt x="2569" y="8774"/>
                  <a:pt x="2697" y="8835"/>
                  <a:pt x="2549" y="8928"/>
                </a:cubicBezTo>
                <a:lnTo>
                  <a:pt x="2549" y="8704"/>
                </a:lnTo>
                <a:cubicBezTo>
                  <a:pt x="2548" y="8704"/>
                  <a:pt x="2548" y="8703"/>
                  <a:pt x="2548" y="8703"/>
                </a:cubicBezTo>
                <a:lnTo>
                  <a:pt x="2549" y="8703"/>
                </a:lnTo>
                <a:cubicBezTo>
                  <a:pt x="2610" y="8678"/>
                  <a:pt x="2671" y="8653"/>
                  <a:pt x="2757" y="8617"/>
                </a:cubicBezTo>
                <a:close/>
                <a:moveTo>
                  <a:pt x="2357" y="9308"/>
                </a:moveTo>
                <a:lnTo>
                  <a:pt x="2357" y="9308"/>
                </a:lnTo>
                <a:cubicBezTo>
                  <a:pt x="2372" y="9407"/>
                  <a:pt x="2386" y="9487"/>
                  <a:pt x="2400" y="9576"/>
                </a:cubicBezTo>
                <a:cubicBezTo>
                  <a:pt x="2281" y="9533"/>
                  <a:pt x="2281" y="9533"/>
                  <a:pt x="2357" y="9308"/>
                </a:cubicBezTo>
                <a:close/>
                <a:moveTo>
                  <a:pt x="17921" y="9429"/>
                </a:moveTo>
                <a:lnTo>
                  <a:pt x="17991" y="9460"/>
                </a:lnTo>
                <a:cubicBezTo>
                  <a:pt x="17941" y="9554"/>
                  <a:pt x="17891" y="9647"/>
                  <a:pt x="17841" y="9739"/>
                </a:cubicBezTo>
                <a:cubicBezTo>
                  <a:pt x="17822" y="9731"/>
                  <a:pt x="17803" y="9722"/>
                  <a:pt x="17784" y="9714"/>
                </a:cubicBezTo>
                <a:cubicBezTo>
                  <a:pt x="17806" y="9672"/>
                  <a:pt x="17829" y="9630"/>
                  <a:pt x="17850" y="9586"/>
                </a:cubicBezTo>
                <a:cubicBezTo>
                  <a:pt x="17875" y="9534"/>
                  <a:pt x="17897" y="9481"/>
                  <a:pt x="17921" y="9429"/>
                </a:cubicBezTo>
                <a:close/>
                <a:moveTo>
                  <a:pt x="17638" y="9888"/>
                </a:moveTo>
                <a:cubicBezTo>
                  <a:pt x="17656" y="9902"/>
                  <a:pt x="17675" y="9913"/>
                  <a:pt x="17693" y="9925"/>
                </a:cubicBezTo>
                <a:cubicBezTo>
                  <a:pt x="17665" y="9964"/>
                  <a:pt x="17635" y="10003"/>
                  <a:pt x="17604" y="10040"/>
                </a:cubicBezTo>
                <a:cubicBezTo>
                  <a:pt x="17604" y="10040"/>
                  <a:pt x="17604" y="10040"/>
                  <a:pt x="17604" y="10040"/>
                </a:cubicBezTo>
                <a:cubicBezTo>
                  <a:pt x="17600" y="10040"/>
                  <a:pt x="17566" y="10018"/>
                  <a:pt x="17566" y="10017"/>
                </a:cubicBezTo>
                <a:cubicBezTo>
                  <a:pt x="17589" y="9974"/>
                  <a:pt x="17614" y="9932"/>
                  <a:pt x="17638" y="9888"/>
                </a:cubicBezTo>
                <a:close/>
                <a:moveTo>
                  <a:pt x="11414" y="10059"/>
                </a:moveTo>
                <a:cubicBezTo>
                  <a:pt x="11414" y="10179"/>
                  <a:pt x="11394" y="10235"/>
                  <a:pt x="11321" y="10235"/>
                </a:cubicBezTo>
                <a:cubicBezTo>
                  <a:pt x="11300" y="10235"/>
                  <a:pt x="11274" y="10230"/>
                  <a:pt x="11243" y="10221"/>
                </a:cubicBezTo>
                <a:cubicBezTo>
                  <a:pt x="11286" y="10179"/>
                  <a:pt x="11331" y="10138"/>
                  <a:pt x="11414" y="10059"/>
                </a:cubicBezTo>
                <a:close/>
                <a:moveTo>
                  <a:pt x="15995" y="11544"/>
                </a:moveTo>
                <a:cubicBezTo>
                  <a:pt x="16015" y="11570"/>
                  <a:pt x="16036" y="11595"/>
                  <a:pt x="16056" y="11621"/>
                </a:cubicBezTo>
                <a:cubicBezTo>
                  <a:pt x="16016" y="11649"/>
                  <a:pt x="15978" y="11677"/>
                  <a:pt x="15938" y="11705"/>
                </a:cubicBezTo>
                <a:cubicBezTo>
                  <a:pt x="15924" y="11688"/>
                  <a:pt x="15909" y="11669"/>
                  <a:pt x="15894" y="11652"/>
                </a:cubicBezTo>
                <a:cubicBezTo>
                  <a:pt x="15927" y="11617"/>
                  <a:pt x="15961" y="11581"/>
                  <a:pt x="15995" y="11544"/>
                </a:cubicBezTo>
                <a:close/>
                <a:moveTo>
                  <a:pt x="8410" y="11730"/>
                </a:moveTo>
                <a:cubicBezTo>
                  <a:pt x="8411" y="11730"/>
                  <a:pt x="8411" y="11730"/>
                  <a:pt x="8411" y="11731"/>
                </a:cubicBezTo>
                <a:cubicBezTo>
                  <a:pt x="8430" y="11761"/>
                  <a:pt x="8445" y="11794"/>
                  <a:pt x="8459" y="11826"/>
                </a:cubicBezTo>
                <a:cubicBezTo>
                  <a:pt x="8440" y="11835"/>
                  <a:pt x="8424" y="11844"/>
                  <a:pt x="8407" y="11852"/>
                </a:cubicBezTo>
                <a:cubicBezTo>
                  <a:pt x="8394" y="11816"/>
                  <a:pt x="8379" y="11782"/>
                  <a:pt x="8366" y="11745"/>
                </a:cubicBezTo>
                <a:cubicBezTo>
                  <a:pt x="8380" y="11741"/>
                  <a:pt x="8404" y="11730"/>
                  <a:pt x="8410" y="11730"/>
                </a:cubicBezTo>
                <a:close/>
                <a:moveTo>
                  <a:pt x="10061" y="11711"/>
                </a:moveTo>
                <a:cubicBezTo>
                  <a:pt x="9991" y="11789"/>
                  <a:pt x="9944" y="11842"/>
                  <a:pt x="9888" y="11905"/>
                </a:cubicBezTo>
                <a:cubicBezTo>
                  <a:pt x="9864" y="11777"/>
                  <a:pt x="9895" y="11711"/>
                  <a:pt x="10061" y="11711"/>
                </a:cubicBezTo>
                <a:close/>
                <a:moveTo>
                  <a:pt x="20734" y="11847"/>
                </a:moveTo>
                <a:cubicBezTo>
                  <a:pt x="20740" y="11873"/>
                  <a:pt x="20746" y="11898"/>
                  <a:pt x="20752" y="11923"/>
                </a:cubicBezTo>
                <a:cubicBezTo>
                  <a:pt x="20710" y="11943"/>
                  <a:pt x="20669" y="11964"/>
                  <a:pt x="20629" y="11983"/>
                </a:cubicBezTo>
                <a:cubicBezTo>
                  <a:pt x="20615" y="11955"/>
                  <a:pt x="20603" y="11924"/>
                  <a:pt x="20590" y="11894"/>
                </a:cubicBezTo>
                <a:cubicBezTo>
                  <a:pt x="20639" y="11879"/>
                  <a:pt x="20686" y="11863"/>
                  <a:pt x="20734" y="11847"/>
                </a:cubicBezTo>
                <a:close/>
                <a:moveTo>
                  <a:pt x="15702" y="11938"/>
                </a:moveTo>
                <a:cubicBezTo>
                  <a:pt x="15716" y="11959"/>
                  <a:pt x="15730" y="11981"/>
                  <a:pt x="15743" y="12001"/>
                </a:cubicBezTo>
                <a:cubicBezTo>
                  <a:pt x="15690" y="12033"/>
                  <a:pt x="15664" y="12120"/>
                  <a:pt x="15585" y="12120"/>
                </a:cubicBezTo>
                <a:cubicBezTo>
                  <a:pt x="15558" y="12120"/>
                  <a:pt x="15524" y="12109"/>
                  <a:pt x="15480" y="12082"/>
                </a:cubicBezTo>
                <a:cubicBezTo>
                  <a:pt x="15565" y="12028"/>
                  <a:pt x="15634" y="11983"/>
                  <a:pt x="15702" y="11938"/>
                </a:cubicBezTo>
                <a:close/>
                <a:moveTo>
                  <a:pt x="21296" y="12091"/>
                </a:moveTo>
                <a:lnTo>
                  <a:pt x="21296" y="12091"/>
                </a:lnTo>
                <a:cubicBezTo>
                  <a:pt x="21254" y="12225"/>
                  <a:pt x="21237" y="12280"/>
                  <a:pt x="21203" y="12280"/>
                </a:cubicBezTo>
                <a:cubicBezTo>
                  <a:pt x="21180" y="12280"/>
                  <a:pt x="21148" y="12254"/>
                  <a:pt x="21095" y="12209"/>
                </a:cubicBezTo>
                <a:cubicBezTo>
                  <a:pt x="21150" y="12178"/>
                  <a:pt x="21198" y="12148"/>
                  <a:pt x="21296" y="12091"/>
                </a:cubicBezTo>
                <a:close/>
                <a:moveTo>
                  <a:pt x="18151" y="12586"/>
                </a:moveTo>
                <a:lnTo>
                  <a:pt x="18151" y="12586"/>
                </a:lnTo>
                <a:cubicBezTo>
                  <a:pt x="18255" y="12670"/>
                  <a:pt x="18255" y="12670"/>
                  <a:pt x="18178" y="12792"/>
                </a:cubicBezTo>
                <a:cubicBezTo>
                  <a:pt x="18168" y="12716"/>
                  <a:pt x="18162" y="12660"/>
                  <a:pt x="18151" y="12586"/>
                </a:cubicBezTo>
                <a:close/>
                <a:moveTo>
                  <a:pt x="17122" y="13655"/>
                </a:moveTo>
                <a:cubicBezTo>
                  <a:pt x="17136" y="13671"/>
                  <a:pt x="17150" y="13685"/>
                  <a:pt x="17163" y="13701"/>
                </a:cubicBezTo>
                <a:cubicBezTo>
                  <a:pt x="17109" y="13746"/>
                  <a:pt x="17055" y="13789"/>
                  <a:pt x="16969" y="13858"/>
                </a:cubicBezTo>
                <a:cubicBezTo>
                  <a:pt x="16964" y="13694"/>
                  <a:pt x="17073" y="13704"/>
                  <a:pt x="17122" y="13655"/>
                </a:cubicBezTo>
                <a:close/>
                <a:moveTo>
                  <a:pt x="12926" y="14664"/>
                </a:moveTo>
                <a:cubicBezTo>
                  <a:pt x="12935" y="14683"/>
                  <a:pt x="12946" y="14702"/>
                  <a:pt x="12955" y="14722"/>
                </a:cubicBezTo>
                <a:cubicBezTo>
                  <a:pt x="12921" y="14737"/>
                  <a:pt x="12888" y="14751"/>
                  <a:pt x="12854" y="14767"/>
                </a:cubicBezTo>
                <a:cubicBezTo>
                  <a:pt x="12846" y="14749"/>
                  <a:pt x="12835" y="14731"/>
                  <a:pt x="12826" y="14713"/>
                </a:cubicBezTo>
                <a:cubicBezTo>
                  <a:pt x="12858" y="14696"/>
                  <a:pt x="12892" y="14679"/>
                  <a:pt x="12926" y="14664"/>
                </a:cubicBezTo>
                <a:close/>
                <a:moveTo>
                  <a:pt x="12770" y="14874"/>
                </a:moveTo>
                <a:cubicBezTo>
                  <a:pt x="12805" y="15007"/>
                  <a:pt x="12700" y="14999"/>
                  <a:pt x="12646" y="15043"/>
                </a:cubicBezTo>
                <a:cubicBezTo>
                  <a:pt x="12625" y="15022"/>
                  <a:pt x="12604" y="15002"/>
                  <a:pt x="12583" y="14981"/>
                </a:cubicBezTo>
                <a:cubicBezTo>
                  <a:pt x="12645" y="14946"/>
                  <a:pt x="12706" y="14911"/>
                  <a:pt x="12770" y="14874"/>
                </a:cubicBezTo>
                <a:close/>
                <a:moveTo>
                  <a:pt x="542" y="14920"/>
                </a:moveTo>
                <a:cubicBezTo>
                  <a:pt x="554" y="14961"/>
                  <a:pt x="572" y="14989"/>
                  <a:pt x="569" y="15015"/>
                </a:cubicBezTo>
                <a:cubicBezTo>
                  <a:pt x="568" y="15028"/>
                  <a:pt x="531" y="15039"/>
                  <a:pt x="511" y="15050"/>
                </a:cubicBezTo>
                <a:cubicBezTo>
                  <a:pt x="496" y="15024"/>
                  <a:pt x="478" y="14998"/>
                  <a:pt x="470" y="14970"/>
                </a:cubicBezTo>
                <a:cubicBezTo>
                  <a:pt x="466" y="14963"/>
                  <a:pt x="502" y="14946"/>
                  <a:pt x="542" y="14920"/>
                </a:cubicBezTo>
                <a:close/>
                <a:moveTo>
                  <a:pt x="425" y="16158"/>
                </a:moveTo>
                <a:cubicBezTo>
                  <a:pt x="472" y="16158"/>
                  <a:pt x="475" y="16182"/>
                  <a:pt x="485" y="16269"/>
                </a:cubicBezTo>
                <a:cubicBezTo>
                  <a:pt x="437" y="16232"/>
                  <a:pt x="401" y="16205"/>
                  <a:pt x="353" y="16166"/>
                </a:cubicBezTo>
                <a:cubicBezTo>
                  <a:pt x="385" y="16162"/>
                  <a:pt x="408" y="16158"/>
                  <a:pt x="425" y="16158"/>
                </a:cubicBezTo>
                <a:close/>
                <a:moveTo>
                  <a:pt x="9770" y="16205"/>
                </a:moveTo>
                <a:cubicBezTo>
                  <a:pt x="9786" y="16221"/>
                  <a:pt x="9800" y="16237"/>
                  <a:pt x="9816" y="16254"/>
                </a:cubicBezTo>
                <a:lnTo>
                  <a:pt x="9695" y="16352"/>
                </a:lnTo>
                <a:cubicBezTo>
                  <a:pt x="9684" y="16341"/>
                  <a:pt x="9674" y="16330"/>
                  <a:pt x="9664" y="16319"/>
                </a:cubicBezTo>
                <a:cubicBezTo>
                  <a:pt x="9699" y="16280"/>
                  <a:pt x="9736" y="16242"/>
                  <a:pt x="9770" y="16205"/>
                </a:cubicBezTo>
                <a:close/>
                <a:moveTo>
                  <a:pt x="478" y="16457"/>
                </a:moveTo>
                <a:cubicBezTo>
                  <a:pt x="502" y="16519"/>
                  <a:pt x="522" y="16567"/>
                  <a:pt x="556" y="16653"/>
                </a:cubicBezTo>
                <a:cubicBezTo>
                  <a:pt x="443" y="16592"/>
                  <a:pt x="379" y="16557"/>
                  <a:pt x="478" y="16457"/>
                </a:cubicBezTo>
                <a:close/>
                <a:moveTo>
                  <a:pt x="19640" y="16691"/>
                </a:moveTo>
                <a:cubicBezTo>
                  <a:pt x="19653" y="16702"/>
                  <a:pt x="19667" y="16713"/>
                  <a:pt x="19681" y="16724"/>
                </a:cubicBezTo>
                <a:cubicBezTo>
                  <a:pt x="19637" y="16776"/>
                  <a:pt x="19594" y="16827"/>
                  <a:pt x="19552" y="16879"/>
                </a:cubicBezTo>
                <a:lnTo>
                  <a:pt x="19505" y="16840"/>
                </a:lnTo>
                <a:cubicBezTo>
                  <a:pt x="19551" y="16790"/>
                  <a:pt x="19594" y="16740"/>
                  <a:pt x="19640" y="16691"/>
                </a:cubicBezTo>
                <a:close/>
                <a:moveTo>
                  <a:pt x="540" y="16738"/>
                </a:moveTo>
                <a:cubicBezTo>
                  <a:pt x="562" y="16750"/>
                  <a:pt x="604" y="16765"/>
                  <a:pt x="603" y="16770"/>
                </a:cubicBezTo>
                <a:cubicBezTo>
                  <a:pt x="593" y="16816"/>
                  <a:pt x="573" y="16858"/>
                  <a:pt x="557" y="16900"/>
                </a:cubicBezTo>
                <a:lnTo>
                  <a:pt x="483" y="16861"/>
                </a:lnTo>
                <a:cubicBezTo>
                  <a:pt x="502" y="16820"/>
                  <a:pt x="521" y="16780"/>
                  <a:pt x="540" y="16738"/>
                </a:cubicBezTo>
                <a:close/>
                <a:moveTo>
                  <a:pt x="5612" y="16734"/>
                </a:moveTo>
                <a:cubicBezTo>
                  <a:pt x="5628" y="16743"/>
                  <a:pt x="5644" y="16754"/>
                  <a:pt x="5662" y="16763"/>
                </a:cubicBezTo>
                <a:cubicBezTo>
                  <a:pt x="5627" y="16853"/>
                  <a:pt x="5595" y="16942"/>
                  <a:pt x="5557" y="17045"/>
                </a:cubicBezTo>
                <a:cubicBezTo>
                  <a:pt x="5510" y="17056"/>
                  <a:pt x="5444" y="17075"/>
                  <a:pt x="5318" y="17105"/>
                </a:cubicBezTo>
                <a:cubicBezTo>
                  <a:pt x="5435" y="16957"/>
                  <a:pt x="5523" y="16844"/>
                  <a:pt x="5612" y="16734"/>
                </a:cubicBezTo>
                <a:close/>
                <a:moveTo>
                  <a:pt x="8701" y="17224"/>
                </a:moveTo>
                <a:lnTo>
                  <a:pt x="8763" y="17290"/>
                </a:lnTo>
                <a:cubicBezTo>
                  <a:pt x="8730" y="17320"/>
                  <a:pt x="8695" y="17349"/>
                  <a:pt x="8659" y="17378"/>
                </a:cubicBezTo>
                <a:cubicBezTo>
                  <a:pt x="8637" y="17352"/>
                  <a:pt x="8617" y="17326"/>
                  <a:pt x="8594" y="17301"/>
                </a:cubicBezTo>
                <a:cubicBezTo>
                  <a:pt x="8629" y="17275"/>
                  <a:pt x="8665" y="17249"/>
                  <a:pt x="8701" y="17224"/>
                </a:cubicBezTo>
                <a:close/>
                <a:moveTo>
                  <a:pt x="20598" y="17765"/>
                </a:moveTo>
                <a:cubicBezTo>
                  <a:pt x="20601" y="17765"/>
                  <a:pt x="20624" y="17801"/>
                  <a:pt x="20651" y="17837"/>
                </a:cubicBezTo>
                <a:cubicBezTo>
                  <a:pt x="20606" y="17857"/>
                  <a:pt x="20574" y="17877"/>
                  <a:pt x="20538" y="17880"/>
                </a:cubicBezTo>
                <a:cubicBezTo>
                  <a:pt x="20538" y="17880"/>
                  <a:pt x="20537" y="17880"/>
                  <a:pt x="20537" y="17880"/>
                </a:cubicBezTo>
                <a:cubicBezTo>
                  <a:pt x="20527" y="17880"/>
                  <a:pt x="20511" y="17846"/>
                  <a:pt x="20499" y="17828"/>
                </a:cubicBezTo>
                <a:cubicBezTo>
                  <a:pt x="20531" y="17806"/>
                  <a:pt x="20562" y="17782"/>
                  <a:pt x="20598" y="17765"/>
                </a:cubicBezTo>
                <a:cubicBezTo>
                  <a:pt x="20598" y="17765"/>
                  <a:pt x="20598" y="17765"/>
                  <a:pt x="20598" y="17765"/>
                </a:cubicBezTo>
                <a:close/>
                <a:moveTo>
                  <a:pt x="1314" y="17721"/>
                </a:moveTo>
                <a:cubicBezTo>
                  <a:pt x="1330" y="17810"/>
                  <a:pt x="1346" y="17901"/>
                  <a:pt x="1370" y="18034"/>
                </a:cubicBezTo>
                <a:cubicBezTo>
                  <a:pt x="1247" y="17921"/>
                  <a:pt x="1276" y="17822"/>
                  <a:pt x="1314" y="17721"/>
                </a:cubicBezTo>
                <a:close/>
                <a:moveTo>
                  <a:pt x="9140" y="18160"/>
                </a:moveTo>
                <a:cubicBezTo>
                  <a:pt x="9141" y="18160"/>
                  <a:pt x="9141" y="18160"/>
                  <a:pt x="9142" y="18160"/>
                </a:cubicBezTo>
                <a:cubicBezTo>
                  <a:pt x="9174" y="18182"/>
                  <a:pt x="9205" y="18208"/>
                  <a:pt x="9236" y="18234"/>
                </a:cubicBezTo>
                <a:cubicBezTo>
                  <a:pt x="9218" y="18253"/>
                  <a:pt x="9201" y="18271"/>
                  <a:pt x="9185" y="18291"/>
                </a:cubicBezTo>
                <a:cubicBezTo>
                  <a:pt x="9158" y="18255"/>
                  <a:pt x="9131" y="18221"/>
                  <a:pt x="9103" y="18186"/>
                </a:cubicBezTo>
                <a:cubicBezTo>
                  <a:pt x="9115" y="18178"/>
                  <a:pt x="9133" y="18160"/>
                  <a:pt x="9140" y="18160"/>
                </a:cubicBezTo>
                <a:close/>
                <a:moveTo>
                  <a:pt x="17743" y="18630"/>
                </a:moveTo>
                <a:cubicBezTo>
                  <a:pt x="17728" y="18841"/>
                  <a:pt x="17547" y="18857"/>
                  <a:pt x="17461" y="18961"/>
                </a:cubicBezTo>
                <a:cubicBezTo>
                  <a:pt x="17499" y="18817"/>
                  <a:pt x="17597" y="18726"/>
                  <a:pt x="17743" y="18630"/>
                </a:cubicBezTo>
                <a:close/>
                <a:moveTo>
                  <a:pt x="12706" y="19593"/>
                </a:moveTo>
                <a:cubicBezTo>
                  <a:pt x="12707" y="19593"/>
                  <a:pt x="12707" y="19593"/>
                  <a:pt x="12708" y="19593"/>
                </a:cubicBezTo>
                <a:cubicBezTo>
                  <a:pt x="12735" y="19602"/>
                  <a:pt x="12759" y="19627"/>
                  <a:pt x="12801" y="19657"/>
                </a:cubicBezTo>
                <a:cubicBezTo>
                  <a:pt x="12765" y="19679"/>
                  <a:pt x="12740" y="19702"/>
                  <a:pt x="12729" y="19702"/>
                </a:cubicBezTo>
                <a:cubicBezTo>
                  <a:pt x="12727" y="19702"/>
                  <a:pt x="12726" y="19701"/>
                  <a:pt x="12725" y="19700"/>
                </a:cubicBezTo>
                <a:cubicBezTo>
                  <a:pt x="12698" y="19685"/>
                  <a:pt x="12679" y="19657"/>
                  <a:pt x="12656" y="19634"/>
                </a:cubicBezTo>
                <a:cubicBezTo>
                  <a:pt x="12672" y="19620"/>
                  <a:pt x="12694" y="19593"/>
                  <a:pt x="12706" y="19593"/>
                </a:cubicBezTo>
                <a:close/>
                <a:moveTo>
                  <a:pt x="16744" y="19619"/>
                </a:moveTo>
                <a:cubicBezTo>
                  <a:pt x="16772" y="19619"/>
                  <a:pt x="16803" y="19626"/>
                  <a:pt x="16839" y="19641"/>
                </a:cubicBezTo>
                <a:cubicBezTo>
                  <a:pt x="16779" y="19676"/>
                  <a:pt x="16716" y="19711"/>
                  <a:pt x="16655" y="19745"/>
                </a:cubicBezTo>
                <a:cubicBezTo>
                  <a:pt x="16645" y="19726"/>
                  <a:pt x="16635" y="19708"/>
                  <a:pt x="16625" y="19690"/>
                </a:cubicBezTo>
                <a:cubicBezTo>
                  <a:pt x="16653" y="19644"/>
                  <a:pt x="16691" y="19619"/>
                  <a:pt x="16744" y="19619"/>
                </a:cubicBezTo>
                <a:close/>
                <a:moveTo>
                  <a:pt x="6747" y="20106"/>
                </a:moveTo>
                <a:cubicBezTo>
                  <a:pt x="6777" y="20106"/>
                  <a:pt x="6806" y="20120"/>
                  <a:pt x="6835" y="20166"/>
                </a:cubicBezTo>
                <a:cubicBezTo>
                  <a:pt x="6892" y="20258"/>
                  <a:pt x="6841" y="20296"/>
                  <a:pt x="6769" y="20332"/>
                </a:cubicBezTo>
                <a:cubicBezTo>
                  <a:pt x="6716" y="20271"/>
                  <a:pt x="6663" y="20213"/>
                  <a:pt x="6594" y="20136"/>
                </a:cubicBezTo>
                <a:lnTo>
                  <a:pt x="6594" y="20136"/>
                </a:lnTo>
                <a:cubicBezTo>
                  <a:pt x="6597" y="20136"/>
                  <a:pt x="6601" y="20136"/>
                  <a:pt x="6604" y="20136"/>
                </a:cubicBezTo>
                <a:cubicBezTo>
                  <a:pt x="6655" y="20136"/>
                  <a:pt x="6702" y="20106"/>
                  <a:pt x="6747" y="20106"/>
                </a:cubicBezTo>
                <a:close/>
                <a:moveTo>
                  <a:pt x="12744" y="20675"/>
                </a:moveTo>
                <a:lnTo>
                  <a:pt x="12744" y="20675"/>
                </a:lnTo>
                <a:cubicBezTo>
                  <a:pt x="12773" y="20794"/>
                  <a:pt x="12787" y="20895"/>
                  <a:pt x="12612" y="20915"/>
                </a:cubicBezTo>
                <a:cubicBezTo>
                  <a:pt x="12649" y="20846"/>
                  <a:pt x="12667" y="20813"/>
                  <a:pt x="12685" y="20781"/>
                </a:cubicBezTo>
                <a:cubicBezTo>
                  <a:pt x="12705" y="20745"/>
                  <a:pt x="12724" y="20711"/>
                  <a:pt x="12744" y="20675"/>
                </a:cubicBezTo>
                <a:close/>
                <a:moveTo>
                  <a:pt x="12286" y="21222"/>
                </a:moveTo>
                <a:cubicBezTo>
                  <a:pt x="12301" y="21256"/>
                  <a:pt x="12311" y="21284"/>
                  <a:pt x="12323" y="21311"/>
                </a:cubicBezTo>
                <a:cubicBezTo>
                  <a:pt x="12303" y="21319"/>
                  <a:pt x="12276" y="21337"/>
                  <a:pt x="12261" y="21337"/>
                </a:cubicBezTo>
                <a:cubicBezTo>
                  <a:pt x="12259" y="21337"/>
                  <a:pt x="12257" y="21337"/>
                  <a:pt x="12255" y="21336"/>
                </a:cubicBezTo>
                <a:cubicBezTo>
                  <a:pt x="12233" y="21322"/>
                  <a:pt x="12222" y="21289"/>
                  <a:pt x="12205" y="21264"/>
                </a:cubicBezTo>
                <a:cubicBezTo>
                  <a:pt x="12227" y="21253"/>
                  <a:pt x="12248" y="21242"/>
                  <a:pt x="12286" y="21222"/>
                </a:cubicBezTo>
                <a:close/>
                <a:moveTo>
                  <a:pt x="7471" y="21978"/>
                </a:moveTo>
                <a:cubicBezTo>
                  <a:pt x="7509" y="22009"/>
                  <a:pt x="7545" y="22042"/>
                  <a:pt x="7584" y="22073"/>
                </a:cubicBezTo>
                <a:cubicBezTo>
                  <a:pt x="7566" y="22089"/>
                  <a:pt x="7541" y="22120"/>
                  <a:pt x="7534" y="22120"/>
                </a:cubicBezTo>
                <a:cubicBezTo>
                  <a:pt x="7534" y="22120"/>
                  <a:pt x="7533" y="22120"/>
                  <a:pt x="7533" y="22120"/>
                </a:cubicBezTo>
                <a:cubicBezTo>
                  <a:pt x="7495" y="22098"/>
                  <a:pt x="7462" y="22067"/>
                  <a:pt x="7428" y="22039"/>
                </a:cubicBezTo>
                <a:cubicBezTo>
                  <a:pt x="7441" y="22019"/>
                  <a:pt x="7457" y="21998"/>
                  <a:pt x="7471" y="21978"/>
                </a:cubicBezTo>
                <a:close/>
                <a:moveTo>
                  <a:pt x="14294" y="21931"/>
                </a:moveTo>
                <a:cubicBezTo>
                  <a:pt x="14301" y="21993"/>
                  <a:pt x="14308" y="22054"/>
                  <a:pt x="14315" y="22116"/>
                </a:cubicBezTo>
                <a:cubicBezTo>
                  <a:pt x="14297" y="22120"/>
                  <a:pt x="14280" y="22123"/>
                  <a:pt x="14264" y="22126"/>
                </a:cubicBezTo>
                <a:cubicBezTo>
                  <a:pt x="14249" y="22063"/>
                  <a:pt x="14237" y="22002"/>
                  <a:pt x="14222" y="21940"/>
                </a:cubicBezTo>
                <a:cubicBezTo>
                  <a:pt x="14245" y="21937"/>
                  <a:pt x="14270" y="21933"/>
                  <a:pt x="14294" y="21931"/>
                </a:cubicBezTo>
                <a:close/>
                <a:moveTo>
                  <a:pt x="8180" y="21970"/>
                </a:moveTo>
                <a:cubicBezTo>
                  <a:pt x="8228" y="22079"/>
                  <a:pt x="8254" y="22135"/>
                  <a:pt x="8292" y="22222"/>
                </a:cubicBezTo>
                <a:cubicBezTo>
                  <a:pt x="8138" y="22187"/>
                  <a:pt x="8177" y="22102"/>
                  <a:pt x="8180" y="21970"/>
                </a:cubicBezTo>
                <a:close/>
                <a:moveTo>
                  <a:pt x="11302" y="22150"/>
                </a:moveTo>
                <a:lnTo>
                  <a:pt x="11357" y="22188"/>
                </a:lnTo>
                <a:cubicBezTo>
                  <a:pt x="11320" y="22237"/>
                  <a:pt x="11283" y="22285"/>
                  <a:pt x="11244" y="22333"/>
                </a:cubicBezTo>
                <a:cubicBezTo>
                  <a:pt x="11230" y="22323"/>
                  <a:pt x="11215" y="22312"/>
                  <a:pt x="11200" y="22302"/>
                </a:cubicBezTo>
                <a:lnTo>
                  <a:pt x="11302" y="22150"/>
                </a:lnTo>
                <a:close/>
                <a:moveTo>
                  <a:pt x="8714" y="22188"/>
                </a:moveTo>
                <a:cubicBezTo>
                  <a:pt x="8793" y="22260"/>
                  <a:pt x="8811" y="22343"/>
                  <a:pt x="8814" y="22428"/>
                </a:cubicBezTo>
                <a:cubicBezTo>
                  <a:pt x="8793" y="22432"/>
                  <a:pt x="8770" y="22435"/>
                  <a:pt x="8748" y="22438"/>
                </a:cubicBezTo>
                <a:cubicBezTo>
                  <a:pt x="8736" y="22355"/>
                  <a:pt x="8726" y="22272"/>
                  <a:pt x="8714" y="22188"/>
                </a:cubicBezTo>
                <a:close/>
                <a:moveTo>
                  <a:pt x="7732" y="22543"/>
                </a:moveTo>
                <a:cubicBezTo>
                  <a:pt x="7733" y="22543"/>
                  <a:pt x="7733" y="22543"/>
                  <a:pt x="7733" y="22543"/>
                </a:cubicBezTo>
                <a:cubicBezTo>
                  <a:pt x="7763" y="22546"/>
                  <a:pt x="7791" y="22561"/>
                  <a:pt x="7838" y="22578"/>
                </a:cubicBezTo>
                <a:cubicBezTo>
                  <a:pt x="7811" y="22610"/>
                  <a:pt x="7792" y="22641"/>
                  <a:pt x="7781" y="22641"/>
                </a:cubicBezTo>
                <a:cubicBezTo>
                  <a:pt x="7780" y="22641"/>
                  <a:pt x="7780" y="22641"/>
                  <a:pt x="7779" y="22641"/>
                </a:cubicBezTo>
                <a:cubicBezTo>
                  <a:pt x="7750" y="22634"/>
                  <a:pt x="7726" y="22612"/>
                  <a:pt x="7698" y="22595"/>
                </a:cubicBezTo>
                <a:cubicBezTo>
                  <a:pt x="7710" y="22577"/>
                  <a:pt x="7722" y="22543"/>
                  <a:pt x="7732" y="22543"/>
                </a:cubicBezTo>
                <a:close/>
                <a:moveTo>
                  <a:pt x="13448" y="22688"/>
                </a:moveTo>
                <a:cubicBezTo>
                  <a:pt x="13472" y="22688"/>
                  <a:pt x="13495" y="22688"/>
                  <a:pt x="13519" y="22689"/>
                </a:cubicBezTo>
                <a:lnTo>
                  <a:pt x="13519" y="22849"/>
                </a:lnTo>
                <a:cubicBezTo>
                  <a:pt x="13503" y="22852"/>
                  <a:pt x="13487" y="22853"/>
                  <a:pt x="13471" y="22855"/>
                </a:cubicBezTo>
                <a:cubicBezTo>
                  <a:pt x="13464" y="22800"/>
                  <a:pt x="13456" y="22744"/>
                  <a:pt x="13448" y="22688"/>
                </a:cubicBezTo>
                <a:close/>
                <a:moveTo>
                  <a:pt x="15001" y="23089"/>
                </a:moveTo>
                <a:cubicBezTo>
                  <a:pt x="15089" y="23223"/>
                  <a:pt x="15089" y="23223"/>
                  <a:pt x="14936" y="23363"/>
                </a:cubicBezTo>
                <a:cubicBezTo>
                  <a:pt x="14966" y="23240"/>
                  <a:pt x="14983" y="23171"/>
                  <a:pt x="15001" y="23089"/>
                </a:cubicBezTo>
                <a:close/>
                <a:moveTo>
                  <a:pt x="13521" y="24474"/>
                </a:moveTo>
                <a:cubicBezTo>
                  <a:pt x="13522" y="24474"/>
                  <a:pt x="13523" y="24474"/>
                  <a:pt x="13524" y="24474"/>
                </a:cubicBezTo>
                <a:cubicBezTo>
                  <a:pt x="13550" y="24490"/>
                  <a:pt x="13567" y="24519"/>
                  <a:pt x="13603" y="24558"/>
                </a:cubicBezTo>
                <a:cubicBezTo>
                  <a:pt x="13556" y="24579"/>
                  <a:pt x="13529" y="24590"/>
                  <a:pt x="13501" y="24601"/>
                </a:cubicBezTo>
                <a:cubicBezTo>
                  <a:pt x="13490" y="24571"/>
                  <a:pt x="13472" y="24541"/>
                  <a:pt x="13470" y="24511"/>
                </a:cubicBezTo>
                <a:cubicBezTo>
                  <a:pt x="13469" y="24500"/>
                  <a:pt x="13508" y="24474"/>
                  <a:pt x="13521" y="24474"/>
                </a:cubicBezTo>
                <a:close/>
                <a:moveTo>
                  <a:pt x="11194" y="25504"/>
                </a:moveTo>
                <a:cubicBezTo>
                  <a:pt x="11138" y="25579"/>
                  <a:pt x="11082" y="25655"/>
                  <a:pt x="11015" y="25740"/>
                </a:cubicBezTo>
                <a:cubicBezTo>
                  <a:pt x="11019" y="25546"/>
                  <a:pt x="11019" y="25546"/>
                  <a:pt x="11194" y="25504"/>
                </a:cubicBezTo>
                <a:close/>
                <a:moveTo>
                  <a:pt x="10951" y="26137"/>
                </a:moveTo>
                <a:cubicBezTo>
                  <a:pt x="10972" y="26202"/>
                  <a:pt x="10988" y="26234"/>
                  <a:pt x="10992" y="26268"/>
                </a:cubicBezTo>
                <a:cubicBezTo>
                  <a:pt x="10993" y="26287"/>
                  <a:pt x="10978" y="26309"/>
                  <a:pt x="10971" y="26332"/>
                </a:cubicBezTo>
                <a:cubicBezTo>
                  <a:pt x="10938" y="26311"/>
                  <a:pt x="10906" y="26292"/>
                  <a:pt x="10878" y="26267"/>
                </a:cubicBezTo>
                <a:cubicBezTo>
                  <a:pt x="10873" y="26265"/>
                  <a:pt x="10898" y="26229"/>
                  <a:pt x="10951" y="26137"/>
                </a:cubicBezTo>
                <a:close/>
                <a:moveTo>
                  <a:pt x="12744" y="0"/>
                </a:moveTo>
                <a:cubicBezTo>
                  <a:pt x="12723" y="95"/>
                  <a:pt x="12710" y="156"/>
                  <a:pt x="12697" y="218"/>
                </a:cubicBezTo>
                <a:cubicBezTo>
                  <a:pt x="12661" y="209"/>
                  <a:pt x="12628" y="210"/>
                  <a:pt x="12611" y="193"/>
                </a:cubicBezTo>
                <a:cubicBezTo>
                  <a:pt x="12528" y="112"/>
                  <a:pt x="12443" y="73"/>
                  <a:pt x="12352" y="73"/>
                </a:cubicBezTo>
                <a:cubicBezTo>
                  <a:pt x="12286" y="73"/>
                  <a:pt x="12216" y="94"/>
                  <a:pt x="12142" y="135"/>
                </a:cubicBezTo>
                <a:cubicBezTo>
                  <a:pt x="12087" y="165"/>
                  <a:pt x="12009" y="147"/>
                  <a:pt x="11944" y="163"/>
                </a:cubicBezTo>
                <a:cubicBezTo>
                  <a:pt x="11738" y="214"/>
                  <a:pt x="11512" y="234"/>
                  <a:pt x="11337" y="339"/>
                </a:cubicBezTo>
                <a:cubicBezTo>
                  <a:pt x="11218" y="412"/>
                  <a:pt x="11049" y="412"/>
                  <a:pt x="10970" y="556"/>
                </a:cubicBezTo>
                <a:cubicBezTo>
                  <a:pt x="10963" y="569"/>
                  <a:pt x="10934" y="578"/>
                  <a:pt x="10912" y="578"/>
                </a:cubicBezTo>
                <a:cubicBezTo>
                  <a:pt x="10907" y="578"/>
                  <a:pt x="10902" y="578"/>
                  <a:pt x="10898" y="577"/>
                </a:cubicBezTo>
                <a:cubicBezTo>
                  <a:pt x="10853" y="566"/>
                  <a:pt x="10811" y="560"/>
                  <a:pt x="10772" y="560"/>
                </a:cubicBezTo>
                <a:cubicBezTo>
                  <a:pt x="10635" y="560"/>
                  <a:pt x="10536" y="630"/>
                  <a:pt x="10494" y="816"/>
                </a:cubicBezTo>
                <a:cubicBezTo>
                  <a:pt x="10423" y="769"/>
                  <a:pt x="10374" y="736"/>
                  <a:pt x="10320" y="699"/>
                </a:cubicBezTo>
                <a:cubicBezTo>
                  <a:pt x="10290" y="761"/>
                  <a:pt x="10277" y="838"/>
                  <a:pt x="10233" y="869"/>
                </a:cubicBezTo>
                <a:cubicBezTo>
                  <a:pt x="10056" y="990"/>
                  <a:pt x="9883" y="1125"/>
                  <a:pt x="9689" y="1202"/>
                </a:cubicBezTo>
                <a:cubicBezTo>
                  <a:pt x="9452" y="1293"/>
                  <a:pt x="9280" y="1479"/>
                  <a:pt x="9054" y="1579"/>
                </a:cubicBezTo>
                <a:cubicBezTo>
                  <a:pt x="8967" y="1619"/>
                  <a:pt x="8908" y="1720"/>
                  <a:pt x="8822" y="1757"/>
                </a:cubicBezTo>
                <a:cubicBezTo>
                  <a:pt x="8753" y="1787"/>
                  <a:pt x="8748" y="1902"/>
                  <a:pt x="8663" y="1902"/>
                </a:cubicBezTo>
                <a:cubicBezTo>
                  <a:pt x="8651" y="1902"/>
                  <a:pt x="8637" y="1900"/>
                  <a:pt x="8622" y="1895"/>
                </a:cubicBezTo>
                <a:cubicBezTo>
                  <a:pt x="8621" y="1895"/>
                  <a:pt x="8621" y="1894"/>
                  <a:pt x="8620" y="1894"/>
                </a:cubicBezTo>
                <a:cubicBezTo>
                  <a:pt x="8605" y="1894"/>
                  <a:pt x="8575" y="1944"/>
                  <a:pt x="8550" y="1966"/>
                </a:cubicBezTo>
                <a:cubicBezTo>
                  <a:pt x="8278" y="2202"/>
                  <a:pt x="8008" y="2442"/>
                  <a:pt x="7730" y="2669"/>
                </a:cubicBezTo>
                <a:cubicBezTo>
                  <a:pt x="7663" y="2723"/>
                  <a:pt x="7616" y="2763"/>
                  <a:pt x="7597" y="2853"/>
                </a:cubicBezTo>
                <a:cubicBezTo>
                  <a:pt x="7588" y="2897"/>
                  <a:pt x="7500" y="2964"/>
                  <a:pt x="7463" y="2964"/>
                </a:cubicBezTo>
                <a:cubicBezTo>
                  <a:pt x="7460" y="2964"/>
                  <a:pt x="7457" y="2964"/>
                  <a:pt x="7455" y="2963"/>
                </a:cubicBezTo>
                <a:cubicBezTo>
                  <a:pt x="7421" y="2948"/>
                  <a:pt x="7391" y="2942"/>
                  <a:pt x="7363" y="2942"/>
                </a:cubicBezTo>
                <a:cubicBezTo>
                  <a:pt x="7235" y="2942"/>
                  <a:pt x="7164" y="3073"/>
                  <a:pt x="7116" y="3136"/>
                </a:cubicBezTo>
                <a:cubicBezTo>
                  <a:pt x="6918" y="3388"/>
                  <a:pt x="6590" y="3533"/>
                  <a:pt x="6540" y="3825"/>
                </a:cubicBezTo>
                <a:cubicBezTo>
                  <a:pt x="6401" y="3849"/>
                  <a:pt x="6308" y="3864"/>
                  <a:pt x="6215" y="3880"/>
                </a:cubicBezTo>
                <a:cubicBezTo>
                  <a:pt x="6229" y="3979"/>
                  <a:pt x="6240" y="4047"/>
                  <a:pt x="6252" y="4142"/>
                </a:cubicBezTo>
                <a:cubicBezTo>
                  <a:pt x="6163" y="4120"/>
                  <a:pt x="6100" y="4105"/>
                  <a:pt x="6049" y="4091"/>
                </a:cubicBezTo>
                <a:cubicBezTo>
                  <a:pt x="6020" y="4143"/>
                  <a:pt x="5999" y="4223"/>
                  <a:pt x="5975" y="4224"/>
                </a:cubicBezTo>
                <a:cubicBezTo>
                  <a:pt x="5859" y="4231"/>
                  <a:pt x="5824" y="4291"/>
                  <a:pt x="5816" y="4393"/>
                </a:cubicBezTo>
                <a:cubicBezTo>
                  <a:pt x="5815" y="4418"/>
                  <a:pt x="5774" y="4454"/>
                  <a:pt x="5746" y="4461"/>
                </a:cubicBezTo>
                <a:cubicBezTo>
                  <a:pt x="5603" y="4500"/>
                  <a:pt x="5543" y="4600"/>
                  <a:pt x="5533" y="4732"/>
                </a:cubicBezTo>
                <a:cubicBezTo>
                  <a:pt x="5459" y="4742"/>
                  <a:pt x="5400" y="4752"/>
                  <a:pt x="5335" y="4761"/>
                </a:cubicBezTo>
                <a:cubicBezTo>
                  <a:pt x="5356" y="4805"/>
                  <a:pt x="5372" y="4838"/>
                  <a:pt x="5388" y="4870"/>
                </a:cubicBezTo>
                <a:cubicBezTo>
                  <a:pt x="5175" y="5031"/>
                  <a:pt x="5009" y="5224"/>
                  <a:pt x="4973" y="5500"/>
                </a:cubicBezTo>
                <a:cubicBezTo>
                  <a:pt x="4939" y="5494"/>
                  <a:pt x="4907" y="5490"/>
                  <a:pt x="4878" y="5490"/>
                </a:cubicBezTo>
                <a:cubicBezTo>
                  <a:pt x="4800" y="5490"/>
                  <a:pt x="4739" y="5518"/>
                  <a:pt x="4706" y="5620"/>
                </a:cubicBezTo>
                <a:cubicBezTo>
                  <a:pt x="4684" y="5685"/>
                  <a:pt x="4647" y="5774"/>
                  <a:pt x="4592" y="5800"/>
                </a:cubicBezTo>
                <a:cubicBezTo>
                  <a:pt x="4394" y="5892"/>
                  <a:pt x="4314" y="6069"/>
                  <a:pt x="4217" y="6241"/>
                </a:cubicBezTo>
                <a:cubicBezTo>
                  <a:pt x="4174" y="6318"/>
                  <a:pt x="4086" y="6370"/>
                  <a:pt x="4017" y="6434"/>
                </a:cubicBezTo>
                <a:cubicBezTo>
                  <a:pt x="4032" y="6470"/>
                  <a:pt x="4047" y="6508"/>
                  <a:pt x="4071" y="6571"/>
                </a:cubicBezTo>
                <a:cubicBezTo>
                  <a:pt x="4064" y="6571"/>
                  <a:pt x="4058" y="6570"/>
                  <a:pt x="4051" y="6570"/>
                </a:cubicBezTo>
                <a:cubicBezTo>
                  <a:pt x="3873" y="6570"/>
                  <a:pt x="3836" y="6712"/>
                  <a:pt x="3761" y="6814"/>
                </a:cubicBezTo>
                <a:cubicBezTo>
                  <a:pt x="3683" y="6920"/>
                  <a:pt x="3605" y="7027"/>
                  <a:pt x="3531" y="7136"/>
                </a:cubicBezTo>
                <a:cubicBezTo>
                  <a:pt x="3505" y="7174"/>
                  <a:pt x="3495" y="7226"/>
                  <a:pt x="3465" y="7259"/>
                </a:cubicBezTo>
                <a:cubicBezTo>
                  <a:pt x="3329" y="7408"/>
                  <a:pt x="3162" y="7535"/>
                  <a:pt x="3057" y="7703"/>
                </a:cubicBezTo>
                <a:cubicBezTo>
                  <a:pt x="2940" y="7888"/>
                  <a:pt x="2765" y="8038"/>
                  <a:pt x="2713" y="8262"/>
                </a:cubicBezTo>
                <a:cubicBezTo>
                  <a:pt x="2709" y="8279"/>
                  <a:pt x="2674" y="8303"/>
                  <a:pt x="2656" y="8303"/>
                </a:cubicBezTo>
                <a:cubicBezTo>
                  <a:pt x="2654" y="8303"/>
                  <a:pt x="2652" y="8303"/>
                  <a:pt x="2650" y="8303"/>
                </a:cubicBezTo>
                <a:cubicBezTo>
                  <a:pt x="2505" y="8303"/>
                  <a:pt x="2460" y="8419"/>
                  <a:pt x="2411" y="8518"/>
                </a:cubicBezTo>
                <a:cubicBezTo>
                  <a:pt x="2331" y="8678"/>
                  <a:pt x="2261" y="8839"/>
                  <a:pt x="2176" y="9024"/>
                </a:cubicBezTo>
                <a:cubicBezTo>
                  <a:pt x="2137" y="8987"/>
                  <a:pt x="2104" y="8957"/>
                  <a:pt x="2072" y="8928"/>
                </a:cubicBezTo>
                <a:lnTo>
                  <a:pt x="2077" y="8928"/>
                </a:lnTo>
                <a:cubicBezTo>
                  <a:pt x="2020" y="8924"/>
                  <a:pt x="1964" y="8918"/>
                  <a:pt x="1912" y="8914"/>
                </a:cubicBezTo>
                <a:lnTo>
                  <a:pt x="1912" y="8914"/>
                </a:lnTo>
                <a:cubicBezTo>
                  <a:pt x="1938" y="9017"/>
                  <a:pt x="1958" y="9097"/>
                  <a:pt x="1984" y="9199"/>
                </a:cubicBezTo>
                <a:cubicBezTo>
                  <a:pt x="2048" y="9144"/>
                  <a:pt x="2105" y="9101"/>
                  <a:pt x="2169" y="9049"/>
                </a:cubicBezTo>
                <a:lnTo>
                  <a:pt x="2169" y="9049"/>
                </a:lnTo>
                <a:cubicBezTo>
                  <a:pt x="2254" y="9237"/>
                  <a:pt x="1942" y="9355"/>
                  <a:pt x="2133" y="9532"/>
                </a:cubicBezTo>
                <a:cubicBezTo>
                  <a:pt x="2016" y="9581"/>
                  <a:pt x="1911" y="9627"/>
                  <a:pt x="1804" y="9673"/>
                </a:cubicBezTo>
                <a:cubicBezTo>
                  <a:pt x="1888" y="9938"/>
                  <a:pt x="2164" y="9968"/>
                  <a:pt x="2349" y="10110"/>
                </a:cubicBezTo>
                <a:cubicBezTo>
                  <a:pt x="2387" y="10138"/>
                  <a:pt x="2443" y="10138"/>
                  <a:pt x="2490" y="10157"/>
                </a:cubicBezTo>
                <a:cubicBezTo>
                  <a:pt x="2511" y="10165"/>
                  <a:pt x="2539" y="10196"/>
                  <a:pt x="2551" y="10196"/>
                </a:cubicBezTo>
                <a:cubicBezTo>
                  <a:pt x="2552" y="10196"/>
                  <a:pt x="2553" y="10196"/>
                  <a:pt x="2553" y="10196"/>
                </a:cubicBezTo>
                <a:cubicBezTo>
                  <a:pt x="2607" y="10166"/>
                  <a:pt x="2651" y="10116"/>
                  <a:pt x="2709" y="10095"/>
                </a:cubicBezTo>
                <a:cubicBezTo>
                  <a:pt x="2731" y="10086"/>
                  <a:pt x="2758" y="10082"/>
                  <a:pt x="2784" y="10082"/>
                </a:cubicBezTo>
                <a:cubicBezTo>
                  <a:pt x="2814" y="10082"/>
                  <a:pt x="2843" y="10087"/>
                  <a:pt x="2868" y="10097"/>
                </a:cubicBezTo>
                <a:cubicBezTo>
                  <a:pt x="2884" y="10103"/>
                  <a:pt x="2897" y="10106"/>
                  <a:pt x="2906" y="10106"/>
                </a:cubicBezTo>
                <a:cubicBezTo>
                  <a:pt x="2962" y="10106"/>
                  <a:pt x="2925" y="10017"/>
                  <a:pt x="2957" y="10013"/>
                </a:cubicBezTo>
                <a:cubicBezTo>
                  <a:pt x="3332" y="9975"/>
                  <a:pt x="3556" y="9644"/>
                  <a:pt x="3893" y="9530"/>
                </a:cubicBezTo>
                <a:cubicBezTo>
                  <a:pt x="3926" y="9519"/>
                  <a:pt x="3943" y="9464"/>
                  <a:pt x="3969" y="9431"/>
                </a:cubicBezTo>
                <a:cubicBezTo>
                  <a:pt x="3990" y="9408"/>
                  <a:pt x="4018" y="9363"/>
                  <a:pt x="4032" y="9363"/>
                </a:cubicBezTo>
                <a:cubicBezTo>
                  <a:pt x="4032" y="9363"/>
                  <a:pt x="4033" y="9363"/>
                  <a:pt x="4033" y="9363"/>
                </a:cubicBezTo>
                <a:cubicBezTo>
                  <a:pt x="4056" y="9370"/>
                  <a:pt x="4076" y="9373"/>
                  <a:pt x="4095" y="9373"/>
                </a:cubicBezTo>
                <a:cubicBezTo>
                  <a:pt x="4199" y="9373"/>
                  <a:pt x="4241" y="9274"/>
                  <a:pt x="4275" y="9200"/>
                </a:cubicBezTo>
                <a:cubicBezTo>
                  <a:pt x="4332" y="9080"/>
                  <a:pt x="4493" y="9117"/>
                  <a:pt x="4543" y="8995"/>
                </a:cubicBezTo>
                <a:cubicBezTo>
                  <a:pt x="4545" y="8988"/>
                  <a:pt x="4559" y="8986"/>
                  <a:pt x="4579" y="8986"/>
                </a:cubicBezTo>
                <a:cubicBezTo>
                  <a:pt x="4613" y="8986"/>
                  <a:pt x="4661" y="8992"/>
                  <a:pt x="4694" y="8992"/>
                </a:cubicBezTo>
                <a:cubicBezTo>
                  <a:pt x="4772" y="8810"/>
                  <a:pt x="5046" y="8590"/>
                  <a:pt x="5243" y="8551"/>
                </a:cubicBezTo>
                <a:cubicBezTo>
                  <a:pt x="5235" y="8518"/>
                  <a:pt x="5211" y="8466"/>
                  <a:pt x="5222" y="8459"/>
                </a:cubicBezTo>
                <a:cubicBezTo>
                  <a:pt x="5402" y="8324"/>
                  <a:pt x="5597" y="8207"/>
                  <a:pt x="5767" y="8061"/>
                </a:cubicBezTo>
                <a:cubicBezTo>
                  <a:pt x="5861" y="7980"/>
                  <a:pt x="5915" y="7852"/>
                  <a:pt x="6006" y="7719"/>
                </a:cubicBezTo>
                <a:cubicBezTo>
                  <a:pt x="6027" y="7725"/>
                  <a:pt x="6046" y="7727"/>
                  <a:pt x="6064" y="7727"/>
                </a:cubicBezTo>
                <a:cubicBezTo>
                  <a:pt x="6180" y="7727"/>
                  <a:pt x="6257" y="7620"/>
                  <a:pt x="6327" y="7486"/>
                </a:cubicBezTo>
                <a:cubicBezTo>
                  <a:pt x="6254" y="7472"/>
                  <a:pt x="6200" y="7462"/>
                  <a:pt x="6147" y="7453"/>
                </a:cubicBezTo>
                <a:cubicBezTo>
                  <a:pt x="6147" y="7443"/>
                  <a:pt x="6148" y="7433"/>
                  <a:pt x="6149" y="7422"/>
                </a:cubicBezTo>
                <a:cubicBezTo>
                  <a:pt x="6236" y="7414"/>
                  <a:pt x="6322" y="7408"/>
                  <a:pt x="6418" y="7399"/>
                </a:cubicBezTo>
                <a:cubicBezTo>
                  <a:pt x="6368" y="7285"/>
                  <a:pt x="6326" y="7186"/>
                  <a:pt x="6283" y="7084"/>
                </a:cubicBezTo>
                <a:cubicBezTo>
                  <a:pt x="6338" y="7074"/>
                  <a:pt x="6389" y="7066"/>
                  <a:pt x="6440" y="7057"/>
                </a:cubicBezTo>
                <a:cubicBezTo>
                  <a:pt x="6411" y="7021"/>
                  <a:pt x="6388" y="6972"/>
                  <a:pt x="6350" y="6955"/>
                </a:cubicBezTo>
                <a:cubicBezTo>
                  <a:pt x="6223" y="6899"/>
                  <a:pt x="6223" y="6814"/>
                  <a:pt x="6279" y="6712"/>
                </a:cubicBezTo>
                <a:cubicBezTo>
                  <a:pt x="6289" y="6695"/>
                  <a:pt x="6319" y="6690"/>
                  <a:pt x="6343" y="6677"/>
                </a:cubicBezTo>
                <a:cubicBezTo>
                  <a:pt x="6352" y="6766"/>
                  <a:pt x="6361" y="6840"/>
                  <a:pt x="6368" y="6919"/>
                </a:cubicBezTo>
                <a:cubicBezTo>
                  <a:pt x="6525" y="6896"/>
                  <a:pt x="6659" y="6875"/>
                  <a:pt x="6853" y="6845"/>
                </a:cubicBezTo>
                <a:cubicBezTo>
                  <a:pt x="6738" y="6803"/>
                  <a:pt x="6689" y="6784"/>
                  <a:pt x="6576" y="6746"/>
                </a:cubicBezTo>
                <a:cubicBezTo>
                  <a:pt x="6729" y="6717"/>
                  <a:pt x="6815" y="6701"/>
                  <a:pt x="6945" y="6677"/>
                </a:cubicBezTo>
                <a:cubicBezTo>
                  <a:pt x="6848" y="6652"/>
                  <a:pt x="6801" y="6642"/>
                  <a:pt x="6742" y="6626"/>
                </a:cubicBezTo>
                <a:cubicBezTo>
                  <a:pt x="6772" y="6595"/>
                  <a:pt x="6797" y="6558"/>
                  <a:pt x="6805" y="6558"/>
                </a:cubicBezTo>
                <a:cubicBezTo>
                  <a:pt x="6806" y="6558"/>
                  <a:pt x="6806" y="6558"/>
                  <a:pt x="6807" y="6558"/>
                </a:cubicBezTo>
                <a:cubicBezTo>
                  <a:pt x="6843" y="6575"/>
                  <a:pt x="6873" y="6585"/>
                  <a:pt x="6898" y="6585"/>
                </a:cubicBezTo>
                <a:cubicBezTo>
                  <a:pt x="6940" y="6585"/>
                  <a:pt x="6970" y="6556"/>
                  <a:pt x="6996" y="6477"/>
                </a:cubicBezTo>
                <a:cubicBezTo>
                  <a:pt x="7023" y="6394"/>
                  <a:pt x="7129" y="6335"/>
                  <a:pt x="7199" y="6266"/>
                </a:cubicBezTo>
                <a:cubicBezTo>
                  <a:pt x="7185" y="6190"/>
                  <a:pt x="7166" y="6096"/>
                  <a:pt x="7149" y="6002"/>
                </a:cubicBezTo>
                <a:cubicBezTo>
                  <a:pt x="7165" y="5998"/>
                  <a:pt x="7181" y="5993"/>
                  <a:pt x="7196" y="5990"/>
                </a:cubicBezTo>
                <a:cubicBezTo>
                  <a:pt x="7222" y="6043"/>
                  <a:pt x="7249" y="6096"/>
                  <a:pt x="7295" y="6189"/>
                </a:cubicBezTo>
                <a:cubicBezTo>
                  <a:pt x="7361" y="6053"/>
                  <a:pt x="7409" y="5955"/>
                  <a:pt x="7457" y="5855"/>
                </a:cubicBezTo>
                <a:cubicBezTo>
                  <a:pt x="7393" y="5835"/>
                  <a:pt x="7343" y="5821"/>
                  <a:pt x="7255" y="5794"/>
                </a:cubicBezTo>
                <a:cubicBezTo>
                  <a:pt x="7397" y="5758"/>
                  <a:pt x="7500" y="5732"/>
                  <a:pt x="7640" y="5699"/>
                </a:cubicBezTo>
                <a:cubicBezTo>
                  <a:pt x="7546" y="5672"/>
                  <a:pt x="7496" y="5657"/>
                  <a:pt x="7426" y="5637"/>
                </a:cubicBezTo>
                <a:cubicBezTo>
                  <a:pt x="7519" y="5586"/>
                  <a:pt x="7651" y="5557"/>
                  <a:pt x="7666" y="5497"/>
                </a:cubicBezTo>
                <a:cubicBezTo>
                  <a:pt x="7695" y="5391"/>
                  <a:pt x="7734" y="5352"/>
                  <a:pt x="7828" y="5304"/>
                </a:cubicBezTo>
                <a:cubicBezTo>
                  <a:pt x="7887" y="5274"/>
                  <a:pt x="7905" y="5153"/>
                  <a:pt x="7924" y="5068"/>
                </a:cubicBezTo>
                <a:cubicBezTo>
                  <a:pt x="7937" y="5003"/>
                  <a:pt x="7926" y="4932"/>
                  <a:pt x="7926" y="4890"/>
                </a:cubicBezTo>
                <a:cubicBezTo>
                  <a:pt x="8104" y="4819"/>
                  <a:pt x="8262" y="4756"/>
                  <a:pt x="8421" y="4692"/>
                </a:cubicBezTo>
                <a:lnTo>
                  <a:pt x="8421" y="4518"/>
                </a:lnTo>
                <a:cubicBezTo>
                  <a:pt x="8497" y="4511"/>
                  <a:pt x="8557" y="4505"/>
                  <a:pt x="8624" y="4496"/>
                </a:cubicBezTo>
                <a:cubicBezTo>
                  <a:pt x="8604" y="4460"/>
                  <a:pt x="8589" y="4434"/>
                  <a:pt x="8573" y="4406"/>
                </a:cubicBezTo>
                <a:cubicBezTo>
                  <a:pt x="8615" y="4395"/>
                  <a:pt x="8655" y="4386"/>
                  <a:pt x="8697" y="4376"/>
                </a:cubicBezTo>
                <a:cubicBezTo>
                  <a:pt x="8598" y="4240"/>
                  <a:pt x="8578" y="3981"/>
                  <a:pt x="8665" y="3749"/>
                </a:cubicBezTo>
                <a:lnTo>
                  <a:pt x="8665" y="3749"/>
                </a:lnTo>
                <a:cubicBezTo>
                  <a:pt x="8763" y="3848"/>
                  <a:pt x="8852" y="3937"/>
                  <a:pt x="8969" y="4054"/>
                </a:cubicBezTo>
                <a:cubicBezTo>
                  <a:pt x="8993" y="3786"/>
                  <a:pt x="9260" y="3685"/>
                  <a:pt x="9279" y="3439"/>
                </a:cubicBezTo>
                <a:cubicBezTo>
                  <a:pt x="9279" y="3433"/>
                  <a:pt x="9311" y="3433"/>
                  <a:pt x="9323" y="3422"/>
                </a:cubicBezTo>
                <a:cubicBezTo>
                  <a:pt x="9388" y="3369"/>
                  <a:pt x="9458" y="3320"/>
                  <a:pt x="9510" y="3257"/>
                </a:cubicBezTo>
                <a:cubicBezTo>
                  <a:pt x="9581" y="3167"/>
                  <a:pt x="9617" y="3034"/>
                  <a:pt x="9703" y="2978"/>
                </a:cubicBezTo>
                <a:cubicBezTo>
                  <a:pt x="9839" y="2892"/>
                  <a:pt x="9830" y="2754"/>
                  <a:pt x="9890" y="2642"/>
                </a:cubicBezTo>
                <a:cubicBezTo>
                  <a:pt x="9924" y="2580"/>
                  <a:pt x="9967" y="2525"/>
                  <a:pt x="10034" y="2422"/>
                </a:cubicBezTo>
                <a:cubicBezTo>
                  <a:pt x="10045" y="2509"/>
                  <a:pt x="10051" y="2546"/>
                  <a:pt x="10060" y="2600"/>
                </a:cubicBezTo>
                <a:cubicBezTo>
                  <a:pt x="10237" y="2422"/>
                  <a:pt x="10391" y="2231"/>
                  <a:pt x="10577" y="2083"/>
                </a:cubicBezTo>
                <a:cubicBezTo>
                  <a:pt x="10820" y="1889"/>
                  <a:pt x="11109" y="1764"/>
                  <a:pt x="11388" y="1627"/>
                </a:cubicBezTo>
                <a:cubicBezTo>
                  <a:pt x="11706" y="1471"/>
                  <a:pt x="12034" y="1337"/>
                  <a:pt x="12357" y="1192"/>
                </a:cubicBezTo>
                <a:cubicBezTo>
                  <a:pt x="12470" y="1234"/>
                  <a:pt x="12593" y="1281"/>
                  <a:pt x="12697" y="1320"/>
                </a:cubicBezTo>
                <a:cubicBezTo>
                  <a:pt x="12686" y="1410"/>
                  <a:pt x="12678" y="1464"/>
                  <a:pt x="12671" y="1530"/>
                </a:cubicBezTo>
                <a:cubicBezTo>
                  <a:pt x="12748" y="1467"/>
                  <a:pt x="12807" y="1419"/>
                  <a:pt x="12821" y="1408"/>
                </a:cubicBezTo>
                <a:cubicBezTo>
                  <a:pt x="13011" y="1486"/>
                  <a:pt x="13152" y="1543"/>
                  <a:pt x="13300" y="1603"/>
                </a:cubicBezTo>
                <a:cubicBezTo>
                  <a:pt x="13266" y="1631"/>
                  <a:pt x="13232" y="1657"/>
                  <a:pt x="13181" y="1698"/>
                </a:cubicBezTo>
                <a:cubicBezTo>
                  <a:pt x="13410" y="1754"/>
                  <a:pt x="13366" y="1943"/>
                  <a:pt x="13427" y="2093"/>
                </a:cubicBezTo>
                <a:lnTo>
                  <a:pt x="13159" y="2093"/>
                </a:lnTo>
                <a:cubicBezTo>
                  <a:pt x="13156" y="2101"/>
                  <a:pt x="13155" y="2111"/>
                  <a:pt x="13152" y="2121"/>
                </a:cubicBezTo>
                <a:cubicBezTo>
                  <a:pt x="13240" y="2158"/>
                  <a:pt x="13326" y="2197"/>
                  <a:pt x="13459" y="2254"/>
                </a:cubicBezTo>
                <a:cubicBezTo>
                  <a:pt x="13323" y="2273"/>
                  <a:pt x="13244" y="2285"/>
                  <a:pt x="13159" y="2297"/>
                </a:cubicBezTo>
                <a:cubicBezTo>
                  <a:pt x="13258" y="2455"/>
                  <a:pt x="13212" y="2615"/>
                  <a:pt x="13138" y="2734"/>
                </a:cubicBezTo>
                <a:cubicBezTo>
                  <a:pt x="13024" y="2921"/>
                  <a:pt x="12863" y="3078"/>
                  <a:pt x="12723" y="3247"/>
                </a:cubicBezTo>
                <a:lnTo>
                  <a:pt x="12714" y="3244"/>
                </a:lnTo>
                <a:lnTo>
                  <a:pt x="12714" y="3244"/>
                </a:lnTo>
                <a:cubicBezTo>
                  <a:pt x="12717" y="3246"/>
                  <a:pt x="12717" y="3250"/>
                  <a:pt x="12718" y="3252"/>
                </a:cubicBezTo>
                <a:lnTo>
                  <a:pt x="12723" y="3247"/>
                </a:lnTo>
                <a:lnTo>
                  <a:pt x="12723" y="3247"/>
                </a:lnTo>
                <a:cubicBezTo>
                  <a:pt x="12673" y="3304"/>
                  <a:pt x="12610" y="3355"/>
                  <a:pt x="12578" y="3422"/>
                </a:cubicBezTo>
                <a:cubicBezTo>
                  <a:pt x="12496" y="3591"/>
                  <a:pt x="12334" y="3697"/>
                  <a:pt x="12242" y="3869"/>
                </a:cubicBezTo>
                <a:cubicBezTo>
                  <a:pt x="12147" y="4045"/>
                  <a:pt x="12054" y="4296"/>
                  <a:pt x="11772" y="4296"/>
                </a:cubicBezTo>
                <a:cubicBezTo>
                  <a:pt x="11770" y="4296"/>
                  <a:pt x="11768" y="4296"/>
                  <a:pt x="11766" y="4296"/>
                </a:cubicBezTo>
                <a:cubicBezTo>
                  <a:pt x="11760" y="4296"/>
                  <a:pt x="11754" y="4318"/>
                  <a:pt x="11748" y="4329"/>
                </a:cubicBezTo>
                <a:cubicBezTo>
                  <a:pt x="11785" y="4340"/>
                  <a:pt x="11824" y="4352"/>
                  <a:pt x="11907" y="4380"/>
                </a:cubicBezTo>
                <a:cubicBezTo>
                  <a:pt x="11785" y="4451"/>
                  <a:pt x="11702" y="4500"/>
                  <a:pt x="11645" y="4532"/>
                </a:cubicBezTo>
                <a:lnTo>
                  <a:pt x="11645" y="4716"/>
                </a:lnTo>
                <a:cubicBezTo>
                  <a:pt x="11644" y="4716"/>
                  <a:pt x="11642" y="4716"/>
                  <a:pt x="11641" y="4716"/>
                </a:cubicBezTo>
                <a:cubicBezTo>
                  <a:pt x="11532" y="4716"/>
                  <a:pt x="11525" y="4825"/>
                  <a:pt x="11467" y="4873"/>
                </a:cubicBezTo>
                <a:cubicBezTo>
                  <a:pt x="11404" y="4926"/>
                  <a:pt x="11342" y="5019"/>
                  <a:pt x="11240" y="5019"/>
                </a:cubicBezTo>
                <a:cubicBezTo>
                  <a:pt x="11224" y="5019"/>
                  <a:pt x="11207" y="5016"/>
                  <a:pt x="11188" y="5011"/>
                </a:cubicBezTo>
                <a:cubicBezTo>
                  <a:pt x="11187" y="5011"/>
                  <a:pt x="11187" y="5011"/>
                  <a:pt x="11186" y="5011"/>
                </a:cubicBezTo>
                <a:cubicBezTo>
                  <a:pt x="11179" y="5011"/>
                  <a:pt x="11166" y="5026"/>
                  <a:pt x="11156" y="5034"/>
                </a:cubicBezTo>
                <a:cubicBezTo>
                  <a:pt x="11195" y="5059"/>
                  <a:pt x="11232" y="5081"/>
                  <a:pt x="11277" y="5110"/>
                </a:cubicBezTo>
                <a:cubicBezTo>
                  <a:pt x="11119" y="5273"/>
                  <a:pt x="10971" y="5425"/>
                  <a:pt x="10846" y="5553"/>
                </a:cubicBezTo>
                <a:cubicBezTo>
                  <a:pt x="10808" y="5636"/>
                  <a:pt x="10792" y="5708"/>
                  <a:pt x="10748" y="5755"/>
                </a:cubicBezTo>
                <a:cubicBezTo>
                  <a:pt x="10671" y="5835"/>
                  <a:pt x="10552" y="5886"/>
                  <a:pt x="10495" y="5977"/>
                </a:cubicBezTo>
                <a:cubicBezTo>
                  <a:pt x="10415" y="6105"/>
                  <a:pt x="10365" y="6160"/>
                  <a:pt x="10264" y="6160"/>
                </a:cubicBezTo>
                <a:cubicBezTo>
                  <a:pt x="10232" y="6160"/>
                  <a:pt x="10194" y="6154"/>
                  <a:pt x="10148" y="6144"/>
                </a:cubicBezTo>
                <a:cubicBezTo>
                  <a:pt x="10100" y="6133"/>
                  <a:pt x="10051" y="6128"/>
                  <a:pt x="10003" y="6128"/>
                </a:cubicBezTo>
                <a:cubicBezTo>
                  <a:pt x="9998" y="6128"/>
                  <a:pt x="9994" y="6128"/>
                  <a:pt x="9990" y="6128"/>
                </a:cubicBezTo>
                <a:cubicBezTo>
                  <a:pt x="9974" y="6128"/>
                  <a:pt x="9961" y="6161"/>
                  <a:pt x="9932" y="6195"/>
                </a:cubicBezTo>
                <a:cubicBezTo>
                  <a:pt x="10024" y="6210"/>
                  <a:pt x="10093" y="6222"/>
                  <a:pt x="10203" y="6242"/>
                </a:cubicBezTo>
                <a:cubicBezTo>
                  <a:pt x="10129" y="6300"/>
                  <a:pt x="10065" y="6326"/>
                  <a:pt x="10057" y="6363"/>
                </a:cubicBezTo>
                <a:cubicBezTo>
                  <a:pt x="10015" y="6583"/>
                  <a:pt x="9888" y="6651"/>
                  <a:pt x="9719" y="6651"/>
                </a:cubicBezTo>
                <a:cubicBezTo>
                  <a:pt x="9679" y="6651"/>
                  <a:pt x="9637" y="6647"/>
                  <a:pt x="9593" y="6641"/>
                </a:cubicBezTo>
                <a:cubicBezTo>
                  <a:pt x="9593" y="6641"/>
                  <a:pt x="9592" y="6641"/>
                  <a:pt x="9592" y="6641"/>
                </a:cubicBezTo>
                <a:cubicBezTo>
                  <a:pt x="9587" y="6641"/>
                  <a:pt x="9577" y="6669"/>
                  <a:pt x="9577" y="6669"/>
                </a:cubicBezTo>
                <a:cubicBezTo>
                  <a:pt x="9638" y="6709"/>
                  <a:pt x="9696" y="6750"/>
                  <a:pt x="9753" y="6789"/>
                </a:cubicBezTo>
                <a:cubicBezTo>
                  <a:pt x="9721" y="6830"/>
                  <a:pt x="9688" y="6871"/>
                  <a:pt x="9646" y="6924"/>
                </a:cubicBezTo>
                <a:cubicBezTo>
                  <a:pt x="9606" y="6849"/>
                  <a:pt x="9583" y="6805"/>
                  <a:pt x="9541" y="6726"/>
                </a:cubicBezTo>
                <a:cubicBezTo>
                  <a:pt x="9481" y="6876"/>
                  <a:pt x="9463" y="7016"/>
                  <a:pt x="9384" y="7096"/>
                </a:cubicBezTo>
                <a:cubicBezTo>
                  <a:pt x="9289" y="7195"/>
                  <a:pt x="9195" y="7299"/>
                  <a:pt x="9099" y="7393"/>
                </a:cubicBezTo>
                <a:cubicBezTo>
                  <a:pt x="8984" y="7508"/>
                  <a:pt x="8947" y="7700"/>
                  <a:pt x="8771" y="7747"/>
                </a:cubicBezTo>
                <a:cubicBezTo>
                  <a:pt x="8619" y="7788"/>
                  <a:pt x="8561" y="7901"/>
                  <a:pt x="8521" y="8035"/>
                </a:cubicBezTo>
                <a:cubicBezTo>
                  <a:pt x="8519" y="8045"/>
                  <a:pt x="8493" y="8049"/>
                  <a:pt x="8471" y="8060"/>
                </a:cubicBezTo>
                <a:cubicBezTo>
                  <a:pt x="8455" y="8032"/>
                  <a:pt x="8440" y="8003"/>
                  <a:pt x="8426" y="7976"/>
                </a:cubicBezTo>
                <a:cubicBezTo>
                  <a:pt x="8316" y="8055"/>
                  <a:pt x="8207" y="8133"/>
                  <a:pt x="8097" y="8214"/>
                </a:cubicBezTo>
                <a:cubicBezTo>
                  <a:pt x="8087" y="8303"/>
                  <a:pt x="8076" y="8398"/>
                  <a:pt x="8066" y="8481"/>
                </a:cubicBezTo>
                <a:cubicBezTo>
                  <a:pt x="7983" y="8514"/>
                  <a:pt x="7862" y="8547"/>
                  <a:pt x="7863" y="8568"/>
                </a:cubicBezTo>
                <a:cubicBezTo>
                  <a:pt x="7879" y="8756"/>
                  <a:pt x="7721" y="8716"/>
                  <a:pt x="7630" y="8759"/>
                </a:cubicBezTo>
                <a:cubicBezTo>
                  <a:pt x="7556" y="8794"/>
                  <a:pt x="7510" y="8846"/>
                  <a:pt x="7456" y="8908"/>
                </a:cubicBezTo>
                <a:cubicBezTo>
                  <a:pt x="7328" y="9051"/>
                  <a:pt x="7260" y="9261"/>
                  <a:pt x="7013" y="9298"/>
                </a:cubicBezTo>
                <a:cubicBezTo>
                  <a:pt x="6885" y="9315"/>
                  <a:pt x="6779" y="9451"/>
                  <a:pt x="6656" y="9523"/>
                </a:cubicBezTo>
                <a:cubicBezTo>
                  <a:pt x="6513" y="9606"/>
                  <a:pt x="6425" y="9775"/>
                  <a:pt x="6234" y="9788"/>
                </a:cubicBezTo>
                <a:cubicBezTo>
                  <a:pt x="6207" y="9789"/>
                  <a:pt x="6185" y="9855"/>
                  <a:pt x="6159" y="9887"/>
                </a:cubicBezTo>
                <a:cubicBezTo>
                  <a:pt x="6132" y="9920"/>
                  <a:pt x="6097" y="9978"/>
                  <a:pt x="6074" y="9978"/>
                </a:cubicBezTo>
                <a:cubicBezTo>
                  <a:pt x="6074" y="9978"/>
                  <a:pt x="6073" y="9978"/>
                  <a:pt x="6072" y="9978"/>
                </a:cubicBezTo>
                <a:cubicBezTo>
                  <a:pt x="6056" y="9975"/>
                  <a:pt x="6041" y="9974"/>
                  <a:pt x="6027" y="9974"/>
                </a:cubicBezTo>
                <a:cubicBezTo>
                  <a:pt x="5904" y="9974"/>
                  <a:pt x="5840" y="10069"/>
                  <a:pt x="5783" y="10155"/>
                </a:cubicBezTo>
                <a:cubicBezTo>
                  <a:pt x="5683" y="10308"/>
                  <a:pt x="5499" y="10293"/>
                  <a:pt x="5368" y="10388"/>
                </a:cubicBezTo>
                <a:cubicBezTo>
                  <a:pt x="5170" y="10530"/>
                  <a:pt x="4980" y="10699"/>
                  <a:pt x="4726" y="10753"/>
                </a:cubicBezTo>
                <a:cubicBezTo>
                  <a:pt x="4670" y="10767"/>
                  <a:pt x="4577" y="10821"/>
                  <a:pt x="4580" y="10847"/>
                </a:cubicBezTo>
                <a:cubicBezTo>
                  <a:pt x="4590" y="10939"/>
                  <a:pt x="4533" y="10960"/>
                  <a:pt x="4487" y="10960"/>
                </a:cubicBezTo>
                <a:cubicBezTo>
                  <a:pt x="4466" y="10960"/>
                  <a:pt x="4448" y="10955"/>
                  <a:pt x="4439" y="10951"/>
                </a:cubicBezTo>
                <a:cubicBezTo>
                  <a:pt x="4393" y="10929"/>
                  <a:pt x="4354" y="10920"/>
                  <a:pt x="4320" y="10920"/>
                </a:cubicBezTo>
                <a:cubicBezTo>
                  <a:pt x="4206" y="10920"/>
                  <a:pt x="4155" y="11024"/>
                  <a:pt x="4112" y="11085"/>
                </a:cubicBezTo>
                <a:cubicBezTo>
                  <a:pt x="3983" y="11105"/>
                  <a:pt x="3842" y="11091"/>
                  <a:pt x="3818" y="11138"/>
                </a:cubicBezTo>
                <a:cubicBezTo>
                  <a:pt x="3741" y="11280"/>
                  <a:pt x="3532" y="11233"/>
                  <a:pt x="3488" y="11398"/>
                </a:cubicBezTo>
                <a:cubicBezTo>
                  <a:pt x="3204" y="11493"/>
                  <a:pt x="2997" y="11722"/>
                  <a:pt x="2740" y="11851"/>
                </a:cubicBezTo>
                <a:cubicBezTo>
                  <a:pt x="2578" y="11932"/>
                  <a:pt x="2487" y="12039"/>
                  <a:pt x="2412" y="12174"/>
                </a:cubicBezTo>
                <a:cubicBezTo>
                  <a:pt x="2337" y="12161"/>
                  <a:pt x="2278" y="12150"/>
                  <a:pt x="2210" y="12139"/>
                </a:cubicBezTo>
                <a:lnTo>
                  <a:pt x="2210" y="12312"/>
                </a:lnTo>
                <a:cubicBezTo>
                  <a:pt x="2148" y="12341"/>
                  <a:pt x="2078" y="12356"/>
                  <a:pt x="2040" y="12398"/>
                </a:cubicBezTo>
                <a:cubicBezTo>
                  <a:pt x="2003" y="12440"/>
                  <a:pt x="2001" y="12512"/>
                  <a:pt x="1983" y="12569"/>
                </a:cubicBezTo>
                <a:cubicBezTo>
                  <a:pt x="1928" y="12565"/>
                  <a:pt x="1876" y="12561"/>
                  <a:pt x="1835" y="12559"/>
                </a:cubicBezTo>
                <a:cubicBezTo>
                  <a:pt x="1800" y="12638"/>
                  <a:pt x="1790" y="12736"/>
                  <a:pt x="1738" y="12773"/>
                </a:cubicBezTo>
                <a:cubicBezTo>
                  <a:pt x="1474" y="12958"/>
                  <a:pt x="1258" y="13197"/>
                  <a:pt x="1037" y="13427"/>
                </a:cubicBezTo>
                <a:cubicBezTo>
                  <a:pt x="986" y="13478"/>
                  <a:pt x="980" y="13571"/>
                  <a:pt x="933" y="13628"/>
                </a:cubicBezTo>
                <a:cubicBezTo>
                  <a:pt x="836" y="13748"/>
                  <a:pt x="727" y="13858"/>
                  <a:pt x="623" y="13973"/>
                </a:cubicBezTo>
                <a:cubicBezTo>
                  <a:pt x="763" y="14273"/>
                  <a:pt x="731" y="14559"/>
                  <a:pt x="653" y="14867"/>
                </a:cubicBezTo>
                <a:cubicBezTo>
                  <a:pt x="579" y="14811"/>
                  <a:pt x="518" y="14764"/>
                  <a:pt x="453" y="14714"/>
                </a:cubicBezTo>
                <a:cubicBezTo>
                  <a:pt x="505" y="14625"/>
                  <a:pt x="553" y="14550"/>
                  <a:pt x="594" y="14472"/>
                </a:cubicBezTo>
                <a:cubicBezTo>
                  <a:pt x="627" y="14409"/>
                  <a:pt x="679" y="14325"/>
                  <a:pt x="589" y="14284"/>
                </a:cubicBezTo>
                <a:cubicBezTo>
                  <a:pt x="575" y="14278"/>
                  <a:pt x="558" y="14275"/>
                  <a:pt x="539" y="14275"/>
                </a:cubicBezTo>
                <a:cubicBezTo>
                  <a:pt x="489" y="14275"/>
                  <a:pt x="429" y="14295"/>
                  <a:pt x="394" y="14322"/>
                </a:cubicBezTo>
                <a:cubicBezTo>
                  <a:pt x="349" y="14357"/>
                  <a:pt x="336" y="14438"/>
                  <a:pt x="315" y="14500"/>
                </a:cubicBezTo>
                <a:cubicBezTo>
                  <a:pt x="303" y="14539"/>
                  <a:pt x="310" y="14607"/>
                  <a:pt x="289" y="14615"/>
                </a:cubicBezTo>
                <a:cubicBezTo>
                  <a:pt x="183" y="14656"/>
                  <a:pt x="201" y="14728"/>
                  <a:pt x="209" y="14816"/>
                </a:cubicBezTo>
                <a:cubicBezTo>
                  <a:pt x="214" y="14883"/>
                  <a:pt x="206" y="14969"/>
                  <a:pt x="167" y="15019"/>
                </a:cubicBezTo>
                <a:cubicBezTo>
                  <a:pt x="54" y="15161"/>
                  <a:pt x="37" y="15312"/>
                  <a:pt x="33" y="15490"/>
                </a:cubicBezTo>
                <a:cubicBezTo>
                  <a:pt x="27" y="15755"/>
                  <a:pt x="1" y="15753"/>
                  <a:pt x="271" y="15807"/>
                </a:cubicBezTo>
                <a:cubicBezTo>
                  <a:pt x="289" y="15810"/>
                  <a:pt x="303" y="15839"/>
                  <a:pt x="347" y="15889"/>
                </a:cubicBezTo>
                <a:cubicBezTo>
                  <a:pt x="250" y="15884"/>
                  <a:pt x="185" y="15879"/>
                  <a:pt x="93" y="15873"/>
                </a:cubicBezTo>
                <a:lnTo>
                  <a:pt x="93" y="15873"/>
                </a:lnTo>
                <a:cubicBezTo>
                  <a:pt x="136" y="16072"/>
                  <a:pt x="151" y="16263"/>
                  <a:pt x="222" y="16428"/>
                </a:cubicBezTo>
                <a:cubicBezTo>
                  <a:pt x="273" y="16547"/>
                  <a:pt x="216" y="16592"/>
                  <a:pt x="174" y="16640"/>
                </a:cubicBezTo>
                <a:cubicBezTo>
                  <a:pt x="229" y="16842"/>
                  <a:pt x="281" y="17030"/>
                  <a:pt x="331" y="17216"/>
                </a:cubicBezTo>
                <a:cubicBezTo>
                  <a:pt x="426" y="17162"/>
                  <a:pt x="474" y="17135"/>
                  <a:pt x="510" y="17135"/>
                </a:cubicBezTo>
                <a:cubicBezTo>
                  <a:pt x="547" y="17135"/>
                  <a:pt x="572" y="17163"/>
                  <a:pt x="622" y="17219"/>
                </a:cubicBezTo>
                <a:cubicBezTo>
                  <a:pt x="558" y="17281"/>
                  <a:pt x="493" y="17342"/>
                  <a:pt x="444" y="17389"/>
                </a:cubicBezTo>
                <a:cubicBezTo>
                  <a:pt x="548" y="17500"/>
                  <a:pt x="649" y="17608"/>
                  <a:pt x="758" y="17724"/>
                </a:cubicBezTo>
                <a:cubicBezTo>
                  <a:pt x="809" y="17629"/>
                  <a:pt x="845" y="17561"/>
                  <a:pt x="878" y="17498"/>
                </a:cubicBezTo>
                <a:cubicBezTo>
                  <a:pt x="946" y="17613"/>
                  <a:pt x="1023" y="17696"/>
                  <a:pt x="1045" y="17790"/>
                </a:cubicBezTo>
                <a:cubicBezTo>
                  <a:pt x="1089" y="17974"/>
                  <a:pt x="1205" y="18021"/>
                  <a:pt x="1370" y="18037"/>
                </a:cubicBezTo>
                <a:cubicBezTo>
                  <a:pt x="1435" y="18045"/>
                  <a:pt x="1508" y="18078"/>
                  <a:pt x="1561" y="18121"/>
                </a:cubicBezTo>
                <a:cubicBezTo>
                  <a:pt x="1630" y="18180"/>
                  <a:pt x="1693" y="18242"/>
                  <a:pt x="1778" y="18242"/>
                </a:cubicBezTo>
                <a:cubicBezTo>
                  <a:pt x="1806" y="18242"/>
                  <a:pt x="1838" y="18235"/>
                  <a:pt x="1873" y="18218"/>
                </a:cubicBezTo>
                <a:cubicBezTo>
                  <a:pt x="1874" y="18217"/>
                  <a:pt x="1874" y="18217"/>
                  <a:pt x="1874" y="18217"/>
                </a:cubicBezTo>
                <a:cubicBezTo>
                  <a:pt x="1888" y="18217"/>
                  <a:pt x="1928" y="18286"/>
                  <a:pt x="1962" y="18311"/>
                </a:cubicBezTo>
                <a:cubicBezTo>
                  <a:pt x="1968" y="18316"/>
                  <a:pt x="1976" y="18318"/>
                  <a:pt x="1987" y="18318"/>
                </a:cubicBezTo>
                <a:cubicBezTo>
                  <a:pt x="2004" y="18318"/>
                  <a:pt x="2026" y="18314"/>
                  <a:pt x="2048" y="18314"/>
                </a:cubicBezTo>
                <a:cubicBezTo>
                  <a:pt x="2064" y="18249"/>
                  <a:pt x="2078" y="18183"/>
                  <a:pt x="2101" y="18083"/>
                </a:cubicBezTo>
                <a:cubicBezTo>
                  <a:pt x="2157" y="18161"/>
                  <a:pt x="2189" y="18209"/>
                  <a:pt x="2225" y="18261"/>
                </a:cubicBezTo>
                <a:cubicBezTo>
                  <a:pt x="2285" y="18261"/>
                  <a:pt x="2353" y="18249"/>
                  <a:pt x="2413" y="18249"/>
                </a:cubicBezTo>
                <a:cubicBezTo>
                  <a:pt x="2451" y="18249"/>
                  <a:pt x="2486" y="18254"/>
                  <a:pt x="2514" y="18271"/>
                </a:cubicBezTo>
                <a:cubicBezTo>
                  <a:pt x="2566" y="18303"/>
                  <a:pt x="2608" y="18315"/>
                  <a:pt x="2651" y="18315"/>
                </a:cubicBezTo>
                <a:cubicBezTo>
                  <a:pt x="2684" y="18315"/>
                  <a:pt x="2718" y="18308"/>
                  <a:pt x="2757" y="18296"/>
                </a:cubicBezTo>
                <a:cubicBezTo>
                  <a:pt x="2819" y="18277"/>
                  <a:pt x="2894" y="18254"/>
                  <a:pt x="2958" y="18254"/>
                </a:cubicBezTo>
                <a:cubicBezTo>
                  <a:pt x="2985" y="18254"/>
                  <a:pt x="3010" y="18258"/>
                  <a:pt x="3032" y="18269"/>
                </a:cubicBezTo>
                <a:cubicBezTo>
                  <a:pt x="3064" y="18285"/>
                  <a:pt x="3093" y="18291"/>
                  <a:pt x="3121" y="18291"/>
                </a:cubicBezTo>
                <a:cubicBezTo>
                  <a:pt x="3208" y="18291"/>
                  <a:pt x="3279" y="18229"/>
                  <a:pt x="3360" y="18229"/>
                </a:cubicBezTo>
                <a:cubicBezTo>
                  <a:pt x="3362" y="18229"/>
                  <a:pt x="3364" y="18229"/>
                  <a:pt x="3366" y="18229"/>
                </a:cubicBezTo>
                <a:cubicBezTo>
                  <a:pt x="3415" y="18232"/>
                  <a:pt x="3462" y="18277"/>
                  <a:pt x="3511" y="18302"/>
                </a:cubicBezTo>
                <a:cubicBezTo>
                  <a:pt x="3566" y="18186"/>
                  <a:pt x="3661" y="18128"/>
                  <a:pt x="3771" y="18128"/>
                </a:cubicBezTo>
                <a:cubicBezTo>
                  <a:pt x="3798" y="18128"/>
                  <a:pt x="3826" y="18131"/>
                  <a:pt x="3855" y="18138"/>
                </a:cubicBezTo>
                <a:cubicBezTo>
                  <a:pt x="3891" y="18147"/>
                  <a:pt x="3926" y="18151"/>
                  <a:pt x="3959" y="18151"/>
                </a:cubicBezTo>
                <a:cubicBezTo>
                  <a:pt x="4065" y="18151"/>
                  <a:pt x="4158" y="18111"/>
                  <a:pt x="4241" y="18056"/>
                </a:cubicBezTo>
                <a:cubicBezTo>
                  <a:pt x="4384" y="17963"/>
                  <a:pt x="4525" y="17885"/>
                  <a:pt x="4699" y="17869"/>
                </a:cubicBezTo>
                <a:cubicBezTo>
                  <a:pt x="4747" y="17864"/>
                  <a:pt x="4826" y="17836"/>
                  <a:pt x="4834" y="17803"/>
                </a:cubicBezTo>
                <a:cubicBezTo>
                  <a:pt x="4869" y="17664"/>
                  <a:pt x="4978" y="17671"/>
                  <a:pt x="5080" y="17636"/>
                </a:cubicBezTo>
                <a:cubicBezTo>
                  <a:pt x="5189" y="17600"/>
                  <a:pt x="5290" y="17536"/>
                  <a:pt x="5384" y="17470"/>
                </a:cubicBezTo>
                <a:cubicBezTo>
                  <a:pt x="5442" y="17430"/>
                  <a:pt x="5480" y="17364"/>
                  <a:pt x="5540" y="17295"/>
                </a:cubicBezTo>
                <a:cubicBezTo>
                  <a:pt x="5587" y="17291"/>
                  <a:pt x="5666" y="17286"/>
                  <a:pt x="5716" y="17284"/>
                </a:cubicBezTo>
                <a:cubicBezTo>
                  <a:pt x="5768" y="17135"/>
                  <a:pt x="5789" y="17000"/>
                  <a:pt x="5859" y="16896"/>
                </a:cubicBezTo>
                <a:cubicBezTo>
                  <a:pt x="5928" y="16795"/>
                  <a:pt x="6045" y="16728"/>
                  <a:pt x="6175" y="16614"/>
                </a:cubicBezTo>
                <a:cubicBezTo>
                  <a:pt x="6197" y="16666"/>
                  <a:pt x="6222" y="16724"/>
                  <a:pt x="6267" y="16826"/>
                </a:cubicBezTo>
                <a:cubicBezTo>
                  <a:pt x="6291" y="16692"/>
                  <a:pt x="6303" y="16635"/>
                  <a:pt x="6315" y="16571"/>
                </a:cubicBezTo>
                <a:cubicBezTo>
                  <a:pt x="6373" y="16594"/>
                  <a:pt x="6413" y="16612"/>
                  <a:pt x="6460" y="16631"/>
                </a:cubicBezTo>
                <a:cubicBezTo>
                  <a:pt x="6491" y="16582"/>
                  <a:pt x="6536" y="16492"/>
                  <a:pt x="6550" y="16492"/>
                </a:cubicBezTo>
                <a:cubicBezTo>
                  <a:pt x="6551" y="16492"/>
                  <a:pt x="6551" y="16492"/>
                  <a:pt x="6551" y="16492"/>
                </a:cubicBezTo>
                <a:cubicBezTo>
                  <a:pt x="6572" y="16499"/>
                  <a:pt x="6589" y="16502"/>
                  <a:pt x="6603" y="16502"/>
                </a:cubicBezTo>
                <a:cubicBezTo>
                  <a:pt x="6702" y="16502"/>
                  <a:pt x="6681" y="16364"/>
                  <a:pt x="6748" y="16326"/>
                </a:cubicBezTo>
                <a:cubicBezTo>
                  <a:pt x="6795" y="16297"/>
                  <a:pt x="6793" y="16185"/>
                  <a:pt x="6841" y="16156"/>
                </a:cubicBezTo>
                <a:cubicBezTo>
                  <a:pt x="6861" y="16144"/>
                  <a:pt x="6886" y="16140"/>
                  <a:pt x="6912" y="16140"/>
                </a:cubicBezTo>
                <a:cubicBezTo>
                  <a:pt x="6952" y="16140"/>
                  <a:pt x="6995" y="16149"/>
                  <a:pt x="7025" y="16149"/>
                </a:cubicBezTo>
                <a:cubicBezTo>
                  <a:pt x="7111" y="16065"/>
                  <a:pt x="7184" y="15976"/>
                  <a:pt x="7272" y="15905"/>
                </a:cubicBezTo>
                <a:cubicBezTo>
                  <a:pt x="7458" y="15756"/>
                  <a:pt x="7581" y="15547"/>
                  <a:pt x="7784" y="15405"/>
                </a:cubicBezTo>
                <a:cubicBezTo>
                  <a:pt x="7911" y="15316"/>
                  <a:pt x="8002" y="15150"/>
                  <a:pt x="8120" y="15026"/>
                </a:cubicBezTo>
                <a:cubicBezTo>
                  <a:pt x="8249" y="14891"/>
                  <a:pt x="8351" y="14729"/>
                  <a:pt x="8461" y="14578"/>
                </a:cubicBezTo>
                <a:cubicBezTo>
                  <a:pt x="8534" y="14478"/>
                  <a:pt x="8649" y="14382"/>
                  <a:pt x="8665" y="14271"/>
                </a:cubicBezTo>
                <a:cubicBezTo>
                  <a:pt x="8692" y="14108"/>
                  <a:pt x="8791" y="14042"/>
                  <a:pt x="8903" y="13966"/>
                </a:cubicBezTo>
                <a:cubicBezTo>
                  <a:pt x="8952" y="13931"/>
                  <a:pt x="8997" y="13888"/>
                  <a:pt x="9047" y="13846"/>
                </a:cubicBezTo>
                <a:cubicBezTo>
                  <a:pt x="8995" y="13788"/>
                  <a:pt x="8957" y="13747"/>
                  <a:pt x="8868" y="13648"/>
                </a:cubicBezTo>
                <a:lnTo>
                  <a:pt x="8868" y="13648"/>
                </a:lnTo>
                <a:cubicBezTo>
                  <a:pt x="8941" y="13672"/>
                  <a:pt x="8997" y="13690"/>
                  <a:pt x="9044" y="13690"/>
                </a:cubicBezTo>
                <a:cubicBezTo>
                  <a:pt x="9094" y="13690"/>
                  <a:pt x="9134" y="13669"/>
                  <a:pt x="9175" y="13613"/>
                </a:cubicBezTo>
                <a:cubicBezTo>
                  <a:pt x="9257" y="13502"/>
                  <a:pt x="9124" y="13477"/>
                  <a:pt x="9141" y="13406"/>
                </a:cubicBezTo>
                <a:cubicBezTo>
                  <a:pt x="9171" y="13343"/>
                  <a:pt x="9331" y="13419"/>
                  <a:pt x="9280" y="13273"/>
                </a:cubicBezTo>
                <a:cubicBezTo>
                  <a:pt x="9347" y="13258"/>
                  <a:pt x="9415" y="13243"/>
                  <a:pt x="9515" y="13223"/>
                </a:cubicBezTo>
                <a:cubicBezTo>
                  <a:pt x="9442" y="13180"/>
                  <a:pt x="9405" y="13158"/>
                  <a:pt x="9356" y="13129"/>
                </a:cubicBezTo>
                <a:cubicBezTo>
                  <a:pt x="9442" y="13102"/>
                  <a:pt x="9507" y="13080"/>
                  <a:pt x="9612" y="13047"/>
                </a:cubicBezTo>
                <a:cubicBezTo>
                  <a:pt x="9528" y="13013"/>
                  <a:pt x="9481" y="12993"/>
                  <a:pt x="9378" y="12951"/>
                </a:cubicBezTo>
                <a:cubicBezTo>
                  <a:pt x="9516" y="12914"/>
                  <a:pt x="9596" y="12892"/>
                  <a:pt x="9680" y="12869"/>
                </a:cubicBezTo>
                <a:cubicBezTo>
                  <a:pt x="9639" y="12845"/>
                  <a:pt x="9602" y="12823"/>
                  <a:pt x="9523" y="12775"/>
                </a:cubicBezTo>
                <a:cubicBezTo>
                  <a:pt x="9636" y="12753"/>
                  <a:pt x="9703" y="12707"/>
                  <a:pt x="9680" y="12608"/>
                </a:cubicBezTo>
                <a:lnTo>
                  <a:pt x="9680" y="12608"/>
                </a:lnTo>
                <a:cubicBezTo>
                  <a:pt x="9690" y="12609"/>
                  <a:pt x="9699" y="12609"/>
                  <a:pt x="9708" y="12609"/>
                </a:cubicBezTo>
                <a:cubicBezTo>
                  <a:pt x="9873" y="12609"/>
                  <a:pt x="9903" y="12447"/>
                  <a:pt x="9984" y="12347"/>
                </a:cubicBezTo>
                <a:cubicBezTo>
                  <a:pt x="10050" y="12265"/>
                  <a:pt x="10106" y="12169"/>
                  <a:pt x="10188" y="12107"/>
                </a:cubicBezTo>
                <a:cubicBezTo>
                  <a:pt x="10436" y="11915"/>
                  <a:pt x="10508" y="11789"/>
                  <a:pt x="10520" y="11493"/>
                </a:cubicBezTo>
                <a:cubicBezTo>
                  <a:pt x="10544" y="11562"/>
                  <a:pt x="10567" y="11630"/>
                  <a:pt x="10598" y="11721"/>
                </a:cubicBezTo>
                <a:cubicBezTo>
                  <a:pt x="10749" y="11540"/>
                  <a:pt x="10898" y="11439"/>
                  <a:pt x="10782" y="11247"/>
                </a:cubicBezTo>
                <a:cubicBezTo>
                  <a:pt x="10808" y="11214"/>
                  <a:pt x="10832" y="11202"/>
                  <a:pt x="10854" y="11202"/>
                </a:cubicBezTo>
                <a:cubicBezTo>
                  <a:pt x="10912" y="11202"/>
                  <a:pt x="10959" y="11286"/>
                  <a:pt x="11025" y="11286"/>
                </a:cubicBezTo>
                <a:cubicBezTo>
                  <a:pt x="11034" y="11286"/>
                  <a:pt x="11045" y="11284"/>
                  <a:pt x="11056" y="11279"/>
                </a:cubicBezTo>
                <a:cubicBezTo>
                  <a:pt x="11061" y="11208"/>
                  <a:pt x="11066" y="11131"/>
                  <a:pt x="11071" y="11040"/>
                </a:cubicBezTo>
                <a:cubicBezTo>
                  <a:pt x="11276" y="11015"/>
                  <a:pt x="11362" y="10863"/>
                  <a:pt x="11438" y="10704"/>
                </a:cubicBezTo>
                <a:cubicBezTo>
                  <a:pt x="11398" y="10661"/>
                  <a:pt x="11359" y="10617"/>
                  <a:pt x="11318" y="10574"/>
                </a:cubicBezTo>
                <a:lnTo>
                  <a:pt x="11318" y="10574"/>
                </a:lnTo>
                <a:cubicBezTo>
                  <a:pt x="11375" y="10598"/>
                  <a:pt x="11422" y="10610"/>
                  <a:pt x="11461" y="10610"/>
                </a:cubicBezTo>
                <a:cubicBezTo>
                  <a:pt x="11540" y="10610"/>
                  <a:pt x="11593" y="10560"/>
                  <a:pt x="11652" y="10450"/>
                </a:cubicBezTo>
                <a:cubicBezTo>
                  <a:pt x="11737" y="10291"/>
                  <a:pt x="11941" y="10194"/>
                  <a:pt x="12021" y="10033"/>
                </a:cubicBezTo>
                <a:cubicBezTo>
                  <a:pt x="12072" y="9927"/>
                  <a:pt x="12130" y="9893"/>
                  <a:pt x="12201" y="9893"/>
                </a:cubicBezTo>
                <a:cubicBezTo>
                  <a:pt x="12237" y="9893"/>
                  <a:pt x="12275" y="9902"/>
                  <a:pt x="12318" y="9914"/>
                </a:cubicBezTo>
                <a:cubicBezTo>
                  <a:pt x="12328" y="9783"/>
                  <a:pt x="12334" y="9673"/>
                  <a:pt x="12345" y="9514"/>
                </a:cubicBezTo>
                <a:cubicBezTo>
                  <a:pt x="12400" y="9591"/>
                  <a:pt x="12423" y="9623"/>
                  <a:pt x="12426" y="9627"/>
                </a:cubicBezTo>
                <a:cubicBezTo>
                  <a:pt x="12603" y="9488"/>
                  <a:pt x="12776" y="9356"/>
                  <a:pt x="12949" y="9222"/>
                </a:cubicBezTo>
                <a:cubicBezTo>
                  <a:pt x="12923" y="9179"/>
                  <a:pt x="12897" y="9136"/>
                  <a:pt x="12862" y="9076"/>
                </a:cubicBezTo>
                <a:lnTo>
                  <a:pt x="12862" y="9076"/>
                </a:lnTo>
                <a:cubicBezTo>
                  <a:pt x="12893" y="9084"/>
                  <a:pt x="12921" y="9087"/>
                  <a:pt x="12946" y="9087"/>
                </a:cubicBezTo>
                <a:cubicBezTo>
                  <a:pt x="13092" y="9087"/>
                  <a:pt x="13153" y="8964"/>
                  <a:pt x="13234" y="8871"/>
                </a:cubicBezTo>
                <a:cubicBezTo>
                  <a:pt x="13266" y="8892"/>
                  <a:pt x="13295" y="8914"/>
                  <a:pt x="13327" y="8930"/>
                </a:cubicBezTo>
                <a:cubicBezTo>
                  <a:pt x="13350" y="8941"/>
                  <a:pt x="13379" y="8941"/>
                  <a:pt x="13411" y="8949"/>
                </a:cubicBezTo>
                <a:cubicBezTo>
                  <a:pt x="13274" y="8794"/>
                  <a:pt x="13290" y="8722"/>
                  <a:pt x="13465" y="8652"/>
                </a:cubicBezTo>
                <a:cubicBezTo>
                  <a:pt x="13594" y="8599"/>
                  <a:pt x="13693" y="8483"/>
                  <a:pt x="13846" y="8483"/>
                </a:cubicBezTo>
                <a:cubicBezTo>
                  <a:pt x="13857" y="8483"/>
                  <a:pt x="13868" y="8484"/>
                  <a:pt x="13879" y="8485"/>
                </a:cubicBezTo>
                <a:cubicBezTo>
                  <a:pt x="13881" y="8485"/>
                  <a:pt x="13882" y="8485"/>
                  <a:pt x="13883" y="8485"/>
                </a:cubicBezTo>
                <a:cubicBezTo>
                  <a:pt x="13928" y="8485"/>
                  <a:pt x="13978" y="8437"/>
                  <a:pt x="14056" y="8394"/>
                </a:cubicBezTo>
                <a:cubicBezTo>
                  <a:pt x="13944" y="8349"/>
                  <a:pt x="13911" y="8335"/>
                  <a:pt x="13897" y="8330"/>
                </a:cubicBezTo>
                <a:cubicBezTo>
                  <a:pt x="13973" y="8271"/>
                  <a:pt x="14053" y="8210"/>
                  <a:pt x="14134" y="8147"/>
                </a:cubicBezTo>
                <a:cubicBezTo>
                  <a:pt x="14151" y="8133"/>
                  <a:pt x="14163" y="8105"/>
                  <a:pt x="14183" y="8097"/>
                </a:cubicBezTo>
                <a:cubicBezTo>
                  <a:pt x="14288" y="8064"/>
                  <a:pt x="14400" y="8044"/>
                  <a:pt x="14501" y="8001"/>
                </a:cubicBezTo>
                <a:cubicBezTo>
                  <a:pt x="14640" y="7943"/>
                  <a:pt x="14786" y="7887"/>
                  <a:pt x="14902" y="7798"/>
                </a:cubicBezTo>
                <a:cubicBezTo>
                  <a:pt x="15082" y="7663"/>
                  <a:pt x="15304" y="7524"/>
                  <a:pt x="15433" y="7512"/>
                </a:cubicBezTo>
                <a:cubicBezTo>
                  <a:pt x="15521" y="7502"/>
                  <a:pt x="15610" y="7490"/>
                  <a:pt x="15718" y="7475"/>
                </a:cubicBezTo>
                <a:cubicBezTo>
                  <a:pt x="15773" y="7506"/>
                  <a:pt x="15849" y="7548"/>
                  <a:pt x="15943" y="7600"/>
                </a:cubicBezTo>
                <a:cubicBezTo>
                  <a:pt x="15981" y="7483"/>
                  <a:pt x="16010" y="7391"/>
                  <a:pt x="16061" y="7233"/>
                </a:cubicBezTo>
                <a:cubicBezTo>
                  <a:pt x="16161" y="7549"/>
                  <a:pt x="16290" y="7766"/>
                  <a:pt x="16522" y="7876"/>
                </a:cubicBezTo>
                <a:cubicBezTo>
                  <a:pt x="16532" y="7975"/>
                  <a:pt x="16572" y="8142"/>
                  <a:pt x="16549" y="8149"/>
                </a:cubicBezTo>
                <a:cubicBezTo>
                  <a:pt x="16402" y="8206"/>
                  <a:pt x="16552" y="8326"/>
                  <a:pt x="16464" y="8373"/>
                </a:cubicBezTo>
                <a:cubicBezTo>
                  <a:pt x="16556" y="8422"/>
                  <a:pt x="16626" y="8460"/>
                  <a:pt x="16715" y="8507"/>
                </a:cubicBezTo>
                <a:cubicBezTo>
                  <a:pt x="16630" y="8641"/>
                  <a:pt x="16551" y="8766"/>
                  <a:pt x="16467" y="8897"/>
                </a:cubicBezTo>
                <a:cubicBezTo>
                  <a:pt x="16396" y="8920"/>
                  <a:pt x="16318" y="8950"/>
                  <a:pt x="16236" y="8978"/>
                </a:cubicBezTo>
                <a:cubicBezTo>
                  <a:pt x="16257" y="9011"/>
                  <a:pt x="16261" y="9023"/>
                  <a:pt x="16267" y="9025"/>
                </a:cubicBezTo>
                <a:cubicBezTo>
                  <a:pt x="16317" y="9045"/>
                  <a:pt x="16365" y="9064"/>
                  <a:pt x="16464" y="9103"/>
                </a:cubicBezTo>
                <a:cubicBezTo>
                  <a:pt x="16163" y="9216"/>
                  <a:pt x="16078" y="9487"/>
                  <a:pt x="15911" y="9685"/>
                </a:cubicBezTo>
                <a:cubicBezTo>
                  <a:pt x="15959" y="9721"/>
                  <a:pt x="16005" y="9754"/>
                  <a:pt x="16052" y="9788"/>
                </a:cubicBezTo>
                <a:cubicBezTo>
                  <a:pt x="16047" y="9795"/>
                  <a:pt x="16041" y="9800"/>
                  <a:pt x="16038" y="9804"/>
                </a:cubicBezTo>
                <a:cubicBezTo>
                  <a:pt x="15962" y="9790"/>
                  <a:pt x="15887" y="9779"/>
                  <a:pt x="15799" y="9763"/>
                </a:cubicBezTo>
                <a:lnTo>
                  <a:pt x="15799" y="9763"/>
                </a:lnTo>
                <a:cubicBezTo>
                  <a:pt x="15813" y="9814"/>
                  <a:pt x="15835" y="9852"/>
                  <a:pt x="15825" y="9866"/>
                </a:cubicBezTo>
                <a:cubicBezTo>
                  <a:pt x="15718" y="10011"/>
                  <a:pt x="15621" y="10169"/>
                  <a:pt x="15493" y="10291"/>
                </a:cubicBezTo>
                <a:cubicBezTo>
                  <a:pt x="15361" y="10416"/>
                  <a:pt x="15172" y="10602"/>
                  <a:pt x="15073" y="10743"/>
                </a:cubicBezTo>
                <a:cubicBezTo>
                  <a:pt x="14978" y="10878"/>
                  <a:pt x="14879" y="11013"/>
                  <a:pt x="14699" y="11076"/>
                </a:cubicBezTo>
                <a:cubicBezTo>
                  <a:pt x="14598" y="11112"/>
                  <a:pt x="14516" y="11215"/>
                  <a:pt x="14436" y="11298"/>
                </a:cubicBezTo>
                <a:cubicBezTo>
                  <a:pt x="14345" y="11393"/>
                  <a:pt x="14269" y="11499"/>
                  <a:pt x="14183" y="11598"/>
                </a:cubicBezTo>
                <a:cubicBezTo>
                  <a:pt x="14103" y="11691"/>
                  <a:pt x="14029" y="11841"/>
                  <a:pt x="13937" y="11856"/>
                </a:cubicBezTo>
                <a:cubicBezTo>
                  <a:pt x="13803" y="11876"/>
                  <a:pt x="13833" y="12070"/>
                  <a:pt x="13716" y="12070"/>
                </a:cubicBezTo>
                <a:cubicBezTo>
                  <a:pt x="13702" y="12070"/>
                  <a:pt x="13685" y="12067"/>
                  <a:pt x="13667" y="12061"/>
                </a:cubicBezTo>
                <a:lnTo>
                  <a:pt x="13667" y="12061"/>
                </a:lnTo>
                <a:cubicBezTo>
                  <a:pt x="13678" y="12220"/>
                  <a:pt x="13542" y="12255"/>
                  <a:pt x="13443" y="12314"/>
                </a:cubicBezTo>
                <a:cubicBezTo>
                  <a:pt x="13307" y="12394"/>
                  <a:pt x="13186" y="12505"/>
                  <a:pt x="13084" y="12607"/>
                </a:cubicBezTo>
                <a:cubicBezTo>
                  <a:pt x="12878" y="12814"/>
                  <a:pt x="12685" y="13040"/>
                  <a:pt x="12446" y="13205"/>
                </a:cubicBezTo>
                <a:cubicBezTo>
                  <a:pt x="12186" y="13383"/>
                  <a:pt x="12011" y="13661"/>
                  <a:pt x="11712" y="13795"/>
                </a:cubicBezTo>
                <a:cubicBezTo>
                  <a:pt x="11624" y="13833"/>
                  <a:pt x="11567" y="13950"/>
                  <a:pt x="11473" y="14057"/>
                </a:cubicBezTo>
                <a:lnTo>
                  <a:pt x="11358" y="14057"/>
                </a:lnTo>
                <a:cubicBezTo>
                  <a:pt x="11279" y="14158"/>
                  <a:pt x="11229" y="14279"/>
                  <a:pt x="11145" y="14309"/>
                </a:cubicBezTo>
                <a:cubicBezTo>
                  <a:pt x="11068" y="14336"/>
                  <a:pt x="11052" y="14470"/>
                  <a:pt x="10975" y="14470"/>
                </a:cubicBezTo>
                <a:cubicBezTo>
                  <a:pt x="10957" y="14470"/>
                  <a:pt x="10936" y="14463"/>
                  <a:pt x="10911" y="14446"/>
                </a:cubicBezTo>
                <a:cubicBezTo>
                  <a:pt x="10904" y="14516"/>
                  <a:pt x="10896" y="14581"/>
                  <a:pt x="10893" y="14615"/>
                </a:cubicBezTo>
                <a:cubicBezTo>
                  <a:pt x="10801" y="14625"/>
                  <a:pt x="10744" y="14629"/>
                  <a:pt x="10687" y="14639"/>
                </a:cubicBezTo>
                <a:cubicBezTo>
                  <a:pt x="10540" y="14662"/>
                  <a:pt x="10631" y="14825"/>
                  <a:pt x="10557" y="14893"/>
                </a:cubicBezTo>
                <a:cubicBezTo>
                  <a:pt x="10508" y="14867"/>
                  <a:pt x="10468" y="14847"/>
                  <a:pt x="10453" y="14839"/>
                </a:cubicBezTo>
                <a:cubicBezTo>
                  <a:pt x="10346" y="15037"/>
                  <a:pt x="10138" y="15122"/>
                  <a:pt x="10005" y="15279"/>
                </a:cubicBezTo>
                <a:cubicBezTo>
                  <a:pt x="9868" y="15445"/>
                  <a:pt x="9763" y="15639"/>
                  <a:pt x="9565" y="15763"/>
                </a:cubicBezTo>
                <a:cubicBezTo>
                  <a:pt x="9582" y="15831"/>
                  <a:pt x="9601" y="15890"/>
                  <a:pt x="9498" y="15969"/>
                </a:cubicBezTo>
                <a:cubicBezTo>
                  <a:pt x="9306" y="16118"/>
                  <a:pt x="9080" y="16243"/>
                  <a:pt x="8948" y="16451"/>
                </a:cubicBezTo>
                <a:cubicBezTo>
                  <a:pt x="8847" y="16610"/>
                  <a:pt x="8711" y="16706"/>
                  <a:pt x="8564" y="16810"/>
                </a:cubicBezTo>
                <a:cubicBezTo>
                  <a:pt x="8445" y="16894"/>
                  <a:pt x="8326" y="16995"/>
                  <a:pt x="8296" y="17159"/>
                </a:cubicBezTo>
                <a:cubicBezTo>
                  <a:pt x="8291" y="17175"/>
                  <a:pt x="8279" y="17188"/>
                  <a:pt x="8270" y="17203"/>
                </a:cubicBezTo>
                <a:cubicBezTo>
                  <a:pt x="8227" y="17193"/>
                  <a:pt x="8182" y="17186"/>
                  <a:pt x="8138" y="17177"/>
                </a:cubicBezTo>
                <a:cubicBezTo>
                  <a:pt x="8055" y="17310"/>
                  <a:pt x="8036" y="17498"/>
                  <a:pt x="7836" y="17516"/>
                </a:cubicBezTo>
                <a:cubicBezTo>
                  <a:pt x="7827" y="17651"/>
                  <a:pt x="7577" y="17673"/>
                  <a:pt x="7701" y="17868"/>
                </a:cubicBezTo>
                <a:cubicBezTo>
                  <a:pt x="7634" y="17854"/>
                  <a:pt x="7591" y="17847"/>
                  <a:pt x="7578" y="17844"/>
                </a:cubicBezTo>
                <a:cubicBezTo>
                  <a:pt x="7507" y="17928"/>
                  <a:pt x="7450" y="17998"/>
                  <a:pt x="7390" y="18067"/>
                </a:cubicBezTo>
                <a:cubicBezTo>
                  <a:pt x="7351" y="18113"/>
                  <a:pt x="7314" y="18168"/>
                  <a:pt x="7265" y="18206"/>
                </a:cubicBezTo>
                <a:cubicBezTo>
                  <a:pt x="7154" y="18296"/>
                  <a:pt x="7206" y="18525"/>
                  <a:pt x="6992" y="18531"/>
                </a:cubicBezTo>
                <a:cubicBezTo>
                  <a:pt x="6982" y="18531"/>
                  <a:pt x="6978" y="18598"/>
                  <a:pt x="6962" y="18628"/>
                </a:cubicBezTo>
                <a:cubicBezTo>
                  <a:pt x="6880" y="18784"/>
                  <a:pt x="6804" y="18944"/>
                  <a:pt x="6707" y="19092"/>
                </a:cubicBezTo>
                <a:cubicBezTo>
                  <a:pt x="6654" y="19173"/>
                  <a:pt x="6559" y="19227"/>
                  <a:pt x="6634" y="19348"/>
                </a:cubicBezTo>
                <a:cubicBezTo>
                  <a:pt x="6647" y="19370"/>
                  <a:pt x="6613" y="19457"/>
                  <a:pt x="6592" y="19460"/>
                </a:cubicBezTo>
                <a:cubicBezTo>
                  <a:pt x="6473" y="19480"/>
                  <a:pt x="6497" y="19594"/>
                  <a:pt x="6514" y="19632"/>
                </a:cubicBezTo>
                <a:cubicBezTo>
                  <a:pt x="6581" y="19776"/>
                  <a:pt x="6473" y="19876"/>
                  <a:pt x="6429" y="19977"/>
                </a:cubicBezTo>
                <a:cubicBezTo>
                  <a:pt x="6376" y="20095"/>
                  <a:pt x="6319" y="20194"/>
                  <a:pt x="6374" y="20327"/>
                </a:cubicBezTo>
                <a:cubicBezTo>
                  <a:pt x="6421" y="20433"/>
                  <a:pt x="6458" y="20542"/>
                  <a:pt x="6613" y="20558"/>
                </a:cubicBezTo>
                <a:cubicBezTo>
                  <a:pt x="6600" y="20579"/>
                  <a:pt x="6588" y="20598"/>
                  <a:pt x="6575" y="20619"/>
                </a:cubicBezTo>
                <a:cubicBezTo>
                  <a:pt x="6484" y="20600"/>
                  <a:pt x="6392" y="20582"/>
                  <a:pt x="6279" y="20558"/>
                </a:cubicBezTo>
                <a:lnTo>
                  <a:pt x="6279" y="20558"/>
                </a:lnTo>
                <a:cubicBezTo>
                  <a:pt x="6356" y="20739"/>
                  <a:pt x="6275" y="20948"/>
                  <a:pt x="6463" y="21066"/>
                </a:cubicBezTo>
                <a:cubicBezTo>
                  <a:pt x="6468" y="21064"/>
                  <a:pt x="6472" y="21064"/>
                  <a:pt x="6477" y="21063"/>
                </a:cubicBezTo>
                <a:lnTo>
                  <a:pt x="6477" y="21067"/>
                </a:lnTo>
                <a:cubicBezTo>
                  <a:pt x="6538" y="21034"/>
                  <a:pt x="6576" y="21016"/>
                  <a:pt x="6601" y="21016"/>
                </a:cubicBezTo>
                <a:cubicBezTo>
                  <a:pt x="6636" y="21016"/>
                  <a:pt x="6647" y="21049"/>
                  <a:pt x="6658" y="21122"/>
                </a:cubicBezTo>
                <a:cubicBezTo>
                  <a:pt x="6666" y="21188"/>
                  <a:pt x="6680" y="21252"/>
                  <a:pt x="6691" y="21317"/>
                </a:cubicBezTo>
                <a:cubicBezTo>
                  <a:pt x="6523" y="21302"/>
                  <a:pt x="6461" y="21229"/>
                  <a:pt x="6477" y="21067"/>
                </a:cubicBezTo>
                <a:lnTo>
                  <a:pt x="6477" y="21067"/>
                </a:lnTo>
                <a:cubicBezTo>
                  <a:pt x="6475" y="21068"/>
                  <a:pt x="6473" y="21069"/>
                  <a:pt x="6471" y="21072"/>
                </a:cubicBezTo>
                <a:cubicBezTo>
                  <a:pt x="6467" y="21069"/>
                  <a:pt x="6466" y="21067"/>
                  <a:pt x="6463" y="21066"/>
                </a:cubicBezTo>
                <a:cubicBezTo>
                  <a:pt x="6403" y="21074"/>
                  <a:pt x="6342" y="21082"/>
                  <a:pt x="6254" y="21092"/>
                </a:cubicBezTo>
                <a:cubicBezTo>
                  <a:pt x="6305" y="21210"/>
                  <a:pt x="6340" y="21291"/>
                  <a:pt x="6371" y="21365"/>
                </a:cubicBezTo>
                <a:cubicBezTo>
                  <a:pt x="6466" y="21386"/>
                  <a:pt x="6548" y="21405"/>
                  <a:pt x="6628" y="21423"/>
                </a:cubicBezTo>
                <a:lnTo>
                  <a:pt x="6628" y="21467"/>
                </a:lnTo>
                <a:cubicBezTo>
                  <a:pt x="6577" y="21488"/>
                  <a:pt x="6525" y="21509"/>
                  <a:pt x="6471" y="21531"/>
                </a:cubicBezTo>
                <a:cubicBezTo>
                  <a:pt x="6642" y="21745"/>
                  <a:pt x="6567" y="22121"/>
                  <a:pt x="6935" y="22177"/>
                </a:cubicBezTo>
                <a:lnTo>
                  <a:pt x="6935" y="21856"/>
                </a:lnTo>
                <a:cubicBezTo>
                  <a:pt x="7018" y="21908"/>
                  <a:pt x="7067" y="21942"/>
                  <a:pt x="7129" y="21979"/>
                </a:cubicBezTo>
                <a:cubicBezTo>
                  <a:pt x="7098" y="22041"/>
                  <a:pt x="7072" y="22094"/>
                  <a:pt x="7045" y="22150"/>
                </a:cubicBezTo>
                <a:cubicBezTo>
                  <a:pt x="7080" y="22207"/>
                  <a:pt x="7111" y="22271"/>
                  <a:pt x="7153" y="22328"/>
                </a:cubicBezTo>
                <a:cubicBezTo>
                  <a:pt x="7222" y="22424"/>
                  <a:pt x="7272" y="22470"/>
                  <a:pt x="7334" y="22470"/>
                </a:cubicBezTo>
                <a:cubicBezTo>
                  <a:pt x="7384" y="22470"/>
                  <a:pt x="7442" y="22442"/>
                  <a:pt x="7525" y="22385"/>
                </a:cubicBezTo>
                <a:cubicBezTo>
                  <a:pt x="7566" y="22357"/>
                  <a:pt x="7602" y="22340"/>
                  <a:pt x="7637" y="22340"/>
                </a:cubicBezTo>
                <a:cubicBezTo>
                  <a:pt x="7671" y="22340"/>
                  <a:pt x="7703" y="22357"/>
                  <a:pt x="7736" y="22395"/>
                </a:cubicBezTo>
                <a:cubicBezTo>
                  <a:pt x="7753" y="22412"/>
                  <a:pt x="7755" y="22442"/>
                  <a:pt x="7768" y="22475"/>
                </a:cubicBezTo>
                <a:cubicBezTo>
                  <a:pt x="7715" y="22491"/>
                  <a:pt x="7665" y="22505"/>
                  <a:pt x="7583" y="22530"/>
                </a:cubicBezTo>
                <a:cubicBezTo>
                  <a:pt x="7644" y="22629"/>
                  <a:pt x="7700" y="22714"/>
                  <a:pt x="7750" y="22799"/>
                </a:cubicBezTo>
                <a:cubicBezTo>
                  <a:pt x="7787" y="22862"/>
                  <a:pt x="7808" y="22941"/>
                  <a:pt x="7888" y="22941"/>
                </a:cubicBezTo>
                <a:cubicBezTo>
                  <a:pt x="7905" y="22941"/>
                  <a:pt x="7925" y="22937"/>
                  <a:pt x="7948" y="22929"/>
                </a:cubicBezTo>
                <a:cubicBezTo>
                  <a:pt x="7949" y="22929"/>
                  <a:pt x="7950" y="22929"/>
                  <a:pt x="7951" y="22929"/>
                </a:cubicBezTo>
                <a:cubicBezTo>
                  <a:pt x="7974" y="22929"/>
                  <a:pt x="8015" y="22982"/>
                  <a:pt x="8047" y="23006"/>
                </a:cubicBezTo>
                <a:cubicBezTo>
                  <a:pt x="8109" y="23054"/>
                  <a:pt x="8176" y="23148"/>
                  <a:pt x="8231" y="23148"/>
                </a:cubicBezTo>
                <a:cubicBezTo>
                  <a:pt x="8234" y="23148"/>
                  <a:pt x="8236" y="23147"/>
                  <a:pt x="8238" y="23147"/>
                </a:cubicBezTo>
                <a:cubicBezTo>
                  <a:pt x="8255" y="23145"/>
                  <a:pt x="8270" y="23143"/>
                  <a:pt x="8285" y="23143"/>
                </a:cubicBezTo>
                <a:cubicBezTo>
                  <a:pt x="8449" y="23143"/>
                  <a:pt x="8476" y="23298"/>
                  <a:pt x="8560" y="23403"/>
                </a:cubicBezTo>
                <a:cubicBezTo>
                  <a:pt x="8604" y="23304"/>
                  <a:pt x="8644" y="23216"/>
                  <a:pt x="8685" y="23122"/>
                </a:cubicBezTo>
                <a:cubicBezTo>
                  <a:pt x="8766" y="23171"/>
                  <a:pt x="8832" y="23210"/>
                  <a:pt x="8906" y="23254"/>
                </a:cubicBezTo>
                <a:cubicBezTo>
                  <a:pt x="8862" y="23330"/>
                  <a:pt x="8828" y="23390"/>
                  <a:pt x="8780" y="23473"/>
                </a:cubicBezTo>
                <a:cubicBezTo>
                  <a:pt x="8870" y="23466"/>
                  <a:pt x="8936" y="23461"/>
                  <a:pt x="9005" y="23455"/>
                </a:cubicBezTo>
                <a:cubicBezTo>
                  <a:pt x="8997" y="23392"/>
                  <a:pt x="8992" y="23350"/>
                  <a:pt x="8982" y="23289"/>
                </a:cubicBezTo>
                <a:lnTo>
                  <a:pt x="8982" y="23289"/>
                </a:lnTo>
                <a:cubicBezTo>
                  <a:pt x="9154" y="23381"/>
                  <a:pt x="9328" y="23435"/>
                  <a:pt x="9501" y="23435"/>
                </a:cubicBezTo>
                <a:cubicBezTo>
                  <a:pt x="9618" y="23435"/>
                  <a:pt x="9734" y="23410"/>
                  <a:pt x="9848" y="23355"/>
                </a:cubicBezTo>
                <a:cubicBezTo>
                  <a:pt x="9937" y="23312"/>
                  <a:pt x="10018" y="23281"/>
                  <a:pt x="10104" y="23281"/>
                </a:cubicBezTo>
                <a:cubicBezTo>
                  <a:pt x="10139" y="23281"/>
                  <a:pt x="10176" y="23286"/>
                  <a:pt x="10214" y="23298"/>
                </a:cubicBezTo>
                <a:cubicBezTo>
                  <a:pt x="10255" y="23231"/>
                  <a:pt x="10292" y="23173"/>
                  <a:pt x="10346" y="23090"/>
                </a:cubicBezTo>
                <a:cubicBezTo>
                  <a:pt x="10378" y="23172"/>
                  <a:pt x="10399" y="23224"/>
                  <a:pt x="10421" y="23280"/>
                </a:cubicBezTo>
                <a:cubicBezTo>
                  <a:pt x="10492" y="23209"/>
                  <a:pt x="10546" y="23137"/>
                  <a:pt x="10617" y="23090"/>
                </a:cubicBezTo>
                <a:cubicBezTo>
                  <a:pt x="10682" y="23047"/>
                  <a:pt x="10765" y="23030"/>
                  <a:pt x="10834" y="23004"/>
                </a:cubicBezTo>
                <a:cubicBezTo>
                  <a:pt x="10818" y="22969"/>
                  <a:pt x="10807" y="22943"/>
                  <a:pt x="10770" y="22862"/>
                </a:cubicBezTo>
                <a:lnTo>
                  <a:pt x="10770" y="22862"/>
                </a:lnTo>
                <a:cubicBezTo>
                  <a:pt x="10827" y="22893"/>
                  <a:pt x="10875" y="22905"/>
                  <a:pt x="10918" y="22905"/>
                </a:cubicBezTo>
                <a:cubicBezTo>
                  <a:pt x="11085" y="22905"/>
                  <a:pt x="11161" y="22710"/>
                  <a:pt x="11312" y="22702"/>
                </a:cubicBezTo>
                <a:cubicBezTo>
                  <a:pt x="11295" y="22610"/>
                  <a:pt x="11326" y="22590"/>
                  <a:pt x="11375" y="22590"/>
                </a:cubicBezTo>
                <a:cubicBezTo>
                  <a:pt x="11399" y="22590"/>
                  <a:pt x="11427" y="22595"/>
                  <a:pt x="11456" y="22599"/>
                </a:cubicBezTo>
                <a:cubicBezTo>
                  <a:pt x="11463" y="22600"/>
                  <a:pt x="11471" y="22600"/>
                  <a:pt x="11480" y="22600"/>
                </a:cubicBezTo>
                <a:cubicBezTo>
                  <a:pt x="11524" y="22600"/>
                  <a:pt x="11579" y="22590"/>
                  <a:pt x="11587" y="22569"/>
                </a:cubicBezTo>
                <a:cubicBezTo>
                  <a:pt x="11612" y="22504"/>
                  <a:pt x="11586" y="22445"/>
                  <a:pt x="11498" y="22439"/>
                </a:cubicBezTo>
                <a:cubicBezTo>
                  <a:pt x="11488" y="22438"/>
                  <a:pt x="11480" y="22403"/>
                  <a:pt x="11472" y="22385"/>
                </a:cubicBezTo>
                <a:cubicBezTo>
                  <a:pt x="11483" y="22374"/>
                  <a:pt x="11494" y="22364"/>
                  <a:pt x="11505" y="22351"/>
                </a:cubicBezTo>
                <a:cubicBezTo>
                  <a:pt x="11558" y="22391"/>
                  <a:pt x="11613" y="22429"/>
                  <a:pt x="11670" y="22470"/>
                </a:cubicBezTo>
                <a:cubicBezTo>
                  <a:pt x="11729" y="22351"/>
                  <a:pt x="11785" y="22234"/>
                  <a:pt x="11846" y="22109"/>
                </a:cubicBezTo>
                <a:cubicBezTo>
                  <a:pt x="11886" y="22124"/>
                  <a:pt x="11949" y="22146"/>
                  <a:pt x="12004" y="22166"/>
                </a:cubicBezTo>
                <a:cubicBezTo>
                  <a:pt x="12034" y="22099"/>
                  <a:pt x="12060" y="22043"/>
                  <a:pt x="12094" y="21964"/>
                </a:cubicBezTo>
                <a:cubicBezTo>
                  <a:pt x="12133" y="22046"/>
                  <a:pt x="12155" y="22095"/>
                  <a:pt x="12178" y="22145"/>
                </a:cubicBezTo>
                <a:cubicBezTo>
                  <a:pt x="12197" y="22146"/>
                  <a:pt x="12216" y="22146"/>
                  <a:pt x="12234" y="22147"/>
                </a:cubicBezTo>
                <a:cubicBezTo>
                  <a:pt x="12296" y="21971"/>
                  <a:pt x="12357" y="21794"/>
                  <a:pt x="12427" y="21590"/>
                </a:cubicBezTo>
                <a:cubicBezTo>
                  <a:pt x="12431" y="21590"/>
                  <a:pt x="12435" y="21590"/>
                  <a:pt x="12439" y="21590"/>
                </a:cubicBezTo>
                <a:cubicBezTo>
                  <a:pt x="12589" y="21590"/>
                  <a:pt x="12763" y="21552"/>
                  <a:pt x="12857" y="21356"/>
                </a:cubicBezTo>
                <a:cubicBezTo>
                  <a:pt x="12897" y="21271"/>
                  <a:pt x="12952" y="21191"/>
                  <a:pt x="12985" y="21103"/>
                </a:cubicBezTo>
                <a:cubicBezTo>
                  <a:pt x="13006" y="21047"/>
                  <a:pt x="13034" y="20994"/>
                  <a:pt x="13006" y="20912"/>
                </a:cubicBezTo>
                <a:cubicBezTo>
                  <a:pt x="12952" y="20752"/>
                  <a:pt x="12990" y="20722"/>
                  <a:pt x="13187" y="20683"/>
                </a:cubicBezTo>
                <a:lnTo>
                  <a:pt x="13187" y="20683"/>
                </a:lnTo>
                <a:cubicBezTo>
                  <a:pt x="13186" y="20722"/>
                  <a:pt x="13183" y="20761"/>
                  <a:pt x="13182" y="20801"/>
                </a:cubicBezTo>
                <a:cubicBezTo>
                  <a:pt x="13256" y="20767"/>
                  <a:pt x="13286" y="20714"/>
                  <a:pt x="13318" y="20662"/>
                </a:cubicBezTo>
                <a:cubicBezTo>
                  <a:pt x="13347" y="20614"/>
                  <a:pt x="13368" y="20535"/>
                  <a:pt x="13407" y="20521"/>
                </a:cubicBezTo>
                <a:cubicBezTo>
                  <a:pt x="13522" y="20486"/>
                  <a:pt x="13441" y="20415"/>
                  <a:pt x="13449" y="20366"/>
                </a:cubicBezTo>
                <a:cubicBezTo>
                  <a:pt x="13515" y="20356"/>
                  <a:pt x="13576" y="20347"/>
                  <a:pt x="13666" y="20333"/>
                </a:cubicBezTo>
                <a:cubicBezTo>
                  <a:pt x="13584" y="20223"/>
                  <a:pt x="13620" y="20140"/>
                  <a:pt x="13683" y="20062"/>
                </a:cubicBezTo>
                <a:cubicBezTo>
                  <a:pt x="13735" y="19999"/>
                  <a:pt x="13789" y="19876"/>
                  <a:pt x="13836" y="19876"/>
                </a:cubicBezTo>
                <a:cubicBezTo>
                  <a:pt x="13836" y="19876"/>
                  <a:pt x="13837" y="19876"/>
                  <a:pt x="13838" y="19876"/>
                </a:cubicBezTo>
                <a:cubicBezTo>
                  <a:pt x="13845" y="19877"/>
                  <a:pt x="13852" y="19877"/>
                  <a:pt x="13859" y="19877"/>
                </a:cubicBezTo>
                <a:cubicBezTo>
                  <a:pt x="14012" y="19877"/>
                  <a:pt x="13869" y="19719"/>
                  <a:pt x="13951" y="19694"/>
                </a:cubicBezTo>
                <a:cubicBezTo>
                  <a:pt x="13980" y="19684"/>
                  <a:pt x="14012" y="19673"/>
                  <a:pt x="14050" y="19662"/>
                </a:cubicBezTo>
                <a:cubicBezTo>
                  <a:pt x="13876" y="19483"/>
                  <a:pt x="14121" y="19380"/>
                  <a:pt x="14078" y="19217"/>
                </a:cubicBezTo>
                <a:lnTo>
                  <a:pt x="14078" y="19217"/>
                </a:lnTo>
                <a:cubicBezTo>
                  <a:pt x="14152" y="19240"/>
                  <a:pt x="14194" y="19254"/>
                  <a:pt x="14238" y="19269"/>
                </a:cubicBezTo>
                <a:cubicBezTo>
                  <a:pt x="14239" y="19262"/>
                  <a:pt x="14274" y="18943"/>
                  <a:pt x="14272" y="18938"/>
                </a:cubicBezTo>
                <a:lnTo>
                  <a:pt x="14272" y="18938"/>
                </a:lnTo>
                <a:cubicBezTo>
                  <a:pt x="14311" y="18960"/>
                  <a:pt x="14347" y="18980"/>
                  <a:pt x="14382" y="18980"/>
                </a:cubicBezTo>
                <a:cubicBezTo>
                  <a:pt x="14414" y="18980"/>
                  <a:pt x="14445" y="18962"/>
                  <a:pt x="14473" y="18911"/>
                </a:cubicBezTo>
                <a:cubicBezTo>
                  <a:pt x="14542" y="18784"/>
                  <a:pt x="14624" y="18663"/>
                  <a:pt x="14699" y="18540"/>
                </a:cubicBezTo>
                <a:lnTo>
                  <a:pt x="14697" y="18540"/>
                </a:lnTo>
                <a:cubicBezTo>
                  <a:pt x="14696" y="18543"/>
                  <a:pt x="14693" y="18546"/>
                  <a:pt x="14692" y="18548"/>
                </a:cubicBezTo>
                <a:cubicBezTo>
                  <a:pt x="14692" y="18545"/>
                  <a:pt x="14691" y="18542"/>
                  <a:pt x="14691" y="18538"/>
                </a:cubicBezTo>
                <a:cubicBezTo>
                  <a:pt x="14655" y="18529"/>
                  <a:pt x="14618" y="18520"/>
                  <a:pt x="14572" y="18508"/>
                </a:cubicBezTo>
                <a:cubicBezTo>
                  <a:pt x="14599" y="18469"/>
                  <a:pt x="14621" y="18435"/>
                  <a:pt x="14662" y="18378"/>
                </a:cubicBezTo>
                <a:cubicBezTo>
                  <a:pt x="14675" y="18448"/>
                  <a:pt x="14683" y="18493"/>
                  <a:pt x="14691" y="18536"/>
                </a:cubicBezTo>
                <a:cubicBezTo>
                  <a:pt x="14693" y="18538"/>
                  <a:pt x="14696" y="18538"/>
                  <a:pt x="14698" y="18540"/>
                </a:cubicBezTo>
                <a:cubicBezTo>
                  <a:pt x="14816" y="18355"/>
                  <a:pt x="14981" y="18194"/>
                  <a:pt x="14954" y="17942"/>
                </a:cubicBezTo>
                <a:cubicBezTo>
                  <a:pt x="15120" y="17905"/>
                  <a:pt x="15291" y="17869"/>
                  <a:pt x="15260" y="17626"/>
                </a:cubicBezTo>
                <a:cubicBezTo>
                  <a:pt x="15256" y="17595"/>
                  <a:pt x="15337" y="17555"/>
                  <a:pt x="15379" y="17519"/>
                </a:cubicBezTo>
                <a:cubicBezTo>
                  <a:pt x="15345" y="17492"/>
                  <a:pt x="15314" y="17467"/>
                  <a:pt x="15288" y="17447"/>
                </a:cubicBezTo>
                <a:cubicBezTo>
                  <a:pt x="15368" y="17414"/>
                  <a:pt x="15476" y="17402"/>
                  <a:pt x="15495" y="17354"/>
                </a:cubicBezTo>
                <a:cubicBezTo>
                  <a:pt x="15597" y="17109"/>
                  <a:pt x="15767" y="16919"/>
                  <a:pt x="15958" y="16739"/>
                </a:cubicBezTo>
                <a:cubicBezTo>
                  <a:pt x="15816" y="16640"/>
                  <a:pt x="15851" y="16562"/>
                  <a:pt x="15957" y="16463"/>
                </a:cubicBezTo>
                <a:lnTo>
                  <a:pt x="15957" y="16463"/>
                </a:lnTo>
                <a:cubicBezTo>
                  <a:pt x="15993" y="16529"/>
                  <a:pt x="16017" y="16572"/>
                  <a:pt x="16053" y="16636"/>
                </a:cubicBezTo>
                <a:cubicBezTo>
                  <a:pt x="16109" y="16320"/>
                  <a:pt x="16229" y="16192"/>
                  <a:pt x="16485" y="16148"/>
                </a:cubicBezTo>
                <a:cubicBezTo>
                  <a:pt x="16502" y="16075"/>
                  <a:pt x="16505" y="15948"/>
                  <a:pt x="16541" y="15937"/>
                </a:cubicBezTo>
                <a:cubicBezTo>
                  <a:pt x="16658" y="15901"/>
                  <a:pt x="16632" y="15817"/>
                  <a:pt x="16648" y="15743"/>
                </a:cubicBezTo>
                <a:cubicBezTo>
                  <a:pt x="16664" y="15674"/>
                  <a:pt x="16686" y="15607"/>
                  <a:pt x="16713" y="15511"/>
                </a:cubicBezTo>
                <a:cubicBezTo>
                  <a:pt x="16762" y="15534"/>
                  <a:pt x="16800" y="15544"/>
                  <a:pt x="16832" y="15544"/>
                </a:cubicBezTo>
                <a:cubicBezTo>
                  <a:pt x="16960" y="15544"/>
                  <a:pt x="16973" y="15377"/>
                  <a:pt x="17033" y="15244"/>
                </a:cubicBezTo>
                <a:cubicBezTo>
                  <a:pt x="17058" y="15338"/>
                  <a:pt x="17071" y="15388"/>
                  <a:pt x="17088" y="15455"/>
                </a:cubicBezTo>
                <a:cubicBezTo>
                  <a:pt x="17111" y="15370"/>
                  <a:pt x="17130" y="15306"/>
                  <a:pt x="17147" y="15242"/>
                </a:cubicBezTo>
                <a:cubicBezTo>
                  <a:pt x="17167" y="15166"/>
                  <a:pt x="17183" y="15092"/>
                  <a:pt x="17202" y="15016"/>
                </a:cubicBezTo>
                <a:cubicBezTo>
                  <a:pt x="17214" y="15018"/>
                  <a:pt x="17224" y="15019"/>
                  <a:pt x="17234" y="15020"/>
                </a:cubicBezTo>
                <a:cubicBezTo>
                  <a:pt x="17244" y="15066"/>
                  <a:pt x="17253" y="15112"/>
                  <a:pt x="17260" y="15149"/>
                </a:cubicBezTo>
                <a:cubicBezTo>
                  <a:pt x="17285" y="15153"/>
                  <a:pt x="17298" y="15158"/>
                  <a:pt x="17306" y="15158"/>
                </a:cubicBezTo>
                <a:cubicBezTo>
                  <a:pt x="17308" y="15158"/>
                  <a:pt x="17309" y="15157"/>
                  <a:pt x="17310" y="15156"/>
                </a:cubicBezTo>
                <a:cubicBezTo>
                  <a:pt x="17394" y="15088"/>
                  <a:pt x="17474" y="15018"/>
                  <a:pt x="17557" y="14946"/>
                </a:cubicBezTo>
                <a:cubicBezTo>
                  <a:pt x="17506" y="14704"/>
                  <a:pt x="17635" y="14538"/>
                  <a:pt x="17868" y="14538"/>
                </a:cubicBezTo>
                <a:cubicBezTo>
                  <a:pt x="17896" y="14538"/>
                  <a:pt x="17924" y="14540"/>
                  <a:pt x="17954" y="14545"/>
                </a:cubicBezTo>
                <a:cubicBezTo>
                  <a:pt x="18010" y="14266"/>
                  <a:pt x="18228" y="14212"/>
                  <a:pt x="18399" y="14198"/>
                </a:cubicBezTo>
                <a:cubicBezTo>
                  <a:pt x="18494" y="14101"/>
                  <a:pt x="18543" y="14036"/>
                  <a:pt x="18604" y="13988"/>
                </a:cubicBezTo>
                <a:cubicBezTo>
                  <a:pt x="18788" y="13844"/>
                  <a:pt x="19022" y="13770"/>
                  <a:pt x="19178" y="13585"/>
                </a:cubicBezTo>
                <a:cubicBezTo>
                  <a:pt x="19185" y="13576"/>
                  <a:pt x="19208" y="13580"/>
                  <a:pt x="19228" y="13577"/>
                </a:cubicBezTo>
                <a:cubicBezTo>
                  <a:pt x="19233" y="13604"/>
                  <a:pt x="19235" y="13632"/>
                  <a:pt x="19243" y="13656"/>
                </a:cubicBezTo>
                <a:cubicBezTo>
                  <a:pt x="19249" y="13680"/>
                  <a:pt x="19262" y="13702"/>
                  <a:pt x="19271" y="13722"/>
                </a:cubicBezTo>
                <a:cubicBezTo>
                  <a:pt x="19283" y="13722"/>
                  <a:pt x="19291" y="13725"/>
                  <a:pt x="19298" y="13725"/>
                </a:cubicBezTo>
                <a:cubicBezTo>
                  <a:pt x="19301" y="13725"/>
                  <a:pt x="19303" y="13724"/>
                  <a:pt x="19306" y="13723"/>
                </a:cubicBezTo>
                <a:cubicBezTo>
                  <a:pt x="19321" y="13715"/>
                  <a:pt x="19339" y="13706"/>
                  <a:pt x="19348" y="13693"/>
                </a:cubicBezTo>
                <a:cubicBezTo>
                  <a:pt x="19446" y="13546"/>
                  <a:pt x="19538" y="13507"/>
                  <a:pt x="19661" y="13447"/>
                </a:cubicBezTo>
                <a:cubicBezTo>
                  <a:pt x="19735" y="13410"/>
                  <a:pt x="19810" y="13399"/>
                  <a:pt x="19885" y="13399"/>
                </a:cubicBezTo>
                <a:cubicBezTo>
                  <a:pt x="20009" y="13399"/>
                  <a:pt x="20133" y="13430"/>
                  <a:pt x="20257" y="13430"/>
                </a:cubicBezTo>
                <a:cubicBezTo>
                  <a:pt x="20303" y="13430"/>
                  <a:pt x="20349" y="13426"/>
                  <a:pt x="20395" y="13414"/>
                </a:cubicBezTo>
                <a:cubicBezTo>
                  <a:pt x="20399" y="13413"/>
                  <a:pt x="20404" y="13413"/>
                  <a:pt x="20409" y="13413"/>
                </a:cubicBezTo>
                <a:cubicBezTo>
                  <a:pt x="20465" y="13413"/>
                  <a:pt x="20566" y="13478"/>
                  <a:pt x="20584" y="13531"/>
                </a:cubicBezTo>
                <a:cubicBezTo>
                  <a:pt x="20644" y="13707"/>
                  <a:pt x="20786" y="13846"/>
                  <a:pt x="20790" y="14047"/>
                </a:cubicBezTo>
                <a:cubicBezTo>
                  <a:pt x="20793" y="14192"/>
                  <a:pt x="20835" y="14336"/>
                  <a:pt x="20860" y="14481"/>
                </a:cubicBezTo>
                <a:cubicBezTo>
                  <a:pt x="20867" y="14556"/>
                  <a:pt x="20849" y="14639"/>
                  <a:pt x="20831" y="14722"/>
                </a:cubicBezTo>
                <a:cubicBezTo>
                  <a:pt x="20826" y="14745"/>
                  <a:pt x="20830" y="14790"/>
                  <a:pt x="20821" y="14792"/>
                </a:cubicBezTo>
                <a:cubicBezTo>
                  <a:pt x="20606" y="14843"/>
                  <a:pt x="20695" y="15057"/>
                  <a:pt x="20610" y="15179"/>
                </a:cubicBezTo>
                <a:cubicBezTo>
                  <a:pt x="20596" y="15187"/>
                  <a:pt x="20578" y="15190"/>
                  <a:pt x="20559" y="15190"/>
                </a:cubicBezTo>
                <a:cubicBezTo>
                  <a:pt x="20534" y="15190"/>
                  <a:pt x="20508" y="15186"/>
                  <a:pt x="20483" y="15186"/>
                </a:cubicBezTo>
                <a:cubicBezTo>
                  <a:pt x="20432" y="15186"/>
                  <a:pt x="20390" y="15202"/>
                  <a:pt x="20393" y="15299"/>
                </a:cubicBezTo>
                <a:cubicBezTo>
                  <a:pt x="20240" y="15328"/>
                  <a:pt x="20231" y="15495"/>
                  <a:pt x="20128" y="15581"/>
                </a:cubicBezTo>
                <a:cubicBezTo>
                  <a:pt x="19978" y="15703"/>
                  <a:pt x="19854" y="15860"/>
                  <a:pt x="19720" y="16005"/>
                </a:cubicBezTo>
                <a:cubicBezTo>
                  <a:pt x="19705" y="16021"/>
                  <a:pt x="19693" y="16057"/>
                  <a:pt x="19700" y="16076"/>
                </a:cubicBezTo>
                <a:cubicBezTo>
                  <a:pt x="19727" y="16167"/>
                  <a:pt x="19683" y="16203"/>
                  <a:pt x="19610" y="16245"/>
                </a:cubicBezTo>
                <a:cubicBezTo>
                  <a:pt x="19495" y="16313"/>
                  <a:pt x="19376" y="16386"/>
                  <a:pt x="19287" y="16483"/>
                </a:cubicBezTo>
                <a:cubicBezTo>
                  <a:pt x="19093" y="16695"/>
                  <a:pt x="18912" y="16919"/>
                  <a:pt x="18724" y="17136"/>
                </a:cubicBezTo>
                <a:cubicBezTo>
                  <a:pt x="18643" y="17230"/>
                  <a:pt x="18581" y="17371"/>
                  <a:pt x="18428" y="17371"/>
                </a:cubicBezTo>
                <a:cubicBezTo>
                  <a:pt x="18415" y="17371"/>
                  <a:pt x="18402" y="17370"/>
                  <a:pt x="18389" y="17368"/>
                </a:cubicBezTo>
                <a:cubicBezTo>
                  <a:pt x="18316" y="17505"/>
                  <a:pt x="18244" y="17641"/>
                  <a:pt x="18171" y="17781"/>
                </a:cubicBezTo>
                <a:cubicBezTo>
                  <a:pt x="18106" y="17766"/>
                  <a:pt x="18062" y="17756"/>
                  <a:pt x="18029" y="17756"/>
                </a:cubicBezTo>
                <a:cubicBezTo>
                  <a:pt x="17960" y="17756"/>
                  <a:pt x="17938" y="17798"/>
                  <a:pt x="17867" y="17925"/>
                </a:cubicBezTo>
                <a:cubicBezTo>
                  <a:pt x="17850" y="17956"/>
                  <a:pt x="17802" y="17972"/>
                  <a:pt x="17766" y="17989"/>
                </a:cubicBezTo>
                <a:cubicBezTo>
                  <a:pt x="17734" y="18004"/>
                  <a:pt x="17672" y="18011"/>
                  <a:pt x="17672" y="18021"/>
                </a:cubicBezTo>
                <a:cubicBezTo>
                  <a:pt x="17681" y="18218"/>
                  <a:pt x="17485" y="18243"/>
                  <a:pt x="17398" y="18355"/>
                </a:cubicBezTo>
                <a:cubicBezTo>
                  <a:pt x="17407" y="18391"/>
                  <a:pt x="17418" y="18425"/>
                  <a:pt x="17422" y="18441"/>
                </a:cubicBezTo>
                <a:cubicBezTo>
                  <a:pt x="17271" y="18567"/>
                  <a:pt x="17128" y="18682"/>
                  <a:pt x="16988" y="18805"/>
                </a:cubicBezTo>
                <a:cubicBezTo>
                  <a:pt x="16970" y="18821"/>
                  <a:pt x="16984" y="18868"/>
                  <a:pt x="16973" y="18895"/>
                </a:cubicBezTo>
                <a:cubicBezTo>
                  <a:pt x="16955" y="18936"/>
                  <a:pt x="16937" y="18994"/>
                  <a:pt x="16905" y="19005"/>
                </a:cubicBezTo>
                <a:cubicBezTo>
                  <a:pt x="16891" y="19011"/>
                  <a:pt x="16875" y="19012"/>
                  <a:pt x="16860" y="19012"/>
                </a:cubicBezTo>
                <a:cubicBezTo>
                  <a:pt x="16826" y="19012"/>
                  <a:pt x="16791" y="19003"/>
                  <a:pt x="16771" y="19001"/>
                </a:cubicBezTo>
                <a:cubicBezTo>
                  <a:pt x="16627" y="19208"/>
                  <a:pt x="16525" y="19423"/>
                  <a:pt x="16264" y="19495"/>
                </a:cubicBezTo>
                <a:cubicBezTo>
                  <a:pt x="16254" y="19572"/>
                  <a:pt x="16243" y="19650"/>
                  <a:pt x="16231" y="19744"/>
                </a:cubicBezTo>
                <a:cubicBezTo>
                  <a:pt x="16202" y="19734"/>
                  <a:pt x="16175" y="19730"/>
                  <a:pt x="16150" y="19730"/>
                </a:cubicBezTo>
                <a:cubicBezTo>
                  <a:pt x="16075" y="19730"/>
                  <a:pt x="16016" y="19773"/>
                  <a:pt x="15958" y="19849"/>
                </a:cubicBezTo>
                <a:cubicBezTo>
                  <a:pt x="15877" y="19956"/>
                  <a:pt x="15796" y="20084"/>
                  <a:pt x="15630" y="20084"/>
                </a:cubicBezTo>
                <a:cubicBezTo>
                  <a:pt x="15624" y="20084"/>
                  <a:pt x="15618" y="20084"/>
                  <a:pt x="15611" y="20084"/>
                </a:cubicBezTo>
                <a:lnTo>
                  <a:pt x="15611" y="20084"/>
                </a:lnTo>
                <a:cubicBezTo>
                  <a:pt x="15627" y="20144"/>
                  <a:pt x="15637" y="20184"/>
                  <a:pt x="15645" y="20215"/>
                </a:cubicBezTo>
                <a:cubicBezTo>
                  <a:pt x="15558" y="20246"/>
                  <a:pt x="15446" y="20250"/>
                  <a:pt x="15403" y="20308"/>
                </a:cubicBezTo>
                <a:cubicBezTo>
                  <a:pt x="15241" y="20519"/>
                  <a:pt x="15056" y="20707"/>
                  <a:pt x="14870" y="20895"/>
                </a:cubicBezTo>
                <a:cubicBezTo>
                  <a:pt x="14753" y="21015"/>
                  <a:pt x="14556" y="21063"/>
                  <a:pt x="14546" y="21275"/>
                </a:cubicBezTo>
                <a:cubicBezTo>
                  <a:pt x="14476" y="21282"/>
                  <a:pt x="14407" y="21290"/>
                  <a:pt x="14390" y="21291"/>
                </a:cubicBezTo>
                <a:cubicBezTo>
                  <a:pt x="14291" y="21427"/>
                  <a:pt x="14241" y="21567"/>
                  <a:pt x="14146" y="21611"/>
                </a:cubicBezTo>
                <a:cubicBezTo>
                  <a:pt x="13907" y="21724"/>
                  <a:pt x="13759" y="21880"/>
                  <a:pt x="13764" y="22152"/>
                </a:cubicBezTo>
                <a:cubicBezTo>
                  <a:pt x="13667" y="22118"/>
                  <a:pt x="13598" y="22093"/>
                  <a:pt x="13482" y="22050"/>
                </a:cubicBezTo>
                <a:lnTo>
                  <a:pt x="13482" y="22050"/>
                </a:lnTo>
                <a:cubicBezTo>
                  <a:pt x="13515" y="22170"/>
                  <a:pt x="13537" y="22235"/>
                  <a:pt x="13548" y="22303"/>
                </a:cubicBezTo>
                <a:cubicBezTo>
                  <a:pt x="13562" y="22373"/>
                  <a:pt x="13659" y="22451"/>
                  <a:pt x="13534" y="22515"/>
                </a:cubicBezTo>
                <a:cubicBezTo>
                  <a:pt x="13479" y="22449"/>
                  <a:pt x="13423" y="22383"/>
                  <a:pt x="13355" y="22303"/>
                </a:cubicBezTo>
                <a:cubicBezTo>
                  <a:pt x="13298" y="22393"/>
                  <a:pt x="13256" y="22471"/>
                  <a:pt x="13203" y="22542"/>
                </a:cubicBezTo>
                <a:cubicBezTo>
                  <a:pt x="13130" y="22637"/>
                  <a:pt x="13066" y="22765"/>
                  <a:pt x="12967" y="22805"/>
                </a:cubicBezTo>
                <a:cubicBezTo>
                  <a:pt x="12888" y="22836"/>
                  <a:pt x="12878" y="22871"/>
                  <a:pt x="12838" y="22928"/>
                </a:cubicBezTo>
                <a:cubicBezTo>
                  <a:pt x="12699" y="23131"/>
                  <a:pt x="12536" y="23321"/>
                  <a:pt x="12376" y="23522"/>
                </a:cubicBezTo>
                <a:cubicBezTo>
                  <a:pt x="12380" y="23558"/>
                  <a:pt x="12384" y="23617"/>
                  <a:pt x="12389" y="23678"/>
                </a:cubicBezTo>
                <a:cubicBezTo>
                  <a:pt x="12317" y="23671"/>
                  <a:pt x="12265" y="23667"/>
                  <a:pt x="12190" y="23660"/>
                </a:cubicBezTo>
                <a:lnTo>
                  <a:pt x="12190" y="23660"/>
                </a:lnTo>
                <a:cubicBezTo>
                  <a:pt x="12276" y="23852"/>
                  <a:pt x="12078" y="23861"/>
                  <a:pt x="12021" y="23962"/>
                </a:cubicBezTo>
                <a:cubicBezTo>
                  <a:pt x="11846" y="24265"/>
                  <a:pt x="11566" y="24481"/>
                  <a:pt x="11358" y="24755"/>
                </a:cubicBezTo>
                <a:cubicBezTo>
                  <a:pt x="11235" y="24916"/>
                  <a:pt x="10995" y="25017"/>
                  <a:pt x="11062" y="25285"/>
                </a:cubicBezTo>
                <a:cubicBezTo>
                  <a:pt x="10997" y="25288"/>
                  <a:pt x="10953" y="25291"/>
                  <a:pt x="10910" y="25293"/>
                </a:cubicBezTo>
                <a:cubicBezTo>
                  <a:pt x="10911" y="25422"/>
                  <a:pt x="10910" y="25418"/>
                  <a:pt x="10833" y="25475"/>
                </a:cubicBezTo>
                <a:cubicBezTo>
                  <a:pt x="10801" y="25499"/>
                  <a:pt x="10776" y="25535"/>
                  <a:pt x="10754" y="25567"/>
                </a:cubicBezTo>
                <a:cubicBezTo>
                  <a:pt x="10661" y="25689"/>
                  <a:pt x="10712" y="25809"/>
                  <a:pt x="10818" y="25964"/>
                </a:cubicBezTo>
                <a:cubicBezTo>
                  <a:pt x="10714" y="25919"/>
                  <a:pt x="10667" y="25898"/>
                  <a:pt x="10620" y="25879"/>
                </a:cubicBezTo>
                <a:cubicBezTo>
                  <a:pt x="10608" y="25892"/>
                  <a:pt x="10593" y="25905"/>
                  <a:pt x="10578" y="25918"/>
                </a:cubicBezTo>
                <a:cubicBezTo>
                  <a:pt x="10631" y="26004"/>
                  <a:pt x="10685" y="26089"/>
                  <a:pt x="10738" y="26177"/>
                </a:cubicBezTo>
                <a:cubicBezTo>
                  <a:pt x="10655" y="26500"/>
                  <a:pt x="10672" y="26620"/>
                  <a:pt x="10832" y="26782"/>
                </a:cubicBezTo>
                <a:cubicBezTo>
                  <a:pt x="10842" y="26653"/>
                  <a:pt x="10851" y="26527"/>
                  <a:pt x="10862" y="26396"/>
                </a:cubicBezTo>
                <a:cubicBezTo>
                  <a:pt x="10881" y="26393"/>
                  <a:pt x="10924" y="26385"/>
                  <a:pt x="10978" y="26377"/>
                </a:cubicBezTo>
                <a:cubicBezTo>
                  <a:pt x="10995" y="26421"/>
                  <a:pt x="11024" y="26459"/>
                  <a:pt x="11026" y="26500"/>
                </a:cubicBezTo>
                <a:cubicBezTo>
                  <a:pt x="11030" y="26546"/>
                  <a:pt x="11010" y="26594"/>
                  <a:pt x="10999" y="26643"/>
                </a:cubicBezTo>
                <a:cubicBezTo>
                  <a:pt x="11029" y="26647"/>
                  <a:pt x="11056" y="26648"/>
                  <a:pt x="11082" y="26655"/>
                </a:cubicBezTo>
                <a:cubicBezTo>
                  <a:pt x="11104" y="26660"/>
                  <a:pt x="11124" y="26671"/>
                  <a:pt x="11152" y="26681"/>
                </a:cubicBezTo>
                <a:cubicBezTo>
                  <a:pt x="11114" y="26707"/>
                  <a:pt x="11086" y="26726"/>
                  <a:pt x="11058" y="26745"/>
                </a:cubicBezTo>
                <a:cubicBezTo>
                  <a:pt x="11157" y="26956"/>
                  <a:pt x="11219" y="27040"/>
                  <a:pt x="11319" y="27040"/>
                </a:cubicBezTo>
                <a:cubicBezTo>
                  <a:pt x="11346" y="27040"/>
                  <a:pt x="11375" y="27034"/>
                  <a:pt x="11409" y="27023"/>
                </a:cubicBezTo>
                <a:cubicBezTo>
                  <a:pt x="11485" y="26999"/>
                  <a:pt x="11544" y="26922"/>
                  <a:pt x="11634" y="26849"/>
                </a:cubicBezTo>
                <a:cubicBezTo>
                  <a:pt x="11557" y="26823"/>
                  <a:pt x="11516" y="26808"/>
                  <a:pt x="11475" y="26794"/>
                </a:cubicBezTo>
                <a:cubicBezTo>
                  <a:pt x="11489" y="26592"/>
                  <a:pt x="11492" y="26560"/>
                  <a:pt x="11618" y="26560"/>
                </a:cubicBezTo>
                <a:cubicBezTo>
                  <a:pt x="11642" y="26560"/>
                  <a:pt x="11670" y="26561"/>
                  <a:pt x="11703" y="26563"/>
                </a:cubicBezTo>
                <a:cubicBezTo>
                  <a:pt x="11652" y="26620"/>
                  <a:pt x="11605" y="26673"/>
                  <a:pt x="11515" y="26773"/>
                </a:cubicBezTo>
                <a:cubicBezTo>
                  <a:pt x="11650" y="26726"/>
                  <a:pt x="11719" y="26682"/>
                  <a:pt x="11792" y="26679"/>
                </a:cubicBezTo>
                <a:cubicBezTo>
                  <a:pt x="12030" y="26669"/>
                  <a:pt x="12094" y="26626"/>
                  <a:pt x="12182" y="26387"/>
                </a:cubicBezTo>
                <a:cubicBezTo>
                  <a:pt x="12188" y="26367"/>
                  <a:pt x="12211" y="26351"/>
                  <a:pt x="12211" y="26351"/>
                </a:cubicBezTo>
                <a:cubicBezTo>
                  <a:pt x="12281" y="26390"/>
                  <a:pt x="12338" y="26418"/>
                  <a:pt x="12396" y="26448"/>
                </a:cubicBezTo>
                <a:cubicBezTo>
                  <a:pt x="12271" y="26238"/>
                  <a:pt x="12391" y="26058"/>
                  <a:pt x="12404" y="25865"/>
                </a:cubicBezTo>
                <a:cubicBezTo>
                  <a:pt x="12456" y="26016"/>
                  <a:pt x="12556" y="26048"/>
                  <a:pt x="12694" y="26071"/>
                </a:cubicBezTo>
                <a:cubicBezTo>
                  <a:pt x="12757" y="26082"/>
                  <a:pt x="12798" y="26092"/>
                  <a:pt x="12824" y="26092"/>
                </a:cubicBezTo>
                <a:cubicBezTo>
                  <a:pt x="12870" y="26092"/>
                  <a:pt x="12873" y="26062"/>
                  <a:pt x="12886" y="25955"/>
                </a:cubicBezTo>
                <a:cubicBezTo>
                  <a:pt x="12891" y="25922"/>
                  <a:pt x="12894" y="25888"/>
                  <a:pt x="12897" y="25857"/>
                </a:cubicBezTo>
                <a:cubicBezTo>
                  <a:pt x="13008" y="25842"/>
                  <a:pt x="13107" y="25829"/>
                  <a:pt x="13243" y="25810"/>
                </a:cubicBezTo>
                <a:cubicBezTo>
                  <a:pt x="13079" y="25625"/>
                  <a:pt x="13381" y="25658"/>
                  <a:pt x="13357" y="25501"/>
                </a:cubicBezTo>
                <a:cubicBezTo>
                  <a:pt x="13340" y="25390"/>
                  <a:pt x="13399" y="25267"/>
                  <a:pt x="13417" y="25182"/>
                </a:cubicBezTo>
                <a:cubicBezTo>
                  <a:pt x="13576" y="25148"/>
                  <a:pt x="13691" y="25124"/>
                  <a:pt x="13772" y="25105"/>
                </a:cubicBezTo>
                <a:cubicBezTo>
                  <a:pt x="13821" y="24983"/>
                  <a:pt x="13854" y="24896"/>
                  <a:pt x="13886" y="24819"/>
                </a:cubicBezTo>
                <a:cubicBezTo>
                  <a:pt x="13848" y="24799"/>
                  <a:pt x="13816" y="24781"/>
                  <a:pt x="13766" y="24752"/>
                </a:cubicBezTo>
                <a:cubicBezTo>
                  <a:pt x="13862" y="24674"/>
                  <a:pt x="13954" y="24552"/>
                  <a:pt x="14012" y="24552"/>
                </a:cubicBezTo>
                <a:cubicBezTo>
                  <a:pt x="14016" y="24552"/>
                  <a:pt x="14019" y="24553"/>
                  <a:pt x="14022" y="24554"/>
                </a:cubicBezTo>
                <a:cubicBezTo>
                  <a:pt x="14047" y="24561"/>
                  <a:pt x="14068" y="24564"/>
                  <a:pt x="14085" y="24564"/>
                </a:cubicBezTo>
                <a:cubicBezTo>
                  <a:pt x="14219" y="24564"/>
                  <a:pt x="14137" y="24375"/>
                  <a:pt x="14236" y="24343"/>
                </a:cubicBezTo>
                <a:cubicBezTo>
                  <a:pt x="14360" y="24304"/>
                  <a:pt x="14223" y="24235"/>
                  <a:pt x="14225" y="24185"/>
                </a:cubicBezTo>
                <a:cubicBezTo>
                  <a:pt x="14290" y="24131"/>
                  <a:pt x="14360" y="24090"/>
                  <a:pt x="14400" y="24029"/>
                </a:cubicBezTo>
                <a:cubicBezTo>
                  <a:pt x="14442" y="23968"/>
                  <a:pt x="14457" y="23886"/>
                  <a:pt x="14473" y="23840"/>
                </a:cubicBezTo>
                <a:cubicBezTo>
                  <a:pt x="14557" y="23895"/>
                  <a:pt x="14626" y="23939"/>
                  <a:pt x="14749" y="24018"/>
                </a:cubicBezTo>
                <a:cubicBezTo>
                  <a:pt x="14720" y="23900"/>
                  <a:pt x="14709" y="23851"/>
                  <a:pt x="14698" y="23808"/>
                </a:cubicBezTo>
                <a:cubicBezTo>
                  <a:pt x="14762" y="23758"/>
                  <a:pt x="14829" y="23719"/>
                  <a:pt x="14881" y="23664"/>
                </a:cubicBezTo>
                <a:cubicBezTo>
                  <a:pt x="14934" y="23609"/>
                  <a:pt x="14753" y="23502"/>
                  <a:pt x="14916" y="23458"/>
                </a:cubicBezTo>
                <a:lnTo>
                  <a:pt x="14916" y="23458"/>
                </a:lnTo>
                <a:cubicBezTo>
                  <a:pt x="14951" y="23482"/>
                  <a:pt x="14986" y="23505"/>
                  <a:pt x="15020" y="23528"/>
                </a:cubicBezTo>
                <a:cubicBezTo>
                  <a:pt x="15175" y="23355"/>
                  <a:pt x="15313" y="23181"/>
                  <a:pt x="15483" y="23023"/>
                </a:cubicBezTo>
                <a:cubicBezTo>
                  <a:pt x="15687" y="22834"/>
                  <a:pt x="15980" y="22695"/>
                  <a:pt x="16042" y="22372"/>
                </a:cubicBezTo>
                <a:cubicBezTo>
                  <a:pt x="16051" y="22329"/>
                  <a:pt x="16118" y="22270"/>
                  <a:pt x="16162" y="22266"/>
                </a:cubicBezTo>
                <a:cubicBezTo>
                  <a:pt x="16429" y="22240"/>
                  <a:pt x="16485" y="22200"/>
                  <a:pt x="16521" y="22001"/>
                </a:cubicBezTo>
                <a:cubicBezTo>
                  <a:pt x="16738" y="21882"/>
                  <a:pt x="16939" y="21772"/>
                  <a:pt x="17166" y="21651"/>
                </a:cubicBezTo>
                <a:cubicBezTo>
                  <a:pt x="17166" y="21646"/>
                  <a:pt x="17169" y="21596"/>
                  <a:pt x="17174" y="21540"/>
                </a:cubicBezTo>
                <a:cubicBezTo>
                  <a:pt x="17231" y="21570"/>
                  <a:pt x="17270" y="21587"/>
                  <a:pt x="17298" y="21587"/>
                </a:cubicBezTo>
                <a:cubicBezTo>
                  <a:pt x="17353" y="21587"/>
                  <a:pt x="17360" y="21518"/>
                  <a:pt x="17359" y="21338"/>
                </a:cubicBezTo>
                <a:lnTo>
                  <a:pt x="17359" y="21338"/>
                </a:lnTo>
                <a:cubicBezTo>
                  <a:pt x="17390" y="21354"/>
                  <a:pt x="17421" y="21370"/>
                  <a:pt x="17471" y="21397"/>
                </a:cubicBezTo>
                <a:cubicBezTo>
                  <a:pt x="17513" y="21303"/>
                  <a:pt x="17553" y="21214"/>
                  <a:pt x="17598" y="21115"/>
                </a:cubicBezTo>
                <a:cubicBezTo>
                  <a:pt x="17643" y="21125"/>
                  <a:pt x="17709" y="21139"/>
                  <a:pt x="17754" y="21148"/>
                </a:cubicBezTo>
                <a:cubicBezTo>
                  <a:pt x="17787" y="21082"/>
                  <a:pt x="17815" y="21025"/>
                  <a:pt x="17859" y="20934"/>
                </a:cubicBezTo>
                <a:cubicBezTo>
                  <a:pt x="17905" y="21011"/>
                  <a:pt x="17932" y="21056"/>
                  <a:pt x="17945" y="21078"/>
                </a:cubicBezTo>
                <a:cubicBezTo>
                  <a:pt x="18005" y="21006"/>
                  <a:pt x="18056" y="20902"/>
                  <a:pt x="18138" y="20856"/>
                </a:cubicBezTo>
                <a:cubicBezTo>
                  <a:pt x="18442" y="20691"/>
                  <a:pt x="18624" y="20438"/>
                  <a:pt x="18711" y="20105"/>
                </a:cubicBezTo>
                <a:cubicBezTo>
                  <a:pt x="18750" y="20138"/>
                  <a:pt x="18783" y="20151"/>
                  <a:pt x="18813" y="20151"/>
                </a:cubicBezTo>
                <a:cubicBezTo>
                  <a:pt x="18901" y="20151"/>
                  <a:pt x="18956" y="20042"/>
                  <a:pt x="19027" y="20042"/>
                </a:cubicBezTo>
                <a:cubicBezTo>
                  <a:pt x="19028" y="20042"/>
                  <a:pt x="19030" y="20042"/>
                  <a:pt x="19032" y="20042"/>
                </a:cubicBezTo>
                <a:cubicBezTo>
                  <a:pt x="19038" y="20043"/>
                  <a:pt x="19045" y="20043"/>
                  <a:pt x="19051" y="20043"/>
                </a:cubicBezTo>
                <a:cubicBezTo>
                  <a:pt x="19215" y="20043"/>
                  <a:pt x="19175" y="19857"/>
                  <a:pt x="19242" y="19832"/>
                </a:cubicBezTo>
                <a:cubicBezTo>
                  <a:pt x="19429" y="19764"/>
                  <a:pt x="19205" y="19588"/>
                  <a:pt x="19341" y="19533"/>
                </a:cubicBezTo>
                <a:lnTo>
                  <a:pt x="19341" y="19533"/>
                </a:lnTo>
                <a:cubicBezTo>
                  <a:pt x="19434" y="19551"/>
                  <a:pt x="19520" y="19570"/>
                  <a:pt x="19573" y="19579"/>
                </a:cubicBezTo>
                <a:cubicBezTo>
                  <a:pt x="19635" y="19489"/>
                  <a:pt x="19669" y="19410"/>
                  <a:pt x="19729" y="19359"/>
                </a:cubicBezTo>
                <a:cubicBezTo>
                  <a:pt x="19802" y="19297"/>
                  <a:pt x="19667" y="19144"/>
                  <a:pt x="19841" y="19136"/>
                </a:cubicBezTo>
                <a:cubicBezTo>
                  <a:pt x="19925" y="19134"/>
                  <a:pt x="20007" y="19102"/>
                  <a:pt x="20088" y="19084"/>
                </a:cubicBezTo>
                <a:cubicBezTo>
                  <a:pt x="20062" y="19003"/>
                  <a:pt x="20043" y="18950"/>
                  <a:pt x="20018" y="18870"/>
                </a:cubicBezTo>
                <a:lnTo>
                  <a:pt x="20018" y="18870"/>
                </a:lnTo>
                <a:cubicBezTo>
                  <a:pt x="20116" y="18901"/>
                  <a:pt x="20180" y="18922"/>
                  <a:pt x="20255" y="18946"/>
                </a:cubicBezTo>
                <a:cubicBezTo>
                  <a:pt x="20307" y="18839"/>
                  <a:pt x="20352" y="18746"/>
                  <a:pt x="20398" y="18654"/>
                </a:cubicBezTo>
                <a:cubicBezTo>
                  <a:pt x="20388" y="18646"/>
                  <a:pt x="20380" y="18639"/>
                  <a:pt x="20371" y="18631"/>
                </a:cubicBezTo>
                <a:cubicBezTo>
                  <a:pt x="20310" y="18675"/>
                  <a:pt x="20251" y="18719"/>
                  <a:pt x="20190" y="18762"/>
                </a:cubicBezTo>
                <a:cubicBezTo>
                  <a:pt x="20229" y="18632"/>
                  <a:pt x="20299" y="18545"/>
                  <a:pt x="20423" y="18545"/>
                </a:cubicBezTo>
                <a:cubicBezTo>
                  <a:pt x="20432" y="18545"/>
                  <a:pt x="20441" y="18545"/>
                  <a:pt x="20451" y="18546"/>
                </a:cubicBezTo>
                <a:cubicBezTo>
                  <a:pt x="20458" y="18546"/>
                  <a:pt x="20464" y="18547"/>
                  <a:pt x="20470" y="18547"/>
                </a:cubicBezTo>
                <a:cubicBezTo>
                  <a:pt x="20579" y="18547"/>
                  <a:pt x="20580" y="18455"/>
                  <a:pt x="20597" y="18379"/>
                </a:cubicBezTo>
                <a:cubicBezTo>
                  <a:pt x="20644" y="18395"/>
                  <a:pt x="20685" y="18409"/>
                  <a:pt x="20747" y="18428"/>
                </a:cubicBezTo>
                <a:cubicBezTo>
                  <a:pt x="20753" y="18342"/>
                  <a:pt x="20759" y="18276"/>
                  <a:pt x="20762" y="18215"/>
                </a:cubicBezTo>
                <a:cubicBezTo>
                  <a:pt x="20824" y="18192"/>
                  <a:pt x="20873" y="18173"/>
                  <a:pt x="20930" y="18151"/>
                </a:cubicBezTo>
                <a:cubicBezTo>
                  <a:pt x="20807" y="17935"/>
                  <a:pt x="21079" y="17883"/>
                  <a:pt x="21080" y="17714"/>
                </a:cubicBezTo>
                <a:cubicBezTo>
                  <a:pt x="21130" y="17749"/>
                  <a:pt x="21165" y="17774"/>
                  <a:pt x="21226" y="17815"/>
                </a:cubicBezTo>
                <a:cubicBezTo>
                  <a:pt x="21233" y="17681"/>
                  <a:pt x="21237" y="17578"/>
                  <a:pt x="21245" y="17465"/>
                </a:cubicBezTo>
                <a:cubicBezTo>
                  <a:pt x="21279" y="17475"/>
                  <a:pt x="21311" y="17479"/>
                  <a:pt x="21340" y="17479"/>
                </a:cubicBezTo>
                <a:cubicBezTo>
                  <a:pt x="21535" y="17479"/>
                  <a:pt x="21648" y="17303"/>
                  <a:pt x="21803" y="17209"/>
                </a:cubicBezTo>
                <a:cubicBezTo>
                  <a:pt x="21773" y="17166"/>
                  <a:pt x="21743" y="17124"/>
                  <a:pt x="21731" y="17108"/>
                </a:cubicBezTo>
                <a:cubicBezTo>
                  <a:pt x="21844" y="17007"/>
                  <a:pt x="21949" y="16911"/>
                  <a:pt x="22031" y="16836"/>
                </a:cubicBezTo>
                <a:cubicBezTo>
                  <a:pt x="21995" y="16708"/>
                  <a:pt x="21971" y="16624"/>
                  <a:pt x="21939" y="16507"/>
                </a:cubicBezTo>
                <a:lnTo>
                  <a:pt x="21939" y="16507"/>
                </a:lnTo>
                <a:cubicBezTo>
                  <a:pt x="22021" y="16549"/>
                  <a:pt x="22052" y="16666"/>
                  <a:pt x="22106" y="16666"/>
                </a:cubicBezTo>
                <a:cubicBezTo>
                  <a:pt x="22126" y="16666"/>
                  <a:pt x="22148" y="16651"/>
                  <a:pt x="22177" y="16612"/>
                </a:cubicBezTo>
                <a:cubicBezTo>
                  <a:pt x="22149" y="16557"/>
                  <a:pt x="22126" y="16513"/>
                  <a:pt x="22081" y="16426"/>
                </a:cubicBezTo>
                <a:lnTo>
                  <a:pt x="22081" y="16426"/>
                </a:lnTo>
                <a:cubicBezTo>
                  <a:pt x="22166" y="16478"/>
                  <a:pt x="22200" y="16498"/>
                  <a:pt x="22215" y="16508"/>
                </a:cubicBezTo>
                <a:cubicBezTo>
                  <a:pt x="22272" y="16416"/>
                  <a:pt x="22319" y="16343"/>
                  <a:pt x="22366" y="16269"/>
                </a:cubicBezTo>
                <a:cubicBezTo>
                  <a:pt x="22330" y="16248"/>
                  <a:pt x="22292" y="16225"/>
                  <a:pt x="22236" y="16191"/>
                </a:cubicBezTo>
                <a:cubicBezTo>
                  <a:pt x="22329" y="16168"/>
                  <a:pt x="22398" y="16150"/>
                  <a:pt x="22466" y="16134"/>
                </a:cubicBezTo>
                <a:cubicBezTo>
                  <a:pt x="22459" y="16060"/>
                  <a:pt x="22452" y="15994"/>
                  <a:pt x="22444" y="15924"/>
                </a:cubicBezTo>
                <a:lnTo>
                  <a:pt x="22444" y="15924"/>
                </a:lnTo>
                <a:cubicBezTo>
                  <a:pt x="22510" y="15935"/>
                  <a:pt x="22554" y="15941"/>
                  <a:pt x="22616" y="15951"/>
                </a:cubicBezTo>
                <a:cubicBezTo>
                  <a:pt x="22586" y="15877"/>
                  <a:pt x="22567" y="15830"/>
                  <a:pt x="22547" y="15778"/>
                </a:cubicBezTo>
                <a:cubicBezTo>
                  <a:pt x="22610" y="15760"/>
                  <a:pt x="22662" y="15744"/>
                  <a:pt x="22732" y="15723"/>
                </a:cubicBezTo>
                <a:cubicBezTo>
                  <a:pt x="22650" y="15671"/>
                  <a:pt x="22594" y="15635"/>
                  <a:pt x="22518" y="15587"/>
                </a:cubicBezTo>
                <a:cubicBezTo>
                  <a:pt x="22591" y="15554"/>
                  <a:pt x="22640" y="15533"/>
                  <a:pt x="22703" y="15503"/>
                </a:cubicBezTo>
                <a:cubicBezTo>
                  <a:pt x="22642" y="15482"/>
                  <a:pt x="22601" y="15467"/>
                  <a:pt x="22526" y="15439"/>
                </a:cubicBezTo>
                <a:cubicBezTo>
                  <a:pt x="22652" y="15404"/>
                  <a:pt x="22745" y="15378"/>
                  <a:pt x="22870" y="15345"/>
                </a:cubicBezTo>
                <a:cubicBezTo>
                  <a:pt x="22766" y="15296"/>
                  <a:pt x="22695" y="15264"/>
                  <a:pt x="22595" y="15218"/>
                </a:cubicBezTo>
                <a:cubicBezTo>
                  <a:pt x="22695" y="15186"/>
                  <a:pt x="22775" y="15161"/>
                  <a:pt x="22855" y="15134"/>
                </a:cubicBezTo>
                <a:cubicBezTo>
                  <a:pt x="22864" y="15129"/>
                  <a:pt x="22869" y="15114"/>
                  <a:pt x="22881" y="15096"/>
                </a:cubicBezTo>
                <a:cubicBezTo>
                  <a:pt x="22808" y="15064"/>
                  <a:pt x="22740" y="15032"/>
                  <a:pt x="22672" y="15002"/>
                </a:cubicBezTo>
                <a:cubicBezTo>
                  <a:pt x="22676" y="14988"/>
                  <a:pt x="22679" y="14975"/>
                  <a:pt x="22684" y="14961"/>
                </a:cubicBezTo>
                <a:lnTo>
                  <a:pt x="22907" y="14961"/>
                </a:lnTo>
                <a:cubicBezTo>
                  <a:pt x="22926" y="14889"/>
                  <a:pt x="22944" y="14829"/>
                  <a:pt x="22964" y="14762"/>
                </a:cubicBezTo>
                <a:cubicBezTo>
                  <a:pt x="22938" y="14744"/>
                  <a:pt x="22893" y="14715"/>
                  <a:pt x="22839" y="14678"/>
                </a:cubicBezTo>
                <a:cubicBezTo>
                  <a:pt x="23079" y="14637"/>
                  <a:pt x="22922" y="14420"/>
                  <a:pt x="23052" y="14304"/>
                </a:cubicBezTo>
                <a:cubicBezTo>
                  <a:pt x="22916" y="14285"/>
                  <a:pt x="22831" y="14274"/>
                  <a:pt x="22708" y="14258"/>
                </a:cubicBezTo>
                <a:cubicBezTo>
                  <a:pt x="22834" y="14191"/>
                  <a:pt x="23001" y="14296"/>
                  <a:pt x="22991" y="14099"/>
                </a:cubicBezTo>
                <a:lnTo>
                  <a:pt x="22991" y="14099"/>
                </a:lnTo>
                <a:lnTo>
                  <a:pt x="22991" y="14104"/>
                </a:lnTo>
                <a:cubicBezTo>
                  <a:pt x="22991" y="14102"/>
                  <a:pt x="22990" y="14101"/>
                  <a:pt x="22989" y="14099"/>
                </a:cubicBezTo>
                <a:lnTo>
                  <a:pt x="22740" y="14099"/>
                </a:lnTo>
                <a:cubicBezTo>
                  <a:pt x="22789" y="14057"/>
                  <a:pt x="22837" y="14024"/>
                  <a:pt x="22883" y="14024"/>
                </a:cubicBezTo>
                <a:cubicBezTo>
                  <a:pt x="22920" y="14024"/>
                  <a:pt x="22956" y="14045"/>
                  <a:pt x="22989" y="14099"/>
                </a:cubicBezTo>
                <a:lnTo>
                  <a:pt x="22991" y="14099"/>
                </a:lnTo>
                <a:lnTo>
                  <a:pt x="22991" y="13957"/>
                </a:lnTo>
                <a:cubicBezTo>
                  <a:pt x="22913" y="13931"/>
                  <a:pt x="22850" y="13910"/>
                  <a:pt x="22786" y="13888"/>
                </a:cubicBezTo>
                <a:cubicBezTo>
                  <a:pt x="22841" y="13785"/>
                  <a:pt x="23042" y="13910"/>
                  <a:pt x="23006" y="13702"/>
                </a:cubicBezTo>
                <a:lnTo>
                  <a:pt x="22711" y="13702"/>
                </a:lnTo>
                <a:cubicBezTo>
                  <a:pt x="22827" y="13644"/>
                  <a:pt x="22888" y="13612"/>
                  <a:pt x="22997" y="13558"/>
                </a:cubicBezTo>
                <a:cubicBezTo>
                  <a:pt x="22865" y="13530"/>
                  <a:pt x="22792" y="13514"/>
                  <a:pt x="22668" y="13488"/>
                </a:cubicBezTo>
                <a:cubicBezTo>
                  <a:pt x="22768" y="13457"/>
                  <a:pt x="22817" y="13440"/>
                  <a:pt x="22919" y="13408"/>
                </a:cubicBezTo>
                <a:cubicBezTo>
                  <a:pt x="22690" y="13402"/>
                  <a:pt x="22818" y="13163"/>
                  <a:pt x="22656" y="13133"/>
                </a:cubicBezTo>
                <a:cubicBezTo>
                  <a:pt x="22685" y="12983"/>
                  <a:pt x="22541" y="12924"/>
                  <a:pt x="22484" y="12820"/>
                </a:cubicBezTo>
                <a:cubicBezTo>
                  <a:pt x="22418" y="12703"/>
                  <a:pt x="22319" y="12604"/>
                  <a:pt x="22244" y="12508"/>
                </a:cubicBezTo>
                <a:cubicBezTo>
                  <a:pt x="22182" y="12537"/>
                  <a:pt x="22146" y="12555"/>
                  <a:pt x="22090" y="12581"/>
                </a:cubicBezTo>
                <a:cubicBezTo>
                  <a:pt x="22105" y="12493"/>
                  <a:pt x="22116" y="12435"/>
                  <a:pt x="22131" y="12341"/>
                </a:cubicBezTo>
                <a:lnTo>
                  <a:pt x="22131" y="12341"/>
                </a:lnTo>
                <a:cubicBezTo>
                  <a:pt x="22068" y="12394"/>
                  <a:pt x="22036" y="12420"/>
                  <a:pt x="22004" y="12446"/>
                </a:cubicBezTo>
                <a:cubicBezTo>
                  <a:pt x="21965" y="12402"/>
                  <a:pt x="21932" y="12329"/>
                  <a:pt x="21886" y="12318"/>
                </a:cubicBezTo>
                <a:cubicBezTo>
                  <a:pt x="21794" y="12295"/>
                  <a:pt x="21746" y="12290"/>
                  <a:pt x="21756" y="12167"/>
                </a:cubicBezTo>
                <a:cubicBezTo>
                  <a:pt x="21762" y="12116"/>
                  <a:pt x="21631" y="12051"/>
                  <a:pt x="21564" y="11995"/>
                </a:cubicBezTo>
                <a:cubicBezTo>
                  <a:pt x="21533" y="12040"/>
                  <a:pt x="21510" y="12075"/>
                  <a:pt x="21492" y="12104"/>
                </a:cubicBezTo>
                <a:cubicBezTo>
                  <a:pt x="21408" y="12082"/>
                  <a:pt x="21341" y="12065"/>
                  <a:pt x="21270" y="12047"/>
                </a:cubicBezTo>
                <a:cubicBezTo>
                  <a:pt x="21272" y="11987"/>
                  <a:pt x="21276" y="11926"/>
                  <a:pt x="21278" y="11863"/>
                </a:cubicBezTo>
                <a:cubicBezTo>
                  <a:pt x="21178" y="11825"/>
                  <a:pt x="21088" y="11791"/>
                  <a:pt x="21010" y="11762"/>
                </a:cubicBezTo>
                <a:cubicBezTo>
                  <a:pt x="20840" y="11826"/>
                  <a:pt x="20978" y="11947"/>
                  <a:pt x="20950" y="12045"/>
                </a:cubicBezTo>
                <a:cubicBezTo>
                  <a:pt x="20741" y="12001"/>
                  <a:pt x="20889" y="11817"/>
                  <a:pt x="20798" y="11732"/>
                </a:cubicBezTo>
                <a:lnTo>
                  <a:pt x="20338" y="11732"/>
                </a:lnTo>
                <a:cubicBezTo>
                  <a:pt x="20335" y="11723"/>
                  <a:pt x="20328" y="11701"/>
                  <a:pt x="20313" y="11684"/>
                </a:cubicBezTo>
                <a:cubicBezTo>
                  <a:pt x="20253" y="11607"/>
                  <a:pt x="20185" y="11568"/>
                  <a:pt x="20118" y="11568"/>
                </a:cubicBezTo>
                <a:cubicBezTo>
                  <a:pt x="20046" y="11568"/>
                  <a:pt x="19976" y="11612"/>
                  <a:pt x="19921" y="11700"/>
                </a:cubicBezTo>
                <a:cubicBezTo>
                  <a:pt x="19885" y="11759"/>
                  <a:pt x="19871" y="11832"/>
                  <a:pt x="19843" y="11895"/>
                </a:cubicBezTo>
                <a:cubicBezTo>
                  <a:pt x="19839" y="11905"/>
                  <a:pt x="19812" y="11905"/>
                  <a:pt x="19787" y="11911"/>
                </a:cubicBezTo>
                <a:cubicBezTo>
                  <a:pt x="19756" y="11846"/>
                  <a:pt x="19724" y="11781"/>
                  <a:pt x="19693" y="11717"/>
                </a:cubicBezTo>
                <a:cubicBezTo>
                  <a:pt x="19557" y="11759"/>
                  <a:pt x="19441" y="11817"/>
                  <a:pt x="19322" y="11824"/>
                </a:cubicBezTo>
                <a:cubicBezTo>
                  <a:pt x="19173" y="11834"/>
                  <a:pt x="19071" y="11886"/>
                  <a:pt x="19035" y="11976"/>
                </a:cubicBezTo>
                <a:cubicBezTo>
                  <a:pt x="19021" y="11977"/>
                  <a:pt x="19008" y="11977"/>
                  <a:pt x="18996" y="11977"/>
                </a:cubicBezTo>
                <a:cubicBezTo>
                  <a:pt x="18953" y="11977"/>
                  <a:pt x="18915" y="11975"/>
                  <a:pt x="18881" y="11975"/>
                </a:cubicBezTo>
                <a:cubicBezTo>
                  <a:pt x="18838" y="11975"/>
                  <a:pt x="18804" y="11979"/>
                  <a:pt x="18782" y="11997"/>
                </a:cubicBezTo>
                <a:cubicBezTo>
                  <a:pt x="18746" y="12025"/>
                  <a:pt x="18651" y="12108"/>
                  <a:pt x="18741" y="12204"/>
                </a:cubicBezTo>
                <a:cubicBezTo>
                  <a:pt x="18764" y="12227"/>
                  <a:pt x="18728" y="12305"/>
                  <a:pt x="18719" y="12357"/>
                </a:cubicBezTo>
                <a:cubicBezTo>
                  <a:pt x="18702" y="12358"/>
                  <a:pt x="18686" y="12361"/>
                  <a:pt x="18667" y="12362"/>
                </a:cubicBezTo>
                <a:cubicBezTo>
                  <a:pt x="18625" y="12284"/>
                  <a:pt x="18583" y="12207"/>
                  <a:pt x="18536" y="12119"/>
                </a:cubicBezTo>
                <a:cubicBezTo>
                  <a:pt x="18422" y="12262"/>
                  <a:pt x="18312" y="12396"/>
                  <a:pt x="18119" y="12396"/>
                </a:cubicBezTo>
                <a:cubicBezTo>
                  <a:pt x="18110" y="12396"/>
                  <a:pt x="18102" y="12396"/>
                  <a:pt x="18093" y="12395"/>
                </a:cubicBezTo>
                <a:cubicBezTo>
                  <a:pt x="18093" y="12395"/>
                  <a:pt x="18092" y="12395"/>
                  <a:pt x="18092" y="12395"/>
                </a:cubicBezTo>
                <a:cubicBezTo>
                  <a:pt x="18066" y="12395"/>
                  <a:pt x="18037" y="12439"/>
                  <a:pt x="18011" y="12462"/>
                </a:cubicBezTo>
                <a:cubicBezTo>
                  <a:pt x="17874" y="12575"/>
                  <a:pt x="17729" y="12679"/>
                  <a:pt x="17602" y="12800"/>
                </a:cubicBezTo>
                <a:cubicBezTo>
                  <a:pt x="17465" y="12929"/>
                  <a:pt x="17297" y="13011"/>
                  <a:pt x="17157" y="13134"/>
                </a:cubicBezTo>
                <a:cubicBezTo>
                  <a:pt x="16952" y="13316"/>
                  <a:pt x="16699" y="13449"/>
                  <a:pt x="16598" y="13697"/>
                </a:cubicBezTo>
                <a:cubicBezTo>
                  <a:pt x="16505" y="13712"/>
                  <a:pt x="16437" y="13726"/>
                  <a:pt x="16349" y="13742"/>
                </a:cubicBezTo>
                <a:cubicBezTo>
                  <a:pt x="16401" y="13813"/>
                  <a:pt x="16444" y="13858"/>
                  <a:pt x="16469" y="13912"/>
                </a:cubicBezTo>
                <a:cubicBezTo>
                  <a:pt x="16479" y="13934"/>
                  <a:pt x="16449" y="13975"/>
                  <a:pt x="16437" y="14006"/>
                </a:cubicBezTo>
                <a:cubicBezTo>
                  <a:pt x="16364" y="13968"/>
                  <a:pt x="16305" y="13938"/>
                  <a:pt x="16203" y="13886"/>
                </a:cubicBezTo>
                <a:lnTo>
                  <a:pt x="16203" y="13886"/>
                </a:lnTo>
                <a:cubicBezTo>
                  <a:pt x="16255" y="14072"/>
                  <a:pt x="16159" y="14140"/>
                  <a:pt x="16052" y="14215"/>
                </a:cubicBezTo>
                <a:cubicBezTo>
                  <a:pt x="15974" y="14268"/>
                  <a:pt x="15902" y="14351"/>
                  <a:pt x="15865" y="14439"/>
                </a:cubicBezTo>
                <a:cubicBezTo>
                  <a:pt x="15818" y="14550"/>
                  <a:pt x="15755" y="14613"/>
                  <a:pt x="15619" y="14638"/>
                </a:cubicBezTo>
                <a:cubicBezTo>
                  <a:pt x="15672" y="14663"/>
                  <a:pt x="15727" y="14685"/>
                  <a:pt x="15780" y="14711"/>
                </a:cubicBezTo>
                <a:lnTo>
                  <a:pt x="15740" y="14765"/>
                </a:lnTo>
                <a:cubicBezTo>
                  <a:pt x="15656" y="14779"/>
                  <a:pt x="15571" y="14795"/>
                  <a:pt x="15498" y="14808"/>
                </a:cubicBezTo>
                <a:cubicBezTo>
                  <a:pt x="15438" y="14971"/>
                  <a:pt x="15386" y="15114"/>
                  <a:pt x="15327" y="15277"/>
                </a:cubicBezTo>
                <a:cubicBezTo>
                  <a:pt x="15290" y="15288"/>
                  <a:pt x="15230" y="15303"/>
                  <a:pt x="15166" y="15320"/>
                </a:cubicBezTo>
                <a:cubicBezTo>
                  <a:pt x="15172" y="15362"/>
                  <a:pt x="15186" y="15425"/>
                  <a:pt x="15182" y="15426"/>
                </a:cubicBezTo>
                <a:cubicBezTo>
                  <a:pt x="14989" y="15478"/>
                  <a:pt x="15019" y="15684"/>
                  <a:pt x="14926" y="15803"/>
                </a:cubicBezTo>
                <a:cubicBezTo>
                  <a:pt x="14868" y="15880"/>
                  <a:pt x="14860" y="15992"/>
                  <a:pt x="14725" y="15992"/>
                </a:cubicBezTo>
                <a:cubicBezTo>
                  <a:pt x="14722" y="15992"/>
                  <a:pt x="14719" y="15992"/>
                  <a:pt x="14716" y="15992"/>
                </a:cubicBezTo>
                <a:cubicBezTo>
                  <a:pt x="14681" y="15992"/>
                  <a:pt x="14634" y="16081"/>
                  <a:pt x="14608" y="16135"/>
                </a:cubicBezTo>
                <a:cubicBezTo>
                  <a:pt x="14488" y="16387"/>
                  <a:pt x="14375" y="16642"/>
                  <a:pt x="14255" y="16894"/>
                </a:cubicBezTo>
                <a:cubicBezTo>
                  <a:pt x="14238" y="16932"/>
                  <a:pt x="14192" y="16954"/>
                  <a:pt x="14166" y="16989"/>
                </a:cubicBezTo>
                <a:cubicBezTo>
                  <a:pt x="14004" y="17208"/>
                  <a:pt x="13801" y="17390"/>
                  <a:pt x="13687" y="17651"/>
                </a:cubicBezTo>
                <a:cubicBezTo>
                  <a:pt x="13626" y="17784"/>
                  <a:pt x="13608" y="18006"/>
                  <a:pt x="13432" y="18006"/>
                </a:cubicBezTo>
                <a:cubicBezTo>
                  <a:pt x="13428" y="18006"/>
                  <a:pt x="13424" y="18006"/>
                  <a:pt x="13420" y="18006"/>
                </a:cubicBezTo>
                <a:cubicBezTo>
                  <a:pt x="13344" y="18131"/>
                  <a:pt x="13290" y="18222"/>
                  <a:pt x="13231" y="18319"/>
                </a:cubicBezTo>
                <a:cubicBezTo>
                  <a:pt x="13249" y="18381"/>
                  <a:pt x="13275" y="18464"/>
                  <a:pt x="13311" y="18584"/>
                </a:cubicBezTo>
                <a:cubicBezTo>
                  <a:pt x="13233" y="18511"/>
                  <a:pt x="13191" y="18472"/>
                  <a:pt x="13151" y="18435"/>
                </a:cubicBezTo>
                <a:cubicBezTo>
                  <a:pt x="13082" y="18516"/>
                  <a:pt x="13033" y="18600"/>
                  <a:pt x="12960" y="18655"/>
                </a:cubicBezTo>
                <a:cubicBezTo>
                  <a:pt x="12847" y="18740"/>
                  <a:pt x="12967" y="18850"/>
                  <a:pt x="12910" y="18930"/>
                </a:cubicBezTo>
                <a:cubicBezTo>
                  <a:pt x="12880" y="18972"/>
                  <a:pt x="12831" y="19005"/>
                  <a:pt x="12783" y="19025"/>
                </a:cubicBezTo>
                <a:cubicBezTo>
                  <a:pt x="12606" y="19099"/>
                  <a:pt x="12606" y="19095"/>
                  <a:pt x="12682" y="19271"/>
                </a:cubicBezTo>
                <a:cubicBezTo>
                  <a:pt x="12692" y="19291"/>
                  <a:pt x="12682" y="19317"/>
                  <a:pt x="12680" y="19361"/>
                </a:cubicBezTo>
                <a:cubicBezTo>
                  <a:pt x="12598" y="19308"/>
                  <a:pt x="12533" y="19264"/>
                  <a:pt x="12478" y="19227"/>
                </a:cubicBezTo>
                <a:cubicBezTo>
                  <a:pt x="12373" y="19331"/>
                  <a:pt x="12200" y="19421"/>
                  <a:pt x="12184" y="19533"/>
                </a:cubicBezTo>
                <a:cubicBezTo>
                  <a:pt x="12156" y="19727"/>
                  <a:pt x="12003" y="19786"/>
                  <a:pt x="11913" y="19907"/>
                </a:cubicBezTo>
                <a:cubicBezTo>
                  <a:pt x="11804" y="20053"/>
                  <a:pt x="11643" y="20155"/>
                  <a:pt x="11552" y="20319"/>
                </a:cubicBezTo>
                <a:cubicBezTo>
                  <a:pt x="11526" y="20366"/>
                  <a:pt x="11466" y="20394"/>
                  <a:pt x="11420" y="20431"/>
                </a:cubicBezTo>
                <a:cubicBezTo>
                  <a:pt x="11299" y="20528"/>
                  <a:pt x="11174" y="20618"/>
                  <a:pt x="11090" y="20756"/>
                </a:cubicBezTo>
                <a:cubicBezTo>
                  <a:pt x="11044" y="20830"/>
                  <a:pt x="10970" y="20891"/>
                  <a:pt x="10895" y="20941"/>
                </a:cubicBezTo>
                <a:cubicBezTo>
                  <a:pt x="10833" y="20983"/>
                  <a:pt x="10727" y="20974"/>
                  <a:pt x="10754" y="21098"/>
                </a:cubicBezTo>
                <a:cubicBezTo>
                  <a:pt x="10757" y="21110"/>
                  <a:pt x="10720" y="21148"/>
                  <a:pt x="10704" y="21148"/>
                </a:cubicBezTo>
                <a:cubicBezTo>
                  <a:pt x="10704" y="21148"/>
                  <a:pt x="10703" y="21148"/>
                  <a:pt x="10702" y="21148"/>
                </a:cubicBezTo>
                <a:cubicBezTo>
                  <a:pt x="10690" y="21145"/>
                  <a:pt x="10679" y="21144"/>
                  <a:pt x="10668" y="21144"/>
                </a:cubicBezTo>
                <a:cubicBezTo>
                  <a:pt x="10563" y="21144"/>
                  <a:pt x="10504" y="21238"/>
                  <a:pt x="10419" y="21278"/>
                </a:cubicBezTo>
                <a:cubicBezTo>
                  <a:pt x="10322" y="21324"/>
                  <a:pt x="10221" y="21359"/>
                  <a:pt x="10122" y="21399"/>
                </a:cubicBezTo>
                <a:cubicBezTo>
                  <a:pt x="10074" y="21340"/>
                  <a:pt x="10030" y="21319"/>
                  <a:pt x="9989" y="21319"/>
                </a:cubicBezTo>
                <a:cubicBezTo>
                  <a:pt x="9893" y="21319"/>
                  <a:pt x="9813" y="21432"/>
                  <a:pt x="9725" y="21446"/>
                </a:cubicBezTo>
                <a:cubicBezTo>
                  <a:pt x="9647" y="21379"/>
                  <a:pt x="9576" y="21316"/>
                  <a:pt x="9502" y="21253"/>
                </a:cubicBezTo>
                <a:cubicBezTo>
                  <a:pt x="9538" y="21218"/>
                  <a:pt x="9572" y="21185"/>
                  <a:pt x="9618" y="21141"/>
                </a:cubicBezTo>
                <a:cubicBezTo>
                  <a:pt x="9538" y="21110"/>
                  <a:pt x="9475" y="21087"/>
                  <a:pt x="9446" y="21076"/>
                </a:cubicBezTo>
                <a:cubicBezTo>
                  <a:pt x="9485" y="20987"/>
                  <a:pt x="9527" y="20920"/>
                  <a:pt x="9546" y="20848"/>
                </a:cubicBezTo>
                <a:cubicBezTo>
                  <a:pt x="9584" y="20708"/>
                  <a:pt x="9611" y="20566"/>
                  <a:pt x="9638" y="20426"/>
                </a:cubicBezTo>
                <a:cubicBezTo>
                  <a:pt x="9659" y="20312"/>
                  <a:pt x="9727" y="20167"/>
                  <a:pt x="9681" y="20093"/>
                </a:cubicBezTo>
                <a:cubicBezTo>
                  <a:pt x="9627" y="20004"/>
                  <a:pt x="9650" y="19958"/>
                  <a:pt x="9681" y="19894"/>
                </a:cubicBezTo>
                <a:cubicBezTo>
                  <a:pt x="9706" y="19843"/>
                  <a:pt x="9772" y="19790"/>
                  <a:pt x="9764" y="19749"/>
                </a:cubicBezTo>
                <a:cubicBezTo>
                  <a:pt x="9753" y="19696"/>
                  <a:pt x="9687" y="19654"/>
                  <a:pt x="9632" y="19592"/>
                </a:cubicBezTo>
                <a:lnTo>
                  <a:pt x="9632" y="19592"/>
                </a:lnTo>
                <a:cubicBezTo>
                  <a:pt x="9648" y="19594"/>
                  <a:pt x="9663" y="19595"/>
                  <a:pt x="9675" y="19595"/>
                </a:cubicBezTo>
                <a:cubicBezTo>
                  <a:pt x="9836" y="19595"/>
                  <a:pt x="9748" y="19418"/>
                  <a:pt x="9819" y="19367"/>
                </a:cubicBezTo>
                <a:cubicBezTo>
                  <a:pt x="9873" y="19358"/>
                  <a:pt x="9919" y="19348"/>
                  <a:pt x="9972" y="19339"/>
                </a:cubicBezTo>
                <a:cubicBezTo>
                  <a:pt x="9931" y="19264"/>
                  <a:pt x="9904" y="19209"/>
                  <a:pt x="9869" y="19143"/>
                </a:cubicBezTo>
                <a:cubicBezTo>
                  <a:pt x="9926" y="19140"/>
                  <a:pt x="9968" y="19139"/>
                  <a:pt x="10023" y="19136"/>
                </a:cubicBezTo>
                <a:cubicBezTo>
                  <a:pt x="9999" y="19054"/>
                  <a:pt x="9976" y="18978"/>
                  <a:pt x="9952" y="18901"/>
                </a:cubicBezTo>
                <a:cubicBezTo>
                  <a:pt x="10155" y="18841"/>
                  <a:pt x="10170" y="18815"/>
                  <a:pt x="10166" y="18632"/>
                </a:cubicBezTo>
                <a:cubicBezTo>
                  <a:pt x="10164" y="18556"/>
                  <a:pt x="10192" y="18481"/>
                  <a:pt x="10205" y="18407"/>
                </a:cubicBezTo>
                <a:cubicBezTo>
                  <a:pt x="10284" y="18439"/>
                  <a:pt x="10326" y="18456"/>
                  <a:pt x="10404" y="18488"/>
                </a:cubicBezTo>
                <a:cubicBezTo>
                  <a:pt x="10376" y="18391"/>
                  <a:pt x="10359" y="18336"/>
                  <a:pt x="10342" y="18281"/>
                </a:cubicBezTo>
                <a:cubicBezTo>
                  <a:pt x="10399" y="18266"/>
                  <a:pt x="10449" y="18252"/>
                  <a:pt x="10570" y="18219"/>
                </a:cubicBezTo>
                <a:cubicBezTo>
                  <a:pt x="10489" y="18177"/>
                  <a:pt x="10451" y="18158"/>
                  <a:pt x="10418" y="18141"/>
                </a:cubicBezTo>
                <a:cubicBezTo>
                  <a:pt x="10470" y="18036"/>
                  <a:pt x="10498" y="17877"/>
                  <a:pt x="10567" y="17857"/>
                </a:cubicBezTo>
                <a:cubicBezTo>
                  <a:pt x="10720" y="17814"/>
                  <a:pt x="10670" y="17634"/>
                  <a:pt x="10806" y="17608"/>
                </a:cubicBezTo>
                <a:cubicBezTo>
                  <a:pt x="10749" y="17531"/>
                  <a:pt x="10702" y="17467"/>
                  <a:pt x="10637" y="17377"/>
                </a:cubicBezTo>
                <a:lnTo>
                  <a:pt x="10637" y="17377"/>
                </a:lnTo>
                <a:cubicBezTo>
                  <a:pt x="10718" y="17401"/>
                  <a:pt x="10782" y="17438"/>
                  <a:pt x="10821" y="17438"/>
                </a:cubicBezTo>
                <a:cubicBezTo>
                  <a:pt x="10828" y="17438"/>
                  <a:pt x="10835" y="17437"/>
                  <a:pt x="10840" y="17434"/>
                </a:cubicBezTo>
                <a:cubicBezTo>
                  <a:pt x="11005" y="17346"/>
                  <a:pt x="11129" y="17200"/>
                  <a:pt x="11217" y="17040"/>
                </a:cubicBezTo>
                <a:cubicBezTo>
                  <a:pt x="11255" y="16972"/>
                  <a:pt x="11210" y="16856"/>
                  <a:pt x="11200" y="16743"/>
                </a:cubicBezTo>
                <a:cubicBezTo>
                  <a:pt x="11294" y="16722"/>
                  <a:pt x="11441" y="16726"/>
                  <a:pt x="11457" y="16680"/>
                </a:cubicBezTo>
                <a:cubicBezTo>
                  <a:pt x="11482" y="16608"/>
                  <a:pt x="11513" y="16589"/>
                  <a:pt x="11544" y="16589"/>
                </a:cubicBezTo>
                <a:cubicBezTo>
                  <a:pt x="11568" y="16589"/>
                  <a:pt x="11591" y="16601"/>
                  <a:pt x="11611" y="16608"/>
                </a:cubicBezTo>
                <a:cubicBezTo>
                  <a:pt x="11717" y="16478"/>
                  <a:pt x="11806" y="16342"/>
                  <a:pt x="11920" y="16239"/>
                </a:cubicBezTo>
                <a:cubicBezTo>
                  <a:pt x="12025" y="16145"/>
                  <a:pt x="12038" y="16161"/>
                  <a:pt x="11893" y="16072"/>
                </a:cubicBezTo>
                <a:cubicBezTo>
                  <a:pt x="11883" y="16066"/>
                  <a:pt x="11883" y="16043"/>
                  <a:pt x="11873" y="16012"/>
                </a:cubicBezTo>
                <a:cubicBezTo>
                  <a:pt x="11903" y="15989"/>
                  <a:pt x="11937" y="15963"/>
                  <a:pt x="11973" y="15937"/>
                </a:cubicBezTo>
                <a:cubicBezTo>
                  <a:pt x="12014" y="15989"/>
                  <a:pt x="12051" y="16034"/>
                  <a:pt x="12086" y="16078"/>
                </a:cubicBezTo>
                <a:cubicBezTo>
                  <a:pt x="12247" y="15972"/>
                  <a:pt x="12051" y="15843"/>
                  <a:pt x="12149" y="15733"/>
                </a:cubicBezTo>
                <a:lnTo>
                  <a:pt x="12149" y="15733"/>
                </a:lnTo>
                <a:cubicBezTo>
                  <a:pt x="12212" y="15739"/>
                  <a:pt x="12286" y="15748"/>
                  <a:pt x="12361" y="15757"/>
                </a:cubicBezTo>
                <a:cubicBezTo>
                  <a:pt x="12374" y="15706"/>
                  <a:pt x="12384" y="15665"/>
                  <a:pt x="12395" y="15627"/>
                </a:cubicBezTo>
                <a:cubicBezTo>
                  <a:pt x="12394" y="15626"/>
                  <a:pt x="12394" y="15626"/>
                  <a:pt x="12392" y="15626"/>
                </a:cubicBezTo>
                <a:cubicBezTo>
                  <a:pt x="12392" y="15624"/>
                  <a:pt x="12390" y="15623"/>
                  <a:pt x="12390" y="15622"/>
                </a:cubicBezTo>
                <a:cubicBezTo>
                  <a:pt x="12355" y="15656"/>
                  <a:pt x="12329" y="15670"/>
                  <a:pt x="12309" y="15670"/>
                </a:cubicBezTo>
                <a:cubicBezTo>
                  <a:pt x="12268" y="15670"/>
                  <a:pt x="12255" y="15610"/>
                  <a:pt x="12238" y="15550"/>
                </a:cubicBezTo>
                <a:cubicBezTo>
                  <a:pt x="12270" y="15533"/>
                  <a:pt x="12294" y="15525"/>
                  <a:pt x="12314" y="15525"/>
                </a:cubicBezTo>
                <a:cubicBezTo>
                  <a:pt x="12360" y="15525"/>
                  <a:pt x="12379" y="15567"/>
                  <a:pt x="12390" y="15622"/>
                </a:cubicBezTo>
                <a:cubicBezTo>
                  <a:pt x="12394" y="15621"/>
                  <a:pt x="12395" y="15619"/>
                  <a:pt x="12398" y="15617"/>
                </a:cubicBezTo>
                <a:lnTo>
                  <a:pt x="12398" y="15617"/>
                </a:lnTo>
                <a:cubicBezTo>
                  <a:pt x="12396" y="15621"/>
                  <a:pt x="12396" y="15624"/>
                  <a:pt x="12395" y="15627"/>
                </a:cubicBezTo>
                <a:cubicBezTo>
                  <a:pt x="12442" y="15637"/>
                  <a:pt x="12492" y="15647"/>
                  <a:pt x="12573" y="15664"/>
                </a:cubicBezTo>
                <a:cubicBezTo>
                  <a:pt x="12523" y="15546"/>
                  <a:pt x="12499" y="15455"/>
                  <a:pt x="12644" y="15449"/>
                </a:cubicBezTo>
                <a:cubicBezTo>
                  <a:pt x="12656" y="15449"/>
                  <a:pt x="12681" y="15402"/>
                  <a:pt x="12676" y="15395"/>
                </a:cubicBezTo>
                <a:cubicBezTo>
                  <a:pt x="12576" y="15263"/>
                  <a:pt x="12687" y="15269"/>
                  <a:pt x="12768" y="15252"/>
                </a:cubicBezTo>
                <a:cubicBezTo>
                  <a:pt x="12826" y="15241"/>
                  <a:pt x="12884" y="15225"/>
                  <a:pt x="12960" y="15206"/>
                </a:cubicBezTo>
                <a:cubicBezTo>
                  <a:pt x="12917" y="14960"/>
                  <a:pt x="13111" y="14917"/>
                  <a:pt x="13297" y="14879"/>
                </a:cubicBezTo>
                <a:cubicBezTo>
                  <a:pt x="13278" y="14825"/>
                  <a:pt x="13266" y="14787"/>
                  <a:pt x="13244" y="14722"/>
                </a:cubicBezTo>
                <a:cubicBezTo>
                  <a:pt x="13297" y="14722"/>
                  <a:pt x="13340" y="14724"/>
                  <a:pt x="13380" y="14724"/>
                </a:cubicBezTo>
                <a:cubicBezTo>
                  <a:pt x="13405" y="14724"/>
                  <a:pt x="13428" y="14723"/>
                  <a:pt x="13452" y="14721"/>
                </a:cubicBezTo>
                <a:cubicBezTo>
                  <a:pt x="13534" y="14713"/>
                  <a:pt x="13589" y="14674"/>
                  <a:pt x="13576" y="14580"/>
                </a:cubicBezTo>
                <a:lnTo>
                  <a:pt x="13576" y="14580"/>
                </a:lnTo>
                <a:lnTo>
                  <a:pt x="13580" y="14587"/>
                </a:lnTo>
                <a:cubicBezTo>
                  <a:pt x="13581" y="14585"/>
                  <a:pt x="13583" y="14585"/>
                  <a:pt x="13585" y="14583"/>
                </a:cubicBezTo>
                <a:lnTo>
                  <a:pt x="13577" y="14580"/>
                </a:lnTo>
                <a:cubicBezTo>
                  <a:pt x="13565" y="14543"/>
                  <a:pt x="13551" y="14504"/>
                  <a:pt x="13545" y="14485"/>
                </a:cubicBezTo>
                <a:cubicBezTo>
                  <a:pt x="13690" y="14449"/>
                  <a:pt x="13822" y="14416"/>
                  <a:pt x="13961" y="14382"/>
                </a:cubicBezTo>
                <a:cubicBezTo>
                  <a:pt x="13925" y="14296"/>
                  <a:pt x="13904" y="14247"/>
                  <a:pt x="13891" y="14215"/>
                </a:cubicBezTo>
                <a:cubicBezTo>
                  <a:pt x="13979" y="14157"/>
                  <a:pt x="14054" y="14098"/>
                  <a:pt x="14139" y="14059"/>
                </a:cubicBezTo>
                <a:cubicBezTo>
                  <a:pt x="14229" y="14018"/>
                  <a:pt x="14300" y="13912"/>
                  <a:pt x="14398" y="13912"/>
                </a:cubicBezTo>
                <a:cubicBezTo>
                  <a:pt x="14421" y="13912"/>
                  <a:pt x="14445" y="13917"/>
                  <a:pt x="14471" y="13931"/>
                </a:cubicBezTo>
                <a:cubicBezTo>
                  <a:pt x="14506" y="13868"/>
                  <a:pt x="14525" y="13774"/>
                  <a:pt x="14578" y="13746"/>
                </a:cubicBezTo>
                <a:cubicBezTo>
                  <a:pt x="14820" y="13616"/>
                  <a:pt x="14992" y="13419"/>
                  <a:pt x="15164" y="13216"/>
                </a:cubicBezTo>
                <a:cubicBezTo>
                  <a:pt x="15265" y="13098"/>
                  <a:pt x="15369" y="12976"/>
                  <a:pt x="15492" y="12878"/>
                </a:cubicBezTo>
                <a:cubicBezTo>
                  <a:pt x="15646" y="12756"/>
                  <a:pt x="15669" y="12727"/>
                  <a:pt x="15626" y="12511"/>
                </a:cubicBezTo>
                <a:cubicBezTo>
                  <a:pt x="15622" y="12490"/>
                  <a:pt x="15644" y="12464"/>
                  <a:pt x="15657" y="12433"/>
                </a:cubicBezTo>
                <a:cubicBezTo>
                  <a:pt x="15727" y="12451"/>
                  <a:pt x="15790" y="12466"/>
                  <a:pt x="15816" y="12472"/>
                </a:cubicBezTo>
                <a:cubicBezTo>
                  <a:pt x="15945" y="12324"/>
                  <a:pt x="16053" y="12200"/>
                  <a:pt x="16187" y="12047"/>
                </a:cubicBezTo>
                <a:cubicBezTo>
                  <a:pt x="16188" y="11727"/>
                  <a:pt x="16197" y="11721"/>
                  <a:pt x="16666" y="11711"/>
                </a:cubicBezTo>
                <a:cubicBezTo>
                  <a:pt x="16654" y="11655"/>
                  <a:pt x="16640" y="11602"/>
                  <a:pt x="16628" y="11547"/>
                </a:cubicBezTo>
                <a:cubicBezTo>
                  <a:pt x="16699" y="11474"/>
                  <a:pt x="16944" y="11560"/>
                  <a:pt x="16843" y="11319"/>
                </a:cubicBezTo>
                <a:cubicBezTo>
                  <a:pt x="16923" y="11294"/>
                  <a:pt x="16998" y="11281"/>
                  <a:pt x="17061" y="11250"/>
                </a:cubicBezTo>
                <a:cubicBezTo>
                  <a:pt x="17124" y="11219"/>
                  <a:pt x="17196" y="11179"/>
                  <a:pt x="17225" y="11123"/>
                </a:cubicBezTo>
                <a:cubicBezTo>
                  <a:pt x="17251" y="11076"/>
                  <a:pt x="17224" y="11000"/>
                  <a:pt x="17222" y="10960"/>
                </a:cubicBezTo>
                <a:cubicBezTo>
                  <a:pt x="17340" y="10873"/>
                  <a:pt x="17448" y="10794"/>
                  <a:pt x="17557" y="10716"/>
                </a:cubicBezTo>
                <a:cubicBezTo>
                  <a:pt x="17698" y="10616"/>
                  <a:pt x="17696" y="10597"/>
                  <a:pt x="17557" y="10527"/>
                </a:cubicBezTo>
                <a:cubicBezTo>
                  <a:pt x="17689" y="10441"/>
                  <a:pt x="17837" y="10344"/>
                  <a:pt x="17975" y="10251"/>
                </a:cubicBezTo>
                <a:cubicBezTo>
                  <a:pt x="17970" y="10179"/>
                  <a:pt x="17965" y="10127"/>
                  <a:pt x="17963" y="10090"/>
                </a:cubicBezTo>
                <a:cubicBezTo>
                  <a:pt x="18021" y="10074"/>
                  <a:pt x="18072" y="10058"/>
                  <a:pt x="18155" y="10034"/>
                </a:cubicBezTo>
                <a:cubicBezTo>
                  <a:pt x="18074" y="10002"/>
                  <a:pt x="18035" y="9985"/>
                  <a:pt x="17965" y="9958"/>
                </a:cubicBezTo>
                <a:cubicBezTo>
                  <a:pt x="18131" y="9868"/>
                  <a:pt x="18194" y="9730"/>
                  <a:pt x="18214" y="9560"/>
                </a:cubicBezTo>
                <a:cubicBezTo>
                  <a:pt x="18317" y="9584"/>
                  <a:pt x="18400" y="9602"/>
                  <a:pt x="18536" y="9631"/>
                </a:cubicBezTo>
                <a:cubicBezTo>
                  <a:pt x="18433" y="9548"/>
                  <a:pt x="18371" y="9498"/>
                  <a:pt x="18285" y="9426"/>
                </a:cubicBezTo>
                <a:cubicBezTo>
                  <a:pt x="18395" y="9414"/>
                  <a:pt x="18468" y="9407"/>
                  <a:pt x="18556" y="9397"/>
                </a:cubicBezTo>
                <a:cubicBezTo>
                  <a:pt x="18500" y="9334"/>
                  <a:pt x="18463" y="9291"/>
                  <a:pt x="18408" y="9230"/>
                </a:cubicBezTo>
                <a:cubicBezTo>
                  <a:pt x="18485" y="9205"/>
                  <a:pt x="18532" y="9189"/>
                  <a:pt x="18578" y="9174"/>
                </a:cubicBezTo>
                <a:cubicBezTo>
                  <a:pt x="18557" y="9049"/>
                  <a:pt x="18558" y="9041"/>
                  <a:pt x="18642" y="8930"/>
                </a:cubicBezTo>
                <a:cubicBezTo>
                  <a:pt x="18587" y="8911"/>
                  <a:pt x="18535" y="8892"/>
                  <a:pt x="18454" y="8864"/>
                </a:cubicBezTo>
                <a:cubicBezTo>
                  <a:pt x="18563" y="8832"/>
                  <a:pt x="18636" y="8810"/>
                  <a:pt x="18683" y="8795"/>
                </a:cubicBezTo>
                <a:cubicBezTo>
                  <a:pt x="18621" y="8670"/>
                  <a:pt x="18566" y="8558"/>
                  <a:pt x="18504" y="8435"/>
                </a:cubicBezTo>
                <a:cubicBezTo>
                  <a:pt x="18609" y="8404"/>
                  <a:pt x="18677" y="8383"/>
                  <a:pt x="18748" y="8361"/>
                </a:cubicBezTo>
                <a:cubicBezTo>
                  <a:pt x="18745" y="8351"/>
                  <a:pt x="18743" y="8340"/>
                  <a:pt x="18741" y="8330"/>
                </a:cubicBezTo>
                <a:cubicBezTo>
                  <a:pt x="18662" y="8316"/>
                  <a:pt x="18583" y="8304"/>
                  <a:pt x="18488" y="8287"/>
                </a:cubicBezTo>
                <a:cubicBezTo>
                  <a:pt x="18557" y="8228"/>
                  <a:pt x="18604" y="8188"/>
                  <a:pt x="18662" y="8140"/>
                </a:cubicBezTo>
                <a:cubicBezTo>
                  <a:pt x="18592" y="8102"/>
                  <a:pt x="18546" y="8076"/>
                  <a:pt x="18486" y="8045"/>
                </a:cubicBezTo>
                <a:cubicBezTo>
                  <a:pt x="18547" y="7931"/>
                  <a:pt x="18533" y="7832"/>
                  <a:pt x="18503" y="7712"/>
                </a:cubicBezTo>
                <a:cubicBezTo>
                  <a:pt x="18467" y="7570"/>
                  <a:pt x="18295" y="7459"/>
                  <a:pt x="18391" y="7290"/>
                </a:cubicBezTo>
                <a:cubicBezTo>
                  <a:pt x="18236" y="7148"/>
                  <a:pt x="18084" y="7012"/>
                  <a:pt x="17933" y="6873"/>
                </a:cubicBezTo>
                <a:cubicBezTo>
                  <a:pt x="17916" y="6856"/>
                  <a:pt x="17889" y="6826"/>
                  <a:pt x="17891" y="6807"/>
                </a:cubicBezTo>
                <a:cubicBezTo>
                  <a:pt x="17918" y="6613"/>
                  <a:pt x="17776" y="6591"/>
                  <a:pt x="17644" y="6550"/>
                </a:cubicBezTo>
                <a:cubicBezTo>
                  <a:pt x="17595" y="6537"/>
                  <a:pt x="17548" y="6500"/>
                  <a:pt x="17515" y="6460"/>
                </a:cubicBezTo>
                <a:cubicBezTo>
                  <a:pt x="17368" y="6291"/>
                  <a:pt x="17156" y="6199"/>
                  <a:pt x="16961" y="6177"/>
                </a:cubicBezTo>
                <a:cubicBezTo>
                  <a:pt x="16569" y="6133"/>
                  <a:pt x="16204" y="5942"/>
                  <a:pt x="15806" y="5942"/>
                </a:cubicBezTo>
                <a:cubicBezTo>
                  <a:pt x="15753" y="5942"/>
                  <a:pt x="15699" y="5945"/>
                  <a:pt x="15644" y="5953"/>
                </a:cubicBezTo>
                <a:cubicBezTo>
                  <a:pt x="15644" y="5953"/>
                  <a:pt x="15644" y="5953"/>
                  <a:pt x="15644" y="5953"/>
                </a:cubicBezTo>
                <a:cubicBezTo>
                  <a:pt x="15627" y="5953"/>
                  <a:pt x="15599" y="5887"/>
                  <a:pt x="15545" y="5804"/>
                </a:cubicBezTo>
                <a:lnTo>
                  <a:pt x="15545" y="5804"/>
                </a:lnTo>
                <a:cubicBezTo>
                  <a:pt x="15555" y="6007"/>
                  <a:pt x="15448" y="6049"/>
                  <a:pt x="15312" y="6049"/>
                </a:cubicBezTo>
                <a:cubicBezTo>
                  <a:pt x="15286" y="6008"/>
                  <a:pt x="15260" y="5971"/>
                  <a:pt x="15219" y="5909"/>
                </a:cubicBezTo>
                <a:cubicBezTo>
                  <a:pt x="15145" y="6007"/>
                  <a:pt x="15089" y="6083"/>
                  <a:pt x="15049" y="6136"/>
                </a:cubicBezTo>
                <a:cubicBezTo>
                  <a:pt x="15001" y="6132"/>
                  <a:pt x="14961" y="6118"/>
                  <a:pt x="14932" y="6118"/>
                </a:cubicBezTo>
                <a:cubicBezTo>
                  <a:pt x="14922" y="6118"/>
                  <a:pt x="14913" y="6120"/>
                  <a:pt x="14906" y="6125"/>
                </a:cubicBezTo>
                <a:cubicBezTo>
                  <a:pt x="14747" y="6225"/>
                  <a:pt x="14567" y="6256"/>
                  <a:pt x="14391" y="6298"/>
                </a:cubicBezTo>
                <a:cubicBezTo>
                  <a:pt x="14390" y="6298"/>
                  <a:pt x="14389" y="6298"/>
                  <a:pt x="14388" y="6298"/>
                </a:cubicBezTo>
                <a:cubicBezTo>
                  <a:pt x="14369" y="6298"/>
                  <a:pt x="14340" y="6266"/>
                  <a:pt x="14299" y="6241"/>
                </a:cubicBezTo>
                <a:lnTo>
                  <a:pt x="14299" y="6241"/>
                </a:lnTo>
                <a:cubicBezTo>
                  <a:pt x="14327" y="6359"/>
                  <a:pt x="14290" y="6379"/>
                  <a:pt x="14241" y="6379"/>
                </a:cubicBezTo>
                <a:cubicBezTo>
                  <a:pt x="14215" y="6379"/>
                  <a:pt x="14185" y="6373"/>
                  <a:pt x="14160" y="6373"/>
                </a:cubicBezTo>
                <a:cubicBezTo>
                  <a:pt x="14144" y="6373"/>
                  <a:pt x="14130" y="6376"/>
                  <a:pt x="14119" y="6383"/>
                </a:cubicBezTo>
                <a:cubicBezTo>
                  <a:pt x="14104" y="6450"/>
                  <a:pt x="14093" y="6510"/>
                  <a:pt x="14080" y="6576"/>
                </a:cubicBezTo>
                <a:cubicBezTo>
                  <a:pt x="14012" y="6541"/>
                  <a:pt x="13963" y="6465"/>
                  <a:pt x="13887" y="6465"/>
                </a:cubicBezTo>
                <a:cubicBezTo>
                  <a:pt x="13861" y="6465"/>
                  <a:pt x="13830" y="6474"/>
                  <a:pt x="13795" y="6498"/>
                </a:cubicBezTo>
                <a:lnTo>
                  <a:pt x="13795" y="6711"/>
                </a:lnTo>
                <a:cubicBezTo>
                  <a:pt x="13768" y="6716"/>
                  <a:pt x="13758" y="6717"/>
                  <a:pt x="13749" y="6719"/>
                </a:cubicBezTo>
                <a:cubicBezTo>
                  <a:pt x="13587" y="6737"/>
                  <a:pt x="13374" y="6672"/>
                  <a:pt x="13354" y="6946"/>
                </a:cubicBezTo>
                <a:cubicBezTo>
                  <a:pt x="13353" y="6967"/>
                  <a:pt x="13299" y="6987"/>
                  <a:pt x="13268" y="7003"/>
                </a:cubicBezTo>
                <a:cubicBezTo>
                  <a:pt x="13200" y="7039"/>
                  <a:pt x="13124" y="7061"/>
                  <a:pt x="13067" y="7106"/>
                </a:cubicBezTo>
                <a:cubicBezTo>
                  <a:pt x="12928" y="7219"/>
                  <a:pt x="12772" y="7278"/>
                  <a:pt x="12599" y="7278"/>
                </a:cubicBezTo>
                <a:cubicBezTo>
                  <a:pt x="12582" y="7278"/>
                  <a:pt x="12566" y="7277"/>
                  <a:pt x="12549" y="7276"/>
                </a:cubicBezTo>
                <a:cubicBezTo>
                  <a:pt x="12533" y="7460"/>
                  <a:pt x="12533" y="7460"/>
                  <a:pt x="12274" y="7485"/>
                </a:cubicBezTo>
                <a:cubicBezTo>
                  <a:pt x="12299" y="7637"/>
                  <a:pt x="12222" y="7649"/>
                  <a:pt x="12138" y="7649"/>
                </a:cubicBezTo>
                <a:cubicBezTo>
                  <a:pt x="12123" y="7649"/>
                  <a:pt x="12108" y="7648"/>
                  <a:pt x="12094" y="7648"/>
                </a:cubicBezTo>
                <a:cubicBezTo>
                  <a:pt x="12069" y="7648"/>
                  <a:pt x="12046" y="7649"/>
                  <a:pt x="12026" y="7655"/>
                </a:cubicBezTo>
                <a:cubicBezTo>
                  <a:pt x="11994" y="7731"/>
                  <a:pt x="11966" y="7793"/>
                  <a:pt x="11940" y="7855"/>
                </a:cubicBezTo>
                <a:cubicBezTo>
                  <a:pt x="11827" y="7887"/>
                  <a:pt x="11724" y="7915"/>
                  <a:pt x="11614" y="7946"/>
                </a:cubicBezTo>
                <a:lnTo>
                  <a:pt x="11614" y="8120"/>
                </a:lnTo>
                <a:cubicBezTo>
                  <a:pt x="11530" y="8139"/>
                  <a:pt x="11450" y="8112"/>
                  <a:pt x="11383" y="8217"/>
                </a:cubicBezTo>
                <a:cubicBezTo>
                  <a:pt x="11312" y="8329"/>
                  <a:pt x="11165" y="8388"/>
                  <a:pt x="11074" y="8490"/>
                </a:cubicBezTo>
                <a:cubicBezTo>
                  <a:pt x="10932" y="8650"/>
                  <a:pt x="10650" y="8659"/>
                  <a:pt x="10607" y="8926"/>
                </a:cubicBezTo>
                <a:cubicBezTo>
                  <a:pt x="10602" y="8949"/>
                  <a:pt x="10537" y="8981"/>
                  <a:pt x="10500" y="8981"/>
                </a:cubicBezTo>
                <a:cubicBezTo>
                  <a:pt x="10497" y="8981"/>
                  <a:pt x="10494" y="8980"/>
                  <a:pt x="10491" y="8980"/>
                </a:cubicBezTo>
                <a:cubicBezTo>
                  <a:pt x="10475" y="8977"/>
                  <a:pt x="10462" y="8975"/>
                  <a:pt x="10451" y="8975"/>
                </a:cubicBezTo>
                <a:cubicBezTo>
                  <a:pt x="10406" y="8975"/>
                  <a:pt x="10388" y="8999"/>
                  <a:pt x="10359" y="9053"/>
                </a:cubicBezTo>
                <a:cubicBezTo>
                  <a:pt x="10309" y="9147"/>
                  <a:pt x="10218" y="9220"/>
                  <a:pt x="10147" y="9300"/>
                </a:cubicBezTo>
                <a:cubicBezTo>
                  <a:pt x="10138" y="9288"/>
                  <a:pt x="10126" y="9274"/>
                  <a:pt x="10109" y="9254"/>
                </a:cubicBezTo>
                <a:cubicBezTo>
                  <a:pt x="10022" y="9403"/>
                  <a:pt x="9919" y="9533"/>
                  <a:pt x="9801" y="9660"/>
                </a:cubicBezTo>
                <a:cubicBezTo>
                  <a:pt x="9689" y="9783"/>
                  <a:pt x="9514" y="9877"/>
                  <a:pt x="9465" y="10024"/>
                </a:cubicBezTo>
                <a:cubicBezTo>
                  <a:pt x="9402" y="10215"/>
                  <a:pt x="9126" y="10235"/>
                  <a:pt x="9154" y="10470"/>
                </a:cubicBezTo>
                <a:cubicBezTo>
                  <a:pt x="9154" y="10475"/>
                  <a:pt x="9124" y="10488"/>
                  <a:pt x="9107" y="10491"/>
                </a:cubicBezTo>
                <a:cubicBezTo>
                  <a:pt x="8920" y="10522"/>
                  <a:pt x="8916" y="10689"/>
                  <a:pt x="8886" y="10816"/>
                </a:cubicBezTo>
                <a:cubicBezTo>
                  <a:pt x="8863" y="10908"/>
                  <a:pt x="8855" y="10973"/>
                  <a:pt x="8761" y="11029"/>
                </a:cubicBezTo>
                <a:cubicBezTo>
                  <a:pt x="8538" y="11163"/>
                  <a:pt x="8473" y="11399"/>
                  <a:pt x="8400" y="11634"/>
                </a:cubicBezTo>
                <a:cubicBezTo>
                  <a:pt x="8357" y="11623"/>
                  <a:pt x="8306" y="11613"/>
                  <a:pt x="8233" y="11597"/>
                </a:cubicBezTo>
                <a:cubicBezTo>
                  <a:pt x="8202" y="11705"/>
                  <a:pt x="8173" y="11805"/>
                  <a:pt x="8154" y="11866"/>
                </a:cubicBezTo>
                <a:cubicBezTo>
                  <a:pt x="8084" y="11924"/>
                  <a:pt x="8027" y="11956"/>
                  <a:pt x="7990" y="12004"/>
                </a:cubicBezTo>
                <a:cubicBezTo>
                  <a:pt x="7907" y="12114"/>
                  <a:pt x="7860" y="12279"/>
                  <a:pt x="7752" y="12340"/>
                </a:cubicBezTo>
                <a:cubicBezTo>
                  <a:pt x="7530" y="12466"/>
                  <a:pt x="7461" y="12707"/>
                  <a:pt x="7294" y="12874"/>
                </a:cubicBezTo>
                <a:cubicBezTo>
                  <a:pt x="7137" y="13031"/>
                  <a:pt x="6899" y="13172"/>
                  <a:pt x="6868" y="13441"/>
                </a:cubicBezTo>
                <a:cubicBezTo>
                  <a:pt x="6867" y="13457"/>
                  <a:pt x="6850" y="13478"/>
                  <a:pt x="6836" y="13483"/>
                </a:cubicBezTo>
                <a:cubicBezTo>
                  <a:pt x="6679" y="13538"/>
                  <a:pt x="6681" y="13691"/>
                  <a:pt x="6638" y="13809"/>
                </a:cubicBezTo>
                <a:cubicBezTo>
                  <a:pt x="6534" y="13835"/>
                  <a:pt x="6375" y="13840"/>
                  <a:pt x="6361" y="13887"/>
                </a:cubicBezTo>
                <a:cubicBezTo>
                  <a:pt x="6314" y="14041"/>
                  <a:pt x="6163" y="14081"/>
                  <a:pt x="6090" y="14198"/>
                </a:cubicBezTo>
                <a:cubicBezTo>
                  <a:pt x="6021" y="14310"/>
                  <a:pt x="5840" y="14347"/>
                  <a:pt x="5868" y="14529"/>
                </a:cubicBezTo>
                <a:cubicBezTo>
                  <a:pt x="5870" y="14535"/>
                  <a:pt x="5807" y="14556"/>
                  <a:pt x="5773" y="14566"/>
                </a:cubicBezTo>
                <a:cubicBezTo>
                  <a:pt x="5743" y="14573"/>
                  <a:pt x="5685" y="14572"/>
                  <a:pt x="5683" y="14580"/>
                </a:cubicBezTo>
                <a:cubicBezTo>
                  <a:pt x="5659" y="14763"/>
                  <a:pt x="5469" y="14818"/>
                  <a:pt x="5403" y="14962"/>
                </a:cubicBezTo>
                <a:cubicBezTo>
                  <a:pt x="5320" y="15145"/>
                  <a:pt x="5130" y="15140"/>
                  <a:pt x="4992" y="15226"/>
                </a:cubicBezTo>
                <a:cubicBezTo>
                  <a:pt x="4980" y="15233"/>
                  <a:pt x="4984" y="15263"/>
                  <a:pt x="4972" y="15273"/>
                </a:cubicBezTo>
                <a:cubicBezTo>
                  <a:pt x="4705" y="15521"/>
                  <a:pt x="4440" y="15762"/>
                  <a:pt x="4043" y="15762"/>
                </a:cubicBezTo>
                <a:cubicBezTo>
                  <a:pt x="4029" y="15762"/>
                  <a:pt x="4015" y="15761"/>
                  <a:pt x="4001" y="15761"/>
                </a:cubicBezTo>
                <a:cubicBezTo>
                  <a:pt x="3999" y="15761"/>
                  <a:pt x="3997" y="15761"/>
                  <a:pt x="3996" y="15761"/>
                </a:cubicBezTo>
                <a:cubicBezTo>
                  <a:pt x="3903" y="15761"/>
                  <a:pt x="3807" y="15843"/>
                  <a:pt x="3715" y="15891"/>
                </a:cubicBezTo>
                <a:cubicBezTo>
                  <a:pt x="3591" y="15956"/>
                  <a:pt x="3475" y="16073"/>
                  <a:pt x="3343" y="16075"/>
                </a:cubicBezTo>
                <a:cubicBezTo>
                  <a:pt x="3341" y="16075"/>
                  <a:pt x="3339" y="16075"/>
                  <a:pt x="3336" y="16075"/>
                </a:cubicBezTo>
                <a:cubicBezTo>
                  <a:pt x="3102" y="16075"/>
                  <a:pt x="2869" y="16023"/>
                  <a:pt x="2637" y="15993"/>
                </a:cubicBezTo>
                <a:cubicBezTo>
                  <a:pt x="2617" y="15873"/>
                  <a:pt x="2601" y="15775"/>
                  <a:pt x="2588" y="15683"/>
                </a:cubicBezTo>
                <a:cubicBezTo>
                  <a:pt x="2501" y="15664"/>
                  <a:pt x="2428" y="15646"/>
                  <a:pt x="2329" y="15624"/>
                </a:cubicBezTo>
                <a:cubicBezTo>
                  <a:pt x="2432" y="15575"/>
                  <a:pt x="2506" y="15541"/>
                  <a:pt x="2574" y="15500"/>
                </a:cubicBezTo>
                <a:cubicBezTo>
                  <a:pt x="2588" y="15493"/>
                  <a:pt x="2585" y="15455"/>
                  <a:pt x="2593" y="15411"/>
                </a:cubicBezTo>
                <a:lnTo>
                  <a:pt x="2593" y="15411"/>
                </a:lnTo>
                <a:cubicBezTo>
                  <a:pt x="2521" y="15422"/>
                  <a:pt x="2463" y="15432"/>
                  <a:pt x="2397" y="15442"/>
                </a:cubicBezTo>
                <a:cubicBezTo>
                  <a:pt x="2428" y="15405"/>
                  <a:pt x="2456" y="15373"/>
                  <a:pt x="2484" y="15342"/>
                </a:cubicBezTo>
                <a:cubicBezTo>
                  <a:pt x="2455" y="15308"/>
                  <a:pt x="2427" y="15275"/>
                  <a:pt x="2406" y="15250"/>
                </a:cubicBezTo>
                <a:cubicBezTo>
                  <a:pt x="2471" y="15238"/>
                  <a:pt x="2541" y="15223"/>
                  <a:pt x="2652" y="15200"/>
                </a:cubicBezTo>
                <a:cubicBezTo>
                  <a:pt x="2562" y="15129"/>
                  <a:pt x="2515" y="15093"/>
                  <a:pt x="2447" y="15041"/>
                </a:cubicBezTo>
                <a:cubicBezTo>
                  <a:pt x="2663" y="14956"/>
                  <a:pt x="2714" y="14813"/>
                  <a:pt x="2614" y="14617"/>
                </a:cubicBezTo>
                <a:cubicBezTo>
                  <a:pt x="2715" y="14554"/>
                  <a:pt x="2801" y="14499"/>
                  <a:pt x="2888" y="14445"/>
                </a:cubicBezTo>
                <a:cubicBezTo>
                  <a:pt x="2801" y="14304"/>
                  <a:pt x="3044" y="14317"/>
                  <a:pt x="3005" y="14198"/>
                </a:cubicBezTo>
                <a:cubicBezTo>
                  <a:pt x="3140" y="14120"/>
                  <a:pt x="3177" y="13930"/>
                  <a:pt x="3346" y="13888"/>
                </a:cubicBezTo>
                <a:cubicBezTo>
                  <a:pt x="3359" y="13885"/>
                  <a:pt x="3365" y="13861"/>
                  <a:pt x="3376" y="13844"/>
                </a:cubicBezTo>
                <a:cubicBezTo>
                  <a:pt x="3366" y="13811"/>
                  <a:pt x="3357" y="13778"/>
                  <a:pt x="3348" y="13744"/>
                </a:cubicBezTo>
                <a:cubicBezTo>
                  <a:pt x="3466" y="13700"/>
                  <a:pt x="3609" y="13696"/>
                  <a:pt x="3604" y="13499"/>
                </a:cubicBezTo>
                <a:cubicBezTo>
                  <a:pt x="3602" y="13445"/>
                  <a:pt x="3725" y="13384"/>
                  <a:pt x="3791" y="13328"/>
                </a:cubicBezTo>
                <a:cubicBezTo>
                  <a:pt x="3826" y="13300"/>
                  <a:pt x="3864" y="13274"/>
                  <a:pt x="3901" y="13248"/>
                </a:cubicBezTo>
                <a:cubicBezTo>
                  <a:pt x="3869" y="13210"/>
                  <a:pt x="3836" y="13174"/>
                  <a:pt x="3810" y="13142"/>
                </a:cubicBezTo>
                <a:cubicBezTo>
                  <a:pt x="3873" y="13122"/>
                  <a:pt x="3980" y="13116"/>
                  <a:pt x="4011" y="13065"/>
                </a:cubicBezTo>
                <a:cubicBezTo>
                  <a:pt x="4076" y="12958"/>
                  <a:pt x="4208" y="12994"/>
                  <a:pt x="4269" y="12915"/>
                </a:cubicBezTo>
                <a:cubicBezTo>
                  <a:pt x="4316" y="12853"/>
                  <a:pt x="4313" y="12740"/>
                  <a:pt x="4410" y="12740"/>
                </a:cubicBezTo>
                <a:cubicBezTo>
                  <a:pt x="4425" y="12740"/>
                  <a:pt x="4443" y="12743"/>
                  <a:pt x="4464" y="12750"/>
                </a:cubicBezTo>
                <a:cubicBezTo>
                  <a:pt x="4615" y="12522"/>
                  <a:pt x="4841" y="12392"/>
                  <a:pt x="5073" y="12262"/>
                </a:cubicBezTo>
                <a:cubicBezTo>
                  <a:pt x="5198" y="12190"/>
                  <a:pt x="5195" y="12195"/>
                  <a:pt x="5423" y="12112"/>
                </a:cubicBezTo>
                <a:cubicBezTo>
                  <a:pt x="5527" y="12072"/>
                  <a:pt x="5558" y="11899"/>
                  <a:pt x="5694" y="11833"/>
                </a:cubicBezTo>
                <a:cubicBezTo>
                  <a:pt x="5855" y="11753"/>
                  <a:pt x="6009" y="11648"/>
                  <a:pt x="6142" y="11527"/>
                </a:cubicBezTo>
                <a:cubicBezTo>
                  <a:pt x="6373" y="11316"/>
                  <a:pt x="6610" y="11109"/>
                  <a:pt x="6808" y="10864"/>
                </a:cubicBezTo>
                <a:cubicBezTo>
                  <a:pt x="6842" y="10821"/>
                  <a:pt x="6910" y="10769"/>
                  <a:pt x="6955" y="10769"/>
                </a:cubicBezTo>
                <a:cubicBezTo>
                  <a:pt x="6959" y="10769"/>
                  <a:pt x="6963" y="10769"/>
                  <a:pt x="6966" y="10770"/>
                </a:cubicBezTo>
                <a:cubicBezTo>
                  <a:pt x="6989" y="10775"/>
                  <a:pt x="7010" y="10778"/>
                  <a:pt x="7029" y="10778"/>
                </a:cubicBezTo>
                <a:cubicBezTo>
                  <a:pt x="7171" y="10778"/>
                  <a:pt x="7216" y="10639"/>
                  <a:pt x="7301" y="10558"/>
                </a:cubicBezTo>
                <a:cubicBezTo>
                  <a:pt x="7346" y="10515"/>
                  <a:pt x="7397" y="10478"/>
                  <a:pt x="7439" y="10433"/>
                </a:cubicBezTo>
                <a:cubicBezTo>
                  <a:pt x="7503" y="10364"/>
                  <a:pt x="7561" y="10289"/>
                  <a:pt x="7644" y="10189"/>
                </a:cubicBezTo>
                <a:cubicBezTo>
                  <a:pt x="7746" y="10181"/>
                  <a:pt x="7881" y="10183"/>
                  <a:pt x="7988" y="10043"/>
                </a:cubicBezTo>
                <a:cubicBezTo>
                  <a:pt x="8063" y="9947"/>
                  <a:pt x="8254" y="9936"/>
                  <a:pt x="8170" y="9737"/>
                </a:cubicBezTo>
                <a:cubicBezTo>
                  <a:pt x="8248" y="9727"/>
                  <a:pt x="8325" y="9718"/>
                  <a:pt x="8400" y="9709"/>
                </a:cubicBezTo>
                <a:cubicBezTo>
                  <a:pt x="8410" y="9652"/>
                  <a:pt x="8420" y="9608"/>
                  <a:pt x="8425" y="9581"/>
                </a:cubicBezTo>
                <a:cubicBezTo>
                  <a:pt x="8558" y="9539"/>
                  <a:pt x="8681" y="9502"/>
                  <a:pt x="8798" y="9466"/>
                </a:cubicBezTo>
                <a:cubicBezTo>
                  <a:pt x="8828" y="9489"/>
                  <a:pt x="8878" y="9534"/>
                  <a:pt x="8887" y="9534"/>
                </a:cubicBezTo>
                <a:cubicBezTo>
                  <a:pt x="8888" y="9534"/>
                  <a:pt x="8888" y="9533"/>
                  <a:pt x="8888" y="9533"/>
                </a:cubicBezTo>
                <a:cubicBezTo>
                  <a:pt x="8973" y="9456"/>
                  <a:pt x="9051" y="9373"/>
                  <a:pt x="9131" y="9290"/>
                </a:cubicBezTo>
                <a:cubicBezTo>
                  <a:pt x="9121" y="9278"/>
                  <a:pt x="9111" y="9264"/>
                  <a:pt x="9101" y="9252"/>
                </a:cubicBezTo>
                <a:cubicBezTo>
                  <a:pt x="9035" y="9279"/>
                  <a:pt x="8971" y="9305"/>
                  <a:pt x="8898" y="9335"/>
                </a:cubicBezTo>
                <a:cubicBezTo>
                  <a:pt x="8886" y="9053"/>
                  <a:pt x="8886" y="9053"/>
                  <a:pt x="9155" y="9042"/>
                </a:cubicBezTo>
                <a:cubicBezTo>
                  <a:pt x="9180" y="9040"/>
                  <a:pt x="9220" y="9030"/>
                  <a:pt x="9225" y="9014"/>
                </a:cubicBezTo>
                <a:cubicBezTo>
                  <a:pt x="9269" y="8883"/>
                  <a:pt x="9393" y="8899"/>
                  <a:pt x="9498" y="8882"/>
                </a:cubicBezTo>
                <a:cubicBezTo>
                  <a:pt x="9452" y="8801"/>
                  <a:pt x="9418" y="8736"/>
                  <a:pt x="9360" y="8633"/>
                </a:cubicBezTo>
                <a:lnTo>
                  <a:pt x="9360" y="8633"/>
                </a:lnTo>
                <a:cubicBezTo>
                  <a:pt x="9417" y="8655"/>
                  <a:pt x="9463" y="8666"/>
                  <a:pt x="9502" y="8666"/>
                </a:cubicBezTo>
                <a:cubicBezTo>
                  <a:pt x="9584" y="8666"/>
                  <a:pt x="9629" y="8615"/>
                  <a:pt x="9653" y="8513"/>
                </a:cubicBezTo>
                <a:cubicBezTo>
                  <a:pt x="9676" y="8414"/>
                  <a:pt x="9738" y="8324"/>
                  <a:pt x="9782" y="8230"/>
                </a:cubicBezTo>
                <a:cubicBezTo>
                  <a:pt x="9855" y="8256"/>
                  <a:pt x="9931" y="8282"/>
                  <a:pt x="10007" y="8308"/>
                </a:cubicBezTo>
                <a:cubicBezTo>
                  <a:pt x="10015" y="8292"/>
                  <a:pt x="10024" y="8277"/>
                  <a:pt x="10034" y="8261"/>
                </a:cubicBezTo>
                <a:cubicBezTo>
                  <a:pt x="10004" y="8219"/>
                  <a:pt x="9977" y="8178"/>
                  <a:pt x="9929" y="8105"/>
                </a:cubicBezTo>
                <a:cubicBezTo>
                  <a:pt x="10010" y="8094"/>
                  <a:pt x="10070" y="8085"/>
                  <a:pt x="10158" y="8071"/>
                </a:cubicBezTo>
                <a:lnTo>
                  <a:pt x="10158" y="8071"/>
                </a:lnTo>
                <a:cubicBezTo>
                  <a:pt x="10133" y="8165"/>
                  <a:pt x="10119" y="8220"/>
                  <a:pt x="10102" y="8285"/>
                </a:cubicBezTo>
                <a:cubicBezTo>
                  <a:pt x="10246" y="8231"/>
                  <a:pt x="10279" y="8144"/>
                  <a:pt x="10206" y="8023"/>
                </a:cubicBezTo>
                <a:cubicBezTo>
                  <a:pt x="10272" y="8012"/>
                  <a:pt x="10321" y="8003"/>
                  <a:pt x="10392" y="7990"/>
                </a:cubicBezTo>
                <a:lnTo>
                  <a:pt x="10310" y="7862"/>
                </a:lnTo>
                <a:cubicBezTo>
                  <a:pt x="10244" y="7912"/>
                  <a:pt x="10179" y="7962"/>
                  <a:pt x="10081" y="8037"/>
                </a:cubicBezTo>
                <a:cubicBezTo>
                  <a:pt x="10106" y="7892"/>
                  <a:pt x="10162" y="7842"/>
                  <a:pt x="10247" y="7842"/>
                </a:cubicBezTo>
                <a:cubicBezTo>
                  <a:pt x="10262" y="7842"/>
                  <a:pt x="10279" y="7843"/>
                  <a:pt x="10296" y="7846"/>
                </a:cubicBezTo>
                <a:cubicBezTo>
                  <a:pt x="10463" y="7773"/>
                  <a:pt x="10643" y="7712"/>
                  <a:pt x="10648" y="7498"/>
                </a:cubicBezTo>
                <a:cubicBezTo>
                  <a:pt x="10746" y="7516"/>
                  <a:pt x="10825" y="7528"/>
                  <a:pt x="10905" y="7542"/>
                </a:cubicBezTo>
                <a:lnTo>
                  <a:pt x="10913" y="7507"/>
                </a:lnTo>
                <a:cubicBezTo>
                  <a:pt x="10880" y="7487"/>
                  <a:pt x="10847" y="7467"/>
                  <a:pt x="10789" y="7434"/>
                </a:cubicBezTo>
                <a:cubicBezTo>
                  <a:pt x="10940" y="7310"/>
                  <a:pt x="11081" y="7194"/>
                  <a:pt x="11234" y="7069"/>
                </a:cubicBezTo>
                <a:cubicBezTo>
                  <a:pt x="11242" y="7075"/>
                  <a:pt x="11280" y="7107"/>
                  <a:pt x="11332" y="7152"/>
                </a:cubicBezTo>
                <a:cubicBezTo>
                  <a:pt x="11395" y="7032"/>
                  <a:pt x="11453" y="6927"/>
                  <a:pt x="11508" y="6824"/>
                </a:cubicBezTo>
                <a:cubicBezTo>
                  <a:pt x="11755" y="6788"/>
                  <a:pt x="12097" y="6404"/>
                  <a:pt x="12234" y="5986"/>
                </a:cubicBezTo>
                <a:cubicBezTo>
                  <a:pt x="12302" y="6078"/>
                  <a:pt x="12353" y="6147"/>
                  <a:pt x="12405" y="6217"/>
                </a:cubicBezTo>
                <a:cubicBezTo>
                  <a:pt x="12442" y="6156"/>
                  <a:pt x="12521" y="6085"/>
                  <a:pt x="12508" y="6040"/>
                </a:cubicBezTo>
                <a:cubicBezTo>
                  <a:pt x="12435" y="5768"/>
                  <a:pt x="12663" y="5701"/>
                  <a:pt x="12795" y="5554"/>
                </a:cubicBezTo>
                <a:cubicBezTo>
                  <a:pt x="12831" y="5624"/>
                  <a:pt x="12835" y="5685"/>
                  <a:pt x="12919" y="5685"/>
                </a:cubicBezTo>
                <a:cubicBezTo>
                  <a:pt x="12928" y="5685"/>
                  <a:pt x="12939" y="5685"/>
                  <a:pt x="12950" y="5683"/>
                </a:cubicBezTo>
                <a:cubicBezTo>
                  <a:pt x="13106" y="5662"/>
                  <a:pt x="13118" y="5522"/>
                  <a:pt x="13201" y="5445"/>
                </a:cubicBezTo>
                <a:lnTo>
                  <a:pt x="13201" y="5445"/>
                </a:lnTo>
                <a:cubicBezTo>
                  <a:pt x="13301" y="5375"/>
                  <a:pt x="13400" y="5306"/>
                  <a:pt x="13492" y="5241"/>
                </a:cubicBezTo>
                <a:cubicBezTo>
                  <a:pt x="13457" y="5128"/>
                  <a:pt x="13396" y="5112"/>
                  <a:pt x="13329" y="5112"/>
                </a:cubicBezTo>
                <a:cubicBezTo>
                  <a:pt x="13302" y="5112"/>
                  <a:pt x="13274" y="5115"/>
                  <a:pt x="13246" y="5115"/>
                </a:cubicBezTo>
                <a:cubicBezTo>
                  <a:pt x="13222" y="5115"/>
                  <a:pt x="13199" y="5113"/>
                  <a:pt x="13177" y="5106"/>
                </a:cubicBezTo>
                <a:lnTo>
                  <a:pt x="13177" y="5106"/>
                </a:lnTo>
                <a:cubicBezTo>
                  <a:pt x="13184" y="5107"/>
                  <a:pt x="13190" y="5107"/>
                  <a:pt x="13196" y="5107"/>
                </a:cubicBezTo>
                <a:cubicBezTo>
                  <a:pt x="13341" y="5107"/>
                  <a:pt x="13417" y="4931"/>
                  <a:pt x="13558" y="4931"/>
                </a:cubicBezTo>
                <a:cubicBezTo>
                  <a:pt x="13585" y="4931"/>
                  <a:pt x="13614" y="4938"/>
                  <a:pt x="13646" y="4953"/>
                </a:cubicBezTo>
                <a:cubicBezTo>
                  <a:pt x="13647" y="4953"/>
                  <a:pt x="13648" y="4953"/>
                  <a:pt x="13648" y="4953"/>
                </a:cubicBezTo>
                <a:cubicBezTo>
                  <a:pt x="13664" y="4953"/>
                  <a:pt x="13707" y="4916"/>
                  <a:pt x="13706" y="4912"/>
                </a:cubicBezTo>
                <a:cubicBezTo>
                  <a:pt x="13643" y="4779"/>
                  <a:pt x="13815" y="4791"/>
                  <a:pt x="13828" y="4708"/>
                </a:cubicBezTo>
                <a:cubicBezTo>
                  <a:pt x="13781" y="4674"/>
                  <a:pt x="13734" y="4640"/>
                  <a:pt x="13650" y="4580"/>
                </a:cubicBezTo>
                <a:lnTo>
                  <a:pt x="13650" y="4580"/>
                </a:lnTo>
                <a:cubicBezTo>
                  <a:pt x="13736" y="4583"/>
                  <a:pt x="13797" y="4637"/>
                  <a:pt x="13853" y="4637"/>
                </a:cubicBezTo>
                <a:cubicBezTo>
                  <a:pt x="13882" y="4637"/>
                  <a:pt x="13909" y="4623"/>
                  <a:pt x="13937" y="4579"/>
                </a:cubicBezTo>
                <a:cubicBezTo>
                  <a:pt x="13893" y="4547"/>
                  <a:pt x="13852" y="4516"/>
                  <a:pt x="13807" y="4484"/>
                </a:cubicBezTo>
                <a:cubicBezTo>
                  <a:pt x="13853" y="4421"/>
                  <a:pt x="13890" y="4356"/>
                  <a:pt x="13940" y="4305"/>
                </a:cubicBezTo>
                <a:cubicBezTo>
                  <a:pt x="13964" y="4281"/>
                  <a:pt x="14023" y="4255"/>
                  <a:pt x="14047" y="4255"/>
                </a:cubicBezTo>
                <a:cubicBezTo>
                  <a:pt x="14052" y="4255"/>
                  <a:pt x="14055" y="4256"/>
                  <a:pt x="14056" y="4258"/>
                </a:cubicBezTo>
                <a:cubicBezTo>
                  <a:pt x="14100" y="4302"/>
                  <a:pt x="14131" y="4319"/>
                  <a:pt x="14154" y="4319"/>
                </a:cubicBezTo>
                <a:cubicBezTo>
                  <a:pt x="14210" y="4319"/>
                  <a:pt x="14221" y="4221"/>
                  <a:pt x="14263" y="4173"/>
                </a:cubicBezTo>
                <a:cubicBezTo>
                  <a:pt x="14372" y="4044"/>
                  <a:pt x="14437" y="3886"/>
                  <a:pt x="14602" y="3792"/>
                </a:cubicBezTo>
                <a:cubicBezTo>
                  <a:pt x="14693" y="3741"/>
                  <a:pt x="14733" y="3595"/>
                  <a:pt x="14870" y="3581"/>
                </a:cubicBezTo>
                <a:cubicBezTo>
                  <a:pt x="14816" y="3383"/>
                  <a:pt x="14974" y="3330"/>
                  <a:pt x="15135" y="3252"/>
                </a:cubicBezTo>
                <a:cubicBezTo>
                  <a:pt x="15053" y="3215"/>
                  <a:pt x="15004" y="3193"/>
                  <a:pt x="14943" y="3166"/>
                </a:cubicBezTo>
                <a:cubicBezTo>
                  <a:pt x="15328" y="3034"/>
                  <a:pt x="15328" y="3034"/>
                  <a:pt x="15279" y="2604"/>
                </a:cubicBezTo>
                <a:cubicBezTo>
                  <a:pt x="15348" y="2564"/>
                  <a:pt x="15422" y="2522"/>
                  <a:pt x="15504" y="2475"/>
                </a:cubicBezTo>
                <a:cubicBezTo>
                  <a:pt x="15437" y="2434"/>
                  <a:pt x="15386" y="2402"/>
                  <a:pt x="15318" y="2360"/>
                </a:cubicBezTo>
                <a:cubicBezTo>
                  <a:pt x="15401" y="2329"/>
                  <a:pt x="15459" y="2307"/>
                  <a:pt x="15518" y="2283"/>
                </a:cubicBezTo>
                <a:cubicBezTo>
                  <a:pt x="15518" y="2270"/>
                  <a:pt x="15516" y="2256"/>
                  <a:pt x="15515" y="2242"/>
                </a:cubicBezTo>
                <a:cubicBezTo>
                  <a:pt x="15414" y="2221"/>
                  <a:pt x="15313" y="2199"/>
                  <a:pt x="15200" y="2174"/>
                </a:cubicBezTo>
                <a:cubicBezTo>
                  <a:pt x="15193" y="2077"/>
                  <a:pt x="15187" y="1991"/>
                  <a:pt x="15181" y="1902"/>
                </a:cubicBezTo>
                <a:lnTo>
                  <a:pt x="15181" y="1902"/>
                </a:lnTo>
                <a:cubicBezTo>
                  <a:pt x="15381" y="1912"/>
                  <a:pt x="15243" y="2061"/>
                  <a:pt x="15306" y="2136"/>
                </a:cubicBezTo>
                <a:cubicBezTo>
                  <a:pt x="15360" y="2140"/>
                  <a:pt x="15421" y="2143"/>
                  <a:pt x="15469" y="2146"/>
                </a:cubicBezTo>
                <a:cubicBezTo>
                  <a:pt x="15503" y="2051"/>
                  <a:pt x="15527" y="1973"/>
                  <a:pt x="15553" y="1896"/>
                </a:cubicBezTo>
                <a:cubicBezTo>
                  <a:pt x="15493" y="1887"/>
                  <a:pt x="15433" y="1881"/>
                  <a:pt x="15352" y="1871"/>
                </a:cubicBezTo>
                <a:cubicBezTo>
                  <a:pt x="15478" y="1764"/>
                  <a:pt x="15230" y="1721"/>
                  <a:pt x="15337" y="1640"/>
                </a:cubicBezTo>
                <a:cubicBezTo>
                  <a:pt x="15437" y="1566"/>
                  <a:pt x="15237" y="1457"/>
                  <a:pt x="15381" y="1401"/>
                </a:cubicBezTo>
                <a:cubicBezTo>
                  <a:pt x="15336" y="1381"/>
                  <a:pt x="15292" y="1363"/>
                  <a:pt x="15247" y="1345"/>
                </a:cubicBezTo>
                <a:cubicBezTo>
                  <a:pt x="15279" y="1287"/>
                  <a:pt x="15302" y="1245"/>
                  <a:pt x="15338" y="1176"/>
                </a:cubicBezTo>
                <a:lnTo>
                  <a:pt x="14959" y="1176"/>
                </a:lnTo>
                <a:cubicBezTo>
                  <a:pt x="14930" y="1124"/>
                  <a:pt x="14896" y="1063"/>
                  <a:pt x="14855" y="990"/>
                </a:cubicBezTo>
                <a:cubicBezTo>
                  <a:pt x="14921" y="965"/>
                  <a:pt x="14971" y="947"/>
                  <a:pt x="15044" y="918"/>
                </a:cubicBezTo>
                <a:cubicBezTo>
                  <a:pt x="14951" y="863"/>
                  <a:pt x="14839" y="835"/>
                  <a:pt x="14822" y="780"/>
                </a:cubicBezTo>
                <a:cubicBezTo>
                  <a:pt x="14789" y="664"/>
                  <a:pt x="14734" y="631"/>
                  <a:pt x="14669" y="631"/>
                </a:cubicBezTo>
                <a:cubicBezTo>
                  <a:pt x="14619" y="631"/>
                  <a:pt x="14563" y="651"/>
                  <a:pt x="14504" y="667"/>
                </a:cubicBezTo>
                <a:cubicBezTo>
                  <a:pt x="14503" y="668"/>
                  <a:pt x="14501" y="668"/>
                  <a:pt x="14499" y="668"/>
                </a:cubicBezTo>
                <a:cubicBezTo>
                  <a:pt x="14485" y="668"/>
                  <a:pt x="14468" y="656"/>
                  <a:pt x="14441" y="645"/>
                </a:cubicBezTo>
                <a:cubicBezTo>
                  <a:pt x="14459" y="600"/>
                  <a:pt x="14477" y="558"/>
                  <a:pt x="14493" y="519"/>
                </a:cubicBezTo>
                <a:cubicBezTo>
                  <a:pt x="14435" y="475"/>
                  <a:pt x="14380" y="455"/>
                  <a:pt x="14329" y="455"/>
                </a:cubicBezTo>
                <a:cubicBezTo>
                  <a:pt x="14256" y="455"/>
                  <a:pt x="14191" y="496"/>
                  <a:pt x="14133" y="571"/>
                </a:cubicBezTo>
                <a:cubicBezTo>
                  <a:pt x="14018" y="405"/>
                  <a:pt x="14018" y="405"/>
                  <a:pt x="13629" y="256"/>
                </a:cubicBezTo>
                <a:cubicBezTo>
                  <a:pt x="13615" y="322"/>
                  <a:pt x="13599" y="389"/>
                  <a:pt x="13585" y="455"/>
                </a:cubicBezTo>
                <a:cubicBezTo>
                  <a:pt x="13588" y="455"/>
                  <a:pt x="13589" y="457"/>
                  <a:pt x="13591" y="457"/>
                </a:cubicBezTo>
                <a:cubicBezTo>
                  <a:pt x="13592" y="459"/>
                  <a:pt x="13594" y="460"/>
                  <a:pt x="13596" y="462"/>
                </a:cubicBezTo>
                <a:cubicBezTo>
                  <a:pt x="13661" y="447"/>
                  <a:pt x="13727" y="432"/>
                  <a:pt x="13805" y="415"/>
                </a:cubicBezTo>
                <a:lnTo>
                  <a:pt x="13805" y="415"/>
                </a:lnTo>
                <a:cubicBezTo>
                  <a:pt x="13775" y="491"/>
                  <a:pt x="13742" y="518"/>
                  <a:pt x="13705" y="518"/>
                </a:cubicBezTo>
                <a:cubicBezTo>
                  <a:pt x="13671" y="518"/>
                  <a:pt x="13634" y="494"/>
                  <a:pt x="13596" y="462"/>
                </a:cubicBezTo>
                <a:cubicBezTo>
                  <a:pt x="13592" y="463"/>
                  <a:pt x="13588" y="463"/>
                  <a:pt x="13583" y="464"/>
                </a:cubicBezTo>
                <a:cubicBezTo>
                  <a:pt x="13583" y="462"/>
                  <a:pt x="13583" y="458"/>
                  <a:pt x="13585" y="455"/>
                </a:cubicBezTo>
                <a:cubicBezTo>
                  <a:pt x="13430" y="422"/>
                  <a:pt x="13519" y="302"/>
                  <a:pt x="13514" y="183"/>
                </a:cubicBezTo>
                <a:cubicBezTo>
                  <a:pt x="13498" y="182"/>
                  <a:pt x="13483" y="182"/>
                  <a:pt x="13468" y="182"/>
                </a:cubicBezTo>
                <a:cubicBezTo>
                  <a:pt x="13378" y="182"/>
                  <a:pt x="13286" y="191"/>
                  <a:pt x="13196" y="191"/>
                </a:cubicBezTo>
                <a:cubicBezTo>
                  <a:pt x="13032" y="191"/>
                  <a:pt x="12873" y="162"/>
                  <a:pt x="12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13"/>
          <p:cNvGrpSpPr/>
          <p:nvPr/>
        </p:nvGrpSpPr>
        <p:grpSpPr>
          <a:xfrm>
            <a:off x="8314097" y="87437"/>
            <a:ext cx="470698" cy="683335"/>
            <a:chOff x="1961231" y="5425859"/>
            <a:chExt cx="230407" cy="334525"/>
          </a:xfrm>
        </p:grpSpPr>
        <p:sp>
          <p:nvSpPr>
            <p:cNvPr id="418" name="Google Shape;418;p13"/>
            <p:cNvSpPr/>
            <p:nvPr/>
          </p:nvSpPr>
          <p:spPr>
            <a:xfrm>
              <a:off x="1961231" y="5425859"/>
              <a:ext cx="230407" cy="334525"/>
            </a:xfrm>
            <a:custGeom>
              <a:rect b="b" l="l" r="r" t="t"/>
              <a:pathLst>
                <a:path extrusionOk="0" h="7907" w="5446">
                  <a:moveTo>
                    <a:pt x="3310" y="658"/>
                  </a:moveTo>
                  <a:lnTo>
                    <a:pt x="3310" y="658"/>
                  </a:lnTo>
                  <a:cubicBezTo>
                    <a:pt x="3351" y="706"/>
                    <a:pt x="3387" y="748"/>
                    <a:pt x="3443" y="813"/>
                  </a:cubicBezTo>
                  <a:cubicBezTo>
                    <a:pt x="3399" y="816"/>
                    <a:pt x="3371" y="822"/>
                    <a:pt x="3349" y="822"/>
                  </a:cubicBezTo>
                  <a:cubicBezTo>
                    <a:pt x="3340" y="822"/>
                    <a:pt x="3332" y="821"/>
                    <a:pt x="3324" y="818"/>
                  </a:cubicBezTo>
                  <a:cubicBezTo>
                    <a:pt x="3245" y="792"/>
                    <a:pt x="3209" y="749"/>
                    <a:pt x="3310" y="658"/>
                  </a:cubicBezTo>
                  <a:close/>
                  <a:moveTo>
                    <a:pt x="1924" y="2909"/>
                  </a:moveTo>
                  <a:cubicBezTo>
                    <a:pt x="1954" y="2909"/>
                    <a:pt x="1966" y="2942"/>
                    <a:pt x="1949" y="3022"/>
                  </a:cubicBezTo>
                  <a:cubicBezTo>
                    <a:pt x="1901" y="3000"/>
                    <a:pt x="1860" y="2983"/>
                    <a:pt x="1821" y="2965"/>
                  </a:cubicBezTo>
                  <a:cubicBezTo>
                    <a:pt x="1863" y="2930"/>
                    <a:pt x="1899" y="2909"/>
                    <a:pt x="1924" y="2909"/>
                  </a:cubicBezTo>
                  <a:close/>
                  <a:moveTo>
                    <a:pt x="1858" y="4880"/>
                  </a:moveTo>
                  <a:cubicBezTo>
                    <a:pt x="1875" y="4883"/>
                    <a:pt x="1890" y="4886"/>
                    <a:pt x="1906" y="4888"/>
                  </a:cubicBezTo>
                  <a:cubicBezTo>
                    <a:pt x="1895" y="4935"/>
                    <a:pt x="1885" y="4981"/>
                    <a:pt x="1875" y="5027"/>
                  </a:cubicBezTo>
                  <a:cubicBezTo>
                    <a:pt x="1860" y="5023"/>
                    <a:pt x="1847" y="5021"/>
                    <a:pt x="1833" y="5018"/>
                  </a:cubicBezTo>
                  <a:cubicBezTo>
                    <a:pt x="1842" y="4971"/>
                    <a:pt x="1850" y="4927"/>
                    <a:pt x="1858" y="4880"/>
                  </a:cubicBezTo>
                  <a:close/>
                  <a:moveTo>
                    <a:pt x="3553" y="4960"/>
                  </a:moveTo>
                  <a:cubicBezTo>
                    <a:pt x="3593" y="4987"/>
                    <a:pt x="3632" y="5016"/>
                    <a:pt x="3693" y="5059"/>
                  </a:cubicBezTo>
                  <a:cubicBezTo>
                    <a:pt x="3622" y="5085"/>
                    <a:pt x="3573" y="5105"/>
                    <a:pt x="3497" y="5134"/>
                  </a:cubicBezTo>
                  <a:cubicBezTo>
                    <a:pt x="3523" y="5054"/>
                    <a:pt x="3537" y="5008"/>
                    <a:pt x="3553" y="4960"/>
                  </a:cubicBezTo>
                  <a:close/>
                  <a:moveTo>
                    <a:pt x="1798" y="5541"/>
                  </a:moveTo>
                  <a:cubicBezTo>
                    <a:pt x="1880" y="5637"/>
                    <a:pt x="1928" y="5694"/>
                    <a:pt x="1975" y="5752"/>
                  </a:cubicBezTo>
                  <a:cubicBezTo>
                    <a:pt x="1881" y="5730"/>
                    <a:pt x="1752" y="5742"/>
                    <a:pt x="1798" y="5541"/>
                  </a:cubicBezTo>
                  <a:close/>
                  <a:moveTo>
                    <a:pt x="1984" y="5945"/>
                  </a:moveTo>
                  <a:cubicBezTo>
                    <a:pt x="1984" y="5945"/>
                    <a:pt x="1985" y="5945"/>
                    <a:pt x="1985" y="5946"/>
                  </a:cubicBezTo>
                  <a:cubicBezTo>
                    <a:pt x="2007" y="5960"/>
                    <a:pt x="2025" y="5986"/>
                    <a:pt x="2042" y="6007"/>
                  </a:cubicBezTo>
                  <a:cubicBezTo>
                    <a:pt x="2021" y="6019"/>
                    <a:pt x="2001" y="6029"/>
                    <a:pt x="1972" y="6045"/>
                  </a:cubicBezTo>
                  <a:cubicBezTo>
                    <a:pt x="1958" y="6024"/>
                    <a:pt x="1933" y="6002"/>
                    <a:pt x="1938" y="5989"/>
                  </a:cubicBezTo>
                  <a:cubicBezTo>
                    <a:pt x="1942" y="5972"/>
                    <a:pt x="1976" y="5945"/>
                    <a:pt x="1984" y="5945"/>
                  </a:cubicBezTo>
                  <a:close/>
                  <a:moveTo>
                    <a:pt x="2022" y="6106"/>
                  </a:moveTo>
                  <a:cubicBezTo>
                    <a:pt x="2135" y="6118"/>
                    <a:pt x="2188" y="6168"/>
                    <a:pt x="2160" y="6307"/>
                  </a:cubicBezTo>
                  <a:cubicBezTo>
                    <a:pt x="2095" y="6288"/>
                    <a:pt x="2043" y="6273"/>
                    <a:pt x="1981" y="6255"/>
                  </a:cubicBezTo>
                  <a:cubicBezTo>
                    <a:pt x="1994" y="6208"/>
                    <a:pt x="2007" y="6162"/>
                    <a:pt x="2022" y="6106"/>
                  </a:cubicBezTo>
                  <a:close/>
                  <a:moveTo>
                    <a:pt x="3228" y="7048"/>
                  </a:moveTo>
                  <a:cubicBezTo>
                    <a:pt x="3297" y="7137"/>
                    <a:pt x="3333" y="7212"/>
                    <a:pt x="3274" y="7304"/>
                  </a:cubicBezTo>
                  <a:cubicBezTo>
                    <a:pt x="3259" y="7304"/>
                    <a:pt x="3248" y="7306"/>
                    <a:pt x="3242" y="7306"/>
                  </a:cubicBezTo>
                  <a:cubicBezTo>
                    <a:pt x="3239" y="7306"/>
                    <a:pt x="3237" y="7306"/>
                    <a:pt x="3236" y="7304"/>
                  </a:cubicBezTo>
                  <a:cubicBezTo>
                    <a:pt x="3196" y="7247"/>
                    <a:pt x="3157" y="7190"/>
                    <a:pt x="3115" y="7128"/>
                  </a:cubicBezTo>
                  <a:cubicBezTo>
                    <a:pt x="3154" y="7100"/>
                    <a:pt x="3186" y="7078"/>
                    <a:pt x="3228" y="7048"/>
                  </a:cubicBezTo>
                  <a:close/>
                  <a:moveTo>
                    <a:pt x="2923" y="0"/>
                  </a:moveTo>
                  <a:lnTo>
                    <a:pt x="2923" y="0"/>
                  </a:lnTo>
                  <a:cubicBezTo>
                    <a:pt x="2612" y="98"/>
                    <a:pt x="2339" y="184"/>
                    <a:pt x="2076" y="267"/>
                  </a:cubicBezTo>
                  <a:cubicBezTo>
                    <a:pt x="2120" y="384"/>
                    <a:pt x="2033" y="488"/>
                    <a:pt x="1975" y="571"/>
                  </a:cubicBezTo>
                  <a:cubicBezTo>
                    <a:pt x="1883" y="699"/>
                    <a:pt x="1837" y="851"/>
                    <a:pt x="1757" y="973"/>
                  </a:cubicBezTo>
                  <a:cubicBezTo>
                    <a:pt x="1669" y="1109"/>
                    <a:pt x="1624" y="1240"/>
                    <a:pt x="1594" y="1390"/>
                  </a:cubicBezTo>
                  <a:cubicBezTo>
                    <a:pt x="1586" y="1429"/>
                    <a:pt x="1555" y="1462"/>
                    <a:pt x="1541" y="1500"/>
                  </a:cubicBezTo>
                  <a:cubicBezTo>
                    <a:pt x="1531" y="1528"/>
                    <a:pt x="1517" y="1577"/>
                    <a:pt x="1531" y="1589"/>
                  </a:cubicBezTo>
                  <a:cubicBezTo>
                    <a:pt x="1605" y="1660"/>
                    <a:pt x="1614" y="1736"/>
                    <a:pt x="1552" y="1807"/>
                  </a:cubicBezTo>
                  <a:cubicBezTo>
                    <a:pt x="1482" y="1885"/>
                    <a:pt x="1569" y="1958"/>
                    <a:pt x="1531" y="2054"/>
                  </a:cubicBezTo>
                  <a:cubicBezTo>
                    <a:pt x="1465" y="2213"/>
                    <a:pt x="1381" y="2413"/>
                    <a:pt x="1525" y="2594"/>
                  </a:cubicBezTo>
                  <a:cubicBezTo>
                    <a:pt x="1534" y="2605"/>
                    <a:pt x="1537" y="2622"/>
                    <a:pt x="1541" y="2634"/>
                  </a:cubicBezTo>
                  <a:cubicBezTo>
                    <a:pt x="1497" y="2645"/>
                    <a:pt x="1454" y="2655"/>
                    <a:pt x="1356" y="2678"/>
                  </a:cubicBezTo>
                  <a:cubicBezTo>
                    <a:pt x="1461" y="2745"/>
                    <a:pt x="1523" y="2783"/>
                    <a:pt x="1570" y="2814"/>
                  </a:cubicBezTo>
                  <a:cubicBezTo>
                    <a:pt x="1553" y="2900"/>
                    <a:pt x="1538" y="2975"/>
                    <a:pt x="1523" y="3049"/>
                  </a:cubicBezTo>
                  <a:cubicBezTo>
                    <a:pt x="1487" y="3039"/>
                    <a:pt x="1455" y="3028"/>
                    <a:pt x="1422" y="3020"/>
                  </a:cubicBezTo>
                  <a:lnTo>
                    <a:pt x="1422" y="3020"/>
                  </a:lnTo>
                  <a:cubicBezTo>
                    <a:pt x="1434" y="3181"/>
                    <a:pt x="1443" y="3330"/>
                    <a:pt x="1454" y="3491"/>
                  </a:cubicBezTo>
                  <a:cubicBezTo>
                    <a:pt x="1408" y="3465"/>
                    <a:pt x="1364" y="3442"/>
                    <a:pt x="1323" y="3416"/>
                  </a:cubicBezTo>
                  <a:cubicBezTo>
                    <a:pt x="1263" y="3377"/>
                    <a:pt x="1226" y="3355"/>
                    <a:pt x="1198" y="3355"/>
                  </a:cubicBezTo>
                  <a:cubicBezTo>
                    <a:pt x="1157" y="3355"/>
                    <a:pt x="1134" y="3400"/>
                    <a:pt x="1085" y="3507"/>
                  </a:cubicBezTo>
                  <a:cubicBezTo>
                    <a:pt x="1069" y="3506"/>
                    <a:pt x="1053" y="3506"/>
                    <a:pt x="1037" y="3506"/>
                  </a:cubicBezTo>
                  <a:cubicBezTo>
                    <a:pt x="824" y="3506"/>
                    <a:pt x="586" y="3610"/>
                    <a:pt x="315" y="3818"/>
                  </a:cubicBezTo>
                  <a:cubicBezTo>
                    <a:pt x="327" y="3860"/>
                    <a:pt x="339" y="3898"/>
                    <a:pt x="362" y="3975"/>
                  </a:cubicBezTo>
                  <a:cubicBezTo>
                    <a:pt x="281" y="3921"/>
                    <a:pt x="237" y="3890"/>
                    <a:pt x="185" y="3853"/>
                  </a:cubicBezTo>
                  <a:cubicBezTo>
                    <a:pt x="119" y="4025"/>
                    <a:pt x="57" y="4184"/>
                    <a:pt x="0" y="4330"/>
                  </a:cubicBezTo>
                  <a:cubicBezTo>
                    <a:pt x="88" y="4404"/>
                    <a:pt x="178" y="4537"/>
                    <a:pt x="253" y="4537"/>
                  </a:cubicBezTo>
                  <a:cubicBezTo>
                    <a:pt x="256" y="4537"/>
                    <a:pt x="258" y="4537"/>
                    <a:pt x="261" y="4537"/>
                  </a:cubicBezTo>
                  <a:cubicBezTo>
                    <a:pt x="266" y="4536"/>
                    <a:pt x="271" y="4536"/>
                    <a:pt x="275" y="4536"/>
                  </a:cubicBezTo>
                  <a:cubicBezTo>
                    <a:pt x="384" y="4536"/>
                    <a:pt x="344" y="4716"/>
                    <a:pt x="425" y="4716"/>
                  </a:cubicBezTo>
                  <a:cubicBezTo>
                    <a:pt x="442" y="4716"/>
                    <a:pt x="464" y="4708"/>
                    <a:pt x="494" y="4689"/>
                  </a:cubicBezTo>
                  <a:cubicBezTo>
                    <a:pt x="501" y="4638"/>
                    <a:pt x="508" y="4585"/>
                    <a:pt x="516" y="4532"/>
                  </a:cubicBezTo>
                  <a:cubicBezTo>
                    <a:pt x="596" y="4549"/>
                    <a:pt x="664" y="4565"/>
                    <a:pt x="710" y="4575"/>
                  </a:cubicBezTo>
                  <a:cubicBezTo>
                    <a:pt x="750" y="4693"/>
                    <a:pt x="784" y="4793"/>
                    <a:pt x="818" y="4893"/>
                  </a:cubicBezTo>
                  <a:cubicBezTo>
                    <a:pt x="887" y="4782"/>
                    <a:pt x="944" y="4689"/>
                    <a:pt x="1001" y="4595"/>
                  </a:cubicBezTo>
                  <a:cubicBezTo>
                    <a:pt x="1122" y="4664"/>
                    <a:pt x="1124" y="4664"/>
                    <a:pt x="1086" y="4742"/>
                  </a:cubicBezTo>
                  <a:cubicBezTo>
                    <a:pt x="1107" y="4757"/>
                    <a:pt x="1126" y="4778"/>
                    <a:pt x="1148" y="4782"/>
                  </a:cubicBezTo>
                  <a:cubicBezTo>
                    <a:pt x="1360" y="4822"/>
                    <a:pt x="1487" y="4935"/>
                    <a:pt x="1503" y="5161"/>
                  </a:cubicBezTo>
                  <a:cubicBezTo>
                    <a:pt x="1506" y="5205"/>
                    <a:pt x="1547" y="5245"/>
                    <a:pt x="1565" y="5289"/>
                  </a:cubicBezTo>
                  <a:cubicBezTo>
                    <a:pt x="1594" y="5359"/>
                    <a:pt x="1661" y="5451"/>
                    <a:pt x="1638" y="5497"/>
                  </a:cubicBezTo>
                  <a:cubicBezTo>
                    <a:pt x="1579" y="5615"/>
                    <a:pt x="1684" y="5672"/>
                    <a:pt x="1695" y="5756"/>
                  </a:cubicBezTo>
                  <a:cubicBezTo>
                    <a:pt x="1709" y="5850"/>
                    <a:pt x="1679" y="5949"/>
                    <a:pt x="1679" y="6045"/>
                  </a:cubicBezTo>
                  <a:cubicBezTo>
                    <a:pt x="1679" y="6101"/>
                    <a:pt x="1703" y="6156"/>
                    <a:pt x="1714" y="6206"/>
                  </a:cubicBezTo>
                  <a:cubicBezTo>
                    <a:pt x="1787" y="6221"/>
                    <a:pt x="1845" y="6231"/>
                    <a:pt x="1944" y="6251"/>
                  </a:cubicBezTo>
                  <a:cubicBezTo>
                    <a:pt x="1856" y="6307"/>
                    <a:pt x="1804" y="6339"/>
                    <a:pt x="1753" y="6372"/>
                  </a:cubicBezTo>
                  <a:cubicBezTo>
                    <a:pt x="1786" y="6484"/>
                    <a:pt x="1737" y="6618"/>
                    <a:pt x="1891" y="6662"/>
                  </a:cubicBezTo>
                  <a:cubicBezTo>
                    <a:pt x="1903" y="6667"/>
                    <a:pt x="1906" y="6721"/>
                    <a:pt x="1906" y="6751"/>
                  </a:cubicBezTo>
                  <a:cubicBezTo>
                    <a:pt x="1903" y="6950"/>
                    <a:pt x="1902" y="7148"/>
                    <a:pt x="2016" y="7328"/>
                  </a:cubicBezTo>
                  <a:cubicBezTo>
                    <a:pt x="2038" y="7363"/>
                    <a:pt x="2027" y="7419"/>
                    <a:pt x="2029" y="7466"/>
                  </a:cubicBezTo>
                  <a:cubicBezTo>
                    <a:pt x="2037" y="7611"/>
                    <a:pt x="2144" y="7705"/>
                    <a:pt x="2292" y="7705"/>
                  </a:cubicBezTo>
                  <a:cubicBezTo>
                    <a:pt x="2314" y="7705"/>
                    <a:pt x="2336" y="7703"/>
                    <a:pt x="2359" y="7699"/>
                  </a:cubicBezTo>
                  <a:cubicBezTo>
                    <a:pt x="2205" y="7557"/>
                    <a:pt x="2205" y="7549"/>
                    <a:pt x="2376" y="7485"/>
                  </a:cubicBezTo>
                  <a:cubicBezTo>
                    <a:pt x="2411" y="7553"/>
                    <a:pt x="2446" y="7682"/>
                    <a:pt x="2481" y="7682"/>
                  </a:cubicBezTo>
                  <a:cubicBezTo>
                    <a:pt x="2638" y="7682"/>
                    <a:pt x="2648" y="7825"/>
                    <a:pt x="2726" y="7907"/>
                  </a:cubicBezTo>
                  <a:cubicBezTo>
                    <a:pt x="2795" y="7897"/>
                    <a:pt x="2861" y="7887"/>
                    <a:pt x="2927" y="7880"/>
                  </a:cubicBezTo>
                  <a:cubicBezTo>
                    <a:pt x="2989" y="7873"/>
                    <a:pt x="3052" y="7871"/>
                    <a:pt x="3143" y="7866"/>
                  </a:cubicBezTo>
                  <a:cubicBezTo>
                    <a:pt x="3037" y="7649"/>
                    <a:pt x="3185" y="7611"/>
                    <a:pt x="3342" y="7575"/>
                  </a:cubicBezTo>
                  <a:cubicBezTo>
                    <a:pt x="3282" y="7531"/>
                    <a:pt x="3250" y="7507"/>
                    <a:pt x="3216" y="7482"/>
                  </a:cubicBezTo>
                  <a:cubicBezTo>
                    <a:pt x="3307" y="7446"/>
                    <a:pt x="3394" y="7412"/>
                    <a:pt x="3495" y="7371"/>
                  </a:cubicBezTo>
                  <a:cubicBezTo>
                    <a:pt x="3430" y="7227"/>
                    <a:pt x="3553" y="7085"/>
                    <a:pt x="3441" y="6958"/>
                  </a:cubicBezTo>
                  <a:cubicBezTo>
                    <a:pt x="3429" y="6945"/>
                    <a:pt x="3460" y="6877"/>
                    <a:pt x="3487" y="6851"/>
                  </a:cubicBezTo>
                  <a:cubicBezTo>
                    <a:pt x="3537" y="6802"/>
                    <a:pt x="3605" y="6768"/>
                    <a:pt x="3654" y="6719"/>
                  </a:cubicBezTo>
                  <a:cubicBezTo>
                    <a:pt x="3689" y="6684"/>
                    <a:pt x="3761" y="6642"/>
                    <a:pt x="3670" y="6584"/>
                  </a:cubicBezTo>
                  <a:cubicBezTo>
                    <a:pt x="3658" y="6576"/>
                    <a:pt x="3654" y="6557"/>
                    <a:pt x="3647" y="6543"/>
                  </a:cubicBezTo>
                  <a:cubicBezTo>
                    <a:pt x="3799" y="6479"/>
                    <a:pt x="3719" y="6349"/>
                    <a:pt x="3735" y="6246"/>
                  </a:cubicBezTo>
                  <a:cubicBezTo>
                    <a:pt x="3693" y="6243"/>
                    <a:pt x="3654" y="6240"/>
                    <a:pt x="3610" y="6237"/>
                  </a:cubicBezTo>
                  <a:cubicBezTo>
                    <a:pt x="3799" y="5882"/>
                    <a:pt x="3798" y="5866"/>
                    <a:pt x="3710" y="5465"/>
                  </a:cubicBezTo>
                  <a:cubicBezTo>
                    <a:pt x="3699" y="5412"/>
                    <a:pt x="3742" y="5345"/>
                    <a:pt x="3764" y="5287"/>
                  </a:cubicBezTo>
                  <a:cubicBezTo>
                    <a:pt x="3774" y="5262"/>
                    <a:pt x="3815" y="5229"/>
                    <a:pt x="3809" y="5219"/>
                  </a:cubicBezTo>
                  <a:cubicBezTo>
                    <a:pt x="3736" y="5106"/>
                    <a:pt x="3891" y="5078"/>
                    <a:pt x="3889" y="5022"/>
                  </a:cubicBezTo>
                  <a:cubicBezTo>
                    <a:pt x="3887" y="4932"/>
                    <a:pt x="3926" y="4919"/>
                    <a:pt x="3969" y="4919"/>
                  </a:cubicBezTo>
                  <a:cubicBezTo>
                    <a:pt x="3987" y="4919"/>
                    <a:pt x="4005" y="4921"/>
                    <a:pt x="4023" y="4921"/>
                  </a:cubicBezTo>
                  <a:cubicBezTo>
                    <a:pt x="4037" y="4921"/>
                    <a:pt x="4051" y="4920"/>
                    <a:pt x="4063" y="4914"/>
                  </a:cubicBezTo>
                  <a:cubicBezTo>
                    <a:pt x="4163" y="4867"/>
                    <a:pt x="4267" y="4830"/>
                    <a:pt x="4370" y="4791"/>
                  </a:cubicBezTo>
                  <a:cubicBezTo>
                    <a:pt x="4440" y="4764"/>
                    <a:pt x="4510" y="4736"/>
                    <a:pt x="4576" y="4736"/>
                  </a:cubicBezTo>
                  <a:cubicBezTo>
                    <a:pt x="4621" y="4736"/>
                    <a:pt x="4663" y="4748"/>
                    <a:pt x="4702" y="4783"/>
                  </a:cubicBezTo>
                  <a:cubicBezTo>
                    <a:pt x="5021" y="4689"/>
                    <a:pt x="5110" y="4401"/>
                    <a:pt x="5290" y="4195"/>
                  </a:cubicBezTo>
                  <a:cubicBezTo>
                    <a:pt x="5180" y="4129"/>
                    <a:pt x="5158" y="4059"/>
                    <a:pt x="5288" y="4028"/>
                  </a:cubicBezTo>
                  <a:cubicBezTo>
                    <a:pt x="5415" y="4000"/>
                    <a:pt x="5444" y="3932"/>
                    <a:pt x="5436" y="3820"/>
                  </a:cubicBezTo>
                  <a:cubicBezTo>
                    <a:pt x="5387" y="3804"/>
                    <a:pt x="5349" y="3792"/>
                    <a:pt x="5277" y="3768"/>
                  </a:cubicBezTo>
                  <a:cubicBezTo>
                    <a:pt x="5355" y="3725"/>
                    <a:pt x="5394" y="3702"/>
                    <a:pt x="5445" y="3676"/>
                  </a:cubicBezTo>
                  <a:cubicBezTo>
                    <a:pt x="5416" y="3603"/>
                    <a:pt x="5388" y="3531"/>
                    <a:pt x="5348" y="3432"/>
                  </a:cubicBezTo>
                  <a:cubicBezTo>
                    <a:pt x="5281" y="3512"/>
                    <a:pt x="5237" y="3563"/>
                    <a:pt x="5179" y="3631"/>
                  </a:cubicBezTo>
                  <a:cubicBezTo>
                    <a:pt x="5172" y="3455"/>
                    <a:pt x="4939" y="3450"/>
                    <a:pt x="4968" y="3275"/>
                  </a:cubicBezTo>
                  <a:cubicBezTo>
                    <a:pt x="4969" y="3271"/>
                    <a:pt x="4907" y="3262"/>
                    <a:pt x="4876" y="3249"/>
                  </a:cubicBezTo>
                  <a:cubicBezTo>
                    <a:pt x="4836" y="3231"/>
                    <a:pt x="4798" y="3209"/>
                    <a:pt x="4761" y="3190"/>
                  </a:cubicBezTo>
                  <a:cubicBezTo>
                    <a:pt x="4688" y="3235"/>
                    <a:pt x="4654" y="3255"/>
                    <a:pt x="4611" y="3255"/>
                  </a:cubicBezTo>
                  <a:cubicBezTo>
                    <a:pt x="4577" y="3255"/>
                    <a:pt x="4536" y="3242"/>
                    <a:pt x="4465" y="3219"/>
                  </a:cubicBezTo>
                  <a:cubicBezTo>
                    <a:pt x="4465" y="3216"/>
                    <a:pt x="4464" y="3215"/>
                    <a:pt x="4463" y="3214"/>
                  </a:cubicBezTo>
                  <a:lnTo>
                    <a:pt x="4460" y="3216"/>
                  </a:lnTo>
                  <a:lnTo>
                    <a:pt x="4468" y="3221"/>
                  </a:lnTo>
                  <a:cubicBezTo>
                    <a:pt x="4448" y="3211"/>
                    <a:pt x="4432" y="3206"/>
                    <a:pt x="4419" y="3206"/>
                  </a:cubicBezTo>
                  <a:cubicBezTo>
                    <a:pt x="4344" y="3206"/>
                    <a:pt x="4362" y="3348"/>
                    <a:pt x="4286" y="3348"/>
                  </a:cubicBezTo>
                  <a:cubicBezTo>
                    <a:pt x="4285" y="3348"/>
                    <a:pt x="4283" y="3348"/>
                    <a:pt x="4281" y="3348"/>
                  </a:cubicBezTo>
                  <a:cubicBezTo>
                    <a:pt x="4258" y="3191"/>
                    <a:pt x="4170" y="3120"/>
                    <a:pt x="3995" y="3120"/>
                  </a:cubicBezTo>
                  <a:cubicBezTo>
                    <a:pt x="3966" y="3120"/>
                    <a:pt x="3936" y="3121"/>
                    <a:pt x="3903" y="3125"/>
                  </a:cubicBezTo>
                  <a:cubicBezTo>
                    <a:pt x="3905" y="3127"/>
                    <a:pt x="3906" y="3129"/>
                    <a:pt x="3907" y="3131"/>
                  </a:cubicBezTo>
                  <a:cubicBezTo>
                    <a:pt x="3905" y="3130"/>
                    <a:pt x="3903" y="3130"/>
                    <a:pt x="3902" y="3129"/>
                  </a:cubicBezTo>
                  <a:lnTo>
                    <a:pt x="3902" y="3129"/>
                  </a:lnTo>
                  <a:cubicBezTo>
                    <a:pt x="3917" y="3182"/>
                    <a:pt x="3931" y="3237"/>
                    <a:pt x="3952" y="3318"/>
                  </a:cubicBezTo>
                  <a:cubicBezTo>
                    <a:pt x="3799" y="3276"/>
                    <a:pt x="3807" y="3157"/>
                    <a:pt x="3772" y="3057"/>
                  </a:cubicBezTo>
                  <a:lnTo>
                    <a:pt x="3772" y="3057"/>
                  </a:lnTo>
                  <a:cubicBezTo>
                    <a:pt x="3817" y="3082"/>
                    <a:pt x="3859" y="3105"/>
                    <a:pt x="3902" y="3129"/>
                  </a:cubicBezTo>
                  <a:cubicBezTo>
                    <a:pt x="3902" y="3127"/>
                    <a:pt x="3901" y="3126"/>
                    <a:pt x="3901" y="3125"/>
                  </a:cubicBezTo>
                  <a:lnTo>
                    <a:pt x="3903" y="3125"/>
                  </a:lnTo>
                  <a:cubicBezTo>
                    <a:pt x="3844" y="3010"/>
                    <a:pt x="3744" y="2906"/>
                    <a:pt x="3814" y="2756"/>
                  </a:cubicBezTo>
                  <a:cubicBezTo>
                    <a:pt x="3820" y="2745"/>
                    <a:pt x="3791" y="2716"/>
                    <a:pt x="3777" y="2697"/>
                  </a:cubicBezTo>
                  <a:lnTo>
                    <a:pt x="3584" y="2697"/>
                  </a:lnTo>
                  <a:cubicBezTo>
                    <a:pt x="3561" y="2556"/>
                    <a:pt x="3536" y="2400"/>
                    <a:pt x="3506" y="2219"/>
                  </a:cubicBezTo>
                  <a:lnTo>
                    <a:pt x="3506" y="2219"/>
                  </a:lnTo>
                  <a:cubicBezTo>
                    <a:pt x="3593" y="2229"/>
                    <a:pt x="3646" y="2234"/>
                    <a:pt x="3714" y="2242"/>
                  </a:cubicBezTo>
                  <a:cubicBezTo>
                    <a:pt x="3698" y="2358"/>
                    <a:pt x="3672" y="2464"/>
                    <a:pt x="3674" y="2572"/>
                  </a:cubicBezTo>
                  <a:cubicBezTo>
                    <a:pt x="3674" y="2615"/>
                    <a:pt x="3741" y="2655"/>
                    <a:pt x="3777" y="2697"/>
                  </a:cubicBezTo>
                  <a:cubicBezTo>
                    <a:pt x="3844" y="2469"/>
                    <a:pt x="3739" y="2234"/>
                    <a:pt x="3796" y="2047"/>
                  </a:cubicBezTo>
                  <a:cubicBezTo>
                    <a:pt x="3730" y="1974"/>
                    <a:pt x="3637" y="1916"/>
                    <a:pt x="3640" y="1861"/>
                  </a:cubicBezTo>
                  <a:cubicBezTo>
                    <a:pt x="3643" y="1718"/>
                    <a:pt x="3689" y="1577"/>
                    <a:pt x="3718" y="1433"/>
                  </a:cubicBezTo>
                  <a:cubicBezTo>
                    <a:pt x="3720" y="1420"/>
                    <a:pt x="3718" y="1407"/>
                    <a:pt x="3718" y="1394"/>
                  </a:cubicBezTo>
                  <a:cubicBezTo>
                    <a:pt x="3693" y="1386"/>
                    <a:pt x="3668" y="1379"/>
                    <a:pt x="3605" y="1359"/>
                  </a:cubicBezTo>
                  <a:cubicBezTo>
                    <a:pt x="3817" y="1243"/>
                    <a:pt x="3584" y="1189"/>
                    <a:pt x="3575" y="1089"/>
                  </a:cubicBezTo>
                  <a:lnTo>
                    <a:pt x="3575" y="1089"/>
                  </a:lnTo>
                  <a:cubicBezTo>
                    <a:pt x="3621" y="1090"/>
                    <a:pt x="3649" y="1092"/>
                    <a:pt x="3698" y="1094"/>
                  </a:cubicBezTo>
                  <a:cubicBezTo>
                    <a:pt x="3664" y="1020"/>
                    <a:pt x="3630" y="955"/>
                    <a:pt x="3602" y="889"/>
                  </a:cubicBezTo>
                  <a:cubicBezTo>
                    <a:pt x="3585" y="847"/>
                    <a:pt x="3552" y="781"/>
                    <a:pt x="3569" y="761"/>
                  </a:cubicBezTo>
                  <a:cubicBezTo>
                    <a:pt x="3647" y="671"/>
                    <a:pt x="3584" y="632"/>
                    <a:pt x="3523" y="587"/>
                  </a:cubicBezTo>
                  <a:cubicBezTo>
                    <a:pt x="3500" y="569"/>
                    <a:pt x="3453" y="547"/>
                    <a:pt x="3455" y="535"/>
                  </a:cubicBezTo>
                  <a:cubicBezTo>
                    <a:pt x="3492" y="335"/>
                    <a:pt x="3320" y="347"/>
                    <a:pt x="3193" y="293"/>
                  </a:cubicBezTo>
                  <a:cubicBezTo>
                    <a:pt x="3251" y="251"/>
                    <a:pt x="3294" y="223"/>
                    <a:pt x="3336" y="193"/>
                  </a:cubicBezTo>
                  <a:cubicBezTo>
                    <a:pt x="3334" y="178"/>
                    <a:pt x="3331" y="166"/>
                    <a:pt x="3329" y="152"/>
                  </a:cubicBezTo>
                  <a:cubicBezTo>
                    <a:pt x="3173" y="161"/>
                    <a:pt x="3016" y="170"/>
                    <a:pt x="2851" y="178"/>
                  </a:cubicBezTo>
                  <a:cubicBezTo>
                    <a:pt x="2879" y="113"/>
                    <a:pt x="2894" y="73"/>
                    <a:pt x="2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2003074" y="5626613"/>
              <a:ext cx="4019" cy="8715"/>
            </a:xfrm>
            <a:custGeom>
              <a:rect b="b" l="l" r="r" t="t"/>
              <a:pathLst>
                <a:path extrusionOk="0" h="206" w="95">
                  <a:moveTo>
                    <a:pt x="95" y="0"/>
                  </a:moveTo>
                  <a:cubicBezTo>
                    <a:pt x="1" y="85"/>
                    <a:pt x="1" y="86"/>
                    <a:pt x="95" y="20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2007009" y="5626444"/>
              <a:ext cx="127" cy="212"/>
            </a:xfrm>
            <a:custGeom>
              <a:rect b="b" l="l" r="r" t="t"/>
              <a:pathLst>
                <a:path extrusionOk="0" h="5" w="3">
                  <a:moveTo>
                    <a:pt x="1" y="0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3" y="3"/>
                    <a:pt x="2" y="3"/>
                  </a:cubicBez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2147728" y="5554308"/>
              <a:ext cx="5881" cy="7404"/>
            </a:xfrm>
            <a:custGeom>
              <a:rect b="b" l="l" r="r" t="t"/>
              <a:pathLst>
                <a:path extrusionOk="0" h="175" w="139">
                  <a:moveTo>
                    <a:pt x="14" y="1"/>
                  </a:moveTo>
                  <a:cubicBezTo>
                    <a:pt x="10" y="59"/>
                    <a:pt x="1" y="83"/>
                    <a:pt x="8" y="99"/>
                  </a:cubicBezTo>
                  <a:cubicBezTo>
                    <a:pt x="18" y="127"/>
                    <a:pt x="36" y="151"/>
                    <a:pt x="53" y="175"/>
                  </a:cubicBezTo>
                  <a:cubicBezTo>
                    <a:pt x="138" y="110"/>
                    <a:pt x="63" y="78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14"/>
          <p:cNvGrpSpPr/>
          <p:nvPr/>
        </p:nvGrpSpPr>
        <p:grpSpPr>
          <a:xfrm>
            <a:off x="-3631430" y="93813"/>
            <a:ext cx="4250299" cy="5227774"/>
            <a:chOff x="1046856" y="-8313"/>
            <a:chExt cx="1579508" cy="1942760"/>
          </a:xfrm>
        </p:grpSpPr>
        <p:sp>
          <p:nvSpPr>
            <p:cNvPr id="424" name="Google Shape;424;p14"/>
            <p:cNvSpPr/>
            <p:nvPr/>
          </p:nvSpPr>
          <p:spPr>
            <a:xfrm>
              <a:off x="1046856" y="-8313"/>
              <a:ext cx="1579508" cy="1942760"/>
            </a:xfrm>
            <a:custGeom>
              <a:rect b="b" l="l" r="r" t="t"/>
              <a:pathLst>
                <a:path extrusionOk="0" h="45920" w="37334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2531298" y="965718"/>
              <a:ext cx="43746" cy="40531"/>
            </a:xfrm>
            <a:custGeom>
              <a:rect b="b" l="l" r="r" t="t"/>
              <a:pathLst>
                <a:path extrusionOk="0" h="958" w="1034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2255911" y="1853228"/>
              <a:ext cx="61050" cy="38077"/>
            </a:xfrm>
            <a:custGeom>
              <a:rect b="b" l="l" r="r" t="t"/>
              <a:pathLst>
                <a:path extrusionOk="0" h="900" w="1443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2230780" y="1897567"/>
              <a:ext cx="52292" cy="23988"/>
            </a:xfrm>
            <a:custGeom>
              <a:rect b="b" l="l" r="r" t="t"/>
              <a:pathLst>
                <a:path extrusionOk="0" h="567" w="1236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316539" y="1874128"/>
              <a:ext cx="37146" cy="20773"/>
            </a:xfrm>
            <a:custGeom>
              <a:rect b="b" l="l" r="r" t="t"/>
              <a:pathLst>
                <a:path extrusionOk="0" h="491" w="878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2288235" y="1888640"/>
              <a:ext cx="15738" cy="22465"/>
            </a:xfrm>
            <a:custGeom>
              <a:rect b="b" l="l" r="r" t="t"/>
              <a:pathLst>
                <a:path extrusionOk="0" h="531" w="372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2514036" y="942364"/>
              <a:ext cx="21577" cy="14681"/>
            </a:xfrm>
            <a:custGeom>
              <a:rect b="b" l="l" r="r" t="t"/>
              <a:pathLst>
                <a:path extrusionOk="0" h="347" w="51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2582745" y="1544840"/>
              <a:ext cx="15781" cy="18446"/>
            </a:xfrm>
            <a:custGeom>
              <a:rect b="b" l="l" r="r" t="t"/>
              <a:pathLst>
                <a:path extrusionOk="0" h="436" w="373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1389175" y="186984"/>
              <a:ext cx="23142" cy="21196"/>
            </a:xfrm>
            <a:custGeom>
              <a:rect b="b" l="l" r="r" t="t"/>
              <a:pathLst>
                <a:path extrusionOk="0" h="501" w="547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2191729" y="249559"/>
              <a:ext cx="13369" cy="20858"/>
            </a:xfrm>
            <a:custGeom>
              <a:rect b="b" l="l" r="r" t="t"/>
              <a:pathLst>
                <a:path extrusionOk="0" h="493" w="316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2569545" y="1562778"/>
              <a:ext cx="18615" cy="15823"/>
            </a:xfrm>
            <a:custGeom>
              <a:rect b="b" l="l" r="r" t="t"/>
              <a:pathLst>
                <a:path extrusionOk="0" h="374" w="44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2466397" y="802153"/>
              <a:ext cx="18235" cy="16669"/>
            </a:xfrm>
            <a:custGeom>
              <a:rect b="b" l="l" r="r" t="t"/>
              <a:pathLst>
                <a:path extrusionOk="0" h="394" w="431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2277234" y="389389"/>
              <a:ext cx="14681" cy="16500"/>
            </a:xfrm>
            <a:custGeom>
              <a:rect b="b" l="l" r="r" t="t"/>
              <a:pathLst>
                <a:path extrusionOk="0" h="390" w="347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2465339" y="780152"/>
              <a:ext cx="13835" cy="20138"/>
            </a:xfrm>
            <a:custGeom>
              <a:rect b="b" l="l" r="r" t="t"/>
              <a:pathLst>
                <a:path extrusionOk="0" h="476" w="327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2234926" y="269825"/>
              <a:ext cx="12269" cy="7615"/>
            </a:xfrm>
            <a:custGeom>
              <a:rect b="b" l="l" r="r" t="t"/>
              <a:pathLst>
                <a:path extrusionOk="0" h="180" w="29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1825420" y="9838"/>
              <a:ext cx="13623" cy="15188"/>
            </a:xfrm>
            <a:custGeom>
              <a:rect b="b" l="l" r="r" t="t"/>
              <a:pathLst>
                <a:path extrusionOk="0" h="359" w="322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1066529" y="893709"/>
              <a:ext cx="12692" cy="13369"/>
            </a:xfrm>
            <a:custGeom>
              <a:rect b="b" l="l" r="r" t="t"/>
              <a:pathLst>
                <a:path extrusionOk="0" h="316" w="30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2543695" y="953110"/>
              <a:ext cx="12692" cy="13327"/>
            </a:xfrm>
            <a:custGeom>
              <a:rect b="b" l="l" r="r" t="t"/>
              <a:pathLst>
                <a:path extrusionOk="0" h="315" w="30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2492036" y="892270"/>
              <a:ext cx="9858" cy="4358"/>
            </a:xfrm>
            <a:custGeom>
              <a:rect b="b" l="l" r="r" t="t"/>
              <a:pathLst>
                <a:path extrusionOk="0" h="103" w="233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2574664" y="1585964"/>
              <a:ext cx="4908" cy="10661"/>
            </a:xfrm>
            <a:custGeom>
              <a:rect b="b" l="l" r="r" t="t"/>
              <a:pathLst>
                <a:path extrusionOk="0" h="252" w="116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2391806" y="1855597"/>
              <a:ext cx="7150" cy="7996"/>
            </a:xfrm>
            <a:custGeom>
              <a:rect b="b" l="l" r="r" t="t"/>
              <a:pathLst>
                <a:path extrusionOk="0" h="189" w="169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117435" y="1919187"/>
              <a:ext cx="9096" cy="10281"/>
            </a:xfrm>
            <a:custGeom>
              <a:rect b="b" l="l" r="r" t="t"/>
              <a:pathLst>
                <a:path extrusionOk="0" h="243" w="215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1685421" y="249686"/>
              <a:ext cx="22761" cy="9731"/>
            </a:xfrm>
            <a:custGeom>
              <a:rect b="b" l="l" r="r" t="t"/>
              <a:pathLst>
                <a:path extrusionOk="0" h="230" w="538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7" name="Google Shape;447;p14"/>
          <p:cNvSpPr txBox="1"/>
          <p:nvPr>
            <p:ph idx="1" type="subTitle"/>
          </p:nvPr>
        </p:nvSpPr>
        <p:spPr>
          <a:xfrm rot="645">
            <a:off x="899025" y="3448850"/>
            <a:ext cx="31986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14"/>
          <p:cNvSpPr/>
          <p:nvPr>
            <p:ph idx="2" type="pic"/>
          </p:nvPr>
        </p:nvSpPr>
        <p:spPr>
          <a:xfrm>
            <a:off x="4857175" y="974325"/>
            <a:ext cx="3328200" cy="33282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14"/>
          <p:cNvSpPr txBox="1"/>
          <p:nvPr>
            <p:ph type="title"/>
          </p:nvPr>
        </p:nvSpPr>
        <p:spPr>
          <a:xfrm>
            <a:off x="940568" y="2606750"/>
            <a:ext cx="3115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0" name="Google Shape;450;p14"/>
          <p:cNvSpPr txBox="1"/>
          <p:nvPr>
            <p:ph hasCustomPrompt="1" idx="3" type="title"/>
          </p:nvPr>
        </p:nvSpPr>
        <p:spPr>
          <a:xfrm>
            <a:off x="2136225" y="1090450"/>
            <a:ext cx="7242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15"/>
          <p:cNvGrpSpPr/>
          <p:nvPr/>
        </p:nvGrpSpPr>
        <p:grpSpPr>
          <a:xfrm rot="-5629032">
            <a:off x="6636606" y="3315441"/>
            <a:ext cx="4617036" cy="5678853"/>
            <a:chOff x="1046856" y="-8313"/>
            <a:chExt cx="1579508" cy="1942760"/>
          </a:xfrm>
        </p:grpSpPr>
        <p:sp>
          <p:nvSpPr>
            <p:cNvPr id="453" name="Google Shape;453;p15"/>
            <p:cNvSpPr/>
            <p:nvPr/>
          </p:nvSpPr>
          <p:spPr>
            <a:xfrm>
              <a:off x="1046856" y="-8313"/>
              <a:ext cx="1579508" cy="1942760"/>
            </a:xfrm>
            <a:custGeom>
              <a:rect b="b" l="l" r="r" t="t"/>
              <a:pathLst>
                <a:path extrusionOk="0" h="45920" w="37334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2531298" y="965718"/>
              <a:ext cx="43746" cy="40531"/>
            </a:xfrm>
            <a:custGeom>
              <a:rect b="b" l="l" r="r" t="t"/>
              <a:pathLst>
                <a:path extrusionOk="0" h="958" w="1034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255911" y="1853228"/>
              <a:ext cx="61050" cy="38077"/>
            </a:xfrm>
            <a:custGeom>
              <a:rect b="b" l="l" r="r" t="t"/>
              <a:pathLst>
                <a:path extrusionOk="0" h="900" w="1443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230780" y="1897567"/>
              <a:ext cx="52292" cy="23988"/>
            </a:xfrm>
            <a:custGeom>
              <a:rect b="b" l="l" r="r" t="t"/>
              <a:pathLst>
                <a:path extrusionOk="0" h="567" w="1236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2316539" y="1874128"/>
              <a:ext cx="37146" cy="20773"/>
            </a:xfrm>
            <a:custGeom>
              <a:rect b="b" l="l" r="r" t="t"/>
              <a:pathLst>
                <a:path extrusionOk="0" h="491" w="878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2288235" y="1888640"/>
              <a:ext cx="15738" cy="22465"/>
            </a:xfrm>
            <a:custGeom>
              <a:rect b="b" l="l" r="r" t="t"/>
              <a:pathLst>
                <a:path extrusionOk="0" h="531" w="372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2514036" y="942364"/>
              <a:ext cx="21577" cy="14681"/>
            </a:xfrm>
            <a:custGeom>
              <a:rect b="b" l="l" r="r" t="t"/>
              <a:pathLst>
                <a:path extrusionOk="0" h="347" w="51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2582745" y="1544840"/>
              <a:ext cx="15781" cy="18446"/>
            </a:xfrm>
            <a:custGeom>
              <a:rect b="b" l="l" r="r" t="t"/>
              <a:pathLst>
                <a:path extrusionOk="0" h="436" w="373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389175" y="186984"/>
              <a:ext cx="23142" cy="21196"/>
            </a:xfrm>
            <a:custGeom>
              <a:rect b="b" l="l" r="r" t="t"/>
              <a:pathLst>
                <a:path extrusionOk="0" h="501" w="547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2191729" y="249559"/>
              <a:ext cx="13369" cy="20858"/>
            </a:xfrm>
            <a:custGeom>
              <a:rect b="b" l="l" r="r" t="t"/>
              <a:pathLst>
                <a:path extrusionOk="0" h="493" w="316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569545" y="1562778"/>
              <a:ext cx="18615" cy="15823"/>
            </a:xfrm>
            <a:custGeom>
              <a:rect b="b" l="l" r="r" t="t"/>
              <a:pathLst>
                <a:path extrusionOk="0" h="374" w="44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2466397" y="802153"/>
              <a:ext cx="18235" cy="16669"/>
            </a:xfrm>
            <a:custGeom>
              <a:rect b="b" l="l" r="r" t="t"/>
              <a:pathLst>
                <a:path extrusionOk="0" h="394" w="431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2277234" y="389389"/>
              <a:ext cx="14681" cy="16500"/>
            </a:xfrm>
            <a:custGeom>
              <a:rect b="b" l="l" r="r" t="t"/>
              <a:pathLst>
                <a:path extrusionOk="0" h="390" w="347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2465339" y="780152"/>
              <a:ext cx="13835" cy="20138"/>
            </a:xfrm>
            <a:custGeom>
              <a:rect b="b" l="l" r="r" t="t"/>
              <a:pathLst>
                <a:path extrusionOk="0" h="476" w="327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234926" y="269825"/>
              <a:ext cx="12269" cy="7615"/>
            </a:xfrm>
            <a:custGeom>
              <a:rect b="b" l="l" r="r" t="t"/>
              <a:pathLst>
                <a:path extrusionOk="0" h="180" w="29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1825420" y="9838"/>
              <a:ext cx="13623" cy="15188"/>
            </a:xfrm>
            <a:custGeom>
              <a:rect b="b" l="l" r="r" t="t"/>
              <a:pathLst>
                <a:path extrusionOk="0" h="359" w="322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066529" y="893709"/>
              <a:ext cx="12692" cy="13369"/>
            </a:xfrm>
            <a:custGeom>
              <a:rect b="b" l="l" r="r" t="t"/>
              <a:pathLst>
                <a:path extrusionOk="0" h="316" w="30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2543695" y="953110"/>
              <a:ext cx="12692" cy="13327"/>
            </a:xfrm>
            <a:custGeom>
              <a:rect b="b" l="l" r="r" t="t"/>
              <a:pathLst>
                <a:path extrusionOk="0" h="315" w="30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2492036" y="892270"/>
              <a:ext cx="9858" cy="4358"/>
            </a:xfrm>
            <a:custGeom>
              <a:rect b="b" l="l" r="r" t="t"/>
              <a:pathLst>
                <a:path extrusionOk="0" h="103" w="233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574664" y="1585964"/>
              <a:ext cx="4908" cy="10661"/>
            </a:xfrm>
            <a:custGeom>
              <a:rect b="b" l="l" r="r" t="t"/>
              <a:pathLst>
                <a:path extrusionOk="0" h="252" w="116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391806" y="1855597"/>
              <a:ext cx="7150" cy="7996"/>
            </a:xfrm>
            <a:custGeom>
              <a:rect b="b" l="l" r="r" t="t"/>
              <a:pathLst>
                <a:path extrusionOk="0" h="189" w="169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117435" y="1919187"/>
              <a:ext cx="9096" cy="10281"/>
            </a:xfrm>
            <a:custGeom>
              <a:rect b="b" l="l" r="r" t="t"/>
              <a:pathLst>
                <a:path extrusionOk="0" h="243" w="215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1685421" y="249686"/>
              <a:ext cx="22761" cy="9731"/>
            </a:xfrm>
            <a:custGeom>
              <a:rect b="b" l="l" r="r" t="t"/>
              <a:pathLst>
                <a:path extrusionOk="0" h="230" w="538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15"/>
          <p:cNvSpPr txBox="1"/>
          <p:nvPr>
            <p:ph type="title"/>
          </p:nvPr>
        </p:nvSpPr>
        <p:spPr>
          <a:xfrm>
            <a:off x="3250500" y="1481050"/>
            <a:ext cx="4024200" cy="15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7" name="Google Shape;477;p15"/>
          <p:cNvSpPr txBox="1"/>
          <p:nvPr>
            <p:ph hasCustomPrompt="1" idx="2" type="title"/>
          </p:nvPr>
        </p:nvSpPr>
        <p:spPr>
          <a:xfrm>
            <a:off x="1822225" y="1959838"/>
            <a:ext cx="7242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8" name="Google Shape;478;p15"/>
          <p:cNvSpPr txBox="1"/>
          <p:nvPr>
            <p:ph idx="1" type="subTitle"/>
          </p:nvPr>
        </p:nvSpPr>
        <p:spPr>
          <a:xfrm rot="513">
            <a:off x="3250500" y="3231350"/>
            <a:ext cx="4024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6"/>
          <p:cNvSpPr/>
          <p:nvPr/>
        </p:nvSpPr>
        <p:spPr>
          <a:xfrm rot="1166553">
            <a:off x="-2458323" y="3167875"/>
            <a:ext cx="6055632" cy="3300827"/>
          </a:xfrm>
          <a:custGeom>
            <a:rect b="b" l="l" r="r" t="t"/>
            <a:pathLst>
              <a:path extrusionOk="0" h="21787" w="3997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1" name="Google Shape;481;p16"/>
          <p:cNvGrpSpPr/>
          <p:nvPr/>
        </p:nvGrpSpPr>
        <p:grpSpPr>
          <a:xfrm rot="-1620040">
            <a:off x="7667383" y="-2254978"/>
            <a:ext cx="3168875" cy="4344155"/>
            <a:chOff x="6911092" y="1456034"/>
            <a:chExt cx="997623" cy="1367623"/>
          </a:xfrm>
        </p:grpSpPr>
        <p:sp>
          <p:nvSpPr>
            <p:cNvPr id="482" name="Google Shape;482;p16"/>
            <p:cNvSpPr/>
            <p:nvPr/>
          </p:nvSpPr>
          <p:spPr>
            <a:xfrm>
              <a:off x="7335829" y="2456380"/>
              <a:ext cx="572886" cy="201722"/>
            </a:xfrm>
            <a:custGeom>
              <a:rect b="b" l="l" r="r" t="t"/>
              <a:pathLst>
                <a:path extrusionOk="0" h="4768" w="13541">
                  <a:moveTo>
                    <a:pt x="13541" y="880"/>
                  </a:moveTo>
                  <a:cubicBezTo>
                    <a:pt x="13470" y="991"/>
                    <a:pt x="13356" y="1001"/>
                    <a:pt x="13335" y="1131"/>
                  </a:cubicBezTo>
                  <a:cubicBezTo>
                    <a:pt x="13298" y="1356"/>
                    <a:pt x="13111" y="1461"/>
                    <a:pt x="12862" y="1481"/>
                  </a:cubicBezTo>
                  <a:cubicBezTo>
                    <a:pt x="12633" y="1499"/>
                    <a:pt x="12405" y="1533"/>
                    <a:pt x="12179" y="1570"/>
                  </a:cubicBezTo>
                  <a:cubicBezTo>
                    <a:pt x="12155" y="1574"/>
                    <a:pt x="12143" y="1644"/>
                    <a:pt x="12122" y="1696"/>
                  </a:cubicBezTo>
                  <a:cubicBezTo>
                    <a:pt x="12308" y="1658"/>
                    <a:pt x="12462" y="1627"/>
                    <a:pt x="12618" y="1596"/>
                  </a:cubicBezTo>
                  <a:cubicBezTo>
                    <a:pt x="12423" y="1777"/>
                    <a:pt x="12223" y="1816"/>
                    <a:pt x="11990" y="1754"/>
                  </a:cubicBezTo>
                  <a:cubicBezTo>
                    <a:pt x="11846" y="1993"/>
                    <a:pt x="11589" y="1868"/>
                    <a:pt x="11383" y="1931"/>
                  </a:cubicBezTo>
                  <a:cubicBezTo>
                    <a:pt x="11186" y="1993"/>
                    <a:pt x="10967" y="1961"/>
                    <a:pt x="10783" y="2084"/>
                  </a:cubicBezTo>
                  <a:cubicBezTo>
                    <a:pt x="10747" y="2107"/>
                    <a:pt x="10683" y="2085"/>
                    <a:pt x="10633" y="2090"/>
                  </a:cubicBezTo>
                  <a:cubicBezTo>
                    <a:pt x="10488" y="2102"/>
                    <a:pt x="10320" y="2033"/>
                    <a:pt x="10245" y="2255"/>
                  </a:cubicBezTo>
                  <a:cubicBezTo>
                    <a:pt x="10225" y="2310"/>
                    <a:pt x="10057" y="2319"/>
                    <a:pt x="9954" y="2341"/>
                  </a:cubicBezTo>
                  <a:cubicBezTo>
                    <a:pt x="9703" y="2394"/>
                    <a:pt x="9450" y="2441"/>
                    <a:pt x="9199" y="2493"/>
                  </a:cubicBezTo>
                  <a:cubicBezTo>
                    <a:pt x="9148" y="2503"/>
                    <a:pt x="9091" y="2513"/>
                    <a:pt x="9053" y="2543"/>
                  </a:cubicBezTo>
                  <a:cubicBezTo>
                    <a:pt x="8873" y="2689"/>
                    <a:pt x="8767" y="2738"/>
                    <a:pt x="8501" y="2787"/>
                  </a:cubicBezTo>
                  <a:cubicBezTo>
                    <a:pt x="8438" y="2798"/>
                    <a:pt x="8380" y="2831"/>
                    <a:pt x="8318" y="2839"/>
                  </a:cubicBezTo>
                  <a:cubicBezTo>
                    <a:pt x="8192" y="2850"/>
                    <a:pt x="8064" y="2850"/>
                    <a:pt x="7880" y="2857"/>
                  </a:cubicBezTo>
                  <a:cubicBezTo>
                    <a:pt x="7815" y="2891"/>
                    <a:pt x="7694" y="2961"/>
                    <a:pt x="7565" y="3013"/>
                  </a:cubicBezTo>
                  <a:cubicBezTo>
                    <a:pt x="7398" y="3080"/>
                    <a:pt x="7227" y="3136"/>
                    <a:pt x="7034" y="3203"/>
                  </a:cubicBezTo>
                  <a:cubicBezTo>
                    <a:pt x="7001" y="3179"/>
                    <a:pt x="6944" y="3141"/>
                    <a:pt x="6864" y="3081"/>
                  </a:cubicBezTo>
                  <a:cubicBezTo>
                    <a:pt x="6823" y="3185"/>
                    <a:pt x="6792" y="3268"/>
                    <a:pt x="6760" y="3351"/>
                  </a:cubicBezTo>
                  <a:cubicBezTo>
                    <a:pt x="6598" y="3334"/>
                    <a:pt x="6333" y="3438"/>
                    <a:pt x="6114" y="3479"/>
                  </a:cubicBezTo>
                  <a:cubicBezTo>
                    <a:pt x="5885" y="3522"/>
                    <a:pt x="5692" y="3681"/>
                    <a:pt x="5426" y="3636"/>
                  </a:cubicBezTo>
                  <a:cubicBezTo>
                    <a:pt x="5268" y="3608"/>
                    <a:pt x="5085" y="3731"/>
                    <a:pt x="4912" y="3777"/>
                  </a:cubicBezTo>
                  <a:cubicBezTo>
                    <a:pt x="4856" y="3793"/>
                    <a:pt x="4780" y="3764"/>
                    <a:pt x="4738" y="3793"/>
                  </a:cubicBezTo>
                  <a:cubicBezTo>
                    <a:pt x="4695" y="3823"/>
                    <a:pt x="4683" y="3898"/>
                    <a:pt x="4658" y="3950"/>
                  </a:cubicBezTo>
                  <a:cubicBezTo>
                    <a:pt x="4361" y="3839"/>
                    <a:pt x="4156" y="4006"/>
                    <a:pt x="3929" y="4160"/>
                  </a:cubicBezTo>
                  <a:cubicBezTo>
                    <a:pt x="3915" y="4131"/>
                    <a:pt x="3900" y="4096"/>
                    <a:pt x="3900" y="4095"/>
                  </a:cubicBezTo>
                  <a:cubicBezTo>
                    <a:pt x="3671" y="4121"/>
                    <a:pt x="3444" y="4134"/>
                    <a:pt x="3224" y="4174"/>
                  </a:cubicBezTo>
                  <a:cubicBezTo>
                    <a:pt x="3011" y="4214"/>
                    <a:pt x="2791" y="4256"/>
                    <a:pt x="2597" y="4346"/>
                  </a:cubicBezTo>
                  <a:cubicBezTo>
                    <a:pt x="2481" y="4402"/>
                    <a:pt x="2389" y="4396"/>
                    <a:pt x="2276" y="4357"/>
                  </a:cubicBezTo>
                  <a:cubicBezTo>
                    <a:pt x="2286" y="4417"/>
                    <a:pt x="2292" y="4455"/>
                    <a:pt x="2300" y="4509"/>
                  </a:cubicBezTo>
                  <a:cubicBezTo>
                    <a:pt x="2059" y="4547"/>
                    <a:pt x="1823" y="4582"/>
                    <a:pt x="1590" y="4622"/>
                  </a:cubicBezTo>
                  <a:cubicBezTo>
                    <a:pt x="1423" y="4652"/>
                    <a:pt x="1255" y="4676"/>
                    <a:pt x="1094" y="4721"/>
                  </a:cubicBezTo>
                  <a:cubicBezTo>
                    <a:pt x="931" y="4767"/>
                    <a:pt x="772" y="4610"/>
                    <a:pt x="610" y="4726"/>
                  </a:cubicBezTo>
                  <a:cubicBezTo>
                    <a:pt x="593" y="4738"/>
                    <a:pt x="535" y="4706"/>
                    <a:pt x="500" y="4686"/>
                  </a:cubicBezTo>
                  <a:cubicBezTo>
                    <a:pt x="355" y="4608"/>
                    <a:pt x="211" y="4533"/>
                    <a:pt x="73" y="4444"/>
                  </a:cubicBezTo>
                  <a:cubicBezTo>
                    <a:pt x="37" y="4420"/>
                    <a:pt x="32" y="4353"/>
                    <a:pt x="1" y="4272"/>
                  </a:cubicBezTo>
                  <a:lnTo>
                    <a:pt x="371" y="4272"/>
                  </a:lnTo>
                  <a:cubicBezTo>
                    <a:pt x="274" y="4162"/>
                    <a:pt x="199" y="4079"/>
                    <a:pt x="121" y="3991"/>
                  </a:cubicBezTo>
                  <a:cubicBezTo>
                    <a:pt x="183" y="3939"/>
                    <a:pt x="369" y="4001"/>
                    <a:pt x="348" y="3800"/>
                  </a:cubicBezTo>
                  <a:cubicBezTo>
                    <a:pt x="402" y="3862"/>
                    <a:pt x="457" y="3923"/>
                    <a:pt x="500" y="3971"/>
                  </a:cubicBezTo>
                  <a:cubicBezTo>
                    <a:pt x="470" y="4008"/>
                    <a:pt x="418" y="4049"/>
                    <a:pt x="426" y="4066"/>
                  </a:cubicBezTo>
                  <a:cubicBezTo>
                    <a:pt x="490" y="4228"/>
                    <a:pt x="597" y="4099"/>
                    <a:pt x="723" y="4095"/>
                  </a:cubicBezTo>
                  <a:cubicBezTo>
                    <a:pt x="659" y="3990"/>
                    <a:pt x="605" y="3898"/>
                    <a:pt x="543" y="3795"/>
                  </a:cubicBezTo>
                  <a:cubicBezTo>
                    <a:pt x="688" y="3534"/>
                    <a:pt x="1005" y="3539"/>
                    <a:pt x="1251" y="3446"/>
                  </a:cubicBezTo>
                  <a:cubicBezTo>
                    <a:pt x="1604" y="3313"/>
                    <a:pt x="1986" y="3253"/>
                    <a:pt x="2358" y="3168"/>
                  </a:cubicBezTo>
                  <a:cubicBezTo>
                    <a:pt x="2488" y="3138"/>
                    <a:pt x="2616" y="3136"/>
                    <a:pt x="2715" y="3012"/>
                  </a:cubicBezTo>
                  <a:cubicBezTo>
                    <a:pt x="2756" y="2961"/>
                    <a:pt x="2882" y="2944"/>
                    <a:pt x="2955" y="2964"/>
                  </a:cubicBezTo>
                  <a:cubicBezTo>
                    <a:pt x="3030" y="2982"/>
                    <a:pt x="3085" y="3068"/>
                    <a:pt x="3120" y="3097"/>
                  </a:cubicBezTo>
                  <a:cubicBezTo>
                    <a:pt x="3222" y="3003"/>
                    <a:pt x="3319" y="2913"/>
                    <a:pt x="3432" y="2810"/>
                  </a:cubicBezTo>
                  <a:cubicBezTo>
                    <a:pt x="3493" y="2877"/>
                    <a:pt x="3543" y="2935"/>
                    <a:pt x="3625" y="3023"/>
                  </a:cubicBezTo>
                  <a:cubicBezTo>
                    <a:pt x="3613" y="2913"/>
                    <a:pt x="3605" y="2836"/>
                    <a:pt x="3595" y="2757"/>
                  </a:cubicBezTo>
                  <a:cubicBezTo>
                    <a:pt x="3703" y="2732"/>
                    <a:pt x="3800" y="2689"/>
                    <a:pt x="3897" y="2693"/>
                  </a:cubicBezTo>
                  <a:cubicBezTo>
                    <a:pt x="3996" y="2696"/>
                    <a:pt x="4043" y="2694"/>
                    <a:pt x="4109" y="2592"/>
                  </a:cubicBezTo>
                  <a:cubicBezTo>
                    <a:pt x="4187" y="2469"/>
                    <a:pt x="4272" y="2503"/>
                    <a:pt x="4372" y="2656"/>
                  </a:cubicBezTo>
                  <a:cubicBezTo>
                    <a:pt x="4450" y="2590"/>
                    <a:pt x="4519" y="2488"/>
                    <a:pt x="4610" y="2460"/>
                  </a:cubicBezTo>
                  <a:cubicBezTo>
                    <a:pt x="4899" y="2375"/>
                    <a:pt x="5199" y="2321"/>
                    <a:pt x="5492" y="2242"/>
                  </a:cubicBezTo>
                  <a:cubicBezTo>
                    <a:pt x="5593" y="2215"/>
                    <a:pt x="5726" y="2240"/>
                    <a:pt x="5778" y="2105"/>
                  </a:cubicBezTo>
                  <a:cubicBezTo>
                    <a:pt x="5785" y="2090"/>
                    <a:pt x="5805" y="2063"/>
                    <a:pt x="5811" y="2065"/>
                  </a:cubicBezTo>
                  <a:cubicBezTo>
                    <a:pt x="6049" y="2157"/>
                    <a:pt x="6199" y="1977"/>
                    <a:pt x="6377" y="1885"/>
                  </a:cubicBezTo>
                  <a:cubicBezTo>
                    <a:pt x="6413" y="1867"/>
                    <a:pt x="6462" y="1859"/>
                    <a:pt x="6500" y="1870"/>
                  </a:cubicBezTo>
                  <a:cubicBezTo>
                    <a:pt x="6689" y="1918"/>
                    <a:pt x="6849" y="1857"/>
                    <a:pt x="7009" y="1762"/>
                  </a:cubicBezTo>
                  <a:cubicBezTo>
                    <a:pt x="7043" y="1743"/>
                    <a:pt x="7121" y="1797"/>
                    <a:pt x="7180" y="1820"/>
                  </a:cubicBezTo>
                  <a:cubicBezTo>
                    <a:pt x="7178" y="1823"/>
                    <a:pt x="7177" y="1824"/>
                    <a:pt x="7174" y="1826"/>
                  </a:cubicBezTo>
                  <a:cubicBezTo>
                    <a:pt x="6982" y="1872"/>
                    <a:pt x="6981" y="1876"/>
                    <a:pt x="6989" y="2060"/>
                  </a:cubicBezTo>
                  <a:cubicBezTo>
                    <a:pt x="7047" y="1986"/>
                    <a:pt x="7111" y="1907"/>
                    <a:pt x="7174" y="1826"/>
                  </a:cubicBezTo>
                  <a:cubicBezTo>
                    <a:pt x="7179" y="1825"/>
                    <a:pt x="7180" y="1825"/>
                    <a:pt x="7184" y="1824"/>
                  </a:cubicBezTo>
                  <a:cubicBezTo>
                    <a:pt x="7205" y="1856"/>
                    <a:pt x="7226" y="1888"/>
                    <a:pt x="7255" y="1935"/>
                  </a:cubicBezTo>
                  <a:cubicBezTo>
                    <a:pt x="7313" y="1788"/>
                    <a:pt x="7314" y="1752"/>
                    <a:pt x="7273" y="1605"/>
                  </a:cubicBezTo>
                  <a:cubicBezTo>
                    <a:pt x="7612" y="1734"/>
                    <a:pt x="7859" y="1449"/>
                    <a:pt x="8164" y="1432"/>
                  </a:cubicBezTo>
                  <a:cubicBezTo>
                    <a:pt x="8299" y="1424"/>
                    <a:pt x="8432" y="1401"/>
                    <a:pt x="8565" y="1385"/>
                  </a:cubicBezTo>
                  <a:cubicBezTo>
                    <a:pt x="8596" y="1381"/>
                    <a:pt x="8644" y="1390"/>
                    <a:pt x="8654" y="1373"/>
                  </a:cubicBezTo>
                  <a:cubicBezTo>
                    <a:pt x="8773" y="1182"/>
                    <a:pt x="9065" y="1349"/>
                    <a:pt x="9127" y="1086"/>
                  </a:cubicBezTo>
                  <a:cubicBezTo>
                    <a:pt x="9308" y="1241"/>
                    <a:pt x="9027" y="1487"/>
                    <a:pt x="9346" y="1588"/>
                  </a:cubicBezTo>
                  <a:cubicBezTo>
                    <a:pt x="9338" y="1403"/>
                    <a:pt x="9330" y="1237"/>
                    <a:pt x="9322" y="1047"/>
                  </a:cubicBezTo>
                  <a:cubicBezTo>
                    <a:pt x="9461" y="1079"/>
                    <a:pt x="9522" y="859"/>
                    <a:pt x="9709" y="979"/>
                  </a:cubicBezTo>
                  <a:cubicBezTo>
                    <a:pt x="9769" y="1017"/>
                    <a:pt x="9929" y="898"/>
                    <a:pt x="10046" y="855"/>
                  </a:cubicBezTo>
                  <a:cubicBezTo>
                    <a:pt x="10179" y="805"/>
                    <a:pt x="10315" y="760"/>
                    <a:pt x="10466" y="706"/>
                  </a:cubicBezTo>
                  <a:cubicBezTo>
                    <a:pt x="10477" y="729"/>
                    <a:pt x="10503" y="779"/>
                    <a:pt x="10529" y="829"/>
                  </a:cubicBezTo>
                  <a:cubicBezTo>
                    <a:pt x="10551" y="820"/>
                    <a:pt x="10579" y="820"/>
                    <a:pt x="10588" y="807"/>
                  </a:cubicBezTo>
                  <a:cubicBezTo>
                    <a:pt x="10681" y="667"/>
                    <a:pt x="10800" y="578"/>
                    <a:pt x="10973" y="565"/>
                  </a:cubicBezTo>
                  <a:cubicBezTo>
                    <a:pt x="11020" y="563"/>
                    <a:pt x="11069" y="532"/>
                    <a:pt x="11112" y="505"/>
                  </a:cubicBezTo>
                  <a:cubicBezTo>
                    <a:pt x="11297" y="388"/>
                    <a:pt x="11316" y="390"/>
                    <a:pt x="11494" y="568"/>
                  </a:cubicBezTo>
                  <a:cubicBezTo>
                    <a:pt x="11518" y="414"/>
                    <a:pt x="11805" y="503"/>
                    <a:pt x="11731" y="288"/>
                  </a:cubicBezTo>
                  <a:cubicBezTo>
                    <a:pt x="11913" y="208"/>
                    <a:pt x="11982" y="564"/>
                    <a:pt x="12175" y="375"/>
                  </a:cubicBezTo>
                  <a:cubicBezTo>
                    <a:pt x="12140" y="334"/>
                    <a:pt x="12111" y="298"/>
                    <a:pt x="12069" y="249"/>
                  </a:cubicBezTo>
                  <a:cubicBezTo>
                    <a:pt x="12169" y="164"/>
                    <a:pt x="12374" y="303"/>
                    <a:pt x="12341" y="0"/>
                  </a:cubicBezTo>
                  <a:cubicBezTo>
                    <a:pt x="12366" y="25"/>
                    <a:pt x="12390" y="52"/>
                    <a:pt x="12415" y="75"/>
                  </a:cubicBezTo>
                  <a:cubicBezTo>
                    <a:pt x="12481" y="163"/>
                    <a:pt x="12545" y="252"/>
                    <a:pt x="12616" y="346"/>
                  </a:cubicBezTo>
                  <a:cubicBezTo>
                    <a:pt x="12660" y="298"/>
                    <a:pt x="12706" y="247"/>
                    <a:pt x="12770" y="179"/>
                  </a:cubicBezTo>
                  <a:cubicBezTo>
                    <a:pt x="12810" y="286"/>
                    <a:pt x="12840" y="367"/>
                    <a:pt x="12879" y="475"/>
                  </a:cubicBezTo>
                  <a:cubicBezTo>
                    <a:pt x="12977" y="429"/>
                    <a:pt x="13057" y="391"/>
                    <a:pt x="13167" y="340"/>
                  </a:cubicBezTo>
                  <a:cubicBezTo>
                    <a:pt x="13172" y="414"/>
                    <a:pt x="13176" y="479"/>
                    <a:pt x="13180" y="521"/>
                  </a:cubicBezTo>
                  <a:cubicBezTo>
                    <a:pt x="13300" y="646"/>
                    <a:pt x="13420" y="762"/>
                    <a:pt x="13541" y="880"/>
                  </a:cubicBezTo>
                  <a:close/>
                  <a:moveTo>
                    <a:pt x="8288" y="1604"/>
                  </a:moveTo>
                  <a:cubicBezTo>
                    <a:pt x="8180" y="1627"/>
                    <a:pt x="8094" y="1647"/>
                    <a:pt x="8008" y="1664"/>
                  </a:cubicBezTo>
                  <a:cubicBezTo>
                    <a:pt x="8016" y="1694"/>
                    <a:pt x="8024" y="1722"/>
                    <a:pt x="8032" y="1752"/>
                  </a:cubicBezTo>
                  <a:cubicBezTo>
                    <a:pt x="8115" y="1726"/>
                    <a:pt x="8231" y="1803"/>
                    <a:pt x="8288" y="1604"/>
                  </a:cubicBezTo>
                  <a:close/>
                  <a:moveTo>
                    <a:pt x="11107" y="1669"/>
                  </a:moveTo>
                  <a:cubicBezTo>
                    <a:pt x="11090" y="1644"/>
                    <a:pt x="11074" y="1620"/>
                    <a:pt x="11058" y="1596"/>
                  </a:cubicBezTo>
                  <a:cubicBezTo>
                    <a:pt x="11017" y="1633"/>
                    <a:pt x="10975" y="1670"/>
                    <a:pt x="10936" y="1710"/>
                  </a:cubicBezTo>
                  <a:cubicBezTo>
                    <a:pt x="10934" y="1713"/>
                    <a:pt x="10965" y="1754"/>
                    <a:pt x="10967" y="1754"/>
                  </a:cubicBezTo>
                  <a:cubicBezTo>
                    <a:pt x="11014" y="1727"/>
                    <a:pt x="11060" y="1697"/>
                    <a:pt x="11107" y="1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7639563" y="2533467"/>
              <a:ext cx="169" cy="85"/>
            </a:xfrm>
            <a:custGeom>
              <a:rect b="b" l="l" r="r" t="t"/>
              <a:pathLst>
                <a:path extrusionOk="0" h="2" w="4">
                  <a:moveTo>
                    <a:pt x="3" y="1"/>
                  </a:moveTo>
                  <a:cubicBezTo>
                    <a:pt x="1" y="2"/>
                    <a:pt x="1" y="2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7639690" y="2533552"/>
              <a:ext cx="254" cy="254"/>
            </a:xfrm>
            <a:custGeom>
              <a:rect b="b" l="l" r="r" t="t"/>
              <a:pathLst>
                <a:path extrusionOk="0" h="6" w="6">
                  <a:moveTo>
                    <a:pt x="6" y="3"/>
                  </a:moveTo>
                  <a:cubicBezTo>
                    <a:pt x="5" y="2"/>
                    <a:pt x="2" y="2"/>
                    <a:pt x="1" y="1"/>
                  </a:cubicBezTo>
                  <a:cubicBezTo>
                    <a:pt x="2" y="2"/>
                    <a:pt x="2" y="3"/>
                    <a:pt x="3" y="5"/>
                  </a:cubicBezTo>
                  <a:cubicBezTo>
                    <a:pt x="3" y="3"/>
                    <a:pt x="5" y="3"/>
                    <a:pt x="6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6974978" y="2278557"/>
              <a:ext cx="584140" cy="199903"/>
            </a:xfrm>
            <a:custGeom>
              <a:rect b="b" l="l" r="r" t="t"/>
              <a:pathLst>
                <a:path extrusionOk="0" h="4725" w="13807">
                  <a:moveTo>
                    <a:pt x="5313" y="3447"/>
                  </a:moveTo>
                  <a:cubicBezTo>
                    <a:pt x="5175" y="3476"/>
                    <a:pt x="5110" y="3621"/>
                    <a:pt x="4909" y="3627"/>
                  </a:cubicBezTo>
                  <a:cubicBezTo>
                    <a:pt x="4770" y="3632"/>
                    <a:pt x="4622" y="3731"/>
                    <a:pt x="4460" y="3677"/>
                  </a:cubicBezTo>
                  <a:cubicBezTo>
                    <a:pt x="4397" y="3656"/>
                    <a:pt x="4349" y="3651"/>
                    <a:pt x="4326" y="3745"/>
                  </a:cubicBezTo>
                  <a:cubicBezTo>
                    <a:pt x="4315" y="3784"/>
                    <a:pt x="4223" y="3827"/>
                    <a:pt x="4168" y="3825"/>
                  </a:cubicBezTo>
                  <a:cubicBezTo>
                    <a:pt x="3876" y="3816"/>
                    <a:pt x="3635" y="3979"/>
                    <a:pt x="3379" y="4071"/>
                  </a:cubicBezTo>
                  <a:cubicBezTo>
                    <a:pt x="2990" y="4212"/>
                    <a:pt x="2573" y="4263"/>
                    <a:pt x="2197" y="4457"/>
                  </a:cubicBezTo>
                  <a:cubicBezTo>
                    <a:pt x="2033" y="4540"/>
                    <a:pt x="1812" y="4512"/>
                    <a:pt x="1619" y="4535"/>
                  </a:cubicBezTo>
                  <a:cubicBezTo>
                    <a:pt x="1516" y="4547"/>
                    <a:pt x="1391" y="4531"/>
                    <a:pt x="1320" y="4583"/>
                  </a:cubicBezTo>
                  <a:cubicBezTo>
                    <a:pt x="1156" y="4705"/>
                    <a:pt x="976" y="4626"/>
                    <a:pt x="808" y="4649"/>
                  </a:cubicBezTo>
                  <a:cubicBezTo>
                    <a:pt x="704" y="4664"/>
                    <a:pt x="593" y="4596"/>
                    <a:pt x="491" y="4700"/>
                  </a:cubicBezTo>
                  <a:cubicBezTo>
                    <a:pt x="468" y="4724"/>
                    <a:pt x="379" y="4684"/>
                    <a:pt x="316" y="4670"/>
                  </a:cubicBezTo>
                  <a:cubicBezTo>
                    <a:pt x="337" y="4596"/>
                    <a:pt x="354" y="4539"/>
                    <a:pt x="373" y="4474"/>
                  </a:cubicBezTo>
                  <a:cubicBezTo>
                    <a:pt x="332" y="4464"/>
                    <a:pt x="296" y="4441"/>
                    <a:pt x="277" y="4451"/>
                  </a:cubicBezTo>
                  <a:cubicBezTo>
                    <a:pt x="173" y="4501"/>
                    <a:pt x="79" y="4537"/>
                    <a:pt x="0" y="4415"/>
                  </a:cubicBezTo>
                  <a:cubicBezTo>
                    <a:pt x="47" y="4331"/>
                    <a:pt x="88" y="4181"/>
                    <a:pt x="141" y="4175"/>
                  </a:cubicBezTo>
                  <a:cubicBezTo>
                    <a:pt x="261" y="4165"/>
                    <a:pt x="309" y="4082"/>
                    <a:pt x="391" y="4037"/>
                  </a:cubicBezTo>
                  <a:cubicBezTo>
                    <a:pt x="564" y="3941"/>
                    <a:pt x="665" y="3746"/>
                    <a:pt x="882" y="3715"/>
                  </a:cubicBezTo>
                  <a:cubicBezTo>
                    <a:pt x="1016" y="3695"/>
                    <a:pt x="1146" y="3636"/>
                    <a:pt x="1273" y="3585"/>
                  </a:cubicBezTo>
                  <a:cubicBezTo>
                    <a:pt x="1387" y="3541"/>
                    <a:pt x="1457" y="3394"/>
                    <a:pt x="1609" y="3428"/>
                  </a:cubicBezTo>
                  <a:cubicBezTo>
                    <a:pt x="1710" y="3217"/>
                    <a:pt x="1960" y="3321"/>
                    <a:pt x="2108" y="3195"/>
                  </a:cubicBezTo>
                  <a:cubicBezTo>
                    <a:pt x="2155" y="3154"/>
                    <a:pt x="2251" y="3172"/>
                    <a:pt x="2365" y="3157"/>
                  </a:cubicBezTo>
                  <a:cubicBezTo>
                    <a:pt x="2366" y="3153"/>
                    <a:pt x="2384" y="3101"/>
                    <a:pt x="2403" y="3042"/>
                  </a:cubicBezTo>
                  <a:cubicBezTo>
                    <a:pt x="2734" y="3089"/>
                    <a:pt x="2978" y="2812"/>
                    <a:pt x="3334" y="2809"/>
                  </a:cubicBezTo>
                  <a:cubicBezTo>
                    <a:pt x="3374" y="2844"/>
                    <a:pt x="3443" y="2902"/>
                    <a:pt x="3562" y="3002"/>
                  </a:cubicBezTo>
                  <a:cubicBezTo>
                    <a:pt x="3517" y="2896"/>
                    <a:pt x="3494" y="2837"/>
                    <a:pt x="3465" y="2771"/>
                  </a:cubicBezTo>
                  <a:cubicBezTo>
                    <a:pt x="3799" y="2687"/>
                    <a:pt x="4090" y="2489"/>
                    <a:pt x="4451" y="2470"/>
                  </a:cubicBezTo>
                  <a:cubicBezTo>
                    <a:pt x="4804" y="2452"/>
                    <a:pt x="5112" y="2153"/>
                    <a:pt x="5513" y="2277"/>
                  </a:cubicBezTo>
                  <a:cubicBezTo>
                    <a:pt x="5531" y="2347"/>
                    <a:pt x="5549" y="2419"/>
                    <a:pt x="5571" y="2509"/>
                  </a:cubicBezTo>
                  <a:cubicBezTo>
                    <a:pt x="5615" y="2483"/>
                    <a:pt x="5661" y="2468"/>
                    <a:pt x="5659" y="2455"/>
                  </a:cubicBezTo>
                  <a:cubicBezTo>
                    <a:pt x="5651" y="2347"/>
                    <a:pt x="5632" y="2240"/>
                    <a:pt x="5614" y="2106"/>
                  </a:cubicBezTo>
                  <a:cubicBezTo>
                    <a:pt x="5985" y="2099"/>
                    <a:pt x="6274" y="1829"/>
                    <a:pt x="6658" y="1848"/>
                  </a:cubicBezTo>
                  <a:cubicBezTo>
                    <a:pt x="6835" y="1856"/>
                    <a:pt x="7016" y="1730"/>
                    <a:pt x="7196" y="1676"/>
                  </a:cubicBezTo>
                  <a:cubicBezTo>
                    <a:pt x="7375" y="1620"/>
                    <a:pt x="7556" y="1517"/>
                    <a:pt x="7782" y="1719"/>
                  </a:cubicBezTo>
                  <a:cubicBezTo>
                    <a:pt x="7758" y="1606"/>
                    <a:pt x="7746" y="1553"/>
                    <a:pt x="7730" y="1475"/>
                  </a:cubicBezTo>
                  <a:cubicBezTo>
                    <a:pt x="7951" y="1457"/>
                    <a:pt x="8160" y="1271"/>
                    <a:pt x="8405" y="1470"/>
                  </a:cubicBezTo>
                  <a:cubicBezTo>
                    <a:pt x="8445" y="1225"/>
                    <a:pt x="8691" y="1281"/>
                    <a:pt x="8834" y="1173"/>
                  </a:cubicBezTo>
                  <a:cubicBezTo>
                    <a:pt x="8925" y="1105"/>
                    <a:pt x="9072" y="1073"/>
                    <a:pt x="9189" y="1081"/>
                  </a:cubicBezTo>
                  <a:cubicBezTo>
                    <a:pt x="9381" y="1094"/>
                    <a:pt x="9499" y="976"/>
                    <a:pt x="9655" y="891"/>
                  </a:cubicBezTo>
                  <a:cubicBezTo>
                    <a:pt x="9761" y="1001"/>
                    <a:pt x="9869" y="1020"/>
                    <a:pt x="9999" y="901"/>
                  </a:cubicBezTo>
                  <a:cubicBezTo>
                    <a:pt x="10175" y="739"/>
                    <a:pt x="10386" y="669"/>
                    <a:pt x="10635" y="680"/>
                  </a:cubicBezTo>
                  <a:cubicBezTo>
                    <a:pt x="10763" y="685"/>
                    <a:pt x="10889" y="575"/>
                    <a:pt x="11020" y="536"/>
                  </a:cubicBezTo>
                  <a:cubicBezTo>
                    <a:pt x="11154" y="494"/>
                    <a:pt x="11294" y="465"/>
                    <a:pt x="11434" y="449"/>
                  </a:cubicBezTo>
                  <a:cubicBezTo>
                    <a:pt x="11483" y="444"/>
                    <a:pt x="11539" y="494"/>
                    <a:pt x="11625" y="533"/>
                  </a:cubicBezTo>
                  <a:cubicBezTo>
                    <a:pt x="11651" y="510"/>
                    <a:pt x="11699" y="458"/>
                    <a:pt x="11753" y="414"/>
                  </a:cubicBezTo>
                  <a:cubicBezTo>
                    <a:pt x="11813" y="366"/>
                    <a:pt x="11879" y="293"/>
                    <a:pt x="11945" y="289"/>
                  </a:cubicBezTo>
                  <a:cubicBezTo>
                    <a:pt x="12055" y="283"/>
                    <a:pt x="12135" y="263"/>
                    <a:pt x="12223" y="184"/>
                  </a:cubicBezTo>
                  <a:cubicBezTo>
                    <a:pt x="12339" y="81"/>
                    <a:pt x="12553" y="142"/>
                    <a:pt x="12670" y="276"/>
                  </a:cubicBezTo>
                  <a:cubicBezTo>
                    <a:pt x="12695" y="303"/>
                    <a:pt x="12744" y="331"/>
                    <a:pt x="12776" y="324"/>
                  </a:cubicBezTo>
                  <a:cubicBezTo>
                    <a:pt x="12807" y="318"/>
                    <a:pt x="12852" y="268"/>
                    <a:pt x="12852" y="239"/>
                  </a:cubicBezTo>
                  <a:cubicBezTo>
                    <a:pt x="12853" y="158"/>
                    <a:pt x="12832" y="75"/>
                    <a:pt x="12821" y="0"/>
                  </a:cubicBezTo>
                  <a:cubicBezTo>
                    <a:pt x="12946" y="30"/>
                    <a:pt x="13063" y="58"/>
                    <a:pt x="13216" y="94"/>
                  </a:cubicBezTo>
                  <a:cubicBezTo>
                    <a:pt x="13229" y="135"/>
                    <a:pt x="13253" y="206"/>
                    <a:pt x="13276" y="278"/>
                  </a:cubicBezTo>
                  <a:cubicBezTo>
                    <a:pt x="13274" y="281"/>
                    <a:pt x="13272" y="281"/>
                    <a:pt x="13269" y="282"/>
                  </a:cubicBezTo>
                  <a:cubicBezTo>
                    <a:pt x="13269" y="284"/>
                    <a:pt x="13268" y="288"/>
                    <a:pt x="13268" y="291"/>
                  </a:cubicBezTo>
                  <a:cubicBezTo>
                    <a:pt x="13206" y="283"/>
                    <a:pt x="13141" y="276"/>
                    <a:pt x="13048" y="265"/>
                  </a:cubicBezTo>
                  <a:cubicBezTo>
                    <a:pt x="13113" y="369"/>
                    <a:pt x="13155" y="437"/>
                    <a:pt x="13238" y="570"/>
                  </a:cubicBezTo>
                  <a:cubicBezTo>
                    <a:pt x="13254" y="424"/>
                    <a:pt x="13261" y="356"/>
                    <a:pt x="13268" y="291"/>
                  </a:cubicBezTo>
                  <a:cubicBezTo>
                    <a:pt x="13272" y="291"/>
                    <a:pt x="13276" y="292"/>
                    <a:pt x="13279" y="292"/>
                  </a:cubicBezTo>
                  <a:cubicBezTo>
                    <a:pt x="13277" y="288"/>
                    <a:pt x="13276" y="283"/>
                    <a:pt x="13275" y="278"/>
                  </a:cubicBezTo>
                  <a:lnTo>
                    <a:pt x="13552" y="158"/>
                  </a:lnTo>
                  <a:cubicBezTo>
                    <a:pt x="13562" y="166"/>
                    <a:pt x="13574" y="173"/>
                    <a:pt x="13584" y="182"/>
                  </a:cubicBezTo>
                  <a:cubicBezTo>
                    <a:pt x="13499" y="276"/>
                    <a:pt x="13412" y="371"/>
                    <a:pt x="13296" y="501"/>
                  </a:cubicBezTo>
                  <a:lnTo>
                    <a:pt x="13806" y="501"/>
                  </a:lnTo>
                  <a:cubicBezTo>
                    <a:pt x="13754" y="642"/>
                    <a:pt x="13707" y="773"/>
                    <a:pt x="13656" y="904"/>
                  </a:cubicBezTo>
                  <a:cubicBezTo>
                    <a:pt x="13577" y="1106"/>
                    <a:pt x="13477" y="1281"/>
                    <a:pt x="13211" y="1229"/>
                  </a:cubicBezTo>
                  <a:cubicBezTo>
                    <a:pt x="13191" y="1225"/>
                    <a:pt x="13162" y="1230"/>
                    <a:pt x="13151" y="1242"/>
                  </a:cubicBezTo>
                  <a:cubicBezTo>
                    <a:pt x="13088" y="1310"/>
                    <a:pt x="13036" y="1388"/>
                    <a:pt x="12969" y="1451"/>
                  </a:cubicBezTo>
                  <a:cubicBezTo>
                    <a:pt x="12899" y="1518"/>
                    <a:pt x="12869" y="1302"/>
                    <a:pt x="12753" y="1421"/>
                  </a:cubicBezTo>
                  <a:cubicBezTo>
                    <a:pt x="12665" y="1511"/>
                    <a:pt x="12520" y="1548"/>
                    <a:pt x="12381" y="1449"/>
                  </a:cubicBezTo>
                  <a:cubicBezTo>
                    <a:pt x="12355" y="1430"/>
                    <a:pt x="12136" y="1387"/>
                    <a:pt x="12235" y="1594"/>
                  </a:cubicBezTo>
                  <a:cubicBezTo>
                    <a:pt x="12244" y="1611"/>
                    <a:pt x="12026" y="1538"/>
                    <a:pt x="12079" y="1718"/>
                  </a:cubicBezTo>
                  <a:cubicBezTo>
                    <a:pt x="11995" y="1705"/>
                    <a:pt x="11911" y="1771"/>
                    <a:pt x="11820" y="1669"/>
                  </a:cubicBezTo>
                  <a:cubicBezTo>
                    <a:pt x="11786" y="1633"/>
                    <a:pt x="11591" y="1704"/>
                    <a:pt x="11500" y="1768"/>
                  </a:cubicBezTo>
                  <a:cubicBezTo>
                    <a:pt x="11415" y="1831"/>
                    <a:pt x="11347" y="1826"/>
                    <a:pt x="11253" y="1838"/>
                  </a:cubicBezTo>
                  <a:cubicBezTo>
                    <a:pt x="11117" y="1855"/>
                    <a:pt x="10917" y="1841"/>
                    <a:pt x="10883" y="2060"/>
                  </a:cubicBezTo>
                  <a:cubicBezTo>
                    <a:pt x="10651" y="1923"/>
                    <a:pt x="10457" y="1953"/>
                    <a:pt x="10250" y="2148"/>
                  </a:cubicBezTo>
                  <a:cubicBezTo>
                    <a:pt x="10216" y="2182"/>
                    <a:pt x="10155" y="2243"/>
                    <a:pt x="10140" y="2234"/>
                  </a:cubicBezTo>
                  <a:cubicBezTo>
                    <a:pt x="9974" y="2141"/>
                    <a:pt x="9868" y="2289"/>
                    <a:pt x="9737" y="2325"/>
                  </a:cubicBezTo>
                  <a:cubicBezTo>
                    <a:pt x="9395" y="2418"/>
                    <a:pt x="9064" y="2549"/>
                    <a:pt x="8702" y="2570"/>
                  </a:cubicBezTo>
                  <a:cubicBezTo>
                    <a:pt x="8570" y="2578"/>
                    <a:pt x="8444" y="2670"/>
                    <a:pt x="8272" y="2742"/>
                  </a:cubicBezTo>
                  <a:cubicBezTo>
                    <a:pt x="8184" y="2695"/>
                    <a:pt x="8066" y="2724"/>
                    <a:pt x="7915" y="2774"/>
                  </a:cubicBezTo>
                  <a:cubicBezTo>
                    <a:pt x="7611" y="2875"/>
                    <a:pt x="7309" y="3016"/>
                    <a:pt x="6972" y="3006"/>
                  </a:cubicBezTo>
                  <a:cubicBezTo>
                    <a:pt x="6808" y="3002"/>
                    <a:pt x="6777" y="3034"/>
                    <a:pt x="6654" y="3288"/>
                  </a:cubicBezTo>
                  <a:cubicBezTo>
                    <a:pt x="6600" y="3225"/>
                    <a:pt x="6551" y="3170"/>
                    <a:pt x="6499" y="3110"/>
                  </a:cubicBezTo>
                  <a:cubicBezTo>
                    <a:pt x="6377" y="3139"/>
                    <a:pt x="6230" y="3173"/>
                    <a:pt x="6060" y="3212"/>
                  </a:cubicBezTo>
                  <a:cubicBezTo>
                    <a:pt x="6059" y="3221"/>
                    <a:pt x="6050" y="3271"/>
                    <a:pt x="6043" y="3316"/>
                  </a:cubicBezTo>
                  <a:cubicBezTo>
                    <a:pt x="5798" y="3362"/>
                    <a:pt x="5555" y="3403"/>
                    <a:pt x="5313" y="3447"/>
                  </a:cubicBezTo>
                  <a:close/>
                  <a:moveTo>
                    <a:pt x="4315" y="2721"/>
                  </a:moveTo>
                  <a:cubicBezTo>
                    <a:pt x="4291" y="2688"/>
                    <a:pt x="4272" y="2646"/>
                    <a:pt x="4254" y="2646"/>
                  </a:cubicBezTo>
                  <a:cubicBezTo>
                    <a:pt x="4197" y="2646"/>
                    <a:pt x="4138" y="2660"/>
                    <a:pt x="4081" y="2669"/>
                  </a:cubicBezTo>
                  <a:cubicBezTo>
                    <a:pt x="4079" y="2668"/>
                    <a:pt x="4075" y="2666"/>
                    <a:pt x="4073" y="2662"/>
                  </a:cubicBezTo>
                  <a:lnTo>
                    <a:pt x="4073" y="2674"/>
                  </a:lnTo>
                  <a:cubicBezTo>
                    <a:pt x="4019" y="2734"/>
                    <a:pt x="3956" y="2787"/>
                    <a:pt x="3919" y="2856"/>
                  </a:cubicBezTo>
                  <a:cubicBezTo>
                    <a:pt x="3862" y="2964"/>
                    <a:pt x="3859" y="3067"/>
                    <a:pt x="4059" y="3100"/>
                  </a:cubicBezTo>
                  <a:cubicBezTo>
                    <a:pt x="4064" y="2945"/>
                    <a:pt x="4068" y="2808"/>
                    <a:pt x="4073" y="2674"/>
                  </a:cubicBezTo>
                  <a:cubicBezTo>
                    <a:pt x="4074" y="2673"/>
                    <a:pt x="4075" y="2672"/>
                    <a:pt x="4078" y="2669"/>
                  </a:cubicBezTo>
                  <a:cubicBezTo>
                    <a:pt x="4079" y="2669"/>
                    <a:pt x="4080" y="2669"/>
                    <a:pt x="4081" y="2668"/>
                  </a:cubicBezTo>
                  <a:cubicBezTo>
                    <a:pt x="4146" y="2723"/>
                    <a:pt x="4206" y="2801"/>
                    <a:pt x="4315" y="27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7312052" y="2638604"/>
              <a:ext cx="530113" cy="185053"/>
            </a:xfrm>
            <a:custGeom>
              <a:rect b="b" l="l" r="r" t="t"/>
              <a:pathLst>
                <a:path extrusionOk="0" h="4374" w="12530">
                  <a:moveTo>
                    <a:pt x="12467" y="845"/>
                  </a:moveTo>
                  <a:cubicBezTo>
                    <a:pt x="12396" y="1152"/>
                    <a:pt x="12117" y="1187"/>
                    <a:pt x="11949" y="1357"/>
                  </a:cubicBezTo>
                  <a:cubicBezTo>
                    <a:pt x="11877" y="1429"/>
                    <a:pt x="11719" y="1498"/>
                    <a:pt x="11581" y="1383"/>
                  </a:cubicBezTo>
                  <a:cubicBezTo>
                    <a:pt x="11547" y="1354"/>
                    <a:pt x="11441" y="1349"/>
                    <a:pt x="11418" y="1377"/>
                  </a:cubicBezTo>
                  <a:cubicBezTo>
                    <a:pt x="11312" y="1498"/>
                    <a:pt x="11205" y="1510"/>
                    <a:pt x="11050" y="1479"/>
                  </a:cubicBezTo>
                  <a:cubicBezTo>
                    <a:pt x="10956" y="1462"/>
                    <a:pt x="10845" y="1566"/>
                    <a:pt x="10736" y="1584"/>
                  </a:cubicBezTo>
                  <a:cubicBezTo>
                    <a:pt x="10632" y="1602"/>
                    <a:pt x="10569" y="1780"/>
                    <a:pt x="10407" y="1639"/>
                  </a:cubicBezTo>
                  <a:cubicBezTo>
                    <a:pt x="10341" y="1582"/>
                    <a:pt x="10147" y="1674"/>
                    <a:pt x="9966" y="1706"/>
                  </a:cubicBezTo>
                  <a:cubicBezTo>
                    <a:pt x="9904" y="1737"/>
                    <a:pt x="9798" y="1812"/>
                    <a:pt x="9682" y="1841"/>
                  </a:cubicBezTo>
                  <a:cubicBezTo>
                    <a:pt x="9327" y="1932"/>
                    <a:pt x="9324" y="1924"/>
                    <a:pt x="9146" y="1851"/>
                  </a:cubicBezTo>
                  <a:cubicBezTo>
                    <a:pt x="8893" y="2066"/>
                    <a:pt x="8584" y="2135"/>
                    <a:pt x="8197" y="2113"/>
                  </a:cubicBezTo>
                  <a:cubicBezTo>
                    <a:pt x="8320" y="2185"/>
                    <a:pt x="8403" y="2234"/>
                    <a:pt x="8544" y="2316"/>
                  </a:cubicBezTo>
                  <a:cubicBezTo>
                    <a:pt x="8349" y="2357"/>
                    <a:pt x="8207" y="2387"/>
                    <a:pt x="8032" y="2423"/>
                  </a:cubicBezTo>
                  <a:cubicBezTo>
                    <a:pt x="7934" y="2559"/>
                    <a:pt x="7660" y="2661"/>
                    <a:pt x="7448" y="2598"/>
                  </a:cubicBezTo>
                  <a:cubicBezTo>
                    <a:pt x="7236" y="2538"/>
                    <a:pt x="7093" y="2677"/>
                    <a:pt x="6926" y="2753"/>
                  </a:cubicBezTo>
                  <a:cubicBezTo>
                    <a:pt x="6887" y="2769"/>
                    <a:pt x="6855" y="2798"/>
                    <a:pt x="6798" y="2837"/>
                  </a:cubicBezTo>
                  <a:cubicBezTo>
                    <a:pt x="6751" y="2773"/>
                    <a:pt x="6707" y="2713"/>
                    <a:pt x="6663" y="2651"/>
                  </a:cubicBezTo>
                  <a:cubicBezTo>
                    <a:pt x="6519" y="2755"/>
                    <a:pt x="6434" y="2896"/>
                    <a:pt x="6224" y="2889"/>
                  </a:cubicBezTo>
                  <a:cubicBezTo>
                    <a:pt x="6116" y="2885"/>
                    <a:pt x="5972" y="2944"/>
                    <a:pt x="5848" y="2982"/>
                  </a:cubicBezTo>
                  <a:cubicBezTo>
                    <a:pt x="5726" y="3019"/>
                    <a:pt x="5624" y="3127"/>
                    <a:pt x="5500" y="3211"/>
                  </a:cubicBezTo>
                  <a:cubicBezTo>
                    <a:pt x="5460" y="3156"/>
                    <a:pt x="5431" y="3116"/>
                    <a:pt x="5400" y="3076"/>
                  </a:cubicBezTo>
                  <a:cubicBezTo>
                    <a:pt x="5241" y="3149"/>
                    <a:pt x="5111" y="3312"/>
                    <a:pt x="4904" y="3229"/>
                  </a:cubicBezTo>
                  <a:cubicBezTo>
                    <a:pt x="4817" y="3385"/>
                    <a:pt x="4691" y="3274"/>
                    <a:pt x="4579" y="3286"/>
                  </a:cubicBezTo>
                  <a:cubicBezTo>
                    <a:pt x="4467" y="3301"/>
                    <a:pt x="4365" y="3394"/>
                    <a:pt x="4253" y="3440"/>
                  </a:cubicBezTo>
                  <a:cubicBezTo>
                    <a:pt x="4057" y="3520"/>
                    <a:pt x="3838" y="3508"/>
                    <a:pt x="3645" y="3603"/>
                  </a:cubicBezTo>
                  <a:cubicBezTo>
                    <a:pt x="3506" y="3671"/>
                    <a:pt x="3364" y="3730"/>
                    <a:pt x="3214" y="3797"/>
                  </a:cubicBezTo>
                  <a:cubicBezTo>
                    <a:pt x="3010" y="3633"/>
                    <a:pt x="2966" y="3626"/>
                    <a:pt x="2832" y="3865"/>
                  </a:cubicBezTo>
                  <a:cubicBezTo>
                    <a:pt x="2765" y="3984"/>
                    <a:pt x="2613" y="3884"/>
                    <a:pt x="2583" y="4014"/>
                  </a:cubicBezTo>
                  <a:cubicBezTo>
                    <a:pt x="2409" y="3888"/>
                    <a:pt x="2263" y="4053"/>
                    <a:pt x="2097" y="4062"/>
                  </a:cubicBezTo>
                  <a:cubicBezTo>
                    <a:pt x="2055" y="4025"/>
                    <a:pt x="2008" y="3984"/>
                    <a:pt x="1975" y="3957"/>
                  </a:cubicBezTo>
                  <a:cubicBezTo>
                    <a:pt x="1857" y="3992"/>
                    <a:pt x="1753" y="4020"/>
                    <a:pt x="1651" y="4053"/>
                  </a:cubicBezTo>
                  <a:cubicBezTo>
                    <a:pt x="1603" y="4069"/>
                    <a:pt x="1542" y="4086"/>
                    <a:pt x="1515" y="4123"/>
                  </a:cubicBezTo>
                  <a:cubicBezTo>
                    <a:pt x="1354" y="4339"/>
                    <a:pt x="1135" y="4374"/>
                    <a:pt x="885" y="4352"/>
                  </a:cubicBezTo>
                  <a:cubicBezTo>
                    <a:pt x="722" y="4337"/>
                    <a:pt x="556" y="4371"/>
                    <a:pt x="394" y="4355"/>
                  </a:cubicBezTo>
                  <a:cubicBezTo>
                    <a:pt x="323" y="4349"/>
                    <a:pt x="198" y="4244"/>
                    <a:pt x="202" y="4235"/>
                  </a:cubicBezTo>
                  <a:cubicBezTo>
                    <a:pt x="320" y="4010"/>
                    <a:pt x="36" y="4066"/>
                    <a:pt x="0" y="3922"/>
                  </a:cubicBezTo>
                  <a:cubicBezTo>
                    <a:pt x="13" y="3821"/>
                    <a:pt x="212" y="3737"/>
                    <a:pt x="40" y="3548"/>
                  </a:cubicBezTo>
                  <a:cubicBezTo>
                    <a:pt x="150" y="3570"/>
                    <a:pt x="227" y="3603"/>
                    <a:pt x="240" y="3586"/>
                  </a:cubicBezTo>
                  <a:cubicBezTo>
                    <a:pt x="334" y="3459"/>
                    <a:pt x="415" y="3324"/>
                    <a:pt x="505" y="3181"/>
                  </a:cubicBezTo>
                  <a:cubicBezTo>
                    <a:pt x="713" y="3302"/>
                    <a:pt x="877" y="3094"/>
                    <a:pt x="1071" y="3052"/>
                  </a:cubicBezTo>
                  <a:cubicBezTo>
                    <a:pt x="1247" y="3011"/>
                    <a:pt x="1407" y="2904"/>
                    <a:pt x="1597" y="2815"/>
                  </a:cubicBezTo>
                  <a:cubicBezTo>
                    <a:pt x="1657" y="2914"/>
                    <a:pt x="1709" y="3003"/>
                    <a:pt x="1761" y="3089"/>
                  </a:cubicBezTo>
                  <a:cubicBezTo>
                    <a:pt x="1784" y="3073"/>
                    <a:pt x="1806" y="3057"/>
                    <a:pt x="1828" y="3041"/>
                  </a:cubicBezTo>
                  <a:cubicBezTo>
                    <a:pt x="1843" y="2954"/>
                    <a:pt x="1859" y="2867"/>
                    <a:pt x="1873" y="2780"/>
                  </a:cubicBezTo>
                  <a:cubicBezTo>
                    <a:pt x="1889" y="2775"/>
                    <a:pt x="1906" y="2771"/>
                    <a:pt x="1921" y="2768"/>
                  </a:cubicBezTo>
                  <a:cubicBezTo>
                    <a:pt x="1958" y="2844"/>
                    <a:pt x="1995" y="2922"/>
                    <a:pt x="2065" y="3068"/>
                  </a:cubicBezTo>
                  <a:cubicBezTo>
                    <a:pt x="2134" y="2718"/>
                    <a:pt x="2348" y="2604"/>
                    <a:pt x="2603" y="2532"/>
                  </a:cubicBezTo>
                  <a:cubicBezTo>
                    <a:pt x="2837" y="2467"/>
                    <a:pt x="3068" y="2333"/>
                    <a:pt x="3307" y="2513"/>
                  </a:cubicBezTo>
                  <a:cubicBezTo>
                    <a:pt x="3355" y="2437"/>
                    <a:pt x="3404" y="2362"/>
                    <a:pt x="3452" y="2287"/>
                  </a:cubicBezTo>
                  <a:cubicBezTo>
                    <a:pt x="3545" y="2346"/>
                    <a:pt x="3626" y="2395"/>
                    <a:pt x="3707" y="2446"/>
                  </a:cubicBezTo>
                  <a:cubicBezTo>
                    <a:pt x="3707" y="2450"/>
                    <a:pt x="3708" y="2456"/>
                    <a:pt x="3708" y="2459"/>
                  </a:cubicBezTo>
                  <a:cubicBezTo>
                    <a:pt x="3711" y="2461"/>
                    <a:pt x="3714" y="2461"/>
                    <a:pt x="3717" y="2462"/>
                  </a:cubicBezTo>
                  <a:cubicBezTo>
                    <a:pt x="3720" y="2536"/>
                    <a:pt x="3725" y="2610"/>
                    <a:pt x="3729" y="2683"/>
                  </a:cubicBezTo>
                  <a:cubicBezTo>
                    <a:pt x="3857" y="2685"/>
                    <a:pt x="3881" y="2604"/>
                    <a:pt x="3855" y="2521"/>
                  </a:cubicBezTo>
                  <a:cubicBezTo>
                    <a:pt x="3845" y="2490"/>
                    <a:pt x="3769" y="2480"/>
                    <a:pt x="3718" y="2462"/>
                  </a:cubicBezTo>
                  <a:lnTo>
                    <a:pt x="3718" y="2451"/>
                  </a:lnTo>
                  <a:cubicBezTo>
                    <a:pt x="3715" y="2450"/>
                    <a:pt x="3711" y="2447"/>
                    <a:pt x="3708" y="2446"/>
                  </a:cubicBezTo>
                  <a:cubicBezTo>
                    <a:pt x="3702" y="2370"/>
                    <a:pt x="3694" y="2295"/>
                    <a:pt x="3686" y="2214"/>
                  </a:cubicBezTo>
                  <a:cubicBezTo>
                    <a:pt x="3890" y="2092"/>
                    <a:pt x="3779" y="2379"/>
                    <a:pt x="3916" y="2381"/>
                  </a:cubicBezTo>
                  <a:cubicBezTo>
                    <a:pt x="3921" y="2218"/>
                    <a:pt x="3985" y="2082"/>
                    <a:pt x="4168" y="2042"/>
                  </a:cubicBezTo>
                  <a:cubicBezTo>
                    <a:pt x="4136" y="2161"/>
                    <a:pt x="4136" y="2273"/>
                    <a:pt x="4219" y="2374"/>
                  </a:cubicBezTo>
                  <a:cubicBezTo>
                    <a:pt x="4204" y="2263"/>
                    <a:pt x="4368" y="2143"/>
                    <a:pt x="4199" y="2041"/>
                  </a:cubicBezTo>
                  <a:cubicBezTo>
                    <a:pt x="4363" y="2011"/>
                    <a:pt x="4525" y="1982"/>
                    <a:pt x="4718" y="1946"/>
                  </a:cubicBezTo>
                  <a:cubicBezTo>
                    <a:pt x="4699" y="2042"/>
                    <a:pt x="4687" y="2110"/>
                    <a:pt x="4673" y="2180"/>
                  </a:cubicBezTo>
                  <a:cubicBezTo>
                    <a:pt x="4691" y="2185"/>
                    <a:pt x="4707" y="2190"/>
                    <a:pt x="4723" y="2195"/>
                  </a:cubicBezTo>
                  <a:cubicBezTo>
                    <a:pt x="4761" y="2107"/>
                    <a:pt x="4797" y="2018"/>
                    <a:pt x="4839" y="1919"/>
                  </a:cubicBezTo>
                  <a:cubicBezTo>
                    <a:pt x="5149" y="1821"/>
                    <a:pt x="5499" y="1813"/>
                    <a:pt x="5787" y="1544"/>
                  </a:cubicBezTo>
                  <a:cubicBezTo>
                    <a:pt x="5795" y="1630"/>
                    <a:pt x="5798" y="1681"/>
                    <a:pt x="5804" y="1738"/>
                  </a:cubicBezTo>
                  <a:cubicBezTo>
                    <a:pt x="5993" y="1773"/>
                    <a:pt x="5928" y="1575"/>
                    <a:pt x="6029" y="1504"/>
                  </a:cubicBezTo>
                  <a:cubicBezTo>
                    <a:pt x="6064" y="1523"/>
                    <a:pt x="6109" y="1545"/>
                    <a:pt x="6132" y="1556"/>
                  </a:cubicBezTo>
                  <a:cubicBezTo>
                    <a:pt x="6320" y="1478"/>
                    <a:pt x="6500" y="1405"/>
                    <a:pt x="6682" y="1330"/>
                  </a:cubicBezTo>
                  <a:cubicBezTo>
                    <a:pt x="6714" y="1406"/>
                    <a:pt x="6750" y="1488"/>
                    <a:pt x="6802" y="1607"/>
                  </a:cubicBezTo>
                  <a:cubicBezTo>
                    <a:pt x="6846" y="1451"/>
                    <a:pt x="6880" y="1336"/>
                    <a:pt x="6905" y="1250"/>
                  </a:cubicBezTo>
                  <a:cubicBezTo>
                    <a:pt x="7189" y="1172"/>
                    <a:pt x="7445" y="1096"/>
                    <a:pt x="7704" y="1030"/>
                  </a:cubicBezTo>
                  <a:cubicBezTo>
                    <a:pt x="7956" y="967"/>
                    <a:pt x="8214" y="915"/>
                    <a:pt x="8473" y="857"/>
                  </a:cubicBezTo>
                  <a:cubicBezTo>
                    <a:pt x="8476" y="884"/>
                    <a:pt x="8487" y="955"/>
                    <a:pt x="8496" y="1015"/>
                  </a:cubicBezTo>
                  <a:cubicBezTo>
                    <a:pt x="8586" y="1046"/>
                    <a:pt x="8667" y="1075"/>
                    <a:pt x="8767" y="1112"/>
                  </a:cubicBezTo>
                  <a:cubicBezTo>
                    <a:pt x="8758" y="1023"/>
                    <a:pt x="8751" y="945"/>
                    <a:pt x="8746" y="893"/>
                  </a:cubicBezTo>
                  <a:cubicBezTo>
                    <a:pt x="8860" y="812"/>
                    <a:pt x="8960" y="743"/>
                    <a:pt x="9078" y="660"/>
                  </a:cubicBezTo>
                  <a:cubicBezTo>
                    <a:pt x="9139" y="733"/>
                    <a:pt x="9201" y="807"/>
                    <a:pt x="9313" y="938"/>
                  </a:cubicBezTo>
                  <a:cubicBezTo>
                    <a:pt x="9306" y="794"/>
                    <a:pt x="9302" y="720"/>
                    <a:pt x="9298" y="645"/>
                  </a:cubicBezTo>
                  <a:cubicBezTo>
                    <a:pt x="9631" y="529"/>
                    <a:pt x="9631" y="529"/>
                    <a:pt x="9814" y="779"/>
                  </a:cubicBezTo>
                  <a:cubicBezTo>
                    <a:pt x="9842" y="749"/>
                    <a:pt x="9886" y="724"/>
                    <a:pt x="9893" y="691"/>
                  </a:cubicBezTo>
                  <a:cubicBezTo>
                    <a:pt x="9954" y="443"/>
                    <a:pt x="9976" y="426"/>
                    <a:pt x="10212" y="433"/>
                  </a:cubicBezTo>
                  <a:cubicBezTo>
                    <a:pt x="10293" y="435"/>
                    <a:pt x="10382" y="435"/>
                    <a:pt x="10454" y="404"/>
                  </a:cubicBezTo>
                  <a:cubicBezTo>
                    <a:pt x="10675" y="307"/>
                    <a:pt x="10814" y="320"/>
                    <a:pt x="11011" y="483"/>
                  </a:cubicBezTo>
                  <a:cubicBezTo>
                    <a:pt x="11103" y="364"/>
                    <a:pt x="11196" y="247"/>
                    <a:pt x="11313" y="96"/>
                  </a:cubicBezTo>
                  <a:cubicBezTo>
                    <a:pt x="11334" y="215"/>
                    <a:pt x="11347" y="294"/>
                    <a:pt x="11367" y="404"/>
                  </a:cubicBezTo>
                  <a:cubicBezTo>
                    <a:pt x="11468" y="301"/>
                    <a:pt x="11610" y="251"/>
                    <a:pt x="11477" y="74"/>
                  </a:cubicBezTo>
                  <a:cubicBezTo>
                    <a:pt x="11559" y="51"/>
                    <a:pt x="11645" y="29"/>
                    <a:pt x="11756" y="1"/>
                  </a:cubicBezTo>
                  <a:cubicBezTo>
                    <a:pt x="11730" y="137"/>
                    <a:pt x="11706" y="263"/>
                    <a:pt x="11673" y="444"/>
                  </a:cubicBezTo>
                  <a:cubicBezTo>
                    <a:pt x="11837" y="262"/>
                    <a:pt x="12097" y="476"/>
                    <a:pt x="12228" y="227"/>
                  </a:cubicBezTo>
                  <a:lnTo>
                    <a:pt x="12228" y="451"/>
                  </a:lnTo>
                  <a:cubicBezTo>
                    <a:pt x="12256" y="477"/>
                    <a:pt x="12269" y="501"/>
                    <a:pt x="12286" y="502"/>
                  </a:cubicBezTo>
                  <a:cubicBezTo>
                    <a:pt x="12529" y="529"/>
                    <a:pt x="12519" y="624"/>
                    <a:pt x="12467" y="845"/>
                  </a:cubicBezTo>
                  <a:close/>
                  <a:moveTo>
                    <a:pt x="1511" y="3259"/>
                  </a:moveTo>
                  <a:cubicBezTo>
                    <a:pt x="1462" y="3164"/>
                    <a:pt x="1436" y="3114"/>
                    <a:pt x="1398" y="3044"/>
                  </a:cubicBezTo>
                  <a:cubicBezTo>
                    <a:pt x="1351" y="3112"/>
                    <a:pt x="1322" y="3154"/>
                    <a:pt x="1285" y="3208"/>
                  </a:cubicBezTo>
                  <a:cubicBezTo>
                    <a:pt x="1349" y="3222"/>
                    <a:pt x="1405" y="3236"/>
                    <a:pt x="1511" y="3259"/>
                  </a:cubicBezTo>
                  <a:close/>
                  <a:moveTo>
                    <a:pt x="4516" y="2941"/>
                  </a:moveTo>
                  <a:cubicBezTo>
                    <a:pt x="4517" y="2936"/>
                    <a:pt x="4484" y="2921"/>
                    <a:pt x="4467" y="2912"/>
                  </a:cubicBezTo>
                  <a:cubicBezTo>
                    <a:pt x="4438" y="2964"/>
                    <a:pt x="4411" y="3016"/>
                    <a:pt x="4384" y="3070"/>
                  </a:cubicBezTo>
                  <a:cubicBezTo>
                    <a:pt x="4410" y="3082"/>
                    <a:pt x="4436" y="3092"/>
                    <a:pt x="4460" y="3104"/>
                  </a:cubicBezTo>
                  <a:cubicBezTo>
                    <a:pt x="4479" y="3051"/>
                    <a:pt x="4499" y="2996"/>
                    <a:pt x="4516" y="2941"/>
                  </a:cubicBezTo>
                  <a:close/>
                  <a:moveTo>
                    <a:pt x="7843" y="2171"/>
                  </a:moveTo>
                  <a:cubicBezTo>
                    <a:pt x="7632" y="2201"/>
                    <a:pt x="7632" y="2201"/>
                    <a:pt x="7750" y="2377"/>
                  </a:cubicBezTo>
                  <a:cubicBezTo>
                    <a:pt x="7781" y="2307"/>
                    <a:pt x="7809" y="2243"/>
                    <a:pt x="7843" y="2171"/>
                  </a:cubicBezTo>
                  <a:close/>
                  <a:moveTo>
                    <a:pt x="9132" y="1134"/>
                  </a:moveTo>
                  <a:cubicBezTo>
                    <a:pt x="9085" y="1107"/>
                    <a:pt x="9059" y="1081"/>
                    <a:pt x="9042" y="1085"/>
                  </a:cubicBezTo>
                  <a:cubicBezTo>
                    <a:pt x="9017" y="1093"/>
                    <a:pt x="8989" y="1119"/>
                    <a:pt x="8979" y="1143"/>
                  </a:cubicBezTo>
                  <a:cubicBezTo>
                    <a:pt x="8975" y="1154"/>
                    <a:pt x="9013" y="1201"/>
                    <a:pt x="9023" y="1198"/>
                  </a:cubicBezTo>
                  <a:cubicBezTo>
                    <a:pt x="9057" y="1191"/>
                    <a:pt x="9083" y="1167"/>
                    <a:pt x="9132" y="11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7189610" y="2394737"/>
              <a:ext cx="478371" cy="178538"/>
            </a:xfrm>
            <a:custGeom>
              <a:rect b="b" l="l" r="r" t="t"/>
              <a:pathLst>
                <a:path extrusionOk="0" h="4220" w="11307">
                  <a:moveTo>
                    <a:pt x="2920" y="3452"/>
                  </a:moveTo>
                  <a:cubicBezTo>
                    <a:pt x="2863" y="3475"/>
                    <a:pt x="2844" y="3589"/>
                    <a:pt x="2794" y="3687"/>
                  </a:cubicBezTo>
                  <a:cubicBezTo>
                    <a:pt x="2613" y="3589"/>
                    <a:pt x="2483" y="3750"/>
                    <a:pt x="2328" y="3848"/>
                  </a:cubicBezTo>
                  <a:cubicBezTo>
                    <a:pt x="2310" y="3759"/>
                    <a:pt x="2294" y="3684"/>
                    <a:pt x="2278" y="3610"/>
                  </a:cubicBezTo>
                  <a:cubicBezTo>
                    <a:pt x="2266" y="3610"/>
                    <a:pt x="2252" y="3611"/>
                    <a:pt x="2240" y="3611"/>
                  </a:cubicBezTo>
                  <a:cubicBezTo>
                    <a:pt x="2214" y="3700"/>
                    <a:pt x="2186" y="3787"/>
                    <a:pt x="2156" y="3891"/>
                  </a:cubicBezTo>
                  <a:cubicBezTo>
                    <a:pt x="2040" y="3876"/>
                    <a:pt x="1928" y="3861"/>
                    <a:pt x="1797" y="3845"/>
                  </a:cubicBezTo>
                  <a:cubicBezTo>
                    <a:pt x="1779" y="3888"/>
                    <a:pt x="1758" y="3942"/>
                    <a:pt x="1734" y="4009"/>
                  </a:cubicBezTo>
                  <a:cubicBezTo>
                    <a:pt x="1534" y="3907"/>
                    <a:pt x="1385" y="4037"/>
                    <a:pt x="1266" y="4097"/>
                  </a:cubicBezTo>
                  <a:cubicBezTo>
                    <a:pt x="1147" y="4052"/>
                    <a:pt x="996" y="3972"/>
                    <a:pt x="980" y="3991"/>
                  </a:cubicBezTo>
                  <a:cubicBezTo>
                    <a:pt x="861" y="4152"/>
                    <a:pt x="652" y="3937"/>
                    <a:pt x="528" y="4126"/>
                  </a:cubicBezTo>
                  <a:cubicBezTo>
                    <a:pt x="466" y="4220"/>
                    <a:pt x="355" y="4131"/>
                    <a:pt x="356" y="3975"/>
                  </a:cubicBezTo>
                  <a:cubicBezTo>
                    <a:pt x="356" y="3944"/>
                    <a:pt x="347" y="3913"/>
                    <a:pt x="341" y="3885"/>
                  </a:cubicBezTo>
                  <a:cubicBezTo>
                    <a:pt x="329" y="3877"/>
                    <a:pt x="321" y="3867"/>
                    <a:pt x="312" y="3865"/>
                  </a:cubicBezTo>
                  <a:cubicBezTo>
                    <a:pt x="192" y="3839"/>
                    <a:pt x="1" y="3852"/>
                    <a:pt x="15" y="3703"/>
                  </a:cubicBezTo>
                  <a:cubicBezTo>
                    <a:pt x="27" y="3583"/>
                    <a:pt x="80" y="3428"/>
                    <a:pt x="244" y="3341"/>
                  </a:cubicBezTo>
                  <a:cubicBezTo>
                    <a:pt x="429" y="3244"/>
                    <a:pt x="646" y="3178"/>
                    <a:pt x="794" y="3053"/>
                  </a:cubicBezTo>
                  <a:cubicBezTo>
                    <a:pt x="964" y="2911"/>
                    <a:pt x="1153" y="2854"/>
                    <a:pt x="1342" y="2779"/>
                  </a:cubicBezTo>
                  <a:cubicBezTo>
                    <a:pt x="1402" y="2756"/>
                    <a:pt x="1482" y="2788"/>
                    <a:pt x="1531" y="2793"/>
                  </a:cubicBezTo>
                  <a:cubicBezTo>
                    <a:pt x="1633" y="2749"/>
                    <a:pt x="1730" y="2704"/>
                    <a:pt x="1830" y="2666"/>
                  </a:cubicBezTo>
                  <a:cubicBezTo>
                    <a:pt x="2006" y="2599"/>
                    <a:pt x="2189" y="2549"/>
                    <a:pt x="2357" y="2470"/>
                  </a:cubicBezTo>
                  <a:cubicBezTo>
                    <a:pt x="2523" y="2392"/>
                    <a:pt x="2658" y="2265"/>
                    <a:pt x="2860" y="2239"/>
                  </a:cubicBezTo>
                  <a:cubicBezTo>
                    <a:pt x="2980" y="2223"/>
                    <a:pt x="3084" y="2091"/>
                    <a:pt x="3147" y="2046"/>
                  </a:cubicBezTo>
                  <a:cubicBezTo>
                    <a:pt x="3330" y="2046"/>
                    <a:pt x="3509" y="2101"/>
                    <a:pt x="3594" y="2036"/>
                  </a:cubicBezTo>
                  <a:cubicBezTo>
                    <a:pt x="3918" y="1784"/>
                    <a:pt x="4331" y="1761"/>
                    <a:pt x="4676" y="1569"/>
                  </a:cubicBezTo>
                  <a:cubicBezTo>
                    <a:pt x="4814" y="1492"/>
                    <a:pt x="4988" y="1408"/>
                    <a:pt x="5115" y="1601"/>
                  </a:cubicBezTo>
                  <a:cubicBezTo>
                    <a:pt x="5395" y="1429"/>
                    <a:pt x="5685" y="1324"/>
                    <a:pt x="5962" y="1193"/>
                  </a:cubicBezTo>
                  <a:cubicBezTo>
                    <a:pt x="6263" y="1049"/>
                    <a:pt x="6590" y="1022"/>
                    <a:pt x="6892" y="879"/>
                  </a:cubicBezTo>
                  <a:cubicBezTo>
                    <a:pt x="7139" y="761"/>
                    <a:pt x="7449" y="714"/>
                    <a:pt x="7734" y="674"/>
                  </a:cubicBezTo>
                  <a:cubicBezTo>
                    <a:pt x="7894" y="652"/>
                    <a:pt x="7983" y="575"/>
                    <a:pt x="8116" y="483"/>
                  </a:cubicBezTo>
                  <a:cubicBezTo>
                    <a:pt x="8194" y="542"/>
                    <a:pt x="8284" y="608"/>
                    <a:pt x="8385" y="684"/>
                  </a:cubicBezTo>
                  <a:cubicBezTo>
                    <a:pt x="8392" y="611"/>
                    <a:pt x="8398" y="547"/>
                    <a:pt x="8404" y="475"/>
                  </a:cubicBezTo>
                  <a:cubicBezTo>
                    <a:pt x="8801" y="391"/>
                    <a:pt x="9170" y="202"/>
                    <a:pt x="9601" y="307"/>
                  </a:cubicBezTo>
                  <a:cubicBezTo>
                    <a:pt x="9612" y="332"/>
                    <a:pt x="9635" y="380"/>
                    <a:pt x="9660" y="433"/>
                  </a:cubicBezTo>
                  <a:cubicBezTo>
                    <a:pt x="9684" y="412"/>
                    <a:pt x="9707" y="401"/>
                    <a:pt x="9708" y="389"/>
                  </a:cubicBezTo>
                  <a:cubicBezTo>
                    <a:pt x="9713" y="282"/>
                    <a:pt x="9763" y="219"/>
                    <a:pt x="9865" y="178"/>
                  </a:cubicBezTo>
                  <a:cubicBezTo>
                    <a:pt x="10127" y="75"/>
                    <a:pt x="10393" y="1"/>
                    <a:pt x="10691" y="41"/>
                  </a:cubicBezTo>
                  <a:cubicBezTo>
                    <a:pt x="10655" y="58"/>
                    <a:pt x="10622" y="74"/>
                    <a:pt x="10586" y="90"/>
                  </a:cubicBezTo>
                  <a:cubicBezTo>
                    <a:pt x="10674" y="203"/>
                    <a:pt x="10771" y="309"/>
                    <a:pt x="10851" y="428"/>
                  </a:cubicBezTo>
                  <a:cubicBezTo>
                    <a:pt x="10964" y="599"/>
                    <a:pt x="11156" y="455"/>
                    <a:pt x="11307" y="565"/>
                  </a:cubicBezTo>
                  <a:cubicBezTo>
                    <a:pt x="11119" y="736"/>
                    <a:pt x="11195" y="1032"/>
                    <a:pt x="10985" y="1198"/>
                  </a:cubicBezTo>
                  <a:cubicBezTo>
                    <a:pt x="10963" y="1216"/>
                    <a:pt x="10953" y="1265"/>
                    <a:pt x="10933" y="1270"/>
                  </a:cubicBezTo>
                  <a:cubicBezTo>
                    <a:pt x="10726" y="1322"/>
                    <a:pt x="10519" y="1376"/>
                    <a:pt x="10310" y="1413"/>
                  </a:cubicBezTo>
                  <a:cubicBezTo>
                    <a:pt x="10169" y="1438"/>
                    <a:pt x="10028" y="1417"/>
                    <a:pt x="9891" y="1510"/>
                  </a:cubicBezTo>
                  <a:cubicBezTo>
                    <a:pt x="9817" y="1559"/>
                    <a:pt x="9634" y="1461"/>
                    <a:pt x="9573" y="1515"/>
                  </a:cubicBezTo>
                  <a:cubicBezTo>
                    <a:pt x="9483" y="1593"/>
                    <a:pt x="9391" y="1685"/>
                    <a:pt x="9288" y="1663"/>
                  </a:cubicBezTo>
                  <a:cubicBezTo>
                    <a:pt x="8987" y="1598"/>
                    <a:pt x="8762" y="1788"/>
                    <a:pt x="8499" y="1845"/>
                  </a:cubicBezTo>
                  <a:cubicBezTo>
                    <a:pt x="8284" y="1892"/>
                    <a:pt x="8086" y="1964"/>
                    <a:pt x="7888" y="2054"/>
                  </a:cubicBezTo>
                  <a:cubicBezTo>
                    <a:pt x="7727" y="2131"/>
                    <a:pt x="7723" y="1955"/>
                    <a:pt x="7656" y="1799"/>
                  </a:cubicBezTo>
                  <a:cubicBezTo>
                    <a:pt x="7618" y="1940"/>
                    <a:pt x="7598" y="2015"/>
                    <a:pt x="7574" y="2107"/>
                  </a:cubicBezTo>
                  <a:cubicBezTo>
                    <a:pt x="7461" y="2093"/>
                    <a:pt x="7340" y="2078"/>
                    <a:pt x="7202" y="2062"/>
                  </a:cubicBezTo>
                  <a:cubicBezTo>
                    <a:pt x="7113" y="2198"/>
                    <a:pt x="7034" y="2333"/>
                    <a:pt x="6809" y="2305"/>
                  </a:cubicBezTo>
                  <a:cubicBezTo>
                    <a:pt x="6675" y="2289"/>
                    <a:pt x="6523" y="2397"/>
                    <a:pt x="6382" y="2459"/>
                  </a:cubicBezTo>
                  <a:cubicBezTo>
                    <a:pt x="6211" y="2534"/>
                    <a:pt x="6002" y="2525"/>
                    <a:pt x="5812" y="2563"/>
                  </a:cubicBezTo>
                  <a:cubicBezTo>
                    <a:pt x="5752" y="2574"/>
                    <a:pt x="5705" y="2671"/>
                    <a:pt x="5632" y="2578"/>
                  </a:cubicBezTo>
                  <a:cubicBezTo>
                    <a:pt x="5626" y="2568"/>
                    <a:pt x="5553" y="2593"/>
                    <a:pt x="5528" y="2617"/>
                  </a:cubicBezTo>
                  <a:cubicBezTo>
                    <a:pt x="5454" y="2693"/>
                    <a:pt x="5447" y="2866"/>
                    <a:pt x="5272" y="2787"/>
                  </a:cubicBezTo>
                  <a:cubicBezTo>
                    <a:pt x="5257" y="2836"/>
                    <a:pt x="5244" y="2887"/>
                    <a:pt x="5228" y="2940"/>
                  </a:cubicBezTo>
                  <a:cubicBezTo>
                    <a:pt x="5189" y="2880"/>
                    <a:pt x="5152" y="2822"/>
                    <a:pt x="5103" y="2747"/>
                  </a:cubicBezTo>
                  <a:cubicBezTo>
                    <a:pt x="4970" y="2956"/>
                    <a:pt x="4809" y="3011"/>
                    <a:pt x="4556" y="2792"/>
                  </a:cubicBezTo>
                  <a:cubicBezTo>
                    <a:pt x="4492" y="2885"/>
                    <a:pt x="4429" y="2977"/>
                    <a:pt x="4365" y="3068"/>
                  </a:cubicBezTo>
                  <a:cubicBezTo>
                    <a:pt x="4185" y="3171"/>
                    <a:pt x="3956" y="3159"/>
                    <a:pt x="3800" y="3315"/>
                  </a:cubicBezTo>
                  <a:cubicBezTo>
                    <a:pt x="3633" y="3209"/>
                    <a:pt x="3519" y="3461"/>
                    <a:pt x="3329" y="3376"/>
                  </a:cubicBezTo>
                  <a:cubicBezTo>
                    <a:pt x="3225" y="3329"/>
                    <a:pt x="3049" y="3398"/>
                    <a:pt x="2920" y="3452"/>
                  </a:cubicBezTo>
                  <a:close/>
                  <a:moveTo>
                    <a:pt x="10384" y="1000"/>
                  </a:moveTo>
                  <a:cubicBezTo>
                    <a:pt x="10404" y="1038"/>
                    <a:pt x="10445" y="1073"/>
                    <a:pt x="10487" y="1089"/>
                  </a:cubicBezTo>
                  <a:cubicBezTo>
                    <a:pt x="10503" y="1095"/>
                    <a:pt x="10540" y="1051"/>
                    <a:pt x="10597" y="1008"/>
                  </a:cubicBezTo>
                  <a:cubicBezTo>
                    <a:pt x="10520" y="963"/>
                    <a:pt x="10474" y="935"/>
                    <a:pt x="10427" y="907"/>
                  </a:cubicBezTo>
                  <a:cubicBezTo>
                    <a:pt x="10411" y="941"/>
                    <a:pt x="10374" y="983"/>
                    <a:pt x="10384" y="1000"/>
                  </a:cubicBezTo>
                  <a:close/>
                  <a:moveTo>
                    <a:pt x="8198" y="991"/>
                  </a:moveTo>
                  <a:cubicBezTo>
                    <a:pt x="8231" y="1016"/>
                    <a:pt x="8262" y="1046"/>
                    <a:pt x="8299" y="1060"/>
                  </a:cubicBezTo>
                  <a:cubicBezTo>
                    <a:pt x="8307" y="1064"/>
                    <a:pt x="8336" y="1021"/>
                    <a:pt x="8373" y="982"/>
                  </a:cubicBezTo>
                  <a:cubicBezTo>
                    <a:pt x="8326" y="958"/>
                    <a:pt x="8293" y="931"/>
                    <a:pt x="8260" y="930"/>
                  </a:cubicBezTo>
                  <a:cubicBezTo>
                    <a:pt x="8239" y="930"/>
                    <a:pt x="8218" y="970"/>
                    <a:pt x="8198" y="991"/>
                  </a:cubicBezTo>
                  <a:close/>
                  <a:moveTo>
                    <a:pt x="7347" y="918"/>
                  </a:moveTo>
                  <a:cubicBezTo>
                    <a:pt x="7345" y="942"/>
                    <a:pt x="7393" y="994"/>
                    <a:pt x="7414" y="993"/>
                  </a:cubicBezTo>
                  <a:cubicBezTo>
                    <a:pt x="7445" y="989"/>
                    <a:pt x="7472" y="948"/>
                    <a:pt x="7523" y="904"/>
                  </a:cubicBezTo>
                  <a:cubicBezTo>
                    <a:pt x="7477" y="874"/>
                    <a:pt x="7444" y="837"/>
                    <a:pt x="7423" y="844"/>
                  </a:cubicBezTo>
                  <a:cubicBezTo>
                    <a:pt x="7392" y="853"/>
                    <a:pt x="7351" y="890"/>
                    <a:pt x="7347" y="918"/>
                  </a:cubicBezTo>
                  <a:close/>
                  <a:moveTo>
                    <a:pt x="6055" y="1368"/>
                  </a:moveTo>
                  <a:cubicBezTo>
                    <a:pt x="6087" y="1444"/>
                    <a:pt x="6112" y="1505"/>
                    <a:pt x="6137" y="1569"/>
                  </a:cubicBezTo>
                  <a:cubicBezTo>
                    <a:pt x="6223" y="1460"/>
                    <a:pt x="6303" y="1358"/>
                    <a:pt x="6382" y="1258"/>
                  </a:cubicBezTo>
                  <a:cubicBezTo>
                    <a:pt x="6376" y="1246"/>
                    <a:pt x="6369" y="1234"/>
                    <a:pt x="6363" y="1222"/>
                  </a:cubicBezTo>
                  <a:cubicBezTo>
                    <a:pt x="6257" y="1272"/>
                    <a:pt x="6152" y="1322"/>
                    <a:pt x="6055" y="1368"/>
                  </a:cubicBezTo>
                  <a:close/>
                  <a:moveTo>
                    <a:pt x="5785" y="2397"/>
                  </a:moveTo>
                  <a:cubicBezTo>
                    <a:pt x="5879" y="2321"/>
                    <a:pt x="5933" y="2280"/>
                    <a:pt x="6012" y="2215"/>
                  </a:cubicBezTo>
                  <a:cubicBezTo>
                    <a:pt x="5843" y="2160"/>
                    <a:pt x="5778" y="2187"/>
                    <a:pt x="5785" y="2397"/>
                  </a:cubicBezTo>
                  <a:close/>
                  <a:moveTo>
                    <a:pt x="5553" y="1860"/>
                  </a:moveTo>
                  <a:cubicBezTo>
                    <a:pt x="5679" y="1811"/>
                    <a:pt x="5759" y="1777"/>
                    <a:pt x="5843" y="1745"/>
                  </a:cubicBezTo>
                  <a:cubicBezTo>
                    <a:pt x="5820" y="1681"/>
                    <a:pt x="5795" y="1615"/>
                    <a:pt x="5754" y="1501"/>
                  </a:cubicBezTo>
                  <a:cubicBezTo>
                    <a:pt x="5675" y="1642"/>
                    <a:pt x="5623" y="1734"/>
                    <a:pt x="5553" y="1860"/>
                  </a:cubicBezTo>
                  <a:close/>
                  <a:moveTo>
                    <a:pt x="5076" y="1696"/>
                  </a:moveTo>
                  <a:cubicBezTo>
                    <a:pt x="5166" y="1760"/>
                    <a:pt x="5226" y="1802"/>
                    <a:pt x="5335" y="1879"/>
                  </a:cubicBezTo>
                  <a:cubicBezTo>
                    <a:pt x="5291" y="1687"/>
                    <a:pt x="5230" y="1644"/>
                    <a:pt x="5076" y="1696"/>
                  </a:cubicBezTo>
                  <a:close/>
                  <a:moveTo>
                    <a:pt x="4111" y="2136"/>
                  </a:moveTo>
                  <a:cubicBezTo>
                    <a:pt x="4128" y="2144"/>
                    <a:pt x="4144" y="2150"/>
                    <a:pt x="4162" y="2158"/>
                  </a:cubicBezTo>
                  <a:cubicBezTo>
                    <a:pt x="4195" y="2093"/>
                    <a:pt x="4228" y="2029"/>
                    <a:pt x="4262" y="1964"/>
                  </a:cubicBezTo>
                  <a:cubicBezTo>
                    <a:pt x="4237" y="1952"/>
                    <a:pt x="4214" y="1941"/>
                    <a:pt x="4190" y="1928"/>
                  </a:cubicBezTo>
                  <a:cubicBezTo>
                    <a:pt x="4163" y="1996"/>
                    <a:pt x="4137" y="2066"/>
                    <a:pt x="4111" y="2136"/>
                  </a:cubicBezTo>
                  <a:close/>
                  <a:moveTo>
                    <a:pt x="3485" y="2907"/>
                  </a:moveTo>
                  <a:cubicBezTo>
                    <a:pt x="3483" y="2908"/>
                    <a:pt x="3503" y="2958"/>
                    <a:pt x="3507" y="2956"/>
                  </a:cubicBezTo>
                  <a:cubicBezTo>
                    <a:pt x="3556" y="2944"/>
                    <a:pt x="3606" y="2929"/>
                    <a:pt x="3655" y="2913"/>
                  </a:cubicBezTo>
                  <a:cubicBezTo>
                    <a:pt x="3644" y="2889"/>
                    <a:pt x="3636" y="2864"/>
                    <a:pt x="3626" y="2840"/>
                  </a:cubicBezTo>
                  <a:cubicBezTo>
                    <a:pt x="3579" y="2863"/>
                    <a:pt x="3532" y="2884"/>
                    <a:pt x="3485" y="29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7374288" y="2524497"/>
              <a:ext cx="296" cy="338"/>
            </a:xfrm>
            <a:custGeom>
              <a:rect b="b" l="l" r="r" t="t"/>
              <a:pathLst>
                <a:path extrusionOk="0" h="8" w="7">
                  <a:moveTo>
                    <a:pt x="7" y="0"/>
                  </a:moveTo>
                  <a:cubicBezTo>
                    <a:pt x="6" y="1"/>
                    <a:pt x="3" y="1"/>
                    <a:pt x="3" y="1"/>
                  </a:cubicBezTo>
                  <a:cubicBezTo>
                    <a:pt x="2" y="4"/>
                    <a:pt x="1" y="5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7096023" y="2119603"/>
              <a:ext cx="486367" cy="172445"/>
            </a:xfrm>
            <a:custGeom>
              <a:rect b="b" l="l" r="r" t="t"/>
              <a:pathLst>
                <a:path extrusionOk="0" h="4076" w="11496">
                  <a:moveTo>
                    <a:pt x="8975" y="737"/>
                  </a:moveTo>
                  <a:lnTo>
                    <a:pt x="8975" y="520"/>
                  </a:lnTo>
                  <a:cubicBezTo>
                    <a:pt x="9163" y="470"/>
                    <a:pt x="9342" y="421"/>
                    <a:pt x="9523" y="379"/>
                  </a:cubicBezTo>
                  <a:cubicBezTo>
                    <a:pt x="9559" y="370"/>
                    <a:pt x="9607" y="375"/>
                    <a:pt x="9642" y="392"/>
                  </a:cubicBezTo>
                  <a:cubicBezTo>
                    <a:pt x="9748" y="445"/>
                    <a:pt x="9813" y="393"/>
                    <a:pt x="9891" y="323"/>
                  </a:cubicBezTo>
                  <a:cubicBezTo>
                    <a:pt x="9991" y="234"/>
                    <a:pt x="10112" y="168"/>
                    <a:pt x="10230" y="87"/>
                  </a:cubicBezTo>
                  <a:cubicBezTo>
                    <a:pt x="10273" y="149"/>
                    <a:pt x="10304" y="196"/>
                    <a:pt x="10347" y="261"/>
                  </a:cubicBezTo>
                  <a:cubicBezTo>
                    <a:pt x="10462" y="172"/>
                    <a:pt x="10566" y="93"/>
                    <a:pt x="10686" y="0"/>
                  </a:cubicBezTo>
                  <a:cubicBezTo>
                    <a:pt x="10759" y="41"/>
                    <a:pt x="10837" y="84"/>
                    <a:pt x="10927" y="136"/>
                  </a:cubicBezTo>
                  <a:cubicBezTo>
                    <a:pt x="10913" y="203"/>
                    <a:pt x="10898" y="266"/>
                    <a:pt x="10882" y="344"/>
                  </a:cubicBezTo>
                  <a:cubicBezTo>
                    <a:pt x="11012" y="318"/>
                    <a:pt x="11118" y="130"/>
                    <a:pt x="11230" y="269"/>
                  </a:cubicBezTo>
                  <a:cubicBezTo>
                    <a:pt x="11191" y="375"/>
                    <a:pt x="11111" y="490"/>
                    <a:pt x="11141" y="542"/>
                  </a:cubicBezTo>
                  <a:cubicBezTo>
                    <a:pt x="11235" y="710"/>
                    <a:pt x="11358" y="475"/>
                    <a:pt x="11495" y="549"/>
                  </a:cubicBezTo>
                  <a:cubicBezTo>
                    <a:pt x="11464" y="670"/>
                    <a:pt x="11455" y="815"/>
                    <a:pt x="11389" y="927"/>
                  </a:cubicBezTo>
                  <a:cubicBezTo>
                    <a:pt x="11321" y="1044"/>
                    <a:pt x="11199" y="1128"/>
                    <a:pt x="11058" y="1202"/>
                  </a:cubicBezTo>
                  <a:cubicBezTo>
                    <a:pt x="11042" y="1292"/>
                    <a:pt x="11026" y="1382"/>
                    <a:pt x="11008" y="1485"/>
                  </a:cubicBezTo>
                  <a:cubicBezTo>
                    <a:pt x="10816" y="1439"/>
                    <a:pt x="10636" y="1379"/>
                    <a:pt x="10492" y="1585"/>
                  </a:cubicBezTo>
                  <a:cubicBezTo>
                    <a:pt x="10466" y="1621"/>
                    <a:pt x="10299" y="1560"/>
                    <a:pt x="10158" y="1538"/>
                  </a:cubicBezTo>
                  <a:cubicBezTo>
                    <a:pt x="9904" y="1748"/>
                    <a:pt x="9543" y="1803"/>
                    <a:pt x="9177" y="1844"/>
                  </a:cubicBezTo>
                  <a:cubicBezTo>
                    <a:pt x="8960" y="1868"/>
                    <a:pt x="8756" y="1910"/>
                    <a:pt x="8549" y="2001"/>
                  </a:cubicBezTo>
                  <a:cubicBezTo>
                    <a:pt x="8331" y="2095"/>
                    <a:pt x="8094" y="2262"/>
                    <a:pt x="7851" y="2089"/>
                  </a:cubicBezTo>
                  <a:cubicBezTo>
                    <a:pt x="7720" y="2184"/>
                    <a:pt x="7602" y="2269"/>
                    <a:pt x="7487" y="2355"/>
                  </a:cubicBezTo>
                  <a:cubicBezTo>
                    <a:pt x="7426" y="2298"/>
                    <a:pt x="7375" y="2251"/>
                    <a:pt x="7327" y="2205"/>
                  </a:cubicBezTo>
                  <a:cubicBezTo>
                    <a:pt x="7229" y="2290"/>
                    <a:pt x="7143" y="2366"/>
                    <a:pt x="7049" y="2447"/>
                  </a:cubicBezTo>
                  <a:cubicBezTo>
                    <a:pt x="7012" y="2399"/>
                    <a:pt x="6984" y="2362"/>
                    <a:pt x="6954" y="2325"/>
                  </a:cubicBezTo>
                  <a:cubicBezTo>
                    <a:pt x="6783" y="2485"/>
                    <a:pt x="6079" y="2814"/>
                    <a:pt x="5882" y="2815"/>
                  </a:cubicBezTo>
                  <a:cubicBezTo>
                    <a:pt x="5830" y="2815"/>
                    <a:pt x="5777" y="2777"/>
                    <a:pt x="5704" y="2747"/>
                  </a:cubicBezTo>
                  <a:cubicBezTo>
                    <a:pt x="5559" y="2815"/>
                    <a:pt x="5413" y="2987"/>
                    <a:pt x="5189" y="2897"/>
                  </a:cubicBezTo>
                  <a:cubicBezTo>
                    <a:pt x="5020" y="3086"/>
                    <a:pt x="4714" y="2973"/>
                    <a:pt x="4584" y="3183"/>
                  </a:cubicBezTo>
                  <a:cubicBezTo>
                    <a:pt x="4427" y="3168"/>
                    <a:pt x="4259" y="2952"/>
                    <a:pt x="4199" y="3261"/>
                  </a:cubicBezTo>
                  <a:cubicBezTo>
                    <a:pt x="4192" y="3295"/>
                    <a:pt x="4066" y="3331"/>
                    <a:pt x="4001" y="3322"/>
                  </a:cubicBezTo>
                  <a:cubicBezTo>
                    <a:pt x="3766" y="3293"/>
                    <a:pt x="3554" y="3310"/>
                    <a:pt x="3387" y="3502"/>
                  </a:cubicBezTo>
                  <a:cubicBezTo>
                    <a:pt x="3368" y="3524"/>
                    <a:pt x="3321" y="3554"/>
                    <a:pt x="3308" y="3546"/>
                  </a:cubicBezTo>
                  <a:cubicBezTo>
                    <a:pt x="3137" y="3439"/>
                    <a:pt x="2996" y="3611"/>
                    <a:pt x="2834" y="3592"/>
                  </a:cubicBezTo>
                  <a:cubicBezTo>
                    <a:pt x="2755" y="3582"/>
                    <a:pt x="2662" y="3605"/>
                    <a:pt x="2593" y="3644"/>
                  </a:cubicBezTo>
                  <a:cubicBezTo>
                    <a:pt x="2317" y="3798"/>
                    <a:pt x="2031" y="3860"/>
                    <a:pt x="1720" y="3789"/>
                  </a:cubicBezTo>
                  <a:cubicBezTo>
                    <a:pt x="1681" y="3779"/>
                    <a:pt x="1612" y="3779"/>
                    <a:pt x="1600" y="3800"/>
                  </a:cubicBezTo>
                  <a:cubicBezTo>
                    <a:pt x="1482" y="3997"/>
                    <a:pt x="1284" y="3972"/>
                    <a:pt x="1100" y="4013"/>
                  </a:cubicBezTo>
                  <a:cubicBezTo>
                    <a:pt x="907" y="4054"/>
                    <a:pt x="911" y="4075"/>
                    <a:pt x="758" y="3960"/>
                  </a:cubicBezTo>
                  <a:cubicBezTo>
                    <a:pt x="649" y="3993"/>
                    <a:pt x="542" y="4024"/>
                    <a:pt x="436" y="4054"/>
                  </a:cubicBezTo>
                  <a:cubicBezTo>
                    <a:pt x="428" y="4039"/>
                    <a:pt x="421" y="4023"/>
                    <a:pt x="412" y="4006"/>
                  </a:cubicBezTo>
                  <a:cubicBezTo>
                    <a:pt x="461" y="3965"/>
                    <a:pt x="509" y="3921"/>
                    <a:pt x="558" y="3879"/>
                  </a:cubicBezTo>
                  <a:cubicBezTo>
                    <a:pt x="553" y="3867"/>
                    <a:pt x="550" y="3852"/>
                    <a:pt x="544" y="3840"/>
                  </a:cubicBezTo>
                  <a:cubicBezTo>
                    <a:pt x="431" y="3868"/>
                    <a:pt x="317" y="3895"/>
                    <a:pt x="175" y="3931"/>
                  </a:cubicBezTo>
                  <a:cubicBezTo>
                    <a:pt x="133" y="3873"/>
                    <a:pt x="76" y="3795"/>
                    <a:pt x="1" y="3691"/>
                  </a:cubicBezTo>
                  <a:cubicBezTo>
                    <a:pt x="81" y="3678"/>
                    <a:pt x="128" y="3670"/>
                    <a:pt x="192" y="3659"/>
                  </a:cubicBezTo>
                  <a:cubicBezTo>
                    <a:pt x="175" y="3605"/>
                    <a:pt x="157" y="3553"/>
                    <a:pt x="152" y="3537"/>
                  </a:cubicBezTo>
                  <a:cubicBezTo>
                    <a:pt x="240" y="3482"/>
                    <a:pt x="357" y="3453"/>
                    <a:pt x="383" y="3387"/>
                  </a:cubicBezTo>
                  <a:cubicBezTo>
                    <a:pt x="463" y="3184"/>
                    <a:pt x="607" y="3208"/>
                    <a:pt x="763" y="3239"/>
                  </a:cubicBezTo>
                  <a:cubicBezTo>
                    <a:pt x="761" y="3240"/>
                    <a:pt x="761" y="3242"/>
                    <a:pt x="760" y="3243"/>
                  </a:cubicBezTo>
                  <a:cubicBezTo>
                    <a:pt x="761" y="3246"/>
                    <a:pt x="761" y="3247"/>
                    <a:pt x="763" y="3250"/>
                  </a:cubicBezTo>
                  <a:cubicBezTo>
                    <a:pt x="702" y="3377"/>
                    <a:pt x="704" y="3381"/>
                    <a:pt x="871" y="3492"/>
                  </a:cubicBezTo>
                  <a:cubicBezTo>
                    <a:pt x="822" y="3381"/>
                    <a:pt x="792" y="3314"/>
                    <a:pt x="763" y="3250"/>
                  </a:cubicBezTo>
                  <a:cubicBezTo>
                    <a:pt x="764" y="3247"/>
                    <a:pt x="765" y="3245"/>
                    <a:pt x="769" y="3240"/>
                  </a:cubicBezTo>
                  <a:cubicBezTo>
                    <a:pt x="766" y="3240"/>
                    <a:pt x="765" y="3240"/>
                    <a:pt x="763" y="3239"/>
                  </a:cubicBezTo>
                  <a:cubicBezTo>
                    <a:pt x="937" y="2903"/>
                    <a:pt x="1297" y="2820"/>
                    <a:pt x="1592" y="2651"/>
                  </a:cubicBezTo>
                  <a:cubicBezTo>
                    <a:pt x="1631" y="2627"/>
                    <a:pt x="1713" y="2683"/>
                    <a:pt x="1770" y="2673"/>
                  </a:cubicBezTo>
                  <a:cubicBezTo>
                    <a:pt x="1802" y="2667"/>
                    <a:pt x="1823" y="2601"/>
                    <a:pt x="1857" y="2550"/>
                  </a:cubicBezTo>
                  <a:cubicBezTo>
                    <a:pt x="1900" y="2601"/>
                    <a:pt x="1930" y="2637"/>
                    <a:pt x="1968" y="2683"/>
                  </a:cubicBezTo>
                  <a:cubicBezTo>
                    <a:pt x="2124" y="2604"/>
                    <a:pt x="2276" y="2510"/>
                    <a:pt x="2442" y="2448"/>
                  </a:cubicBezTo>
                  <a:cubicBezTo>
                    <a:pt x="2600" y="2387"/>
                    <a:pt x="2735" y="2253"/>
                    <a:pt x="2938" y="2304"/>
                  </a:cubicBezTo>
                  <a:cubicBezTo>
                    <a:pt x="3012" y="2323"/>
                    <a:pt x="3142" y="2270"/>
                    <a:pt x="3193" y="2208"/>
                  </a:cubicBezTo>
                  <a:cubicBezTo>
                    <a:pt x="3340" y="2023"/>
                    <a:pt x="3569" y="1992"/>
                    <a:pt x="3751" y="1969"/>
                  </a:cubicBezTo>
                  <a:cubicBezTo>
                    <a:pt x="3976" y="1939"/>
                    <a:pt x="4170" y="1833"/>
                    <a:pt x="4391" y="1798"/>
                  </a:cubicBezTo>
                  <a:cubicBezTo>
                    <a:pt x="4553" y="1773"/>
                    <a:pt x="4693" y="1650"/>
                    <a:pt x="4881" y="1729"/>
                  </a:cubicBezTo>
                  <a:cubicBezTo>
                    <a:pt x="4926" y="1746"/>
                    <a:pt x="5009" y="1672"/>
                    <a:pt x="5096" y="1631"/>
                  </a:cubicBezTo>
                  <a:cubicBezTo>
                    <a:pt x="5230" y="1631"/>
                    <a:pt x="5119" y="1938"/>
                    <a:pt x="5359" y="1855"/>
                  </a:cubicBezTo>
                  <a:cubicBezTo>
                    <a:pt x="5360" y="1594"/>
                    <a:pt x="5521" y="1482"/>
                    <a:pt x="5780" y="1460"/>
                  </a:cubicBezTo>
                  <a:cubicBezTo>
                    <a:pt x="5850" y="1454"/>
                    <a:pt x="5913" y="1376"/>
                    <a:pt x="5984" y="1341"/>
                  </a:cubicBezTo>
                  <a:cubicBezTo>
                    <a:pt x="6035" y="1317"/>
                    <a:pt x="6095" y="1309"/>
                    <a:pt x="6157" y="1292"/>
                  </a:cubicBezTo>
                  <a:cubicBezTo>
                    <a:pt x="6167" y="1386"/>
                    <a:pt x="6173" y="1457"/>
                    <a:pt x="6181" y="1530"/>
                  </a:cubicBezTo>
                  <a:cubicBezTo>
                    <a:pt x="6203" y="1538"/>
                    <a:pt x="6225" y="1544"/>
                    <a:pt x="6246" y="1553"/>
                  </a:cubicBezTo>
                  <a:cubicBezTo>
                    <a:pt x="6301" y="1455"/>
                    <a:pt x="6339" y="1339"/>
                    <a:pt x="6417" y="1264"/>
                  </a:cubicBezTo>
                  <a:cubicBezTo>
                    <a:pt x="6496" y="1189"/>
                    <a:pt x="6615" y="1153"/>
                    <a:pt x="6730" y="1094"/>
                  </a:cubicBezTo>
                  <a:cubicBezTo>
                    <a:pt x="6789" y="1268"/>
                    <a:pt x="6952" y="1283"/>
                    <a:pt x="7001" y="1183"/>
                  </a:cubicBezTo>
                  <a:cubicBezTo>
                    <a:pt x="7094" y="992"/>
                    <a:pt x="7277" y="1061"/>
                    <a:pt x="7404" y="979"/>
                  </a:cubicBezTo>
                  <a:cubicBezTo>
                    <a:pt x="7531" y="897"/>
                    <a:pt x="7706" y="897"/>
                    <a:pt x="7846" y="830"/>
                  </a:cubicBezTo>
                  <a:cubicBezTo>
                    <a:pt x="8070" y="725"/>
                    <a:pt x="8288" y="782"/>
                    <a:pt x="8523" y="815"/>
                  </a:cubicBezTo>
                  <a:cubicBezTo>
                    <a:pt x="8541" y="972"/>
                    <a:pt x="8559" y="1128"/>
                    <a:pt x="8578" y="1285"/>
                  </a:cubicBezTo>
                  <a:cubicBezTo>
                    <a:pt x="8576" y="1060"/>
                    <a:pt x="8812" y="860"/>
                    <a:pt x="8638" y="627"/>
                  </a:cubicBezTo>
                  <a:cubicBezTo>
                    <a:pt x="8826" y="438"/>
                    <a:pt x="8838" y="739"/>
                    <a:pt x="8975" y="737"/>
                  </a:cubicBezTo>
                  <a:close/>
                  <a:moveTo>
                    <a:pt x="5854" y="1762"/>
                  </a:moveTo>
                  <a:cubicBezTo>
                    <a:pt x="5772" y="1822"/>
                    <a:pt x="5709" y="1867"/>
                    <a:pt x="5637" y="1918"/>
                  </a:cubicBezTo>
                  <a:cubicBezTo>
                    <a:pt x="5817" y="1911"/>
                    <a:pt x="5817" y="1911"/>
                    <a:pt x="5854" y="1762"/>
                  </a:cubicBezTo>
                  <a:close/>
                  <a:moveTo>
                    <a:pt x="6224" y="1685"/>
                  </a:moveTo>
                  <a:cubicBezTo>
                    <a:pt x="6158" y="1709"/>
                    <a:pt x="6105" y="1729"/>
                    <a:pt x="6004" y="1766"/>
                  </a:cubicBezTo>
                  <a:cubicBezTo>
                    <a:pt x="6163" y="1831"/>
                    <a:pt x="6163" y="1831"/>
                    <a:pt x="6224" y="1685"/>
                  </a:cubicBezTo>
                  <a:close/>
                  <a:moveTo>
                    <a:pt x="6523" y="2195"/>
                  </a:moveTo>
                  <a:cubicBezTo>
                    <a:pt x="6292" y="2069"/>
                    <a:pt x="6193" y="2210"/>
                    <a:pt x="6130" y="2403"/>
                  </a:cubicBezTo>
                  <a:cubicBezTo>
                    <a:pt x="6254" y="2339"/>
                    <a:pt x="6376" y="2274"/>
                    <a:pt x="6523" y="2195"/>
                  </a:cubicBezTo>
                  <a:close/>
                  <a:moveTo>
                    <a:pt x="7828" y="1539"/>
                  </a:moveTo>
                  <a:cubicBezTo>
                    <a:pt x="7834" y="1354"/>
                    <a:pt x="7736" y="1370"/>
                    <a:pt x="7657" y="1365"/>
                  </a:cubicBezTo>
                  <a:cubicBezTo>
                    <a:pt x="7645" y="1364"/>
                    <a:pt x="7632" y="1388"/>
                    <a:pt x="7600" y="1422"/>
                  </a:cubicBezTo>
                  <a:cubicBezTo>
                    <a:pt x="7673" y="1460"/>
                    <a:pt x="7737" y="1494"/>
                    <a:pt x="7828" y="15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6926831" y="1725413"/>
              <a:ext cx="451336" cy="178284"/>
            </a:xfrm>
            <a:custGeom>
              <a:rect b="b" l="l" r="r" t="t"/>
              <a:pathLst>
                <a:path extrusionOk="0" h="4214" w="10668">
                  <a:moveTo>
                    <a:pt x="1638" y="4049"/>
                  </a:moveTo>
                  <a:cubicBezTo>
                    <a:pt x="1247" y="4107"/>
                    <a:pt x="856" y="4158"/>
                    <a:pt x="447" y="4214"/>
                  </a:cubicBezTo>
                  <a:cubicBezTo>
                    <a:pt x="417" y="4119"/>
                    <a:pt x="253" y="4088"/>
                    <a:pt x="339" y="3941"/>
                  </a:cubicBezTo>
                  <a:cubicBezTo>
                    <a:pt x="287" y="3957"/>
                    <a:pt x="259" y="3775"/>
                    <a:pt x="184" y="3920"/>
                  </a:cubicBezTo>
                  <a:cubicBezTo>
                    <a:pt x="181" y="3925"/>
                    <a:pt x="65" y="3894"/>
                    <a:pt x="38" y="3856"/>
                  </a:cubicBezTo>
                  <a:cubicBezTo>
                    <a:pt x="1" y="3804"/>
                    <a:pt x="6" y="3737"/>
                    <a:pt x="101" y="3719"/>
                  </a:cubicBezTo>
                  <a:cubicBezTo>
                    <a:pt x="133" y="3712"/>
                    <a:pt x="182" y="3645"/>
                    <a:pt x="181" y="3644"/>
                  </a:cubicBezTo>
                  <a:cubicBezTo>
                    <a:pt x="44" y="3484"/>
                    <a:pt x="287" y="3482"/>
                    <a:pt x="292" y="3378"/>
                  </a:cubicBezTo>
                  <a:cubicBezTo>
                    <a:pt x="294" y="3332"/>
                    <a:pt x="360" y="3288"/>
                    <a:pt x="402" y="3250"/>
                  </a:cubicBezTo>
                  <a:cubicBezTo>
                    <a:pt x="430" y="3224"/>
                    <a:pt x="466" y="3198"/>
                    <a:pt x="503" y="3189"/>
                  </a:cubicBezTo>
                  <a:cubicBezTo>
                    <a:pt x="538" y="3180"/>
                    <a:pt x="595" y="3207"/>
                    <a:pt x="616" y="3189"/>
                  </a:cubicBezTo>
                  <a:cubicBezTo>
                    <a:pt x="809" y="3020"/>
                    <a:pt x="1046" y="2994"/>
                    <a:pt x="1283" y="2948"/>
                  </a:cubicBezTo>
                  <a:cubicBezTo>
                    <a:pt x="1376" y="2930"/>
                    <a:pt x="1451" y="2830"/>
                    <a:pt x="1565" y="2888"/>
                  </a:cubicBezTo>
                  <a:lnTo>
                    <a:pt x="1634" y="2752"/>
                  </a:lnTo>
                  <a:cubicBezTo>
                    <a:pt x="1725" y="2784"/>
                    <a:pt x="1817" y="2816"/>
                    <a:pt x="1954" y="2866"/>
                  </a:cubicBezTo>
                  <a:cubicBezTo>
                    <a:pt x="1914" y="2767"/>
                    <a:pt x="1892" y="2713"/>
                    <a:pt x="1852" y="2618"/>
                  </a:cubicBezTo>
                  <a:cubicBezTo>
                    <a:pt x="1941" y="2686"/>
                    <a:pt x="1999" y="2732"/>
                    <a:pt x="2080" y="2795"/>
                  </a:cubicBezTo>
                  <a:cubicBezTo>
                    <a:pt x="2137" y="2701"/>
                    <a:pt x="2149" y="2611"/>
                    <a:pt x="2300" y="2596"/>
                  </a:cubicBezTo>
                  <a:cubicBezTo>
                    <a:pt x="2503" y="2576"/>
                    <a:pt x="2696" y="2430"/>
                    <a:pt x="2890" y="2331"/>
                  </a:cubicBezTo>
                  <a:cubicBezTo>
                    <a:pt x="3159" y="2192"/>
                    <a:pt x="3159" y="2190"/>
                    <a:pt x="3368" y="2450"/>
                  </a:cubicBezTo>
                  <a:lnTo>
                    <a:pt x="3368" y="2145"/>
                  </a:lnTo>
                  <a:cubicBezTo>
                    <a:pt x="3515" y="2163"/>
                    <a:pt x="3655" y="2180"/>
                    <a:pt x="3799" y="2196"/>
                  </a:cubicBezTo>
                  <a:cubicBezTo>
                    <a:pt x="3819" y="2142"/>
                    <a:pt x="3843" y="2077"/>
                    <a:pt x="3882" y="1980"/>
                  </a:cubicBezTo>
                  <a:cubicBezTo>
                    <a:pt x="3970" y="2077"/>
                    <a:pt x="4036" y="2150"/>
                    <a:pt x="4129" y="2251"/>
                  </a:cubicBezTo>
                  <a:cubicBezTo>
                    <a:pt x="4097" y="2162"/>
                    <a:pt x="4076" y="2109"/>
                    <a:pt x="4055" y="2054"/>
                  </a:cubicBezTo>
                  <a:cubicBezTo>
                    <a:pt x="4137" y="1942"/>
                    <a:pt x="4203" y="1811"/>
                    <a:pt x="4379" y="1869"/>
                  </a:cubicBezTo>
                  <a:cubicBezTo>
                    <a:pt x="4495" y="1703"/>
                    <a:pt x="4697" y="1751"/>
                    <a:pt x="4853" y="1687"/>
                  </a:cubicBezTo>
                  <a:cubicBezTo>
                    <a:pt x="4934" y="1655"/>
                    <a:pt x="5019" y="1536"/>
                    <a:pt x="5138" y="1652"/>
                  </a:cubicBezTo>
                  <a:cubicBezTo>
                    <a:pt x="5156" y="1670"/>
                    <a:pt x="5297" y="1581"/>
                    <a:pt x="5366" y="1521"/>
                  </a:cubicBezTo>
                  <a:cubicBezTo>
                    <a:pt x="5514" y="1396"/>
                    <a:pt x="5666" y="1351"/>
                    <a:pt x="5801" y="1425"/>
                  </a:cubicBezTo>
                  <a:cubicBezTo>
                    <a:pt x="5889" y="1346"/>
                    <a:pt x="5962" y="1225"/>
                    <a:pt x="6022" y="1232"/>
                  </a:cubicBezTo>
                  <a:cubicBezTo>
                    <a:pt x="6254" y="1255"/>
                    <a:pt x="6434" y="1112"/>
                    <a:pt x="6644" y="1067"/>
                  </a:cubicBezTo>
                  <a:cubicBezTo>
                    <a:pt x="6869" y="1019"/>
                    <a:pt x="7084" y="900"/>
                    <a:pt x="7290" y="788"/>
                  </a:cubicBezTo>
                  <a:cubicBezTo>
                    <a:pt x="7394" y="730"/>
                    <a:pt x="7545" y="863"/>
                    <a:pt x="7606" y="692"/>
                  </a:cubicBezTo>
                  <a:cubicBezTo>
                    <a:pt x="7799" y="785"/>
                    <a:pt x="7931" y="638"/>
                    <a:pt x="8085" y="573"/>
                  </a:cubicBezTo>
                  <a:cubicBezTo>
                    <a:pt x="8130" y="555"/>
                    <a:pt x="8189" y="580"/>
                    <a:pt x="8283" y="589"/>
                  </a:cubicBezTo>
                  <a:cubicBezTo>
                    <a:pt x="8389" y="438"/>
                    <a:pt x="8562" y="333"/>
                    <a:pt x="8804" y="412"/>
                  </a:cubicBezTo>
                  <a:cubicBezTo>
                    <a:pt x="8835" y="422"/>
                    <a:pt x="8881" y="395"/>
                    <a:pt x="8919" y="382"/>
                  </a:cubicBezTo>
                  <a:cubicBezTo>
                    <a:pt x="9012" y="348"/>
                    <a:pt x="9104" y="291"/>
                    <a:pt x="9199" y="280"/>
                  </a:cubicBezTo>
                  <a:cubicBezTo>
                    <a:pt x="9286" y="270"/>
                    <a:pt x="9361" y="286"/>
                    <a:pt x="9401" y="179"/>
                  </a:cubicBezTo>
                  <a:cubicBezTo>
                    <a:pt x="9412" y="149"/>
                    <a:pt x="9485" y="140"/>
                    <a:pt x="9530" y="125"/>
                  </a:cubicBezTo>
                  <a:cubicBezTo>
                    <a:pt x="9598" y="103"/>
                    <a:pt x="9667" y="83"/>
                    <a:pt x="9745" y="59"/>
                  </a:cubicBezTo>
                  <a:cubicBezTo>
                    <a:pt x="9762" y="88"/>
                    <a:pt x="9788" y="129"/>
                    <a:pt x="9822" y="182"/>
                  </a:cubicBezTo>
                  <a:cubicBezTo>
                    <a:pt x="9911" y="133"/>
                    <a:pt x="9996" y="86"/>
                    <a:pt x="10146" y="0"/>
                  </a:cubicBezTo>
                  <a:cubicBezTo>
                    <a:pt x="10106" y="143"/>
                    <a:pt x="10090" y="205"/>
                    <a:pt x="10070" y="276"/>
                  </a:cubicBezTo>
                  <a:cubicBezTo>
                    <a:pt x="10158" y="300"/>
                    <a:pt x="10247" y="322"/>
                    <a:pt x="10348" y="349"/>
                  </a:cubicBezTo>
                  <a:cubicBezTo>
                    <a:pt x="10320" y="420"/>
                    <a:pt x="10296" y="482"/>
                    <a:pt x="10262" y="568"/>
                  </a:cubicBezTo>
                  <a:cubicBezTo>
                    <a:pt x="10396" y="567"/>
                    <a:pt x="10528" y="453"/>
                    <a:pt x="10601" y="633"/>
                  </a:cubicBezTo>
                  <a:cubicBezTo>
                    <a:pt x="10668" y="796"/>
                    <a:pt x="10648" y="903"/>
                    <a:pt x="10534" y="1047"/>
                  </a:cubicBezTo>
                  <a:cubicBezTo>
                    <a:pt x="10453" y="1150"/>
                    <a:pt x="10372" y="1222"/>
                    <a:pt x="10239" y="1235"/>
                  </a:cubicBezTo>
                  <a:cubicBezTo>
                    <a:pt x="10189" y="1240"/>
                    <a:pt x="10143" y="1281"/>
                    <a:pt x="10096" y="1306"/>
                  </a:cubicBezTo>
                  <a:cubicBezTo>
                    <a:pt x="9948" y="1385"/>
                    <a:pt x="9896" y="1586"/>
                    <a:pt x="9660" y="1575"/>
                  </a:cubicBezTo>
                  <a:cubicBezTo>
                    <a:pt x="9494" y="1568"/>
                    <a:pt x="9320" y="1688"/>
                    <a:pt x="9152" y="1756"/>
                  </a:cubicBezTo>
                  <a:cubicBezTo>
                    <a:pt x="9059" y="1794"/>
                    <a:pt x="8958" y="1891"/>
                    <a:pt x="8881" y="1875"/>
                  </a:cubicBezTo>
                  <a:cubicBezTo>
                    <a:pt x="8485" y="1784"/>
                    <a:pt x="8197" y="2122"/>
                    <a:pt x="7813" y="2110"/>
                  </a:cubicBezTo>
                  <a:cubicBezTo>
                    <a:pt x="7533" y="2102"/>
                    <a:pt x="7248" y="2187"/>
                    <a:pt x="6969" y="2253"/>
                  </a:cubicBezTo>
                  <a:cubicBezTo>
                    <a:pt x="6795" y="2292"/>
                    <a:pt x="6589" y="2303"/>
                    <a:pt x="6503" y="2511"/>
                  </a:cubicBezTo>
                  <a:cubicBezTo>
                    <a:pt x="6499" y="2521"/>
                    <a:pt x="6493" y="2531"/>
                    <a:pt x="6484" y="2535"/>
                  </a:cubicBezTo>
                  <a:cubicBezTo>
                    <a:pt x="6338" y="2608"/>
                    <a:pt x="6156" y="2576"/>
                    <a:pt x="6027" y="2641"/>
                  </a:cubicBezTo>
                  <a:cubicBezTo>
                    <a:pt x="5911" y="2703"/>
                    <a:pt x="5807" y="2795"/>
                    <a:pt x="5668" y="2811"/>
                  </a:cubicBezTo>
                  <a:cubicBezTo>
                    <a:pt x="5475" y="2833"/>
                    <a:pt x="5456" y="2839"/>
                    <a:pt x="5265" y="2998"/>
                  </a:cubicBezTo>
                  <a:cubicBezTo>
                    <a:pt x="5244" y="2947"/>
                    <a:pt x="5223" y="2894"/>
                    <a:pt x="5181" y="2789"/>
                  </a:cubicBezTo>
                  <a:cubicBezTo>
                    <a:pt x="5134" y="2895"/>
                    <a:pt x="5108" y="2952"/>
                    <a:pt x="5074" y="3026"/>
                  </a:cubicBezTo>
                  <a:cubicBezTo>
                    <a:pt x="5082" y="3024"/>
                    <a:pt x="5061" y="3037"/>
                    <a:pt x="5048" y="3032"/>
                  </a:cubicBezTo>
                  <a:cubicBezTo>
                    <a:pt x="4946" y="2988"/>
                    <a:pt x="4841" y="2901"/>
                    <a:pt x="4763" y="3074"/>
                  </a:cubicBezTo>
                  <a:cubicBezTo>
                    <a:pt x="4749" y="3107"/>
                    <a:pt x="4677" y="3118"/>
                    <a:pt x="4630" y="3130"/>
                  </a:cubicBezTo>
                  <a:cubicBezTo>
                    <a:pt x="4546" y="3154"/>
                    <a:pt x="4459" y="3171"/>
                    <a:pt x="4374" y="3188"/>
                  </a:cubicBezTo>
                  <a:cubicBezTo>
                    <a:pt x="4303" y="3204"/>
                    <a:pt x="4228" y="3238"/>
                    <a:pt x="4162" y="3227"/>
                  </a:cubicBezTo>
                  <a:cubicBezTo>
                    <a:pt x="3975" y="3192"/>
                    <a:pt x="3860" y="3331"/>
                    <a:pt x="3714" y="3394"/>
                  </a:cubicBezTo>
                  <a:cubicBezTo>
                    <a:pt x="3623" y="3432"/>
                    <a:pt x="3547" y="3513"/>
                    <a:pt x="3456" y="3540"/>
                  </a:cubicBezTo>
                  <a:cubicBezTo>
                    <a:pt x="3256" y="3597"/>
                    <a:pt x="3051" y="3630"/>
                    <a:pt x="2848" y="3675"/>
                  </a:cubicBezTo>
                  <a:cubicBezTo>
                    <a:pt x="2818" y="3681"/>
                    <a:pt x="2776" y="3677"/>
                    <a:pt x="2759" y="3697"/>
                  </a:cubicBezTo>
                  <a:cubicBezTo>
                    <a:pt x="2515" y="3953"/>
                    <a:pt x="2195" y="3957"/>
                    <a:pt x="1875" y="3975"/>
                  </a:cubicBezTo>
                  <a:cubicBezTo>
                    <a:pt x="1796" y="3979"/>
                    <a:pt x="1720" y="4035"/>
                    <a:pt x="1638" y="4049"/>
                  </a:cubicBezTo>
                  <a:close/>
                  <a:moveTo>
                    <a:pt x="9558" y="442"/>
                  </a:moveTo>
                  <a:cubicBezTo>
                    <a:pt x="9682" y="527"/>
                    <a:pt x="9740" y="468"/>
                    <a:pt x="9781" y="388"/>
                  </a:cubicBezTo>
                  <a:cubicBezTo>
                    <a:pt x="9791" y="371"/>
                    <a:pt x="9760" y="336"/>
                    <a:pt x="9749" y="308"/>
                  </a:cubicBezTo>
                  <a:cubicBezTo>
                    <a:pt x="9689" y="350"/>
                    <a:pt x="9629" y="393"/>
                    <a:pt x="9558" y="442"/>
                  </a:cubicBezTo>
                  <a:close/>
                  <a:moveTo>
                    <a:pt x="6180" y="2224"/>
                  </a:moveTo>
                  <a:cubicBezTo>
                    <a:pt x="6179" y="2243"/>
                    <a:pt x="6212" y="2280"/>
                    <a:pt x="6232" y="2283"/>
                  </a:cubicBezTo>
                  <a:cubicBezTo>
                    <a:pt x="6255" y="2285"/>
                    <a:pt x="6285" y="2259"/>
                    <a:pt x="6323" y="2239"/>
                  </a:cubicBezTo>
                  <a:cubicBezTo>
                    <a:pt x="6273" y="2194"/>
                    <a:pt x="6253" y="2177"/>
                    <a:pt x="6232" y="2159"/>
                  </a:cubicBezTo>
                  <a:cubicBezTo>
                    <a:pt x="6213" y="2181"/>
                    <a:pt x="6180" y="2202"/>
                    <a:pt x="6180" y="2224"/>
                  </a:cubicBezTo>
                  <a:close/>
                  <a:moveTo>
                    <a:pt x="5325" y="1867"/>
                  </a:moveTo>
                  <a:cubicBezTo>
                    <a:pt x="5338" y="2013"/>
                    <a:pt x="5338" y="2013"/>
                    <a:pt x="5494" y="1971"/>
                  </a:cubicBezTo>
                  <a:cubicBezTo>
                    <a:pt x="5426" y="1930"/>
                    <a:pt x="5380" y="1901"/>
                    <a:pt x="5325" y="1867"/>
                  </a:cubicBezTo>
                  <a:close/>
                  <a:moveTo>
                    <a:pt x="4727" y="2649"/>
                  </a:moveTo>
                  <a:cubicBezTo>
                    <a:pt x="4732" y="2670"/>
                    <a:pt x="4738" y="2689"/>
                    <a:pt x="4744" y="2710"/>
                  </a:cubicBezTo>
                  <a:cubicBezTo>
                    <a:pt x="4790" y="2696"/>
                    <a:pt x="4838" y="2681"/>
                    <a:pt x="4887" y="2668"/>
                  </a:cubicBezTo>
                  <a:cubicBezTo>
                    <a:pt x="4879" y="2650"/>
                    <a:pt x="4870" y="2616"/>
                    <a:pt x="4866" y="2617"/>
                  </a:cubicBezTo>
                  <a:cubicBezTo>
                    <a:pt x="4818" y="2624"/>
                    <a:pt x="4773" y="2637"/>
                    <a:pt x="4727" y="2649"/>
                  </a:cubicBezTo>
                  <a:close/>
                  <a:moveTo>
                    <a:pt x="1684" y="2909"/>
                  </a:moveTo>
                  <a:cubicBezTo>
                    <a:pt x="1700" y="3036"/>
                    <a:pt x="1710" y="3133"/>
                    <a:pt x="1722" y="3231"/>
                  </a:cubicBezTo>
                  <a:cubicBezTo>
                    <a:pt x="1887" y="3034"/>
                    <a:pt x="1887" y="3034"/>
                    <a:pt x="1684" y="2909"/>
                  </a:cubicBezTo>
                  <a:close/>
                  <a:moveTo>
                    <a:pt x="1220" y="3279"/>
                  </a:moveTo>
                  <a:lnTo>
                    <a:pt x="1345" y="3205"/>
                  </a:lnTo>
                  <a:cubicBezTo>
                    <a:pt x="1305" y="3176"/>
                    <a:pt x="1265" y="3149"/>
                    <a:pt x="1204" y="3106"/>
                  </a:cubicBezTo>
                  <a:cubicBezTo>
                    <a:pt x="1211" y="3186"/>
                    <a:pt x="1216" y="3234"/>
                    <a:pt x="1220" y="3279"/>
                  </a:cubicBezTo>
                  <a:cubicBezTo>
                    <a:pt x="1217" y="3280"/>
                    <a:pt x="1212" y="3283"/>
                    <a:pt x="1210" y="3284"/>
                  </a:cubicBezTo>
                  <a:cubicBezTo>
                    <a:pt x="1207" y="3286"/>
                    <a:pt x="1205" y="3288"/>
                    <a:pt x="1204" y="3291"/>
                  </a:cubicBezTo>
                  <a:cubicBezTo>
                    <a:pt x="1098" y="3270"/>
                    <a:pt x="993" y="3249"/>
                    <a:pt x="888" y="3228"/>
                  </a:cubicBezTo>
                  <a:cubicBezTo>
                    <a:pt x="989" y="3267"/>
                    <a:pt x="1086" y="3423"/>
                    <a:pt x="1204" y="3291"/>
                  </a:cubicBezTo>
                  <a:cubicBezTo>
                    <a:pt x="1209" y="3292"/>
                    <a:pt x="1216" y="3293"/>
                    <a:pt x="1222" y="3295"/>
                  </a:cubicBezTo>
                  <a:cubicBezTo>
                    <a:pt x="1221" y="3289"/>
                    <a:pt x="1220" y="3284"/>
                    <a:pt x="1220" y="32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7007768" y="2014635"/>
              <a:ext cx="461829" cy="180145"/>
            </a:xfrm>
            <a:custGeom>
              <a:rect b="b" l="l" r="r" t="t"/>
              <a:pathLst>
                <a:path extrusionOk="0" h="4258" w="10916">
                  <a:moveTo>
                    <a:pt x="10398" y="50"/>
                  </a:moveTo>
                  <a:cubicBezTo>
                    <a:pt x="10373" y="108"/>
                    <a:pt x="10348" y="164"/>
                    <a:pt x="10316" y="241"/>
                  </a:cubicBezTo>
                  <a:cubicBezTo>
                    <a:pt x="10386" y="253"/>
                    <a:pt x="10451" y="266"/>
                    <a:pt x="10521" y="277"/>
                  </a:cubicBezTo>
                  <a:cubicBezTo>
                    <a:pt x="10516" y="381"/>
                    <a:pt x="10511" y="481"/>
                    <a:pt x="10505" y="586"/>
                  </a:cubicBezTo>
                  <a:cubicBezTo>
                    <a:pt x="10462" y="637"/>
                    <a:pt x="10250" y="526"/>
                    <a:pt x="10352" y="741"/>
                  </a:cubicBezTo>
                  <a:cubicBezTo>
                    <a:pt x="10394" y="719"/>
                    <a:pt x="10437" y="698"/>
                    <a:pt x="10483" y="673"/>
                  </a:cubicBezTo>
                  <a:cubicBezTo>
                    <a:pt x="10529" y="751"/>
                    <a:pt x="10577" y="830"/>
                    <a:pt x="10624" y="908"/>
                  </a:cubicBezTo>
                  <a:lnTo>
                    <a:pt x="10675" y="884"/>
                  </a:lnTo>
                  <a:cubicBezTo>
                    <a:pt x="10644" y="783"/>
                    <a:pt x="10612" y="680"/>
                    <a:pt x="10567" y="540"/>
                  </a:cubicBezTo>
                  <a:cubicBezTo>
                    <a:pt x="10659" y="508"/>
                    <a:pt x="10752" y="474"/>
                    <a:pt x="10847" y="441"/>
                  </a:cubicBezTo>
                  <a:cubicBezTo>
                    <a:pt x="10865" y="467"/>
                    <a:pt x="10883" y="493"/>
                    <a:pt x="10899" y="519"/>
                  </a:cubicBezTo>
                  <a:cubicBezTo>
                    <a:pt x="10844" y="543"/>
                    <a:pt x="10790" y="566"/>
                    <a:pt x="10696" y="606"/>
                  </a:cubicBezTo>
                  <a:cubicBezTo>
                    <a:pt x="10808" y="647"/>
                    <a:pt x="10860" y="667"/>
                    <a:pt x="10916" y="688"/>
                  </a:cubicBezTo>
                  <a:cubicBezTo>
                    <a:pt x="10911" y="704"/>
                    <a:pt x="10908" y="721"/>
                    <a:pt x="10899" y="735"/>
                  </a:cubicBezTo>
                  <a:cubicBezTo>
                    <a:pt x="10714" y="996"/>
                    <a:pt x="10714" y="996"/>
                    <a:pt x="10560" y="1066"/>
                  </a:cubicBezTo>
                  <a:cubicBezTo>
                    <a:pt x="10538" y="1149"/>
                    <a:pt x="10516" y="1238"/>
                    <a:pt x="10481" y="1382"/>
                  </a:cubicBezTo>
                  <a:cubicBezTo>
                    <a:pt x="10430" y="1272"/>
                    <a:pt x="10400" y="1207"/>
                    <a:pt x="10373" y="1147"/>
                  </a:cubicBezTo>
                  <a:cubicBezTo>
                    <a:pt x="10233" y="1214"/>
                    <a:pt x="10098" y="1278"/>
                    <a:pt x="9964" y="1341"/>
                  </a:cubicBezTo>
                  <a:cubicBezTo>
                    <a:pt x="9989" y="1371"/>
                    <a:pt x="10014" y="1402"/>
                    <a:pt x="10041" y="1435"/>
                  </a:cubicBezTo>
                  <a:cubicBezTo>
                    <a:pt x="9856" y="1480"/>
                    <a:pt x="9856" y="1480"/>
                    <a:pt x="9823" y="1339"/>
                  </a:cubicBezTo>
                  <a:cubicBezTo>
                    <a:pt x="9690" y="1413"/>
                    <a:pt x="9559" y="1495"/>
                    <a:pt x="9421" y="1560"/>
                  </a:cubicBezTo>
                  <a:cubicBezTo>
                    <a:pt x="9306" y="1613"/>
                    <a:pt x="9203" y="1662"/>
                    <a:pt x="9051" y="1654"/>
                  </a:cubicBezTo>
                  <a:cubicBezTo>
                    <a:pt x="8883" y="1644"/>
                    <a:pt x="8638" y="1660"/>
                    <a:pt x="8588" y="1941"/>
                  </a:cubicBezTo>
                  <a:cubicBezTo>
                    <a:pt x="8398" y="1837"/>
                    <a:pt x="8233" y="1837"/>
                    <a:pt x="8062" y="1940"/>
                  </a:cubicBezTo>
                  <a:cubicBezTo>
                    <a:pt x="7998" y="1980"/>
                    <a:pt x="7901" y="1969"/>
                    <a:pt x="7819" y="1981"/>
                  </a:cubicBezTo>
                  <a:cubicBezTo>
                    <a:pt x="7810" y="1982"/>
                    <a:pt x="7796" y="1972"/>
                    <a:pt x="7789" y="1975"/>
                  </a:cubicBezTo>
                  <a:cubicBezTo>
                    <a:pt x="7680" y="2003"/>
                    <a:pt x="7560" y="2014"/>
                    <a:pt x="7462" y="2068"/>
                  </a:cubicBezTo>
                  <a:cubicBezTo>
                    <a:pt x="7368" y="2118"/>
                    <a:pt x="7299" y="2171"/>
                    <a:pt x="7175" y="2149"/>
                  </a:cubicBezTo>
                  <a:cubicBezTo>
                    <a:pt x="7077" y="2132"/>
                    <a:pt x="6966" y="2201"/>
                    <a:pt x="6840" y="2237"/>
                  </a:cubicBezTo>
                  <a:cubicBezTo>
                    <a:pt x="6831" y="2222"/>
                    <a:pt x="6804" y="2175"/>
                    <a:pt x="6758" y="2091"/>
                  </a:cubicBezTo>
                  <a:cubicBezTo>
                    <a:pt x="6726" y="2176"/>
                    <a:pt x="6721" y="2256"/>
                    <a:pt x="6684" y="2278"/>
                  </a:cubicBezTo>
                  <a:cubicBezTo>
                    <a:pt x="6640" y="2303"/>
                    <a:pt x="6560" y="2252"/>
                    <a:pt x="6510" y="2272"/>
                  </a:cubicBezTo>
                  <a:cubicBezTo>
                    <a:pt x="6080" y="2446"/>
                    <a:pt x="5616" y="2451"/>
                    <a:pt x="5170" y="2550"/>
                  </a:cubicBezTo>
                  <a:cubicBezTo>
                    <a:pt x="5085" y="2569"/>
                    <a:pt x="4933" y="2569"/>
                    <a:pt x="4926" y="2600"/>
                  </a:cubicBezTo>
                  <a:cubicBezTo>
                    <a:pt x="4882" y="2817"/>
                    <a:pt x="4777" y="2529"/>
                    <a:pt x="4728" y="2631"/>
                  </a:cubicBezTo>
                  <a:cubicBezTo>
                    <a:pt x="4716" y="2654"/>
                    <a:pt x="4670" y="2664"/>
                    <a:pt x="4665" y="2686"/>
                  </a:cubicBezTo>
                  <a:cubicBezTo>
                    <a:pt x="4617" y="2928"/>
                    <a:pt x="4423" y="2916"/>
                    <a:pt x="4248" y="2933"/>
                  </a:cubicBezTo>
                  <a:cubicBezTo>
                    <a:pt x="4102" y="2947"/>
                    <a:pt x="3955" y="2951"/>
                    <a:pt x="3799" y="2959"/>
                  </a:cubicBezTo>
                  <a:cubicBezTo>
                    <a:pt x="3797" y="2983"/>
                    <a:pt x="3794" y="3029"/>
                    <a:pt x="3790" y="3100"/>
                  </a:cubicBezTo>
                  <a:cubicBezTo>
                    <a:pt x="3676" y="3035"/>
                    <a:pt x="3597" y="3091"/>
                    <a:pt x="3497" y="3132"/>
                  </a:cubicBezTo>
                  <a:cubicBezTo>
                    <a:pt x="3323" y="3204"/>
                    <a:pt x="3121" y="3209"/>
                    <a:pt x="2917" y="3244"/>
                  </a:cubicBezTo>
                  <a:cubicBezTo>
                    <a:pt x="2893" y="3311"/>
                    <a:pt x="2863" y="3402"/>
                    <a:pt x="2831" y="3498"/>
                  </a:cubicBezTo>
                  <a:cubicBezTo>
                    <a:pt x="2735" y="3483"/>
                    <a:pt x="2637" y="3470"/>
                    <a:pt x="2534" y="3454"/>
                  </a:cubicBezTo>
                  <a:cubicBezTo>
                    <a:pt x="2425" y="3564"/>
                    <a:pt x="2396" y="3855"/>
                    <a:pt x="2148" y="3627"/>
                  </a:cubicBezTo>
                  <a:cubicBezTo>
                    <a:pt x="2045" y="3689"/>
                    <a:pt x="1930" y="3737"/>
                    <a:pt x="1841" y="3814"/>
                  </a:cubicBezTo>
                  <a:cubicBezTo>
                    <a:pt x="1726" y="3913"/>
                    <a:pt x="1738" y="3902"/>
                    <a:pt x="1518" y="3878"/>
                  </a:cubicBezTo>
                  <a:cubicBezTo>
                    <a:pt x="1417" y="3868"/>
                    <a:pt x="1281" y="3925"/>
                    <a:pt x="1203" y="3998"/>
                  </a:cubicBezTo>
                  <a:cubicBezTo>
                    <a:pt x="1134" y="4061"/>
                    <a:pt x="1107" y="4113"/>
                    <a:pt x="1004" y="4065"/>
                  </a:cubicBezTo>
                  <a:cubicBezTo>
                    <a:pt x="971" y="4049"/>
                    <a:pt x="890" y="4101"/>
                    <a:pt x="848" y="4140"/>
                  </a:cubicBezTo>
                  <a:cubicBezTo>
                    <a:pt x="720" y="4258"/>
                    <a:pt x="583" y="4248"/>
                    <a:pt x="440" y="4178"/>
                  </a:cubicBezTo>
                  <a:cubicBezTo>
                    <a:pt x="339" y="4128"/>
                    <a:pt x="239" y="4074"/>
                    <a:pt x="143" y="4010"/>
                  </a:cubicBezTo>
                  <a:cubicBezTo>
                    <a:pt x="74" y="3963"/>
                    <a:pt x="1" y="3903"/>
                    <a:pt x="79" y="3804"/>
                  </a:cubicBezTo>
                  <a:lnTo>
                    <a:pt x="267" y="3444"/>
                  </a:lnTo>
                  <a:cubicBezTo>
                    <a:pt x="262" y="3407"/>
                    <a:pt x="256" y="3371"/>
                    <a:pt x="250" y="3321"/>
                  </a:cubicBezTo>
                  <a:cubicBezTo>
                    <a:pt x="362" y="3326"/>
                    <a:pt x="465" y="3331"/>
                    <a:pt x="579" y="3338"/>
                  </a:cubicBezTo>
                  <a:cubicBezTo>
                    <a:pt x="570" y="3309"/>
                    <a:pt x="550" y="3261"/>
                    <a:pt x="554" y="3259"/>
                  </a:cubicBezTo>
                  <a:cubicBezTo>
                    <a:pt x="877" y="3091"/>
                    <a:pt x="1091" y="2732"/>
                    <a:pt x="1503" y="2714"/>
                  </a:cubicBezTo>
                  <a:cubicBezTo>
                    <a:pt x="1568" y="2711"/>
                    <a:pt x="1635" y="2649"/>
                    <a:pt x="1691" y="2603"/>
                  </a:cubicBezTo>
                  <a:cubicBezTo>
                    <a:pt x="1945" y="2394"/>
                    <a:pt x="1944" y="2392"/>
                    <a:pt x="2162" y="2589"/>
                  </a:cubicBezTo>
                  <a:cubicBezTo>
                    <a:pt x="2139" y="2376"/>
                    <a:pt x="2328" y="2267"/>
                    <a:pt x="2449" y="2236"/>
                  </a:cubicBezTo>
                  <a:cubicBezTo>
                    <a:pt x="2707" y="2170"/>
                    <a:pt x="2934" y="2043"/>
                    <a:pt x="3178" y="1956"/>
                  </a:cubicBezTo>
                  <a:cubicBezTo>
                    <a:pt x="3293" y="1914"/>
                    <a:pt x="3457" y="1743"/>
                    <a:pt x="3573" y="2011"/>
                  </a:cubicBezTo>
                  <a:cubicBezTo>
                    <a:pt x="3747" y="1700"/>
                    <a:pt x="4004" y="1586"/>
                    <a:pt x="4315" y="1558"/>
                  </a:cubicBezTo>
                  <a:cubicBezTo>
                    <a:pt x="4445" y="1545"/>
                    <a:pt x="4572" y="1506"/>
                    <a:pt x="4697" y="1465"/>
                  </a:cubicBezTo>
                  <a:cubicBezTo>
                    <a:pt x="4983" y="1371"/>
                    <a:pt x="5267" y="1261"/>
                    <a:pt x="5555" y="1174"/>
                  </a:cubicBezTo>
                  <a:cubicBezTo>
                    <a:pt x="5926" y="1064"/>
                    <a:pt x="6301" y="965"/>
                    <a:pt x="6691" y="951"/>
                  </a:cubicBezTo>
                  <a:cubicBezTo>
                    <a:pt x="6865" y="784"/>
                    <a:pt x="7081" y="866"/>
                    <a:pt x="7281" y="849"/>
                  </a:cubicBezTo>
                  <a:cubicBezTo>
                    <a:pt x="7341" y="844"/>
                    <a:pt x="7424" y="825"/>
                    <a:pt x="7454" y="783"/>
                  </a:cubicBezTo>
                  <a:cubicBezTo>
                    <a:pt x="7561" y="633"/>
                    <a:pt x="7727" y="680"/>
                    <a:pt x="7881" y="611"/>
                  </a:cubicBezTo>
                  <a:lnTo>
                    <a:pt x="7881" y="871"/>
                  </a:lnTo>
                  <a:cubicBezTo>
                    <a:pt x="7933" y="867"/>
                    <a:pt x="7984" y="862"/>
                    <a:pt x="8035" y="858"/>
                  </a:cubicBezTo>
                  <a:cubicBezTo>
                    <a:pt x="8074" y="756"/>
                    <a:pt x="8086" y="618"/>
                    <a:pt x="8156" y="569"/>
                  </a:cubicBezTo>
                  <a:cubicBezTo>
                    <a:pt x="8258" y="498"/>
                    <a:pt x="8404" y="491"/>
                    <a:pt x="8532" y="461"/>
                  </a:cubicBezTo>
                  <a:cubicBezTo>
                    <a:pt x="8589" y="448"/>
                    <a:pt x="8677" y="469"/>
                    <a:pt x="8704" y="436"/>
                  </a:cubicBezTo>
                  <a:cubicBezTo>
                    <a:pt x="8795" y="325"/>
                    <a:pt x="8912" y="356"/>
                    <a:pt x="9024" y="336"/>
                  </a:cubicBezTo>
                  <a:cubicBezTo>
                    <a:pt x="9088" y="324"/>
                    <a:pt x="9171" y="303"/>
                    <a:pt x="9208" y="258"/>
                  </a:cubicBezTo>
                  <a:cubicBezTo>
                    <a:pt x="9332" y="106"/>
                    <a:pt x="9491" y="273"/>
                    <a:pt x="9619" y="198"/>
                  </a:cubicBezTo>
                  <a:cubicBezTo>
                    <a:pt x="9639" y="232"/>
                    <a:pt x="9657" y="266"/>
                    <a:pt x="9683" y="311"/>
                  </a:cubicBezTo>
                  <a:cubicBezTo>
                    <a:pt x="9744" y="229"/>
                    <a:pt x="9779" y="134"/>
                    <a:pt x="9844" y="105"/>
                  </a:cubicBezTo>
                  <a:cubicBezTo>
                    <a:pt x="9899" y="80"/>
                    <a:pt x="9989" y="133"/>
                    <a:pt x="10077" y="154"/>
                  </a:cubicBezTo>
                  <a:cubicBezTo>
                    <a:pt x="10090" y="115"/>
                    <a:pt x="10107" y="58"/>
                    <a:pt x="10124" y="0"/>
                  </a:cubicBezTo>
                  <a:cubicBezTo>
                    <a:pt x="10205" y="12"/>
                    <a:pt x="10295" y="29"/>
                    <a:pt x="10398" y="50"/>
                  </a:cubicBezTo>
                  <a:close/>
                  <a:moveTo>
                    <a:pt x="7404" y="899"/>
                  </a:moveTo>
                  <a:cubicBezTo>
                    <a:pt x="7328" y="934"/>
                    <a:pt x="7264" y="961"/>
                    <a:pt x="7168" y="1006"/>
                  </a:cubicBezTo>
                  <a:cubicBezTo>
                    <a:pt x="7362" y="1095"/>
                    <a:pt x="7362" y="1095"/>
                    <a:pt x="7404" y="899"/>
                  </a:cubicBezTo>
                  <a:close/>
                  <a:moveTo>
                    <a:pt x="8969" y="642"/>
                  </a:moveTo>
                  <a:cubicBezTo>
                    <a:pt x="8752" y="477"/>
                    <a:pt x="8661" y="655"/>
                    <a:pt x="8498" y="686"/>
                  </a:cubicBezTo>
                  <a:cubicBezTo>
                    <a:pt x="8701" y="825"/>
                    <a:pt x="8786" y="633"/>
                    <a:pt x="8969" y="642"/>
                  </a:cubicBezTo>
                  <a:close/>
                  <a:moveTo>
                    <a:pt x="9365" y="726"/>
                  </a:moveTo>
                  <a:cubicBezTo>
                    <a:pt x="9328" y="683"/>
                    <a:pt x="9294" y="639"/>
                    <a:pt x="9257" y="595"/>
                  </a:cubicBezTo>
                  <a:cubicBezTo>
                    <a:pt x="9227" y="628"/>
                    <a:pt x="9196" y="663"/>
                    <a:pt x="9164" y="696"/>
                  </a:cubicBezTo>
                  <a:lnTo>
                    <a:pt x="9317" y="783"/>
                  </a:lnTo>
                  <a:cubicBezTo>
                    <a:pt x="9332" y="764"/>
                    <a:pt x="9348" y="746"/>
                    <a:pt x="9365" y="726"/>
                  </a:cubicBezTo>
                  <a:close/>
                  <a:moveTo>
                    <a:pt x="10011" y="267"/>
                  </a:moveTo>
                  <a:cubicBezTo>
                    <a:pt x="9801" y="388"/>
                    <a:pt x="9801" y="388"/>
                    <a:pt x="9942" y="578"/>
                  </a:cubicBezTo>
                  <a:cubicBezTo>
                    <a:pt x="9963" y="488"/>
                    <a:pt x="9983" y="391"/>
                    <a:pt x="10011" y="2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7014833" y="1596160"/>
              <a:ext cx="410637" cy="144099"/>
            </a:xfrm>
            <a:custGeom>
              <a:rect b="b" l="l" r="r" t="t"/>
              <a:pathLst>
                <a:path extrusionOk="0" h="3406" w="9706">
                  <a:moveTo>
                    <a:pt x="7155" y="386"/>
                  </a:moveTo>
                  <a:cubicBezTo>
                    <a:pt x="7293" y="327"/>
                    <a:pt x="7413" y="192"/>
                    <a:pt x="7581" y="302"/>
                  </a:cubicBezTo>
                  <a:cubicBezTo>
                    <a:pt x="7695" y="191"/>
                    <a:pt x="7829" y="201"/>
                    <a:pt x="7976" y="208"/>
                  </a:cubicBezTo>
                  <a:cubicBezTo>
                    <a:pt x="8055" y="214"/>
                    <a:pt x="8139" y="119"/>
                    <a:pt x="8247" y="53"/>
                  </a:cubicBezTo>
                  <a:cubicBezTo>
                    <a:pt x="8236" y="175"/>
                    <a:pt x="8226" y="271"/>
                    <a:pt x="8213" y="415"/>
                  </a:cubicBezTo>
                  <a:cubicBezTo>
                    <a:pt x="8331" y="350"/>
                    <a:pt x="8415" y="305"/>
                    <a:pt x="8498" y="261"/>
                  </a:cubicBezTo>
                  <a:cubicBezTo>
                    <a:pt x="8503" y="262"/>
                    <a:pt x="8505" y="264"/>
                    <a:pt x="8509" y="265"/>
                  </a:cubicBezTo>
                  <a:lnTo>
                    <a:pt x="8513" y="261"/>
                  </a:lnTo>
                  <a:cubicBezTo>
                    <a:pt x="8558" y="327"/>
                    <a:pt x="8605" y="395"/>
                    <a:pt x="8686" y="512"/>
                  </a:cubicBezTo>
                  <a:cubicBezTo>
                    <a:pt x="8712" y="331"/>
                    <a:pt x="8727" y="225"/>
                    <a:pt x="8740" y="120"/>
                  </a:cubicBezTo>
                  <a:cubicBezTo>
                    <a:pt x="8722" y="110"/>
                    <a:pt x="8704" y="100"/>
                    <a:pt x="8687" y="90"/>
                  </a:cubicBezTo>
                  <a:cubicBezTo>
                    <a:pt x="8629" y="147"/>
                    <a:pt x="8571" y="203"/>
                    <a:pt x="8513" y="261"/>
                  </a:cubicBezTo>
                  <a:cubicBezTo>
                    <a:pt x="8511" y="259"/>
                    <a:pt x="8510" y="256"/>
                    <a:pt x="8509" y="254"/>
                  </a:cubicBezTo>
                  <a:cubicBezTo>
                    <a:pt x="8506" y="255"/>
                    <a:pt x="8503" y="259"/>
                    <a:pt x="8498" y="260"/>
                  </a:cubicBezTo>
                  <a:cubicBezTo>
                    <a:pt x="8311" y="201"/>
                    <a:pt x="8408" y="105"/>
                    <a:pt x="8456" y="31"/>
                  </a:cubicBezTo>
                  <a:cubicBezTo>
                    <a:pt x="8617" y="21"/>
                    <a:pt x="8757" y="11"/>
                    <a:pt x="8913" y="0"/>
                  </a:cubicBezTo>
                  <a:cubicBezTo>
                    <a:pt x="8889" y="100"/>
                    <a:pt x="8862" y="217"/>
                    <a:pt x="8837" y="322"/>
                  </a:cubicBezTo>
                  <a:cubicBezTo>
                    <a:pt x="9019" y="374"/>
                    <a:pt x="9163" y="415"/>
                    <a:pt x="9306" y="454"/>
                  </a:cubicBezTo>
                  <a:cubicBezTo>
                    <a:pt x="9436" y="491"/>
                    <a:pt x="9601" y="438"/>
                    <a:pt x="9706" y="604"/>
                  </a:cubicBezTo>
                  <a:cubicBezTo>
                    <a:pt x="9561" y="665"/>
                    <a:pt x="9405" y="426"/>
                    <a:pt x="9309" y="660"/>
                  </a:cubicBezTo>
                  <a:cubicBezTo>
                    <a:pt x="9332" y="703"/>
                    <a:pt x="9366" y="765"/>
                    <a:pt x="9413" y="849"/>
                  </a:cubicBezTo>
                  <a:cubicBezTo>
                    <a:pt x="9330" y="840"/>
                    <a:pt x="9273" y="835"/>
                    <a:pt x="9160" y="823"/>
                  </a:cubicBezTo>
                  <a:cubicBezTo>
                    <a:pt x="9231" y="889"/>
                    <a:pt x="9268" y="922"/>
                    <a:pt x="9332" y="983"/>
                  </a:cubicBezTo>
                  <a:cubicBezTo>
                    <a:pt x="9269" y="1052"/>
                    <a:pt x="9216" y="1165"/>
                    <a:pt x="9138" y="1189"/>
                  </a:cubicBezTo>
                  <a:cubicBezTo>
                    <a:pt x="8904" y="1262"/>
                    <a:pt x="8659" y="1301"/>
                    <a:pt x="8418" y="1350"/>
                  </a:cubicBezTo>
                  <a:cubicBezTo>
                    <a:pt x="8307" y="1372"/>
                    <a:pt x="8195" y="1386"/>
                    <a:pt x="8074" y="1406"/>
                  </a:cubicBezTo>
                  <a:cubicBezTo>
                    <a:pt x="8053" y="1465"/>
                    <a:pt x="8030" y="1529"/>
                    <a:pt x="8010" y="1585"/>
                  </a:cubicBezTo>
                  <a:cubicBezTo>
                    <a:pt x="7923" y="1558"/>
                    <a:pt x="7815" y="1491"/>
                    <a:pt x="7783" y="1517"/>
                  </a:cubicBezTo>
                  <a:cubicBezTo>
                    <a:pt x="7591" y="1668"/>
                    <a:pt x="7394" y="1594"/>
                    <a:pt x="7190" y="1552"/>
                  </a:cubicBezTo>
                  <a:cubicBezTo>
                    <a:pt x="7088" y="1707"/>
                    <a:pt x="6950" y="1827"/>
                    <a:pt x="6769" y="1787"/>
                  </a:cubicBezTo>
                  <a:cubicBezTo>
                    <a:pt x="6572" y="1744"/>
                    <a:pt x="6410" y="1928"/>
                    <a:pt x="6220" y="1840"/>
                  </a:cubicBezTo>
                  <a:cubicBezTo>
                    <a:pt x="6206" y="1835"/>
                    <a:pt x="6175" y="1845"/>
                    <a:pt x="6165" y="1859"/>
                  </a:cubicBezTo>
                  <a:cubicBezTo>
                    <a:pt x="5968" y="2163"/>
                    <a:pt x="5626" y="2077"/>
                    <a:pt x="5345" y="2158"/>
                  </a:cubicBezTo>
                  <a:cubicBezTo>
                    <a:pt x="5138" y="2219"/>
                    <a:pt x="4878" y="2186"/>
                    <a:pt x="4719" y="2301"/>
                  </a:cubicBezTo>
                  <a:cubicBezTo>
                    <a:pt x="4586" y="2397"/>
                    <a:pt x="4455" y="2354"/>
                    <a:pt x="4335" y="2417"/>
                  </a:cubicBezTo>
                  <a:cubicBezTo>
                    <a:pt x="4206" y="2486"/>
                    <a:pt x="4030" y="2479"/>
                    <a:pt x="3915" y="2562"/>
                  </a:cubicBezTo>
                  <a:cubicBezTo>
                    <a:pt x="3819" y="2631"/>
                    <a:pt x="3763" y="2630"/>
                    <a:pt x="3663" y="2604"/>
                  </a:cubicBezTo>
                  <a:cubicBezTo>
                    <a:pt x="3621" y="2592"/>
                    <a:pt x="3553" y="2713"/>
                    <a:pt x="3498" y="2713"/>
                  </a:cubicBezTo>
                  <a:cubicBezTo>
                    <a:pt x="3128" y="2707"/>
                    <a:pt x="2803" y="2869"/>
                    <a:pt x="2458" y="2954"/>
                  </a:cubicBezTo>
                  <a:cubicBezTo>
                    <a:pt x="2245" y="3007"/>
                    <a:pt x="2018" y="3002"/>
                    <a:pt x="1820" y="3021"/>
                  </a:cubicBezTo>
                  <a:cubicBezTo>
                    <a:pt x="1719" y="3172"/>
                    <a:pt x="1548" y="3156"/>
                    <a:pt x="1402" y="3197"/>
                  </a:cubicBezTo>
                  <a:cubicBezTo>
                    <a:pt x="1242" y="3239"/>
                    <a:pt x="1085" y="3322"/>
                    <a:pt x="930" y="3152"/>
                  </a:cubicBezTo>
                  <a:cubicBezTo>
                    <a:pt x="834" y="3296"/>
                    <a:pt x="741" y="3405"/>
                    <a:pt x="560" y="3324"/>
                  </a:cubicBezTo>
                  <a:cubicBezTo>
                    <a:pt x="505" y="3299"/>
                    <a:pt x="422" y="3334"/>
                    <a:pt x="354" y="3333"/>
                  </a:cubicBezTo>
                  <a:cubicBezTo>
                    <a:pt x="231" y="3330"/>
                    <a:pt x="138" y="3297"/>
                    <a:pt x="188" y="3142"/>
                  </a:cubicBezTo>
                  <a:cubicBezTo>
                    <a:pt x="197" y="3114"/>
                    <a:pt x="213" y="3064"/>
                    <a:pt x="206" y="3062"/>
                  </a:cubicBezTo>
                  <a:cubicBezTo>
                    <a:pt x="0" y="2955"/>
                    <a:pt x="65" y="2830"/>
                    <a:pt x="140" y="2662"/>
                  </a:cubicBezTo>
                  <a:cubicBezTo>
                    <a:pt x="183" y="2564"/>
                    <a:pt x="187" y="2501"/>
                    <a:pt x="308" y="2501"/>
                  </a:cubicBezTo>
                  <a:cubicBezTo>
                    <a:pt x="345" y="2501"/>
                    <a:pt x="385" y="2438"/>
                    <a:pt x="419" y="2402"/>
                  </a:cubicBezTo>
                  <a:cubicBezTo>
                    <a:pt x="598" y="2220"/>
                    <a:pt x="804" y="2126"/>
                    <a:pt x="1062" y="2068"/>
                  </a:cubicBezTo>
                  <a:cubicBezTo>
                    <a:pt x="1288" y="2017"/>
                    <a:pt x="1516" y="1927"/>
                    <a:pt x="1745" y="1855"/>
                  </a:cubicBezTo>
                  <a:cubicBezTo>
                    <a:pt x="2162" y="1725"/>
                    <a:pt x="2560" y="1547"/>
                    <a:pt x="2997" y="1460"/>
                  </a:cubicBezTo>
                  <a:cubicBezTo>
                    <a:pt x="3432" y="1373"/>
                    <a:pt x="3849" y="1192"/>
                    <a:pt x="4294" y="1045"/>
                  </a:cubicBezTo>
                  <a:cubicBezTo>
                    <a:pt x="4355" y="1076"/>
                    <a:pt x="4439" y="1119"/>
                    <a:pt x="4523" y="1163"/>
                  </a:cubicBezTo>
                  <a:cubicBezTo>
                    <a:pt x="4587" y="1003"/>
                    <a:pt x="4628" y="1072"/>
                    <a:pt x="4825" y="959"/>
                  </a:cubicBezTo>
                  <a:cubicBezTo>
                    <a:pt x="5032" y="840"/>
                    <a:pt x="5263" y="874"/>
                    <a:pt x="5450" y="749"/>
                  </a:cubicBezTo>
                  <a:cubicBezTo>
                    <a:pt x="5483" y="725"/>
                    <a:pt x="5523" y="683"/>
                    <a:pt x="5555" y="687"/>
                  </a:cubicBezTo>
                  <a:cubicBezTo>
                    <a:pt x="5785" y="715"/>
                    <a:pt x="5973" y="673"/>
                    <a:pt x="6192" y="546"/>
                  </a:cubicBezTo>
                  <a:cubicBezTo>
                    <a:pt x="6415" y="417"/>
                    <a:pt x="6731" y="449"/>
                    <a:pt x="7006" y="411"/>
                  </a:cubicBezTo>
                  <a:cubicBezTo>
                    <a:pt x="7058" y="405"/>
                    <a:pt x="7112" y="405"/>
                    <a:pt x="7155" y="386"/>
                  </a:cubicBezTo>
                  <a:close/>
                  <a:moveTo>
                    <a:pt x="4336" y="1249"/>
                  </a:moveTo>
                  <a:cubicBezTo>
                    <a:pt x="4320" y="1239"/>
                    <a:pt x="4305" y="1228"/>
                    <a:pt x="4289" y="1217"/>
                  </a:cubicBezTo>
                  <a:cubicBezTo>
                    <a:pt x="4242" y="1270"/>
                    <a:pt x="4195" y="1323"/>
                    <a:pt x="4148" y="1375"/>
                  </a:cubicBezTo>
                  <a:cubicBezTo>
                    <a:pt x="4167" y="1391"/>
                    <a:pt x="4185" y="1408"/>
                    <a:pt x="4205" y="1423"/>
                  </a:cubicBezTo>
                  <a:cubicBezTo>
                    <a:pt x="4247" y="1366"/>
                    <a:pt x="4292" y="1308"/>
                    <a:pt x="4336" y="1249"/>
                  </a:cubicBezTo>
                  <a:close/>
                  <a:moveTo>
                    <a:pt x="6046" y="1057"/>
                  </a:moveTo>
                  <a:cubicBezTo>
                    <a:pt x="6023" y="1042"/>
                    <a:pt x="5999" y="1026"/>
                    <a:pt x="5976" y="1012"/>
                  </a:cubicBezTo>
                  <a:cubicBezTo>
                    <a:pt x="5918" y="1069"/>
                    <a:pt x="5796" y="1100"/>
                    <a:pt x="5930" y="1257"/>
                  </a:cubicBezTo>
                  <a:cubicBezTo>
                    <a:pt x="5975" y="1181"/>
                    <a:pt x="6011" y="1118"/>
                    <a:pt x="6046" y="1057"/>
                  </a:cubicBezTo>
                  <a:close/>
                  <a:moveTo>
                    <a:pt x="7617" y="1255"/>
                  </a:moveTo>
                  <a:cubicBezTo>
                    <a:pt x="7612" y="1259"/>
                    <a:pt x="7624" y="1291"/>
                    <a:pt x="7628" y="1311"/>
                  </a:cubicBezTo>
                  <a:cubicBezTo>
                    <a:pt x="7678" y="1296"/>
                    <a:pt x="7727" y="1282"/>
                    <a:pt x="7777" y="1269"/>
                  </a:cubicBezTo>
                  <a:cubicBezTo>
                    <a:pt x="7768" y="1241"/>
                    <a:pt x="7759" y="1214"/>
                    <a:pt x="7748" y="1187"/>
                  </a:cubicBezTo>
                  <a:cubicBezTo>
                    <a:pt x="7704" y="1208"/>
                    <a:pt x="7659" y="1229"/>
                    <a:pt x="7617" y="12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7042757" y="1869813"/>
              <a:ext cx="402894" cy="159076"/>
            </a:xfrm>
            <a:custGeom>
              <a:rect b="b" l="l" r="r" t="t"/>
              <a:pathLst>
                <a:path extrusionOk="0" h="3760" w="9523">
                  <a:moveTo>
                    <a:pt x="9232" y="306"/>
                  </a:moveTo>
                  <a:cubicBezTo>
                    <a:pt x="9194" y="365"/>
                    <a:pt x="9161" y="420"/>
                    <a:pt x="9108" y="503"/>
                  </a:cubicBezTo>
                  <a:cubicBezTo>
                    <a:pt x="9240" y="522"/>
                    <a:pt x="9348" y="538"/>
                    <a:pt x="9460" y="554"/>
                  </a:cubicBezTo>
                  <a:cubicBezTo>
                    <a:pt x="9522" y="720"/>
                    <a:pt x="9499" y="862"/>
                    <a:pt x="9368" y="986"/>
                  </a:cubicBezTo>
                  <a:cubicBezTo>
                    <a:pt x="9331" y="1022"/>
                    <a:pt x="9296" y="1064"/>
                    <a:pt x="9276" y="1111"/>
                  </a:cubicBezTo>
                  <a:cubicBezTo>
                    <a:pt x="9210" y="1267"/>
                    <a:pt x="9079" y="1387"/>
                    <a:pt x="8925" y="1420"/>
                  </a:cubicBezTo>
                  <a:cubicBezTo>
                    <a:pt x="8801" y="1446"/>
                    <a:pt x="8678" y="1480"/>
                    <a:pt x="8553" y="1494"/>
                  </a:cubicBezTo>
                  <a:cubicBezTo>
                    <a:pt x="8468" y="1504"/>
                    <a:pt x="8378" y="1486"/>
                    <a:pt x="8290" y="1481"/>
                  </a:cubicBezTo>
                  <a:cubicBezTo>
                    <a:pt x="8298" y="1628"/>
                    <a:pt x="8177" y="1543"/>
                    <a:pt x="8138" y="1571"/>
                  </a:cubicBezTo>
                  <a:cubicBezTo>
                    <a:pt x="8062" y="1627"/>
                    <a:pt x="8004" y="1640"/>
                    <a:pt x="7915" y="1625"/>
                  </a:cubicBezTo>
                  <a:cubicBezTo>
                    <a:pt x="7707" y="1586"/>
                    <a:pt x="7532" y="1629"/>
                    <a:pt x="7463" y="1877"/>
                  </a:cubicBezTo>
                  <a:cubicBezTo>
                    <a:pt x="7402" y="1831"/>
                    <a:pt x="7362" y="1801"/>
                    <a:pt x="7322" y="1773"/>
                  </a:cubicBezTo>
                  <a:cubicBezTo>
                    <a:pt x="7229" y="1926"/>
                    <a:pt x="7002" y="1721"/>
                    <a:pt x="6927" y="1921"/>
                  </a:cubicBezTo>
                  <a:cubicBezTo>
                    <a:pt x="6920" y="1937"/>
                    <a:pt x="6890" y="1962"/>
                    <a:pt x="6885" y="1960"/>
                  </a:cubicBezTo>
                  <a:cubicBezTo>
                    <a:pt x="6686" y="1846"/>
                    <a:pt x="6546" y="1966"/>
                    <a:pt x="6407" y="2082"/>
                  </a:cubicBezTo>
                  <a:cubicBezTo>
                    <a:pt x="6401" y="2088"/>
                    <a:pt x="6385" y="2093"/>
                    <a:pt x="6377" y="2088"/>
                  </a:cubicBezTo>
                  <a:cubicBezTo>
                    <a:pt x="6040" y="1950"/>
                    <a:pt x="5788" y="2354"/>
                    <a:pt x="5455" y="2234"/>
                  </a:cubicBezTo>
                  <a:cubicBezTo>
                    <a:pt x="5191" y="2408"/>
                    <a:pt x="4874" y="2388"/>
                    <a:pt x="4585" y="2473"/>
                  </a:cubicBezTo>
                  <a:cubicBezTo>
                    <a:pt x="4520" y="2493"/>
                    <a:pt x="4453" y="2507"/>
                    <a:pt x="4387" y="2518"/>
                  </a:cubicBezTo>
                  <a:cubicBezTo>
                    <a:pt x="4305" y="2530"/>
                    <a:pt x="4207" y="2526"/>
                    <a:pt x="4292" y="2654"/>
                  </a:cubicBezTo>
                  <a:cubicBezTo>
                    <a:pt x="4240" y="2681"/>
                    <a:pt x="4185" y="2734"/>
                    <a:pt x="4135" y="2731"/>
                  </a:cubicBezTo>
                  <a:cubicBezTo>
                    <a:pt x="4010" y="2721"/>
                    <a:pt x="3908" y="2732"/>
                    <a:pt x="3842" y="2870"/>
                  </a:cubicBezTo>
                  <a:cubicBezTo>
                    <a:pt x="3774" y="2822"/>
                    <a:pt x="3716" y="2781"/>
                    <a:pt x="3646" y="2732"/>
                  </a:cubicBezTo>
                  <a:cubicBezTo>
                    <a:pt x="3504" y="2832"/>
                    <a:pt x="3410" y="3014"/>
                    <a:pt x="3176" y="2979"/>
                  </a:cubicBezTo>
                  <a:cubicBezTo>
                    <a:pt x="3007" y="2956"/>
                    <a:pt x="2857" y="3191"/>
                    <a:pt x="2647" y="3054"/>
                  </a:cubicBezTo>
                  <a:cubicBezTo>
                    <a:pt x="2613" y="3112"/>
                    <a:pt x="2583" y="3165"/>
                    <a:pt x="2545" y="3229"/>
                  </a:cubicBezTo>
                  <a:cubicBezTo>
                    <a:pt x="2484" y="3202"/>
                    <a:pt x="2421" y="3174"/>
                    <a:pt x="2382" y="3155"/>
                  </a:cubicBezTo>
                  <a:cubicBezTo>
                    <a:pt x="2332" y="3196"/>
                    <a:pt x="2296" y="3233"/>
                    <a:pt x="2254" y="3259"/>
                  </a:cubicBezTo>
                  <a:cubicBezTo>
                    <a:pt x="2233" y="3271"/>
                    <a:pt x="2199" y="3264"/>
                    <a:pt x="2171" y="3266"/>
                  </a:cubicBezTo>
                  <a:cubicBezTo>
                    <a:pt x="2186" y="3289"/>
                    <a:pt x="2216" y="3326"/>
                    <a:pt x="2212" y="3330"/>
                  </a:cubicBezTo>
                  <a:cubicBezTo>
                    <a:pt x="2171" y="3372"/>
                    <a:pt x="2126" y="3440"/>
                    <a:pt x="2081" y="3441"/>
                  </a:cubicBezTo>
                  <a:cubicBezTo>
                    <a:pt x="1992" y="3443"/>
                    <a:pt x="1900" y="3409"/>
                    <a:pt x="1794" y="3386"/>
                  </a:cubicBezTo>
                  <a:cubicBezTo>
                    <a:pt x="1717" y="3477"/>
                    <a:pt x="1648" y="3630"/>
                    <a:pt x="1458" y="3549"/>
                  </a:cubicBezTo>
                  <a:cubicBezTo>
                    <a:pt x="1424" y="3535"/>
                    <a:pt x="1367" y="3567"/>
                    <a:pt x="1324" y="3586"/>
                  </a:cubicBezTo>
                  <a:cubicBezTo>
                    <a:pt x="1286" y="3601"/>
                    <a:pt x="1256" y="3635"/>
                    <a:pt x="1218" y="3650"/>
                  </a:cubicBezTo>
                  <a:cubicBezTo>
                    <a:pt x="949" y="3760"/>
                    <a:pt x="812" y="3727"/>
                    <a:pt x="564" y="3467"/>
                  </a:cubicBezTo>
                  <a:cubicBezTo>
                    <a:pt x="585" y="3557"/>
                    <a:pt x="595" y="3594"/>
                    <a:pt x="610" y="3657"/>
                  </a:cubicBezTo>
                  <a:cubicBezTo>
                    <a:pt x="538" y="3662"/>
                    <a:pt x="451" y="3695"/>
                    <a:pt x="405" y="3665"/>
                  </a:cubicBezTo>
                  <a:cubicBezTo>
                    <a:pt x="282" y="3584"/>
                    <a:pt x="159" y="3490"/>
                    <a:pt x="69" y="3375"/>
                  </a:cubicBezTo>
                  <a:cubicBezTo>
                    <a:pt x="1" y="3291"/>
                    <a:pt x="72" y="3187"/>
                    <a:pt x="218" y="3102"/>
                  </a:cubicBezTo>
                  <a:cubicBezTo>
                    <a:pt x="352" y="3162"/>
                    <a:pt x="352" y="3162"/>
                    <a:pt x="472" y="3046"/>
                  </a:cubicBezTo>
                  <a:cubicBezTo>
                    <a:pt x="368" y="3068"/>
                    <a:pt x="293" y="3086"/>
                    <a:pt x="217" y="3102"/>
                  </a:cubicBezTo>
                  <a:cubicBezTo>
                    <a:pt x="259" y="3039"/>
                    <a:pt x="293" y="2935"/>
                    <a:pt x="347" y="2920"/>
                  </a:cubicBezTo>
                  <a:cubicBezTo>
                    <a:pt x="491" y="2882"/>
                    <a:pt x="496" y="2639"/>
                    <a:pt x="702" y="2697"/>
                  </a:cubicBezTo>
                  <a:cubicBezTo>
                    <a:pt x="726" y="2703"/>
                    <a:pt x="789" y="2578"/>
                    <a:pt x="835" y="2513"/>
                  </a:cubicBezTo>
                  <a:cubicBezTo>
                    <a:pt x="1018" y="2466"/>
                    <a:pt x="1263" y="2567"/>
                    <a:pt x="1377" y="2311"/>
                  </a:cubicBezTo>
                  <a:cubicBezTo>
                    <a:pt x="1572" y="2462"/>
                    <a:pt x="1696" y="2104"/>
                    <a:pt x="1894" y="2237"/>
                  </a:cubicBezTo>
                  <a:cubicBezTo>
                    <a:pt x="1920" y="2254"/>
                    <a:pt x="2005" y="2239"/>
                    <a:pt x="2012" y="2222"/>
                  </a:cubicBezTo>
                  <a:cubicBezTo>
                    <a:pt x="2080" y="2020"/>
                    <a:pt x="2296" y="2031"/>
                    <a:pt x="2435" y="1953"/>
                  </a:cubicBezTo>
                  <a:cubicBezTo>
                    <a:pt x="2624" y="1847"/>
                    <a:pt x="2800" y="1664"/>
                    <a:pt x="3051" y="1690"/>
                  </a:cubicBezTo>
                  <a:cubicBezTo>
                    <a:pt x="3070" y="1693"/>
                    <a:pt x="3104" y="1703"/>
                    <a:pt x="3108" y="1698"/>
                  </a:cubicBezTo>
                  <a:cubicBezTo>
                    <a:pt x="3168" y="1585"/>
                    <a:pt x="3202" y="1478"/>
                    <a:pt x="3378" y="1598"/>
                  </a:cubicBezTo>
                  <a:cubicBezTo>
                    <a:pt x="3432" y="1635"/>
                    <a:pt x="3599" y="1510"/>
                    <a:pt x="3726" y="1455"/>
                  </a:cubicBezTo>
                  <a:cubicBezTo>
                    <a:pt x="3883" y="1587"/>
                    <a:pt x="4145" y="1633"/>
                    <a:pt x="4039" y="1943"/>
                  </a:cubicBezTo>
                  <a:cubicBezTo>
                    <a:pt x="4247" y="1780"/>
                    <a:pt x="4284" y="1577"/>
                    <a:pt x="4253" y="1352"/>
                  </a:cubicBezTo>
                  <a:lnTo>
                    <a:pt x="4254" y="1354"/>
                  </a:lnTo>
                  <a:cubicBezTo>
                    <a:pt x="4279" y="1399"/>
                    <a:pt x="4304" y="1442"/>
                    <a:pt x="4356" y="1538"/>
                  </a:cubicBezTo>
                  <a:cubicBezTo>
                    <a:pt x="4406" y="1398"/>
                    <a:pt x="4445" y="1340"/>
                    <a:pt x="4445" y="1284"/>
                  </a:cubicBezTo>
                  <a:cubicBezTo>
                    <a:pt x="4446" y="1139"/>
                    <a:pt x="4559" y="1084"/>
                    <a:pt x="4644" y="1115"/>
                  </a:cubicBezTo>
                  <a:cubicBezTo>
                    <a:pt x="4797" y="1171"/>
                    <a:pt x="4848" y="1052"/>
                    <a:pt x="4983" y="963"/>
                  </a:cubicBezTo>
                  <a:cubicBezTo>
                    <a:pt x="5014" y="1031"/>
                    <a:pt x="5049" y="1107"/>
                    <a:pt x="5082" y="1181"/>
                  </a:cubicBezTo>
                  <a:cubicBezTo>
                    <a:pt x="5170" y="1043"/>
                    <a:pt x="5198" y="936"/>
                    <a:pt x="5349" y="942"/>
                  </a:cubicBezTo>
                  <a:cubicBezTo>
                    <a:pt x="5443" y="947"/>
                    <a:pt x="5573" y="935"/>
                    <a:pt x="5625" y="877"/>
                  </a:cubicBezTo>
                  <a:cubicBezTo>
                    <a:pt x="5727" y="760"/>
                    <a:pt x="5825" y="869"/>
                    <a:pt x="5916" y="837"/>
                  </a:cubicBezTo>
                  <a:cubicBezTo>
                    <a:pt x="5920" y="903"/>
                    <a:pt x="5925" y="962"/>
                    <a:pt x="5930" y="1026"/>
                  </a:cubicBezTo>
                  <a:cubicBezTo>
                    <a:pt x="5954" y="1015"/>
                    <a:pt x="5983" y="1010"/>
                    <a:pt x="5984" y="1002"/>
                  </a:cubicBezTo>
                  <a:cubicBezTo>
                    <a:pt x="5995" y="919"/>
                    <a:pt x="6002" y="836"/>
                    <a:pt x="6011" y="749"/>
                  </a:cubicBezTo>
                  <a:cubicBezTo>
                    <a:pt x="6188" y="685"/>
                    <a:pt x="6420" y="786"/>
                    <a:pt x="6513" y="543"/>
                  </a:cubicBezTo>
                  <a:cubicBezTo>
                    <a:pt x="6617" y="592"/>
                    <a:pt x="6699" y="633"/>
                    <a:pt x="6795" y="680"/>
                  </a:cubicBezTo>
                  <a:cubicBezTo>
                    <a:pt x="6818" y="639"/>
                    <a:pt x="6848" y="560"/>
                    <a:pt x="6867" y="561"/>
                  </a:cubicBezTo>
                  <a:cubicBezTo>
                    <a:pt x="7057" y="581"/>
                    <a:pt x="7154" y="400"/>
                    <a:pt x="7326" y="362"/>
                  </a:cubicBezTo>
                  <a:cubicBezTo>
                    <a:pt x="7468" y="330"/>
                    <a:pt x="7553" y="361"/>
                    <a:pt x="7553" y="468"/>
                  </a:cubicBezTo>
                  <a:cubicBezTo>
                    <a:pt x="7553" y="650"/>
                    <a:pt x="7650" y="644"/>
                    <a:pt x="7765" y="638"/>
                  </a:cubicBezTo>
                  <a:cubicBezTo>
                    <a:pt x="7766" y="640"/>
                    <a:pt x="7766" y="643"/>
                    <a:pt x="7769" y="645"/>
                  </a:cubicBezTo>
                  <a:lnTo>
                    <a:pt x="7780" y="654"/>
                  </a:lnTo>
                  <a:cubicBezTo>
                    <a:pt x="7803" y="823"/>
                    <a:pt x="7808" y="823"/>
                    <a:pt x="7952" y="763"/>
                  </a:cubicBezTo>
                  <a:cubicBezTo>
                    <a:pt x="7888" y="723"/>
                    <a:pt x="7834" y="687"/>
                    <a:pt x="7780" y="654"/>
                  </a:cubicBezTo>
                  <a:cubicBezTo>
                    <a:pt x="7779" y="649"/>
                    <a:pt x="7779" y="643"/>
                    <a:pt x="7777" y="637"/>
                  </a:cubicBezTo>
                  <a:lnTo>
                    <a:pt x="7765" y="637"/>
                  </a:lnTo>
                  <a:cubicBezTo>
                    <a:pt x="7748" y="582"/>
                    <a:pt x="7729" y="526"/>
                    <a:pt x="7699" y="432"/>
                  </a:cubicBezTo>
                  <a:cubicBezTo>
                    <a:pt x="7817" y="463"/>
                    <a:pt x="7899" y="486"/>
                    <a:pt x="8053" y="528"/>
                  </a:cubicBezTo>
                  <a:cubicBezTo>
                    <a:pt x="7961" y="446"/>
                    <a:pt x="7910" y="420"/>
                    <a:pt x="7892" y="380"/>
                  </a:cubicBezTo>
                  <a:cubicBezTo>
                    <a:pt x="7876" y="341"/>
                    <a:pt x="7896" y="288"/>
                    <a:pt x="7900" y="241"/>
                  </a:cubicBezTo>
                  <a:cubicBezTo>
                    <a:pt x="7932" y="246"/>
                    <a:pt x="7964" y="254"/>
                    <a:pt x="7998" y="254"/>
                  </a:cubicBezTo>
                  <a:cubicBezTo>
                    <a:pt x="8027" y="254"/>
                    <a:pt x="8062" y="253"/>
                    <a:pt x="8086" y="238"/>
                  </a:cubicBezTo>
                  <a:cubicBezTo>
                    <a:pt x="8125" y="214"/>
                    <a:pt x="8157" y="179"/>
                    <a:pt x="8193" y="147"/>
                  </a:cubicBezTo>
                  <a:cubicBezTo>
                    <a:pt x="8202" y="179"/>
                    <a:pt x="8211" y="208"/>
                    <a:pt x="8220" y="240"/>
                  </a:cubicBezTo>
                  <a:cubicBezTo>
                    <a:pt x="8267" y="226"/>
                    <a:pt x="8350" y="216"/>
                    <a:pt x="8354" y="194"/>
                  </a:cubicBezTo>
                  <a:cubicBezTo>
                    <a:pt x="8384" y="33"/>
                    <a:pt x="8478" y="38"/>
                    <a:pt x="8613" y="53"/>
                  </a:cubicBezTo>
                  <a:cubicBezTo>
                    <a:pt x="8724" y="64"/>
                    <a:pt x="8842" y="21"/>
                    <a:pt x="8972" y="0"/>
                  </a:cubicBezTo>
                  <a:cubicBezTo>
                    <a:pt x="9050" y="283"/>
                    <a:pt x="8633" y="129"/>
                    <a:pt x="8618" y="327"/>
                  </a:cubicBezTo>
                  <a:cubicBezTo>
                    <a:pt x="8703" y="379"/>
                    <a:pt x="8781" y="426"/>
                    <a:pt x="8859" y="472"/>
                  </a:cubicBezTo>
                  <a:cubicBezTo>
                    <a:pt x="9006" y="516"/>
                    <a:pt x="8973" y="159"/>
                    <a:pt x="9232" y="306"/>
                  </a:cubicBezTo>
                  <a:close/>
                  <a:moveTo>
                    <a:pt x="3038" y="2675"/>
                  </a:moveTo>
                  <a:cubicBezTo>
                    <a:pt x="2885" y="2692"/>
                    <a:pt x="2788" y="2702"/>
                    <a:pt x="2669" y="2716"/>
                  </a:cubicBezTo>
                  <a:cubicBezTo>
                    <a:pt x="2687" y="2769"/>
                    <a:pt x="2703" y="2811"/>
                    <a:pt x="2728" y="2881"/>
                  </a:cubicBezTo>
                  <a:cubicBezTo>
                    <a:pt x="2832" y="2812"/>
                    <a:pt x="2914" y="2757"/>
                    <a:pt x="3038" y="2675"/>
                  </a:cubicBezTo>
                  <a:close/>
                  <a:moveTo>
                    <a:pt x="3708" y="1796"/>
                  </a:moveTo>
                  <a:lnTo>
                    <a:pt x="3650" y="1793"/>
                  </a:lnTo>
                  <a:lnTo>
                    <a:pt x="3650" y="2053"/>
                  </a:lnTo>
                  <a:cubicBezTo>
                    <a:pt x="3659" y="2053"/>
                    <a:pt x="3669" y="2054"/>
                    <a:pt x="3677" y="2054"/>
                  </a:cubicBezTo>
                  <a:cubicBezTo>
                    <a:pt x="3686" y="1968"/>
                    <a:pt x="3698" y="1882"/>
                    <a:pt x="3708" y="1796"/>
                  </a:cubicBezTo>
                  <a:close/>
                  <a:moveTo>
                    <a:pt x="5648" y="1226"/>
                  </a:moveTo>
                  <a:cubicBezTo>
                    <a:pt x="5662" y="1147"/>
                    <a:pt x="5671" y="1096"/>
                    <a:pt x="5690" y="993"/>
                  </a:cubicBezTo>
                  <a:cubicBezTo>
                    <a:pt x="5601" y="1050"/>
                    <a:pt x="5556" y="1080"/>
                    <a:pt x="5499" y="1116"/>
                  </a:cubicBezTo>
                  <a:cubicBezTo>
                    <a:pt x="5546" y="1152"/>
                    <a:pt x="5586" y="1180"/>
                    <a:pt x="5648" y="1226"/>
                  </a:cubicBezTo>
                  <a:close/>
                  <a:moveTo>
                    <a:pt x="5834" y="1320"/>
                  </a:moveTo>
                  <a:cubicBezTo>
                    <a:pt x="5764" y="1304"/>
                    <a:pt x="5695" y="1287"/>
                    <a:pt x="5625" y="1270"/>
                  </a:cubicBezTo>
                  <a:cubicBezTo>
                    <a:pt x="5623" y="1303"/>
                    <a:pt x="5620" y="1336"/>
                    <a:pt x="5618" y="1369"/>
                  </a:cubicBezTo>
                  <a:cubicBezTo>
                    <a:pt x="5686" y="1377"/>
                    <a:pt x="5753" y="1383"/>
                    <a:pt x="5821" y="1391"/>
                  </a:cubicBezTo>
                  <a:cubicBezTo>
                    <a:pt x="5825" y="1367"/>
                    <a:pt x="5828" y="1345"/>
                    <a:pt x="5834" y="1320"/>
                  </a:cubicBezTo>
                  <a:close/>
                  <a:moveTo>
                    <a:pt x="7307" y="652"/>
                  </a:moveTo>
                  <a:lnTo>
                    <a:pt x="6932" y="652"/>
                  </a:lnTo>
                  <a:cubicBezTo>
                    <a:pt x="6982" y="777"/>
                    <a:pt x="7024" y="878"/>
                    <a:pt x="7063" y="980"/>
                  </a:cubicBezTo>
                  <a:cubicBezTo>
                    <a:pt x="7114" y="813"/>
                    <a:pt x="7114" y="813"/>
                    <a:pt x="7307" y="6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6924250" y="1456034"/>
              <a:ext cx="400567" cy="120873"/>
            </a:xfrm>
            <a:custGeom>
              <a:rect b="b" l="l" r="r" t="t"/>
              <a:pathLst>
                <a:path extrusionOk="0" h="2857" w="9468">
                  <a:moveTo>
                    <a:pt x="136" y="2341"/>
                  </a:moveTo>
                  <a:cubicBezTo>
                    <a:pt x="137" y="2488"/>
                    <a:pt x="106" y="2635"/>
                    <a:pt x="83" y="2832"/>
                  </a:cubicBezTo>
                  <a:cubicBezTo>
                    <a:pt x="251" y="2832"/>
                    <a:pt x="401" y="2857"/>
                    <a:pt x="538" y="2828"/>
                  </a:cubicBezTo>
                  <a:cubicBezTo>
                    <a:pt x="961" y="2739"/>
                    <a:pt x="1412" y="2816"/>
                    <a:pt x="1817" y="2617"/>
                  </a:cubicBezTo>
                  <a:cubicBezTo>
                    <a:pt x="1854" y="2599"/>
                    <a:pt x="1917" y="2584"/>
                    <a:pt x="1939" y="2604"/>
                  </a:cubicBezTo>
                  <a:cubicBezTo>
                    <a:pt x="2086" y="2727"/>
                    <a:pt x="2163" y="2572"/>
                    <a:pt x="2262" y="2525"/>
                  </a:cubicBezTo>
                  <a:cubicBezTo>
                    <a:pt x="2327" y="2494"/>
                    <a:pt x="2381" y="2442"/>
                    <a:pt x="2436" y="2401"/>
                  </a:cubicBezTo>
                  <a:cubicBezTo>
                    <a:pt x="2622" y="2484"/>
                    <a:pt x="2618" y="2480"/>
                    <a:pt x="2811" y="2317"/>
                  </a:cubicBezTo>
                  <a:cubicBezTo>
                    <a:pt x="2851" y="2285"/>
                    <a:pt x="2935" y="2275"/>
                    <a:pt x="2983" y="2294"/>
                  </a:cubicBezTo>
                  <a:cubicBezTo>
                    <a:pt x="3069" y="2326"/>
                    <a:pt x="3140" y="2390"/>
                    <a:pt x="3169" y="2410"/>
                  </a:cubicBezTo>
                  <a:cubicBezTo>
                    <a:pt x="3290" y="2384"/>
                    <a:pt x="3399" y="2392"/>
                    <a:pt x="3449" y="2343"/>
                  </a:cubicBezTo>
                  <a:cubicBezTo>
                    <a:pt x="3634" y="2160"/>
                    <a:pt x="3864" y="2160"/>
                    <a:pt x="4096" y="2150"/>
                  </a:cubicBezTo>
                  <a:cubicBezTo>
                    <a:pt x="4278" y="2144"/>
                    <a:pt x="4446" y="2006"/>
                    <a:pt x="4639" y="2090"/>
                  </a:cubicBezTo>
                  <a:cubicBezTo>
                    <a:pt x="4845" y="1946"/>
                    <a:pt x="5097" y="1989"/>
                    <a:pt x="5321" y="1921"/>
                  </a:cubicBezTo>
                  <a:cubicBezTo>
                    <a:pt x="5386" y="1901"/>
                    <a:pt x="5495" y="1948"/>
                    <a:pt x="5528" y="1913"/>
                  </a:cubicBezTo>
                  <a:cubicBezTo>
                    <a:pt x="5675" y="1754"/>
                    <a:pt x="5867" y="1800"/>
                    <a:pt x="6043" y="1767"/>
                  </a:cubicBezTo>
                  <a:cubicBezTo>
                    <a:pt x="6527" y="1678"/>
                    <a:pt x="7013" y="1608"/>
                    <a:pt x="7491" y="1494"/>
                  </a:cubicBezTo>
                  <a:cubicBezTo>
                    <a:pt x="7711" y="1441"/>
                    <a:pt x="7914" y="1396"/>
                    <a:pt x="8114" y="1495"/>
                  </a:cubicBezTo>
                  <a:cubicBezTo>
                    <a:pt x="8309" y="1212"/>
                    <a:pt x="8665" y="1399"/>
                    <a:pt x="8880" y="1197"/>
                  </a:cubicBezTo>
                  <a:cubicBezTo>
                    <a:pt x="8932" y="1147"/>
                    <a:pt x="9046" y="1163"/>
                    <a:pt x="9144" y="1147"/>
                  </a:cubicBezTo>
                  <a:cubicBezTo>
                    <a:pt x="9136" y="1060"/>
                    <a:pt x="9129" y="970"/>
                    <a:pt x="9122" y="892"/>
                  </a:cubicBezTo>
                  <a:cubicBezTo>
                    <a:pt x="9218" y="849"/>
                    <a:pt x="9296" y="814"/>
                    <a:pt x="9373" y="780"/>
                  </a:cubicBezTo>
                  <a:cubicBezTo>
                    <a:pt x="9369" y="754"/>
                    <a:pt x="9364" y="729"/>
                    <a:pt x="9360" y="703"/>
                  </a:cubicBezTo>
                  <a:cubicBezTo>
                    <a:pt x="9263" y="699"/>
                    <a:pt x="9165" y="694"/>
                    <a:pt x="9034" y="687"/>
                  </a:cubicBezTo>
                  <a:cubicBezTo>
                    <a:pt x="9183" y="633"/>
                    <a:pt x="9294" y="592"/>
                    <a:pt x="9467" y="527"/>
                  </a:cubicBezTo>
                  <a:cubicBezTo>
                    <a:pt x="9263" y="479"/>
                    <a:pt x="9134" y="448"/>
                    <a:pt x="9021" y="422"/>
                  </a:cubicBezTo>
                  <a:cubicBezTo>
                    <a:pt x="9006" y="339"/>
                    <a:pt x="8993" y="275"/>
                    <a:pt x="8972" y="168"/>
                  </a:cubicBezTo>
                  <a:cubicBezTo>
                    <a:pt x="8822" y="328"/>
                    <a:pt x="8681" y="323"/>
                    <a:pt x="8525" y="256"/>
                  </a:cubicBezTo>
                  <a:cubicBezTo>
                    <a:pt x="8537" y="168"/>
                    <a:pt x="8546" y="100"/>
                    <a:pt x="8556" y="32"/>
                  </a:cubicBezTo>
                  <a:cubicBezTo>
                    <a:pt x="8351" y="1"/>
                    <a:pt x="8208" y="156"/>
                    <a:pt x="8019" y="156"/>
                  </a:cubicBezTo>
                  <a:cubicBezTo>
                    <a:pt x="7847" y="156"/>
                    <a:pt x="7676" y="238"/>
                    <a:pt x="7504" y="248"/>
                  </a:cubicBezTo>
                  <a:cubicBezTo>
                    <a:pt x="7332" y="256"/>
                    <a:pt x="7211" y="553"/>
                    <a:pt x="7009" y="321"/>
                  </a:cubicBezTo>
                  <a:cubicBezTo>
                    <a:pt x="6927" y="418"/>
                    <a:pt x="6854" y="504"/>
                    <a:pt x="6760" y="615"/>
                  </a:cubicBezTo>
                  <a:lnTo>
                    <a:pt x="6760" y="320"/>
                  </a:lnTo>
                  <a:cubicBezTo>
                    <a:pt x="6675" y="383"/>
                    <a:pt x="6629" y="435"/>
                    <a:pt x="6572" y="453"/>
                  </a:cubicBezTo>
                  <a:cubicBezTo>
                    <a:pt x="6510" y="473"/>
                    <a:pt x="6415" y="434"/>
                    <a:pt x="6378" y="468"/>
                  </a:cubicBezTo>
                  <a:cubicBezTo>
                    <a:pt x="6259" y="572"/>
                    <a:pt x="6270" y="378"/>
                    <a:pt x="6198" y="403"/>
                  </a:cubicBezTo>
                  <a:cubicBezTo>
                    <a:pt x="6092" y="439"/>
                    <a:pt x="5992" y="505"/>
                    <a:pt x="5887" y="515"/>
                  </a:cubicBezTo>
                  <a:cubicBezTo>
                    <a:pt x="5691" y="530"/>
                    <a:pt x="5602" y="789"/>
                    <a:pt x="5369" y="712"/>
                  </a:cubicBezTo>
                  <a:cubicBezTo>
                    <a:pt x="5142" y="639"/>
                    <a:pt x="4926" y="747"/>
                    <a:pt x="4710" y="795"/>
                  </a:cubicBezTo>
                  <a:cubicBezTo>
                    <a:pt x="4569" y="826"/>
                    <a:pt x="4418" y="830"/>
                    <a:pt x="4290" y="889"/>
                  </a:cubicBezTo>
                  <a:cubicBezTo>
                    <a:pt x="4190" y="935"/>
                    <a:pt x="4014" y="869"/>
                    <a:pt x="4012" y="1072"/>
                  </a:cubicBezTo>
                  <a:cubicBezTo>
                    <a:pt x="3976" y="1041"/>
                    <a:pt x="3822" y="1063"/>
                    <a:pt x="3756" y="1047"/>
                  </a:cubicBezTo>
                  <a:cubicBezTo>
                    <a:pt x="3499" y="988"/>
                    <a:pt x="3269" y="1099"/>
                    <a:pt x="3027" y="1136"/>
                  </a:cubicBezTo>
                  <a:cubicBezTo>
                    <a:pt x="2938" y="1149"/>
                    <a:pt x="2852" y="1187"/>
                    <a:pt x="2768" y="1218"/>
                  </a:cubicBezTo>
                  <a:cubicBezTo>
                    <a:pt x="2709" y="1240"/>
                    <a:pt x="2634" y="1311"/>
                    <a:pt x="2602" y="1294"/>
                  </a:cubicBezTo>
                  <a:cubicBezTo>
                    <a:pt x="2459" y="1218"/>
                    <a:pt x="2356" y="1344"/>
                    <a:pt x="2230" y="1352"/>
                  </a:cubicBezTo>
                  <a:cubicBezTo>
                    <a:pt x="2091" y="1362"/>
                    <a:pt x="1957" y="1441"/>
                    <a:pt x="1826" y="1500"/>
                  </a:cubicBezTo>
                  <a:cubicBezTo>
                    <a:pt x="1491" y="1653"/>
                    <a:pt x="1110" y="1666"/>
                    <a:pt x="787" y="1857"/>
                  </a:cubicBezTo>
                  <a:cubicBezTo>
                    <a:pt x="759" y="1872"/>
                    <a:pt x="701" y="1832"/>
                    <a:pt x="670" y="1844"/>
                  </a:cubicBezTo>
                  <a:cubicBezTo>
                    <a:pt x="448" y="1942"/>
                    <a:pt x="226" y="2046"/>
                    <a:pt x="7" y="2151"/>
                  </a:cubicBezTo>
                  <a:cubicBezTo>
                    <a:pt x="0" y="2156"/>
                    <a:pt x="7" y="2191"/>
                    <a:pt x="9" y="2212"/>
                  </a:cubicBezTo>
                  <a:cubicBezTo>
                    <a:pt x="57" y="2255"/>
                    <a:pt x="135" y="2297"/>
                    <a:pt x="136" y="23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6911092" y="1547590"/>
              <a:ext cx="13200" cy="19461"/>
            </a:xfrm>
            <a:custGeom>
              <a:rect b="b" l="l" r="r" t="t"/>
              <a:pathLst>
                <a:path extrusionOk="0" h="460" w="312">
                  <a:moveTo>
                    <a:pt x="98" y="282"/>
                  </a:moveTo>
                  <a:cubicBezTo>
                    <a:pt x="1" y="406"/>
                    <a:pt x="53" y="454"/>
                    <a:pt x="265" y="459"/>
                  </a:cubicBezTo>
                  <a:cubicBezTo>
                    <a:pt x="281" y="321"/>
                    <a:pt x="296" y="183"/>
                    <a:pt x="311" y="47"/>
                  </a:cubicBezTo>
                  <a:cubicBezTo>
                    <a:pt x="117" y="1"/>
                    <a:pt x="159" y="204"/>
                    <a:pt x="98" y="2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6924208" y="1549240"/>
              <a:ext cx="465" cy="381"/>
            </a:xfrm>
            <a:custGeom>
              <a:rect b="b" l="l" r="r" t="t"/>
              <a:pathLst>
                <a:path extrusionOk="0" h="9" w="11">
                  <a:moveTo>
                    <a:pt x="11" y="9"/>
                  </a:moveTo>
                  <a:cubicBezTo>
                    <a:pt x="11" y="9"/>
                    <a:pt x="11" y="8"/>
                    <a:pt x="11" y="9"/>
                  </a:cubicBezTo>
                  <a:cubicBezTo>
                    <a:pt x="7" y="6"/>
                    <a:pt x="3" y="4"/>
                    <a:pt x="1" y="0"/>
                  </a:cubicBezTo>
                  <a:cubicBezTo>
                    <a:pt x="1" y="4"/>
                    <a:pt x="1" y="5"/>
                    <a:pt x="0" y="7"/>
                  </a:cubicBezTo>
                  <a:cubicBezTo>
                    <a:pt x="5" y="9"/>
                    <a:pt x="7" y="8"/>
                    <a:pt x="11" y="9"/>
                  </a:cubicBez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7808798" y="2636319"/>
              <a:ext cx="14935" cy="11804"/>
            </a:xfrm>
            <a:custGeom>
              <a:rect b="b" l="l" r="r" t="t"/>
              <a:pathLst>
                <a:path extrusionOk="0" h="279" w="353">
                  <a:moveTo>
                    <a:pt x="353" y="1"/>
                  </a:moveTo>
                  <a:cubicBezTo>
                    <a:pt x="223" y="93"/>
                    <a:pt x="144" y="149"/>
                    <a:pt x="1" y="251"/>
                  </a:cubicBezTo>
                  <a:cubicBezTo>
                    <a:pt x="144" y="264"/>
                    <a:pt x="220" y="270"/>
                    <a:pt x="303" y="279"/>
                  </a:cubicBezTo>
                  <a:cubicBezTo>
                    <a:pt x="318" y="188"/>
                    <a:pt x="330" y="124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7210003" y="1920752"/>
              <a:ext cx="12354" cy="12311"/>
            </a:xfrm>
            <a:custGeom>
              <a:rect b="b" l="l" r="r" t="t"/>
              <a:pathLst>
                <a:path extrusionOk="0" h="291" w="292">
                  <a:moveTo>
                    <a:pt x="0" y="221"/>
                  </a:moveTo>
                  <a:cubicBezTo>
                    <a:pt x="122" y="291"/>
                    <a:pt x="205" y="211"/>
                    <a:pt x="292" y="151"/>
                  </a:cubicBezTo>
                  <a:cubicBezTo>
                    <a:pt x="195" y="163"/>
                    <a:pt x="63" y="1"/>
                    <a:pt x="0" y="2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7222315" y="1926929"/>
              <a:ext cx="381" cy="212"/>
            </a:xfrm>
            <a:custGeom>
              <a:rect b="b" l="l" r="r" t="t"/>
              <a:pathLst>
                <a:path extrusionOk="0" h="5" w="9">
                  <a:moveTo>
                    <a:pt x="8" y="5"/>
                  </a:moveTo>
                  <a:lnTo>
                    <a:pt x="8" y="1"/>
                  </a:lnTo>
                  <a:cubicBezTo>
                    <a:pt x="5" y="2"/>
                    <a:pt x="4" y="3"/>
                    <a:pt x="1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7006710" y="2187466"/>
              <a:ext cx="12354" cy="7488"/>
            </a:xfrm>
            <a:custGeom>
              <a:rect b="b" l="l" r="r" t="t"/>
              <a:pathLst>
                <a:path extrusionOk="0" h="177" w="292">
                  <a:moveTo>
                    <a:pt x="291" y="1"/>
                  </a:moveTo>
                  <a:cubicBezTo>
                    <a:pt x="174" y="18"/>
                    <a:pt x="87" y="33"/>
                    <a:pt x="1" y="48"/>
                  </a:cubicBezTo>
                  <a:cubicBezTo>
                    <a:pt x="88" y="46"/>
                    <a:pt x="179" y="177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6992748" y="2180697"/>
              <a:ext cx="14173" cy="8885"/>
            </a:xfrm>
            <a:custGeom>
              <a:rect b="b" l="l" r="r" t="t"/>
              <a:pathLst>
                <a:path extrusionOk="0" h="210" w="335">
                  <a:moveTo>
                    <a:pt x="331" y="208"/>
                  </a:moveTo>
                  <a:lnTo>
                    <a:pt x="326" y="208"/>
                  </a:lnTo>
                  <a:cubicBezTo>
                    <a:pt x="335" y="43"/>
                    <a:pt x="308" y="22"/>
                    <a:pt x="0" y="0"/>
                  </a:cubicBezTo>
                  <a:cubicBezTo>
                    <a:pt x="138" y="88"/>
                    <a:pt x="233" y="149"/>
                    <a:pt x="326" y="209"/>
                  </a:cubicBezTo>
                  <a:lnTo>
                    <a:pt x="326" y="210"/>
                  </a:lnTo>
                  <a:cubicBezTo>
                    <a:pt x="329" y="208"/>
                    <a:pt x="330" y="208"/>
                    <a:pt x="331" y="2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7651198" y="2403495"/>
              <a:ext cx="6473" cy="4231"/>
            </a:xfrm>
            <a:custGeom>
              <a:rect b="b" l="l" r="r" t="t"/>
              <a:pathLst>
                <a:path extrusionOk="0" h="100" w="153">
                  <a:moveTo>
                    <a:pt x="153" y="42"/>
                  </a:moveTo>
                  <a:cubicBezTo>
                    <a:pt x="109" y="28"/>
                    <a:pt x="66" y="15"/>
                    <a:pt x="22" y="0"/>
                  </a:cubicBezTo>
                  <a:cubicBezTo>
                    <a:pt x="15" y="21"/>
                    <a:pt x="9" y="42"/>
                    <a:pt x="1" y="64"/>
                  </a:cubicBezTo>
                  <a:cubicBezTo>
                    <a:pt x="43" y="75"/>
                    <a:pt x="87" y="90"/>
                    <a:pt x="131" y="98"/>
                  </a:cubicBezTo>
                  <a:cubicBezTo>
                    <a:pt x="136" y="99"/>
                    <a:pt x="147" y="63"/>
                    <a:pt x="153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7374203" y="2524497"/>
              <a:ext cx="465" cy="508"/>
            </a:xfrm>
            <a:custGeom>
              <a:rect b="b" l="l" r="r" t="t"/>
              <a:pathLst>
                <a:path extrusionOk="0" h="12" w="11">
                  <a:moveTo>
                    <a:pt x="9" y="0"/>
                  </a:moveTo>
                  <a:lnTo>
                    <a:pt x="0" y="8"/>
                  </a:lnTo>
                  <a:cubicBezTo>
                    <a:pt x="4" y="10"/>
                    <a:pt x="9" y="11"/>
                    <a:pt x="11" y="12"/>
                  </a:cubicBezTo>
                  <a:cubicBezTo>
                    <a:pt x="11" y="8"/>
                    <a:pt x="9" y="5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7374711" y="2525005"/>
              <a:ext cx="7023" cy="5288"/>
            </a:xfrm>
            <a:custGeom>
              <a:rect b="b" l="l" r="r" t="t"/>
              <a:pathLst>
                <a:path extrusionOk="0" h="125" w="166">
                  <a:moveTo>
                    <a:pt x="165" y="55"/>
                  </a:moveTo>
                  <a:cubicBezTo>
                    <a:pt x="111" y="36"/>
                    <a:pt x="55" y="18"/>
                    <a:pt x="1" y="1"/>
                  </a:cubicBezTo>
                  <a:cubicBezTo>
                    <a:pt x="16" y="84"/>
                    <a:pt x="59" y="125"/>
                    <a:pt x="165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7394342" y="1603014"/>
              <a:ext cx="6092" cy="6769"/>
            </a:xfrm>
            <a:custGeom>
              <a:rect b="b" l="l" r="r" t="t"/>
              <a:pathLst>
                <a:path extrusionOk="0" h="160" w="144">
                  <a:moveTo>
                    <a:pt x="137" y="73"/>
                  </a:moveTo>
                  <a:cubicBezTo>
                    <a:pt x="118" y="44"/>
                    <a:pt x="89" y="18"/>
                    <a:pt x="58" y="5"/>
                  </a:cubicBezTo>
                  <a:cubicBezTo>
                    <a:pt x="47" y="1"/>
                    <a:pt x="0" y="46"/>
                    <a:pt x="4" y="60"/>
                  </a:cubicBezTo>
                  <a:cubicBezTo>
                    <a:pt x="14" y="92"/>
                    <a:pt x="43" y="118"/>
                    <a:pt x="74" y="159"/>
                  </a:cubicBezTo>
                  <a:cubicBezTo>
                    <a:pt x="106" y="117"/>
                    <a:pt x="143" y="82"/>
                    <a:pt x="137" y="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6" name="Google Shape;506;p16"/>
          <p:cNvSpPr txBox="1"/>
          <p:nvPr>
            <p:ph type="title"/>
          </p:nvPr>
        </p:nvSpPr>
        <p:spPr>
          <a:xfrm rot="-649">
            <a:off x="2189808" y="3133315"/>
            <a:ext cx="47643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7" name="Google Shape;507;p16"/>
          <p:cNvSpPr txBox="1"/>
          <p:nvPr>
            <p:ph idx="1" type="subTitle"/>
          </p:nvPr>
        </p:nvSpPr>
        <p:spPr>
          <a:xfrm>
            <a:off x="720000" y="1405235"/>
            <a:ext cx="7704000" cy="15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17"/>
          <p:cNvGrpSpPr/>
          <p:nvPr/>
        </p:nvGrpSpPr>
        <p:grpSpPr>
          <a:xfrm rot="-3300882">
            <a:off x="-1245169" y="4007900"/>
            <a:ext cx="1285596" cy="1633052"/>
            <a:chOff x="6924250" y="1456034"/>
            <a:chExt cx="658140" cy="836015"/>
          </a:xfrm>
        </p:grpSpPr>
        <p:sp>
          <p:nvSpPr>
            <p:cNvPr id="510" name="Google Shape;510;p17"/>
            <p:cNvSpPr/>
            <p:nvPr/>
          </p:nvSpPr>
          <p:spPr>
            <a:xfrm>
              <a:off x="7096023" y="2119603"/>
              <a:ext cx="486367" cy="172445"/>
            </a:xfrm>
            <a:custGeom>
              <a:rect b="b" l="l" r="r" t="t"/>
              <a:pathLst>
                <a:path extrusionOk="0" h="4076" w="11496">
                  <a:moveTo>
                    <a:pt x="8975" y="737"/>
                  </a:moveTo>
                  <a:lnTo>
                    <a:pt x="8975" y="520"/>
                  </a:lnTo>
                  <a:cubicBezTo>
                    <a:pt x="9163" y="470"/>
                    <a:pt x="9342" y="421"/>
                    <a:pt x="9523" y="379"/>
                  </a:cubicBezTo>
                  <a:cubicBezTo>
                    <a:pt x="9559" y="370"/>
                    <a:pt x="9607" y="375"/>
                    <a:pt x="9642" y="392"/>
                  </a:cubicBezTo>
                  <a:cubicBezTo>
                    <a:pt x="9748" y="445"/>
                    <a:pt x="9813" y="393"/>
                    <a:pt x="9891" y="323"/>
                  </a:cubicBezTo>
                  <a:cubicBezTo>
                    <a:pt x="9991" y="234"/>
                    <a:pt x="10112" y="168"/>
                    <a:pt x="10230" y="87"/>
                  </a:cubicBezTo>
                  <a:cubicBezTo>
                    <a:pt x="10273" y="149"/>
                    <a:pt x="10304" y="196"/>
                    <a:pt x="10347" y="261"/>
                  </a:cubicBezTo>
                  <a:cubicBezTo>
                    <a:pt x="10462" y="172"/>
                    <a:pt x="10566" y="93"/>
                    <a:pt x="10686" y="0"/>
                  </a:cubicBezTo>
                  <a:cubicBezTo>
                    <a:pt x="10759" y="41"/>
                    <a:pt x="10837" y="84"/>
                    <a:pt x="10927" y="136"/>
                  </a:cubicBezTo>
                  <a:cubicBezTo>
                    <a:pt x="10913" y="203"/>
                    <a:pt x="10898" y="266"/>
                    <a:pt x="10882" y="344"/>
                  </a:cubicBezTo>
                  <a:cubicBezTo>
                    <a:pt x="11012" y="318"/>
                    <a:pt x="11118" y="130"/>
                    <a:pt x="11230" y="269"/>
                  </a:cubicBezTo>
                  <a:cubicBezTo>
                    <a:pt x="11191" y="375"/>
                    <a:pt x="11111" y="490"/>
                    <a:pt x="11141" y="542"/>
                  </a:cubicBezTo>
                  <a:cubicBezTo>
                    <a:pt x="11235" y="710"/>
                    <a:pt x="11358" y="475"/>
                    <a:pt x="11495" y="549"/>
                  </a:cubicBezTo>
                  <a:cubicBezTo>
                    <a:pt x="11464" y="670"/>
                    <a:pt x="11455" y="815"/>
                    <a:pt x="11389" y="927"/>
                  </a:cubicBezTo>
                  <a:cubicBezTo>
                    <a:pt x="11321" y="1044"/>
                    <a:pt x="11199" y="1128"/>
                    <a:pt x="11058" y="1202"/>
                  </a:cubicBezTo>
                  <a:cubicBezTo>
                    <a:pt x="11042" y="1292"/>
                    <a:pt x="11026" y="1382"/>
                    <a:pt x="11008" y="1485"/>
                  </a:cubicBezTo>
                  <a:cubicBezTo>
                    <a:pt x="10816" y="1439"/>
                    <a:pt x="10636" y="1379"/>
                    <a:pt x="10492" y="1585"/>
                  </a:cubicBezTo>
                  <a:cubicBezTo>
                    <a:pt x="10466" y="1621"/>
                    <a:pt x="10299" y="1560"/>
                    <a:pt x="10158" y="1538"/>
                  </a:cubicBezTo>
                  <a:cubicBezTo>
                    <a:pt x="9904" y="1748"/>
                    <a:pt x="9543" y="1803"/>
                    <a:pt x="9177" y="1844"/>
                  </a:cubicBezTo>
                  <a:cubicBezTo>
                    <a:pt x="8960" y="1868"/>
                    <a:pt x="8756" y="1910"/>
                    <a:pt x="8549" y="2001"/>
                  </a:cubicBezTo>
                  <a:cubicBezTo>
                    <a:pt x="8331" y="2095"/>
                    <a:pt x="8094" y="2262"/>
                    <a:pt x="7851" y="2089"/>
                  </a:cubicBezTo>
                  <a:cubicBezTo>
                    <a:pt x="7720" y="2184"/>
                    <a:pt x="7602" y="2269"/>
                    <a:pt x="7487" y="2355"/>
                  </a:cubicBezTo>
                  <a:cubicBezTo>
                    <a:pt x="7426" y="2298"/>
                    <a:pt x="7375" y="2251"/>
                    <a:pt x="7327" y="2205"/>
                  </a:cubicBezTo>
                  <a:cubicBezTo>
                    <a:pt x="7229" y="2290"/>
                    <a:pt x="7143" y="2366"/>
                    <a:pt x="7049" y="2447"/>
                  </a:cubicBezTo>
                  <a:cubicBezTo>
                    <a:pt x="7012" y="2399"/>
                    <a:pt x="6984" y="2362"/>
                    <a:pt x="6954" y="2325"/>
                  </a:cubicBezTo>
                  <a:cubicBezTo>
                    <a:pt x="6783" y="2485"/>
                    <a:pt x="6079" y="2814"/>
                    <a:pt x="5882" y="2815"/>
                  </a:cubicBezTo>
                  <a:cubicBezTo>
                    <a:pt x="5830" y="2815"/>
                    <a:pt x="5777" y="2777"/>
                    <a:pt x="5704" y="2747"/>
                  </a:cubicBezTo>
                  <a:cubicBezTo>
                    <a:pt x="5559" y="2815"/>
                    <a:pt x="5413" y="2987"/>
                    <a:pt x="5189" y="2897"/>
                  </a:cubicBezTo>
                  <a:cubicBezTo>
                    <a:pt x="5020" y="3086"/>
                    <a:pt x="4714" y="2973"/>
                    <a:pt x="4584" y="3183"/>
                  </a:cubicBezTo>
                  <a:cubicBezTo>
                    <a:pt x="4427" y="3168"/>
                    <a:pt x="4259" y="2952"/>
                    <a:pt x="4199" y="3261"/>
                  </a:cubicBezTo>
                  <a:cubicBezTo>
                    <a:pt x="4192" y="3295"/>
                    <a:pt x="4066" y="3331"/>
                    <a:pt x="4001" y="3322"/>
                  </a:cubicBezTo>
                  <a:cubicBezTo>
                    <a:pt x="3766" y="3293"/>
                    <a:pt x="3554" y="3310"/>
                    <a:pt x="3387" y="3502"/>
                  </a:cubicBezTo>
                  <a:cubicBezTo>
                    <a:pt x="3368" y="3524"/>
                    <a:pt x="3321" y="3554"/>
                    <a:pt x="3308" y="3546"/>
                  </a:cubicBezTo>
                  <a:cubicBezTo>
                    <a:pt x="3137" y="3439"/>
                    <a:pt x="2996" y="3611"/>
                    <a:pt x="2834" y="3592"/>
                  </a:cubicBezTo>
                  <a:cubicBezTo>
                    <a:pt x="2755" y="3582"/>
                    <a:pt x="2662" y="3605"/>
                    <a:pt x="2593" y="3644"/>
                  </a:cubicBezTo>
                  <a:cubicBezTo>
                    <a:pt x="2317" y="3798"/>
                    <a:pt x="2031" y="3860"/>
                    <a:pt x="1720" y="3789"/>
                  </a:cubicBezTo>
                  <a:cubicBezTo>
                    <a:pt x="1681" y="3779"/>
                    <a:pt x="1612" y="3779"/>
                    <a:pt x="1600" y="3800"/>
                  </a:cubicBezTo>
                  <a:cubicBezTo>
                    <a:pt x="1482" y="3997"/>
                    <a:pt x="1284" y="3972"/>
                    <a:pt x="1100" y="4013"/>
                  </a:cubicBezTo>
                  <a:cubicBezTo>
                    <a:pt x="907" y="4054"/>
                    <a:pt x="911" y="4075"/>
                    <a:pt x="758" y="3960"/>
                  </a:cubicBezTo>
                  <a:cubicBezTo>
                    <a:pt x="649" y="3993"/>
                    <a:pt x="542" y="4024"/>
                    <a:pt x="436" y="4054"/>
                  </a:cubicBezTo>
                  <a:cubicBezTo>
                    <a:pt x="428" y="4039"/>
                    <a:pt x="421" y="4023"/>
                    <a:pt x="412" y="4006"/>
                  </a:cubicBezTo>
                  <a:cubicBezTo>
                    <a:pt x="461" y="3965"/>
                    <a:pt x="509" y="3921"/>
                    <a:pt x="558" y="3879"/>
                  </a:cubicBezTo>
                  <a:cubicBezTo>
                    <a:pt x="553" y="3867"/>
                    <a:pt x="550" y="3852"/>
                    <a:pt x="544" y="3840"/>
                  </a:cubicBezTo>
                  <a:cubicBezTo>
                    <a:pt x="431" y="3868"/>
                    <a:pt x="317" y="3895"/>
                    <a:pt x="175" y="3931"/>
                  </a:cubicBezTo>
                  <a:cubicBezTo>
                    <a:pt x="133" y="3873"/>
                    <a:pt x="76" y="3795"/>
                    <a:pt x="1" y="3691"/>
                  </a:cubicBezTo>
                  <a:cubicBezTo>
                    <a:pt x="81" y="3678"/>
                    <a:pt x="128" y="3670"/>
                    <a:pt x="192" y="3659"/>
                  </a:cubicBezTo>
                  <a:cubicBezTo>
                    <a:pt x="175" y="3605"/>
                    <a:pt x="157" y="3553"/>
                    <a:pt x="152" y="3537"/>
                  </a:cubicBezTo>
                  <a:cubicBezTo>
                    <a:pt x="240" y="3482"/>
                    <a:pt x="357" y="3453"/>
                    <a:pt x="383" y="3387"/>
                  </a:cubicBezTo>
                  <a:cubicBezTo>
                    <a:pt x="463" y="3184"/>
                    <a:pt x="607" y="3208"/>
                    <a:pt x="763" y="3239"/>
                  </a:cubicBezTo>
                  <a:cubicBezTo>
                    <a:pt x="761" y="3240"/>
                    <a:pt x="761" y="3242"/>
                    <a:pt x="760" y="3243"/>
                  </a:cubicBezTo>
                  <a:cubicBezTo>
                    <a:pt x="761" y="3246"/>
                    <a:pt x="761" y="3247"/>
                    <a:pt x="763" y="3250"/>
                  </a:cubicBezTo>
                  <a:cubicBezTo>
                    <a:pt x="702" y="3377"/>
                    <a:pt x="704" y="3381"/>
                    <a:pt x="871" y="3492"/>
                  </a:cubicBezTo>
                  <a:cubicBezTo>
                    <a:pt x="822" y="3381"/>
                    <a:pt x="792" y="3314"/>
                    <a:pt x="763" y="3250"/>
                  </a:cubicBezTo>
                  <a:cubicBezTo>
                    <a:pt x="764" y="3247"/>
                    <a:pt x="765" y="3245"/>
                    <a:pt x="769" y="3240"/>
                  </a:cubicBezTo>
                  <a:cubicBezTo>
                    <a:pt x="766" y="3240"/>
                    <a:pt x="765" y="3240"/>
                    <a:pt x="763" y="3239"/>
                  </a:cubicBezTo>
                  <a:cubicBezTo>
                    <a:pt x="937" y="2903"/>
                    <a:pt x="1297" y="2820"/>
                    <a:pt x="1592" y="2651"/>
                  </a:cubicBezTo>
                  <a:cubicBezTo>
                    <a:pt x="1631" y="2627"/>
                    <a:pt x="1713" y="2683"/>
                    <a:pt x="1770" y="2673"/>
                  </a:cubicBezTo>
                  <a:cubicBezTo>
                    <a:pt x="1802" y="2667"/>
                    <a:pt x="1823" y="2601"/>
                    <a:pt x="1857" y="2550"/>
                  </a:cubicBezTo>
                  <a:cubicBezTo>
                    <a:pt x="1900" y="2601"/>
                    <a:pt x="1930" y="2637"/>
                    <a:pt x="1968" y="2683"/>
                  </a:cubicBezTo>
                  <a:cubicBezTo>
                    <a:pt x="2124" y="2604"/>
                    <a:pt x="2276" y="2510"/>
                    <a:pt x="2442" y="2448"/>
                  </a:cubicBezTo>
                  <a:cubicBezTo>
                    <a:pt x="2600" y="2387"/>
                    <a:pt x="2735" y="2253"/>
                    <a:pt x="2938" y="2304"/>
                  </a:cubicBezTo>
                  <a:cubicBezTo>
                    <a:pt x="3012" y="2323"/>
                    <a:pt x="3142" y="2270"/>
                    <a:pt x="3193" y="2208"/>
                  </a:cubicBezTo>
                  <a:cubicBezTo>
                    <a:pt x="3340" y="2023"/>
                    <a:pt x="3569" y="1992"/>
                    <a:pt x="3751" y="1969"/>
                  </a:cubicBezTo>
                  <a:cubicBezTo>
                    <a:pt x="3976" y="1939"/>
                    <a:pt x="4170" y="1833"/>
                    <a:pt x="4391" y="1798"/>
                  </a:cubicBezTo>
                  <a:cubicBezTo>
                    <a:pt x="4553" y="1773"/>
                    <a:pt x="4693" y="1650"/>
                    <a:pt x="4881" y="1729"/>
                  </a:cubicBezTo>
                  <a:cubicBezTo>
                    <a:pt x="4926" y="1746"/>
                    <a:pt x="5009" y="1672"/>
                    <a:pt x="5096" y="1631"/>
                  </a:cubicBezTo>
                  <a:cubicBezTo>
                    <a:pt x="5230" y="1631"/>
                    <a:pt x="5119" y="1938"/>
                    <a:pt x="5359" y="1855"/>
                  </a:cubicBezTo>
                  <a:cubicBezTo>
                    <a:pt x="5360" y="1594"/>
                    <a:pt x="5521" y="1482"/>
                    <a:pt x="5780" y="1460"/>
                  </a:cubicBezTo>
                  <a:cubicBezTo>
                    <a:pt x="5850" y="1454"/>
                    <a:pt x="5913" y="1376"/>
                    <a:pt x="5984" y="1341"/>
                  </a:cubicBezTo>
                  <a:cubicBezTo>
                    <a:pt x="6035" y="1317"/>
                    <a:pt x="6095" y="1309"/>
                    <a:pt x="6157" y="1292"/>
                  </a:cubicBezTo>
                  <a:cubicBezTo>
                    <a:pt x="6167" y="1386"/>
                    <a:pt x="6173" y="1457"/>
                    <a:pt x="6181" y="1530"/>
                  </a:cubicBezTo>
                  <a:cubicBezTo>
                    <a:pt x="6203" y="1538"/>
                    <a:pt x="6225" y="1544"/>
                    <a:pt x="6246" y="1553"/>
                  </a:cubicBezTo>
                  <a:cubicBezTo>
                    <a:pt x="6301" y="1455"/>
                    <a:pt x="6339" y="1339"/>
                    <a:pt x="6417" y="1264"/>
                  </a:cubicBezTo>
                  <a:cubicBezTo>
                    <a:pt x="6496" y="1189"/>
                    <a:pt x="6615" y="1153"/>
                    <a:pt x="6730" y="1094"/>
                  </a:cubicBezTo>
                  <a:cubicBezTo>
                    <a:pt x="6789" y="1268"/>
                    <a:pt x="6952" y="1283"/>
                    <a:pt x="7001" y="1183"/>
                  </a:cubicBezTo>
                  <a:cubicBezTo>
                    <a:pt x="7094" y="992"/>
                    <a:pt x="7277" y="1061"/>
                    <a:pt x="7404" y="979"/>
                  </a:cubicBezTo>
                  <a:cubicBezTo>
                    <a:pt x="7531" y="897"/>
                    <a:pt x="7706" y="897"/>
                    <a:pt x="7846" y="830"/>
                  </a:cubicBezTo>
                  <a:cubicBezTo>
                    <a:pt x="8070" y="725"/>
                    <a:pt x="8288" y="782"/>
                    <a:pt x="8523" y="815"/>
                  </a:cubicBezTo>
                  <a:cubicBezTo>
                    <a:pt x="8541" y="972"/>
                    <a:pt x="8559" y="1128"/>
                    <a:pt x="8578" y="1285"/>
                  </a:cubicBezTo>
                  <a:cubicBezTo>
                    <a:pt x="8576" y="1060"/>
                    <a:pt x="8812" y="860"/>
                    <a:pt x="8638" y="627"/>
                  </a:cubicBezTo>
                  <a:cubicBezTo>
                    <a:pt x="8826" y="438"/>
                    <a:pt x="8838" y="739"/>
                    <a:pt x="8975" y="737"/>
                  </a:cubicBezTo>
                  <a:close/>
                  <a:moveTo>
                    <a:pt x="5854" y="1762"/>
                  </a:moveTo>
                  <a:cubicBezTo>
                    <a:pt x="5772" y="1822"/>
                    <a:pt x="5709" y="1867"/>
                    <a:pt x="5637" y="1918"/>
                  </a:cubicBezTo>
                  <a:cubicBezTo>
                    <a:pt x="5817" y="1911"/>
                    <a:pt x="5817" y="1911"/>
                    <a:pt x="5854" y="1762"/>
                  </a:cubicBezTo>
                  <a:close/>
                  <a:moveTo>
                    <a:pt x="6224" y="1685"/>
                  </a:moveTo>
                  <a:cubicBezTo>
                    <a:pt x="6158" y="1709"/>
                    <a:pt x="6105" y="1729"/>
                    <a:pt x="6004" y="1766"/>
                  </a:cubicBezTo>
                  <a:cubicBezTo>
                    <a:pt x="6163" y="1831"/>
                    <a:pt x="6163" y="1831"/>
                    <a:pt x="6224" y="1685"/>
                  </a:cubicBezTo>
                  <a:close/>
                  <a:moveTo>
                    <a:pt x="6523" y="2195"/>
                  </a:moveTo>
                  <a:cubicBezTo>
                    <a:pt x="6292" y="2069"/>
                    <a:pt x="6193" y="2210"/>
                    <a:pt x="6130" y="2403"/>
                  </a:cubicBezTo>
                  <a:cubicBezTo>
                    <a:pt x="6254" y="2339"/>
                    <a:pt x="6376" y="2274"/>
                    <a:pt x="6523" y="2195"/>
                  </a:cubicBezTo>
                  <a:close/>
                  <a:moveTo>
                    <a:pt x="7828" y="1539"/>
                  </a:moveTo>
                  <a:cubicBezTo>
                    <a:pt x="7834" y="1354"/>
                    <a:pt x="7736" y="1370"/>
                    <a:pt x="7657" y="1365"/>
                  </a:cubicBezTo>
                  <a:cubicBezTo>
                    <a:pt x="7645" y="1364"/>
                    <a:pt x="7632" y="1388"/>
                    <a:pt x="7600" y="1422"/>
                  </a:cubicBezTo>
                  <a:cubicBezTo>
                    <a:pt x="7673" y="1460"/>
                    <a:pt x="7737" y="1494"/>
                    <a:pt x="7828" y="1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7007768" y="2014635"/>
              <a:ext cx="461829" cy="180145"/>
            </a:xfrm>
            <a:custGeom>
              <a:rect b="b" l="l" r="r" t="t"/>
              <a:pathLst>
                <a:path extrusionOk="0" h="4258" w="10916">
                  <a:moveTo>
                    <a:pt x="10398" y="50"/>
                  </a:moveTo>
                  <a:cubicBezTo>
                    <a:pt x="10373" y="108"/>
                    <a:pt x="10348" y="164"/>
                    <a:pt x="10316" y="241"/>
                  </a:cubicBezTo>
                  <a:cubicBezTo>
                    <a:pt x="10386" y="253"/>
                    <a:pt x="10451" y="266"/>
                    <a:pt x="10521" y="277"/>
                  </a:cubicBezTo>
                  <a:cubicBezTo>
                    <a:pt x="10516" y="381"/>
                    <a:pt x="10511" y="481"/>
                    <a:pt x="10505" y="586"/>
                  </a:cubicBezTo>
                  <a:cubicBezTo>
                    <a:pt x="10462" y="637"/>
                    <a:pt x="10250" y="526"/>
                    <a:pt x="10352" y="741"/>
                  </a:cubicBezTo>
                  <a:cubicBezTo>
                    <a:pt x="10394" y="719"/>
                    <a:pt x="10437" y="698"/>
                    <a:pt x="10483" y="673"/>
                  </a:cubicBezTo>
                  <a:cubicBezTo>
                    <a:pt x="10529" y="751"/>
                    <a:pt x="10577" y="830"/>
                    <a:pt x="10624" y="908"/>
                  </a:cubicBezTo>
                  <a:lnTo>
                    <a:pt x="10675" y="884"/>
                  </a:lnTo>
                  <a:cubicBezTo>
                    <a:pt x="10644" y="783"/>
                    <a:pt x="10612" y="680"/>
                    <a:pt x="10567" y="540"/>
                  </a:cubicBezTo>
                  <a:cubicBezTo>
                    <a:pt x="10659" y="508"/>
                    <a:pt x="10752" y="474"/>
                    <a:pt x="10847" y="441"/>
                  </a:cubicBezTo>
                  <a:cubicBezTo>
                    <a:pt x="10865" y="467"/>
                    <a:pt x="10883" y="493"/>
                    <a:pt x="10899" y="519"/>
                  </a:cubicBezTo>
                  <a:cubicBezTo>
                    <a:pt x="10844" y="543"/>
                    <a:pt x="10790" y="566"/>
                    <a:pt x="10696" y="606"/>
                  </a:cubicBezTo>
                  <a:cubicBezTo>
                    <a:pt x="10808" y="647"/>
                    <a:pt x="10860" y="667"/>
                    <a:pt x="10916" y="688"/>
                  </a:cubicBezTo>
                  <a:cubicBezTo>
                    <a:pt x="10911" y="704"/>
                    <a:pt x="10908" y="721"/>
                    <a:pt x="10899" y="735"/>
                  </a:cubicBezTo>
                  <a:cubicBezTo>
                    <a:pt x="10714" y="996"/>
                    <a:pt x="10714" y="996"/>
                    <a:pt x="10560" y="1066"/>
                  </a:cubicBezTo>
                  <a:cubicBezTo>
                    <a:pt x="10538" y="1149"/>
                    <a:pt x="10516" y="1238"/>
                    <a:pt x="10481" y="1382"/>
                  </a:cubicBezTo>
                  <a:cubicBezTo>
                    <a:pt x="10430" y="1272"/>
                    <a:pt x="10400" y="1207"/>
                    <a:pt x="10373" y="1147"/>
                  </a:cubicBezTo>
                  <a:cubicBezTo>
                    <a:pt x="10233" y="1214"/>
                    <a:pt x="10098" y="1278"/>
                    <a:pt x="9964" y="1341"/>
                  </a:cubicBezTo>
                  <a:cubicBezTo>
                    <a:pt x="9989" y="1371"/>
                    <a:pt x="10014" y="1402"/>
                    <a:pt x="10041" y="1435"/>
                  </a:cubicBezTo>
                  <a:cubicBezTo>
                    <a:pt x="9856" y="1480"/>
                    <a:pt x="9856" y="1480"/>
                    <a:pt x="9823" y="1339"/>
                  </a:cubicBezTo>
                  <a:cubicBezTo>
                    <a:pt x="9690" y="1413"/>
                    <a:pt x="9559" y="1495"/>
                    <a:pt x="9421" y="1560"/>
                  </a:cubicBezTo>
                  <a:cubicBezTo>
                    <a:pt x="9306" y="1613"/>
                    <a:pt x="9203" y="1662"/>
                    <a:pt x="9051" y="1654"/>
                  </a:cubicBezTo>
                  <a:cubicBezTo>
                    <a:pt x="8883" y="1644"/>
                    <a:pt x="8638" y="1660"/>
                    <a:pt x="8588" y="1941"/>
                  </a:cubicBezTo>
                  <a:cubicBezTo>
                    <a:pt x="8398" y="1837"/>
                    <a:pt x="8233" y="1837"/>
                    <a:pt x="8062" y="1940"/>
                  </a:cubicBezTo>
                  <a:cubicBezTo>
                    <a:pt x="7998" y="1980"/>
                    <a:pt x="7901" y="1969"/>
                    <a:pt x="7819" y="1981"/>
                  </a:cubicBezTo>
                  <a:cubicBezTo>
                    <a:pt x="7810" y="1982"/>
                    <a:pt x="7796" y="1972"/>
                    <a:pt x="7789" y="1975"/>
                  </a:cubicBezTo>
                  <a:cubicBezTo>
                    <a:pt x="7680" y="2003"/>
                    <a:pt x="7560" y="2014"/>
                    <a:pt x="7462" y="2068"/>
                  </a:cubicBezTo>
                  <a:cubicBezTo>
                    <a:pt x="7368" y="2118"/>
                    <a:pt x="7299" y="2171"/>
                    <a:pt x="7175" y="2149"/>
                  </a:cubicBezTo>
                  <a:cubicBezTo>
                    <a:pt x="7077" y="2132"/>
                    <a:pt x="6966" y="2201"/>
                    <a:pt x="6840" y="2237"/>
                  </a:cubicBezTo>
                  <a:cubicBezTo>
                    <a:pt x="6831" y="2222"/>
                    <a:pt x="6804" y="2175"/>
                    <a:pt x="6758" y="2091"/>
                  </a:cubicBezTo>
                  <a:cubicBezTo>
                    <a:pt x="6726" y="2176"/>
                    <a:pt x="6721" y="2256"/>
                    <a:pt x="6684" y="2278"/>
                  </a:cubicBezTo>
                  <a:cubicBezTo>
                    <a:pt x="6640" y="2303"/>
                    <a:pt x="6560" y="2252"/>
                    <a:pt x="6510" y="2272"/>
                  </a:cubicBezTo>
                  <a:cubicBezTo>
                    <a:pt x="6080" y="2446"/>
                    <a:pt x="5616" y="2451"/>
                    <a:pt x="5170" y="2550"/>
                  </a:cubicBezTo>
                  <a:cubicBezTo>
                    <a:pt x="5085" y="2569"/>
                    <a:pt x="4933" y="2569"/>
                    <a:pt x="4926" y="2600"/>
                  </a:cubicBezTo>
                  <a:cubicBezTo>
                    <a:pt x="4882" y="2817"/>
                    <a:pt x="4777" y="2529"/>
                    <a:pt x="4728" y="2631"/>
                  </a:cubicBezTo>
                  <a:cubicBezTo>
                    <a:pt x="4716" y="2654"/>
                    <a:pt x="4670" y="2664"/>
                    <a:pt x="4665" y="2686"/>
                  </a:cubicBezTo>
                  <a:cubicBezTo>
                    <a:pt x="4617" y="2928"/>
                    <a:pt x="4423" y="2916"/>
                    <a:pt x="4248" y="2933"/>
                  </a:cubicBezTo>
                  <a:cubicBezTo>
                    <a:pt x="4102" y="2947"/>
                    <a:pt x="3955" y="2951"/>
                    <a:pt x="3799" y="2959"/>
                  </a:cubicBezTo>
                  <a:cubicBezTo>
                    <a:pt x="3797" y="2983"/>
                    <a:pt x="3794" y="3029"/>
                    <a:pt x="3790" y="3100"/>
                  </a:cubicBezTo>
                  <a:cubicBezTo>
                    <a:pt x="3676" y="3035"/>
                    <a:pt x="3597" y="3091"/>
                    <a:pt x="3497" y="3132"/>
                  </a:cubicBezTo>
                  <a:cubicBezTo>
                    <a:pt x="3323" y="3204"/>
                    <a:pt x="3121" y="3209"/>
                    <a:pt x="2917" y="3244"/>
                  </a:cubicBezTo>
                  <a:cubicBezTo>
                    <a:pt x="2893" y="3311"/>
                    <a:pt x="2863" y="3402"/>
                    <a:pt x="2831" y="3498"/>
                  </a:cubicBezTo>
                  <a:cubicBezTo>
                    <a:pt x="2735" y="3483"/>
                    <a:pt x="2637" y="3470"/>
                    <a:pt x="2534" y="3454"/>
                  </a:cubicBezTo>
                  <a:cubicBezTo>
                    <a:pt x="2425" y="3564"/>
                    <a:pt x="2396" y="3855"/>
                    <a:pt x="2148" y="3627"/>
                  </a:cubicBezTo>
                  <a:cubicBezTo>
                    <a:pt x="2045" y="3689"/>
                    <a:pt x="1930" y="3737"/>
                    <a:pt x="1841" y="3814"/>
                  </a:cubicBezTo>
                  <a:cubicBezTo>
                    <a:pt x="1726" y="3913"/>
                    <a:pt x="1738" y="3902"/>
                    <a:pt x="1518" y="3878"/>
                  </a:cubicBezTo>
                  <a:cubicBezTo>
                    <a:pt x="1417" y="3868"/>
                    <a:pt x="1281" y="3925"/>
                    <a:pt x="1203" y="3998"/>
                  </a:cubicBezTo>
                  <a:cubicBezTo>
                    <a:pt x="1134" y="4061"/>
                    <a:pt x="1107" y="4113"/>
                    <a:pt x="1004" y="4065"/>
                  </a:cubicBezTo>
                  <a:cubicBezTo>
                    <a:pt x="971" y="4049"/>
                    <a:pt x="890" y="4101"/>
                    <a:pt x="848" y="4140"/>
                  </a:cubicBezTo>
                  <a:cubicBezTo>
                    <a:pt x="720" y="4258"/>
                    <a:pt x="583" y="4248"/>
                    <a:pt x="440" y="4178"/>
                  </a:cubicBezTo>
                  <a:cubicBezTo>
                    <a:pt x="339" y="4128"/>
                    <a:pt x="239" y="4074"/>
                    <a:pt x="143" y="4010"/>
                  </a:cubicBezTo>
                  <a:cubicBezTo>
                    <a:pt x="74" y="3963"/>
                    <a:pt x="1" y="3903"/>
                    <a:pt x="79" y="3804"/>
                  </a:cubicBezTo>
                  <a:lnTo>
                    <a:pt x="267" y="3444"/>
                  </a:lnTo>
                  <a:cubicBezTo>
                    <a:pt x="262" y="3407"/>
                    <a:pt x="256" y="3371"/>
                    <a:pt x="250" y="3321"/>
                  </a:cubicBezTo>
                  <a:cubicBezTo>
                    <a:pt x="362" y="3326"/>
                    <a:pt x="465" y="3331"/>
                    <a:pt x="579" y="3338"/>
                  </a:cubicBezTo>
                  <a:cubicBezTo>
                    <a:pt x="570" y="3309"/>
                    <a:pt x="550" y="3261"/>
                    <a:pt x="554" y="3259"/>
                  </a:cubicBezTo>
                  <a:cubicBezTo>
                    <a:pt x="877" y="3091"/>
                    <a:pt x="1091" y="2732"/>
                    <a:pt x="1503" y="2714"/>
                  </a:cubicBezTo>
                  <a:cubicBezTo>
                    <a:pt x="1568" y="2711"/>
                    <a:pt x="1635" y="2649"/>
                    <a:pt x="1691" y="2603"/>
                  </a:cubicBezTo>
                  <a:cubicBezTo>
                    <a:pt x="1945" y="2394"/>
                    <a:pt x="1944" y="2392"/>
                    <a:pt x="2162" y="2589"/>
                  </a:cubicBezTo>
                  <a:cubicBezTo>
                    <a:pt x="2139" y="2376"/>
                    <a:pt x="2328" y="2267"/>
                    <a:pt x="2449" y="2236"/>
                  </a:cubicBezTo>
                  <a:cubicBezTo>
                    <a:pt x="2707" y="2170"/>
                    <a:pt x="2934" y="2043"/>
                    <a:pt x="3178" y="1956"/>
                  </a:cubicBezTo>
                  <a:cubicBezTo>
                    <a:pt x="3293" y="1914"/>
                    <a:pt x="3457" y="1743"/>
                    <a:pt x="3573" y="2011"/>
                  </a:cubicBezTo>
                  <a:cubicBezTo>
                    <a:pt x="3747" y="1700"/>
                    <a:pt x="4004" y="1586"/>
                    <a:pt x="4315" y="1558"/>
                  </a:cubicBezTo>
                  <a:cubicBezTo>
                    <a:pt x="4445" y="1545"/>
                    <a:pt x="4572" y="1506"/>
                    <a:pt x="4697" y="1465"/>
                  </a:cubicBezTo>
                  <a:cubicBezTo>
                    <a:pt x="4983" y="1371"/>
                    <a:pt x="5267" y="1261"/>
                    <a:pt x="5555" y="1174"/>
                  </a:cubicBezTo>
                  <a:cubicBezTo>
                    <a:pt x="5926" y="1064"/>
                    <a:pt x="6301" y="965"/>
                    <a:pt x="6691" y="951"/>
                  </a:cubicBezTo>
                  <a:cubicBezTo>
                    <a:pt x="6865" y="784"/>
                    <a:pt x="7081" y="866"/>
                    <a:pt x="7281" y="849"/>
                  </a:cubicBezTo>
                  <a:cubicBezTo>
                    <a:pt x="7341" y="844"/>
                    <a:pt x="7424" y="825"/>
                    <a:pt x="7454" y="783"/>
                  </a:cubicBezTo>
                  <a:cubicBezTo>
                    <a:pt x="7561" y="633"/>
                    <a:pt x="7727" y="680"/>
                    <a:pt x="7881" y="611"/>
                  </a:cubicBezTo>
                  <a:lnTo>
                    <a:pt x="7881" y="871"/>
                  </a:lnTo>
                  <a:cubicBezTo>
                    <a:pt x="7933" y="867"/>
                    <a:pt x="7984" y="862"/>
                    <a:pt x="8035" y="858"/>
                  </a:cubicBezTo>
                  <a:cubicBezTo>
                    <a:pt x="8074" y="756"/>
                    <a:pt x="8086" y="618"/>
                    <a:pt x="8156" y="569"/>
                  </a:cubicBezTo>
                  <a:cubicBezTo>
                    <a:pt x="8258" y="498"/>
                    <a:pt x="8404" y="491"/>
                    <a:pt x="8532" y="461"/>
                  </a:cubicBezTo>
                  <a:cubicBezTo>
                    <a:pt x="8589" y="448"/>
                    <a:pt x="8677" y="469"/>
                    <a:pt x="8704" y="436"/>
                  </a:cubicBezTo>
                  <a:cubicBezTo>
                    <a:pt x="8795" y="325"/>
                    <a:pt x="8912" y="356"/>
                    <a:pt x="9024" y="336"/>
                  </a:cubicBezTo>
                  <a:cubicBezTo>
                    <a:pt x="9088" y="324"/>
                    <a:pt x="9171" y="303"/>
                    <a:pt x="9208" y="258"/>
                  </a:cubicBezTo>
                  <a:cubicBezTo>
                    <a:pt x="9332" y="106"/>
                    <a:pt x="9491" y="273"/>
                    <a:pt x="9619" y="198"/>
                  </a:cubicBezTo>
                  <a:cubicBezTo>
                    <a:pt x="9639" y="232"/>
                    <a:pt x="9657" y="266"/>
                    <a:pt x="9683" y="311"/>
                  </a:cubicBezTo>
                  <a:cubicBezTo>
                    <a:pt x="9744" y="229"/>
                    <a:pt x="9779" y="134"/>
                    <a:pt x="9844" y="105"/>
                  </a:cubicBezTo>
                  <a:cubicBezTo>
                    <a:pt x="9899" y="80"/>
                    <a:pt x="9989" y="133"/>
                    <a:pt x="10077" y="154"/>
                  </a:cubicBezTo>
                  <a:cubicBezTo>
                    <a:pt x="10090" y="115"/>
                    <a:pt x="10107" y="58"/>
                    <a:pt x="10124" y="0"/>
                  </a:cubicBezTo>
                  <a:cubicBezTo>
                    <a:pt x="10205" y="12"/>
                    <a:pt x="10295" y="29"/>
                    <a:pt x="10398" y="50"/>
                  </a:cubicBezTo>
                  <a:close/>
                  <a:moveTo>
                    <a:pt x="7404" y="899"/>
                  </a:moveTo>
                  <a:cubicBezTo>
                    <a:pt x="7328" y="934"/>
                    <a:pt x="7264" y="961"/>
                    <a:pt x="7168" y="1006"/>
                  </a:cubicBezTo>
                  <a:cubicBezTo>
                    <a:pt x="7362" y="1095"/>
                    <a:pt x="7362" y="1095"/>
                    <a:pt x="7404" y="899"/>
                  </a:cubicBezTo>
                  <a:close/>
                  <a:moveTo>
                    <a:pt x="8969" y="642"/>
                  </a:moveTo>
                  <a:cubicBezTo>
                    <a:pt x="8752" y="477"/>
                    <a:pt x="8661" y="655"/>
                    <a:pt x="8498" y="686"/>
                  </a:cubicBezTo>
                  <a:cubicBezTo>
                    <a:pt x="8701" y="825"/>
                    <a:pt x="8786" y="633"/>
                    <a:pt x="8969" y="642"/>
                  </a:cubicBezTo>
                  <a:close/>
                  <a:moveTo>
                    <a:pt x="9365" y="726"/>
                  </a:moveTo>
                  <a:cubicBezTo>
                    <a:pt x="9328" y="683"/>
                    <a:pt x="9294" y="639"/>
                    <a:pt x="9257" y="595"/>
                  </a:cubicBezTo>
                  <a:cubicBezTo>
                    <a:pt x="9227" y="628"/>
                    <a:pt x="9196" y="663"/>
                    <a:pt x="9164" y="696"/>
                  </a:cubicBezTo>
                  <a:lnTo>
                    <a:pt x="9317" y="783"/>
                  </a:lnTo>
                  <a:cubicBezTo>
                    <a:pt x="9332" y="764"/>
                    <a:pt x="9348" y="746"/>
                    <a:pt x="9365" y="726"/>
                  </a:cubicBezTo>
                  <a:close/>
                  <a:moveTo>
                    <a:pt x="10011" y="267"/>
                  </a:moveTo>
                  <a:cubicBezTo>
                    <a:pt x="9801" y="388"/>
                    <a:pt x="9801" y="388"/>
                    <a:pt x="9942" y="578"/>
                  </a:cubicBezTo>
                  <a:cubicBezTo>
                    <a:pt x="9963" y="488"/>
                    <a:pt x="9983" y="391"/>
                    <a:pt x="10011" y="2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7014833" y="1596160"/>
              <a:ext cx="410637" cy="144099"/>
            </a:xfrm>
            <a:custGeom>
              <a:rect b="b" l="l" r="r" t="t"/>
              <a:pathLst>
                <a:path extrusionOk="0" h="3406" w="9706">
                  <a:moveTo>
                    <a:pt x="7155" y="386"/>
                  </a:moveTo>
                  <a:cubicBezTo>
                    <a:pt x="7293" y="327"/>
                    <a:pt x="7413" y="192"/>
                    <a:pt x="7581" y="302"/>
                  </a:cubicBezTo>
                  <a:cubicBezTo>
                    <a:pt x="7695" y="191"/>
                    <a:pt x="7829" y="201"/>
                    <a:pt x="7976" y="208"/>
                  </a:cubicBezTo>
                  <a:cubicBezTo>
                    <a:pt x="8055" y="214"/>
                    <a:pt x="8139" y="119"/>
                    <a:pt x="8247" y="53"/>
                  </a:cubicBezTo>
                  <a:cubicBezTo>
                    <a:pt x="8236" y="175"/>
                    <a:pt x="8226" y="271"/>
                    <a:pt x="8213" y="415"/>
                  </a:cubicBezTo>
                  <a:cubicBezTo>
                    <a:pt x="8331" y="350"/>
                    <a:pt x="8415" y="305"/>
                    <a:pt x="8498" y="261"/>
                  </a:cubicBezTo>
                  <a:cubicBezTo>
                    <a:pt x="8503" y="262"/>
                    <a:pt x="8505" y="264"/>
                    <a:pt x="8509" y="265"/>
                  </a:cubicBezTo>
                  <a:lnTo>
                    <a:pt x="8513" y="261"/>
                  </a:lnTo>
                  <a:cubicBezTo>
                    <a:pt x="8558" y="327"/>
                    <a:pt x="8605" y="395"/>
                    <a:pt x="8686" y="512"/>
                  </a:cubicBezTo>
                  <a:cubicBezTo>
                    <a:pt x="8712" y="331"/>
                    <a:pt x="8727" y="225"/>
                    <a:pt x="8740" y="120"/>
                  </a:cubicBezTo>
                  <a:cubicBezTo>
                    <a:pt x="8722" y="110"/>
                    <a:pt x="8704" y="100"/>
                    <a:pt x="8687" y="90"/>
                  </a:cubicBezTo>
                  <a:cubicBezTo>
                    <a:pt x="8629" y="147"/>
                    <a:pt x="8571" y="203"/>
                    <a:pt x="8513" y="261"/>
                  </a:cubicBezTo>
                  <a:cubicBezTo>
                    <a:pt x="8511" y="259"/>
                    <a:pt x="8510" y="256"/>
                    <a:pt x="8509" y="254"/>
                  </a:cubicBezTo>
                  <a:cubicBezTo>
                    <a:pt x="8506" y="255"/>
                    <a:pt x="8503" y="259"/>
                    <a:pt x="8498" y="260"/>
                  </a:cubicBezTo>
                  <a:cubicBezTo>
                    <a:pt x="8311" y="201"/>
                    <a:pt x="8408" y="105"/>
                    <a:pt x="8456" y="31"/>
                  </a:cubicBezTo>
                  <a:cubicBezTo>
                    <a:pt x="8617" y="21"/>
                    <a:pt x="8757" y="11"/>
                    <a:pt x="8913" y="0"/>
                  </a:cubicBezTo>
                  <a:cubicBezTo>
                    <a:pt x="8889" y="100"/>
                    <a:pt x="8862" y="217"/>
                    <a:pt x="8837" y="322"/>
                  </a:cubicBezTo>
                  <a:cubicBezTo>
                    <a:pt x="9019" y="374"/>
                    <a:pt x="9163" y="415"/>
                    <a:pt x="9306" y="454"/>
                  </a:cubicBezTo>
                  <a:cubicBezTo>
                    <a:pt x="9436" y="491"/>
                    <a:pt x="9601" y="438"/>
                    <a:pt x="9706" y="604"/>
                  </a:cubicBezTo>
                  <a:cubicBezTo>
                    <a:pt x="9561" y="665"/>
                    <a:pt x="9405" y="426"/>
                    <a:pt x="9309" y="660"/>
                  </a:cubicBezTo>
                  <a:cubicBezTo>
                    <a:pt x="9332" y="703"/>
                    <a:pt x="9366" y="765"/>
                    <a:pt x="9413" y="849"/>
                  </a:cubicBezTo>
                  <a:cubicBezTo>
                    <a:pt x="9330" y="840"/>
                    <a:pt x="9273" y="835"/>
                    <a:pt x="9160" y="823"/>
                  </a:cubicBezTo>
                  <a:cubicBezTo>
                    <a:pt x="9231" y="889"/>
                    <a:pt x="9268" y="922"/>
                    <a:pt x="9332" y="983"/>
                  </a:cubicBezTo>
                  <a:cubicBezTo>
                    <a:pt x="9269" y="1052"/>
                    <a:pt x="9216" y="1165"/>
                    <a:pt x="9138" y="1189"/>
                  </a:cubicBezTo>
                  <a:cubicBezTo>
                    <a:pt x="8904" y="1262"/>
                    <a:pt x="8659" y="1301"/>
                    <a:pt x="8418" y="1350"/>
                  </a:cubicBezTo>
                  <a:cubicBezTo>
                    <a:pt x="8307" y="1372"/>
                    <a:pt x="8195" y="1386"/>
                    <a:pt x="8074" y="1406"/>
                  </a:cubicBezTo>
                  <a:cubicBezTo>
                    <a:pt x="8053" y="1465"/>
                    <a:pt x="8030" y="1529"/>
                    <a:pt x="8010" y="1585"/>
                  </a:cubicBezTo>
                  <a:cubicBezTo>
                    <a:pt x="7923" y="1558"/>
                    <a:pt x="7815" y="1491"/>
                    <a:pt x="7783" y="1517"/>
                  </a:cubicBezTo>
                  <a:cubicBezTo>
                    <a:pt x="7591" y="1668"/>
                    <a:pt x="7394" y="1594"/>
                    <a:pt x="7190" y="1552"/>
                  </a:cubicBezTo>
                  <a:cubicBezTo>
                    <a:pt x="7088" y="1707"/>
                    <a:pt x="6950" y="1827"/>
                    <a:pt x="6769" y="1787"/>
                  </a:cubicBezTo>
                  <a:cubicBezTo>
                    <a:pt x="6572" y="1744"/>
                    <a:pt x="6410" y="1928"/>
                    <a:pt x="6220" y="1840"/>
                  </a:cubicBezTo>
                  <a:cubicBezTo>
                    <a:pt x="6206" y="1835"/>
                    <a:pt x="6175" y="1845"/>
                    <a:pt x="6165" y="1859"/>
                  </a:cubicBezTo>
                  <a:cubicBezTo>
                    <a:pt x="5968" y="2163"/>
                    <a:pt x="5626" y="2077"/>
                    <a:pt x="5345" y="2158"/>
                  </a:cubicBezTo>
                  <a:cubicBezTo>
                    <a:pt x="5138" y="2219"/>
                    <a:pt x="4878" y="2186"/>
                    <a:pt x="4719" y="2301"/>
                  </a:cubicBezTo>
                  <a:cubicBezTo>
                    <a:pt x="4586" y="2397"/>
                    <a:pt x="4455" y="2354"/>
                    <a:pt x="4335" y="2417"/>
                  </a:cubicBezTo>
                  <a:cubicBezTo>
                    <a:pt x="4206" y="2486"/>
                    <a:pt x="4030" y="2479"/>
                    <a:pt x="3915" y="2562"/>
                  </a:cubicBezTo>
                  <a:cubicBezTo>
                    <a:pt x="3819" y="2631"/>
                    <a:pt x="3763" y="2630"/>
                    <a:pt x="3663" y="2604"/>
                  </a:cubicBezTo>
                  <a:cubicBezTo>
                    <a:pt x="3621" y="2592"/>
                    <a:pt x="3553" y="2713"/>
                    <a:pt x="3498" y="2713"/>
                  </a:cubicBezTo>
                  <a:cubicBezTo>
                    <a:pt x="3128" y="2707"/>
                    <a:pt x="2803" y="2869"/>
                    <a:pt x="2458" y="2954"/>
                  </a:cubicBezTo>
                  <a:cubicBezTo>
                    <a:pt x="2245" y="3007"/>
                    <a:pt x="2018" y="3002"/>
                    <a:pt x="1820" y="3021"/>
                  </a:cubicBezTo>
                  <a:cubicBezTo>
                    <a:pt x="1719" y="3172"/>
                    <a:pt x="1548" y="3156"/>
                    <a:pt x="1402" y="3197"/>
                  </a:cubicBezTo>
                  <a:cubicBezTo>
                    <a:pt x="1242" y="3239"/>
                    <a:pt x="1085" y="3322"/>
                    <a:pt x="930" y="3152"/>
                  </a:cubicBezTo>
                  <a:cubicBezTo>
                    <a:pt x="834" y="3296"/>
                    <a:pt x="741" y="3405"/>
                    <a:pt x="560" y="3324"/>
                  </a:cubicBezTo>
                  <a:cubicBezTo>
                    <a:pt x="505" y="3299"/>
                    <a:pt x="422" y="3334"/>
                    <a:pt x="354" y="3333"/>
                  </a:cubicBezTo>
                  <a:cubicBezTo>
                    <a:pt x="231" y="3330"/>
                    <a:pt x="138" y="3297"/>
                    <a:pt x="188" y="3142"/>
                  </a:cubicBezTo>
                  <a:cubicBezTo>
                    <a:pt x="197" y="3114"/>
                    <a:pt x="213" y="3064"/>
                    <a:pt x="206" y="3062"/>
                  </a:cubicBezTo>
                  <a:cubicBezTo>
                    <a:pt x="0" y="2955"/>
                    <a:pt x="65" y="2830"/>
                    <a:pt x="140" y="2662"/>
                  </a:cubicBezTo>
                  <a:cubicBezTo>
                    <a:pt x="183" y="2564"/>
                    <a:pt x="187" y="2501"/>
                    <a:pt x="308" y="2501"/>
                  </a:cubicBezTo>
                  <a:cubicBezTo>
                    <a:pt x="345" y="2501"/>
                    <a:pt x="385" y="2438"/>
                    <a:pt x="419" y="2402"/>
                  </a:cubicBezTo>
                  <a:cubicBezTo>
                    <a:pt x="598" y="2220"/>
                    <a:pt x="804" y="2126"/>
                    <a:pt x="1062" y="2068"/>
                  </a:cubicBezTo>
                  <a:cubicBezTo>
                    <a:pt x="1288" y="2017"/>
                    <a:pt x="1516" y="1927"/>
                    <a:pt x="1745" y="1855"/>
                  </a:cubicBezTo>
                  <a:cubicBezTo>
                    <a:pt x="2162" y="1725"/>
                    <a:pt x="2560" y="1547"/>
                    <a:pt x="2997" y="1460"/>
                  </a:cubicBezTo>
                  <a:cubicBezTo>
                    <a:pt x="3432" y="1373"/>
                    <a:pt x="3849" y="1192"/>
                    <a:pt x="4294" y="1045"/>
                  </a:cubicBezTo>
                  <a:cubicBezTo>
                    <a:pt x="4355" y="1076"/>
                    <a:pt x="4439" y="1119"/>
                    <a:pt x="4523" y="1163"/>
                  </a:cubicBezTo>
                  <a:cubicBezTo>
                    <a:pt x="4587" y="1003"/>
                    <a:pt x="4628" y="1072"/>
                    <a:pt x="4825" y="959"/>
                  </a:cubicBezTo>
                  <a:cubicBezTo>
                    <a:pt x="5032" y="840"/>
                    <a:pt x="5263" y="874"/>
                    <a:pt x="5450" y="749"/>
                  </a:cubicBezTo>
                  <a:cubicBezTo>
                    <a:pt x="5483" y="725"/>
                    <a:pt x="5523" y="683"/>
                    <a:pt x="5555" y="687"/>
                  </a:cubicBezTo>
                  <a:cubicBezTo>
                    <a:pt x="5785" y="715"/>
                    <a:pt x="5973" y="673"/>
                    <a:pt x="6192" y="546"/>
                  </a:cubicBezTo>
                  <a:cubicBezTo>
                    <a:pt x="6415" y="417"/>
                    <a:pt x="6731" y="449"/>
                    <a:pt x="7006" y="411"/>
                  </a:cubicBezTo>
                  <a:cubicBezTo>
                    <a:pt x="7058" y="405"/>
                    <a:pt x="7112" y="405"/>
                    <a:pt x="7155" y="386"/>
                  </a:cubicBezTo>
                  <a:close/>
                  <a:moveTo>
                    <a:pt x="4336" y="1249"/>
                  </a:moveTo>
                  <a:cubicBezTo>
                    <a:pt x="4320" y="1239"/>
                    <a:pt x="4305" y="1228"/>
                    <a:pt x="4289" y="1217"/>
                  </a:cubicBezTo>
                  <a:cubicBezTo>
                    <a:pt x="4242" y="1270"/>
                    <a:pt x="4195" y="1323"/>
                    <a:pt x="4148" y="1375"/>
                  </a:cubicBezTo>
                  <a:cubicBezTo>
                    <a:pt x="4167" y="1391"/>
                    <a:pt x="4185" y="1408"/>
                    <a:pt x="4205" y="1423"/>
                  </a:cubicBezTo>
                  <a:cubicBezTo>
                    <a:pt x="4247" y="1366"/>
                    <a:pt x="4292" y="1308"/>
                    <a:pt x="4336" y="1249"/>
                  </a:cubicBezTo>
                  <a:close/>
                  <a:moveTo>
                    <a:pt x="6046" y="1057"/>
                  </a:moveTo>
                  <a:cubicBezTo>
                    <a:pt x="6023" y="1042"/>
                    <a:pt x="5999" y="1026"/>
                    <a:pt x="5976" y="1012"/>
                  </a:cubicBezTo>
                  <a:cubicBezTo>
                    <a:pt x="5918" y="1069"/>
                    <a:pt x="5796" y="1100"/>
                    <a:pt x="5930" y="1257"/>
                  </a:cubicBezTo>
                  <a:cubicBezTo>
                    <a:pt x="5975" y="1181"/>
                    <a:pt x="6011" y="1118"/>
                    <a:pt x="6046" y="1057"/>
                  </a:cubicBezTo>
                  <a:close/>
                  <a:moveTo>
                    <a:pt x="7617" y="1255"/>
                  </a:moveTo>
                  <a:cubicBezTo>
                    <a:pt x="7612" y="1259"/>
                    <a:pt x="7624" y="1291"/>
                    <a:pt x="7628" y="1311"/>
                  </a:cubicBezTo>
                  <a:cubicBezTo>
                    <a:pt x="7678" y="1296"/>
                    <a:pt x="7727" y="1282"/>
                    <a:pt x="7777" y="1269"/>
                  </a:cubicBezTo>
                  <a:cubicBezTo>
                    <a:pt x="7768" y="1241"/>
                    <a:pt x="7759" y="1214"/>
                    <a:pt x="7748" y="1187"/>
                  </a:cubicBezTo>
                  <a:cubicBezTo>
                    <a:pt x="7704" y="1208"/>
                    <a:pt x="7659" y="1229"/>
                    <a:pt x="7617" y="1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6924250" y="1456034"/>
              <a:ext cx="400567" cy="120873"/>
            </a:xfrm>
            <a:custGeom>
              <a:rect b="b" l="l" r="r" t="t"/>
              <a:pathLst>
                <a:path extrusionOk="0" h="2857" w="9468">
                  <a:moveTo>
                    <a:pt x="136" y="2341"/>
                  </a:moveTo>
                  <a:cubicBezTo>
                    <a:pt x="137" y="2488"/>
                    <a:pt x="106" y="2635"/>
                    <a:pt x="83" y="2832"/>
                  </a:cubicBezTo>
                  <a:cubicBezTo>
                    <a:pt x="251" y="2832"/>
                    <a:pt x="401" y="2857"/>
                    <a:pt x="538" y="2828"/>
                  </a:cubicBezTo>
                  <a:cubicBezTo>
                    <a:pt x="961" y="2739"/>
                    <a:pt x="1412" y="2816"/>
                    <a:pt x="1817" y="2617"/>
                  </a:cubicBezTo>
                  <a:cubicBezTo>
                    <a:pt x="1854" y="2599"/>
                    <a:pt x="1917" y="2584"/>
                    <a:pt x="1939" y="2604"/>
                  </a:cubicBezTo>
                  <a:cubicBezTo>
                    <a:pt x="2086" y="2727"/>
                    <a:pt x="2163" y="2572"/>
                    <a:pt x="2262" y="2525"/>
                  </a:cubicBezTo>
                  <a:cubicBezTo>
                    <a:pt x="2327" y="2494"/>
                    <a:pt x="2381" y="2442"/>
                    <a:pt x="2436" y="2401"/>
                  </a:cubicBezTo>
                  <a:cubicBezTo>
                    <a:pt x="2622" y="2484"/>
                    <a:pt x="2618" y="2480"/>
                    <a:pt x="2811" y="2317"/>
                  </a:cubicBezTo>
                  <a:cubicBezTo>
                    <a:pt x="2851" y="2285"/>
                    <a:pt x="2935" y="2275"/>
                    <a:pt x="2983" y="2294"/>
                  </a:cubicBezTo>
                  <a:cubicBezTo>
                    <a:pt x="3069" y="2326"/>
                    <a:pt x="3140" y="2390"/>
                    <a:pt x="3169" y="2410"/>
                  </a:cubicBezTo>
                  <a:cubicBezTo>
                    <a:pt x="3290" y="2384"/>
                    <a:pt x="3399" y="2392"/>
                    <a:pt x="3449" y="2343"/>
                  </a:cubicBezTo>
                  <a:cubicBezTo>
                    <a:pt x="3634" y="2160"/>
                    <a:pt x="3864" y="2160"/>
                    <a:pt x="4096" y="2150"/>
                  </a:cubicBezTo>
                  <a:cubicBezTo>
                    <a:pt x="4278" y="2144"/>
                    <a:pt x="4446" y="2006"/>
                    <a:pt x="4639" y="2090"/>
                  </a:cubicBezTo>
                  <a:cubicBezTo>
                    <a:pt x="4845" y="1946"/>
                    <a:pt x="5097" y="1989"/>
                    <a:pt x="5321" y="1921"/>
                  </a:cubicBezTo>
                  <a:cubicBezTo>
                    <a:pt x="5386" y="1901"/>
                    <a:pt x="5495" y="1948"/>
                    <a:pt x="5528" y="1913"/>
                  </a:cubicBezTo>
                  <a:cubicBezTo>
                    <a:pt x="5675" y="1754"/>
                    <a:pt x="5867" y="1800"/>
                    <a:pt x="6043" y="1767"/>
                  </a:cubicBezTo>
                  <a:cubicBezTo>
                    <a:pt x="6527" y="1678"/>
                    <a:pt x="7013" y="1608"/>
                    <a:pt x="7491" y="1494"/>
                  </a:cubicBezTo>
                  <a:cubicBezTo>
                    <a:pt x="7711" y="1441"/>
                    <a:pt x="7914" y="1396"/>
                    <a:pt x="8114" y="1495"/>
                  </a:cubicBezTo>
                  <a:cubicBezTo>
                    <a:pt x="8309" y="1212"/>
                    <a:pt x="8665" y="1399"/>
                    <a:pt x="8880" y="1197"/>
                  </a:cubicBezTo>
                  <a:cubicBezTo>
                    <a:pt x="8932" y="1147"/>
                    <a:pt x="9046" y="1163"/>
                    <a:pt x="9144" y="1147"/>
                  </a:cubicBezTo>
                  <a:cubicBezTo>
                    <a:pt x="9136" y="1060"/>
                    <a:pt x="9129" y="970"/>
                    <a:pt x="9122" y="892"/>
                  </a:cubicBezTo>
                  <a:cubicBezTo>
                    <a:pt x="9218" y="849"/>
                    <a:pt x="9296" y="814"/>
                    <a:pt x="9373" y="780"/>
                  </a:cubicBezTo>
                  <a:cubicBezTo>
                    <a:pt x="9369" y="754"/>
                    <a:pt x="9364" y="729"/>
                    <a:pt x="9360" y="703"/>
                  </a:cubicBezTo>
                  <a:cubicBezTo>
                    <a:pt x="9263" y="699"/>
                    <a:pt x="9165" y="694"/>
                    <a:pt x="9034" y="687"/>
                  </a:cubicBezTo>
                  <a:cubicBezTo>
                    <a:pt x="9183" y="633"/>
                    <a:pt x="9294" y="592"/>
                    <a:pt x="9467" y="527"/>
                  </a:cubicBezTo>
                  <a:cubicBezTo>
                    <a:pt x="9263" y="479"/>
                    <a:pt x="9134" y="448"/>
                    <a:pt x="9021" y="422"/>
                  </a:cubicBezTo>
                  <a:cubicBezTo>
                    <a:pt x="9006" y="339"/>
                    <a:pt x="8993" y="275"/>
                    <a:pt x="8972" y="168"/>
                  </a:cubicBezTo>
                  <a:cubicBezTo>
                    <a:pt x="8822" y="328"/>
                    <a:pt x="8681" y="323"/>
                    <a:pt x="8525" y="256"/>
                  </a:cubicBezTo>
                  <a:cubicBezTo>
                    <a:pt x="8537" y="168"/>
                    <a:pt x="8546" y="100"/>
                    <a:pt x="8556" y="32"/>
                  </a:cubicBezTo>
                  <a:cubicBezTo>
                    <a:pt x="8351" y="1"/>
                    <a:pt x="8208" y="156"/>
                    <a:pt x="8019" y="156"/>
                  </a:cubicBezTo>
                  <a:cubicBezTo>
                    <a:pt x="7847" y="156"/>
                    <a:pt x="7676" y="238"/>
                    <a:pt x="7504" y="248"/>
                  </a:cubicBezTo>
                  <a:cubicBezTo>
                    <a:pt x="7332" y="256"/>
                    <a:pt x="7211" y="553"/>
                    <a:pt x="7009" y="321"/>
                  </a:cubicBezTo>
                  <a:cubicBezTo>
                    <a:pt x="6927" y="418"/>
                    <a:pt x="6854" y="504"/>
                    <a:pt x="6760" y="615"/>
                  </a:cubicBezTo>
                  <a:lnTo>
                    <a:pt x="6760" y="320"/>
                  </a:lnTo>
                  <a:cubicBezTo>
                    <a:pt x="6675" y="383"/>
                    <a:pt x="6629" y="435"/>
                    <a:pt x="6572" y="453"/>
                  </a:cubicBezTo>
                  <a:cubicBezTo>
                    <a:pt x="6510" y="473"/>
                    <a:pt x="6415" y="434"/>
                    <a:pt x="6378" y="468"/>
                  </a:cubicBezTo>
                  <a:cubicBezTo>
                    <a:pt x="6259" y="572"/>
                    <a:pt x="6270" y="378"/>
                    <a:pt x="6198" y="403"/>
                  </a:cubicBezTo>
                  <a:cubicBezTo>
                    <a:pt x="6092" y="439"/>
                    <a:pt x="5992" y="505"/>
                    <a:pt x="5887" y="515"/>
                  </a:cubicBezTo>
                  <a:cubicBezTo>
                    <a:pt x="5691" y="530"/>
                    <a:pt x="5602" y="789"/>
                    <a:pt x="5369" y="712"/>
                  </a:cubicBezTo>
                  <a:cubicBezTo>
                    <a:pt x="5142" y="639"/>
                    <a:pt x="4926" y="747"/>
                    <a:pt x="4710" y="795"/>
                  </a:cubicBezTo>
                  <a:cubicBezTo>
                    <a:pt x="4569" y="826"/>
                    <a:pt x="4418" y="830"/>
                    <a:pt x="4290" y="889"/>
                  </a:cubicBezTo>
                  <a:cubicBezTo>
                    <a:pt x="4190" y="935"/>
                    <a:pt x="4014" y="869"/>
                    <a:pt x="4012" y="1072"/>
                  </a:cubicBezTo>
                  <a:cubicBezTo>
                    <a:pt x="3976" y="1041"/>
                    <a:pt x="3822" y="1063"/>
                    <a:pt x="3756" y="1047"/>
                  </a:cubicBezTo>
                  <a:cubicBezTo>
                    <a:pt x="3499" y="988"/>
                    <a:pt x="3269" y="1099"/>
                    <a:pt x="3027" y="1136"/>
                  </a:cubicBezTo>
                  <a:cubicBezTo>
                    <a:pt x="2938" y="1149"/>
                    <a:pt x="2852" y="1187"/>
                    <a:pt x="2768" y="1218"/>
                  </a:cubicBezTo>
                  <a:cubicBezTo>
                    <a:pt x="2709" y="1240"/>
                    <a:pt x="2634" y="1311"/>
                    <a:pt x="2602" y="1294"/>
                  </a:cubicBezTo>
                  <a:cubicBezTo>
                    <a:pt x="2459" y="1218"/>
                    <a:pt x="2356" y="1344"/>
                    <a:pt x="2230" y="1352"/>
                  </a:cubicBezTo>
                  <a:cubicBezTo>
                    <a:pt x="2091" y="1362"/>
                    <a:pt x="1957" y="1441"/>
                    <a:pt x="1826" y="1500"/>
                  </a:cubicBezTo>
                  <a:cubicBezTo>
                    <a:pt x="1491" y="1653"/>
                    <a:pt x="1110" y="1666"/>
                    <a:pt x="787" y="1857"/>
                  </a:cubicBezTo>
                  <a:cubicBezTo>
                    <a:pt x="759" y="1872"/>
                    <a:pt x="701" y="1832"/>
                    <a:pt x="670" y="1844"/>
                  </a:cubicBezTo>
                  <a:cubicBezTo>
                    <a:pt x="448" y="1942"/>
                    <a:pt x="226" y="2046"/>
                    <a:pt x="7" y="2151"/>
                  </a:cubicBezTo>
                  <a:cubicBezTo>
                    <a:pt x="0" y="2156"/>
                    <a:pt x="7" y="2191"/>
                    <a:pt x="9" y="2212"/>
                  </a:cubicBezTo>
                  <a:cubicBezTo>
                    <a:pt x="57" y="2255"/>
                    <a:pt x="135" y="2297"/>
                    <a:pt x="136" y="2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4" name="Google Shape;514;p17"/>
          <p:cNvSpPr/>
          <p:nvPr/>
        </p:nvSpPr>
        <p:spPr>
          <a:xfrm rot="3973466">
            <a:off x="-1328960" y="3720685"/>
            <a:ext cx="2467561" cy="1211147"/>
          </a:xfrm>
          <a:custGeom>
            <a:rect b="b" l="l" r="r" t="t"/>
            <a:pathLst>
              <a:path extrusionOk="0" h="14203" w="22349">
                <a:moveTo>
                  <a:pt x="12220" y="1830"/>
                </a:moveTo>
                <a:lnTo>
                  <a:pt x="12220" y="1830"/>
                </a:lnTo>
                <a:cubicBezTo>
                  <a:pt x="12271" y="2048"/>
                  <a:pt x="12244" y="2126"/>
                  <a:pt x="12157" y="2126"/>
                </a:cubicBezTo>
                <a:cubicBezTo>
                  <a:pt x="12109" y="2126"/>
                  <a:pt x="12042" y="2102"/>
                  <a:pt x="11960" y="2065"/>
                </a:cubicBezTo>
                <a:cubicBezTo>
                  <a:pt x="12052" y="1982"/>
                  <a:pt x="12113" y="1925"/>
                  <a:pt x="12220" y="1830"/>
                </a:cubicBezTo>
                <a:close/>
                <a:moveTo>
                  <a:pt x="12384" y="2447"/>
                </a:moveTo>
                <a:cubicBezTo>
                  <a:pt x="12456" y="2447"/>
                  <a:pt x="12540" y="2486"/>
                  <a:pt x="12646" y="2556"/>
                </a:cubicBezTo>
                <a:cubicBezTo>
                  <a:pt x="12446" y="2599"/>
                  <a:pt x="12325" y="2627"/>
                  <a:pt x="12134" y="2669"/>
                </a:cubicBezTo>
                <a:cubicBezTo>
                  <a:pt x="12213" y="2515"/>
                  <a:pt x="12288" y="2447"/>
                  <a:pt x="12384" y="2447"/>
                </a:cubicBezTo>
                <a:close/>
                <a:moveTo>
                  <a:pt x="7703" y="3222"/>
                </a:moveTo>
                <a:lnTo>
                  <a:pt x="7703" y="3222"/>
                </a:lnTo>
                <a:cubicBezTo>
                  <a:pt x="8052" y="3255"/>
                  <a:pt x="7639" y="3648"/>
                  <a:pt x="7936" y="3731"/>
                </a:cubicBezTo>
                <a:cubicBezTo>
                  <a:pt x="7985" y="3612"/>
                  <a:pt x="8032" y="3495"/>
                  <a:pt x="8078" y="3379"/>
                </a:cubicBezTo>
                <a:cubicBezTo>
                  <a:pt x="8102" y="3383"/>
                  <a:pt x="8127" y="3388"/>
                  <a:pt x="8152" y="3394"/>
                </a:cubicBezTo>
                <a:cubicBezTo>
                  <a:pt x="8151" y="3542"/>
                  <a:pt x="8151" y="3692"/>
                  <a:pt x="8149" y="3916"/>
                </a:cubicBezTo>
                <a:cubicBezTo>
                  <a:pt x="7752" y="3828"/>
                  <a:pt x="7376" y="3769"/>
                  <a:pt x="7038" y="3560"/>
                </a:cubicBezTo>
                <a:lnTo>
                  <a:pt x="7029" y="3564"/>
                </a:lnTo>
                <a:cubicBezTo>
                  <a:pt x="7028" y="3567"/>
                  <a:pt x="7026" y="3568"/>
                  <a:pt x="7023" y="3570"/>
                </a:cubicBezTo>
                <a:cubicBezTo>
                  <a:pt x="7024" y="3564"/>
                  <a:pt x="7024" y="3559"/>
                  <a:pt x="7026" y="3554"/>
                </a:cubicBezTo>
                <a:cubicBezTo>
                  <a:pt x="7029" y="3556"/>
                  <a:pt x="7033" y="3557"/>
                  <a:pt x="7038" y="3560"/>
                </a:cubicBezTo>
                <a:cubicBezTo>
                  <a:pt x="7255" y="3448"/>
                  <a:pt x="7474" y="3337"/>
                  <a:pt x="7703" y="3222"/>
                </a:cubicBezTo>
                <a:close/>
                <a:moveTo>
                  <a:pt x="7023" y="3570"/>
                </a:moveTo>
                <a:lnTo>
                  <a:pt x="7023" y="3570"/>
                </a:lnTo>
                <a:cubicBezTo>
                  <a:pt x="6994" y="3732"/>
                  <a:pt x="6964" y="3894"/>
                  <a:pt x="6938" y="4036"/>
                </a:cubicBezTo>
                <a:cubicBezTo>
                  <a:pt x="7100" y="4130"/>
                  <a:pt x="7241" y="4211"/>
                  <a:pt x="7381" y="4294"/>
                </a:cubicBezTo>
                <a:cubicBezTo>
                  <a:pt x="7068" y="4259"/>
                  <a:pt x="6751" y="4227"/>
                  <a:pt x="6417" y="4193"/>
                </a:cubicBezTo>
                <a:cubicBezTo>
                  <a:pt x="6403" y="4108"/>
                  <a:pt x="6388" y="4016"/>
                  <a:pt x="6386" y="3994"/>
                </a:cubicBezTo>
                <a:cubicBezTo>
                  <a:pt x="6617" y="3842"/>
                  <a:pt x="6821" y="3706"/>
                  <a:pt x="7023" y="3570"/>
                </a:cubicBezTo>
                <a:close/>
                <a:moveTo>
                  <a:pt x="5301" y="4500"/>
                </a:moveTo>
                <a:cubicBezTo>
                  <a:pt x="5335" y="4525"/>
                  <a:pt x="5370" y="4551"/>
                  <a:pt x="5406" y="4577"/>
                </a:cubicBezTo>
                <a:cubicBezTo>
                  <a:pt x="5335" y="4670"/>
                  <a:pt x="5265" y="4764"/>
                  <a:pt x="5194" y="4856"/>
                </a:cubicBezTo>
                <a:cubicBezTo>
                  <a:pt x="5163" y="4834"/>
                  <a:pt x="5134" y="4811"/>
                  <a:pt x="5103" y="4789"/>
                </a:cubicBezTo>
                <a:cubicBezTo>
                  <a:pt x="5168" y="4692"/>
                  <a:pt x="5235" y="4596"/>
                  <a:pt x="5301" y="4500"/>
                </a:cubicBezTo>
                <a:close/>
                <a:moveTo>
                  <a:pt x="6960" y="4707"/>
                </a:moveTo>
                <a:lnTo>
                  <a:pt x="6960" y="4707"/>
                </a:lnTo>
                <a:cubicBezTo>
                  <a:pt x="6694" y="4844"/>
                  <a:pt x="6505" y="4940"/>
                  <a:pt x="6318" y="5036"/>
                </a:cubicBezTo>
                <a:cubicBezTo>
                  <a:pt x="6500" y="4770"/>
                  <a:pt x="6500" y="4770"/>
                  <a:pt x="6960" y="4707"/>
                </a:cubicBezTo>
                <a:close/>
                <a:moveTo>
                  <a:pt x="3021" y="5833"/>
                </a:moveTo>
                <a:cubicBezTo>
                  <a:pt x="3022" y="5833"/>
                  <a:pt x="3022" y="5834"/>
                  <a:pt x="3022" y="5834"/>
                </a:cubicBezTo>
                <a:lnTo>
                  <a:pt x="3022" y="5833"/>
                </a:lnTo>
                <a:close/>
                <a:moveTo>
                  <a:pt x="18604" y="7531"/>
                </a:moveTo>
                <a:cubicBezTo>
                  <a:pt x="18618" y="7782"/>
                  <a:pt x="18618" y="7782"/>
                  <a:pt x="18424" y="7962"/>
                </a:cubicBezTo>
                <a:cubicBezTo>
                  <a:pt x="18284" y="7892"/>
                  <a:pt x="18135" y="7818"/>
                  <a:pt x="17927" y="7713"/>
                </a:cubicBezTo>
                <a:cubicBezTo>
                  <a:pt x="18173" y="7647"/>
                  <a:pt x="18369" y="7594"/>
                  <a:pt x="18604" y="7531"/>
                </a:cubicBezTo>
                <a:close/>
                <a:moveTo>
                  <a:pt x="17868" y="7983"/>
                </a:moveTo>
                <a:lnTo>
                  <a:pt x="17868" y="7983"/>
                </a:lnTo>
                <a:cubicBezTo>
                  <a:pt x="17799" y="8147"/>
                  <a:pt x="17782" y="8189"/>
                  <a:pt x="17707" y="8189"/>
                </a:cubicBezTo>
                <a:cubicBezTo>
                  <a:pt x="17682" y="8189"/>
                  <a:pt x="17649" y="8184"/>
                  <a:pt x="17606" y="8177"/>
                </a:cubicBezTo>
                <a:cubicBezTo>
                  <a:pt x="17685" y="8120"/>
                  <a:pt x="17758" y="8066"/>
                  <a:pt x="17868" y="7983"/>
                </a:cubicBezTo>
                <a:close/>
                <a:moveTo>
                  <a:pt x="1223" y="8053"/>
                </a:moveTo>
                <a:cubicBezTo>
                  <a:pt x="1290" y="8094"/>
                  <a:pt x="1359" y="8135"/>
                  <a:pt x="1427" y="8177"/>
                </a:cubicBezTo>
                <a:cubicBezTo>
                  <a:pt x="1409" y="8209"/>
                  <a:pt x="1390" y="8241"/>
                  <a:pt x="1373" y="8272"/>
                </a:cubicBezTo>
                <a:cubicBezTo>
                  <a:pt x="1303" y="8235"/>
                  <a:pt x="1234" y="8201"/>
                  <a:pt x="1170" y="8157"/>
                </a:cubicBezTo>
                <a:cubicBezTo>
                  <a:pt x="1166" y="8155"/>
                  <a:pt x="1204" y="8090"/>
                  <a:pt x="1223" y="8053"/>
                </a:cubicBezTo>
                <a:close/>
                <a:moveTo>
                  <a:pt x="19372" y="8229"/>
                </a:moveTo>
                <a:cubicBezTo>
                  <a:pt x="19403" y="8260"/>
                  <a:pt x="19432" y="8291"/>
                  <a:pt x="19463" y="8322"/>
                </a:cubicBezTo>
                <a:cubicBezTo>
                  <a:pt x="19393" y="8395"/>
                  <a:pt x="19321" y="8469"/>
                  <a:pt x="19250" y="8545"/>
                </a:cubicBezTo>
                <a:cubicBezTo>
                  <a:pt x="19218" y="8505"/>
                  <a:pt x="19185" y="8468"/>
                  <a:pt x="19153" y="8428"/>
                </a:cubicBezTo>
                <a:lnTo>
                  <a:pt x="19372" y="8229"/>
                </a:lnTo>
                <a:close/>
                <a:moveTo>
                  <a:pt x="17484" y="8107"/>
                </a:moveTo>
                <a:lnTo>
                  <a:pt x="17484" y="8107"/>
                </a:lnTo>
                <a:cubicBezTo>
                  <a:pt x="17201" y="8444"/>
                  <a:pt x="16965" y="8654"/>
                  <a:pt x="16659" y="8654"/>
                </a:cubicBezTo>
                <a:cubicBezTo>
                  <a:pt x="16609" y="8654"/>
                  <a:pt x="16556" y="8648"/>
                  <a:pt x="16501" y="8637"/>
                </a:cubicBezTo>
                <a:cubicBezTo>
                  <a:pt x="16685" y="8491"/>
                  <a:pt x="16850" y="8338"/>
                  <a:pt x="17039" y="8218"/>
                </a:cubicBezTo>
                <a:cubicBezTo>
                  <a:pt x="17137" y="8155"/>
                  <a:pt x="17274" y="8156"/>
                  <a:pt x="17484" y="8107"/>
                </a:cubicBezTo>
                <a:close/>
                <a:moveTo>
                  <a:pt x="15551" y="9644"/>
                </a:moveTo>
                <a:cubicBezTo>
                  <a:pt x="15565" y="9691"/>
                  <a:pt x="15577" y="9739"/>
                  <a:pt x="15592" y="9787"/>
                </a:cubicBezTo>
                <a:cubicBezTo>
                  <a:pt x="15441" y="9828"/>
                  <a:pt x="15290" y="9868"/>
                  <a:pt x="15140" y="9910"/>
                </a:cubicBezTo>
                <a:cubicBezTo>
                  <a:pt x="15128" y="9875"/>
                  <a:pt x="15118" y="9842"/>
                  <a:pt x="15107" y="9808"/>
                </a:cubicBezTo>
                <a:cubicBezTo>
                  <a:pt x="15256" y="9754"/>
                  <a:pt x="15403" y="9698"/>
                  <a:pt x="15551" y="9644"/>
                </a:cubicBezTo>
                <a:close/>
                <a:moveTo>
                  <a:pt x="14837" y="9869"/>
                </a:moveTo>
                <a:cubicBezTo>
                  <a:pt x="14843" y="9897"/>
                  <a:pt x="14848" y="9926"/>
                  <a:pt x="14860" y="9985"/>
                </a:cubicBezTo>
                <a:cubicBezTo>
                  <a:pt x="14801" y="9993"/>
                  <a:pt x="14744" y="10004"/>
                  <a:pt x="14690" y="10005"/>
                </a:cubicBezTo>
                <a:cubicBezTo>
                  <a:pt x="14684" y="10005"/>
                  <a:pt x="14668" y="9934"/>
                  <a:pt x="14673" y="9932"/>
                </a:cubicBezTo>
                <a:cubicBezTo>
                  <a:pt x="14726" y="9907"/>
                  <a:pt x="14782" y="9889"/>
                  <a:pt x="14837" y="9869"/>
                </a:cubicBezTo>
                <a:close/>
                <a:moveTo>
                  <a:pt x="12471" y="9844"/>
                </a:moveTo>
                <a:cubicBezTo>
                  <a:pt x="12471" y="9844"/>
                  <a:pt x="12471" y="9844"/>
                  <a:pt x="12471" y="9844"/>
                </a:cubicBezTo>
                <a:cubicBezTo>
                  <a:pt x="12555" y="9866"/>
                  <a:pt x="12635" y="9899"/>
                  <a:pt x="12717" y="9929"/>
                </a:cubicBezTo>
                <a:cubicBezTo>
                  <a:pt x="12700" y="9970"/>
                  <a:pt x="12683" y="10012"/>
                  <a:pt x="12665" y="10056"/>
                </a:cubicBezTo>
                <a:cubicBezTo>
                  <a:pt x="12586" y="10025"/>
                  <a:pt x="12506" y="9996"/>
                  <a:pt x="12429" y="9959"/>
                </a:cubicBezTo>
                <a:cubicBezTo>
                  <a:pt x="12424" y="9958"/>
                  <a:pt x="12467" y="9844"/>
                  <a:pt x="12471" y="9844"/>
                </a:cubicBezTo>
                <a:close/>
                <a:moveTo>
                  <a:pt x="13820" y="10196"/>
                </a:moveTo>
                <a:cubicBezTo>
                  <a:pt x="13837" y="10246"/>
                  <a:pt x="13857" y="10296"/>
                  <a:pt x="13877" y="10347"/>
                </a:cubicBezTo>
                <a:cubicBezTo>
                  <a:pt x="13676" y="10396"/>
                  <a:pt x="13477" y="10447"/>
                  <a:pt x="13278" y="10496"/>
                </a:cubicBezTo>
                <a:cubicBezTo>
                  <a:pt x="13268" y="10472"/>
                  <a:pt x="13260" y="10447"/>
                  <a:pt x="13252" y="10422"/>
                </a:cubicBezTo>
                <a:cubicBezTo>
                  <a:pt x="13440" y="10347"/>
                  <a:pt x="13631" y="10271"/>
                  <a:pt x="13820" y="10196"/>
                </a:cubicBezTo>
                <a:close/>
                <a:moveTo>
                  <a:pt x="12903" y="10559"/>
                </a:moveTo>
                <a:cubicBezTo>
                  <a:pt x="12934" y="10559"/>
                  <a:pt x="12967" y="10560"/>
                  <a:pt x="13001" y="10563"/>
                </a:cubicBezTo>
                <a:cubicBezTo>
                  <a:pt x="12556" y="10844"/>
                  <a:pt x="11626" y="11184"/>
                  <a:pt x="11238" y="11207"/>
                </a:cubicBezTo>
                <a:cubicBezTo>
                  <a:pt x="11490" y="10917"/>
                  <a:pt x="11839" y="10948"/>
                  <a:pt x="12110" y="10814"/>
                </a:cubicBezTo>
                <a:cubicBezTo>
                  <a:pt x="12340" y="10700"/>
                  <a:pt x="12579" y="10559"/>
                  <a:pt x="12903" y="10559"/>
                </a:cubicBezTo>
                <a:close/>
                <a:moveTo>
                  <a:pt x="10633" y="11327"/>
                </a:moveTo>
                <a:cubicBezTo>
                  <a:pt x="10703" y="11327"/>
                  <a:pt x="10777" y="11341"/>
                  <a:pt x="10856" y="11374"/>
                </a:cubicBezTo>
                <a:cubicBezTo>
                  <a:pt x="10601" y="11459"/>
                  <a:pt x="10346" y="11547"/>
                  <a:pt x="10090" y="11631"/>
                </a:cubicBezTo>
                <a:cubicBezTo>
                  <a:pt x="10090" y="11631"/>
                  <a:pt x="10090" y="11631"/>
                  <a:pt x="10090" y="11631"/>
                </a:cubicBezTo>
                <a:cubicBezTo>
                  <a:pt x="10084" y="11631"/>
                  <a:pt x="10068" y="11608"/>
                  <a:pt x="10007" y="11536"/>
                </a:cubicBezTo>
                <a:cubicBezTo>
                  <a:pt x="10230" y="11455"/>
                  <a:pt x="10417" y="11327"/>
                  <a:pt x="10633" y="11327"/>
                </a:cubicBezTo>
                <a:close/>
                <a:moveTo>
                  <a:pt x="9574" y="11636"/>
                </a:moveTo>
                <a:cubicBezTo>
                  <a:pt x="9584" y="11676"/>
                  <a:pt x="9596" y="11713"/>
                  <a:pt x="9606" y="11752"/>
                </a:cubicBezTo>
                <a:cubicBezTo>
                  <a:pt x="9463" y="11796"/>
                  <a:pt x="9319" y="11838"/>
                  <a:pt x="9177" y="11882"/>
                </a:cubicBezTo>
                <a:cubicBezTo>
                  <a:pt x="9166" y="11843"/>
                  <a:pt x="9154" y="11803"/>
                  <a:pt x="9143" y="11764"/>
                </a:cubicBezTo>
                <a:cubicBezTo>
                  <a:pt x="9287" y="11721"/>
                  <a:pt x="9430" y="11679"/>
                  <a:pt x="9574" y="11636"/>
                </a:cubicBezTo>
                <a:close/>
                <a:moveTo>
                  <a:pt x="8511" y="11995"/>
                </a:moveTo>
                <a:lnTo>
                  <a:pt x="8511" y="11995"/>
                </a:lnTo>
                <a:cubicBezTo>
                  <a:pt x="8091" y="12250"/>
                  <a:pt x="7638" y="12393"/>
                  <a:pt x="7143" y="12400"/>
                </a:cubicBezTo>
                <a:cubicBezTo>
                  <a:pt x="7134" y="12406"/>
                  <a:pt x="7125" y="12410"/>
                  <a:pt x="7116" y="12417"/>
                </a:cubicBezTo>
                <a:cubicBezTo>
                  <a:pt x="7110" y="12418"/>
                  <a:pt x="7104" y="12419"/>
                  <a:pt x="7099" y="12421"/>
                </a:cubicBezTo>
                <a:cubicBezTo>
                  <a:pt x="7101" y="12413"/>
                  <a:pt x="7105" y="12407"/>
                  <a:pt x="7108" y="12401"/>
                </a:cubicBezTo>
                <a:cubicBezTo>
                  <a:pt x="7120" y="12401"/>
                  <a:pt x="7131" y="12400"/>
                  <a:pt x="7143" y="12400"/>
                </a:cubicBezTo>
                <a:cubicBezTo>
                  <a:pt x="7557" y="12131"/>
                  <a:pt x="8025" y="12035"/>
                  <a:pt x="8511" y="11995"/>
                </a:cubicBezTo>
                <a:close/>
                <a:moveTo>
                  <a:pt x="4199" y="12538"/>
                </a:moveTo>
                <a:cubicBezTo>
                  <a:pt x="4220" y="12575"/>
                  <a:pt x="4243" y="12614"/>
                  <a:pt x="4264" y="12651"/>
                </a:cubicBezTo>
                <a:cubicBezTo>
                  <a:pt x="4187" y="12683"/>
                  <a:pt x="4111" y="12718"/>
                  <a:pt x="4033" y="12749"/>
                </a:cubicBezTo>
                <a:cubicBezTo>
                  <a:pt x="4032" y="12749"/>
                  <a:pt x="3996" y="12681"/>
                  <a:pt x="4001" y="12677"/>
                </a:cubicBezTo>
                <a:cubicBezTo>
                  <a:pt x="4064" y="12627"/>
                  <a:pt x="4132" y="12583"/>
                  <a:pt x="4199" y="12538"/>
                </a:cubicBezTo>
                <a:close/>
                <a:moveTo>
                  <a:pt x="4665" y="13235"/>
                </a:moveTo>
                <a:cubicBezTo>
                  <a:pt x="4694" y="13235"/>
                  <a:pt x="4723" y="13238"/>
                  <a:pt x="4754" y="13244"/>
                </a:cubicBezTo>
                <a:cubicBezTo>
                  <a:pt x="4766" y="13287"/>
                  <a:pt x="4778" y="13328"/>
                  <a:pt x="4791" y="13371"/>
                </a:cubicBezTo>
                <a:cubicBezTo>
                  <a:pt x="4579" y="13437"/>
                  <a:pt x="4368" y="13501"/>
                  <a:pt x="4156" y="13565"/>
                </a:cubicBezTo>
                <a:cubicBezTo>
                  <a:pt x="4146" y="13534"/>
                  <a:pt x="4136" y="13502"/>
                  <a:pt x="4125" y="13471"/>
                </a:cubicBezTo>
                <a:cubicBezTo>
                  <a:pt x="4301" y="13383"/>
                  <a:pt x="4457" y="13235"/>
                  <a:pt x="4665" y="13235"/>
                </a:cubicBezTo>
                <a:close/>
                <a:moveTo>
                  <a:pt x="3281" y="13622"/>
                </a:moveTo>
                <a:cubicBezTo>
                  <a:pt x="3330" y="13622"/>
                  <a:pt x="3380" y="13627"/>
                  <a:pt x="3430" y="13636"/>
                </a:cubicBezTo>
                <a:cubicBezTo>
                  <a:pt x="3431" y="13685"/>
                  <a:pt x="3432" y="13734"/>
                  <a:pt x="3434" y="13782"/>
                </a:cubicBezTo>
                <a:cubicBezTo>
                  <a:pt x="3182" y="13793"/>
                  <a:pt x="2932" y="13804"/>
                  <a:pt x="2682" y="13813"/>
                </a:cubicBezTo>
                <a:cubicBezTo>
                  <a:pt x="2878" y="13697"/>
                  <a:pt x="3076" y="13622"/>
                  <a:pt x="3281" y="13622"/>
                </a:cubicBezTo>
                <a:close/>
                <a:moveTo>
                  <a:pt x="18399" y="0"/>
                </a:moveTo>
                <a:cubicBezTo>
                  <a:pt x="17919" y="0"/>
                  <a:pt x="17443" y="126"/>
                  <a:pt x="16983" y="270"/>
                </a:cubicBezTo>
                <a:cubicBezTo>
                  <a:pt x="16446" y="439"/>
                  <a:pt x="15916" y="591"/>
                  <a:pt x="15361" y="671"/>
                </a:cubicBezTo>
                <a:cubicBezTo>
                  <a:pt x="14837" y="747"/>
                  <a:pt x="14319" y="845"/>
                  <a:pt x="13804" y="963"/>
                </a:cubicBezTo>
                <a:cubicBezTo>
                  <a:pt x="13242" y="1092"/>
                  <a:pt x="12689" y="1252"/>
                  <a:pt x="12133" y="1406"/>
                </a:cubicBezTo>
                <a:cubicBezTo>
                  <a:pt x="11514" y="1576"/>
                  <a:pt x="10897" y="1748"/>
                  <a:pt x="10282" y="1935"/>
                </a:cubicBezTo>
                <a:cubicBezTo>
                  <a:pt x="10220" y="1955"/>
                  <a:pt x="10183" y="2057"/>
                  <a:pt x="10135" y="2127"/>
                </a:cubicBezTo>
                <a:lnTo>
                  <a:pt x="10573" y="2220"/>
                </a:lnTo>
                <a:cubicBezTo>
                  <a:pt x="10648" y="2420"/>
                  <a:pt x="10516" y="2461"/>
                  <a:pt x="10368" y="2500"/>
                </a:cubicBezTo>
                <a:cubicBezTo>
                  <a:pt x="10149" y="2556"/>
                  <a:pt x="9901" y="2573"/>
                  <a:pt x="9815" y="2843"/>
                </a:cubicBezTo>
                <a:cubicBezTo>
                  <a:pt x="9916" y="2939"/>
                  <a:pt x="10016" y="3034"/>
                  <a:pt x="10096" y="3109"/>
                </a:cubicBezTo>
                <a:cubicBezTo>
                  <a:pt x="10110" y="3111"/>
                  <a:pt x="10124" y="3112"/>
                  <a:pt x="10138" y="3112"/>
                </a:cubicBezTo>
                <a:cubicBezTo>
                  <a:pt x="10268" y="3112"/>
                  <a:pt x="10383" y="3031"/>
                  <a:pt x="10505" y="3031"/>
                </a:cubicBezTo>
                <a:cubicBezTo>
                  <a:pt x="10560" y="3031"/>
                  <a:pt x="10617" y="3048"/>
                  <a:pt x="10677" y="3096"/>
                </a:cubicBezTo>
                <a:cubicBezTo>
                  <a:pt x="10427" y="3399"/>
                  <a:pt x="9856" y="3156"/>
                  <a:pt x="9751" y="3681"/>
                </a:cubicBezTo>
                <a:cubicBezTo>
                  <a:pt x="9839" y="3747"/>
                  <a:pt x="9919" y="3780"/>
                  <a:pt x="10004" y="3780"/>
                </a:cubicBezTo>
                <a:cubicBezTo>
                  <a:pt x="10074" y="3780"/>
                  <a:pt x="10148" y="3757"/>
                  <a:pt x="10231" y="3712"/>
                </a:cubicBezTo>
                <a:cubicBezTo>
                  <a:pt x="10425" y="3611"/>
                  <a:pt x="10649" y="3502"/>
                  <a:pt x="10856" y="3502"/>
                </a:cubicBezTo>
                <a:cubicBezTo>
                  <a:pt x="10865" y="3502"/>
                  <a:pt x="10874" y="3503"/>
                  <a:pt x="10883" y="3503"/>
                </a:cubicBezTo>
                <a:cubicBezTo>
                  <a:pt x="10895" y="3504"/>
                  <a:pt x="10907" y="3504"/>
                  <a:pt x="10918" y="3504"/>
                </a:cubicBezTo>
                <a:cubicBezTo>
                  <a:pt x="11149" y="3504"/>
                  <a:pt x="11313" y="3397"/>
                  <a:pt x="11507" y="3322"/>
                </a:cubicBezTo>
                <a:cubicBezTo>
                  <a:pt x="11929" y="3156"/>
                  <a:pt x="12357" y="2993"/>
                  <a:pt x="12795" y="2882"/>
                </a:cubicBezTo>
                <a:cubicBezTo>
                  <a:pt x="13080" y="2810"/>
                  <a:pt x="13396" y="2866"/>
                  <a:pt x="13683" y="2801"/>
                </a:cubicBezTo>
                <a:cubicBezTo>
                  <a:pt x="14042" y="2717"/>
                  <a:pt x="14386" y="2613"/>
                  <a:pt x="14763" y="2576"/>
                </a:cubicBezTo>
                <a:cubicBezTo>
                  <a:pt x="15090" y="2543"/>
                  <a:pt x="15431" y="2444"/>
                  <a:pt x="15774" y="2392"/>
                </a:cubicBezTo>
                <a:cubicBezTo>
                  <a:pt x="16356" y="2304"/>
                  <a:pt x="16926" y="2129"/>
                  <a:pt x="17508" y="2064"/>
                </a:cubicBezTo>
                <a:cubicBezTo>
                  <a:pt x="17799" y="2031"/>
                  <a:pt x="18089" y="2009"/>
                  <a:pt x="18373" y="2009"/>
                </a:cubicBezTo>
                <a:cubicBezTo>
                  <a:pt x="19162" y="2009"/>
                  <a:pt x="19915" y="2181"/>
                  <a:pt x="20579" y="2779"/>
                </a:cubicBezTo>
                <a:cubicBezTo>
                  <a:pt x="21037" y="3191"/>
                  <a:pt x="21190" y="3736"/>
                  <a:pt x="21230" y="4274"/>
                </a:cubicBezTo>
                <a:cubicBezTo>
                  <a:pt x="21253" y="4592"/>
                  <a:pt x="21003" y="4962"/>
                  <a:pt x="20800" y="5258"/>
                </a:cubicBezTo>
                <a:cubicBezTo>
                  <a:pt x="20568" y="5598"/>
                  <a:pt x="20273" y="5900"/>
                  <a:pt x="19972" y="6186"/>
                </a:cubicBezTo>
                <a:cubicBezTo>
                  <a:pt x="19630" y="6510"/>
                  <a:pt x="19296" y="6917"/>
                  <a:pt x="18879" y="7061"/>
                </a:cubicBezTo>
                <a:cubicBezTo>
                  <a:pt x="18495" y="7193"/>
                  <a:pt x="18172" y="7437"/>
                  <a:pt x="17768" y="7546"/>
                </a:cubicBezTo>
                <a:cubicBezTo>
                  <a:pt x="17210" y="7694"/>
                  <a:pt x="16700" y="8025"/>
                  <a:pt x="16166" y="8270"/>
                </a:cubicBezTo>
                <a:cubicBezTo>
                  <a:pt x="15883" y="8400"/>
                  <a:pt x="15601" y="8540"/>
                  <a:pt x="15304" y="8630"/>
                </a:cubicBezTo>
                <a:cubicBezTo>
                  <a:pt x="14654" y="8829"/>
                  <a:pt x="13990" y="8985"/>
                  <a:pt x="13341" y="9187"/>
                </a:cubicBezTo>
                <a:cubicBezTo>
                  <a:pt x="12689" y="9391"/>
                  <a:pt x="12048" y="9637"/>
                  <a:pt x="11397" y="9853"/>
                </a:cubicBezTo>
                <a:cubicBezTo>
                  <a:pt x="10668" y="10094"/>
                  <a:pt x="9934" y="10323"/>
                  <a:pt x="9201" y="10556"/>
                </a:cubicBezTo>
                <a:cubicBezTo>
                  <a:pt x="8895" y="10652"/>
                  <a:pt x="8578" y="10718"/>
                  <a:pt x="8281" y="10837"/>
                </a:cubicBezTo>
                <a:cubicBezTo>
                  <a:pt x="8002" y="10948"/>
                  <a:pt x="7611" y="10823"/>
                  <a:pt x="7458" y="11213"/>
                </a:cubicBezTo>
                <a:cubicBezTo>
                  <a:pt x="7458" y="11214"/>
                  <a:pt x="7458" y="11214"/>
                  <a:pt x="7457" y="11214"/>
                </a:cubicBezTo>
                <a:cubicBezTo>
                  <a:pt x="7445" y="11214"/>
                  <a:pt x="7386" y="11193"/>
                  <a:pt x="7351" y="11193"/>
                </a:cubicBezTo>
                <a:cubicBezTo>
                  <a:pt x="7351" y="11193"/>
                  <a:pt x="7350" y="11193"/>
                  <a:pt x="7349" y="11193"/>
                </a:cubicBezTo>
                <a:cubicBezTo>
                  <a:pt x="7256" y="11198"/>
                  <a:pt x="7161" y="11195"/>
                  <a:pt x="7072" y="11220"/>
                </a:cubicBezTo>
                <a:cubicBezTo>
                  <a:pt x="6704" y="11325"/>
                  <a:pt x="6344" y="11459"/>
                  <a:pt x="5973" y="11547"/>
                </a:cubicBezTo>
                <a:cubicBezTo>
                  <a:pt x="5632" y="11625"/>
                  <a:pt x="5436" y="11982"/>
                  <a:pt x="5054" y="11982"/>
                </a:cubicBezTo>
                <a:cubicBezTo>
                  <a:pt x="5046" y="11982"/>
                  <a:pt x="5038" y="11981"/>
                  <a:pt x="5031" y="11981"/>
                </a:cubicBezTo>
                <a:lnTo>
                  <a:pt x="5031" y="11981"/>
                </a:lnTo>
                <a:cubicBezTo>
                  <a:pt x="5081" y="12055"/>
                  <a:pt x="5131" y="12121"/>
                  <a:pt x="5174" y="12121"/>
                </a:cubicBezTo>
                <a:cubicBezTo>
                  <a:pt x="5175" y="12121"/>
                  <a:pt x="5176" y="12121"/>
                  <a:pt x="5178" y="12121"/>
                </a:cubicBezTo>
                <a:cubicBezTo>
                  <a:pt x="5431" y="12100"/>
                  <a:pt x="5710" y="12117"/>
                  <a:pt x="5927" y="12011"/>
                </a:cubicBezTo>
                <a:cubicBezTo>
                  <a:pt x="6008" y="11972"/>
                  <a:pt x="6080" y="11957"/>
                  <a:pt x="6146" y="11957"/>
                </a:cubicBezTo>
                <a:cubicBezTo>
                  <a:pt x="6258" y="11957"/>
                  <a:pt x="6357" y="12000"/>
                  <a:pt x="6466" y="12043"/>
                </a:cubicBezTo>
                <a:cubicBezTo>
                  <a:pt x="6488" y="12052"/>
                  <a:pt x="6497" y="12091"/>
                  <a:pt x="6526" y="12136"/>
                </a:cubicBezTo>
                <a:cubicBezTo>
                  <a:pt x="6454" y="12215"/>
                  <a:pt x="6382" y="12292"/>
                  <a:pt x="6333" y="12345"/>
                </a:cubicBezTo>
                <a:cubicBezTo>
                  <a:pt x="6186" y="12299"/>
                  <a:pt x="6073" y="12266"/>
                  <a:pt x="5964" y="12233"/>
                </a:cubicBezTo>
                <a:cubicBezTo>
                  <a:pt x="5907" y="12419"/>
                  <a:pt x="5860" y="12575"/>
                  <a:pt x="5813" y="12731"/>
                </a:cubicBezTo>
                <a:cubicBezTo>
                  <a:pt x="5820" y="12730"/>
                  <a:pt x="5827" y="12730"/>
                  <a:pt x="5833" y="12729"/>
                </a:cubicBezTo>
                <a:lnTo>
                  <a:pt x="5833" y="12729"/>
                </a:lnTo>
                <a:cubicBezTo>
                  <a:pt x="5827" y="12733"/>
                  <a:pt x="5818" y="12736"/>
                  <a:pt x="5812" y="12740"/>
                </a:cubicBezTo>
                <a:lnTo>
                  <a:pt x="5812" y="12741"/>
                </a:lnTo>
                <a:cubicBezTo>
                  <a:pt x="6082" y="12671"/>
                  <a:pt x="6350" y="12596"/>
                  <a:pt x="6621" y="12528"/>
                </a:cubicBezTo>
                <a:cubicBezTo>
                  <a:pt x="6778" y="12489"/>
                  <a:pt x="6939" y="12455"/>
                  <a:pt x="7099" y="12421"/>
                </a:cubicBezTo>
                <a:lnTo>
                  <a:pt x="7099" y="12421"/>
                </a:lnTo>
                <a:cubicBezTo>
                  <a:pt x="6992" y="12661"/>
                  <a:pt x="6754" y="12685"/>
                  <a:pt x="6538" y="12752"/>
                </a:cubicBezTo>
                <a:cubicBezTo>
                  <a:pt x="6344" y="12815"/>
                  <a:pt x="6122" y="12855"/>
                  <a:pt x="5970" y="12976"/>
                </a:cubicBezTo>
                <a:cubicBezTo>
                  <a:pt x="5798" y="13112"/>
                  <a:pt x="5619" y="13165"/>
                  <a:pt x="5422" y="13165"/>
                </a:cubicBezTo>
                <a:cubicBezTo>
                  <a:pt x="5313" y="13165"/>
                  <a:pt x="5198" y="13149"/>
                  <a:pt x="5077" y="13122"/>
                </a:cubicBezTo>
                <a:cubicBezTo>
                  <a:pt x="5205" y="13051"/>
                  <a:pt x="5330" y="12976"/>
                  <a:pt x="5460" y="12909"/>
                </a:cubicBezTo>
                <a:cubicBezTo>
                  <a:pt x="5577" y="12849"/>
                  <a:pt x="5695" y="12796"/>
                  <a:pt x="5812" y="12740"/>
                </a:cubicBezTo>
                <a:cubicBezTo>
                  <a:pt x="5813" y="12737"/>
                  <a:pt x="5813" y="12735"/>
                  <a:pt x="5814" y="12731"/>
                </a:cubicBezTo>
                <a:lnTo>
                  <a:pt x="5814" y="12731"/>
                </a:lnTo>
                <a:cubicBezTo>
                  <a:pt x="5713" y="12745"/>
                  <a:pt x="5611" y="12756"/>
                  <a:pt x="5504" y="12771"/>
                </a:cubicBezTo>
                <a:cubicBezTo>
                  <a:pt x="5474" y="12730"/>
                  <a:pt x="5436" y="12697"/>
                  <a:pt x="5422" y="12655"/>
                </a:cubicBezTo>
                <a:cubicBezTo>
                  <a:pt x="5385" y="12546"/>
                  <a:pt x="5334" y="12442"/>
                  <a:pt x="5230" y="12442"/>
                </a:cubicBezTo>
                <a:cubicBezTo>
                  <a:pt x="5208" y="12442"/>
                  <a:pt x="5183" y="12447"/>
                  <a:pt x="5155" y="12457"/>
                </a:cubicBezTo>
                <a:cubicBezTo>
                  <a:pt x="5071" y="12487"/>
                  <a:pt x="5012" y="12594"/>
                  <a:pt x="4955" y="12676"/>
                </a:cubicBezTo>
                <a:cubicBezTo>
                  <a:pt x="4897" y="12757"/>
                  <a:pt x="4856" y="12851"/>
                  <a:pt x="4801" y="12954"/>
                </a:cubicBezTo>
                <a:cubicBezTo>
                  <a:pt x="4620" y="12810"/>
                  <a:pt x="4481" y="12699"/>
                  <a:pt x="4338" y="12584"/>
                </a:cubicBezTo>
                <a:cubicBezTo>
                  <a:pt x="4406" y="12502"/>
                  <a:pt x="4455" y="12443"/>
                  <a:pt x="4506" y="12382"/>
                </a:cubicBezTo>
                <a:cubicBezTo>
                  <a:pt x="4401" y="12300"/>
                  <a:pt x="4295" y="12273"/>
                  <a:pt x="4185" y="12273"/>
                </a:cubicBezTo>
                <a:cubicBezTo>
                  <a:pt x="4084" y="12273"/>
                  <a:pt x="3979" y="12296"/>
                  <a:pt x="3870" y="12318"/>
                </a:cubicBezTo>
                <a:cubicBezTo>
                  <a:pt x="3529" y="12385"/>
                  <a:pt x="3177" y="12402"/>
                  <a:pt x="2829" y="12437"/>
                </a:cubicBezTo>
                <a:cubicBezTo>
                  <a:pt x="2822" y="12437"/>
                  <a:pt x="2814" y="12437"/>
                  <a:pt x="2806" y="12437"/>
                </a:cubicBezTo>
                <a:cubicBezTo>
                  <a:pt x="2751" y="12437"/>
                  <a:pt x="2689" y="12425"/>
                  <a:pt x="2637" y="12425"/>
                </a:cubicBezTo>
                <a:cubicBezTo>
                  <a:pt x="2605" y="12425"/>
                  <a:pt x="2576" y="12430"/>
                  <a:pt x="2555" y="12445"/>
                </a:cubicBezTo>
                <a:cubicBezTo>
                  <a:pt x="2442" y="12527"/>
                  <a:pt x="2335" y="12558"/>
                  <a:pt x="2234" y="12558"/>
                </a:cubicBezTo>
                <a:cubicBezTo>
                  <a:pt x="2014" y="12558"/>
                  <a:pt x="1820" y="12410"/>
                  <a:pt x="1630" y="12303"/>
                </a:cubicBezTo>
                <a:cubicBezTo>
                  <a:pt x="1492" y="12225"/>
                  <a:pt x="1357" y="12048"/>
                  <a:pt x="1327" y="11895"/>
                </a:cubicBezTo>
                <a:cubicBezTo>
                  <a:pt x="1233" y="11424"/>
                  <a:pt x="1295" y="10947"/>
                  <a:pt x="1379" y="10478"/>
                </a:cubicBezTo>
                <a:cubicBezTo>
                  <a:pt x="1406" y="10327"/>
                  <a:pt x="1498" y="10186"/>
                  <a:pt x="1568" y="10045"/>
                </a:cubicBezTo>
                <a:cubicBezTo>
                  <a:pt x="1649" y="9889"/>
                  <a:pt x="1737" y="9739"/>
                  <a:pt x="1824" y="9588"/>
                </a:cubicBezTo>
                <a:cubicBezTo>
                  <a:pt x="2098" y="9119"/>
                  <a:pt x="2334" y="8620"/>
                  <a:pt x="2660" y="8189"/>
                </a:cubicBezTo>
                <a:cubicBezTo>
                  <a:pt x="2932" y="7829"/>
                  <a:pt x="3356" y="7583"/>
                  <a:pt x="3628" y="7223"/>
                </a:cubicBezTo>
                <a:cubicBezTo>
                  <a:pt x="3886" y="6879"/>
                  <a:pt x="4241" y="6745"/>
                  <a:pt x="4594" y="6670"/>
                </a:cubicBezTo>
                <a:cubicBezTo>
                  <a:pt x="4759" y="6635"/>
                  <a:pt x="4851" y="6514"/>
                  <a:pt x="4845" y="6484"/>
                </a:cubicBezTo>
                <a:cubicBezTo>
                  <a:pt x="4809" y="6245"/>
                  <a:pt x="4977" y="6234"/>
                  <a:pt x="5126" y="6195"/>
                </a:cubicBezTo>
                <a:cubicBezTo>
                  <a:pt x="5263" y="6159"/>
                  <a:pt x="5508" y="6155"/>
                  <a:pt x="5526" y="6089"/>
                </a:cubicBezTo>
                <a:cubicBezTo>
                  <a:pt x="5609" y="5774"/>
                  <a:pt x="5912" y="5795"/>
                  <a:pt x="6095" y="5743"/>
                </a:cubicBezTo>
                <a:cubicBezTo>
                  <a:pt x="6334" y="5674"/>
                  <a:pt x="6467" y="5542"/>
                  <a:pt x="6585" y="5372"/>
                </a:cubicBezTo>
                <a:cubicBezTo>
                  <a:pt x="6710" y="5398"/>
                  <a:pt x="6814" y="5420"/>
                  <a:pt x="6929" y="5445"/>
                </a:cubicBezTo>
                <a:cubicBezTo>
                  <a:pt x="6935" y="5327"/>
                  <a:pt x="6943" y="5240"/>
                  <a:pt x="6944" y="5216"/>
                </a:cubicBezTo>
                <a:cubicBezTo>
                  <a:pt x="7222" y="5078"/>
                  <a:pt x="7445" y="4896"/>
                  <a:pt x="7686" y="4868"/>
                </a:cubicBezTo>
                <a:cubicBezTo>
                  <a:pt x="8002" y="4830"/>
                  <a:pt x="8226" y="4661"/>
                  <a:pt x="8480" y="4519"/>
                </a:cubicBezTo>
                <a:cubicBezTo>
                  <a:pt x="8638" y="4430"/>
                  <a:pt x="8789" y="4323"/>
                  <a:pt x="8957" y="4263"/>
                </a:cubicBezTo>
                <a:cubicBezTo>
                  <a:pt x="9215" y="4170"/>
                  <a:pt x="9340" y="4010"/>
                  <a:pt x="9332" y="3775"/>
                </a:cubicBezTo>
                <a:cubicBezTo>
                  <a:pt x="9175" y="3718"/>
                  <a:pt x="9047" y="3671"/>
                  <a:pt x="8920" y="3624"/>
                </a:cubicBezTo>
                <a:lnTo>
                  <a:pt x="8920" y="3624"/>
                </a:lnTo>
                <a:cubicBezTo>
                  <a:pt x="8922" y="3628"/>
                  <a:pt x="8922" y="3634"/>
                  <a:pt x="8923" y="3638"/>
                </a:cubicBezTo>
                <a:lnTo>
                  <a:pt x="8915" y="3643"/>
                </a:lnTo>
                <a:cubicBezTo>
                  <a:pt x="8933" y="3795"/>
                  <a:pt x="8862" y="3893"/>
                  <a:pt x="8715" y="3948"/>
                </a:cubicBezTo>
                <a:cubicBezTo>
                  <a:pt x="8396" y="4071"/>
                  <a:pt x="8076" y="4196"/>
                  <a:pt x="7762" y="4326"/>
                </a:cubicBezTo>
                <a:cubicBezTo>
                  <a:pt x="7696" y="4353"/>
                  <a:pt x="7644" y="4412"/>
                  <a:pt x="7586" y="4456"/>
                </a:cubicBezTo>
                <a:lnTo>
                  <a:pt x="7586" y="4457"/>
                </a:lnTo>
                <a:lnTo>
                  <a:pt x="7585" y="4457"/>
                </a:lnTo>
                <a:cubicBezTo>
                  <a:pt x="7427" y="4516"/>
                  <a:pt x="7268" y="4575"/>
                  <a:pt x="7110" y="4633"/>
                </a:cubicBezTo>
                <a:cubicBezTo>
                  <a:pt x="7095" y="4608"/>
                  <a:pt x="7078" y="4582"/>
                  <a:pt x="7060" y="4557"/>
                </a:cubicBezTo>
                <a:cubicBezTo>
                  <a:pt x="7173" y="4473"/>
                  <a:pt x="7284" y="4389"/>
                  <a:pt x="7398" y="4304"/>
                </a:cubicBezTo>
                <a:lnTo>
                  <a:pt x="7396" y="4301"/>
                </a:lnTo>
                <a:cubicBezTo>
                  <a:pt x="7391" y="4299"/>
                  <a:pt x="7386" y="4296"/>
                  <a:pt x="7381" y="4294"/>
                </a:cubicBezTo>
                <a:lnTo>
                  <a:pt x="7381" y="4294"/>
                </a:lnTo>
                <a:cubicBezTo>
                  <a:pt x="7391" y="4295"/>
                  <a:pt x="7399" y="4295"/>
                  <a:pt x="7408" y="4296"/>
                </a:cubicBezTo>
                <a:cubicBezTo>
                  <a:pt x="7404" y="4299"/>
                  <a:pt x="7402" y="4301"/>
                  <a:pt x="7398" y="4304"/>
                </a:cubicBezTo>
                <a:cubicBezTo>
                  <a:pt x="7461" y="4354"/>
                  <a:pt x="7523" y="4405"/>
                  <a:pt x="7586" y="4457"/>
                </a:cubicBezTo>
                <a:cubicBezTo>
                  <a:pt x="7570" y="4297"/>
                  <a:pt x="7625" y="4203"/>
                  <a:pt x="7790" y="4139"/>
                </a:cubicBezTo>
                <a:cubicBezTo>
                  <a:pt x="8172" y="3989"/>
                  <a:pt x="8542" y="3812"/>
                  <a:pt x="8915" y="3645"/>
                </a:cubicBezTo>
                <a:cubicBezTo>
                  <a:pt x="8915" y="3638"/>
                  <a:pt x="8915" y="3632"/>
                  <a:pt x="8914" y="3624"/>
                </a:cubicBezTo>
                <a:lnTo>
                  <a:pt x="8914" y="3624"/>
                </a:lnTo>
                <a:cubicBezTo>
                  <a:pt x="8917" y="3625"/>
                  <a:pt x="8918" y="3625"/>
                  <a:pt x="8920" y="3627"/>
                </a:cubicBezTo>
                <a:cubicBezTo>
                  <a:pt x="8908" y="3567"/>
                  <a:pt x="8903" y="3483"/>
                  <a:pt x="8876" y="3474"/>
                </a:cubicBezTo>
                <a:cubicBezTo>
                  <a:pt x="8655" y="3406"/>
                  <a:pt x="8430" y="3356"/>
                  <a:pt x="8266" y="3315"/>
                </a:cubicBezTo>
                <a:cubicBezTo>
                  <a:pt x="8236" y="3112"/>
                  <a:pt x="8215" y="2976"/>
                  <a:pt x="8186" y="2788"/>
                </a:cubicBezTo>
                <a:cubicBezTo>
                  <a:pt x="7986" y="3018"/>
                  <a:pt x="7934" y="3039"/>
                  <a:pt x="7594" y="3076"/>
                </a:cubicBezTo>
                <a:cubicBezTo>
                  <a:pt x="7548" y="3081"/>
                  <a:pt x="7501" y="3102"/>
                  <a:pt x="7458" y="3122"/>
                </a:cubicBezTo>
                <a:cubicBezTo>
                  <a:pt x="7152" y="3262"/>
                  <a:pt x="6831" y="3375"/>
                  <a:pt x="6531" y="3514"/>
                </a:cubicBezTo>
                <a:cubicBezTo>
                  <a:pt x="5679" y="3906"/>
                  <a:pt x="4856" y="4357"/>
                  <a:pt x="4031" y="4802"/>
                </a:cubicBezTo>
                <a:cubicBezTo>
                  <a:pt x="3765" y="4946"/>
                  <a:pt x="3530" y="5145"/>
                  <a:pt x="3277" y="5312"/>
                </a:cubicBezTo>
                <a:cubicBezTo>
                  <a:pt x="3085" y="5437"/>
                  <a:pt x="3010" y="5613"/>
                  <a:pt x="3022" y="5833"/>
                </a:cubicBezTo>
                <a:cubicBezTo>
                  <a:pt x="3046" y="5818"/>
                  <a:pt x="3069" y="5800"/>
                  <a:pt x="3094" y="5791"/>
                </a:cubicBezTo>
                <a:cubicBezTo>
                  <a:pt x="3094" y="5791"/>
                  <a:pt x="3095" y="5791"/>
                  <a:pt x="3095" y="5791"/>
                </a:cubicBezTo>
                <a:cubicBezTo>
                  <a:pt x="3104" y="5791"/>
                  <a:pt x="3130" y="5807"/>
                  <a:pt x="3129" y="5812"/>
                </a:cubicBezTo>
                <a:cubicBezTo>
                  <a:pt x="3100" y="6014"/>
                  <a:pt x="3070" y="6216"/>
                  <a:pt x="3032" y="6466"/>
                </a:cubicBezTo>
                <a:cubicBezTo>
                  <a:pt x="2822" y="6402"/>
                  <a:pt x="2617" y="6341"/>
                  <a:pt x="2411" y="6279"/>
                </a:cubicBezTo>
                <a:cubicBezTo>
                  <a:pt x="2169" y="6459"/>
                  <a:pt x="1780" y="6494"/>
                  <a:pt x="1751" y="6915"/>
                </a:cubicBezTo>
                <a:cubicBezTo>
                  <a:pt x="1811" y="7021"/>
                  <a:pt x="1876" y="7134"/>
                  <a:pt x="1958" y="7276"/>
                </a:cubicBezTo>
                <a:cubicBezTo>
                  <a:pt x="1863" y="7262"/>
                  <a:pt x="1779" y="7255"/>
                  <a:pt x="1703" y="7255"/>
                </a:cubicBezTo>
                <a:cubicBezTo>
                  <a:pt x="1373" y="7255"/>
                  <a:pt x="1202" y="7395"/>
                  <a:pt x="995" y="7755"/>
                </a:cubicBezTo>
                <a:cubicBezTo>
                  <a:pt x="926" y="7879"/>
                  <a:pt x="823" y="7987"/>
                  <a:pt x="761" y="8115"/>
                </a:cubicBezTo>
                <a:cubicBezTo>
                  <a:pt x="564" y="8512"/>
                  <a:pt x="344" y="8904"/>
                  <a:pt x="201" y="9322"/>
                </a:cubicBezTo>
                <a:cubicBezTo>
                  <a:pt x="50" y="9764"/>
                  <a:pt x="166" y="10257"/>
                  <a:pt x="11" y="10708"/>
                </a:cubicBezTo>
                <a:cubicBezTo>
                  <a:pt x="0" y="10736"/>
                  <a:pt x="57" y="10782"/>
                  <a:pt x="69" y="10824"/>
                </a:cubicBezTo>
                <a:cubicBezTo>
                  <a:pt x="108" y="10941"/>
                  <a:pt x="165" y="11058"/>
                  <a:pt x="170" y="11177"/>
                </a:cubicBezTo>
                <a:cubicBezTo>
                  <a:pt x="194" y="11783"/>
                  <a:pt x="371" y="12353"/>
                  <a:pt x="594" y="12907"/>
                </a:cubicBezTo>
                <a:cubicBezTo>
                  <a:pt x="636" y="13013"/>
                  <a:pt x="755" y="13088"/>
                  <a:pt x="840" y="13173"/>
                </a:cubicBezTo>
                <a:cubicBezTo>
                  <a:pt x="884" y="13216"/>
                  <a:pt x="967" y="13244"/>
                  <a:pt x="976" y="13289"/>
                </a:cubicBezTo>
                <a:cubicBezTo>
                  <a:pt x="1089" y="13843"/>
                  <a:pt x="1578" y="13961"/>
                  <a:pt x="1988" y="14164"/>
                </a:cubicBezTo>
                <a:cubicBezTo>
                  <a:pt x="2035" y="14187"/>
                  <a:pt x="2111" y="14203"/>
                  <a:pt x="2172" y="14203"/>
                </a:cubicBezTo>
                <a:cubicBezTo>
                  <a:pt x="2213" y="14203"/>
                  <a:pt x="2247" y="14195"/>
                  <a:pt x="2260" y="14179"/>
                </a:cubicBezTo>
                <a:cubicBezTo>
                  <a:pt x="2314" y="14111"/>
                  <a:pt x="2363" y="14088"/>
                  <a:pt x="2411" y="14088"/>
                </a:cubicBezTo>
                <a:cubicBezTo>
                  <a:pt x="2488" y="14088"/>
                  <a:pt x="2560" y="14146"/>
                  <a:pt x="2640" y="14171"/>
                </a:cubicBezTo>
                <a:cubicBezTo>
                  <a:pt x="2677" y="14183"/>
                  <a:pt x="2718" y="14188"/>
                  <a:pt x="2759" y="14188"/>
                </a:cubicBezTo>
                <a:cubicBezTo>
                  <a:pt x="2798" y="14188"/>
                  <a:pt x="2837" y="14184"/>
                  <a:pt x="2875" y="14179"/>
                </a:cubicBezTo>
                <a:cubicBezTo>
                  <a:pt x="3066" y="14154"/>
                  <a:pt x="3282" y="14063"/>
                  <a:pt x="3461" y="14063"/>
                </a:cubicBezTo>
                <a:cubicBezTo>
                  <a:pt x="3512" y="14063"/>
                  <a:pt x="3560" y="14071"/>
                  <a:pt x="3603" y="14089"/>
                </a:cubicBezTo>
                <a:cubicBezTo>
                  <a:pt x="3684" y="14123"/>
                  <a:pt x="3755" y="14137"/>
                  <a:pt x="3821" y="14137"/>
                </a:cubicBezTo>
                <a:cubicBezTo>
                  <a:pt x="4059" y="14137"/>
                  <a:pt x="4219" y="13952"/>
                  <a:pt x="4428" y="13846"/>
                </a:cubicBezTo>
                <a:cubicBezTo>
                  <a:pt x="4520" y="13958"/>
                  <a:pt x="4593" y="13999"/>
                  <a:pt x="4657" y="13999"/>
                </a:cubicBezTo>
                <a:cubicBezTo>
                  <a:pt x="4820" y="13999"/>
                  <a:pt x="4917" y="13729"/>
                  <a:pt x="5089" y="13684"/>
                </a:cubicBezTo>
                <a:cubicBezTo>
                  <a:pt x="5154" y="13723"/>
                  <a:pt x="5234" y="13768"/>
                  <a:pt x="5289" y="13801"/>
                </a:cubicBezTo>
                <a:cubicBezTo>
                  <a:pt x="5540" y="13777"/>
                  <a:pt x="5627" y="13404"/>
                  <a:pt x="5854" y="13404"/>
                </a:cubicBezTo>
                <a:cubicBezTo>
                  <a:pt x="5914" y="13404"/>
                  <a:pt x="5983" y="13430"/>
                  <a:pt x="6068" y="13495"/>
                </a:cubicBezTo>
                <a:cubicBezTo>
                  <a:pt x="6135" y="13379"/>
                  <a:pt x="6173" y="13221"/>
                  <a:pt x="6242" y="13208"/>
                </a:cubicBezTo>
                <a:cubicBezTo>
                  <a:pt x="6741" y="13100"/>
                  <a:pt x="7175" y="12733"/>
                  <a:pt x="7700" y="12733"/>
                </a:cubicBezTo>
                <a:cubicBezTo>
                  <a:pt x="7779" y="12733"/>
                  <a:pt x="7860" y="12741"/>
                  <a:pt x="7943" y="12760"/>
                </a:cubicBezTo>
                <a:cubicBezTo>
                  <a:pt x="7988" y="12668"/>
                  <a:pt x="8032" y="12578"/>
                  <a:pt x="8078" y="12483"/>
                </a:cubicBezTo>
                <a:cubicBezTo>
                  <a:pt x="8193" y="12562"/>
                  <a:pt x="8276" y="12617"/>
                  <a:pt x="8297" y="12631"/>
                </a:cubicBezTo>
                <a:cubicBezTo>
                  <a:pt x="8506" y="12527"/>
                  <a:pt x="8650" y="12459"/>
                  <a:pt x="8789" y="12385"/>
                </a:cubicBezTo>
                <a:cubicBezTo>
                  <a:pt x="9022" y="12261"/>
                  <a:pt x="9292" y="12323"/>
                  <a:pt x="9541" y="12182"/>
                </a:cubicBezTo>
                <a:cubicBezTo>
                  <a:pt x="9703" y="12090"/>
                  <a:pt x="9925" y="12064"/>
                  <a:pt x="10151" y="12064"/>
                </a:cubicBezTo>
                <a:cubicBezTo>
                  <a:pt x="10200" y="12064"/>
                  <a:pt x="10250" y="12066"/>
                  <a:pt x="10300" y="12068"/>
                </a:cubicBezTo>
                <a:cubicBezTo>
                  <a:pt x="10304" y="12068"/>
                  <a:pt x="10309" y="12068"/>
                  <a:pt x="10314" y="12068"/>
                </a:cubicBezTo>
                <a:cubicBezTo>
                  <a:pt x="10533" y="12068"/>
                  <a:pt x="10761" y="11826"/>
                  <a:pt x="10991" y="11705"/>
                </a:cubicBezTo>
                <a:cubicBezTo>
                  <a:pt x="11071" y="11663"/>
                  <a:pt x="11178" y="11673"/>
                  <a:pt x="11263" y="11636"/>
                </a:cubicBezTo>
                <a:cubicBezTo>
                  <a:pt x="11505" y="11533"/>
                  <a:pt x="11742" y="11421"/>
                  <a:pt x="12017" y="11294"/>
                </a:cubicBezTo>
                <a:cubicBezTo>
                  <a:pt x="12127" y="11304"/>
                  <a:pt x="12298" y="11322"/>
                  <a:pt x="12469" y="11338"/>
                </a:cubicBezTo>
                <a:cubicBezTo>
                  <a:pt x="12500" y="11053"/>
                  <a:pt x="12810" y="11186"/>
                  <a:pt x="12948" y="11022"/>
                </a:cubicBezTo>
                <a:cubicBezTo>
                  <a:pt x="13019" y="10937"/>
                  <a:pt x="13205" y="10865"/>
                  <a:pt x="13328" y="10865"/>
                </a:cubicBezTo>
                <a:cubicBezTo>
                  <a:pt x="13363" y="10865"/>
                  <a:pt x="13393" y="10871"/>
                  <a:pt x="13413" y="10884"/>
                </a:cubicBezTo>
                <a:cubicBezTo>
                  <a:pt x="13481" y="10929"/>
                  <a:pt x="13544" y="10945"/>
                  <a:pt x="13601" y="10945"/>
                </a:cubicBezTo>
                <a:cubicBezTo>
                  <a:pt x="13701" y="10945"/>
                  <a:pt x="13784" y="10894"/>
                  <a:pt x="13851" y="10853"/>
                </a:cubicBezTo>
                <a:cubicBezTo>
                  <a:pt x="14297" y="10577"/>
                  <a:pt x="14785" y="10444"/>
                  <a:pt x="15291" y="10356"/>
                </a:cubicBezTo>
                <a:cubicBezTo>
                  <a:pt x="15437" y="10330"/>
                  <a:pt x="15558" y="10291"/>
                  <a:pt x="15677" y="10178"/>
                </a:cubicBezTo>
                <a:cubicBezTo>
                  <a:pt x="15794" y="10069"/>
                  <a:pt x="15982" y="10035"/>
                  <a:pt x="16139" y="9973"/>
                </a:cubicBezTo>
                <a:cubicBezTo>
                  <a:pt x="16272" y="9921"/>
                  <a:pt x="16409" y="9882"/>
                  <a:pt x="16540" y="9830"/>
                </a:cubicBezTo>
                <a:cubicBezTo>
                  <a:pt x="16788" y="9732"/>
                  <a:pt x="17000" y="9507"/>
                  <a:pt x="17280" y="9507"/>
                </a:cubicBezTo>
                <a:cubicBezTo>
                  <a:pt x="17348" y="9507"/>
                  <a:pt x="17420" y="9520"/>
                  <a:pt x="17498" y="9551"/>
                </a:cubicBezTo>
                <a:cubicBezTo>
                  <a:pt x="17500" y="9552"/>
                  <a:pt x="17503" y="9553"/>
                  <a:pt x="17507" y="9553"/>
                </a:cubicBezTo>
                <a:cubicBezTo>
                  <a:pt x="17542" y="9553"/>
                  <a:pt x="17602" y="9496"/>
                  <a:pt x="17648" y="9467"/>
                </a:cubicBezTo>
                <a:cubicBezTo>
                  <a:pt x="17900" y="9311"/>
                  <a:pt x="18144" y="9136"/>
                  <a:pt x="18409" y="9004"/>
                </a:cubicBezTo>
                <a:cubicBezTo>
                  <a:pt x="18555" y="8931"/>
                  <a:pt x="18747" y="8951"/>
                  <a:pt x="18899" y="8887"/>
                </a:cubicBezTo>
                <a:cubicBezTo>
                  <a:pt x="19026" y="8834"/>
                  <a:pt x="19117" y="8696"/>
                  <a:pt x="19242" y="8634"/>
                </a:cubicBezTo>
                <a:cubicBezTo>
                  <a:pt x="19886" y="8321"/>
                  <a:pt x="20462" y="7906"/>
                  <a:pt x="21003" y="7441"/>
                </a:cubicBezTo>
                <a:cubicBezTo>
                  <a:pt x="21213" y="7260"/>
                  <a:pt x="21488" y="7117"/>
                  <a:pt x="21464" y="6764"/>
                </a:cubicBezTo>
                <a:cubicBezTo>
                  <a:pt x="21462" y="6718"/>
                  <a:pt x="21574" y="6669"/>
                  <a:pt x="21628" y="6617"/>
                </a:cubicBezTo>
                <a:cubicBezTo>
                  <a:pt x="22071" y="6181"/>
                  <a:pt x="22271" y="5636"/>
                  <a:pt x="22306" y="5030"/>
                </a:cubicBezTo>
                <a:cubicBezTo>
                  <a:pt x="22313" y="4910"/>
                  <a:pt x="22260" y="4787"/>
                  <a:pt x="22251" y="4665"/>
                </a:cubicBezTo>
                <a:cubicBezTo>
                  <a:pt x="22209" y="4103"/>
                  <a:pt x="22349" y="3525"/>
                  <a:pt x="22098" y="2983"/>
                </a:cubicBezTo>
                <a:cubicBezTo>
                  <a:pt x="22086" y="2957"/>
                  <a:pt x="22055" y="2940"/>
                  <a:pt x="22029" y="2916"/>
                </a:cubicBezTo>
                <a:cubicBezTo>
                  <a:pt x="21977" y="2960"/>
                  <a:pt x="21925" y="3002"/>
                  <a:pt x="21763" y="3130"/>
                </a:cubicBezTo>
                <a:cubicBezTo>
                  <a:pt x="21729" y="2979"/>
                  <a:pt x="21656" y="2852"/>
                  <a:pt x="21688" y="2762"/>
                </a:cubicBezTo>
                <a:cubicBezTo>
                  <a:pt x="21801" y="2460"/>
                  <a:pt x="21602" y="2286"/>
                  <a:pt x="21443" y="2107"/>
                </a:cubicBezTo>
                <a:cubicBezTo>
                  <a:pt x="21238" y="1872"/>
                  <a:pt x="20997" y="1668"/>
                  <a:pt x="20780" y="1442"/>
                </a:cubicBezTo>
                <a:cubicBezTo>
                  <a:pt x="20577" y="1234"/>
                  <a:pt x="20258" y="1113"/>
                  <a:pt x="20254" y="749"/>
                </a:cubicBezTo>
                <a:cubicBezTo>
                  <a:pt x="20254" y="711"/>
                  <a:pt x="20216" y="654"/>
                  <a:pt x="20179" y="635"/>
                </a:cubicBezTo>
                <a:cubicBezTo>
                  <a:pt x="19899" y="480"/>
                  <a:pt x="19624" y="314"/>
                  <a:pt x="19331" y="186"/>
                </a:cubicBezTo>
                <a:cubicBezTo>
                  <a:pt x="19021" y="53"/>
                  <a:pt x="18709" y="0"/>
                  <a:pt x="183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5" name="Google Shape;515;p17"/>
          <p:cNvGrpSpPr/>
          <p:nvPr/>
        </p:nvGrpSpPr>
        <p:grpSpPr>
          <a:xfrm rot="-3300882">
            <a:off x="-944358" y="3898583"/>
            <a:ext cx="1948733" cy="2492640"/>
            <a:chOff x="6911092" y="1547590"/>
            <a:chExt cx="997623" cy="1276067"/>
          </a:xfrm>
        </p:grpSpPr>
        <p:sp>
          <p:nvSpPr>
            <p:cNvPr id="516" name="Google Shape;516;p17"/>
            <p:cNvSpPr/>
            <p:nvPr/>
          </p:nvSpPr>
          <p:spPr>
            <a:xfrm>
              <a:off x="7335829" y="2456380"/>
              <a:ext cx="572886" cy="201722"/>
            </a:xfrm>
            <a:custGeom>
              <a:rect b="b" l="l" r="r" t="t"/>
              <a:pathLst>
                <a:path extrusionOk="0" h="4768" w="13541">
                  <a:moveTo>
                    <a:pt x="13541" y="880"/>
                  </a:moveTo>
                  <a:cubicBezTo>
                    <a:pt x="13470" y="991"/>
                    <a:pt x="13356" y="1001"/>
                    <a:pt x="13335" y="1131"/>
                  </a:cubicBezTo>
                  <a:cubicBezTo>
                    <a:pt x="13298" y="1356"/>
                    <a:pt x="13111" y="1461"/>
                    <a:pt x="12862" y="1481"/>
                  </a:cubicBezTo>
                  <a:cubicBezTo>
                    <a:pt x="12633" y="1499"/>
                    <a:pt x="12405" y="1533"/>
                    <a:pt x="12179" y="1570"/>
                  </a:cubicBezTo>
                  <a:cubicBezTo>
                    <a:pt x="12155" y="1574"/>
                    <a:pt x="12143" y="1644"/>
                    <a:pt x="12122" y="1696"/>
                  </a:cubicBezTo>
                  <a:cubicBezTo>
                    <a:pt x="12308" y="1658"/>
                    <a:pt x="12462" y="1627"/>
                    <a:pt x="12618" y="1596"/>
                  </a:cubicBezTo>
                  <a:cubicBezTo>
                    <a:pt x="12423" y="1777"/>
                    <a:pt x="12223" y="1816"/>
                    <a:pt x="11990" y="1754"/>
                  </a:cubicBezTo>
                  <a:cubicBezTo>
                    <a:pt x="11846" y="1993"/>
                    <a:pt x="11589" y="1868"/>
                    <a:pt x="11383" y="1931"/>
                  </a:cubicBezTo>
                  <a:cubicBezTo>
                    <a:pt x="11186" y="1993"/>
                    <a:pt x="10967" y="1961"/>
                    <a:pt x="10783" y="2084"/>
                  </a:cubicBezTo>
                  <a:cubicBezTo>
                    <a:pt x="10747" y="2107"/>
                    <a:pt x="10683" y="2085"/>
                    <a:pt x="10633" y="2090"/>
                  </a:cubicBezTo>
                  <a:cubicBezTo>
                    <a:pt x="10488" y="2102"/>
                    <a:pt x="10320" y="2033"/>
                    <a:pt x="10245" y="2255"/>
                  </a:cubicBezTo>
                  <a:cubicBezTo>
                    <a:pt x="10225" y="2310"/>
                    <a:pt x="10057" y="2319"/>
                    <a:pt x="9954" y="2341"/>
                  </a:cubicBezTo>
                  <a:cubicBezTo>
                    <a:pt x="9703" y="2394"/>
                    <a:pt x="9450" y="2441"/>
                    <a:pt x="9199" y="2493"/>
                  </a:cubicBezTo>
                  <a:cubicBezTo>
                    <a:pt x="9148" y="2503"/>
                    <a:pt x="9091" y="2513"/>
                    <a:pt x="9053" y="2543"/>
                  </a:cubicBezTo>
                  <a:cubicBezTo>
                    <a:pt x="8873" y="2689"/>
                    <a:pt x="8767" y="2738"/>
                    <a:pt x="8501" y="2787"/>
                  </a:cubicBezTo>
                  <a:cubicBezTo>
                    <a:pt x="8438" y="2798"/>
                    <a:pt x="8380" y="2831"/>
                    <a:pt x="8318" y="2839"/>
                  </a:cubicBezTo>
                  <a:cubicBezTo>
                    <a:pt x="8192" y="2850"/>
                    <a:pt x="8064" y="2850"/>
                    <a:pt x="7880" y="2857"/>
                  </a:cubicBezTo>
                  <a:cubicBezTo>
                    <a:pt x="7815" y="2891"/>
                    <a:pt x="7694" y="2961"/>
                    <a:pt x="7565" y="3013"/>
                  </a:cubicBezTo>
                  <a:cubicBezTo>
                    <a:pt x="7398" y="3080"/>
                    <a:pt x="7227" y="3136"/>
                    <a:pt x="7034" y="3203"/>
                  </a:cubicBezTo>
                  <a:cubicBezTo>
                    <a:pt x="7001" y="3179"/>
                    <a:pt x="6944" y="3141"/>
                    <a:pt x="6864" y="3081"/>
                  </a:cubicBezTo>
                  <a:cubicBezTo>
                    <a:pt x="6823" y="3185"/>
                    <a:pt x="6792" y="3268"/>
                    <a:pt x="6760" y="3351"/>
                  </a:cubicBezTo>
                  <a:cubicBezTo>
                    <a:pt x="6598" y="3334"/>
                    <a:pt x="6333" y="3438"/>
                    <a:pt x="6114" y="3479"/>
                  </a:cubicBezTo>
                  <a:cubicBezTo>
                    <a:pt x="5885" y="3522"/>
                    <a:pt x="5692" y="3681"/>
                    <a:pt x="5426" y="3636"/>
                  </a:cubicBezTo>
                  <a:cubicBezTo>
                    <a:pt x="5268" y="3608"/>
                    <a:pt x="5085" y="3731"/>
                    <a:pt x="4912" y="3777"/>
                  </a:cubicBezTo>
                  <a:cubicBezTo>
                    <a:pt x="4856" y="3793"/>
                    <a:pt x="4780" y="3764"/>
                    <a:pt x="4738" y="3793"/>
                  </a:cubicBezTo>
                  <a:cubicBezTo>
                    <a:pt x="4695" y="3823"/>
                    <a:pt x="4683" y="3898"/>
                    <a:pt x="4658" y="3950"/>
                  </a:cubicBezTo>
                  <a:cubicBezTo>
                    <a:pt x="4361" y="3839"/>
                    <a:pt x="4156" y="4006"/>
                    <a:pt x="3929" y="4160"/>
                  </a:cubicBezTo>
                  <a:cubicBezTo>
                    <a:pt x="3915" y="4131"/>
                    <a:pt x="3900" y="4096"/>
                    <a:pt x="3900" y="4095"/>
                  </a:cubicBezTo>
                  <a:cubicBezTo>
                    <a:pt x="3671" y="4121"/>
                    <a:pt x="3444" y="4134"/>
                    <a:pt x="3224" y="4174"/>
                  </a:cubicBezTo>
                  <a:cubicBezTo>
                    <a:pt x="3011" y="4214"/>
                    <a:pt x="2791" y="4256"/>
                    <a:pt x="2597" y="4346"/>
                  </a:cubicBezTo>
                  <a:cubicBezTo>
                    <a:pt x="2481" y="4402"/>
                    <a:pt x="2389" y="4396"/>
                    <a:pt x="2276" y="4357"/>
                  </a:cubicBezTo>
                  <a:cubicBezTo>
                    <a:pt x="2286" y="4417"/>
                    <a:pt x="2292" y="4455"/>
                    <a:pt x="2300" y="4509"/>
                  </a:cubicBezTo>
                  <a:cubicBezTo>
                    <a:pt x="2059" y="4547"/>
                    <a:pt x="1823" y="4582"/>
                    <a:pt x="1590" y="4622"/>
                  </a:cubicBezTo>
                  <a:cubicBezTo>
                    <a:pt x="1423" y="4652"/>
                    <a:pt x="1255" y="4676"/>
                    <a:pt x="1094" y="4721"/>
                  </a:cubicBezTo>
                  <a:cubicBezTo>
                    <a:pt x="931" y="4767"/>
                    <a:pt x="772" y="4610"/>
                    <a:pt x="610" y="4726"/>
                  </a:cubicBezTo>
                  <a:cubicBezTo>
                    <a:pt x="593" y="4738"/>
                    <a:pt x="535" y="4706"/>
                    <a:pt x="500" y="4686"/>
                  </a:cubicBezTo>
                  <a:cubicBezTo>
                    <a:pt x="355" y="4608"/>
                    <a:pt x="211" y="4533"/>
                    <a:pt x="73" y="4444"/>
                  </a:cubicBezTo>
                  <a:cubicBezTo>
                    <a:pt x="37" y="4420"/>
                    <a:pt x="32" y="4353"/>
                    <a:pt x="1" y="4272"/>
                  </a:cubicBezTo>
                  <a:lnTo>
                    <a:pt x="371" y="4272"/>
                  </a:lnTo>
                  <a:cubicBezTo>
                    <a:pt x="274" y="4162"/>
                    <a:pt x="199" y="4079"/>
                    <a:pt x="121" y="3991"/>
                  </a:cubicBezTo>
                  <a:cubicBezTo>
                    <a:pt x="183" y="3939"/>
                    <a:pt x="369" y="4001"/>
                    <a:pt x="348" y="3800"/>
                  </a:cubicBezTo>
                  <a:cubicBezTo>
                    <a:pt x="402" y="3862"/>
                    <a:pt x="457" y="3923"/>
                    <a:pt x="500" y="3971"/>
                  </a:cubicBezTo>
                  <a:cubicBezTo>
                    <a:pt x="470" y="4008"/>
                    <a:pt x="418" y="4049"/>
                    <a:pt x="426" y="4066"/>
                  </a:cubicBezTo>
                  <a:cubicBezTo>
                    <a:pt x="490" y="4228"/>
                    <a:pt x="597" y="4099"/>
                    <a:pt x="723" y="4095"/>
                  </a:cubicBezTo>
                  <a:cubicBezTo>
                    <a:pt x="659" y="3990"/>
                    <a:pt x="605" y="3898"/>
                    <a:pt x="543" y="3795"/>
                  </a:cubicBezTo>
                  <a:cubicBezTo>
                    <a:pt x="688" y="3534"/>
                    <a:pt x="1005" y="3539"/>
                    <a:pt x="1251" y="3446"/>
                  </a:cubicBezTo>
                  <a:cubicBezTo>
                    <a:pt x="1604" y="3313"/>
                    <a:pt x="1986" y="3253"/>
                    <a:pt x="2358" y="3168"/>
                  </a:cubicBezTo>
                  <a:cubicBezTo>
                    <a:pt x="2488" y="3138"/>
                    <a:pt x="2616" y="3136"/>
                    <a:pt x="2715" y="3012"/>
                  </a:cubicBezTo>
                  <a:cubicBezTo>
                    <a:pt x="2756" y="2961"/>
                    <a:pt x="2882" y="2944"/>
                    <a:pt x="2955" y="2964"/>
                  </a:cubicBezTo>
                  <a:cubicBezTo>
                    <a:pt x="3030" y="2982"/>
                    <a:pt x="3085" y="3068"/>
                    <a:pt x="3120" y="3097"/>
                  </a:cubicBezTo>
                  <a:cubicBezTo>
                    <a:pt x="3222" y="3003"/>
                    <a:pt x="3319" y="2913"/>
                    <a:pt x="3432" y="2810"/>
                  </a:cubicBezTo>
                  <a:cubicBezTo>
                    <a:pt x="3493" y="2877"/>
                    <a:pt x="3543" y="2935"/>
                    <a:pt x="3625" y="3023"/>
                  </a:cubicBezTo>
                  <a:cubicBezTo>
                    <a:pt x="3613" y="2913"/>
                    <a:pt x="3605" y="2836"/>
                    <a:pt x="3595" y="2757"/>
                  </a:cubicBezTo>
                  <a:cubicBezTo>
                    <a:pt x="3703" y="2732"/>
                    <a:pt x="3800" y="2689"/>
                    <a:pt x="3897" y="2693"/>
                  </a:cubicBezTo>
                  <a:cubicBezTo>
                    <a:pt x="3996" y="2696"/>
                    <a:pt x="4043" y="2694"/>
                    <a:pt x="4109" y="2592"/>
                  </a:cubicBezTo>
                  <a:cubicBezTo>
                    <a:pt x="4187" y="2469"/>
                    <a:pt x="4272" y="2503"/>
                    <a:pt x="4372" y="2656"/>
                  </a:cubicBezTo>
                  <a:cubicBezTo>
                    <a:pt x="4450" y="2590"/>
                    <a:pt x="4519" y="2488"/>
                    <a:pt x="4610" y="2460"/>
                  </a:cubicBezTo>
                  <a:cubicBezTo>
                    <a:pt x="4899" y="2375"/>
                    <a:pt x="5199" y="2321"/>
                    <a:pt x="5492" y="2242"/>
                  </a:cubicBezTo>
                  <a:cubicBezTo>
                    <a:pt x="5593" y="2215"/>
                    <a:pt x="5726" y="2240"/>
                    <a:pt x="5778" y="2105"/>
                  </a:cubicBezTo>
                  <a:cubicBezTo>
                    <a:pt x="5785" y="2090"/>
                    <a:pt x="5805" y="2063"/>
                    <a:pt x="5811" y="2065"/>
                  </a:cubicBezTo>
                  <a:cubicBezTo>
                    <a:pt x="6049" y="2157"/>
                    <a:pt x="6199" y="1977"/>
                    <a:pt x="6377" y="1885"/>
                  </a:cubicBezTo>
                  <a:cubicBezTo>
                    <a:pt x="6413" y="1867"/>
                    <a:pt x="6462" y="1859"/>
                    <a:pt x="6500" y="1870"/>
                  </a:cubicBezTo>
                  <a:cubicBezTo>
                    <a:pt x="6689" y="1918"/>
                    <a:pt x="6849" y="1857"/>
                    <a:pt x="7009" y="1762"/>
                  </a:cubicBezTo>
                  <a:cubicBezTo>
                    <a:pt x="7043" y="1743"/>
                    <a:pt x="7121" y="1797"/>
                    <a:pt x="7180" y="1820"/>
                  </a:cubicBezTo>
                  <a:cubicBezTo>
                    <a:pt x="7178" y="1823"/>
                    <a:pt x="7177" y="1824"/>
                    <a:pt x="7174" y="1826"/>
                  </a:cubicBezTo>
                  <a:cubicBezTo>
                    <a:pt x="6982" y="1872"/>
                    <a:pt x="6981" y="1876"/>
                    <a:pt x="6989" y="2060"/>
                  </a:cubicBezTo>
                  <a:cubicBezTo>
                    <a:pt x="7047" y="1986"/>
                    <a:pt x="7111" y="1907"/>
                    <a:pt x="7174" y="1826"/>
                  </a:cubicBezTo>
                  <a:cubicBezTo>
                    <a:pt x="7179" y="1825"/>
                    <a:pt x="7180" y="1825"/>
                    <a:pt x="7184" y="1824"/>
                  </a:cubicBezTo>
                  <a:cubicBezTo>
                    <a:pt x="7205" y="1856"/>
                    <a:pt x="7226" y="1888"/>
                    <a:pt x="7255" y="1935"/>
                  </a:cubicBezTo>
                  <a:cubicBezTo>
                    <a:pt x="7313" y="1788"/>
                    <a:pt x="7314" y="1752"/>
                    <a:pt x="7273" y="1605"/>
                  </a:cubicBezTo>
                  <a:cubicBezTo>
                    <a:pt x="7612" y="1734"/>
                    <a:pt x="7859" y="1449"/>
                    <a:pt x="8164" y="1432"/>
                  </a:cubicBezTo>
                  <a:cubicBezTo>
                    <a:pt x="8299" y="1424"/>
                    <a:pt x="8432" y="1401"/>
                    <a:pt x="8565" y="1385"/>
                  </a:cubicBezTo>
                  <a:cubicBezTo>
                    <a:pt x="8596" y="1381"/>
                    <a:pt x="8644" y="1390"/>
                    <a:pt x="8654" y="1373"/>
                  </a:cubicBezTo>
                  <a:cubicBezTo>
                    <a:pt x="8773" y="1182"/>
                    <a:pt x="9065" y="1349"/>
                    <a:pt x="9127" y="1086"/>
                  </a:cubicBezTo>
                  <a:cubicBezTo>
                    <a:pt x="9308" y="1241"/>
                    <a:pt x="9027" y="1487"/>
                    <a:pt x="9346" y="1588"/>
                  </a:cubicBezTo>
                  <a:cubicBezTo>
                    <a:pt x="9338" y="1403"/>
                    <a:pt x="9330" y="1237"/>
                    <a:pt x="9322" y="1047"/>
                  </a:cubicBezTo>
                  <a:cubicBezTo>
                    <a:pt x="9461" y="1079"/>
                    <a:pt x="9522" y="859"/>
                    <a:pt x="9709" y="979"/>
                  </a:cubicBezTo>
                  <a:cubicBezTo>
                    <a:pt x="9769" y="1017"/>
                    <a:pt x="9929" y="898"/>
                    <a:pt x="10046" y="855"/>
                  </a:cubicBezTo>
                  <a:cubicBezTo>
                    <a:pt x="10179" y="805"/>
                    <a:pt x="10315" y="760"/>
                    <a:pt x="10466" y="706"/>
                  </a:cubicBezTo>
                  <a:cubicBezTo>
                    <a:pt x="10477" y="729"/>
                    <a:pt x="10503" y="779"/>
                    <a:pt x="10529" y="829"/>
                  </a:cubicBezTo>
                  <a:cubicBezTo>
                    <a:pt x="10551" y="820"/>
                    <a:pt x="10579" y="820"/>
                    <a:pt x="10588" y="807"/>
                  </a:cubicBezTo>
                  <a:cubicBezTo>
                    <a:pt x="10681" y="667"/>
                    <a:pt x="10800" y="578"/>
                    <a:pt x="10973" y="565"/>
                  </a:cubicBezTo>
                  <a:cubicBezTo>
                    <a:pt x="11020" y="563"/>
                    <a:pt x="11069" y="532"/>
                    <a:pt x="11112" y="505"/>
                  </a:cubicBezTo>
                  <a:cubicBezTo>
                    <a:pt x="11297" y="388"/>
                    <a:pt x="11316" y="390"/>
                    <a:pt x="11494" y="568"/>
                  </a:cubicBezTo>
                  <a:cubicBezTo>
                    <a:pt x="11518" y="414"/>
                    <a:pt x="11805" y="503"/>
                    <a:pt x="11731" y="288"/>
                  </a:cubicBezTo>
                  <a:cubicBezTo>
                    <a:pt x="11913" y="208"/>
                    <a:pt x="11982" y="564"/>
                    <a:pt x="12175" y="375"/>
                  </a:cubicBezTo>
                  <a:cubicBezTo>
                    <a:pt x="12140" y="334"/>
                    <a:pt x="12111" y="298"/>
                    <a:pt x="12069" y="249"/>
                  </a:cubicBezTo>
                  <a:cubicBezTo>
                    <a:pt x="12169" y="164"/>
                    <a:pt x="12374" y="303"/>
                    <a:pt x="12341" y="0"/>
                  </a:cubicBezTo>
                  <a:cubicBezTo>
                    <a:pt x="12366" y="25"/>
                    <a:pt x="12390" y="52"/>
                    <a:pt x="12415" y="75"/>
                  </a:cubicBezTo>
                  <a:cubicBezTo>
                    <a:pt x="12481" y="163"/>
                    <a:pt x="12545" y="252"/>
                    <a:pt x="12616" y="346"/>
                  </a:cubicBezTo>
                  <a:cubicBezTo>
                    <a:pt x="12660" y="298"/>
                    <a:pt x="12706" y="247"/>
                    <a:pt x="12770" y="179"/>
                  </a:cubicBezTo>
                  <a:cubicBezTo>
                    <a:pt x="12810" y="286"/>
                    <a:pt x="12840" y="367"/>
                    <a:pt x="12879" y="475"/>
                  </a:cubicBezTo>
                  <a:cubicBezTo>
                    <a:pt x="12977" y="429"/>
                    <a:pt x="13057" y="391"/>
                    <a:pt x="13167" y="340"/>
                  </a:cubicBezTo>
                  <a:cubicBezTo>
                    <a:pt x="13172" y="414"/>
                    <a:pt x="13176" y="479"/>
                    <a:pt x="13180" y="521"/>
                  </a:cubicBezTo>
                  <a:cubicBezTo>
                    <a:pt x="13300" y="646"/>
                    <a:pt x="13420" y="762"/>
                    <a:pt x="13541" y="880"/>
                  </a:cubicBezTo>
                  <a:close/>
                  <a:moveTo>
                    <a:pt x="8288" y="1604"/>
                  </a:moveTo>
                  <a:cubicBezTo>
                    <a:pt x="8180" y="1627"/>
                    <a:pt x="8094" y="1647"/>
                    <a:pt x="8008" y="1664"/>
                  </a:cubicBezTo>
                  <a:cubicBezTo>
                    <a:pt x="8016" y="1694"/>
                    <a:pt x="8024" y="1722"/>
                    <a:pt x="8032" y="1752"/>
                  </a:cubicBezTo>
                  <a:cubicBezTo>
                    <a:pt x="8115" y="1726"/>
                    <a:pt x="8231" y="1803"/>
                    <a:pt x="8288" y="1604"/>
                  </a:cubicBezTo>
                  <a:close/>
                  <a:moveTo>
                    <a:pt x="11107" y="1669"/>
                  </a:moveTo>
                  <a:cubicBezTo>
                    <a:pt x="11090" y="1644"/>
                    <a:pt x="11074" y="1620"/>
                    <a:pt x="11058" y="1596"/>
                  </a:cubicBezTo>
                  <a:cubicBezTo>
                    <a:pt x="11017" y="1633"/>
                    <a:pt x="10975" y="1670"/>
                    <a:pt x="10936" y="1710"/>
                  </a:cubicBezTo>
                  <a:cubicBezTo>
                    <a:pt x="10934" y="1713"/>
                    <a:pt x="10965" y="1754"/>
                    <a:pt x="10967" y="1754"/>
                  </a:cubicBezTo>
                  <a:cubicBezTo>
                    <a:pt x="11014" y="1727"/>
                    <a:pt x="11060" y="1697"/>
                    <a:pt x="11107" y="16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7639563" y="2533467"/>
              <a:ext cx="169" cy="85"/>
            </a:xfrm>
            <a:custGeom>
              <a:rect b="b" l="l" r="r" t="t"/>
              <a:pathLst>
                <a:path extrusionOk="0" h="2" w="4">
                  <a:moveTo>
                    <a:pt x="3" y="1"/>
                  </a:moveTo>
                  <a:cubicBezTo>
                    <a:pt x="1" y="2"/>
                    <a:pt x="1" y="2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7639690" y="2533552"/>
              <a:ext cx="254" cy="254"/>
            </a:xfrm>
            <a:custGeom>
              <a:rect b="b" l="l" r="r" t="t"/>
              <a:pathLst>
                <a:path extrusionOk="0" h="6" w="6">
                  <a:moveTo>
                    <a:pt x="6" y="3"/>
                  </a:moveTo>
                  <a:cubicBezTo>
                    <a:pt x="5" y="2"/>
                    <a:pt x="2" y="2"/>
                    <a:pt x="1" y="1"/>
                  </a:cubicBezTo>
                  <a:cubicBezTo>
                    <a:pt x="2" y="2"/>
                    <a:pt x="2" y="3"/>
                    <a:pt x="3" y="5"/>
                  </a:cubicBezTo>
                  <a:cubicBezTo>
                    <a:pt x="3" y="3"/>
                    <a:pt x="5" y="3"/>
                    <a:pt x="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6974978" y="2278557"/>
              <a:ext cx="584140" cy="199903"/>
            </a:xfrm>
            <a:custGeom>
              <a:rect b="b" l="l" r="r" t="t"/>
              <a:pathLst>
                <a:path extrusionOk="0" h="4725" w="13807">
                  <a:moveTo>
                    <a:pt x="5313" y="3447"/>
                  </a:moveTo>
                  <a:cubicBezTo>
                    <a:pt x="5175" y="3476"/>
                    <a:pt x="5110" y="3621"/>
                    <a:pt x="4909" y="3627"/>
                  </a:cubicBezTo>
                  <a:cubicBezTo>
                    <a:pt x="4770" y="3632"/>
                    <a:pt x="4622" y="3731"/>
                    <a:pt x="4460" y="3677"/>
                  </a:cubicBezTo>
                  <a:cubicBezTo>
                    <a:pt x="4397" y="3656"/>
                    <a:pt x="4349" y="3651"/>
                    <a:pt x="4326" y="3745"/>
                  </a:cubicBezTo>
                  <a:cubicBezTo>
                    <a:pt x="4315" y="3784"/>
                    <a:pt x="4223" y="3827"/>
                    <a:pt x="4168" y="3825"/>
                  </a:cubicBezTo>
                  <a:cubicBezTo>
                    <a:pt x="3876" y="3816"/>
                    <a:pt x="3635" y="3979"/>
                    <a:pt x="3379" y="4071"/>
                  </a:cubicBezTo>
                  <a:cubicBezTo>
                    <a:pt x="2990" y="4212"/>
                    <a:pt x="2573" y="4263"/>
                    <a:pt x="2197" y="4457"/>
                  </a:cubicBezTo>
                  <a:cubicBezTo>
                    <a:pt x="2033" y="4540"/>
                    <a:pt x="1812" y="4512"/>
                    <a:pt x="1619" y="4535"/>
                  </a:cubicBezTo>
                  <a:cubicBezTo>
                    <a:pt x="1516" y="4547"/>
                    <a:pt x="1391" y="4531"/>
                    <a:pt x="1320" y="4583"/>
                  </a:cubicBezTo>
                  <a:cubicBezTo>
                    <a:pt x="1156" y="4705"/>
                    <a:pt x="976" y="4626"/>
                    <a:pt x="808" y="4649"/>
                  </a:cubicBezTo>
                  <a:cubicBezTo>
                    <a:pt x="704" y="4664"/>
                    <a:pt x="593" y="4596"/>
                    <a:pt x="491" y="4700"/>
                  </a:cubicBezTo>
                  <a:cubicBezTo>
                    <a:pt x="468" y="4724"/>
                    <a:pt x="379" y="4684"/>
                    <a:pt x="316" y="4670"/>
                  </a:cubicBezTo>
                  <a:cubicBezTo>
                    <a:pt x="337" y="4596"/>
                    <a:pt x="354" y="4539"/>
                    <a:pt x="373" y="4474"/>
                  </a:cubicBezTo>
                  <a:cubicBezTo>
                    <a:pt x="332" y="4464"/>
                    <a:pt x="296" y="4441"/>
                    <a:pt x="277" y="4451"/>
                  </a:cubicBezTo>
                  <a:cubicBezTo>
                    <a:pt x="173" y="4501"/>
                    <a:pt x="79" y="4537"/>
                    <a:pt x="0" y="4415"/>
                  </a:cubicBezTo>
                  <a:cubicBezTo>
                    <a:pt x="47" y="4331"/>
                    <a:pt x="88" y="4181"/>
                    <a:pt x="141" y="4175"/>
                  </a:cubicBezTo>
                  <a:cubicBezTo>
                    <a:pt x="261" y="4165"/>
                    <a:pt x="309" y="4082"/>
                    <a:pt x="391" y="4037"/>
                  </a:cubicBezTo>
                  <a:cubicBezTo>
                    <a:pt x="564" y="3941"/>
                    <a:pt x="665" y="3746"/>
                    <a:pt x="882" y="3715"/>
                  </a:cubicBezTo>
                  <a:cubicBezTo>
                    <a:pt x="1016" y="3695"/>
                    <a:pt x="1146" y="3636"/>
                    <a:pt x="1273" y="3585"/>
                  </a:cubicBezTo>
                  <a:cubicBezTo>
                    <a:pt x="1387" y="3541"/>
                    <a:pt x="1457" y="3394"/>
                    <a:pt x="1609" y="3428"/>
                  </a:cubicBezTo>
                  <a:cubicBezTo>
                    <a:pt x="1710" y="3217"/>
                    <a:pt x="1960" y="3321"/>
                    <a:pt x="2108" y="3195"/>
                  </a:cubicBezTo>
                  <a:cubicBezTo>
                    <a:pt x="2155" y="3154"/>
                    <a:pt x="2251" y="3172"/>
                    <a:pt x="2365" y="3157"/>
                  </a:cubicBezTo>
                  <a:cubicBezTo>
                    <a:pt x="2366" y="3153"/>
                    <a:pt x="2384" y="3101"/>
                    <a:pt x="2403" y="3042"/>
                  </a:cubicBezTo>
                  <a:cubicBezTo>
                    <a:pt x="2734" y="3089"/>
                    <a:pt x="2978" y="2812"/>
                    <a:pt x="3334" y="2809"/>
                  </a:cubicBezTo>
                  <a:cubicBezTo>
                    <a:pt x="3374" y="2844"/>
                    <a:pt x="3443" y="2902"/>
                    <a:pt x="3562" y="3002"/>
                  </a:cubicBezTo>
                  <a:cubicBezTo>
                    <a:pt x="3517" y="2896"/>
                    <a:pt x="3494" y="2837"/>
                    <a:pt x="3465" y="2771"/>
                  </a:cubicBezTo>
                  <a:cubicBezTo>
                    <a:pt x="3799" y="2687"/>
                    <a:pt x="4090" y="2489"/>
                    <a:pt x="4451" y="2470"/>
                  </a:cubicBezTo>
                  <a:cubicBezTo>
                    <a:pt x="4804" y="2452"/>
                    <a:pt x="5112" y="2153"/>
                    <a:pt x="5513" y="2277"/>
                  </a:cubicBezTo>
                  <a:cubicBezTo>
                    <a:pt x="5531" y="2347"/>
                    <a:pt x="5549" y="2419"/>
                    <a:pt x="5571" y="2509"/>
                  </a:cubicBezTo>
                  <a:cubicBezTo>
                    <a:pt x="5615" y="2483"/>
                    <a:pt x="5661" y="2468"/>
                    <a:pt x="5659" y="2455"/>
                  </a:cubicBezTo>
                  <a:cubicBezTo>
                    <a:pt x="5651" y="2347"/>
                    <a:pt x="5632" y="2240"/>
                    <a:pt x="5614" y="2106"/>
                  </a:cubicBezTo>
                  <a:cubicBezTo>
                    <a:pt x="5985" y="2099"/>
                    <a:pt x="6274" y="1829"/>
                    <a:pt x="6658" y="1848"/>
                  </a:cubicBezTo>
                  <a:cubicBezTo>
                    <a:pt x="6835" y="1856"/>
                    <a:pt x="7016" y="1730"/>
                    <a:pt x="7196" y="1676"/>
                  </a:cubicBezTo>
                  <a:cubicBezTo>
                    <a:pt x="7375" y="1620"/>
                    <a:pt x="7556" y="1517"/>
                    <a:pt x="7782" y="1719"/>
                  </a:cubicBezTo>
                  <a:cubicBezTo>
                    <a:pt x="7758" y="1606"/>
                    <a:pt x="7746" y="1553"/>
                    <a:pt x="7730" y="1475"/>
                  </a:cubicBezTo>
                  <a:cubicBezTo>
                    <a:pt x="7951" y="1457"/>
                    <a:pt x="8160" y="1271"/>
                    <a:pt x="8405" y="1470"/>
                  </a:cubicBezTo>
                  <a:cubicBezTo>
                    <a:pt x="8445" y="1225"/>
                    <a:pt x="8691" y="1281"/>
                    <a:pt x="8834" y="1173"/>
                  </a:cubicBezTo>
                  <a:cubicBezTo>
                    <a:pt x="8925" y="1105"/>
                    <a:pt x="9072" y="1073"/>
                    <a:pt x="9189" y="1081"/>
                  </a:cubicBezTo>
                  <a:cubicBezTo>
                    <a:pt x="9381" y="1094"/>
                    <a:pt x="9499" y="976"/>
                    <a:pt x="9655" y="891"/>
                  </a:cubicBezTo>
                  <a:cubicBezTo>
                    <a:pt x="9761" y="1001"/>
                    <a:pt x="9869" y="1020"/>
                    <a:pt x="9999" y="901"/>
                  </a:cubicBezTo>
                  <a:cubicBezTo>
                    <a:pt x="10175" y="739"/>
                    <a:pt x="10386" y="669"/>
                    <a:pt x="10635" y="680"/>
                  </a:cubicBezTo>
                  <a:cubicBezTo>
                    <a:pt x="10763" y="685"/>
                    <a:pt x="10889" y="575"/>
                    <a:pt x="11020" y="536"/>
                  </a:cubicBezTo>
                  <a:cubicBezTo>
                    <a:pt x="11154" y="494"/>
                    <a:pt x="11294" y="465"/>
                    <a:pt x="11434" y="449"/>
                  </a:cubicBezTo>
                  <a:cubicBezTo>
                    <a:pt x="11483" y="444"/>
                    <a:pt x="11539" y="494"/>
                    <a:pt x="11625" y="533"/>
                  </a:cubicBezTo>
                  <a:cubicBezTo>
                    <a:pt x="11651" y="510"/>
                    <a:pt x="11699" y="458"/>
                    <a:pt x="11753" y="414"/>
                  </a:cubicBezTo>
                  <a:cubicBezTo>
                    <a:pt x="11813" y="366"/>
                    <a:pt x="11879" y="293"/>
                    <a:pt x="11945" y="289"/>
                  </a:cubicBezTo>
                  <a:cubicBezTo>
                    <a:pt x="12055" y="283"/>
                    <a:pt x="12135" y="263"/>
                    <a:pt x="12223" y="184"/>
                  </a:cubicBezTo>
                  <a:cubicBezTo>
                    <a:pt x="12339" y="81"/>
                    <a:pt x="12553" y="142"/>
                    <a:pt x="12670" y="276"/>
                  </a:cubicBezTo>
                  <a:cubicBezTo>
                    <a:pt x="12695" y="303"/>
                    <a:pt x="12744" y="331"/>
                    <a:pt x="12776" y="324"/>
                  </a:cubicBezTo>
                  <a:cubicBezTo>
                    <a:pt x="12807" y="318"/>
                    <a:pt x="12852" y="268"/>
                    <a:pt x="12852" y="239"/>
                  </a:cubicBezTo>
                  <a:cubicBezTo>
                    <a:pt x="12853" y="158"/>
                    <a:pt x="12832" y="75"/>
                    <a:pt x="12821" y="0"/>
                  </a:cubicBezTo>
                  <a:cubicBezTo>
                    <a:pt x="12946" y="30"/>
                    <a:pt x="13063" y="58"/>
                    <a:pt x="13216" y="94"/>
                  </a:cubicBezTo>
                  <a:cubicBezTo>
                    <a:pt x="13229" y="135"/>
                    <a:pt x="13253" y="206"/>
                    <a:pt x="13276" y="278"/>
                  </a:cubicBezTo>
                  <a:cubicBezTo>
                    <a:pt x="13274" y="281"/>
                    <a:pt x="13272" y="281"/>
                    <a:pt x="13269" y="282"/>
                  </a:cubicBezTo>
                  <a:cubicBezTo>
                    <a:pt x="13269" y="284"/>
                    <a:pt x="13268" y="288"/>
                    <a:pt x="13268" y="291"/>
                  </a:cubicBezTo>
                  <a:cubicBezTo>
                    <a:pt x="13206" y="283"/>
                    <a:pt x="13141" y="276"/>
                    <a:pt x="13048" y="265"/>
                  </a:cubicBezTo>
                  <a:cubicBezTo>
                    <a:pt x="13113" y="369"/>
                    <a:pt x="13155" y="437"/>
                    <a:pt x="13238" y="570"/>
                  </a:cubicBezTo>
                  <a:cubicBezTo>
                    <a:pt x="13254" y="424"/>
                    <a:pt x="13261" y="356"/>
                    <a:pt x="13268" y="291"/>
                  </a:cubicBezTo>
                  <a:cubicBezTo>
                    <a:pt x="13272" y="291"/>
                    <a:pt x="13276" y="292"/>
                    <a:pt x="13279" y="292"/>
                  </a:cubicBezTo>
                  <a:cubicBezTo>
                    <a:pt x="13277" y="288"/>
                    <a:pt x="13276" y="283"/>
                    <a:pt x="13275" y="278"/>
                  </a:cubicBezTo>
                  <a:lnTo>
                    <a:pt x="13552" y="158"/>
                  </a:lnTo>
                  <a:cubicBezTo>
                    <a:pt x="13562" y="166"/>
                    <a:pt x="13574" y="173"/>
                    <a:pt x="13584" y="182"/>
                  </a:cubicBezTo>
                  <a:cubicBezTo>
                    <a:pt x="13499" y="276"/>
                    <a:pt x="13412" y="371"/>
                    <a:pt x="13296" y="501"/>
                  </a:cubicBezTo>
                  <a:lnTo>
                    <a:pt x="13806" y="501"/>
                  </a:lnTo>
                  <a:cubicBezTo>
                    <a:pt x="13754" y="642"/>
                    <a:pt x="13707" y="773"/>
                    <a:pt x="13656" y="904"/>
                  </a:cubicBezTo>
                  <a:cubicBezTo>
                    <a:pt x="13577" y="1106"/>
                    <a:pt x="13477" y="1281"/>
                    <a:pt x="13211" y="1229"/>
                  </a:cubicBezTo>
                  <a:cubicBezTo>
                    <a:pt x="13191" y="1225"/>
                    <a:pt x="13162" y="1230"/>
                    <a:pt x="13151" y="1242"/>
                  </a:cubicBezTo>
                  <a:cubicBezTo>
                    <a:pt x="13088" y="1310"/>
                    <a:pt x="13036" y="1388"/>
                    <a:pt x="12969" y="1451"/>
                  </a:cubicBezTo>
                  <a:cubicBezTo>
                    <a:pt x="12899" y="1518"/>
                    <a:pt x="12869" y="1302"/>
                    <a:pt x="12753" y="1421"/>
                  </a:cubicBezTo>
                  <a:cubicBezTo>
                    <a:pt x="12665" y="1511"/>
                    <a:pt x="12520" y="1548"/>
                    <a:pt x="12381" y="1449"/>
                  </a:cubicBezTo>
                  <a:cubicBezTo>
                    <a:pt x="12355" y="1430"/>
                    <a:pt x="12136" y="1387"/>
                    <a:pt x="12235" y="1594"/>
                  </a:cubicBezTo>
                  <a:cubicBezTo>
                    <a:pt x="12244" y="1611"/>
                    <a:pt x="12026" y="1538"/>
                    <a:pt x="12079" y="1718"/>
                  </a:cubicBezTo>
                  <a:cubicBezTo>
                    <a:pt x="11995" y="1705"/>
                    <a:pt x="11911" y="1771"/>
                    <a:pt x="11820" y="1669"/>
                  </a:cubicBezTo>
                  <a:cubicBezTo>
                    <a:pt x="11786" y="1633"/>
                    <a:pt x="11591" y="1704"/>
                    <a:pt x="11500" y="1768"/>
                  </a:cubicBezTo>
                  <a:cubicBezTo>
                    <a:pt x="11415" y="1831"/>
                    <a:pt x="11347" y="1826"/>
                    <a:pt x="11253" y="1838"/>
                  </a:cubicBezTo>
                  <a:cubicBezTo>
                    <a:pt x="11117" y="1855"/>
                    <a:pt x="10917" y="1841"/>
                    <a:pt x="10883" y="2060"/>
                  </a:cubicBezTo>
                  <a:cubicBezTo>
                    <a:pt x="10651" y="1923"/>
                    <a:pt x="10457" y="1953"/>
                    <a:pt x="10250" y="2148"/>
                  </a:cubicBezTo>
                  <a:cubicBezTo>
                    <a:pt x="10216" y="2182"/>
                    <a:pt x="10155" y="2243"/>
                    <a:pt x="10140" y="2234"/>
                  </a:cubicBezTo>
                  <a:cubicBezTo>
                    <a:pt x="9974" y="2141"/>
                    <a:pt x="9868" y="2289"/>
                    <a:pt x="9737" y="2325"/>
                  </a:cubicBezTo>
                  <a:cubicBezTo>
                    <a:pt x="9395" y="2418"/>
                    <a:pt x="9064" y="2549"/>
                    <a:pt x="8702" y="2570"/>
                  </a:cubicBezTo>
                  <a:cubicBezTo>
                    <a:pt x="8570" y="2578"/>
                    <a:pt x="8444" y="2670"/>
                    <a:pt x="8272" y="2742"/>
                  </a:cubicBezTo>
                  <a:cubicBezTo>
                    <a:pt x="8184" y="2695"/>
                    <a:pt x="8066" y="2724"/>
                    <a:pt x="7915" y="2774"/>
                  </a:cubicBezTo>
                  <a:cubicBezTo>
                    <a:pt x="7611" y="2875"/>
                    <a:pt x="7309" y="3016"/>
                    <a:pt x="6972" y="3006"/>
                  </a:cubicBezTo>
                  <a:cubicBezTo>
                    <a:pt x="6808" y="3002"/>
                    <a:pt x="6777" y="3034"/>
                    <a:pt x="6654" y="3288"/>
                  </a:cubicBezTo>
                  <a:cubicBezTo>
                    <a:pt x="6600" y="3225"/>
                    <a:pt x="6551" y="3170"/>
                    <a:pt x="6499" y="3110"/>
                  </a:cubicBezTo>
                  <a:cubicBezTo>
                    <a:pt x="6377" y="3139"/>
                    <a:pt x="6230" y="3173"/>
                    <a:pt x="6060" y="3212"/>
                  </a:cubicBezTo>
                  <a:cubicBezTo>
                    <a:pt x="6059" y="3221"/>
                    <a:pt x="6050" y="3271"/>
                    <a:pt x="6043" y="3316"/>
                  </a:cubicBezTo>
                  <a:cubicBezTo>
                    <a:pt x="5798" y="3362"/>
                    <a:pt x="5555" y="3403"/>
                    <a:pt x="5313" y="3447"/>
                  </a:cubicBezTo>
                  <a:close/>
                  <a:moveTo>
                    <a:pt x="4315" y="2721"/>
                  </a:moveTo>
                  <a:cubicBezTo>
                    <a:pt x="4291" y="2688"/>
                    <a:pt x="4272" y="2646"/>
                    <a:pt x="4254" y="2646"/>
                  </a:cubicBezTo>
                  <a:cubicBezTo>
                    <a:pt x="4197" y="2646"/>
                    <a:pt x="4138" y="2660"/>
                    <a:pt x="4081" y="2669"/>
                  </a:cubicBezTo>
                  <a:cubicBezTo>
                    <a:pt x="4079" y="2668"/>
                    <a:pt x="4075" y="2666"/>
                    <a:pt x="4073" y="2662"/>
                  </a:cubicBezTo>
                  <a:lnTo>
                    <a:pt x="4073" y="2674"/>
                  </a:lnTo>
                  <a:cubicBezTo>
                    <a:pt x="4019" y="2734"/>
                    <a:pt x="3956" y="2787"/>
                    <a:pt x="3919" y="2856"/>
                  </a:cubicBezTo>
                  <a:cubicBezTo>
                    <a:pt x="3862" y="2964"/>
                    <a:pt x="3859" y="3067"/>
                    <a:pt x="4059" y="3100"/>
                  </a:cubicBezTo>
                  <a:cubicBezTo>
                    <a:pt x="4064" y="2945"/>
                    <a:pt x="4068" y="2808"/>
                    <a:pt x="4073" y="2674"/>
                  </a:cubicBezTo>
                  <a:cubicBezTo>
                    <a:pt x="4074" y="2673"/>
                    <a:pt x="4075" y="2672"/>
                    <a:pt x="4078" y="2669"/>
                  </a:cubicBezTo>
                  <a:cubicBezTo>
                    <a:pt x="4079" y="2669"/>
                    <a:pt x="4080" y="2669"/>
                    <a:pt x="4081" y="2668"/>
                  </a:cubicBezTo>
                  <a:cubicBezTo>
                    <a:pt x="4146" y="2723"/>
                    <a:pt x="4206" y="2801"/>
                    <a:pt x="4315" y="2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7312052" y="2638604"/>
              <a:ext cx="530113" cy="185053"/>
            </a:xfrm>
            <a:custGeom>
              <a:rect b="b" l="l" r="r" t="t"/>
              <a:pathLst>
                <a:path extrusionOk="0" h="4374" w="12530">
                  <a:moveTo>
                    <a:pt x="12467" y="845"/>
                  </a:moveTo>
                  <a:cubicBezTo>
                    <a:pt x="12396" y="1152"/>
                    <a:pt x="12117" y="1187"/>
                    <a:pt x="11949" y="1357"/>
                  </a:cubicBezTo>
                  <a:cubicBezTo>
                    <a:pt x="11877" y="1429"/>
                    <a:pt x="11719" y="1498"/>
                    <a:pt x="11581" y="1383"/>
                  </a:cubicBezTo>
                  <a:cubicBezTo>
                    <a:pt x="11547" y="1354"/>
                    <a:pt x="11441" y="1349"/>
                    <a:pt x="11418" y="1377"/>
                  </a:cubicBezTo>
                  <a:cubicBezTo>
                    <a:pt x="11312" y="1498"/>
                    <a:pt x="11205" y="1510"/>
                    <a:pt x="11050" y="1479"/>
                  </a:cubicBezTo>
                  <a:cubicBezTo>
                    <a:pt x="10956" y="1462"/>
                    <a:pt x="10845" y="1566"/>
                    <a:pt x="10736" y="1584"/>
                  </a:cubicBezTo>
                  <a:cubicBezTo>
                    <a:pt x="10632" y="1602"/>
                    <a:pt x="10569" y="1780"/>
                    <a:pt x="10407" y="1639"/>
                  </a:cubicBezTo>
                  <a:cubicBezTo>
                    <a:pt x="10341" y="1582"/>
                    <a:pt x="10147" y="1674"/>
                    <a:pt x="9966" y="1706"/>
                  </a:cubicBezTo>
                  <a:cubicBezTo>
                    <a:pt x="9904" y="1737"/>
                    <a:pt x="9798" y="1812"/>
                    <a:pt x="9682" y="1841"/>
                  </a:cubicBezTo>
                  <a:cubicBezTo>
                    <a:pt x="9327" y="1932"/>
                    <a:pt x="9324" y="1924"/>
                    <a:pt x="9146" y="1851"/>
                  </a:cubicBezTo>
                  <a:cubicBezTo>
                    <a:pt x="8893" y="2066"/>
                    <a:pt x="8584" y="2135"/>
                    <a:pt x="8197" y="2113"/>
                  </a:cubicBezTo>
                  <a:cubicBezTo>
                    <a:pt x="8320" y="2185"/>
                    <a:pt x="8403" y="2234"/>
                    <a:pt x="8544" y="2316"/>
                  </a:cubicBezTo>
                  <a:cubicBezTo>
                    <a:pt x="8349" y="2357"/>
                    <a:pt x="8207" y="2387"/>
                    <a:pt x="8032" y="2423"/>
                  </a:cubicBezTo>
                  <a:cubicBezTo>
                    <a:pt x="7934" y="2559"/>
                    <a:pt x="7660" y="2661"/>
                    <a:pt x="7448" y="2598"/>
                  </a:cubicBezTo>
                  <a:cubicBezTo>
                    <a:pt x="7236" y="2538"/>
                    <a:pt x="7093" y="2677"/>
                    <a:pt x="6926" y="2753"/>
                  </a:cubicBezTo>
                  <a:cubicBezTo>
                    <a:pt x="6887" y="2769"/>
                    <a:pt x="6855" y="2798"/>
                    <a:pt x="6798" y="2837"/>
                  </a:cubicBezTo>
                  <a:cubicBezTo>
                    <a:pt x="6751" y="2773"/>
                    <a:pt x="6707" y="2713"/>
                    <a:pt x="6663" y="2651"/>
                  </a:cubicBezTo>
                  <a:cubicBezTo>
                    <a:pt x="6519" y="2755"/>
                    <a:pt x="6434" y="2896"/>
                    <a:pt x="6224" y="2889"/>
                  </a:cubicBezTo>
                  <a:cubicBezTo>
                    <a:pt x="6116" y="2885"/>
                    <a:pt x="5972" y="2944"/>
                    <a:pt x="5848" y="2982"/>
                  </a:cubicBezTo>
                  <a:cubicBezTo>
                    <a:pt x="5726" y="3019"/>
                    <a:pt x="5624" y="3127"/>
                    <a:pt x="5500" y="3211"/>
                  </a:cubicBezTo>
                  <a:cubicBezTo>
                    <a:pt x="5460" y="3156"/>
                    <a:pt x="5431" y="3116"/>
                    <a:pt x="5400" y="3076"/>
                  </a:cubicBezTo>
                  <a:cubicBezTo>
                    <a:pt x="5241" y="3149"/>
                    <a:pt x="5111" y="3312"/>
                    <a:pt x="4904" y="3229"/>
                  </a:cubicBezTo>
                  <a:cubicBezTo>
                    <a:pt x="4817" y="3385"/>
                    <a:pt x="4691" y="3274"/>
                    <a:pt x="4579" y="3286"/>
                  </a:cubicBezTo>
                  <a:cubicBezTo>
                    <a:pt x="4467" y="3301"/>
                    <a:pt x="4365" y="3394"/>
                    <a:pt x="4253" y="3440"/>
                  </a:cubicBezTo>
                  <a:cubicBezTo>
                    <a:pt x="4057" y="3520"/>
                    <a:pt x="3838" y="3508"/>
                    <a:pt x="3645" y="3603"/>
                  </a:cubicBezTo>
                  <a:cubicBezTo>
                    <a:pt x="3506" y="3671"/>
                    <a:pt x="3364" y="3730"/>
                    <a:pt x="3214" y="3797"/>
                  </a:cubicBezTo>
                  <a:cubicBezTo>
                    <a:pt x="3010" y="3633"/>
                    <a:pt x="2966" y="3626"/>
                    <a:pt x="2832" y="3865"/>
                  </a:cubicBezTo>
                  <a:cubicBezTo>
                    <a:pt x="2765" y="3984"/>
                    <a:pt x="2613" y="3884"/>
                    <a:pt x="2583" y="4014"/>
                  </a:cubicBezTo>
                  <a:cubicBezTo>
                    <a:pt x="2409" y="3888"/>
                    <a:pt x="2263" y="4053"/>
                    <a:pt x="2097" y="4062"/>
                  </a:cubicBezTo>
                  <a:cubicBezTo>
                    <a:pt x="2055" y="4025"/>
                    <a:pt x="2008" y="3984"/>
                    <a:pt x="1975" y="3957"/>
                  </a:cubicBezTo>
                  <a:cubicBezTo>
                    <a:pt x="1857" y="3992"/>
                    <a:pt x="1753" y="4020"/>
                    <a:pt x="1651" y="4053"/>
                  </a:cubicBezTo>
                  <a:cubicBezTo>
                    <a:pt x="1603" y="4069"/>
                    <a:pt x="1542" y="4086"/>
                    <a:pt x="1515" y="4123"/>
                  </a:cubicBezTo>
                  <a:cubicBezTo>
                    <a:pt x="1354" y="4339"/>
                    <a:pt x="1135" y="4374"/>
                    <a:pt x="885" y="4352"/>
                  </a:cubicBezTo>
                  <a:cubicBezTo>
                    <a:pt x="722" y="4337"/>
                    <a:pt x="556" y="4371"/>
                    <a:pt x="394" y="4355"/>
                  </a:cubicBezTo>
                  <a:cubicBezTo>
                    <a:pt x="323" y="4349"/>
                    <a:pt x="198" y="4244"/>
                    <a:pt x="202" y="4235"/>
                  </a:cubicBezTo>
                  <a:cubicBezTo>
                    <a:pt x="320" y="4010"/>
                    <a:pt x="36" y="4066"/>
                    <a:pt x="0" y="3922"/>
                  </a:cubicBezTo>
                  <a:cubicBezTo>
                    <a:pt x="13" y="3821"/>
                    <a:pt x="212" y="3737"/>
                    <a:pt x="40" y="3548"/>
                  </a:cubicBezTo>
                  <a:cubicBezTo>
                    <a:pt x="150" y="3570"/>
                    <a:pt x="227" y="3603"/>
                    <a:pt x="240" y="3586"/>
                  </a:cubicBezTo>
                  <a:cubicBezTo>
                    <a:pt x="334" y="3459"/>
                    <a:pt x="415" y="3324"/>
                    <a:pt x="505" y="3181"/>
                  </a:cubicBezTo>
                  <a:cubicBezTo>
                    <a:pt x="713" y="3302"/>
                    <a:pt x="877" y="3094"/>
                    <a:pt x="1071" y="3052"/>
                  </a:cubicBezTo>
                  <a:cubicBezTo>
                    <a:pt x="1247" y="3011"/>
                    <a:pt x="1407" y="2904"/>
                    <a:pt x="1597" y="2815"/>
                  </a:cubicBezTo>
                  <a:cubicBezTo>
                    <a:pt x="1657" y="2914"/>
                    <a:pt x="1709" y="3003"/>
                    <a:pt x="1761" y="3089"/>
                  </a:cubicBezTo>
                  <a:cubicBezTo>
                    <a:pt x="1784" y="3073"/>
                    <a:pt x="1806" y="3057"/>
                    <a:pt x="1828" y="3041"/>
                  </a:cubicBezTo>
                  <a:cubicBezTo>
                    <a:pt x="1843" y="2954"/>
                    <a:pt x="1859" y="2867"/>
                    <a:pt x="1873" y="2780"/>
                  </a:cubicBezTo>
                  <a:cubicBezTo>
                    <a:pt x="1889" y="2775"/>
                    <a:pt x="1906" y="2771"/>
                    <a:pt x="1921" y="2768"/>
                  </a:cubicBezTo>
                  <a:cubicBezTo>
                    <a:pt x="1958" y="2844"/>
                    <a:pt x="1995" y="2922"/>
                    <a:pt x="2065" y="3068"/>
                  </a:cubicBezTo>
                  <a:cubicBezTo>
                    <a:pt x="2134" y="2718"/>
                    <a:pt x="2348" y="2604"/>
                    <a:pt x="2603" y="2532"/>
                  </a:cubicBezTo>
                  <a:cubicBezTo>
                    <a:pt x="2837" y="2467"/>
                    <a:pt x="3068" y="2333"/>
                    <a:pt x="3307" y="2513"/>
                  </a:cubicBezTo>
                  <a:cubicBezTo>
                    <a:pt x="3355" y="2437"/>
                    <a:pt x="3404" y="2362"/>
                    <a:pt x="3452" y="2287"/>
                  </a:cubicBezTo>
                  <a:cubicBezTo>
                    <a:pt x="3545" y="2346"/>
                    <a:pt x="3626" y="2395"/>
                    <a:pt x="3707" y="2446"/>
                  </a:cubicBezTo>
                  <a:cubicBezTo>
                    <a:pt x="3707" y="2450"/>
                    <a:pt x="3708" y="2456"/>
                    <a:pt x="3708" y="2459"/>
                  </a:cubicBezTo>
                  <a:cubicBezTo>
                    <a:pt x="3711" y="2461"/>
                    <a:pt x="3714" y="2461"/>
                    <a:pt x="3717" y="2462"/>
                  </a:cubicBezTo>
                  <a:cubicBezTo>
                    <a:pt x="3720" y="2536"/>
                    <a:pt x="3725" y="2610"/>
                    <a:pt x="3729" y="2683"/>
                  </a:cubicBezTo>
                  <a:cubicBezTo>
                    <a:pt x="3857" y="2685"/>
                    <a:pt x="3881" y="2604"/>
                    <a:pt x="3855" y="2521"/>
                  </a:cubicBezTo>
                  <a:cubicBezTo>
                    <a:pt x="3845" y="2490"/>
                    <a:pt x="3769" y="2480"/>
                    <a:pt x="3718" y="2462"/>
                  </a:cubicBezTo>
                  <a:lnTo>
                    <a:pt x="3718" y="2451"/>
                  </a:lnTo>
                  <a:cubicBezTo>
                    <a:pt x="3715" y="2450"/>
                    <a:pt x="3711" y="2447"/>
                    <a:pt x="3708" y="2446"/>
                  </a:cubicBezTo>
                  <a:cubicBezTo>
                    <a:pt x="3702" y="2370"/>
                    <a:pt x="3694" y="2295"/>
                    <a:pt x="3686" y="2214"/>
                  </a:cubicBezTo>
                  <a:cubicBezTo>
                    <a:pt x="3890" y="2092"/>
                    <a:pt x="3779" y="2379"/>
                    <a:pt x="3916" y="2381"/>
                  </a:cubicBezTo>
                  <a:cubicBezTo>
                    <a:pt x="3921" y="2218"/>
                    <a:pt x="3985" y="2082"/>
                    <a:pt x="4168" y="2042"/>
                  </a:cubicBezTo>
                  <a:cubicBezTo>
                    <a:pt x="4136" y="2161"/>
                    <a:pt x="4136" y="2273"/>
                    <a:pt x="4219" y="2374"/>
                  </a:cubicBezTo>
                  <a:cubicBezTo>
                    <a:pt x="4204" y="2263"/>
                    <a:pt x="4368" y="2143"/>
                    <a:pt x="4199" y="2041"/>
                  </a:cubicBezTo>
                  <a:cubicBezTo>
                    <a:pt x="4363" y="2011"/>
                    <a:pt x="4525" y="1982"/>
                    <a:pt x="4718" y="1946"/>
                  </a:cubicBezTo>
                  <a:cubicBezTo>
                    <a:pt x="4699" y="2042"/>
                    <a:pt x="4687" y="2110"/>
                    <a:pt x="4673" y="2180"/>
                  </a:cubicBezTo>
                  <a:cubicBezTo>
                    <a:pt x="4691" y="2185"/>
                    <a:pt x="4707" y="2190"/>
                    <a:pt x="4723" y="2195"/>
                  </a:cubicBezTo>
                  <a:cubicBezTo>
                    <a:pt x="4761" y="2107"/>
                    <a:pt x="4797" y="2018"/>
                    <a:pt x="4839" y="1919"/>
                  </a:cubicBezTo>
                  <a:cubicBezTo>
                    <a:pt x="5149" y="1821"/>
                    <a:pt x="5499" y="1813"/>
                    <a:pt x="5787" y="1544"/>
                  </a:cubicBezTo>
                  <a:cubicBezTo>
                    <a:pt x="5795" y="1630"/>
                    <a:pt x="5798" y="1681"/>
                    <a:pt x="5804" y="1738"/>
                  </a:cubicBezTo>
                  <a:cubicBezTo>
                    <a:pt x="5993" y="1773"/>
                    <a:pt x="5928" y="1575"/>
                    <a:pt x="6029" y="1504"/>
                  </a:cubicBezTo>
                  <a:cubicBezTo>
                    <a:pt x="6064" y="1523"/>
                    <a:pt x="6109" y="1545"/>
                    <a:pt x="6132" y="1556"/>
                  </a:cubicBezTo>
                  <a:cubicBezTo>
                    <a:pt x="6320" y="1478"/>
                    <a:pt x="6500" y="1405"/>
                    <a:pt x="6682" y="1330"/>
                  </a:cubicBezTo>
                  <a:cubicBezTo>
                    <a:pt x="6714" y="1406"/>
                    <a:pt x="6750" y="1488"/>
                    <a:pt x="6802" y="1607"/>
                  </a:cubicBezTo>
                  <a:cubicBezTo>
                    <a:pt x="6846" y="1451"/>
                    <a:pt x="6880" y="1336"/>
                    <a:pt x="6905" y="1250"/>
                  </a:cubicBezTo>
                  <a:cubicBezTo>
                    <a:pt x="7189" y="1172"/>
                    <a:pt x="7445" y="1096"/>
                    <a:pt x="7704" y="1030"/>
                  </a:cubicBezTo>
                  <a:cubicBezTo>
                    <a:pt x="7956" y="967"/>
                    <a:pt x="8214" y="915"/>
                    <a:pt x="8473" y="857"/>
                  </a:cubicBezTo>
                  <a:cubicBezTo>
                    <a:pt x="8476" y="884"/>
                    <a:pt x="8487" y="955"/>
                    <a:pt x="8496" y="1015"/>
                  </a:cubicBezTo>
                  <a:cubicBezTo>
                    <a:pt x="8586" y="1046"/>
                    <a:pt x="8667" y="1075"/>
                    <a:pt x="8767" y="1112"/>
                  </a:cubicBezTo>
                  <a:cubicBezTo>
                    <a:pt x="8758" y="1023"/>
                    <a:pt x="8751" y="945"/>
                    <a:pt x="8746" y="893"/>
                  </a:cubicBezTo>
                  <a:cubicBezTo>
                    <a:pt x="8860" y="812"/>
                    <a:pt x="8960" y="743"/>
                    <a:pt x="9078" y="660"/>
                  </a:cubicBezTo>
                  <a:cubicBezTo>
                    <a:pt x="9139" y="733"/>
                    <a:pt x="9201" y="807"/>
                    <a:pt x="9313" y="938"/>
                  </a:cubicBezTo>
                  <a:cubicBezTo>
                    <a:pt x="9306" y="794"/>
                    <a:pt x="9302" y="720"/>
                    <a:pt x="9298" y="645"/>
                  </a:cubicBezTo>
                  <a:cubicBezTo>
                    <a:pt x="9631" y="529"/>
                    <a:pt x="9631" y="529"/>
                    <a:pt x="9814" y="779"/>
                  </a:cubicBezTo>
                  <a:cubicBezTo>
                    <a:pt x="9842" y="749"/>
                    <a:pt x="9886" y="724"/>
                    <a:pt x="9893" y="691"/>
                  </a:cubicBezTo>
                  <a:cubicBezTo>
                    <a:pt x="9954" y="443"/>
                    <a:pt x="9976" y="426"/>
                    <a:pt x="10212" y="433"/>
                  </a:cubicBezTo>
                  <a:cubicBezTo>
                    <a:pt x="10293" y="435"/>
                    <a:pt x="10382" y="435"/>
                    <a:pt x="10454" y="404"/>
                  </a:cubicBezTo>
                  <a:cubicBezTo>
                    <a:pt x="10675" y="307"/>
                    <a:pt x="10814" y="320"/>
                    <a:pt x="11011" y="483"/>
                  </a:cubicBezTo>
                  <a:cubicBezTo>
                    <a:pt x="11103" y="364"/>
                    <a:pt x="11196" y="247"/>
                    <a:pt x="11313" y="96"/>
                  </a:cubicBezTo>
                  <a:cubicBezTo>
                    <a:pt x="11334" y="215"/>
                    <a:pt x="11347" y="294"/>
                    <a:pt x="11367" y="404"/>
                  </a:cubicBezTo>
                  <a:cubicBezTo>
                    <a:pt x="11468" y="301"/>
                    <a:pt x="11610" y="251"/>
                    <a:pt x="11477" y="74"/>
                  </a:cubicBezTo>
                  <a:cubicBezTo>
                    <a:pt x="11559" y="51"/>
                    <a:pt x="11645" y="29"/>
                    <a:pt x="11756" y="1"/>
                  </a:cubicBezTo>
                  <a:cubicBezTo>
                    <a:pt x="11730" y="137"/>
                    <a:pt x="11706" y="263"/>
                    <a:pt x="11673" y="444"/>
                  </a:cubicBezTo>
                  <a:cubicBezTo>
                    <a:pt x="11837" y="262"/>
                    <a:pt x="12097" y="476"/>
                    <a:pt x="12228" y="227"/>
                  </a:cubicBezTo>
                  <a:lnTo>
                    <a:pt x="12228" y="451"/>
                  </a:lnTo>
                  <a:cubicBezTo>
                    <a:pt x="12256" y="477"/>
                    <a:pt x="12269" y="501"/>
                    <a:pt x="12286" y="502"/>
                  </a:cubicBezTo>
                  <a:cubicBezTo>
                    <a:pt x="12529" y="529"/>
                    <a:pt x="12519" y="624"/>
                    <a:pt x="12467" y="845"/>
                  </a:cubicBezTo>
                  <a:close/>
                  <a:moveTo>
                    <a:pt x="1511" y="3259"/>
                  </a:moveTo>
                  <a:cubicBezTo>
                    <a:pt x="1462" y="3164"/>
                    <a:pt x="1436" y="3114"/>
                    <a:pt x="1398" y="3044"/>
                  </a:cubicBezTo>
                  <a:cubicBezTo>
                    <a:pt x="1351" y="3112"/>
                    <a:pt x="1322" y="3154"/>
                    <a:pt x="1285" y="3208"/>
                  </a:cubicBezTo>
                  <a:cubicBezTo>
                    <a:pt x="1349" y="3222"/>
                    <a:pt x="1405" y="3236"/>
                    <a:pt x="1511" y="3259"/>
                  </a:cubicBezTo>
                  <a:close/>
                  <a:moveTo>
                    <a:pt x="4516" y="2941"/>
                  </a:moveTo>
                  <a:cubicBezTo>
                    <a:pt x="4517" y="2936"/>
                    <a:pt x="4484" y="2921"/>
                    <a:pt x="4467" y="2912"/>
                  </a:cubicBezTo>
                  <a:cubicBezTo>
                    <a:pt x="4438" y="2964"/>
                    <a:pt x="4411" y="3016"/>
                    <a:pt x="4384" y="3070"/>
                  </a:cubicBezTo>
                  <a:cubicBezTo>
                    <a:pt x="4410" y="3082"/>
                    <a:pt x="4436" y="3092"/>
                    <a:pt x="4460" y="3104"/>
                  </a:cubicBezTo>
                  <a:cubicBezTo>
                    <a:pt x="4479" y="3051"/>
                    <a:pt x="4499" y="2996"/>
                    <a:pt x="4516" y="2941"/>
                  </a:cubicBezTo>
                  <a:close/>
                  <a:moveTo>
                    <a:pt x="7843" y="2171"/>
                  </a:moveTo>
                  <a:cubicBezTo>
                    <a:pt x="7632" y="2201"/>
                    <a:pt x="7632" y="2201"/>
                    <a:pt x="7750" y="2377"/>
                  </a:cubicBezTo>
                  <a:cubicBezTo>
                    <a:pt x="7781" y="2307"/>
                    <a:pt x="7809" y="2243"/>
                    <a:pt x="7843" y="2171"/>
                  </a:cubicBezTo>
                  <a:close/>
                  <a:moveTo>
                    <a:pt x="9132" y="1134"/>
                  </a:moveTo>
                  <a:cubicBezTo>
                    <a:pt x="9085" y="1107"/>
                    <a:pt x="9059" y="1081"/>
                    <a:pt x="9042" y="1085"/>
                  </a:cubicBezTo>
                  <a:cubicBezTo>
                    <a:pt x="9017" y="1093"/>
                    <a:pt x="8989" y="1119"/>
                    <a:pt x="8979" y="1143"/>
                  </a:cubicBezTo>
                  <a:cubicBezTo>
                    <a:pt x="8975" y="1154"/>
                    <a:pt x="9013" y="1201"/>
                    <a:pt x="9023" y="1198"/>
                  </a:cubicBezTo>
                  <a:cubicBezTo>
                    <a:pt x="9057" y="1191"/>
                    <a:pt x="9083" y="1167"/>
                    <a:pt x="9132" y="1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7189610" y="2394737"/>
              <a:ext cx="478371" cy="178538"/>
            </a:xfrm>
            <a:custGeom>
              <a:rect b="b" l="l" r="r" t="t"/>
              <a:pathLst>
                <a:path extrusionOk="0" h="4220" w="11307">
                  <a:moveTo>
                    <a:pt x="2920" y="3452"/>
                  </a:moveTo>
                  <a:cubicBezTo>
                    <a:pt x="2863" y="3475"/>
                    <a:pt x="2844" y="3589"/>
                    <a:pt x="2794" y="3687"/>
                  </a:cubicBezTo>
                  <a:cubicBezTo>
                    <a:pt x="2613" y="3589"/>
                    <a:pt x="2483" y="3750"/>
                    <a:pt x="2328" y="3848"/>
                  </a:cubicBezTo>
                  <a:cubicBezTo>
                    <a:pt x="2310" y="3759"/>
                    <a:pt x="2294" y="3684"/>
                    <a:pt x="2278" y="3610"/>
                  </a:cubicBezTo>
                  <a:cubicBezTo>
                    <a:pt x="2266" y="3610"/>
                    <a:pt x="2252" y="3611"/>
                    <a:pt x="2240" y="3611"/>
                  </a:cubicBezTo>
                  <a:cubicBezTo>
                    <a:pt x="2214" y="3700"/>
                    <a:pt x="2186" y="3787"/>
                    <a:pt x="2156" y="3891"/>
                  </a:cubicBezTo>
                  <a:cubicBezTo>
                    <a:pt x="2040" y="3876"/>
                    <a:pt x="1928" y="3861"/>
                    <a:pt x="1797" y="3845"/>
                  </a:cubicBezTo>
                  <a:cubicBezTo>
                    <a:pt x="1779" y="3888"/>
                    <a:pt x="1758" y="3942"/>
                    <a:pt x="1734" y="4009"/>
                  </a:cubicBezTo>
                  <a:cubicBezTo>
                    <a:pt x="1534" y="3907"/>
                    <a:pt x="1385" y="4037"/>
                    <a:pt x="1266" y="4097"/>
                  </a:cubicBezTo>
                  <a:cubicBezTo>
                    <a:pt x="1147" y="4052"/>
                    <a:pt x="996" y="3972"/>
                    <a:pt x="980" y="3991"/>
                  </a:cubicBezTo>
                  <a:cubicBezTo>
                    <a:pt x="861" y="4152"/>
                    <a:pt x="652" y="3937"/>
                    <a:pt x="528" y="4126"/>
                  </a:cubicBezTo>
                  <a:cubicBezTo>
                    <a:pt x="466" y="4220"/>
                    <a:pt x="355" y="4131"/>
                    <a:pt x="356" y="3975"/>
                  </a:cubicBezTo>
                  <a:cubicBezTo>
                    <a:pt x="356" y="3944"/>
                    <a:pt x="347" y="3913"/>
                    <a:pt x="341" y="3885"/>
                  </a:cubicBezTo>
                  <a:cubicBezTo>
                    <a:pt x="329" y="3877"/>
                    <a:pt x="321" y="3867"/>
                    <a:pt x="312" y="3865"/>
                  </a:cubicBezTo>
                  <a:cubicBezTo>
                    <a:pt x="192" y="3839"/>
                    <a:pt x="1" y="3852"/>
                    <a:pt x="15" y="3703"/>
                  </a:cubicBezTo>
                  <a:cubicBezTo>
                    <a:pt x="27" y="3583"/>
                    <a:pt x="80" y="3428"/>
                    <a:pt x="244" y="3341"/>
                  </a:cubicBezTo>
                  <a:cubicBezTo>
                    <a:pt x="429" y="3244"/>
                    <a:pt x="646" y="3178"/>
                    <a:pt x="794" y="3053"/>
                  </a:cubicBezTo>
                  <a:cubicBezTo>
                    <a:pt x="964" y="2911"/>
                    <a:pt x="1153" y="2854"/>
                    <a:pt x="1342" y="2779"/>
                  </a:cubicBezTo>
                  <a:cubicBezTo>
                    <a:pt x="1402" y="2756"/>
                    <a:pt x="1482" y="2788"/>
                    <a:pt x="1531" y="2793"/>
                  </a:cubicBezTo>
                  <a:cubicBezTo>
                    <a:pt x="1633" y="2749"/>
                    <a:pt x="1730" y="2704"/>
                    <a:pt x="1830" y="2666"/>
                  </a:cubicBezTo>
                  <a:cubicBezTo>
                    <a:pt x="2006" y="2599"/>
                    <a:pt x="2189" y="2549"/>
                    <a:pt x="2357" y="2470"/>
                  </a:cubicBezTo>
                  <a:cubicBezTo>
                    <a:pt x="2523" y="2392"/>
                    <a:pt x="2658" y="2265"/>
                    <a:pt x="2860" y="2239"/>
                  </a:cubicBezTo>
                  <a:cubicBezTo>
                    <a:pt x="2980" y="2223"/>
                    <a:pt x="3084" y="2091"/>
                    <a:pt x="3147" y="2046"/>
                  </a:cubicBezTo>
                  <a:cubicBezTo>
                    <a:pt x="3330" y="2046"/>
                    <a:pt x="3509" y="2101"/>
                    <a:pt x="3594" y="2036"/>
                  </a:cubicBezTo>
                  <a:cubicBezTo>
                    <a:pt x="3918" y="1784"/>
                    <a:pt x="4331" y="1761"/>
                    <a:pt x="4676" y="1569"/>
                  </a:cubicBezTo>
                  <a:cubicBezTo>
                    <a:pt x="4814" y="1492"/>
                    <a:pt x="4988" y="1408"/>
                    <a:pt x="5115" y="1601"/>
                  </a:cubicBezTo>
                  <a:cubicBezTo>
                    <a:pt x="5395" y="1429"/>
                    <a:pt x="5685" y="1324"/>
                    <a:pt x="5962" y="1193"/>
                  </a:cubicBezTo>
                  <a:cubicBezTo>
                    <a:pt x="6263" y="1049"/>
                    <a:pt x="6590" y="1022"/>
                    <a:pt x="6892" y="879"/>
                  </a:cubicBezTo>
                  <a:cubicBezTo>
                    <a:pt x="7139" y="761"/>
                    <a:pt x="7449" y="714"/>
                    <a:pt x="7734" y="674"/>
                  </a:cubicBezTo>
                  <a:cubicBezTo>
                    <a:pt x="7894" y="652"/>
                    <a:pt x="7983" y="575"/>
                    <a:pt x="8116" y="483"/>
                  </a:cubicBezTo>
                  <a:cubicBezTo>
                    <a:pt x="8194" y="542"/>
                    <a:pt x="8284" y="608"/>
                    <a:pt x="8385" y="684"/>
                  </a:cubicBezTo>
                  <a:cubicBezTo>
                    <a:pt x="8392" y="611"/>
                    <a:pt x="8398" y="547"/>
                    <a:pt x="8404" y="475"/>
                  </a:cubicBezTo>
                  <a:cubicBezTo>
                    <a:pt x="8801" y="391"/>
                    <a:pt x="9170" y="202"/>
                    <a:pt x="9601" y="307"/>
                  </a:cubicBezTo>
                  <a:cubicBezTo>
                    <a:pt x="9612" y="332"/>
                    <a:pt x="9635" y="380"/>
                    <a:pt x="9660" y="433"/>
                  </a:cubicBezTo>
                  <a:cubicBezTo>
                    <a:pt x="9684" y="412"/>
                    <a:pt x="9707" y="401"/>
                    <a:pt x="9708" y="389"/>
                  </a:cubicBezTo>
                  <a:cubicBezTo>
                    <a:pt x="9713" y="282"/>
                    <a:pt x="9763" y="219"/>
                    <a:pt x="9865" y="178"/>
                  </a:cubicBezTo>
                  <a:cubicBezTo>
                    <a:pt x="10127" y="75"/>
                    <a:pt x="10393" y="1"/>
                    <a:pt x="10691" y="41"/>
                  </a:cubicBezTo>
                  <a:cubicBezTo>
                    <a:pt x="10655" y="58"/>
                    <a:pt x="10622" y="74"/>
                    <a:pt x="10586" y="90"/>
                  </a:cubicBezTo>
                  <a:cubicBezTo>
                    <a:pt x="10674" y="203"/>
                    <a:pt x="10771" y="309"/>
                    <a:pt x="10851" y="428"/>
                  </a:cubicBezTo>
                  <a:cubicBezTo>
                    <a:pt x="10964" y="599"/>
                    <a:pt x="11156" y="455"/>
                    <a:pt x="11307" y="565"/>
                  </a:cubicBezTo>
                  <a:cubicBezTo>
                    <a:pt x="11119" y="736"/>
                    <a:pt x="11195" y="1032"/>
                    <a:pt x="10985" y="1198"/>
                  </a:cubicBezTo>
                  <a:cubicBezTo>
                    <a:pt x="10963" y="1216"/>
                    <a:pt x="10953" y="1265"/>
                    <a:pt x="10933" y="1270"/>
                  </a:cubicBezTo>
                  <a:cubicBezTo>
                    <a:pt x="10726" y="1322"/>
                    <a:pt x="10519" y="1376"/>
                    <a:pt x="10310" y="1413"/>
                  </a:cubicBezTo>
                  <a:cubicBezTo>
                    <a:pt x="10169" y="1438"/>
                    <a:pt x="10028" y="1417"/>
                    <a:pt x="9891" y="1510"/>
                  </a:cubicBezTo>
                  <a:cubicBezTo>
                    <a:pt x="9817" y="1559"/>
                    <a:pt x="9634" y="1461"/>
                    <a:pt x="9573" y="1515"/>
                  </a:cubicBezTo>
                  <a:cubicBezTo>
                    <a:pt x="9483" y="1593"/>
                    <a:pt x="9391" y="1685"/>
                    <a:pt x="9288" y="1663"/>
                  </a:cubicBezTo>
                  <a:cubicBezTo>
                    <a:pt x="8987" y="1598"/>
                    <a:pt x="8762" y="1788"/>
                    <a:pt x="8499" y="1845"/>
                  </a:cubicBezTo>
                  <a:cubicBezTo>
                    <a:pt x="8284" y="1892"/>
                    <a:pt x="8086" y="1964"/>
                    <a:pt x="7888" y="2054"/>
                  </a:cubicBezTo>
                  <a:cubicBezTo>
                    <a:pt x="7727" y="2131"/>
                    <a:pt x="7723" y="1955"/>
                    <a:pt x="7656" y="1799"/>
                  </a:cubicBezTo>
                  <a:cubicBezTo>
                    <a:pt x="7618" y="1940"/>
                    <a:pt x="7598" y="2015"/>
                    <a:pt x="7574" y="2107"/>
                  </a:cubicBezTo>
                  <a:cubicBezTo>
                    <a:pt x="7461" y="2093"/>
                    <a:pt x="7340" y="2078"/>
                    <a:pt x="7202" y="2062"/>
                  </a:cubicBezTo>
                  <a:cubicBezTo>
                    <a:pt x="7113" y="2198"/>
                    <a:pt x="7034" y="2333"/>
                    <a:pt x="6809" y="2305"/>
                  </a:cubicBezTo>
                  <a:cubicBezTo>
                    <a:pt x="6675" y="2289"/>
                    <a:pt x="6523" y="2397"/>
                    <a:pt x="6382" y="2459"/>
                  </a:cubicBezTo>
                  <a:cubicBezTo>
                    <a:pt x="6211" y="2534"/>
                    <a:pt x="6002" y="2525"/>
                    <a:pt x="5812" y="2563"/>
                  </a:cubicBezTo>
                  <a:cubicBezTo>
                    <a:pt x="5752" y="2574"/>
                    <a:pt x="5705" y="2671"/>
                    <a:pt x="5632" y="2578"/>
                  </a:cubicBezTo>
                  <a:cubicBezTo>
                    <a:pt x="5626" y="2568"/>
                    <a:pt x="5553" y="2593"/>
                    <a:pt x="5528" y="2617"/>
                  </a:cubicBezTo>
                  <a:cubicBezTo>
                    <a:pt x="5454" y="2693"/>
                    <a:pt x="5447" y="2866"/>
                    <a:pt x="5272" y="2787"/>
                  </a:cubicBezTo>
                  <a:cubicBezTo>
                    <a:pt x="5257" y="2836"/>
                    <a:pt x="5244" y="2887"/>
                    <a:pt x="5228" y="2940"/>
                  </a:cubicBezTo>
                  <a:cubicBezTo>
                    <a:pt x="5189" y="2880"/>
                    <a:pt x="5152" y="2822"/>
                    <a:pt x="5103" y="2747"/>
                  </a:cubicBezTo>
                  <a:cubicBezTo>
                    <a:pt x="4970" y="2956"/>
                    <a:pt x="4809" y="3011"/>
                    <a:pt x="4556" y="2792"/>
                  </a:cubicBezTo>
                  <a:cubicBezTo>
                    <a:pt x="4492" y="2885"/>
                    <a:pt x="4429" y="2977"/>
                    <a:pt x="4365" y="3068"/>
                  </a:cubicBezTo>
                  <a:cubicBezTo>
                    <a:pt x="4185" y="3171"/>
                    <a:pt x="3956" y="3159"/>
                    <a:pt x="3800" y="3315"/>
                  </a:cubicBezTo>
                  <a:cubicBezTo>
                    <a:pt x="3633" y="3209"/>
                    <a:pt x="3519" y="3461"/>
                    <a:pt x="3329" y="3376"/>
                  </a:cubicBezTo>
                  <a:cubicBezTo>
                    <a:pt x="3225" y="3329"/>
                    <a:pt x="3049" y="3398"/>
                    <a:pt x="2920" y="3452"/>
                  </a:cubicBezTo>
                  <a:close/>
                  <a:moveTo>
                    <a:pt x="10384" y="1000"/>
                  </a:moveTo>
                  <a:cubicBezTo>
                    <a:pt x="10404" y="1038"/>
                    <a:pt x="10445" y="1073"/>
                    <a:pt x="10487" y="1089"/>
                  </a:cubicBezTo>
                  <a:cubicBezTo>
                    <a:pt x="10503" y="1095"/>
                    <a:pt x="10540" y="1051"/>
                    <a:pt x="10597" y="1008"/>
                  </a:cubicBezTo>
                  <a:cubicBezTo>
                    <a:pt x="10520" y="963"/>
                    <a:pt x="10474" y="935"/>
                    <a:pt x="10427" y="907"/>
                  </a:cubicBezTo>
                  <a:cubicBezTo>
                    <a:pt x="10411" y="941"/>
                    <a:pt x="10374" y="983"/>
                    <a:pt x="10384" y="1000"/>
                  </a:cubicBezTo>
                  <a:close/>
                  <a:moveTo>
                    <a:pt x="8198" y="991"/>
                  </a:moveTo>
                  <a:cubicBezTo>
                    <a:pt x="8231" y="1016"/>
                    <a:pt x="8262" y="1046"/>
                    <a:pt x="8299" y="1060"/>
                  </a:cubicBezTo>
                  <a:cubicBezTo>
                    <a:pt x="8307" y="1064"/>
                    <a:pt x="8336" y="1021"/>
                    <a:pt x="8373" y="982"/>
                  </a:cubicBezTo>
                  <a:cubicBezTo>
                    <a:pt x="8326" y="958"/>
                    <a:pt x="8293" y="931"/>
                    <a:pt x="8260" y="930"/>
                  </a:cubicBezTo>
                  <a:cubicBezTo>
                    <a:pt x="8239" y="930"/>
                    <a:pt x="8218" y="970"/>
                    <a:pt x="8198" y="991"/>
                  </a:cubicBezTo>
                  <a:close/>
                  <a:moveTo>
                    <a:pt x="7347" y="918"/>
                  </a:moveTo>
                  <a:cubicBezTo>
                    <a:pt x="7345" y="942"/>
                    <a:pt x="7393" y="994"/>
                    <a:pt x="7414" y="993"/>
                  </a:cubicBezTo>
                  <a:cubicBezTo>
                    <a:pt x="7445" y="989"/>
                    <a:pt x="7472" y="948"/>
                    <a:pt x="7523" y="904"/>
                  </a:cubicBezTo>
                  <a:cubicBezTo>
                    <a:pt x="7477" y="874"/>
                    <a:pt x="7444" y="837"/>
                    <a:pt x="7423" y="844"/>
                  </a:cubicBezTo>
                  <a:cubicBezTo>
                    <a:pt x="7392" y="853"/>
                    <a:pt x="7351" y="890"/>
                    <a:pt x="7347" y="918"/>
                  </a:cubicBezTo>
                  <a:close/>
                  <a:moveTo>
                    <a:pt x="6055" y="1368"/>
                  </a:moveTo>
                  <a:cubicBezTo>
                    <a:pt x="6087" y="1444"/>
                    <a:pt x="6112" y="1505"/>
                    <a:pt x="6137" y="1569"/>
                  </a:cubicBezTo>
                  <a:cubicBezTo>
                    <a:pt x="6223" y="1460"/>
                    <a:pt x="6303" y="1358"/>
                    <a:pt x="6382" y="1258"/>
                  </a:cubicBezTo>
                  <a:cubicBezTo>
                    <a:pt x="6376" y="1246"/>
                    <a:pt x="6369" y="1234"/>
                    <a:pt x="6363" y="1222"/>
                  </a:cubicBezTo>
                  <a:cubicBezTo>
                    <a:pt x="6257" y="1272"/>
                    <a:pt x="6152" y="1322"/>
                    <a:pt x="6055" y="1368"/>
                  </a:cubicBezTo>
                  <a:close/>
                  <a:moveTo>
                    <a:pt x="5785" y="2397"/>
                  </a:moveTo>
                  <a:cubicBezTo>
                    <a:pt x="5879" y="2321"/>
                    <a:pt x="5933" y="2280"/>
                    <a:pt x="6012" y="2215"/>
                  </a:cubicBezTo>
                  <a:cubicBezTo>
                    <a:pt x="5843" y="2160"/>
                    <a:pt x="5778" y="2187"/>
                    <a:pt x="5785" y="2397"/>
                  </a:cubicBezTo>
                  <a:close/>
                  <a:moveTo>
                    <a:pt x="5553" y="1860"/>
                  </a:moveTo>
                  <a:cubicBezTo>
                    <a:pt x="5679" y="1811"/>
                    <a:pt x="5759" y="1777"/>
                    <a:pt x="5843" y="1745"/>
                  </a:cubicBezTo>
                  <a:cubicBezTo>
                    <a:pt x="5820" y="1681"/>
                    <a:pt x="5795" y="1615"/>
                    <a:pt x="5754" y="1501"/>
                  </a:cubicBezTo>
                  <a:cubicBezTo>
                    <a:pt x="5675" y="1642"/>
                    <a:pt x="5623" y="1734"/>
                    <a:pt x="5553" y="1860"/>
                  </a:cubicBezTo>
                  <a:close/>
                  <a:moveTo>
                    <a:pt x="5076" y="1696"/>
                  </a:moveTo>
                  <a:cubicBezTo>
                    <a:pt x="5166" y="1760"/>
                    <a:pt x="5226" y="1802"/>
                    <a:pt x="5335" y="1879"/>
                  </a:cubicBezTo>
                  <a:cubicBezTo>
                    <a:pt x="5291" y="1687"/>
                    <a:pt x="5230" y="1644"/>
                    <a:pt x="5076" y="1696"/>
                  </a:cubicBezTo>
                  <a:close/>
                  <a:moveTo>
                    <a:pt x="4111" y="2136"/>
                  </a:moveTo>
                  <a:cubicBezTo>
                    <a:pt x="4128" y="2144"/>
                    <a:pt x="4144" y="2150"/>
                    <a:pt x="4162" y="2158"/>
                  </a:cubicBezTo>
                  <a:cubicBezTo>
                    <a:pt x="4195" y="2093"/>
                    <a:pt x="4228" y="2029"/>
                    <a:pt x="4262" y="1964"/>
                  </a:cubicBezTo>
                  <a:cubicBezTo>
                    <a:pt x="4237" y="1952"/>
                    <a:pt x="4214" y="1941"/>
                    <a:pt x="4190" y="1928"/>
                  </a:cubicBezTo>
                  <a:cubicBezTo>
                    <a:pt x="4163" y="1996"/>
                    <a:pt x="4137" y="2066"/>
                    <a:pt x="4111" y="2136"/>
                  </a:cubicBezTo>
                  <a:close/>
                  <a:moveTo>
                    <a:pt x="3485" y="2907"/>
                  </a:moveTo>
                  <a:cubicBezTo>
                    <a:pt x="3483" y="2908"/>
                    <a:pt x="3503" y="2958"/>
                    <a:pt x="3507" y="2956"/>
                  </a:cubicBezTo>
                  <a:cubicBezTo>
                    <a:pt x="3556" y="2944"/>
                    <a:pt x="3606" y="2929"/>
                    <a:pt x="3655" y="2913"/>
                  </a:cubicBezTo>
                  <a:cubicBezTo>
                    <a:pt x="3644" y="2889"/>
                    <a:pt x="3636" y="2864"/>
                    <a:pt x="3626" y="2840"/>
                  </a:cubicBezTo>
                  <a:cubicBezTo>
                    <a:pt x="3579" y="2863"/>
                    <a:pt x="3532" y="2884"/>
                    <a:pt x="3485" y="2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7374288" y="2524497"/>
              <a:ext cx="296" cy="338"/>
            </a:xfrm>
            <a:custGeom>
              <a:rect b="b" l="l" r="r" t="t"/>
              <a:pathLst>
                <a:path extrusionOk="0" h="8" w="7">
                  <a:moveTo>
                    <a:pt x="7" y="0"/>
                  </a:moveTo>
                  <a:cubicBezTo>
                    <a:pt x="6" y="1"/>
                    <a:pt x="3" y="1"/>
                    <a:pt x="3" y="1"/>
                  </a:cubicBezTo>
                  <a:cubicBezTo>
                    <a:pt x="2" y="4"/>
                    <a:pt x="1" y="5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6911092" y="1547590"/>
              <a:ext cx="13200" cy="19461"/>
            </a:xfrm>
            <a:custGeom>
              <a:rect b="b" l="l" r="r" t="t"/>
              <a:pathLst>
                <a:path extrusionOk="0" h="460" w="312">
                  <a:moveTo>
                    <a:pt x="98" y="282"/>
                  </a:moveTo>
                  <a:cubicBezTo>
                    <a:pt x="1" y="406"/>
                    <a:pt x="53" y="454"/>
                    <a:pt x="265" y="459"/>
                  </a:cubicBezTo>
                  <a:cubicBezTo>
                    <a:pt x="281" y="321"/>
                    <a:pt x="296" y="183"/>
                    <a:pt x="311" y="47"/>
                  </a:cubicBezTo>
                  <a:cubicBezTo>
                    <a:pt x="117" y="1"/>
                    <a:pt x="159" y="204"/>
                    <a:pt x="98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6924208" y="1549240"/>
              <a:ext cx="465" cy="381"/>
            </a:xfrm>
            <a:custGeom>
              <a:rect b="b" l="l" r="r" t="t"/>
              <a:pathLst>
                <a:path extrusionOk="0" h="9" w="11">
                  <a:moveTo>
                    <a:pt x="11" y="9"/>
                  </a:moveTo>
                  <a:cubicBezTo>
                    <a:pt x="11" y="9"/>
                    <a:pt x="11" y="8"/>
                    <a:pt x="11" y="9"/>
                  </a:cubicBezTo>
                  <a:cubicBezTo>
                    <a:pt x="7" y="6"/>
                    <a:pt x="3" y="4"/>
                    <a:pt x="1" y="0"/>
                  </a:cubicBezTo>
                  <a:cubicBezTo>
                    <a:pt x="1" y="4"/>
                    <a:pt x="1" y="5"/>
                    <a:pt x="0" y="7"/>
                  </a:cubicBezTo>
                  <a:cubicBezTo>
                    <a:pt x="5" y="9"/>
                    <a:pt x="7" y="8"/>
                    <a:pt x="11" y="9"/>
                  </a:cubicBez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7808798" y="2636319"/>
              <a:ext cx="14935" cy="11804"/>
            </a:xfrm>
            <a:custGeom>
              <a:rect b="b" l="l" r="r" t="t"/>
              <a:pathLst>
                <a:path extrusionOk="0" h="279" w="353">
                  <a:moveTo>
                    <a:pt x="353" y="1"/>
                  </a:moveTo>
                  <a:cubicBezTo>
                    <a:pt x="223" y="93"/>
                    <a:pt x="144" y="149"/>
                    <a:pt x="1" y="251"/>
                  </a:cubicBezTo>
                  <a:cubicBezTo>
                    <a:pt x="144" y="264"/>
                    <a:pt x="220" y="270"/>
                    <a:pt x="303" y="279"/>
                  </a:cubicBezTo>
                  <a:cubicBezTo>
                    <a:pt x="318" y="188"/>
                    <a:pt x="330" y="124"/>
                    <a:pt x="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7210003" y="1920752"/>
              <a:ext cx="12354" cy="12311"/>
            </a:xfrm>
            <a:custGeom>
              <a:rect b="b" l="l" r="r" t="t"/>
              <a:pathLst>
                <a:path extrusionOk="0" h="291" w="292">
                  <a:moveTo>
                    <a:pt x="0" y="221"/>
                  </a:moveTo>
                  <a:cubicBezTo>
                    <a:pt x="122" y="291"/>
                    <a:pt x="205" y="211"/>
                    <a:pt x="292" y="151"/>
                  </a:cubicBezTo>
                  <a:cubicBezTo>
                    <a:pt x="195" y="163"/>
                    <a:pt x="63" y="1"/>
                    <a:pt x="0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7222315" y="1926929"/>
              <a:ext cx="381" cy="212"/>
            </a:xfrm>
            <a:custGeom>
              <a:rect b="b" l="l" r="r" t="t"/>
              <a:pathLst>
                <a:path extrusionOk="0" h="5" w="9">
                  <a:moveTo>
                    <a:pt x="8" y="5"/>
                  </a:moveTo>
                  <a:lnTo>
                    <a:pt x="8" y="1"/>
                  </a:lnTo>
                  <a:cubicBezTo>
                    <a:pt x="5" y="2"/>
                    <a:pt x="4" y="3"/>
                    <a:pt x="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7006710" y="2187466"/>
              <a:ext cx="12354" cy="7488"/>
            </a:xfrm>
            <a:custGeom>
              <a:rect b="b" l="l" r="r" t="t"/>
              <a:pathLst>
                <a:path extrusionOk="0" h="177" w="292">
                  <a:moveTo>
                    <a:pt x="291" y="1"/>
                  </a:moveTo>
                  <a:cubicBezTo>
                    <a:pt x="174" y="18"/>
                    <a:pt x="87" y="33"/>
                    <a:pt x="1" y="48"/>
                  </a:cubicBezTo>
                  <a:cubicBezTo>
                    <a:pt x="88" y="46"/>
                    <a:pt x="179" y="177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6992748" y="2180697"/>
              <a:ext cx="14173" cy="8885"/>
            </a:xfrm>
            <a:custGeom>
              <a:rect b="b" l="l" r="r" t="t"/>
              <a:pathLst>
                <a:path extrusionOk="0" h="210" w="335">
                  <a:moveTo>
                    <a:pt x="331" y="208"/>
                  </a:moveTo>
                  <a:lnTo>
                    <a:pt x="326" y="208"/>
                  </a:lnTo>
                  <a:cubicBezTo>
                    <a:pt x="335" y="43"/>
                    <a:pt x="308" y="22"/>
                    <a:pt x="0" y="0"/>
                  </a:cubicBezTo>
                  <a:cubicBezTo>
                    <a:pt x="138" y="88"/>
                    <a:pt x="233" y="149"/>
                    <a:pt x="326" y="209"/>
                  </a:cubicBezTo>
                  <a:lnTo>
                    <a:pt x="326" y="210"/>
                  </a:lnTo>
                  <a:cubicBezTo>
                    <a:pt x="329" y="208"/>
                    <a:pt x="330" y="208"/>
                    <a:pt x="331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7651198" y="2403495"/>
              <a:ext cx="6473" cy="4231"/>
            </a:xfrm>
            <a:custGeom>
              <a:rect b="b" l="l" r="r" t="t"/>
              <a:pathLst>
                <a:path extrusionOk="0" h="100" w="153">
                  <a:moveTo>
                    <a:pt x="153" y="42"/>
                  </a:moveTo>
                  <a:cubicBezTo>
                    <a:pt x="109" y="28"/>
                    <a:pt x="66" y="15"/>
                    <a:pt x="22" y="0"/>
                  </a:cubicBezTo>
                  <a:cubicBezTo>
                    <a:pt x="15" y="21"/>
                    <a:pt x="9" y="42"/>
                    <a:pt x="1" y="64"/>
                  </a:cubicBezTo>
                  <a:cubicBezTo>
                    <a:pt x="43" y="75"/>
                    <a:pt x="87" y="90"/>
                    <a:pt x="131" y="98"/>
                  </a:cubicBezTo>
                  <a:cubicBezTo>
                    <a:pt x="136" y="99"/>
                    <a:pt x="147" y="63"/>
                    <a:pt x="153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7374203" y="2524497"/>
              <a:ext cx="465" cy="508"/>
            </a:xfrm>
            <a:custGeom>
              <a:rect b="b" l="l" r="r" t="t"/>
              <a:pathLst>
                <a:path extrusionOk="0" h="12" w="11">
                  <a:moveTo>
                    <a:pt x="9" y="0"/>
                  </a:moveTo>
                  <a:lnTo>
                    <a:pt x="0" y="8"/>
                  </a:lnTo>
                  <a:cubicBezTo>
                    <a:pt x="4" y="10"/>
                    <a:pt x="9" y="11"/>
                    <a:pt x="11" y="12"/>
                  </a:cubicBezTo>
                  <a:cubicBezTo>
                    <a:pt x="11" y="8"/>
                    <a:pt x="9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7374711" y="2525005"/>
              <a:ext cx="7023" cy="5288"/>
            </a:xfrm>
            <a:custGeom>
              <a:rect b="b" l="l" r="r" t="t"/>
              <a:pathLst>
                <a:path extrusionOk="0" h="125" w="166">
                  <a:moveTo>
                    <a:pt x="165" y="55"/>
                  </a:moveTo>
                  <a:cubicBezTo>
                    <a:pt x="111" y="36"/>
                    <a:pt x="55" y="18"/>
                    <a:pt x="1" y="1"/>
                  </a:cubicBezTo>
                  <a:cubicBezTo>
                    <a:pt x="16" y="84"/>
                    <a:pt x="59" y="125"/>
                    <a:pt x="165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7394342" y="1603014"/>
              <a:ext cx="6092" cy="6769"/>
            </a:xfrm>
            <a:custGeom>
              <a:rect b="b" l="l" r="r" t="t"/>
              <a:pathLst>
                <a:path extrusionOk="0" h="160" w="144">
                  <a:moveTo>
                    <a:pt x="137" y="73"/>
                  </a:moveTo>
                  <a:cubicBezTo>
                    <a:pt x="118" y="44"/>
                    <a:pt x="89" y="18"/>
                    <a:pt x="58" y="5"/>
                  </a:cubicBezTo>
                  <a:cubicBezTo>
                    <a:pt x="47" y="1"/>
                    <a:pt x="0" y="46"/>
                    <a:pt x="4" y="60"/>
                  </a:cubicBezTo>
                  <a:cubicBezTo>
                    <a:pt x="14" y="92"/>
                    <a:pt x="43" y="118"/>
                    <a:pt x="74" y="159"/>
                  </a:cubicBezTo>
                  <a:cubicBezTo>
                    <a:pt x="106" y="117"/>
                    <a:pt x="143" y="82"/>
                    <a:pt x="137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17"/>
          <p:cNvGrpSpPr/>
          <p:nvPr/>
        </p:nvGrpSpPr>
        <p:grpSpPr>
          <a:xfrm rot="-3300882">
            <a:off x="-1179249" y="4638862"/>
            <a:ext cx="1013451" cy="592802"/>
            <a:chOff x="6926831" y="1725413"/>
            <a:chExt cx="518820" cy="303476"/>
          </a:xfrm>
        </p:grpSpPr>
        <p:sp>
          <p:nvSpPr>
            <p:cNvPr id="535" name="Google Shape;535;p17"/>
            <p:cNvSpPr/>
            <p:nvPr/>
          </p:nvSpPr>
          <p:spPr>
            <a:xfrm>
              <a:off x="6926831" y="1725413"/>
              <a:ext cx="451336" cy="178284"/>
            </a:xfrm>
            <a:custGeom>
              <a:rect b="b" l="l" r="r" t="t"/>
              <a:pathLst>
                <a:path extrusionOk="0" h="4214" w="10668">
                  <a:moveTo>
                    <a:pt x="1638" y="4049"/>
                  </a:moveTo>
                  <a:cubicBezTo>
                    <a:pt x="1247" y="4107"/>
                    <a:pt x="856" y="4158"/>
                    <a:pt x="447" y="4214"/>
                  </a:cubicBezTo>
                  <a:cubicBezTo>
                    <a:pt x="417" y="4119"/>
                    <a:pt x="253" y="4088"/>
                    <a:pt x="339" y="3941"/>
                  </a:cubicBezTo>
                  <a:cubicBezTo>
                    <a:pt x="287" y="3957"/>
                    <a:pt x="259" y="3775"/>
                    <a:pt x="184" y="3920"/>
                  </a:cubicBezTo>
                  <a:cubicBezTo>
                    <a:pt x="181" y="3925"/>
                    <a:pt x="65" y="3894"/>
                    <a:pt x="38" y="3856"/>
                  </a:cubicBezTo>
                  <a:cubicBezTo>
                    <a:pt x="1" y="3804"/>
                    <a:pt x="6" y="3737"/>
                    <a:pt x="101" y="3719"/>
                  </a:cubicBezTo>
                  <a:cubicBezTo>
                    <a:pt x="133" y="3712"/>
                    <a:pt x="182" y="3645"/>
                    <a:pt x="181" y="3644"/>
                  </a:cubicBezTo>
                  <a:cubicBezTo>
                    <a:pt x="44" y="3484"/>
                    <a:pt x="287" y="3482"/>
                    <a:pt x="292" y="3378"/>
                  </a:cubicBezTo>
                  <a:cubicBezTo>
                    <a:pt x="294" y="3332"/>
                    <a:pt x="360" y="3288"/>
                    <a:pt x="402" y="3250"/>
                  </a:cubicBezTo>
                  <a:cubicBezTo>
                    <a:pt x="430" y="3224"/>
                    <a:pt x="466" y="3198"/>
                    <a:pt x="503" y="3189"/>
                  </a:cubicBezTo>
                  <a:cubicBezTo>
                    <a:pt x="538" y="3180"/>
                    <a:pt x="595" y="3207"/>
                    <a:pt x="616" y="3189"/>
                  </a:cubicBezTo>
                  <a:cubicBezTo>
                    <a:pt x="809" y="3020"/>
                    <a:pt x="1046" y="2994"/>
                    <a:pt x="1283" y="2948"/>
                  </a:cubicBezTo>
                  <a:cubicBezTo>
                    <a:pt x="1376" y="2930"/>
                    <a:pt x="1451" y="2830"/>
                    <a:pt x="1565" y="2888"/>
                  </a:cubicBezTo>
                  <a:lnTo>
                    <a:pt x="1634" y="2752"/>
                  </a:lnTo>
                  <a:cubicBezTo>
                    <a:pt x="1725" y="2784"/>
                    <a:pt x="1817" y="2816"/>
                    <a:pt x="1954" y="2866"/>
                  </a:cubicBezTo>
                  <a:cubicBezTo>
                    <a:pt x="1914" y="2767"/>
                    <a:pt x="1892" y="2713"/>
                    <a:pt x="1852" y="2618"/>
                  </a:cubicBezTo>
                  <a:cubicBezTo>
                    <a:pt x="1941" y="2686"/>
                    <a:pt x="1999" y="2732"/>
                    <a:pt x="2080" y="2795"/>
                  </a:cubicBezTo>
                  <a:cubicBezTo>
                    <a:pt x="2137" y="2701"/>
                    <a:pt x="2149" y="2611"/>
                    <a:pt x="2300" y="2596"/>
                  </a:cubicBezTo>
                  <a:cubicBezTo>
                    <a:pt x="2503" y="2576"/>
                    <a:pt x="2696" y="2430"/>
                    <a:pt x="2890" y="2331"/>
                  </a:cubicBezTo>
                  <a:cubicBezTo>
                    <a:pt x="3159" y="2192"/>
                    <a:pt x="3159" y="2190"/>
                    <a:pt x="3368" y="2450"/>
                  </a:cubicBezTo>
                  <a:lnTo>
                    <a:pt x="3368" y="2145"/>
                  </a:lnTo>
                  <a:cubicBezTo>
                    <a:pt x="3515" y="2163"/>
                    <a:pt x="3655" y="2180"/>
                    <a:pt x="3799" y="2196"/>
                  </a:cubicBezTo>
                  <a:cubicBezTo>
                    <a:pt x="3819" y="2142"/>
                    <a:pt x="3843" y="2077"/>
                    <a:pt x="3882" y="1980"/>
                  </a:cubicBezTo>
                  <a:cubicBezTo>
                    <a:pt x="3970" y="2077"/>
                    <a:pt x="4036" y="2150"/>
                    <a:pt x="4129" y="2251"/>
                  </a:cubicBezTo>
                  <a:cubicBezTo>
                    <a:pt x="4097" y="2162"/>
                    <a:pt x="4076" y="2109"/>
                    <a:pt x="4055" y="2054"/>
                  </a:cubicBezTo>
                  <a:cubicBezTo>
                    <a:pt x="4137" y="1942"/>
                    <a:pt x="4203" y="1811"/>
                    <a:pt x="4379" y="1869"/>
                  </a:cubicBezTo>
                  <a:cubicBezTo>
                    <a:pt x="4495" y="1703"/>
                    <a:pt x="4697" y="1751"/>
                    <a:pt x="4853" y="1687"/>
                  </a:cubicBezTo>
                  <a:cubicBezTo>
                    <a:pt x="4934" y="1655"/>
                    <a:pt x="5019" y="1536"/>
                    <a:pt x="5138" y="1652"/>
                  </a:cubicBezTo>
                  <a:cubicBezTo>
                    <a:pt x="5156" y="1670"/>
                    <a:pt x="5297" y="1581"/>
                    <a:pt x="5366" y="1521"/>
                  </a:cubicBezTo>
                  <a:cubicBezTo>
                    <a:pt x="5514" y="1396"/>
                    <a:pt x="5666" y="1351"/>
                    <a:pt x="5801" y="1425"/>
                  </a:cubicBezTo>
                  <a:cubicBezTo>
                    <a:pt x="5889" y="1346"/>
                    <a:pt x="5962" y="1225"/>
                    <a:pt x="6022" y="1232"/>
                  </a:cubicBezTo>
                  <a:cubicBezTo>
                    <a:pt x="6254" y="1255"/>
                    <a:pt x="6434" y="1112"/>
                    <a:pt x="6644" y="1067"/>
                  </a:cubicBezTo>
                  <a:cubicBezTo>
                    <a:pt x="6869" y="1019"/>
                    <a:pt x="7084" y="900"/>
                    <a:pt x="7290" y="788"/>
                  </a:cubicBezTo>
                  <a:cubicBezTo>
                    <a:pt x="7394" y="730"/>
                    <a:pt x="7545" y="863"/>
                    <a:pt x="7606" y="692"/>
                  </a:cubicBezTo>
                  <a:cubicBezTo>
                    <a:pt x="7799" y="785"/>
                    <a:pt x="7931" y="638"/>
                    <a:pt x="8085" y="573"/>
                  </a:cubicBezTo>
                  <a:cubicBezTo>
                    <a:pt x="8130" y="555"/>
                    <a:pt x="8189" y="580"/>
                    <a:pt x="8283" y="589"/>
                  </a:cubicBezTo>
                  <a:cubicBezTo>
                    <a:pt x="8389" y="438"/>
                    <a:pt x="8562" y="333"/>
                    <a:pt x="8804" y="412"/>
                  </a:cubicBezTo>
                  <a:cubicBezTo>
                    <a:pt x="8835" y="422"/>
                    <a:pt x="8881" y="395"/>
                    <a:pt x="8919" y="382"/>
                  </a:cubicBezTo>
                  <a:cubicBezTo>
                    <a:pt x="9012" y="348"/>
                    <a:pt x="9104" y="291"/>
                    <a:pt x="9199" y="280"/>
                  </a:cubicBezTo>
                  <a:cubicBezTo>
                    <a:pt x="9286" y="270"/>
                    <a:pt x="9361" y="286"/>
                    <a:pt x="9401" y="179"/>
                  </a:cubicBezTo>
                  <a:cubicBezTo>
                    <a:pt x="9412" y="149"/>
                    <a:pt x="9485" y="140"/>
                    <a:pt x="9530" y="125"/>
                  </a:cubicBezTo>
                  <a:cubicBezTo>
                    <a:pt x="9598" y="103"/>
                    <a:pt x="9667" y="83"/>
                    <a:pt x="9745" y="59"/>
                  </a:cubicBezTo>
                  <a:cubicBezTo>
                    <a:pt x="9762" y="88"/>
                    <a:pt x="9788" y="129"/>
                    <a:pt x="9822" y="182"/>
                  </a:cubicBezTo>
                  <a:cubicBezTo>
                    <a:pt x="9911" y="133"/>
                    <a:pt x="9996" y="86"/>
                    <a:pt x="10146" y="0"/>
                  </a:cubicBezTo>
                  <a:cubicBezTo>
                    <a:pt x="10106" y="143"/>
                    <a:pt x="10090" y="205"/>
                    <a:pt x="10070" y="276"/>
                  </a:cubicBezTo>
                  <a:cubicBezTo>
                    <a:pt x="10158" y="300"/>
                    <a:pt x="10247" y="322"/>
                    <a:pt x="10348" y="349"/>
                  </a:cubicBezTo>
                  <a:cubicBezTo>
                    <a:pt x="10320" y="420"/>
                    <a:pt x="10296" y="482"/>
                    <a:pt x="10262" y="568"/>
                  </a:cubicBezTo>
                  <a:cubicBezTo>
                    <a:pt x="10396" y="567"/>
                    <a:pt x="10528" y="453"/>
                    <a:pt x="10601" y="633"/>
                  </a:cubicBezTo>
                  <a:cubicBezTo>
                    <a:pt x="10668" y="796"/>
                    <a:pt x="10648" y="903"/>
                    <a:pt x="10534" y="1047"/>
                  </a:cubicBezTo>
                  <a:cubicBezTo>
                    <a:pt x="10453" y="1150"/>
                    <a:pt x="10372" y="1222"/>
                    <a:pt x="10239" y="1235"/>
                  </a:cubicBezTo>
                  <a:cubicBezTo>
                    <a:pt x="10189" y="1240"/>
                    <a:pt x="10143" y="1281"/>
                    <a:pt x="10096" y="1306"/>
                  </a:cubicBezTo>
                  <a:cubicBezTo>
                    <a:pt x="9948" y="1385"/>
                    <a:pt x="9896" y="1586"/>
                    <a:pt x="9660" y="1575"/>
                  </a:cubicBezTo>
                  <a:cubicBezTo>
                    <a:pt x="9494" y="1568"/>
                    <a:pt x="9320" y="1688"/>
                    <a:pt x="9152" y="1756"/>
                  </a:cubicBezTo>
                  <a:cubicBezTo>
                    <a:pt x="9059" y="1794"/>
                    <a:pt x="8958" y="1891"/>
                    <a:pt x="8881" y="1875"/>
                  </a:cubicBezTo>
                  <a:cubicBezTo>
                    <a:pt x="8485" y="1784"/>
                    <a:pt x="8197" y="2122"/>
                    <a:pt x="7813" y="2110"/>
                  </a:cubicBezTo>
                  <a:cubicBezTo>
                    <a:pt x="7533" y="2102"/>
                    <a:pt x="7248" y="2187"/>
                    <a:pt x="6969" y="2253"/>
                  </a:cubicBezTo>
                  <a:cubicBezTo>
                    <a:pt x="6795" y="2292"/>
                    <a:pt x="6589" y="2303"/>
                    <a:pt x="6503" y="2511"/>
                  </a:cubicBezTo>
                  <a:cubicBezTo>
                    <a:pt x="6499" y="2521"/>
                    <a:pt x="6493" y="2531"/>
                    <a:pt x="6484" y="2535"/>
                  </a:cubicBezTo>
                  <a:cubicBezTo>
                    <a:pt x="6338" y="2608"/>
                    <a:pt x="6156" y="2576"/>
                    <a:pt x="6027" y="2641"/>
                  </a:cubicBezTo>
                  <a:cubicBezTo>
                    <a:pt x="5911" y="2703"/>
                    <a:pt x="5807" y="2795"/>
                    <a:pt x="5668" y="2811"/>
                  </a:cubicBezTo>
                  <a:cubicBezTo>
                    <a:pt x="5475" y="2833"/>
                    <a:pt x="5456" y="2839"/>
                    <a:pt x="5265" y="2998"/>
                  </a:cubicBezTo>
                  <a:cubicBezTo>
                    <a:pt x="5244" y="2947"/>
                    <a:pt x="5223" y="2894"/>
                    <a:pt x="5181" y="2789"/>
                  </a:cubicBezTo>
                  <a:cubicBezTo>
                    <a:pt x="5134" y="2895"/>
                    <a:pt x="5108" y="2952"/>
                    <a:pt x="5074" y="3026"/>
                  </a:cubicBezTo>
                  <a:cubicBezTo>
                    <a:pt x="5082" y="3024"/>
                    <a:pt x="5061" y="3037"/>
                    <a:pt x="5048" y="3032"/>
                  </a:cubicBezTo>
                  <a:cubicBezTo>
                    <a:pt x="4946" y="2988"/>
                    <a:pt x="4841" y="2901"/>
                    <a:pt x="4763" y="3074"/>
                  </a:cubicBezTo>
                  <a:cubicBezTo>
                    <a:pt x="4749" y="3107"/>
                    <a:pt x="4677" y="3118"/>
                    <a:pt x="4630" y="3130"/>
                  </a:cubicBezTo>
                  <a:cubicBezTo>
                    <a:pt x="4546" y="3154"/>
                    <a:pt x="4459" y="3171"/>
                    <a:pt x="4374" y="3188"/>
                  </a:cubicBezTo>
                  <a:cubicBezTo>
                    <a:pt x="4303" y="3204"/>
                    <a:pt x="4228" y="3238"/>
                    <a:pt x="4162" y="3227"/>
                  </a:cubicBezTo>
                  <a:cubicBezTo>
                    <a:pt x="3975" y="3192"/>
                    <a:pt x="3860" y="3331"/>
                    <a:pt x="3714" y="3394"/>
                  </a:cubicBezTo>
                  <a:cubicBezTo>
                    <a:pt x="3623" y="3432"/>
                    <a:pt x="3547" y="3513"/>
                    <a:pt x="3456" y="3540"/>
                  </a:cubicBezTo>
                  <a:cubicBezTo>
                    <a:pt x="3256" y="3597"/>
                    <a:pt x="3051" y="3630"/>
                    <a:pt x="2848" y="3675"/>
                  </a:cubicBezTo>
                  <a:cubicBezTo>
                    <a:pt x="2818" y="3681"/>
                    <a:pt x="2776" y="3677"/>
                    <a:pt x="2759" y="3697"/>
                  </a:cubicBezTo>
                  <a:cubicBezTo>
                    <a:pt x="2515" y="3953"/>
                    <a:pt x="2195" y="3957"/>
                    <a:pt x="1875" y="3975"/>
                  </a:cubicBezTo>
                  <a:cubicBezTo>
                    <a:pt x="1796" y="3979"/>
                    <a:pt x="1720" y="4035"/>
                    <a:pt x="1638" y="4049"/>
                  </a:cubicBezTo>
                  <a:close/>
                  <a:moveTo>
                    <a:pt x="9558" y="442"/>
                  </a:moveTo>
                  <a:cubicBezTo>
                    <a:pt x="9682" y="527"/>
                    <a:pt x="9740" y="468"/>
                    <a:pt x="9781" y="388"/>
                  </a:cubicBezTo>
                  <a:cubicBezTo>
                    <a:pt x="9791" y="371"/>
                    <a:pt x="9760" y="336"/>
                    <a:pt x="9749" y="308"/>
                  </a:cubicBezTo>
                  <a:cubicBezTo>
                    <a:pt x="9689" y="350"/>
                    <a:pt x="9629" y="393"/>
                    <a:pt x="9558" y="442"/>
                  </a:cubicBezTo>
                  <a:close/>
                  <a:moveTo>
                    <a:pt x="6180" y="2224"/>
                  </a:moveTo>
                  <a:cubicBezTo>
                    <a:pt x="6179" y="2243"/>
                    <a:pt x="6212" y="2280"/>
                    <a:pt x="6232" y="2283"/>
                  </a:cubicBezTo>
                  <a:cubicBezTo>
                    <a:pt x="6255" y="2285"/>
                    <a:pt x="6285" y="2259"/>
                    <a:pt x="6323" y="2239"/>
                  </a:cubicBezTo>
                  <a:cubicBezTo>
                    <a:pt x="6273" y="2194"/>
                    <a:pt x="6253" y="2177"/>
                    <a:pt x="6232" y="2159"/>
                  </a:cubicBezTo>
                  <a:cubicBezTo>
                    <a:pt x="6213" y="2181"/>
                    <a:pt x="6180" y="2202"/>
                    <a:pt x="6180" y="2224"/>
                  </a:cubicBezTo>
                  <a:close/>
                  <a:moveTo>
                    <a:pt x="5325" y="1867"/>
                  </a:moveTo>
                  <a:cubicBezTo>
                    <a:pt x="5338" y="2013"/>
                    <a:pt x="5338" y="2013"/>
                    <a:pt x="5494" y="1971"/>
                  </a:cubicBezTo>
                  <a:cubicBezTo>
                    <a:pt x="5426" y="1930"/>
                    <a:pt x="5380" y="1901"/>
                    <a:pt x="5325" y="1867"/>
                  </a:cubicBezTo>
                  <a:close/>
                  <a:moveTo>
                    <a:pt x="4727" y="2649"/>
                  </a:moveTo>
                  <a:cubicBezTo>
                    <a:pt x="4732" y="2670"/>
                    <a:pt x="4738" y="2689"/>
                    <a:pt x="4744" y="2710"/>
                  </a:cubicBezTo>
                  <a:cubicBezTo>
                    <a:pt x="4790" y="2696"/>
                    <a:pt x="4838" y="2681"/>
                    <a:pt x="4887" y="2668"/>
                  </a:cubicBezTo>
                  <a:cubicBezTo>
                    <a:pt x="4879" y="2650"/>
                    <a:pt x="4870" y="2616"/>
                    <a:pt x="4866" y="2617"/>
                  </a:cubicBezTo>
                  <a:cubicBezTo>
                    <a:pt x="4818" y="2624"/>
                    <a:pt x="4773" y="2637"/>
                    <a:pt x="4727" y="2649"/>
                  </a:cubicBezTo>
                  <a:close/>
                  <a:moveTo>
                    <a:pt x="1684" y="2909"/>
                  </a:moveTo>
                  <a:cubicBezTo>
                    <a:pt x="1700" y="3036"/>
                    <a:pt x="1710" y="3133"/>
                    <a:pt x="1722" y="3231"/>
                  </a:cubicBezTo>
                  <a:cubicBezTo>
                    <a:pt x="1887" y="3034"/>
                    <a:pt x="1887" y="3034"/>
                    <a:pt x="1684" y="2909"/>
                  </a:cubicBezTo>
                  <a:close/>
                  <a:moveTo>
                    <a:pt x="1220" y="3279"/>
                  </a:moveTo>
                  <a:lnTo>
                    <a:pt x="1345" y="3205"/>
                  </a:lnTo>
                  <a:cubicBezTo>
                    <a:pt x="1305" y="3176"/>
                    <a:pt x="1265" y="3149"/>
                    <a:pt x="1204" y="3106"/>
                  </a:cubicBezTo>
                  <a:cubicBezTo>
                    <a:pt x="1211" y="3186"/>
                    <a:pt x="1216" y="3234"/>
                    <a:pt x="1220" y="3279"/>
                  </a:cubicBezTo>
                  <a:cubicBezTo>
                    <a:pt x="1217" y="3280"/>
                    <a:pt x="1212" y="3283"/>
                    <a:pt x="1210" y="3284"/>
                  </a:cubicBezTo>
                  <a:cubicBezTo>
                    <a:pt x="1207" y="3286"/>
                    <a:pt x="1205" y="3288"/>
                    <a:pt x="1204" y="3291"/>
                  </a:cubicBezTo>
                  <a:cubicBezTo>
                    <a:pt x="1098" y="3270"/>
                    <a:pt x="993" y="3249"/>
                    <a:pt x="888" y="3228"/>
                  </a:cubicBezTo>
                  <a:cubicBezTo>
                    <a:pt x="989" y="3267"/>
                    <a:pt x="1086" y="3423"/>
                    <a:pt x="1204" y="3291"/>
                  </a:cubicBezTo>
                  <a:cubicBezTo>
                    <a:pt x="1209" y="3292"/>
                    <a:pt x="1216" y="3293"/>
                    <a:pt x="1222" y="3295"/>
                  </a:cubicBezTo>
                  <a:cubicBezTo>
                    <a:pt x="1221" y="3289"/>
                    <a:pt x="1220" y="3284"/>
                    <a:pt x="1220" y="3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7042757" y="1869813"/>
              <a:ext cx="402894" cy="159076"/>
            </a:xfrm>
            <a:custGeom>
              <a:rect b="b" l="l" r="r" t="t"/>
              <a:pathLst>
                <a:path extrusionOk="0" h="3760" w="9523">
                  <a:moveTo>
                    <a:pt x="9232" y="306"/>
                  </a:moveTo>
                  <a:cubicBezTo>
                    <a:pt x="9194" y="365"/>
                    <a:pt x="9161" y="420"/>
                    <a:pt x="9108" y="503"/>
                  </a:cubicBezTo>
                  <a:cubicBezTo>
                    <a:pt x="9240" y="522"/>
                    <a:pt x="9348" y="538"/>
                    <a:pt x="9460" y="554"/>
                  </a:cubicBezTo>
                  <a:cubicBezTo>
                    <a:pt x="9522" y="720"/>
                    <a:pt x="9499" y="862"/>
                    <a:pt x="9368" y="986"/>
                  </a:cubicBezTo>
                  <a:cubicBezTo>
                    <a:pt x="9331" y="1022"/>
                    <a:pt x="9296" y="1064"/>
                    <a:pt x="9276" y="1111"/>
                  </a:cubicBezTo>
                  <a:cubicBezTo>
                    <a:pt x="9210" y="1267"/>
                    <a:pt x="9079" y="1387"/>
                    <a:pt x="8925" y="1420"/>
                  </a:cubicBezTo>
                  <a:cubicBezTo>
                    <a:pt x="8801" y="1446"/>
                    <a:pt x="8678" y="1480"/>
                    <a:pt x="8553" y="1494"/>
                  </a:cubicBezTo>
                  <a:cubicBezTo>
                    <a:pt x="8468" y="1504"/>
                    <a:pt x="8378" y="1486"/>
                    <a:pt x="8290" y="1481"/>
                  </a:cubicBezTo>
                  <a:cubicBezTo>
                    <a:pt x="8298" y="1628"/>
                    <a:pt x="8177" y="1543"/>
                    <a:pt x="8138" y="1571"/>
                  </a:cubicBezTo>
                  <a:cubicBezTo>
                    <a:pt x="8062" y="1627"/>
                    <a:pt x="8004" y="1640"/>
                    <a:pt x="7915" y="1625"/>
                  </a:cubicBezTo>
                  <a:cubicBezTo>
                    <a:pt x="7707" y="1586"/>
                    <a:pt x="7532" y="1629"/>
                    <a:pt x="7463" y="1877"/>
                  </a:cubicBezTo>
                  <a:cubicBezTo>
                    <a:pt x="7402" y="1831"/>
                    <a:pt x="7362" y="1801"/>
                    <a:pt x="7322" y="1773"/>
                  </a:cubicBezTo>
                  <a:cubicBezTo>
                    <a:pt x="7229" y="1926"/>
                    <a:pt x="7002" y="1721"/>
                    <a:pt x="6927" y="1921"/>
                  </a:cubicBezTo>
                  <a:cubicBezTo>
                    <a:pt x="6920" y="1937"/>
                    <a:pt x="6890" y="1962"/>
                    <a:pt x="6885" y="1960"/>
                  </a:cubicBezTo>
                  <a:cubicBezTo>
                    <a:pt x="6686" y="1846"/>
                    <a:pt x="6546" y="1966"/>
                    <a:pt x="6407" y="2082"/>
                  </a:cubicBezTo>
                  <a:cubicBezTo>
                    <a:pt x="6401" y="2088"/>
                    <a:pt x="6385" y="2093"/>
                    <a:pt x="6377" y="2088"/>
                  </a:cubicBezTo>
                  <a:cubicBezTo>
                    <a:pt x="6040" y="1950"/>
                    <a:pt x="5788" y="2354"/>
                    <a:pt x="5455" y="2234"/>
                  </a:cubicBezTo>
                  <a:cubicBezTo>
                    <a:pt x="5191" y="2408"/>
                    <a:pt x="4874" y="2388"/>
                    <a:pt x="4585" y="2473"/>
                  </a:cubicBezTo>
                  <a:cubicBezTo>
                    <a:pt x="4520" y="2493"/>
                    <a:pt x="4453" y="2507"/>
                    <a:pt x="4387" y="2518"/>
                  </a:cubicBezTo>
                  <a:cubicBezTo>
                    <a:pt x="4305" y="2530"/>
                    <a:pt x="4207" y="2526"/>
                    <a:pt x="4292" y="2654"/>
                  </a:cubicBezTo>
                  <a:cubicBezTo>
                    <a:pt x="4240" y="2681"/>
                    <a:pt x="4185" y="2734"/>
                    <a:pt x="4135" y="2731"/>
                  </a:cubicBezTo>
                  <a:cubicBezTo>
                    <a:pt x="4010" y="2721"/>
                    <a:pt x="3908" y="2732"/>
                    <a:pt x="3842" y="2870"/>
                  </a:cubicBezTo>
                  <a:cubicBezTo>
                    <a:pt x="3774" y="2822"/>
                    <a:pt x="3716" y="2781"/>
                    <a:pt x="3646" y="2732"/>
                  </a:cubicBezTo>
                  <a:cubicBezTo>
                    <a:pt x="3504" y="2832"/>
                    <a:pt x="3410" y="3014"/>
                    <a:pt x="3176" y="2979"/>
                  </a:cubicBezTo>
                  <a:cubicBezTo>
                    <a:pt x="3007" y="2956"/>
                    <a:pt x="2857" y="3191"/>
                    <a:pt x="2647" y="3054"/>
                  </a:cubicBezTo>
                  <a:cubicBezTo>
                    <a:pt x="2613" y="3112"/>
                    <a:pt x="2583" y="3165"/>
                    <a:pt x="2545" y="3229"/>
                  </a:cubicBezTo>
                  <a:cubicBezTo>
                    <a:pt x="2484" y="3202"/>
                    <a:pt x="2421" y="3174"/>
                    <a:pt x="2382" y="3155"/>
                  </a:cubicBezTo>
                  <a:cubicBezTo>
                    <a:pt x="2332" y="3196"/>
                    <a:pt x="2296" y="3233"/>
                    <a:pt x="2254" y="3259"/>
                  </a:cubicBezTo>
                  <a:cubicBezTo>
                    <a:pt x="2233" y="3271"/>
                    <a:pt x="2199" y="3264"/>
                    <a:pt x="2171" y="3266"/>
                  </a:cubicBezTo>
                  <a:cubicBezTo>
                    <a:pt x="2186" y="3289"/>
                    <a:pt x="2216" y="3326"/>
                    <a:pt x="2212" y="3330"/>
                  </a:cubicBezTo>
                  <a:cubicBezTo>
                    <a:pt x="2171" y="3372"/>
                    <a:pt x="2126" y="3440"/>
                    <a:pt x="2081" y="3441"/>
                  </a:cubicBezTo>
                  <a:cubicBezTo>
                    <a:pt x="1992" y="3443"/>
                    <a:pt x="1900" y="3409"/>
                    <a:pt x="1794" y="3386"/>
                  </a:cubicBezTo>
                  <a:cubicBezTo>
                    <a:pt x="1717" y="3477"/>
                    <a:pt x="1648" y="3630"/>
                    <a:pt x="1458" y="3549"/>
                  </a:cubicBezTo>
                  <a:cubicBezTo>
                    <a:pt x="1424" y="3535"/>
                    <a:pt x="1367" y="3567"/>
                    <a:pt x="1324" y="3586"/>
                  </a:cubicBezTo>
                  <a:cubicBezTo>
                    <a:pt x="1286" y="3601"/>
                    <a:pt x="1256" y="3635"/>
                    <a:pt x="1218" y="3650"/>
                  </a:cubicBezTo>
                  <a:cubicBezTo>
                    <a:pt x="949" y="3760"/>
                    <a:pt x="812" y="3727"/>
                    <a:pt x="564" y="3467"/>
                  </a:cubicBezTo>
                  <a:cubicBezTo>
                    <a:pt x="585" y="3557"/>
                    <a:pt x="595" y="3594"/>
                    <a:pt x="610" y="3657"/>
                  </a:cubicBezTo>
                  <a:cubicBezTo>
                    <a:pt x="538" y="3662"/>
                    <a:pt x="451" y="3695"/>
                    <a:pt x="405" y="3665"/>
                  </a:cubicBezTo>
                  <a:cubicBezTo>
                    <a:pt x="282" y="3584"/>
                    <a:pt x="159" y="3490"/>
                    <a:pt x="69" y="3375"/>
                  </a:cubicBezTo>
                  <a:cubicBezTo>
                    <a:pt x="1" y="3291"/>
                    <a:pt x="72" y="3187"/>
                    <a:pt x="218" y="3102"/>
                  </a:cubicBezTo>
                  <a:cubicBezTo>
                    <a:pt x="352" y="3162"/>
                    <a:pt x="352" y="3162"/>
                    <a:pt x="472" y="3046"/>
                  </a:cubicBezTo>
                  <a:cubicBezTo>
                    <a:pt x="368" y="3068"/>
                    <a:pt x="293" y="3086"/>
                    <a:pt x="217" y="3102"/>
                  </a:cubicBezTo>
                  <a:cubicBezTo>
                    <a:pt x="259" y="3039"/>
                    <a:pt x="293" y="2935"/>
                    <a:pt x="347" y="2920"/>
                  </a:cubicBezTo>
                  <a:cubicBezTo>
                    <a:pt x="491" y="2882"/>
                    <a:pt x="496" y="2639"/>
                    <a:pt x="702" y="2697"/>
                  </a:cubicBezTo>
                  <a:cubicBezTo>
                    <a:pt x="726" y="2703"/>
                    <a:pt x="789" y="2578"/>
                    <a:pt x="835" y="2513"/>
                  </a:cubicBezTo>
                  <a:cubicBezTo>
                    <a:pt x="1018" y="2466"/>
                    <a:pt x="1263" y="2567"/>
                    <a:pt x="1377" y="2311"/>
                  </a:cubicBezTo>
                  <a:cubicBezTo>
                    <a:pt x="1572" y="2462"/>
                    <a:pt x="1696" y="2104"/>
                    <a:pt x="1894" y="2237"/>
                  </a:cubicBezTo>
                  <a:cubicBezTo>
                    <a:pt x="1920" y="2254"/>
                    <a:pt x="2005" y="2239"/>
                    <a:pt x="2012" y="2222"/>
                  </a:cubicBezTo>
                  <a:cubicBezTo>
                    <a:pt x="2080" y="2020"/>
                    <a:pt x="2296" y="2031"/>
                    <a:pt x="2435" y="1953"/>
                  </a:cubicBezTo>
                  <a:cubicBezTo>
                    <a:pt x="2624" y="1847"/>
                    <a:pt x="2800" y="1664"/>
                    <a:pt x="3051" y="1690"/>
                  </a:cubicBezTo>
                  <a:cubicBezTo>
                    <a:pt x="3070" y="1693"/>
                    <a:pt x="3104" y="1703"/>
                    <a:pt x="3108" y="1698"/>
                  </a:cubicBezTo>
                  <a:cubicBezTo>
                    <a:pt x="3168" y="1585"/>
                    <a:pt x="3202" y="1478"/>
                    <a:pt x="3378" y="1598"/>
                  </a:cubicBezTo>
                  <a:cubicBezTo>
                    <a:pt x="3432" y="1635"/>
                    <a:pt x="3599" y="1510"/>
                    <a:pt x="3726" y="1455"/>
                  </a:cubicBezTo>
                  <a:cubicBezTo>
                    <a:pt x="3883" y="1587"/>
                    <a:pt x="4145" y="1633"/>
                    <a:pt x="4039" y="1943"/>
                  </a:cubicBezTo>
                  <a:cubicBezTo>
                    <a:pt x="4247" y="1780"/>
                    <a:pt x="4284" y="1577"/>
                    <a:pt x="4253" y="1352"/>
                  </a:cubicBezTo>
                  <a:lnTo>
                    <a:pt x="4254" y="1354"/>
                  </a:lnTo>
                  <a:cubicBezTo>
                    <a:pt x="4279" y="1399"/>
                    <a:pt x="4304" y="1442"/>
                    <a:pt x="4356" y="1538"/>
                  </a:cubicBezTo>
                  <a:cubicBezTo>
                    <a:pt x="4406" y="1398"/>
                    <a:pt x="4445" y="1340"/>
                    <a:pt x="4445" y="1284"/>
                  </a:cubicBezTo>
                  <a:cubicBezTo>
                    <a:pt x="4446" y="1139"/>
                    <a:pt x="4559" y="1084"/>
                    <a:pt x="4644" y="1115"/>
                  </a:cubicBezTo>
                  <a:cubicBezTo>
                    <a:pt x="4797" y="1171"/>
                    <a:pt x="4848" y="1052"/>
                    <a:pt x="4983" y="963"/>
                  </a:cubicBezTo>
                  <a:cubicBezTo>
                    <a:pt x="5014" y="1031"/>
                    <a:pt x="5049" y="1107"/>
                    <a:pt x="5082" y="1181"/>
                  </a:cubicBezTo>
                  <a:cubicBezTo>
                    <a:pt x="5170" y="1043"/>
                    <a:pt x="5198" y="936"/>
                    <a:pt x="5349" y="942"/>
                  </a:cubicBezTo>
                  <a:cubicBezTo>
                    <a:pt x="5443" y="947"/>
                    <a:pt x="5573" y="935"/>
                    <a:pt x="5625" y="877"/>
                  </a:cubicBezTo>
                  <a:cubicBezTo>
                    <a:pt x="5727" y="760"/>
                    <a:pt x="5825" y="869"/>
                    <a:pt x="5916" y="837"/>
                  </a:cubicBezTo>
                  <a:cubicBezTo>
                    <a:pt x="5920" y="903"/>
                    <a:pt x="5925" y="962"/>
                    <a:pt x="5930" y="1026"/>
                  </a:cubicBezTo>
                  <a:cubicBezTo>
                    <a:pt x="5954" y="1015"/>
                    <a:pt x="5983" y="1010"/>
                    <a:pt x="5984" y="1002"/>
                  </a:cubicBezTo>
                  <a:cubicBezTo>
                    <a:pt x="5995" y="919"/>
                    <a:pt x="6002" y="836"/>
                    <a:pt x="6011" y="749"/>
                  </a:cubicBezTo>
                  <a:cubicBezTo>
                    <a:pt x="6188" y="685"/>
                    <a:pt x="6420" y="786"/>
                    <a:pt x="6513" y="543"/>
                  </a:cubicBezTo>
                  <a:cubicBezTo>
                    <a:pt x="6617" y="592"/>
                    <a:pt x="6699" y="633"/>
                    <a:pt x="6795" y="680"/>
                  </a:cubicBezTo>
                  <a:cubicBezTo>
                    <a:pt x="6818" y="639"/>
                    <a:pt x="6848" y="560"/>
                    <a:pt x="6867" y="561"/>
                  </a:cubicBezTo>
                  <a:cubicBezTo>
                    <a:pt x="7057" y="581"/>
                    <a:pt x="7154" y="400"/>
                    <a:pt x="7326" y="362"/>
                  </a:cubicBezTo>
                  <a:cubicBezTo>
                    <a:pt x="7468" y="330"/>
                    <a:pt x="7553" y="361"/>
                    <a:pt x="7553" y="468"/>
                  </a:cubicBezTo>
                  <a:cubicBezTo>
                    <a:pt x="7553" y="650"/>
                    <a:pt x="7650" y="644"/>
                    <a:pt x="7765" y="638"/>
                  </a:cubicBezTo>
                  <a:cubicBezTo>
                    <a:pt x="7766" y="640"/>
                    <a:pt x="7766" y="643"/>
                    <a:pt x="7769" y="645"/>
                  </a:cubicBezTo>
                  <a:lnTo>
                    <a:pt x="7780" y="654"/>
                  </a:lnTo>
                  <a:cubicBezTo>
                    <a:pt x="7803" y="823"/>
                    <a:pt x="7808" y="823"/>
                    <a:pt x="7952" y="763"/>
                  </a:cubicBezTo>
                  <a:cubicBezTo>
                    <a:pt x="7888" y="723"/>
                    <a:pt x="7834" y="687"/>
                    <a:pt x="7780" y="654"/>
                  </a:cubicBezTo>
                  <a:cubicBezTo>
                    <a:pt x="7779" y="649"/>
                    <a:pt x="7779" y="643"/>
                    <a:pt x="7777" y="637"/>
                  </a:cubicBezTo>
                  <a:lnTo>
                    <a:pt x="7765" y="637"/>
                  </a:lnTo>
                  <a:cubicBezTo>
                    <a:pt x="7748" y="582"/>
                    <a:pt x="7729" y="526"/>
                    <a:pt x="7699" y="432"/>
                  </a:cubicBezTo>
                  <a:cubicBezTo>
                    <a:pt x="7817" y="463"/>
                    <a:pt x="7899" y="486"/>
                    <a:pt x="8053" y="528"/>
                  </a:cubicBezTo>
                  <a:cubicBezTo>
                    <a:pt x="7961" y="446"/>
                    <a:pt x="7910" y="420"/>
                    <a:pt x="7892" y="380"/>
                  </a:cubicBezTo>
                  <a:cubicBezTo>
                    <a:pt x="7876" y="341"/>
                    <a:pt x="7896" y="288"/>
                    <a:pt x="7900" y="241"/>
                  </a:cubicBezTo>
                  <a:cubicBezTo>
                    <a:pt x="7932" y="246"/>
                    <a:pt x="7964" y="254"/>
                    <a:pt x="7998" y="254"/>
                  </a:cubicBezTo>
                  <a:cubicBezTo>
                    <a:pt x="8027" y="254"/>
                    <a:pt x="8062" y="253"/>
                    <a:pt x="8086" y="238"/>
                  </a:cubicBezTo>
                  <a:cubicBezTo>
                    <a:pt x="8125" y="214"/>
                    <a:pt x="8157" y="179"/>
                    <a:pt x="8193" y="147"/>
                  </a:cubicBezTo>
                  <a:cubicBezTo>
                    <a:pt x="8202" y="179"/>
                    <a:pt x="8211" y="208"/>
                    <a:pt x="8220" y="240"/>
                  </a:cubicBezTo>
                  <a:cubicBezTo>
                    <a:pt x="8267" y="226"/>
                    <a:pt x="8350" y="216"/>
                    <a:pt x="8354" y="194"/>
                  </a:cubicBezTo>
                  <a:cubicBezTo>
                    <a:pt x="8384" y="33"/>
                    <a:pt x="8478" y="38"/>
                    <a:pt x="8613" y="53"/>
                  </a:cubicBezTo>
                  <a:cubicBezTo>
                    <a:pt x="8724" y="64"/>
                    <a:pt x="8842" y="21"/>
                    <a:pt x="8972" y="0"/>
                  </a:cubicBezTo>
                  <a:cubicBezTo>
                    <a:pt x="9050" y="283"/>
                    <a:pt x="8633" y="129"/>
                    <a:pt x="8618" y="327"/>
                  </a:cubicBezTo>
                  <a:cubicBezTo>
                    <a:pt x="8703" y="379"/>
                    <a:pt x="8781" y="426"/>
                    <a:pt x="8859" y="472"/>
                  </a:cubicBezTo>
                  <a:cubicBezTo>
                    <a:pt x="9006" y="516"/>
                    <a:pt x="8973" y="159"/>
                    <a:pt x="9232" y="306"/>
                  </a:cubicBezTo>
                  <a:close/>
                  <a:moveTo>
                    <a:pt x="3038" y="2675"/>
                  </a:moveTo>
                  <a:cubicBezTo>
                    <a:pt x="2885" y="2692"/>
                    <a:pt x="2788" y="2702"/>
                    <a:pt x="2669" y="2716"/>
                  </a:cubicBezTo>
                  <a:cubicBezTo>
                    <a:pt x="2687" y="2769"/>
                    <a:pt x="2703" y="2811"/>
                    <a:pt x="2728" y="2881"/>
                  </a:cubicBezTo>
                  <a:cubicBezTo>
                    <a:pt x="2832" y="2812"/>
                    <a:pt x="2914" y="2757"/>
                    <a:pt x="3038" y="2675"/>
                  </a:cubicBezTo>
                  <a:close/>
                  <a:moveTo>
                    <a:pt x="3708" y="1796"/>
                  </a:moveTo>
                  <a:lnTo>
                    <a:pt x="3650" y="1793"/>
                  </a:lnTo>
                  <a:lnTo>
                    <a:pt x="3650" y="2053"/>
                  </a:lnTo>
                  <a:cubicBezTo>
                    <a:pt x="3659" y="2053"/>
                    <a:pt x="3669" y="2054"/>
                    <a:pt x="3677" y="2054"/>
                  </a:cubicBezTo>
                  <a:cubicBezTo>
                    <a:pt x="3686" y="1968"/>
                    <a:pt x="3698" y="1882"/>
                    <a:pt x="3708" y="1796"/>
                  </a:cubicBezTo>
                  <a:close/>
                  <a:moveTo>
                    <a:pt x="5648" y="1226"/>
                  </a:moveTo>
                  <a:cubicBezTo>
                    <a:pt x="5662" y="1147"/>
                    <a:pt x="5671" y="1096"/>
                    <a:pt x="5690" y="993"/>
                  </a:cubicBezTo>
                  <a:cubicBezTo>
                    <a:pt x="5601" y="1050"/>
                    <a:pt x="5556" y="1080"/>
                    <a:pt x="5499" y="1116"/>
                  </a:cubicBezTo>
                  <a:cubicBezTo>
                    <a:pt x="5546" y="1152"/>
                    <a:pt x="5586" y="1180"/>
                    <a:pt x="5648" y="1226"/>
                  </a:cubicBezTo>
                  <a:close/>
                  <a:moveTo>
                    <a:pt x="5834" y="1320"/>
                  </a:moveTo>
                  <a:cubicBezTo>
                    <a:pt x="5764" y="1304"/>
                    <a:pt x="5695" y="1287"/>
                    <a:pt x="5625" y="1270"/>
                  </a:cubicBezTo>
                  <a:cubicBezTo>
                    <a:pt x="5623" y="1303"/>
                    <a:pt x="5620" y="1336"/>
                    <a:pt x="5618" y="1369"/>
                  </a:cubicBezTo>
                  <a:cubicBezTo>
                    <a:pt x="5686" y="1377"/>
                    <a:pt x="5753" y="1383"/>
                    <a:pt x="5821" y="1391"/>
                  </a:cubicBezTo>
                  <a:cubicBezTo>
                    <a:pt x="5825" y="1367"/>
                    <a:pt x="5828" y="1345"/>
                    <a:pt x="5834" y="1320"/>
                  </a:cubicBezTo>
                  <a:close/>
                  <a:moveTo>
                    <a:pt x="7307" y="652"/>
                  </a:moveTo>
                  <a:lnTo>
                    <a:pt x="6932" y="652"/>
                  </a:lnTo>
                  <a:cubicBezTo>
                    <a:pt x="6982" y="777"/>
                    <a:pt x="7024" y="878"/>
                    <a:pt x="7063" y="980"/>
                  </a:cubicBezTo>
                  <a:cubicBezTo>
                    <a:pt x="7114" y="813"/>
                    <a:pt x="7114" y="813"/>
                    <a:pt x="7307" y="6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17"/>
          <p:cNvGrpSpPr/>
          <p:nvPr/>
        </p:nvGrpSpPr>
        <p:grpSpPr>
          <a:xfrm rot="-2138044">
            <a:off x="7245530" y="-2925838"/>
            <a:ext cx="4976935" cy="6293251"/>
            <a:chOff x="3449988" y="73513"/>
            <a:chExt cx="1431969" cy="1810701"/>
          </a:xfrm>
        </p:grpSpPr>
        <p:sp>
          <p:nvSpPr>
            <p:cNvPr id="538" name="Google Shape;538;p17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 rot="1091001">
              <a:off x="3672072" y="188153"/>
              <a:ext cx="987801" cy="1581421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5" name="Google Shape;575;p1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8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578" name="Google Shape;578;p18"/>
          <p:cNvSpPr/>
          <p:nvPr/>
        </p:nvSpPr>
        <p:spPr>
          <a:xfrm>
            <a:off x="-538272" y="4309705"/>
            <a:ext cx="1571135" cy="998435"/>
          </a:xfrm>
          <a:custGeom>
            <a:rect b="b" l="l" r="r" t="t"/>
            <a:pathLst>
              <a:path extrusionOk="0" h="14203" w="22349">
                <a:moveTo>
                  <a:pt x="12220" y="1830"/>
                </a:moveTo>
                <a:lnTo>
                  <a:pt x="12220" y="1830"/>
                </a:lnTo>
                <a:cubicBezTo>
                  <a:pt x="12271" y="2048"/>
                  <a:pt x="12244" y="2126"/>
                  <a:pt x="12157" y="2126"/>
                </a:cubicBezTo>
                <a:cubicBezTo>
                  <a:pt x="12109" y="2126"/>
                  <a:pt x="12042" y="2102"/>
                  <a:pt x="11960" y="2065"/>
                </a:cubicBezTo>
                <a:cubicBezTo>
                  <a:pt x="12052" y="1982"/>
                  <a:pt x="12113" y="1925"/>
                  <a:pt x="12220" y="1830"/>
                </a:cubicBezTo>
                <a:close/>
                <a:moveTo>
                  <a:pt x="12384" y="2447"/>
                </a:moveTo>
                <a:cubicBezTo>
                  <a:pt x="12456" y="2447"/>
                  <a:pt x="12540" y="2486"/>
                  <a:pt x="12646" y="2556"/>
                </a:cubicBezTo>
                <a:cubicBezTo>
                  <a:pt x="12446" y="2599"/>
                  <a:pt x="12325" y="2627"/>
                  <a:pt x="12134" y="2669"/>
                </a:cubicBezTo>
                <a:cubicBezTo>
                  <a:pt x="12213" y="2515"/>
                  <a:pt x="12288" y="2447"/>
                  <a:pt x="12384" y="2447"/>
                </a:cubicBezTo>
                <a:close/>
                <a:moveTo>
                  <a:pt x="7703" y="3222"/>
                </a:moveTo>
                <a:lnTo>
                  <a:pt x="7703" y="3222"/>
                </a:lnTo>
                <a:cubicBezTo>
                  <a:pt x="8052" y="3255"/>
                  <a:pt x="7639" y="3648"/>
                  <a:pt x="7936" y="3731"/>
                </a:cubicBezTo>
                <a:cubicBezTo>
                  <a:pt x="7985" y="3612"/>
                  <a:pt x="8032" y="3495"/>
                  <a:pt x="8078" y="3379"/>
                </a:cubicBezTo>
                <a:cubicBezTo>
                  <a:pt x="8102" y="3383"/>
                  <a:pt x="8127" y="3388"/>
                  <a:pt x="8152" y="3394"/>
                </a:cubicBezTo>
                <a:cubicBezTo>
                  <a:pt x="8151" y="3542"/>
                  <a:pt x="8151" y="3692"/>
                  <a:pt x="8149" y="3916"/>
                </a:cubicBezTo>
                <a:cubicBezTo>
                  <a:pt x="7752" y="3828"/>
                  <a:pt x="7376" y="3769"/>
                  <a:pt x="7038" y="3560"/>
                </a:cubicBezTo>
                <a:lnTo>
                  <a:pt x="7029" y="3564"/>
                </a:lnTo>
                <a:cubicBezTo>
                  <a:pt x="7028" y="3567"/>
                  <a:pt x="7026" y="3568"/>
                  <a:pt x="7023" y="3570"/>
                </a:cubicBezTo>
                <a:cubicBezTo>
                  <a:pt x="7024" y="3564"/>
                  <a:pt x="7024" y="3559"/>
                  <a:pt x="7026" y="3554"/>
                </a:cubicBezTo>
                <a:cubicBezTo>
                  <a:pt x="7029" y="3556"/>
                  <a:pt x="7033" y="3557"/>
                  <a:pt x="7038" y="3560"/>
                </a:cubicBezTo>
                <a:cubicBezTo>
                  <a:pt x="7255" y="3448"/>
                  <a:pt x="7474" y="3337"/>
                  <a:pt x="7703" y="3222"/>
                </a:cubicBezTo>
                <a:close/>
                <a:moveTo>
                  <a:pt x="7023" y="3570"/>
                </a:moveTo>
                <a:lnTo>
                  <a:pt x="7023" y="3570"/>
                </a:lnTo>
                <a:cubicBezTo>
                  <a:pt x="6994" y="3732"/>
                  <a:pt x="6964" y="3894"/>
                  <a:pt x="6938" y="4036"/>
                </a:cubicBezTo>
                <a:cubicBezTo>
                  <a:pt x="7100" y="4130"/>
                  <a:pt x="7241" y="4211"/>
                  <a:pt x="7381" y="4294"/>
                </a:cubicBezTo>
                <a:cubicBezTo>
                  <a:pt x="7068" y="4259"/>
                  <a:pt x="6751" y="4227"/>
                  <a:pt x="6417" y="4193"/>
                </a:cubicBezTo>
                <a:cubicBezTo>
                  <a:pt x="6403" y="4108"/>
                  <a:pt x="6388" y="4016"/>
                  <a:pt x="6386" y="3994"/>
                </a:cubicBezTo>
                <a:cubicBezTo>
                  <a:pt x="6617" y="3842"/>
                  <a:pt x="6821" y="3706"/>
                  <a:pt x="7023" y="3570"/>
                </a:cubicBezTo>
                <a:close/>
                <a:moveTo>
                  <a:pt x="5301" y="4500"/>
                </a:moveTo>
                <a:cubicBezTo>
                  <a:pt x="5335" y="4525"/>
                  <a:pt x="5370" y="4551"/>
                  <a:pt x="5406" y="4577"/>
                </a:cubicBezTo>
                <a:cubicBezTo>
                  <a:pt x="5335" y="4670"/>
                  <a:pt x="5265" y="4764"/>
                  <a:pt x="5194" y="4856"/>
                </a:cubicBezTo>
                <a:cubicBezTo>
                  <a:pt x="5163" y="4834"/>
                  <a:pt x="5134" y="4811"/>
                  <a:pt x="5103" y="4789"/>
                </a:cubicBezTo>
                <a:cubicBezTo>
                  <a:pt x="5168" y="4692"/>
                  <a:pt x="5235" y="4596"/>
                  <a:pt x="5301" y="4500"/>
                </a:cubicBezTo>
                <a:close/>
                <a:moveTo>
                  <a:pt x="6960" y="4707"/>
                </a:moveTo>
                <a:lnTo>
                  <a:pt x="6960" y="4707"/>
                </a:lnTo>
                <a:cubicBezTo>
                  <a:pt x="6694" y="4844"/>
                  <a:pt x="6505" y="4940"/>
                  <a:pt x="6318" y="5036"/>
                </a:cubicBezTo>
                <a:cubicBezTo>
                  <a:pt x="6500" y="4770"/>
                  <a:pt x="6500" y="4770"/>
                  <a:pt x="6960" y="4707"/>
                </a:cubicBezTo>
                <a:close/>
                <a:moveTo>
                  <a:pt x="3021" y="5833"/>
                </a:moveTo>
                <a:cubicBezTo>
                  <a:pt x="3022" y="5833"/>
                  <a:pt x="3022" y="5834"/>
                  <a:pt x="3022" y="5834"/>
                </a:cubicBezTo>
                <a:lnTo>
                  <a:pt x="3022" y="5833"/>
                </a:lnTo>
                <a:close/>
                <a:moveTo>
                  <a:pt x="18604" y="7531"/>
                </a:moveTo>
                <a:cubicBezTo>
                  <a:pt x="18618" y="7782"/>
                  <a:pt x="18618" y="7782"/>
                  <a:pt x="18424" y="7962"/>
                </a:cubicBezTo>
                <a:cubicBezTo>
                  <a:pt x="18284" y="7892"/>
                  <a:pt x="18135" y="7818"/>
                  <a:pt x="17927" y="7713"/>
                </a:cubicBezTo>
                <a:cubicBezTo>
                  <a:pt x="18173" y="7647"/>
                  <a:pt x="18369" y="7594"/>
                  <a:pt x="18604" y="7531"/>
                </a:cubicBezTo>
                <a:close/>
                <a:moveTo>
                  <a:pt x="17868" y="7983"/>
                </a:moveTo>
                <a:lnTo>
                  <a:pt x="17868" y="7983"/>
                </a:lnTo>
                <a:cubicBezTo>
                  <a:pt x="17799" y="8147"/>
                  <a:pt x="17782" y="8189"/>
                  <a:pt x="17707" y="8189"/>
                </a:cubicBezTo>
                <a:cubicBezTo>
                  <a:pt x="17682" y="8189"/>
                  <a:pt x="17649" y="8184"/>
                  <a:pt x="17606" y="8177"/>
                </a:cubicBezTo>
                <a:cubicBezTo>
                  <a:pt x="17685" y="8120"/>
                  <a:pt x="17758" y="8066"/>
                  <a:pt x="17868" y="7983"/>
                </a:cubicBezTo>
                <a:close/>
                <a:moveTo>
                  <a:pt x="1223" y="8053"/>
                </a:moveTo>
                <a:cubicBezTo>
                  <a:pt x="1290" y="8094"/>
                  <a:pt x="1359" y="8135"/>
                  <a:pt x="1427" y="8177"/>
                </a:cubicBezTo>
                <a:cubicBezTo>
                  <a:pt x="1409" y="8209"/>
                  <a:pt x="1390" y="8241"/>
                  <a:pt x="1373" y="8272"/>
                </a:cubicBezTo>
                <a:cubicBezTo>
                  <a:pt x="1303" y="8235"/>
                  <a:pt x="1234" y="8201"/>
                  <a:pt x="1170" y="8157"/>
                </a:cubicBezTo>
                <a:cubicBezTo>
                  <a:pt x="1166" y="8155"/>
                  <a:pt x="1204" y="8090"/>
                  <a:pt x="1223" y="8053"/>
                </a:cubicBezTo>
                <a:close/>
                <a:moveTo>
                  <a:pt x="19372" y="8229"/>
                </a:moveTo>
                <a:cubicBezTo>
                  <a:pt x="19403" y="8260"/>
                  <a:pt x="19432" y="8291"/>
                  <a:pt x="19463" y="8322"/>
                </a:cubicBezTo>
                <a:cubicBezTo>
                  <a:pt x="19393" y="8395"/>
                  <a:pt x="19321" y="8469"/>
                  <a:pt x="19250" y="8545"/>
                </a:cubicBezTo>
                <a:cubicBezTo>
                  <a:pt x="19218" y="8505"/>
                  <a:pt x="19185" y="8468"/>
                  <a:pt x="19153" y="8428"/>
                </a:cubicBezTo>
                <a:lnTo>
                  <a:pt x="19372" y="8229"/>
                </a:lnTo>
                <a:close/>
                <a:moveTo>
                  <a:pt x="17484" y="8107"/>
                </a:moveTo>
                <a:lnTo>
                  <a:pt x="17484" y="8107"/>
                </a:lnTo>
                <a:cubicBezTo>
                  <a:pt x="17201" y="8444"/>
                  <a:pt x="16965" y="8654"/>
                  <a:pt x="16659" y="8654"/>
                </a:cubicBezTo>
                <a:cubicBezTo>
                  <a:pt x="16609" y="8654"/>
                  <a:pt x="16556" y="8648"/>
                  <a:pt x="16501" y="8637"/>
                </a:cubicBezTo>
                <a:cubicBezTo>
                  <a:pt x="16685" y="8491"/>
                  <a:pt x="16850" y="8338"/>
                  <a:pt x="17039" y="8218"/>
                </a:cubicBezTo>
                <a:cubicBezTo>
                  <a:pt x="17137" y="8155"/>
                  <a:pt x="17274" y="8156"/>
                  <a:pt x="17484" y="8107"/>
                </a:cubicBezTo>
                <a:close/>
                <a:moveTo>
                  <a:pt x="15551" y="9644"/>
                </a:moveTo>
                <a:cubicBezTo>
                  <a:pt x="15565" y="9691"/>
                  <a:pt x="15577" y="9739"/>
                  <a:pt x="15592" y="9787"/>
                </a:cubicBezTo>
                <a:cubicBezTo>
                  <a:pt x="15441" y="9828"/>
                  <a:pt x="15290" y="9868"/>
                  <a:pt x="15140" y="9910"/>
                </a:cubicBezTo>
                <a:cubicBezTo>
                  <a:pt x="15128" y="9875"/>
                  <a:pt x="15118" y="9842"/>
                  <a:pt x="15107" y="9808"/>
                </a:cubicBezTo>
                <a:cubicBezTo>
                  <a:pt x="15256" y="9754"/>
                  <a:pt x="15403" y="9698"/>
                  <a:pt x="15551" y="9644"/>
                </a:cubicBezTo>
                <a:close/>
                <a:moveTo>
                  <a:pt x="14837" y="9869"/>
                </a:moveTo>
                <a:cubicBezTo>
                  <a:pt x="14843" y="9897"/>
                  <a:pt x="14848" y="9926"/>
                  <a:pt x="14860" y="9985"/>
                </a:cubicBezTo>
                <a:cubicBezTo>
                  <a:pt x="14801" y="9993"/>
                  <a:pt x="14744" y="10004"/>
                  <a:pt x="14690" y="10005"/>
                </a:cubicBezTo>
                <a:cubicBezTo>
                  <a:pt x="14684" y="10005"/>
                  <a:pt x="14668" y="9934"/>
                  <a:pt x="14673" y="9932"/>
                </a:cubicBezTo>
                <a:cubicBezTo>
                  <a:pt x="14726" y="9907"/>
                  <a:pt x="14782" y="9889"/>
                  <a:pt x="14837" y="9869"/>
                </a:cubicBezTo>
                <a:close/>
                <a:moveTo>
                  <a:pt x="12471" y="9844"/>
                </a:moveTo>
                <a:cubicBezTo>
                  <a:pt x="12471" y="9844"/>
                  <a:pt x="12471" y="9844"/>
                  <a:pt x="12471" y="9844"/>
                </a:cubicBezTo>
                <a:cubicBezTo>
                  <a:pt x="12555" y="9866"/>
                  <a:pt x="12635" y="9899"/>
                  <a:pt x="12717" y="9929"/>
                </a:cubicBezTo>
                <a:cubicBezTo>
                  <a:pt x="12700" y="9970"/>
                  <a:pt x="12683" y="10012"/>
                  <a:pt x="12665" y="10056"/>
                </a:cubicBezTo>
                <a:cubicBezTo>
                  <a:pt x="12586" y="10025"/>
                  <a:pt x="12506" y="9996"/>
                  <a:pt x="12429" y="9959"/>
                </a:cubicBezTo>
                <a:cubicBezTo>
                  <a:pt x="12424" y="9958"/>
                  <a:pt x="12467" y="9844"/>
                  <a:pt x="12471" y="9844"/>
                </a:cubicBezTo>
                <a:close/>
                <a:moveTo>
                  <a:pt x="13820" y="10196"/>
                </a:moveTo>
                <a:cubicBezTo>
                  <a:pt x="13837" y="10246"/>
                  <a:pt x="13857" y="10296"/>
                  <a:pt x="13877" y="10347"/>
                </a:cubicBezTo>
                <a:cubicBezTo>
                  <a:pt x="13676" y="10396"/>
                  <a:pt x="13477" y="10447"/>
                  <a:pt x="13278" y="10496"/>
                </a:cubicBezTo>
                <a:cubicBezTo>
                  <a:pt x="13268" y="10472"/>
                  <a:pt x="13260" y="10447"/>
                  <a:pt x="13252" y="10422"/>
                </a:cubicBezTo>
                <a:cubicBezTo>
                  <a:pt x="13440" y="10347"/>
                  <a:pt x="13631" y="10271"/>
                  <a:pt x="13820" y="10196"/>
                </a:cubicBezTo>
                <a:close/>
                <a:moveTo>
                  <a:pt x="12903" y="10559"/>
                </a:moveTo>
                <a:cubicBezTo>
                  <a:pt x="12934" y="10559"/>
                  <a:pt x="12967" y="10560"/>
                  <a:pt x="13001" y="10563"/>
                </a:cubicBezTo>
                <a:cubicBezTo>
                  <a:pt x="12556" y="10844"/>
                  <a:pt x="11626" y="11184"/>
                  <a:pt x="11238" y="11207"/>
                </a:cubicBezTo>
                <a:cubicBezTo>
                  <a:pt x="11490" y="10917"/>
                  <a:pt x="11839" y="10948"/>
                  <a:pt x="12110" y="10814"/>
                </a:cubicBezTo>
                <a:cubicBezTo>
                  <a:pt x="12340" y="10700"/>
                  <a:pt x="12579" y="10559"/>
                  <a:pt x="12903" y="10559"/>
                </a:cubicBezTo>
                <a:close/>
                <a:moveTo>
                  <a:pt x="10633" y="11327"/>
                </a:moveTo>
                <a:cubicBezTo>
                  <a:pt x="10703" y="11327"/>
                  <a:pt x="10777" y="11341"/>
                  <a:pt x="10856" y="11374"/>
                </a:cubicBezTo>
                <a:cubicBezTo>
                  <a:pt x="10601" y="11459"/>
                  <a:pt x="10346" y="11547"/>
                  <a:pt x="10090" y="11631"/>
                </a:cubicBezTo>
                <a:cubicBezTo>
                  <a:pt x="10090" y="11631"/>
                  <a:pt x="10090" y="11631"/>
                  <a:pt x="10090" y="11631"/>
                </a:cubicBezTo>
                <a:cubicBezTo>
                  <a:pt x="10084" y="11631"/>
                  <a:pt x="10068" y="11608"/>
                  <a:pt x="10007" y="11536"/>
                </a:cubicBezTo>
                <a:cubicBezTo>
                  <a:pt x="10230" y="11455"/>
                  <a:pt x="10417" y="11327"/>
                  <a:pt x="10633" y="11327"/>
                </a:cubicBezTo>
                <a:close/>
                <a:moveTo>
                  <a:pt x="9574" y="11636"/>
                </a:moveTo>
                <a:cubicBezTo>
                  <a:pt x="9584" y="11676"/>
                  <a:pt x="9596" y="11713"/>
                  <a:pt x="9606" y="11752"/>
                </a:cubicBezTo>
                <a:cubicBezTo>
                  <a:pt x="9463" y="11796"/>
                  <a:pt x="9319" y="11838"/>
                  <a:pt x="9177" y="11882"/>
                </a:cubicBezTo>
                <a:cubicBezTo>
                  <a:pt x="9166" y="11843"/>
                  <a:pt x="9154" y="11803"/>
                  <a:pt x="9143" y="11764"/>
                </a:cubicBezTo>
                <a:cubicBezTo>
                  <a:pt x="9287" y="11721"/>
                  <a:pt x="9430" y="11679"/>
                  <a:pt x="9574" y="11636"/>
                </a:cubicBezTo>
                <a:close/>
                <a:moveTo>
                  <a:pt x="8511" y="11995"/>
                </a:moveTo>
                <a:lnTo>
                  <a:pt x="8511" y="11995"/>
                </a:lnTo>
                <a:cubicBezTo>
                  <a:pt x="8091" y="12250"/>
                  <a:pt x="7638" y="12393"/>
                  <a:pt x="7143" y="12400"/>
                </a:cubicBezTo>
                <a:cubicBezTo>
                  <a:pt x="7134" y="12406"/>
                  <a:pt x="7125" y="12410"/>
                  <a:pt x="7116" y="12417"/>
                </a:cubicBezTo>
                <a:cubicBezTo>
                  <a:pt x="7110" y="12418"/>
                  <a:pt x="7104" y="12419"/>
                  <a:pt x="7099" y="12421"/>
                </a:cubicBezTo>
                <a:cubicBezTo>
                  <a:pt x="7101" y="12413"/>
                  <a:pt x="7105" y="12407"/>
                  <a:pt x="7108" y="12401"/>
                </a:cubicBezTo>
                <a:cubicBezTo>
                  <a:pt x="7120" y="12401"/>
                  <a:pt x="7131" y="12400"/>
                  <a:pt x="7143" y="12400"/>
                </a:cubicBezTo>
                <a:cubicBezTo>
                  <a:pt x="7557" y="12131"/>
                  <a:pt x="8025" y="12035"/>
                  <a:pt x="8511" y="11995"/>
                </a:cubicBezTo>
                <a:close/>
                <a:moveTo>
                  <a:pt x="4199" y="12538"/>
                </a:moveTo>
                <a:cubicBezTo>
                  <a:pt x="4220" y="12575"/>
                  <a:pt x="4243" y="12614"/>
                  <a:pt x="4264" y="12651"/>
                </a:cubicBezTo>
                <a:cubicBezTo>
                  <a:pt x="4187" y="12683"/>
                  <a:pt x="4111" y="12718"/>
                  <a:pt x="4033" y="12749"/>
                </a:cubicBezTo>
                <a:cubicBezTo>
                  <a:pt x="4032" y="12749"/>
                  <a:pt x="3996" y="12681"/>
                  <a:pt x="4001" y="12677"/>
                </a:cubicBezTo>
                <a:cubicBezTo>
                  <a:pt x="4064" y="12627"/>
                  <a:pt x="4132" y="12583"/>
                  <a:pt x="4199" y="12538"/>
                </a:cubicBezTo>
                <a:close/>
                <a:moveTo>
                  <a:pt x="4665" y="13235"/>
                </a:moveTo>
                <a:cubicBezTo>
                  <a:pt x="4694" y="13235"/>
                  <a:pt x="4723" y="13238"/>
                  <a:pt x="4754" y="13244"/>
                </a:cubicBezTo>
                <a:cubicBezTo>
                  <a:pt x="4766" y="13287"/>
                  <a:pt x="4778" y="13328"/>
                  <a:pt x="4791" y="13371"/>
                </a:cubicBezTo>
                <a:cubicBezTo>
                  <a:pt x="4579" y="13437"/>
                  <a:pt x="4368" y="13501"/>
                  <a:pt x="4156" y="13565"/>
                </a:cubicBezTo>
                <a:cubicBezTo>
                  <a:pt x="4146" y="13534"/>
                  <a:pt x="4136" y="13502"/>
                  <a:pt x="4125" y="13471"/>
                </a:cubicBezTo>
                <a:cubicBezTo>
                  <a:pt x="4301" y="13383"/>
                  <a:pt x="4457" y="13235"/>
                  <a:pt x="4665" y="13235"/>
                </a:cubicBezTo>
                <a:close/>
                <a:moveTo>
                  <a:pt x="3281" y="13622"/>
                </a:moveTo>
                <a:cubicBezTo>
                  <a:pt x="3330" y="13622"/>
                  <a:pt x="3380" y="13627"/>
                  <a:pt x="3430" y="13636"/>
                </a:cubicBezTo>
                <a:cubicBezTo>
                  <a:pt x="3431" y="13685"/>
                  <a:pt x="3432" y="13734"/>
                  <a:pt x="3434" y="13782"/>
                </a:cubicBezTo>
                <a:cubicBezTo>
                  <a:pt x="3182" y="13793"/>
                  <a:pt x="2932" y="13804"/>
                  <a:pt x="2682" y="13813"/>
                </a:cubicBezTo>
                <a:cubicBezTo>
                  <a:pt x="2878" y="13697"/>
                  <a:pt x="3076" y="13622"/>
                  <a:pt x="3281" y="13622"/>
                </a:cubicBezTo>
                <a:close/>
                <a:moveTo>
                  <a:pt x="18399" y="0"/>
                </a:moveTo>
                <a:cubicBezTo>
                  <a:pt x="17919" y="0"/>
                  <a:pt x="17443" y="126"/>
                  <a:pt x="16983" y="270"/>
                </a:cubicBezTo>
                <a:cubicBezTo>
                  <a:pt x="16446" y="439"/>
                  <a:pt x="15916" y="591"/>
                  <a:pt x="15361" y="671"/>
                </a:cubicBezTo>
                <a:cubicBezTo>
                  <a:pt x="14837" y="747"/>
                  <a:pt x="14319" y="845"/>
                  <a:pt x="13804" y="963"/>
                </a:cubicBezTo>
                <a:cubicBezTo>
                  <a:pt x="13242" y="1092"/>
                  <a:pt x="12689" y="1252"/>
                  <a:pt x="12133" y="1406"/>
                </a:cubicBezTo>
                <a:cubicBezTo>
                  <a:pt x="11514" y="1576"/>
                  <a:pt x="10897" y="1748"/>
                  <a:pt x="10282" y="1935"/>
                </a:cubicBezTo>
                <a:cubicBezTo>
                  <a:pt x="10220" y="1955"/>
                  <a:pt x="10183" y="2057"/>
                  <a:pt x="10135" y="2127"/>
                </a:cubicBezTo>
                <a:lnTo>
                  <a:pt x="10573" y="2220"/>
                </a:lnTo>
                <a:cubicBezTo>
                  <a:pt x="10648" y="2420"/>
                  <a:pt x="10516" y="2461"/>
                  <a:pt x="10368" y="2500"/>
                </a:cubicBezTo>
                <a:cubicBezTo>
                  <a:pt x="10149" y="2556"/>
                  <a:pt x="9901" y="2573"/>
                  <a:pt x="9815" y="2843"/>
                </a:cubicBezTo>
                <a:cubicBezTo>
                  <a:pt x="9916" y="2939"/>
                  <a:pt x="10016" y="3034"/>
                  <a:pt x="10096" y="3109"/>
                </a:cubicBezTo>
                <a:cubicBezTo>
                  <a:pt x="10110" y="3111"/>
                  <a:pt x="10124" y="3112"/>
                  <a:pt x="10138" y="3112"/>
                </a:cubicBezTo>
                <a:cubicBezTo>
                  <a:pt x="10268" y="3112"/>
                  <a:pt x="10383" y="3031"/>
                  <a:pt x="10505" y="3031"/>
                </a:cubicBezTo>
                <a:cubicBezTo>
                  <a:pt x="10560" y="3031"/>
                  <a:pt x="10617" y="3048"/>
                  <a:pt x="10677" y="3096"/>
                </a:cubicBezTo>
                <a:cubicBezTo>
                  <a:pt x="10427" y="3399"/>
                  <a:pt x="9856" y="3156"/>
                  <a:pt x="9751" y="3681"/>
                </a:cubicBezTo>
                <a:cubicBezTo>
                  <a:pt x="9839" y="3747"/>
                  <a:pt x="9919" y="3780"/>
                  <a:pt x="10004" y="3780"/>
                </a:cubicBezTo>
                <a:cubicBezTo>
                  <a:pt x="10074" y="3780"/>
                  <a:pt x="10148" y="3757"/>
                  <a:pt x="10231" y="3712"/>
                </a:cubicBezTo>
                <a:cubicBezTo>
                  <a:pt x="10425" y="3611"/>
                  <a:pt x="10649" y="3502"/>
                  <a:pt x="10856" y="3502"/>
                </a:cubicBezTo>
                <a:cubicBezTo>
                  <a:pt x="10865" y="3502"/>
                  <a:pt x="10874" y="3503"/>
                  <a:pt x="10883" y="3503"/>
                </a:cubicBezTo>
                <a:cubicBezTo>
                  <a:pt x="10895" y="3504"/>
                  <a:pt x="10907" y="3504"/>
                  <a:pt x="10918" y="3504"/>
                </a:cubicBezTo>
                <a:cubicBezTo>
                  <a:pt x="11149" y="3504"/>
                  <a:pt x="11313" y="3397"/>
                  <a:pt x="11507" y="3322"/>
                </a:cubicBezTo>
                <a:cubicBezTo>
                  <a:pt x="11929" y="3156"/>
                  <a:pt x="12357" y="2993"/>
                  <a:pt x="12795" y="2882"/>
                </a:cubicBezTo>
                <a:cubicBezTo>
                  <a:pt x="13080" y="2810"/>
                  <a:pt x="13396" y="2866"/>
                  <a:pt x="13683" y="2801"/>
                </a:cubicBezTo>
                <a:cubicBezTo>
                  <a:pt x="14042" y="2717"/>
                  <a:pt x="14386" y="2613"/>
                  <a:pt x="14763" y="2576"/>
                </a:cubicBezTo>
                <a:cubicBezTo>
                  <a:pt x="15090" y="2543"/>
                  <a:pt x="15431" y="2444"/>
                  <a:pt x="15774" y="2392"/>
                </a:cubicBezTo>
                <a:cubicBezTo>
                  <a:pt x="16356" y="2304"/>
                  <a:pt x="16926" y="2129"/>
                  <a:pt x="17508" y="2064"/>
                </a:cubicBezTo>
                <a:cubicBezTo>
                  <a:pt x="17799" y="2031"/>
                  <a:pt x="18089" y="2009"/>
                  <a:pt x="18373" y="2009"/>
                </a:cubicBezTo>
                <a:cubicBezTo>
                  <a:pt x="19162" y="2009"/>
                  <a:pt x="19915" y="2181"/>
                  <a:pt x="20579" y="2779"/>
                </a:cubicBezTo>
                <a:cubicBezTo>
                  <a:pt x="21037" y="3191"/>
                  <a:pt x="21190" y="3736"/>
                  <a:pt x="21230" y="4274"/>
                </a:cubicBezTo>
                <a:cubicBezTo>
                  <a:pt x="21253" y="4592"/>
                  <a:pt x="21003" y="4962"/>
                  <a:pt x="20800" y="5258"/>
                </a:cubicBezTo>
                <a:cubicBezTo>
                  <a:pt x="20568" y="5598"/>
                  <a:pt x="20273" y="5900"/>
                  <a:pt x="19972" y="6186"/>
                </a:cubicBezTo>
                <a:cubicBezTo>
                  <a:pt x="19630" y="6510"/>
                  <a:pt x="19296" y="6917"/>
                  <a:pt x="18879" y="7061"/>
                </a:cubicBezTo>
                <a:cubicBezTo>
                  <a:pt x="18495" y="7193"/>
                  <a:pt x="18172" y="7437"/>
                  <a:pt x="17768" y="7546"/>
                </a:cubicBezTo>
                <a:cubicBezTo>
                  <a:pt x="17210" y="7694"/>
                  <a:pt x="16700" y="8025"/>
                  <a:pt x="16166" y="8270"/>
                </a:cubicBezTo>
                <a:cubicBezTo>
                  <a:pt x="15883" y="8400"/>
                  <a:pt x="15601" y="8540"/>
                  <a:pt x="15304" y="8630"/>
                </a:cubicBezTo>
                <a:cubicBezTo>
                  <a:pt x="14654" y="8829"/>
                  <a:pt x="13990" y="8985"/>
                  <a:pt x="13341" y="9187"/>
                </a:cubicBezTo>
                <a:cubicBezTo>
                  <a:pt x="12689" y="9391"/>
                  <a:pt x="12048" y="9637"/>
                  <a:pt x="11397" y="9853"/>
                </a:cubicBezTo>
                <a:cubicBezTo>
                  <a:pt x="10668" y="10094"/>
                  <a:pt x="9934" y="10323"/>
                  <a:pt x="9201" y="10556"/>
                </a:cubicBezTo>
                <a:cubicBezTo>
                  <a:pt x="8895" y="10652"/>
                  <a:pt x="8578" y="10718"/>
                  <a:pt x="8281" y="10837"/>
                </a:cubicBezTo>
                <a:cubicBezTo>
                  <a:pt x="8002" y="10948"/>
                  <a:pt x="7611" y="10823"/>
                  <a:pt x="7458" y="11213"/>
                </a:cubicBezTo>
                <a:cubicBezTo>
                  <a:pt x="7458" y="11214"/>
                  <a:pt x="7458" y="11214"/>
                  <a:pt x="7457" y="11214"/>
                </a:cubicBezTo>
                <a:cubicBezTo>
                  <a:pt x="7445" y="11214"/>
                  <a:pt x="7386" y="11193"/>
                  <a:pt x="7351" y="11193"/>
                </a:cubicBezTo>
                <a:cubicBezTo>
                  <a:pt x="7351" y="11193"/>
                  <a:pt x="7350" y="11193"/>
                  <a:pt x="7349" y="11193"/>
                </a:cubicBezTo>
                <a:cubicBezTo>
                  <a:pt x="7256" y="11198"/>
                  <a:pt x="7161" y="11195"/>
                  <a:pt x="7072" y="11220"/>
                </a:cubicBezTo>
                <a:cubicBezTo>
                  <a:pt x="6704" y="11325"/>
                  <a:pt x="6344" y="11459"/>
                  <a:pt x="5973" y="11547"/>
                </a:cubicBezTo>
                <a:cubicBezTo>
                  <a:pt x="5632" y="11625"/>
                  <a:pt x="5436" y="11982"/>
                  <a:pt x="5054" y="11982"/>
                </a:cubicBezTo>
                <a:cubicBezTo>
                  <a:pt x="5046" y="11982"/>
                  <a:pt x="5038" y="11981"/>
                  <a:pt x="5031" y="11981"/>
                </a:cubicBezTo>
                <a:lnTo>
                  <a:pt x="5031" y="11981"/>
                </a:lnTo>
                <a:cubicBezTo>
                  <a:pt x="5081" y="12055"/>
                  <a:pt x="5131" y="12121"/>
                  <a:pt x="5174" y="12121"/>
                </a:cubicBezTo>
                <a:cubicBezTo>
                  <a:pt x="5175" y="12121"/>
                  <a:pt x="5176" y="12121"/>
                  <a:pt x="5178" y="12121"/>
                </a:cubicBezTo>
                <a:cubicBezTo>
                  <a:pt x="5431" y="12100"/>
                  <a:pt x="5710" y="12117"/>
                  <a:pt x="5927" y="12011"/>
                </a:cubicBezTo>
                <a:cubicBezTo>
                  <a:pt x="6008" y="11972"/>
                  <a:pt x="6080" y="11957"/>
                  <a:pt x="6146" y="11957"/>
                </a:cubicBezTo>
                <a:cubicBezTo>
                  <a:pt x="6258" y="11957"/>
                  <a:pt x="6357" y="12000"/>
                  <a:pt x="6466" y="12043"/>
                </a:cubicBezTo>
                <a:cubicBezTo>
                  <a:pt x="6488" y="12052"/>
                  <a:pt x="6497" y="12091"/>
                  <a:pt x="6526" y="12136"/>
                </a:cubicBezTo>
                <a:cubicBezTo>
                  <a:pt x="6454" y="12215"/>
                  <a:pt x="6382" y="12292"/>
                  <a:pt x="6333" y="12345"/>
                </a:cubicBezTo>
                <a:cubicBezTo>
                  <a:pt x="6186" y="12299"/>
                  <a:pt x="6073" y="12266"/>
                  <a:pt x="5964" y="12233"/>
                </a:cubicBezTo>
                <a:cubicBezTo>
                  <a:pt x="5907" y="12419"/>
                  <a:pt x="5860" y="12575"/>
                  <a:pt x="5813" y="12731"/>
                </a:cubicBezTo>
                <a:cubicBezTo>
                  <a:pt x="5820" y="12730"/>
                  <a:pt x="5827" y="12730"/>
                  <a:pt x="5833" y="12729"/>
                </a:cubicBezTo>
                <a:lnTo>
                  <a:pt x="5833" y="12729"/>
                </a:lnTo>
                <a:cubicBezTo>
                  <a:pt x="5827" y="12733"/>
                  <a:pt x="5818" y="12736"/>
                  <a:pt x="5812" y="12740"/>
                </a:cubicBezTo>
                <a:lnTo>
                  <a:pt x="5812" y="12741"/>
                </a:lnTo>
                <a:cubicBezTo>
                  <a:pt x="6082" y="12671"/>
                  <a:pt x="6350" y="12596"/>
                  <a:pt x="6621" y="12528"/>
                </a:cubicBezTo>
                <a:cubicBezTo>
                  <a:pt x="6778" y="12489"/>
                  <a:pt x="6939" y="12455"/>
                  <a:pt x="7099" y="12421"/>
                </a:cubicBezTo>
                <a:lnTo>
                  <a:pt x="7099" y="12421"/>
                </a:lnTo>
                <a:cubicBezTo>
                  <a:pt x="6992" y="12661"/>
                  <a:pt x="6754" y="12685"/>
                  <a:pt x="6538" y="12752"/>
                </a:cubicBezTo>
                <a:cubicBezTo>
                  <a:pt x="6344" y="12815"/>
                  <a:pt x="6122" y="12855"/>
                  <a:pt x="5970" y="12976"/>
                </a:cubicBezTo>
                <a:cubicBezTo>
                  <a:pt x="5798" y="13112"/>
                  <a:pt x="5619" y="13165"/>
                  <a:pt x="5422" y="13165"/>
                </a:cubicBezTo>
                <a:cubicBezTo>
                  <a:pt x="5313" y="13165"/>
                  <a:pt x="5198" y="13149"/>
                  <a:pt x="5077" y="13122"/>
                </a:cubicBezTo>
                <a:cubicBezTo>
                  <a:pt x="5205" y="13051"/>
                  <a:pt x="5330" y="12976"/>
                  <a:pt x="5460" y="12909"/>
                </a:cubicBezTo>
                <a:cubicBezTo>
                  <a:pt x="5577" y="12849"/>
                  <a:pt x="5695" y="12796"/>
                  <a:pt x="5812" y="12740"/>
                </a:cubicBezTo>
                <a:cubicBezTo>
                  <a:pt x="5813" y="12737"/>
                  <a:pt x="5813" y="12735"/>
                  <a:pt x="5814" y="12731"/>
                </a:cubicBezTo>
                <a:lnTo>
                  <a:pt x="5814" y="12731"/>
                </a:lnTo>
                <a:cubicBezTo>
                  <a:pt x="5713" y="12745"/>
                  <a:pt x="5611" y="12756"/>
                  <a:pt x="5504" y="12771"/>
                </a:cubicBezTo>
                <a:cubicBezTo>
                  <a:pt x="5474" y="12730"/>
                  <a:pt x="5436" y="12697"/>
                  <a:pt x="5422" y="12655"/>
                </a:cubicBezTo>
                <a:cubicBezTo>
                  <a:pt x="5385" y="12546"/>
                  <a:pt x="5334" y="12442"/>
                  <a:pt x="5230" y="12442"/>
                </a:cubicBezTo>
                <a:cubicBezTo>
                  <a:pt x="5208" y="12442"/>
                  <a:pt x="5183" y="12447"/>
                  <a:pt x="5155" y="12457"/>
                </a:cubicBezTo>
                <a:cubicBezTo>
                  <a:pt x="5071" y="12487"/>
                  <a:pt x="5012" y="12594"/>
                  <a:pt x="4955" y="12676"/>
                </a:cubicBezTo>
                <a:cubicBezTo>
                  <a:pt x="4897" y="12757"/>
                  <a:pt x="4856" y="12851"/>
                  <a:pt x="4801" y="12954"/>
                </a:cubicBezTo>
                <a:cubicBezTo>
                  <a:pt x="4620" y="12810"/>
                  <a:pt x="4481" y="12699"/>
                  <a:pt x="4338" y="12584"/>
                </a:cubicBezTo>
                <a:cubicBezTo>
                  <a:pt x="4406" y="12502"/>
                  <a:pt x="4455" y="12443"/>
                  <a:pt x="4506" y="12382"/>
                </a:cubicBezTo>
                <a:cubicBezTo>
                  <a:pt x="4401" y="12300"/>
                  <a:pt x="4295" y="12273"/>
                  <a:pt x="4185" y="12273"/>
                </a:cubicBezTo>
                <a:cubicBezTo>
                  <a:pt x="4084" y="12273"/>
                  <a:pt x="3979" y="12296"/>
                  <a:pt x="3870" y="12318"/>
                </a:cubicBezTo>
                <a:cubicBezTo>
                  <a:pt x="3529" y="12385"/>
                  <a:pt x="3177" y="12402"/>
                  <a:pt x="2829" y="12437"/>
                </a:cubicBezTo>
                <a:cubicBezTo>
                  <a:pt x="2822" y="12437"/>
                  <a:pt x="2814" y="12437"/>
                  <a:pt x="2806" y="12437"/>
                </a:cubicBezTo>
                <a:cubicBezTo>
                  <a:pt x="2751" y="12437"/>
                  <a:pt x="2689" y="12425"/>
                  <a:pt x="2637" y="12425"/>
                </a:cubicBezTo>
                <a:cubicBezTo>
                  <a:pt x="2605" y="12425"/>
                  <a:pt x="2576" y="12430"/>
                  <a:pt x="2555" y="12445"/>
                </a:cubicBezTo>
                <a:cubicBezTo>
                  <a:pt x="2442" y="12527"/>
                  <a:pt x="2335" y="12558"/>
                  <a:pt x="2234" y="12558"/>
                </a:cubicBezTo>
                <a:cubicBezTo>
                  <a:pt x="2014" y="12558"/>
                  <a:pt x="1820" y="12410"/>
                  <a:pt x="1630" y="12303"/>
                </a:cubicBezTo>
                <a:cubicBezTo>
                  <a:pt x="1492" y="12225"/>
                  <a:pt x="1357" y="12048"/>
                  <a:pt x="1327" y="11895"/>
                </a:cubicBezTo>
                <a:cubicBezTo>
                  <a:pt x="1233" y="11424"/>
                  <a:pt x="1295" y="10947"/>
                  <a:pt x="1379" y="10478"/>
                </a:cubicBezTo>
                <a:cubicBezTo>
                  <a:pt x="1406" y="10327"/>
                  <a:pt x="1498" y="10186"/>
                  <a:pt x="1568" y="10045"/>
                </a:cubicBezTo>
                <a:cubicBezTo>
                  <a:pt x="1649" y="9889"/>
                  <a:pt x="1737" y="9739"/>
                  <a:pt x="1824" y="9588"/>
                </a:cubicBezTo>
                <a:cubicBezTo>
                  <a:pt x="2098" y="9119"/>
                  <a:pt x="2334" y="8620"/>
                  <a:pt x="2660" y="8189"/>
                </a:cubicBezTo>
                <a:cubicBezTo>
                  <a:pt x="2932" y="7829"/>
                  <a:pt x="3356" y="7583"/>
                  <a:pt x="3628" y="7223"/>
                </a:cubicBezTo>
                <a:cubicBezTo>
                  <a:pt x="3886" y="6879"/>
                  <a:pt x="4241" y="6745"/>
                  <a:pt x="4594" y="6670"/>
                </a:cubicBezTo>
                <a:cubicBezTo>
                  <a:pt x="4759" y="6635"/>
                  <a:pt x="4851" y="6514"/>
                  <a:pt x="4845" y="6484"/>
                </a:cubicBezTo>
                <a:cubicBezTo>
                  <a:pt x="4809" y="6245"/>
                  <a:pt x="4977" y="6234"/>
                  <a:pt x="5126" y="6195"/>
                </a:cubicBezTo>
                <a:cubicBezTo>
                  <a:pt x="5263" y="6159"/>
                  <a:pt x="5508" y="6155"/>
                  <a:pt x="5526" y="6089"/>
                </a:cubicBezTo>
                <a:cubicBezTo>
                  <a:pt x="5609" y="5774"/>
                  <a:pt x="5912" y="5795"/>
                  <a:pt x="6095" y="5743"/>
                </a:cubicBezTo>
                <a:cubicBezTo>
                  <a:pt x="6334" y="5674"/>
                  <a:pt x="6467" y="5542"/>
                  <a:pt x="6585" y="5372"/>
                </a:cubicBezTo>
                <a:cubicBezTo>
                  <a:pt x="6710" y="5398"/>
                  <a:pt x="6814" y="5420"/>
                  <a:pt x="6929" y="5445"/>
                </a:cubicBezTo>
                <a:cubicBezTo>
                  <a:pt x="6935" y="5327"/>
                  <a:pt x="6943" y="5240"/>
                  <a:pt x="6944" y="5216"/>
                </a:cubicBezTo>
                <a:cubicBezTo>
                  <a:pt x="7222" y="5078"/>
                  <a:pt x="7445" y="4896"/>
                  <a:pt x="7686" y="4868"/>
                </a:cubicBezTo>
                <a:cubicBezTo>
                  <a:pt x="8002" y="4830"/>
                  <a:pt x="8226" y="4661"/>
                  <a:pt x="8480" y="4519"/>
                </a:cubicBezTo>
                <a:cubicBezTo>
                  <a:pt x="8638" y="4430"/>
                  <a:pt x="8789" y="4323"/>
                  <a:pt x="8957" y="4263"/>
                </a:cubicBezTo>
                <a:cubicBezTo>
                  <a:pt x="9215" y="4170"/>
                  <a:pt x="9340" y="4010"/>
                  <a:pt x="9332" y="3775"/>
                </a:cubicBezTo>
                <a:cubicBezTo>
                  <a:pt x="9175" y="3718"/>
                  <a:pt x="9047" y="3671"/>
                  <a:pt x="8920" y="3624"/>
                </a:cubicBezTo>
                <a:lnTo>
                  <a:pt x="8920" y="3624"/>
                </a:lnTo>
                <a:cubicBezTo>
                  <a:pt x="8922" y="3628"/>
                  <a:pt x="8922" y="3634"/>
                  <a:pt x="8923" y="3638"/>
                </a:cubicBezTo>
                <a:lnTo>
                  <a:pt x="8915" y="3643"/>
                </a:lnTo>
                <a:cubicBezTo>
                  <a:pt x="8933" y="3795"/>
                  <a:pt x="8862" y="3893"/>
                  <a:pt x="8715" y="3948"/>
                </a:cubicBezTo>
                <a:cubicBezTo>
                  <a:pt x="8396" y="4071"/>
                  <a:pt x="8076" y="4196"/>
                  <a:pt x="7762" y="4326"/>
                </a:cubicBezTo>
                <a:cubicBezTo>
                  <a:pt x="7696" y="4353"/>
                  <a:pt x="7644" y="4412"/>
                  <a:pt x="7586" y="4456"/>
                </a:cubicBezTo>
                <a:lnTo>
                  <a:pt x="7586" y="4457"/>
                </a:lnTo>
                <a:lnTo>
                  <a:pt x="7585" y="4457"/>
                </a:lnTo>
                <a:cubicBezTo>
                  <a:pt x="7427" y="4516"/>
                  <a:pt x="7268" y="4575"/>
                  <a:pt x="7110" y="4633"/>
                </a:cubicBezTo>
                <a:cubicBezTo>
                  <a:pt x="7095" y="4608"/>
                  <a:pt x="7078" y="4582"/>
                  <a:pt x="7060" y="4557"/>
                </a:cubicBezTo>
                <a:cubicBezTo>
                  <a:pt x="7173" y="4473"/>
                  <a:pt x="7284" y="4389"/>
                  <a:pt x="7398" y="4304"/>
                </a:cubicBezTo>
                <a:lnTo>
                  <a:pt x="7396" y="4301"/>
                </a:lnTo>
                <a:cubicBezTo>
                  <a:pt x="7391" y="4299"/>
                  <a:pt x="7386" y="4296"/>
                  <a:pt x="7381" y="4294"/>
                </a:cubicBezTo>
                <a:lnTo>
                  <a:pt x="7381" y="4294"/>
                </a:lnTo>
                <a:cubicBezTo>
                  <a:pt x="7391" y="4295"/>
                  <a:pt x="7399" y="4295"/>
                  <a:pt x="7408" y="4296"/>
                </a:cubicBezTo>
                <a:cubicBezTo>
                  <a:pt x="7404" y="4299"/>
                  <a:pt x="7402" y="4301"/>
                  <a:pt x="7398" y="4304"/>
                </a:cubicBezTo>
                <a:cubicBezTo>
                  <a:pt x="7461" y="4354"/>
                  <a:pt x="7523" y="4405"/>
                  <a:pt x="7586" y="4457"/>
                </a:cubicBezTo>
                <a:cubicBezTo>
                  <a:pt x="7570" y="4297"/>
                  <a:pt x="7625" y="4203"/>
                  <a:pt x="7790" y="4139"/>
                </a:cubicBezTo>
                <a:cubicBezTo>
                  <a:pt x="8172" y="3989"/>
                  <a:pt x="8542" y="3812"/>
                  <a:pt x="8915" y="3645"/>
                </a:cubicBezTo>
                <a:cubicBezTo>
                  <a:pt x="8915" y="3638"/>
                  <a:pt x="8915" y="3632"/>
                  <a:pt x="8914" y="3624"/>
                </a:cubicBezTo>
                <a:lnTo>
                  <a:pt x="8914" y="3624"/>
                </a:lnTo>
                <a:cubicBezTo>
                  <a:pt x="8917" y="3625"/>
                  <a:pt x="8918" y="3625"/>
                  <a:pt x="8920" y="3627"/>
                </a:cubicBezTo>
                <a:cubicBezTo>
                  <a:pt x="8908" y="3567"/>
                  <a:pt x="8903" y="3483"/>
                  <a:pt x="8876" y="3474"/>
                </a:cubicBezTo>
                <a:cubicBezTo>
                  <a:pt x="8655" y="3406"/>
                  <a:pt x="8430" y="3356"/>
                  <a:pt x="8266" y="3315"/>
                </a:cubicBezTo>
                <a:cubicBezTo>
                  <a:pt x="8236" y="3112"/>
                  <a:pt x="8215" y="2976"/>
                  <a:pt x="8186" y="2788"/>
                </a:cubicBezTo>
                <a:cubicBezTo>
                  <a:pt x="7986" y="3018"/>
                  <a:pt x="7934" y="3039"/>
                  <a:pt x="7594" y="3076"/>
                </a:cubicBezTo>
                <a:cubicBezTo>
                  <a:pt x="7548" y="3081"/>
                  <a:pt x="7501" y="3102"/>
                  <a:pt x="7458" y="3122"/>
                </a:cubicBezTo>
                <a:cubicBezTo>
                  <a:pt x="7152" y="3262"/>
                  <a:pt x="6831" y="3375"/>
                  <a:pt x="6531" y="3514"/>
                </a:cubicBezTo>
                <a:cubicBezTo>
                  <a:pt x="5679" y="3906"/>
                  <a:pt x="4856" y="4357"/>
                  <a:pt x="4031" y="4802"/>
                </a:cubicBezTo>
                <a:cubicBezTo>
                  <a:pt x="3765" y="4946"/>
                  <a:pt x="3530" y="5145"/>
                  <a:pt x="3277" y="5312"/>
                </a:cubicBezTo>
                <a:cubicBezTo>
                  <a:pt x="3085" y="5437"/>
                  <a:pt x="3010" y="5613"/>
                  <a:pt x="3022" y="5833"/>
                </a:cubicBezTo>
                <a:cubicBezTo>
                  <a:pt x="3046" y="5818"/>
                  <a:pt x="3069" y="5800"/>
                  <a:pt x="3094" y="5791"/>
                </a:cubicBezTo>
                <a:cubicBezTo>
                  <a:pt x="3094" y="5791"/>
                  <a:pt x="3095" y="5791"/>
                  <a:pt x="3095" y="5791"/>
                </a:cubicBezTo>
                <a:cubicBezTo>
                  <a:pt x="3104" y="5791"/>
                  <a:pt x="3130" y="5807"/>
                  <a:pt x="3129" y="5812"/>
                </a:cubicBezTo>
                <a:cubicBezTo>
                  <a:pt x="3100" y="6014"/>
                  <a:pt x="3070" y="6216"/>
                  <a:pt x="3032" y="6466"/>
                </a:cubicBezTo>
                <a:cubicBezTo>
                  <a:pt x="2822" y="6402"/>
                  <a:pt x="2617" y="6341"/>
                  <a:pt x="2411" y="6279"/>
                </a:cubicBezTo>
                <a:cubicBezTo>
                  <a:pt x="2169" y="6459"/>
                  <a:pt x="1780" y="6494"/>
                  <a:pt x="1751" y="6915"/>
                </a:cubicBezTo>
                <a:cubicBezTo>
                  <a:pt x="1811" y="7021"/>
                  <a:pt x="1876" y="7134"/>
                  <a:pt x="1958" y="7276"/>
                </a:cubicBezTo>
                <a:cubicBezTo>
                  <a:pt x="1863" y="7262"/>
                  <a:pt x="1779" y="7255"/>
                  <a:pt x="1703" y="7255"/>
                </a:cubicBezTo>
                <a:cubicBezTo>
                  <a:pt x="1373" y="7255"/>
                  <a:pt x="1202" y="7395"/>
                  <a:pt x="995" y="7755"/>
                </a:cubicBezTo>
                <a:cubicBezTo>
                  <a:pt x="926" y="7879"/>
                  <a:pt x="823" y="7987"/>
                  <a:pt x="761" y="8115"/>
                </a:cubicBezTo>
                <a:cubicBezTo>
                  <a:pt x="564" y="8512"/>
                  <a:pt x="344" y="8904"/>
                  <a:pt x="201" y="9322"/>
                </a:cubicBezTo>
                <a:cubicBezTo>
                  <a:pt x="50" y="9764"/>
                  <a:pt x="166" y="10257"/>
                  <a:pt x="11" y="10708"/>
                </a:cubicBezTo>
                <a:cubicBezTo>
                  <a:pt x="0" y="10736"/>
                  <a:pt x="57" y="10782"/>
                  <a:pt x="69" y="10824"/>
                </a:cubicBezTo>
                <a:cubicBezTo>
                  <a:pt x="108" y="10941"/>
                  <a:pt x="165" y="11058"/>
                  <a:pt x="170" y="11177"/>
                </a:cubicBezTo>
                <a:cubicBezTo>
                  <a:pt x="194" y="11783"/>
                  <a:pt x="371" y="12353"/>
                  <a:pt x="594" y="12907"/>
                </a:cubicBezTo>
                <a:cubicBezTo>
                  <a:pt x="636" y="13013"/>
                  <a:pt x="755" y="13088"/>
                  <a:pt x="840" y="13173"/>
                </a:cubicBezTo>
                <a:cubicBezTo>
                  <a:pt x="884" y="13216"/>
                  <a:pt x="967" y="13244"/>
                  <a:pt x="976" y="13289"/>
                </a:cubicBezTo>
                <a:cubicBezTo>
                  <a:pt x="1089" y="13843"/>
                  <a:pt x="1578" y="13961"/>
                  <a:pt x="1988" y="14164"/>
                </a:cubicBezTo>
                <a:cubicBezTo>
                  <a:pt x="2035" y="14187"/>
                  <a:pt x="2111" y="14203"/>
                  <a:pt x="2172" y="14203"/>
                </a:cubicBezTo>
                <a:cubicBezTo>
                  <a:pt x="2213" y="14203"/>
                  <a:pt x="2247" y="14195"/>
                  <a:pt x="2260" y="14179"/>
                </a:cubicBezTo>
                <a:cubicBezTo>
                  <a:pt x="2314" y="14111"/>
                  <a:pt x="2363" y="14088"/>
                  <a:pt x="2411" y="14088"/>
                </a:cubicBezTo>
                <a:cubicBezTo>
                  <a:pt x="2488" y="14088"/>
                  <a:pt x="2560" y="14146"/>
                  <a:pt x="2640" y="14171"/>
                </a:cubicBezTo>
                <a:cubicBezTo>
                  <a:pt x="2677" y="14183"/>
                  <a:pt x="2718" y="14188"/>
                  <a:pt x="2759" y="14188"/>
                </a:cubicBezTo>
                <a:cubicBezTo>
                  <a:pt x="2798" y="14188"/>
                  <a:pt x="2837" y="14184"/>
                  <a:pt x="2875" y="14179"/>
                </a:cubicBezTo>
                <a:cubicBezTo>
                  <a:pt x="3066" y="14154"/>
                  <a:pt x="3282" y="14063"/>
                  <a:pt x="3461" y="14063"/>
                </a:cubicBezTo>
                <a:cubicBezTo>
                  <a:pt x="3512" y="14063"/>
                  <a:pt x="3560" y="14071"/>
                  <a:pt x="3603" y="14089"/>
                </a:cubicBezTo>
                <a:cubicBezTo>
                  <a:pt x="3684" y="14123"/>
                  <a:pt x="3755" y="14137"/>
                  <a:pt x="3821" y="14137"/>
                </a:cubicBezTo>
                <a:cubicBezTo>
                  <a:pt x="4059" y="14137"/>
                  <a:pt x="4219" y="13952"/>
                  <a:pt x="4428" y="13846"/>
                </a:cubicBezTo>
                <a:cubicBezTo>
                  <a:pt x="4520" y="13958"/>
                  <a:pt x="4593" y="13999"/>
                  <a:pt x="4657" y="13999"/>
                </a:cubicBezTo>
                <a:cubicBezTo>
                  <a:pt x="4820" y="13999"/>
                  <a:pt x="4917" y="13729"/>
                  <a:pt x="5089" y="13684"/>
                </a:cubicBezTo>
                <a:cubicBezTo>
                  <a:pt x="5154" y="13723"/>
                  <a:pt x="5234" y="13768"/>
                  <a:pt x="5289" y="13801"/>
                </a:cubicBezTo>
                <a:cubicBezTo>
                  <a:pt x="5540" y="13777"/>
                  <a:pt x="5627" y="13404"/>
                  <a:pt x="5854" y="13404"/>
                </a:cubicBezTo>
                <a:cubicBezTo>
                  <a:pt x="5914" y="13404"/>
                  <a:pt x="5983" y="13430"/>
                  <a:pt x="6068" y="13495"/>
                </a:cubicBezTo>
                <a:cubicBezTo>
                  <a:pt x="6135" y="13379"/>
                  <a:pt x="6173" y="13221"/>
                  <a:pt x="6242" y="13208"/>
                </a:cubicBezTo>
                <a:cubicBezTo>
                  <a:pt x="6741" y="13100"/>
                  <a:pt x="7175" y="12733"/>
                  <a:pt x="7700" y="12733"/>
                </a:cubicBezTo>
                <a:cubicBezTo>
                  <a:pt x="7779" y="12733"/>
                  <a:pt x="7860" y="12741"/>
                  <a:pt x="7943" y="12760"/>
                </a:cubicBezTo>
                <a:cubicBezTo>
                  <a:pt x="7988" y="12668"/>
                  <a:pt x="8032" y="12578"/>
                  <a:pt x="8078" y="12483"/>
                </a:cubicBezTo>
                <a:cubicBezTo>
                  <a:pt x="8193" y="12562"/>
                  <a:pt x="8276" y="12617"/>
                  <a:pt x="8297" y="12631"/>
                </a:cubicBezTo>
                <a:cubicBezTo>
                  <a:pt x="8506" y="12527"/>
                  <a:pt x="8650" y="12459"/>
                  <a:pt x="8789" y="12385"/>
                </a:cubicBezTo>
                <a:cubicBezTo>
                  <a:pt x="9022" y="12261"/>
                  <a:pt x="9292" y="12323"/>
                  <a:pt x="9541" y="12182"/>
                </a:cubicBezTo>
                <a:cubicBezTo>
                  <a:pt x="9703" y="12090"/>
                  <a:pt x="9925" y="12064"/>
                  <a:pt x="10151" y="12064"/>
                </a:cubicBezTo>
                <a:cubicBezTo>
                  <a:pt x="10200" y="12064"/>
                  <a:pt x="10250" y="12066"/>
                  <a:pt x="10300" y="12068"/>
                </a:cubicBezTo>
                <a:cubicBezTo>
                  <a:pt x="10304" y="12068"/>
                  <a:pt x="10309" y="12068"/>
                  <a:pt x="10314" y="12068"/>
                </a:cubicBezTo>
                <a:cubicBezTo>
                  <a:pt x="10533" y="12068"/>
                  <a:pt x="10761" y="11826"/>
                  <a:pt x="10991" y="11705"/>
                </a:cubicBezTo>
                <a:cubicBezTo>
                  <a:pt x="11071" y="11663"/>
                  <a:pt x="11178" y="11673"/>
                  <a:pt x="11263" y="11636"/>
                </a:cubicBezTo>
                <a:cubicBezTo>
                  <a:pt x="11505" y="11533"/>
                  <a:pt x="11742" y="11421"/>
                  <a:pt x="12017" y="11294"/>
                </a:cubicBezTo>
                <a:cubicBezTo>
                  <a:pt x="12127" y="11304"/>
                  <a:pt x="12298" y="11322"/>
                  <a:pt x="12469" y="11338"/>
                </a:cubicBezTo>
                <a:cubicBezTo>
                  <a:pt x="12500" y="11053"/>
                  <a:pt x="12810" y="11186"/>
                  <a:pt x="12948" y="11022"/>
                </a:cubicBezTo>
                <a:cubicBezTo>
                  <a:pt x="13019" y="10937"/>
                  <a:pt x="13205" y="10865"/>
                  <a:pt x="13328" y="10865"/>
                </a:cubicBezTo>
                <a:cubicBezTo>
                  <a:pt x="13363" y="10865"/>
                  <a:pt x="13393" y="10871"/>
                  <a:pt x="13413" y="10884"/>
                </a:cubicBezTo>
                <a:cubicBezTo>
                  <a:pt x="13481" y="10929"/>
                  <a:pt x="13544" y="10945"/>
                  <a:pt x="13601" y="10945"/>
                </a:cubicBezTo>
                <a:cubicBezTo>
                  <a:pt x="13701" y="10945"/>
                  <a:pt x="13784" y="10894"/>
                  <a:pt x="13851" y="10853"/>
                </a:cubicBezTo>
                <a:cubicBezTo>
                  <a:pt x="14297" y="10577"/>
                  <a:pt x="14785" y="10444"/>
                  <a:pt x="15291" y="10356"/>
                </a:cubicBezTo>
                <a:cubicBezTo>
                  <a:pt x="15437" y="10330"/>
                  <a:pt x="15558" y="10291"/>
                  <a:pt x="15677" y="10178"/>
                </a:cubicBezTo>
                <a:cubicBezTo>
                  <a:pt x="15794" y="10069"/>
                  <a:pt x="15982" y="10035"/>
                  <a:pt x="16139" y="9973"/>
                </a:cubicBezTo>
                <a:cubicBezTo>
                  <a:pt x="16272" y="9921"/>
                  <a:pt x="16409" y="9882"/>
                  <a:pt x="16540" y="9830"/>
                </a:cubicBezTo>
                <a:cubicBezTo>
                  <a:pt x="16788" y="9732"/>
                  <a:pt x="17000" y="9507"/>
                  <a:pt x="17280" y="9507"/>
                </a:cubicBezTo>
                <a:cubicBezTo>
                  <a:pt x="17348" y="9507"/>
                  <a:pt x="17420" y="9520"/>
                  <a:pt x="17498" y="9551"/>
                </a:cubicBezTo>
                <a:cubicBezTo>
                  <a:pt x="17500" y="9552"/>
                  <a:pt x="17503" y="9553"/>
                  <a:pt x="17507" y="9553"/>
                </a:cubicBezTo>
                <a:cubicBezTo>
                  <a:pt x="17542" y="9553"/>
                  <a:pt x="17602" y="9496"/>
                  <a:pt x="17648" y="9467"/>
                </a:cubicBezTo>
                <a:cubicBezTo>
                  <a:pt x="17900" y="9311"/>
                  <a:pt x="18144" y="9136"/>
                  <a:pt x="18409" y="9004"/>
                </a:cubicBezTo>
                <a:cubicBezTo>
                  <a:pt x="18555" y="8931"/>
                  <a:pt x="18747" y="8951"/>
                  <a:pt x="18899" y="8887"/>
                </a:cubicBezTo>
                <a:cubicBezTo>
                  <a:pt x="19026" y="8834"/>
                  <a:pt x="19117" y="8696"/>
                  <a:pt x="19242" y="8634"/>
                </a:cubicBezTo>
                <a:cubicBezTo>
                  <a:pt x="19886" y="8321"/>
                  <a:pt x="20462" y="7906"/>
                  <a:pt x="21003" y="7441"/>
                </a:cubicBezTo>
                <a:cubicBezTo>
                  <a:pt x="21213" y="7260"/>
                  <a:pt x="21488" y="7117"/>
                  <a:pt x="21464" y="6764"/>
                </a:cubicBezTo>
                <a:cubicBezTo>
                  <a:pt x="21462" y="6718"/>
                  <a:pt x="21574" y="6669"/>
                  <a:pt x="21628" y="6617"/>
                </a:cubicBezTo>
                <a:cubicBezTo>
                  <a:pt x="22071" y="6181"/>
                  <a:pt x="22271" y="5636"/>
                  <a:pt x="22306" y="5030"/>
                </a:cubicBezTo>
                <a:cubicBezTo>
                  <a:pt x="22313" y="4910"/>
                  <a:pt x="22260" y="4787"/>
                  <a:pt x="22251" y="4665"/>
                </a:cubicBezTo>
                <a:cubicBezTo>
                  <a:pt x="22209" y="4103"/>
                  <a:pt x="22349" y="3525"/>
                  <a:pt x="22098" y="2983"/>
                </a:cubicBezTo>
                <a:cubicBezTo>
                  <a:pt x="22086" y="2957"/>
                  <a:pt x="22055" y="2940"/>
                  <a:pt x="22029" y="2916"/>
                </a:cubicBezTo>
                <a:cubicBezTo>
                  <a:pt x="21977" y="2960"/>
                  <a:pt x="21925" y="3002"/>
                  <a:pt x="21763" y="3130"/>
                </a:cubicBezTo>
                <a:cubicBezTo>
                  <a:pt x="21729" y="2979"/>
                  <a:pt x="21656" y="2852"/>
                  <a:pt x="21688" y="2762"/>
                </a:cubicBezTo>
                <a:cubicBezTo>
                  <a:pt x="21801" y="2460"/>
                  <a:pt x="21602" y="2286"/>
                  <a:pt x="21443" y="2107"/>
                </a:cubicBezTo>
                <a:cubicBezTo>
                  <a:pt x="21238" y="1872"/>
                  <a:pt x="20997" y="1668"/>
                  <a:pt x="20780" y="1442"/>
                </a:cubicBezTo>
                <a:cubicBezTo>
                  <a:pt x="20577" y="1234"/>
                  <a:pt x="20258" y="1113"/>
                  <a:pt x="20254" y="749"/>
                </a:cubicBezTo>
                <a:cubicBezTo>
                  <a:pt x="20254" y="711"/>
                  <a:pt x="20216" y="654"/>
                  <a:pt x="20179" y="635"/>
                </a:cubicBezTo>
                <a:cubicBezTo>
                  <a:pt x="19899" y="480"/>
                  <a:pt x="19624" y="314"/>
                  <a:pt x="19331" y="186"/>
                </a:cubicBezTo>
                <a:cubicBezTo>
                  <a:pt x="19021" y="53"/>
                  <a:pt x="18709" y="0"/>
                  <a:pt x="183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8"/>
          <p:cNvSpPr/>
          <p:nvPr/>
        </p:nvSpPr>
        <p:spPr>
          <a:xfrm>
            <a:off x="480721" y="3425157"/>
            <a:ext cx="285454" cy="374355"/>
          </a:xfrm>
          <a:custGeom>
            <a:rect b="b" l="l" r="r" t="t"/>
            <a:pathLst>
              <a:path extrusionOk="0" h="5994" w="4570">
                <a:moveTo>
                  <a:pt x="4570" y="3506"/>
                </a:moveTo>
                <a:cubicBezTo>
                  <a:pt x="4537" y="3552"/>
                  <a:pt x="4506" y="3609"/>
                  <a:pt x="4463" y="3647"/>
                </a:cubicBezTo>
                <a:cubicBezTo>
                  <a:pt x="4422" y="3684"/>
                  <a:pt x="4432" y="3776"/>
                  <a:pt x="4336" y="3758"/>
                </a:cubicBezTo>
                <a:cubicBezTo>
                  <a:pt x="4317" y="3754"/>
                  <a:pt x="4265" y="3804"/>
                  <a:pt x="4267" y="3825"/>
                </a:cubicBezTo>
                <a:cubicBezTo>
                  <a:pt x="4282" y="3964"/>
                  <a:pt x="4171" y="3971"/>
                  <a:pt x="4079" y="4020"/>
                </a:cubicBezTo>
                <a:cubicBezTo>
                  <a:pt x="4036" y="3943"/>
                  <a:pt x="4002" y="3882"/>
                  <a:pt x="3955" y="3798"/>
                </a:cubicBezTo>
                <a:cubicBezTo>
                  <a:pt x="3913" y="3895"/>
                  <a:pt x="3752" y="3885"/>
                  <a:pt x="3823" y="4051"/>
                </a:cubicBezTo>
                <a:cubicBezTo>
                  <a:pt x="3682" y="4030"/>
                  <a:pt x="3544" y="4099"/>
                  <a:pt x="3438" y="3953"/>
                </a:cubicBezTo>
                <a:cubicBezTo>
                  <a:pt x="3397" y="4013"/>
                  <a:pt x="3361" y="4063"/>
                  <a:pt x="3319" y="4122"/>
                </a:cubicBezTo>
                <a:cubicBezTo>
                  <a:pt x="3281" y="4099"/>
                  <a:pt x="3242" y="4077"/>
                  <a:pt x="3203" y="4052"/>
                </a:cubicBezTo>
                <a:cubicBezTo>
                  <a:pt x="3186" y="4167"/>
                  <a:pt x="2964" y="4174"/>
                  <a:pt x="3066" y="4349"/>
                </a:cubicBezTo>
                <a:cubicBezTo>
                  <a:pt x="3095" y="4344"/>
                  <a:pt x="3130" y="4336"/>
                  <a:pt x="3209" y="4320"/>
                </a:cubicBezTo>
                <a:cubicBezTo>
                  <a:pt x="3134" y="4370"/>
                  <a:pt x="3096" y="4394"/>
                  <a:pt x="3035" y="4435"/>
                </a:cubicBezTo>
                <a:cubicBezTo>
                  <a:pt x="3077" y="4457"/>
                  <a:pt x="3101" y="4471"/>
                  <a:pt x="3114" y="4478"/>
                </a:cubicBezTo>
                <a:cubicBezTo>
                  <a:pt x="3110" y="4545"/>
                  <a:pt x="3090" y="4611"/>
                  <a:pt x="3105" y="4668"/>
                </a:cubicBezTo>
                <a:cubicBezTo>
                  <a:pt x="3139" y="4806"/>
                  <a:pt x="3105" y="4934"/>
                  <a:pt x="3037" y="5044"/>
                </a:cubicBezTo>
                <a:cubicBezTo>
                  <a:pt x="2922" y="5232"/>
                  <a:pt x="2912" y="5273"/>
                  <a:pt x="3028" y="5452"/>
                </a:cubicBezTo>
                <a:cubicBezTo>
                  <a:pt x="2890" y="5524"/>
                  <a:pt x="2865" y="5679"/>
                  <a:pt x="2785" y="5795"/>
                </a:cubicBezTo>
                <a:cubicBezTo>
                  <a:pt x="2700" y="5917"/>
                  <a:pt x="2506" y="5994"/>
                  <a:pt x="2374" y="5931"/>
                </a:cubicBezTo>
                <a:cubicBezTo>
                  <a:pt x="2324" y="5908"/>
                  <a:pt x="2295" y="5839"/>
                  <a:pt x="2246" y="5778"/>
                </a:cubicBezTo>
                <a:cubicBezTo>
                  <a:pt x="2213" y="5826"/>
                  <a:pt x="2184" y="5866"/>
                  <a:pt x="2167" y="5889"/>
                </a:cubicBezTo>
                <a:cubicBezTo>
                  <a:pt x="2088" y="5857"/>
                  <a:pt x="2026" y="5822"/>
                  <a:pt x="1959" y="5805"/>
                </a:cubicBezTo>
                <a:cubicBezTo>
                  <a:pt x="1866" y="5782"/>
                  <a:pt x="1736" y="5658"/>
                  <a:pt x="1778" y="5596"/>
                </a:cubicBezTo>
                <a:cubicBezTo>
                  <a:pt x="1848" y="5488"/>
                  <a:pt x="1766" y="5461"/>
                  <a:pt x="1733" y="5398"/>
                </a:cubicBezTo>
                <a:cubicBezTo>
                  <a:pt x="1696" y="5329"/>
                  <a:pt x="1754" y="5232"/>
                  <a:pt x="1683" y="5164"/>
                </a:cubicBezTo>
                <a:cubicBezTo>
                  <a:pt x="1699" y="5154"/>
                  <a:pt x="1717" y="5144"/>
                  <a:pt x="1738" y="5132"/>
                </a:cubicBezTo>
                <a:cubicBezTo>
                  <a:pt x="1705" y="5102"/>
                  <a:pt x="1677" y="5075"/>
                  <a:pt x="1642" y="5042"/>
                </a:cubicBezTo>
                <a:cubicBezTo>
                  <a:pt x="1774" y="4945"/>
                  <a:pt x="1663" y="4844"/>
                  <a:pt x="1658" y="4743"/>
                </a:cubicBezTo>
                <a:cubicBezTo>
                  <a:pt x="1657" y="4715"/>
                  <a:pt x="1630" y="4686"/>
                  <a:pt x="1634" y="4660"/>
                </a:cubicBezTo>
                <a:cubicBezTo>
                  <a:pt x="1657" y="4518"/>
                  <a:pt x="1691" y="4378"/>
                  <a:pt x="1712" y="4235"/>
                </a:cubicBezTo>
                <a:cubicBezTo>
                  <a:pt x="1735" y="4070"/>
                  <a:pt x="1556" y="3907"/>
                  <a:pt x="1391" y="3933"/>
                </a:cubicBezTo>
                <a:cubicBezTo>
                  <a:pt x="1342" y="4064"/>
                  <a:pt x="1269" y="3929"/>
                  <a:pt x="1203" y="3945"/>
                </a:cubicBezTo>
                <a:cubicBezTo>
                  <a:pt x="1134" y="3962"/>
                  <a:pt x="1135" y="3825"/>
                  <a:pt x="1031" y="3836"/>
                </a:cubicBezTo>
                <a:cubicBezTo>
                  <a:pt x="954" y="3844"/>
                  <a:pt x="863" y="3844"/>
                  <a:pt x="802" y="3758"/>
                </a:cubicBezTo>
                <a:cubicBezTo>
                  <a:pt x="764" y="3700"/>
                  <a:pt x="708" y="3653"/>
                  <a:pt x="649" y="3591"/>
                </a:cubicBezTo>
                <a:cubicBezTo>
                  <a:pt x="541" y="3689"/>
                  <a:pt x="432" y="3605"/>
                  <a:pt x="383" y="3516"/>
                </a:cubicBezTo>
                <a:cubicBezTo>
                  <a:pt x="287" y="3341"/>
                  <a:pt x="123" y="3229"/>
                  <a:pt x="0" y="3059"/>
                </a:cubicBezTo>
                <a:cubicBezTo>
                  <a:pt x="37" y="2995"/>
                  <a:pt x="159" y="2934"/>
                  <a:pt x="26" y="2830"/>
                </a:cubicBezTo>
                <a:cubicBezTo>
                  <a:pt x="186" y="2863"/>
                  <a:pt x="206" y="2669"/>
                  <a:pt x="348" y="2682"/>
                </a:cubicBezTo>
                <a:cubicBezTo>
                  <a:pt x="344" y="2633"/>
                  <a:pt x="340" y="2586"/>
                  <a:pt x="337" y="2527"/>
                </a:cubicBezTo>
                <a:cubicBezTo>
                  <a:pt x="410" y="2540"/>
                  <a:pt x="477" y="2460"/>
                  <a:pt x="547" y="2545"/>
                </a:cubicBezTo>
                <a:cubicBezTo>
                  <a:pt x="561" y="2560"/>
                  <a:pt x="610" y="2553"/>
                  <a:pt x="640" y="2545"/>
                </a:cubicBezTo>
                <a:cubicBezTo>
                  <a:pt x="735" y="2521"/>
                  <a:pt x="827" y="2485"/>
                  <a:pt x="922" y="2463"/>
                </a:cubicBezTo>
                <a:cubicBezTo>
                  <a:pt x="981" y="2449"/>
                  <a:pt x="1052" y="2428"/>
                  <a:pt x="1102" y="2449"/>
                </a:cubicBezTo>
                <a:cubicBezTo>
                  <a:pt x="1217" y="2498"/>
                  <a:pt x="1318" y="2434"/>
                  <a:pt x="1426" y="2435"/>
                </a:cubicBezTo>
                <a:cubicBezTo>
                  <a:pt x="1465" y="2435"/>
                  <a:pt x="1548" y="2272"/>
                  <a:pt x="1550" y="2222"/>
                </a:cubicBezTo>
                <a:cubicBezTo>
                  <a:pt x="1551" y="2177"/>
                  <a:pt x="1563" y="2132"/>
                  <a:pt x="1572" y="2086"/>
                </a:cubicBezTo>
                <a:cubicBezTo>
                  <a:pt x="1579" y="2053"/>
                  <a:pt x="1594" y="2019"/>
                  <a:pt x="1594" y="1986"/>
                </a:cubicBezTo>
                <a:cubicBezTo>
                  <a:pt x="1594" y="1963"/>
                  <a:pt x="1572" y="1939"/>
                  <a:pt x="1553" y="1902"/>
                </a:cubicBezTo>
                <a:lnTo>
                  <a:pt x="1722" y="1902"/>
                </a:lnTo>
                <a:cubicBezTo>
                  <a:pt x="1694" y="1852"/>
                  <a:pt x="1657" y="1815"/>
                  <a:pt x="1662" y="1786"/>
                </a:cubicBezTo>
                <a:cubicBezTo>
                  <a:pt x="1671" y="1730"/>
                  <a:pt x="1704" y="1678"/>
                  <a:pt x="1729" y="1625"/>
                </a:cubicBezTo>
                <a:cubicBezTo>
                  <a:pt x="1806" y="1456"/>
                  <a:pt x="1849" y="1279"/>
                  <a:pt x="1811" y="1099"/>
                </a:cubicBezTo>
                <a:cubicBezTo>
                  <a:pt x="1788" y="995"/>
                  <a:pt x="1807" y="923"/>
                  <a:pt x="1895" y="877"/>
                </a:cubicBezTo>
                <a:cubicBezTo>
                  <a:pt x="1869" y="828"/>
                  <a:pt x="1849" y="792"/>
                  <a:pt x="1832" y="758"/>
                </a:cubicBezTo>
                <a:cubicBezTo>
                  <a:pt x="1871" y="679"/>
                  <a:pt x="2015" y="657"/>
                  <a:pt x="1948" y="531"/>
                </a:cubicBezTo>
                <a:cubicBezTo>
                  <a:pt x="2087" y="497"/>
                  <a:pt x="2009" y="307"/>
                  <a:pt x="2140" y="268"/>
                </a:cubicBezTo>
                <a:cubicBezTo>
                  <a:pt x="2142" y="96"/>
                  <a:pt x="2250" y="109"/>
                  <a:pt x="2368" y="138"/>
                </a:cubicBezTo>
                <a:cubicBezTo>
                  <a:pt x="2381" y="141"/>
                  <a:pt x="2400" y="142"/>
                  <a:pt x="2408" y="136"/>
                </a:cubicBezTo>
                <a:cubicBezTo>
                  <a:pt x="2473" y="93"/>
                  <a:pt x="2533" y="47"/>
                  <a:pt x="2601" y="0"/>
                </a:cubicBezTo>
                <a:cubicBezTo>
                  <a:pt x="2610" y="11"/>
                  <a:pt x="2625" y="23"/>
                  <a:pt x="2636" y="39"/>
                </a:cubicBezTo>
                <a:cubicBezTo>
                  <a:pt x="2650" y="55"/>
                  <a:pt x="2660" y="73"/>
                  <a:pt x="2674" y="93"/>
                </a:cubicBezTo>
                <a:cubicBezTo>
                  <a:pt x="2747" y="68"/>
                  <a:pt x="2818" y="44"/>
                  <a:pt x="2891" y="20"/>
                </a:cubicBezTo>
                <a:cubicBezTo>
                  <a:pt x="2936" y="70"/>
                  <a:pt x="2922" y="137"/>
                  <a:pt x="3002" y="174"/>
                </a:cubicBezTo>
                <a:cubicBezTo>
                  <a:pt x="3104" y="221"/>
                  <a:pt x="3218" y="313"/>
                  <a:pt x="3187" y="487"/>
                </a:cubicBezTo>
                <a:cubicBezTo>
                  <a:pt x="3146" y="434"/>
                  <a:pt x="3114" y="396"/>
                  <a:pt x="3083" y="357"/>
                </a:cubicBezTo>
                <a:cubicBezTo>
                  <a:pt x="3075" y="433"/>
                  <a:pt x="3085" y="507"/>
                  <a:pt x="3155" y="523"/>
                </a:cubicBezTo>
                <a:cubicBezTo>
                  <a:pt x="3247" y="547"/>
                  <a:pt x="3252" y="619"/>
                  <a:pt x="3228" y="668"/>
                </a:cubicBezTo>
                <a:cubicBezTo>
                  <a:pt x="3176" y="767"/>
                  <a:pt x="3223" y="825"/>
                  <a:pt x="3303" y="870"/>
                </a:cubicBezTo>
                <a:cubicBezTo>
                  <a:pt x="3139" y="995"/>
                  <a:pt x="3106" y="1140"/>
                  <a:pt x="3212" y="1270"/>
                </a:cubicBezTo>
                <a:cubicBezTo>
                  <a:pt x="3249" y="1314"/>
                  <a:pt x="3281" y="1334"/>
                  <a:pt x="3256" y="1403"/>
                </a:cubicBezTo>
                <a:cubicBezTo>
                  <a:pt x="3239" y="1450"/>
                  <a:pt x="3273" y="1515"/>
                  <a:pt x="3288" y="1600"/>
                </a:cubicBezTo>
                <a:cubicBezTo>
                  <a:pt x="3194" y="1591"/>
                  <a:pt x="3104" y="1584"/>
                  <a:pt x="3014" y="1577"/>
                </a:cubicBezTo>
                <a:cubicBezTo>
                  <a:pt x="3011" y="1585"/>
                  <a:pt x="3009" y="1593"/>
                  <a:pt x="3006" y="1603"/>
                </a:cubicBezTo>
                <a:cubicBezTo>
                  <a:pt x="3088" y="1630"/>
                  <a:pt x="3171" y="1656"/>
                  <a:pt x="3252" y="1683"/>
                </a:cubicBezTo>
                <a:cubicBezTo>
                  <a:pt x="3262" y="1777"/>
                  <a:pt x="3332" y="1879"/>
                  <a:pt x="3215" y="1955"/>
                </a:cubicBezTo>
                <a:cubicBezTo>
                  <a:pt x="3238" y="2072"/>
                  <a:pt x="3261" y="2187"/>
                  <a:pt x="3285" y="2308"/>
                </a:cubicBezTo>
                <a:cubicBezTo>
                  <a:pt x="3317" y="2304"/>
                  <a:pt x="3343" y="2302"/>
                  <a:pt x="3379" y="2297"/>
                </a:cubicBezTo>
                <a:cubicBezTo>
                  <a:pt x="3225" y="2427"/>
                  <a:pt x="3350" y="2512"/>
                  <a:pt x="3387" y="2567"/>
                </a:cubicBezTo>
                <a:cubicBezTo>
                  <a:pt x="3646" y="2646"/>
                  <a:pt x="3865" y="2712"/>
                  <a:pt x="4100" y="2783"/>
                </a:cubicBezTo>
                <a:cubicBezTo>
                  <a:pt x="4109" y="2822"/>
                  <a:pt x="4124" y="2879"/>
                  <a:pt x="4146" y="2966"/>
                </a:cubicBezTo>
                <a:cubicBezTo>
                  <a:pt x="4173" y="2906"/>
                  <a:pt x="4179" y="2858"/>
                  <a:pt x="4208" y="2834"/>
                </a:cubicBezTo>
                <a:cubicBezTo>
                  <a:pt x="4270" y="2785"/>
                  <a:pt x="4386" y="2835"/>
                  <a:pt x="4418" y="2937"/>
                </a:cubicBezTo>
                <a:cubicBezTo>
                  <a:pt x="4443" y="3013"/>
                  <a:pt x="4469" y="3079"/>
                  <a:pt x="4526" y="3142"/>
                </a:cubicBezTo>
                <a:cubicBezTo>
                  <a:pt x="4556" y="3173"/>
                  <a:pt x="4546" y="3242"/>
                  <a:pt x="4551" y="3296"/>
                </a:cubicBezTo>
                <a:cubicBezTo>
                  <a:pt x="4557" y="3367"/>
                  <a:pt x="4564" y="3438"/>
                  <a:pt x="4570" y="3506"/>
                </a:cubicBezTo>
                <a:close/>
                <a:moveTo>
                  <a:pt x="2864" y="636"/>
                </a:moveTo>
                <a:cubicBezTo>
                  <a:pt x="2888" y="672"/>
                  <a:pt x="2908" y="704"/>
                  <a:pt x="2933" y="741"/>
                </a:cubicBezTo>
                <a:cubicBezTo>
                  <a:pt x="2966" y="647"/>
                  <a:pt x="2966" y="647"/>
                  <a:pt x="2864" y="636"/>
                </a:cubicBezTo>
                <a:close/>
                <a:moveTo>
                  <a:pt x="4318" y="3386"/>
                </a:moveTo>
                <a:cubicBezTo>
                  <a:pt x="4315" y="3353"/>
                  <a:pt x="4302" y="3322"/>
                  <a:pt x="4293" y="3291"/>
                </a:cubicBezTo>
                <a:cubicBezTo>
                  <a:pt x="4283" y="3292"/>
                  <a:pt x="4276" y="3293"/>
                  <a:pt x="4267" y="3296"/>
                </a:cubicBezTo>
                <a:cubicBezTo>
                  <a:pt x="4262" y="3332"/>
                  <a:pt x="4257" y="3367"/>
                  <a:pt x="4247" y="3439"/>
                </a:cubicBezTo>
                <a:cubicBezTo>
                  <a:pt x="4292" y="3406"/>
                  <a:pt x="4319" y="3395"/>
                  <a:pt x="4318" y="33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0" name="Google Shape;580;p18"/>
          <p:cNvGrpSpPr/>
          <p:nvPr/>
        </p:nvGrpSpPr>
        <p:grpSpPr>
          <a:xfrm rot="-421531">
            <a:off x="-140531" y="4103832"/>
            <a:ext cx="462465" cy="671383"/>
            <a:chOff x="1961231" y="5425859"/>
            <a:chExt cx="230407" cy="334525"/>
          </a:xfrm>
        </p:grpSpPr>
        <p:sp>
          <p:nvSpPr>
            <p:cNvPr id="581" name="Google Shape;581;p18"/>
            <p:cNvSpPr/>
            <p:nvPr/>
          </p:nvSpPr>
          <p:spPr>
            <a:xfrm>
              <a:off x="1961231" y="5425859"/>
              <a:ext cx="230407" cy="334525"/>
            </a:xfrm>
            <a:custGeom>
              <a:rect b="b" l="l" r="r" t="t"/>
              <a:pathLst>
                <a:path extrusionOk="0" h="7907" w="5446">
                  <a:moveTo>
                    <a:pt x="3310" y="658"/>
                  </a:moveTo>
                  <a:lnTo>
                    <a:pt x="3310" y="658"/>
                  </a:lnTo>
                  <a:cubicBezTo>
                    <a:pt x="3351" y="706"/>
                    <a:pt x="3387" y="748"/>
                    <a:pt x="3443" y="813"/>
                  </a:cubicBezTo>
                  <a:cubicBezTo>
                    <a:pt x="3399" y="816"/>
                    <a:pt x="3371" y="822"/>
                    <a:pt x="3349" y="822"/>
                  </a:cubicBezTo>
                  <a:cubicBezTo>
                    <a:pt x="3340" y="822"/>
                    <a:pt x="3332" y="821"/>
                    <a:pt x="3324" y="818"/>
                  </a:cubicBezTo>
                  <a:cubicBezTo>
                    <a:pt x="3245" y="792"/>
                    <a:pt x="3209" y="749"/>
                    <a:pt x="3310" y="658"/>
                  </a:cubicBezTo>
                  <a:close/>
                  <a:moveTo>
                    <a:pt x="1924" y="2909"/>
                  </a:moveTo>
                  <a:cubicBezTo>
                    <a:pt x="1954" y="2909"/>
                    <a:pt x="1966" y="2942"/>
                    <a:pt x="1949" y="3022"/>
                  </a:cubicBezTo>
                  <a:cubicBezTo>
                    <a:pt x="1901" y="3000"/>
                    <a:pt x="1860" y="2983"/>
                    <a:pt x="1821" y="2965"/>
                  </a:cubicBezTo>
                  <a:cubicBezTo>
                    <a:pt x="1863" y="2930"/>
                    <a:pt x="1899" y="2909"/>
                    <a:pt x="1924" y="2909"/>
                  </a:cubicBezTo>
                  <a:close/>
                  <a:moveTo>
                    <a:pt x="1858" y="4880"/>
                  </a:moveTo>
                  <a:cubicBezTo>
                    <a:pt x="1875" y="4883"/>
                    <a:pt x="1890" y="4886"/>
                    <a:pt x="1906" y="4888"/>
                  </a:cubicBezTo>
                  <a:cubicBezTo>
                    <a:pt x="1895" y="4935"/>
                    <a:pt x="1885" y="4981"/>
                    <a:pt x="1875" y="5027"/>
                  </a:cubicBezTo>
                  <a:cubicBezTo>
                    <a:pt x="1860" y="5023"/>
                    <a:pt x="1847" y="5021"/>
                    <a:pt x="1833" y="5018"/>
                  </a:cubicBezTo>
                  <a:cubicBezTo>
                    <a:pt x="1842" y="4971"/>
                    <a:pt x="1850" y="4927"/>
                    <a:pt x="1858" y="4880"/>
                  </a:cubicBezTo>
                  <a:close/>
                  <a:moveTo>
                    <a:pt x="3553" y="4960"/>
                  </a:moveTo>
                  <a:cubicBezTo>
                    <a:pt x="3593" y="4987"/>
                    <a:pt x="3632" y="5016"/>
                    <a:pt x="3693" y="5059"/>
                  </a:cubicBezTo>
                  <a:cubicBezTo>
                    <a:pt x="3622" y="5085"/>
                    <a:pt x="3573" y="5105"/>
                    <a:pt x="3497" y="5134"/>
                  </a:cubicBezTo>
                  <a:cubicBezTo>
                    <a:pt x="3523" y="5054"/>
                    <a:pt x="3537" y="5008"/>
                    <a:pt x="3553" y="4960"/>
                  </a:cubicBezTo>
                  <a:close/>
                  <a:moveTo>
                    <a:pt x="1798" y="5541"/>
                  </a:moveTo>
                  <a:cubicBezTo>
                    <a:pt x="1880" y="5637"/>
                    <a:pt x="1928" y="5694"/>
                    <a:pt x="1975" y="5752"/>
                  </a:cubicBezTo>
                  <a:cubicBezTo>
                    <a:pt x="1881" y="5730"/>
                    <a:pt x="1752" y="5742"/>
                    <a:pt x="1798" y="5541"/>
                  </a:cubicBezTo>
                  <a:close/>
                  <a:moveTo>
                    <a:pt x="1984" y="5945"/>
                  </a:moveTo>
                  <a:cubicBezTo>
                    <a:pt x="1984" y="5945"/>
                    <a:pt x="1985" y="5945"/>
                    <a:pt x="1985" y="5946"/>
                  </a:cubicBezTo>
                  <a:cubicBezTo>
                    <a:pt x="2007" y="5960"/>
                    <a:pt x="2025" y="5986"/>
                    <a:pt x="2042" y="6007"/>
                  </a:cubicBezTo>
                  <a:cubicBezTo>
                    <a:pt x="2021" y="6019"/>
                    <a:pt x="2001" y="6029"/>
                    <a:pt x="1972" y="6045"/>
                  </a:cubicBezTo>
                  <a:cubicBezTo>
                    <a:pt x="1958" y="6024"/>
                    <a:pt x="1933" y="6002"/>
                    <a:pt x="1938" y="5989"/>
                  </a:cubicBezTo>
                  <a:cubicBezTo>
                    <a:pt x="1942" y="5972"/>
                    <a:pt x="1976" y="5945"/>
                    <a:pt x="1984" y="5945"/>
                  </a:cubicBezTo>
                  <a:close/>
                  <a:moveTo>
                    <a:pt x="2022" y="6106"/>
                  </a:moveTo>
                  <a:cubicBezTo>
                    <a:pt x="2135" y="6118"/>
                    <a:pt x="2188" y="6168"/>
                    <a:pt x="2160" y="6307"/>
                  </a:cubicBezTo>
                  <a:cubicBezTo>
                    <a:pt x="2095" y="6288"/>
                    <a:pt x="2043" y="6273"/>
                    <a:pt x="1981" y="6255"/>
                  </a:cubicBezTo>
                  <a:cubicBezTo>
                    <a:pt x="1994" y="6208"/>
                    <a:pt x="2007" y="6162"/>
                    <a:pt x="2022" y="6106"/>
                  </a:cubicBezTo>
                  <a:close/>
                  <a:moveTo>
                    <a:pt x="3228" y="7048"/>
                  </a:moveTo>
                  <a:cubicBezTo>
                    <a:pt x="3297" y="7137"/>
                    <a:pt x="3333" y="7212"/>
                    <a:pt x="3274" y="7304"/>
                  </a:cubicBezTo>
                  <a:cubicBezTo>
                    <a:pt x="3259" y="7304"/>
                    <a:pt x="3248" y="7306"/>
                    <a:pt x="3242" y="7306"/>
                  </a:cubicBezTo>
                  <a:cubicBezTo>
                    <a:pt x="3239" y="7306"/>
                    <a:pt x="3237" y="7306"/>
                    <a:pt x="3236" y="7304"/>
                  </a:cubicBezTo>
                  <a:cubicBezTo>
                    <a:pt x="3196" y="7247"/>
                    <a:pt x="3157" y="7190"/>
                    <a:pt x="3115" y="7128"/>
                  </a:cubicBezTo>
                  <a:cubicBezTo>
                    <a:pt x="3154" y="7100"/>
                    <a:pt x="3186" y="7078"/>
                    <a:pt x="3228" y="7048"/>
                  </a:cubicBezTo>
                  <a:close/>
                  <a:moveTo>
                    <a:pt x="2923" y="0"/>
                  </a:moveTo>
                  <a:lnTo>
                    <a:pt x="2923" y="0"/>
                  </a:lnTo>
                  <a:cubicBezTo>
                    <a:pt x="2612" y="98"/>
                    <a:pt x="2339" y="184"/>
                    <a:pt x="2076" y="267"/>
                  </a:cubicBezTo>
                  <a:cubicBezTo>
                    <a:pt x="2120" y="384"/>
                    <a:pt x="2033" y="488"/>
                    <a:pt x="1975" y="571"/>
                  </a:cubicBezTo>
                  <a:cubicBezTo>
                    <a:pt x="1883" y="699"/>
                    <a:pt x="1837" y="851"/>
                    <a:pt x="1757" y="973"/>
                  </a:cubicBezTo>
                  <a:cubicBezTo>
                    <a:pt x="1669" y="1109"/>
                    <a:pt x="1624" y="1240"/>
                    <a:pt x="1594" y="1390"/>
                  </a:cubicBezTo>
                  <a:cubicBezTo>
                    <a:pt x="1586" y="1429"/>
                    <a:pt x="1555" y="1462"/>
                    <a:pt x="1541" y="1500"/>
                  </a:cubicBezTo>
                  <a:cubicBezTo>
                    <a:pt x="1531" y="1528"/>
                    <a:pt x="1517" y="1577"/>
                    <a:pt x="1531" y="1589"/>
                  </a:cubicBezTo>
                  <a:cubicBezTo>
                    <a:pt x="1605" y="1660"/>
                    <a:pt x="1614" y="1736"/>
                    <a:pt x="1552" y="1807"/>
                  </a:cubicBezTo>
                  <a:cubicBezTo>
                    <a:pt x="1482" y="1885"/>
                    <a:pt x="1569" y="1958"/>
                    <a:pt x="1531" y="2054"/>
                  </a:cubicBezTo>
                  <a:cubicBezTo>
                    <a:pt x="1465" y="2213"/>
                    <a:pt x="1381" y="2413"/>
                    <a:pt x="1525" y="2594"/>
                  </a:cubicBezTo>
                  <a:cubicBezTo>
                    <a:pt x="1534" y="2605"/>
                    <a:pt x="1537" y="2622"/>
                    <a:pt x="1541" y="2634"/>
                  </a:cubicBezTo>
                  <a:cubicBezTo>
                    <a:pt x="1497" y="2645"/>
                    <a:pt x="1454" y="2655"/>
                    <a:pt x="1356" y="2678"/>
                  </a:cubicBezTo>
                  <a:cubicBezTo>
                    <a:pt x="1461" y="2745"/>
                    <a:pt x="1523" y="2783"/>
                    <a:pt x="1570" y="2814"/>
                  </a:cubicBezTo>
                  <a:cubicBezTo>
                    <a:pt x="1553" y="2900"/>
                    <a:pt x="1538" y="2975"/>
                    <a:pt x="1523" y="3049"/>
                  </a:cubicBezTo>
                  <a:cubicBezTo>
                    <a:pt x="1487" y="3039"/>
                    <a:pt x="1455" y="3028"/>
                    <a:pt x="1422" y="3020"/>
                  </a:cubicBezTo>
                  <a:lnTo>
                    <a:pt x="1422" y="3020"/>
                  </a:lnTo>
                  <a:cubicBezTo>
                    <a:pt x="1434" y="3181"/>
                    <a:pt x="1443" y="3330"/>
                    <a:pt x="1454" y="3491"/>
                  </a:cubicBezTo>
                  <a:cubicBezTo>
                    <a:pt x="1408" y="3465"/>
                    <a:pt x="1364" y="3442"/>
                    <a:pt x="1323" y="3416"/>
                  </a:cubicBezTo>
                  <a:cubicBezTo>
                    <a:pt x="1263" y="3377"/>
                    <a:pt x="1226" y="3355"/>
                    <a:pt x="1198" y="3355"/>
                  </a:cubicBezTo>
                  <a:cubicBezTo>
                    <a:pt x="1157" y="3355"/>
                    <a:pt x="1134" y="3400"/>
                    <a:pt x="1085" y="3507"/>
                  </a:cubicBezTo>
                  <a:cubicBezTo>
                    <a:pt x="1069" y="3506"/>
                    <a:pt x="1053" y="3506"/>
                    <a:pt x="1037" y="3506"/>
                  </a:cubicBezTo>
                  <a:cubicBezTo>
                    <a:pt x="824" y="3506"/>
                    <a:pt x="586" y="3610"/>
                    <a:pt x="315" y="3818"/>
                  </a:cubicBezTo>
                  <a:cubicBezTo>
                    <a:pt x="327" y="3860"/>
                    <a:pt x="339" y="3898"/>
                    <a:pt x="362" y="3975"/>
                  </a:cubicBezTo>
                  <a:cubicBezTo>
                    <a:pt x="281" y="3921"/>
                    <a:pt x="237" y="3890"/>
                    <a:pt x="185" y="3853"/>
                  </a:cubicBezTo>
                  <a:cubicBezTo>
                    <a:pt x="119" y="4025"/>
                    <a:pt x="57" y="4184"/>
                    <a:pt x="0" y="4330"/>
                  </a:cubicBezTo>
                  <a:cubicBezTo>
                    <a:pt x="88" y="4404"/>
                    <a:pt x="178" y="4537"/>
                    <a:pt x="253" y="4537"/>
                  </a:cubicBezTo>
                  <a:cubicBezTo>
                    <a:pt x="256" y="4537"/>
                    <a:pt x="258" y="4537"/>
                    <a:pt x="261" y="4537"/>
                  </a:cubicBezTo>
                  <a:cubicBezTo>
                    <a:pt x="266" y="4536"/>
                    <a:pt x="271" y="4536"/>
                    <a:pt x="275" y="4536"/>
                  </a:cubicBezTo>
                  <a:cubicBezTo>
                    <a:pt x="384" y="4536"/>
                    <a:pt x="344" y="4716"/>
                    <a:pt x="425" y="4716"/>
                  </a:cubicBezTo>
                  <a:cubicBezTo>
                    <a:pt x="442" y="4716"/>
                    <a:pt x="464" y="4708"/>
                    <a:pt x="494" y="4689"/>
                  </a:cubicBezTo>
                  <a:cubicBezTo>
                    <a:pt x="501" y="4638"/>
                    <a:pt x="508" y="4585"/>
                    <a:pt x="516" y="4532"/>
                  </a:cubicBezTo>
                  <a:cubicBezTo>
                    <a:pt x="596" y="4549"/>
                    <a:pt x="664" y="4565"/>
                    <a:pt x="710" y="4575"/>
                  </a:cubicBezTo>
                  <a:cubicBezTo>
                    <a:pt x="750" y="4693"/>
                    <a:pt x="784" y="4793"/>
                    <a:pt x="818" y="4893"/>
                  </a:cubicBezTo>
                  <a:cubicBezTo>
                    <a:pt x="887" y="4782"/>
                    <a:pt x="944" y="4689"/>
                    <a:pt x="1001" y="4595"/>
                  </a:cubicBezTo>
                  <a:cubicBezTo>
                    <a:pt x="1122" y="4664"/>
                    <a:pt x="1124" y="4664"/>
                    <a:pt x="1086" y="4742"/>
                  </a:cubicBezTo>
                  <a:cubicBezTo>
                    <a:pt x="1107" y="4757"/>
                    <a:pt x="1126" y="4778"/>
                    <a:pt x="1148" y="4782"/>
                  </a:cubicBezTo>
                  <a:cubicBezTo>
                    <a:pt x="1360" y="4822"/>
                    <a:pt x="1487" y="4935"/>
                    <a:pt x="1503" y="5161"/>
                  </a:cubicBezTo>
                  <a:cubicBezTo>
                    <a:pt x="1506" y="5205"/>
                    <a:pt x="1547" y="5245"/>
                    <a:pt x="1565" y="5289"/>
                  </a:cubicBezTo>
                  <a:cubicBezTo>
                    <a:pt x="1594" y="5359"/>
                    <a:pt x="1661" y="5451"/>
                    <a:pt x="1638" y="5497"/>
                  </a:cubicBezTo>
                  <a:cubicBezTo>
                    <a:pt x="1579" y="5615"/>
                    <a:pt x="1684" y="5672"/>
                    <a:pt x="1695" y="5756"/>
                  </a:cubicBezTo>
                  <a:cubicBezTo>
                    <a:pt x="1709" y="5850"/>
                    <a:pt x="1679" y="5949"/>
                    <a:pt x="1679" y="6045"/>
                  </a:cubicBezTo>
                  <a:cubicBezTo>
                    <a:pt x="1679" y="6101"/>
                    <a:pt x="1703" y="6156"/>
                    <a:pt x="1714" y="6206"/>
                  </a:cubicBezTo>
                  <a:cubicBezTo>
                    <a:pt x="1787" y="6221"/>
                    <a:pt x="1845" y="6231"/>
                    <a:pt x="1944" y="6251"/>
                  </a:cubicBezTo>
                  <a:cubicBezTo>
                    <a:pt x="1856" y="6307"/>
                    <a:pt x="1804" y="6339"/>
                    <a:pt x="1753" y="6372"/>
                  </a:cubicBezTo>
                  <a:cubicBezTo>
                    <a:pt x="1786" y="6484"/>
                    <a:pt x="1737" y="6618"/>
                    <a:pt x="1891" y="6662"/>
                  </a:cubicBezTo>
                  <a:cubicBezTo>
                    <a:pt x="1903" y="6667"/>
                    <a:pt x="1906" y="6721"/>
                    <a:pt x="1906" y="6751"/>
                  </a:cubicBezTo>
                  <a:cubicBezTo>
                    <a:pt x="1903" y="6950"/>
                    <a:pt x="1902" y="7148"/>
                    <a:pt x="2016" y="7328"/>
                  </a:cubicBezTo>
                  <a:cubicBezTo>
                    <a:pt x="2038" y="7363"/>
                    <a:pt x="2027" y="7419"/>
                    <a:pt x="2029" y="7466"/>
                  </a:cubicBezTo>
                  <a:cubicBezTo>
                    <a:pt x="2037" y="7611"/>
                    <a:pt x="2144" y="7705"/>
                    <a:pt x="2292" y="7705"/>
                  </a:cubicBezTo>
                  <a:cubicBezTo>
                    <a:pt x="2314" y="7705"/>
                    <a:pt x="2336" y="7703"/>
                    <a:pt x="2359" y="7699"/>
                  </a:cubicBezTo>
                  <a:cubicBezTo>
                    <a:pt x="2205" y="7557"/>
                    <a:pt x="2205" y="7549"/>
                    <a:pt x="2376" y="7485"/>
                  </a:cubicBezTo>
                  <a:cubicBezTo>
                    <a:pt x="2411" y="7553"/>
                    <a:pt x="2446" y="7682"/>
                    <a:pt x="2481" y="7682"/>
                  </a:cubicBezTo>
                  <a:cubicBezTo>
                    <a:pt x="2638" y="7682"/>
                    <a:pt x="2648" y="7825"/>
                    <a:pt x="2726" y="7907"/>
                  </a:cubicBezTo>
                  <a:cubicBezTo>
                    <a:pt x="2795" y="7897"/>
                    <a:pt x="2861" y="7887"/>
                    <a:pt x="2927" y="7880"/>
                  </a:cubicBezTo>
                  <a:cubicBezTo>
                    <a:pt x="2989" y="7873"/>
                    <a:pt x="3052" y="7871"/>
                    <a:pt x="3143" y="7866"/>
                  </a:cubicBezTo>
                  <a:cubicBezTo>
                    <a:pt x="3037" y="7649"/>
                    <a:pt x="3185" y="7611"/>
                    <a:pt x="3342" y="7575"/>
                  </a:cubicBezTo>
                  <a:cubicBezTo>
                    <a:pt x="3282" y="7531"/>
                    <a:pt x="3250" y="7507"/>
                    <a:pt x="3216" y="7482"/>
                  </a:cubicBezTo>
                  <a:cubicBezTo>
                    <a:pt x="3307" y="7446"/>
                    <a:pt x="3394" y="7412"/>
                    <a:pt x="3495" y="7371"/>
                  </a:cubicBezTo>
                  <a:cubicBezTo>
                    <a:pt x="3430" y="7227"/>
                    <a:pt x="3553" y="7085"/>
                    <a:pt x="3441" y="6958"/>
                  </a:cubicBezTo>
                  <a:cubicBezTo>
                    <a:pt x="3429" y="6945"/>
                    <a:pt x="3460" y="6877"/>
                    <a:pt x="3487" y="6851"/>
                  </a:cubicBezTo>
                  <a:cubicBezTo>
                    <a:pt x="3537" y="6802"/>
                    <a:pt x="3605" y="6768"/>
                    <a:pt x="3654" y="6719"/>
                  </a:cubicBezTo>
                  <a:cubicBezTo>
                    <a:pt x="3689" y="6684"/>
                    <a:pt x="3761" y="6642"/>
                    <a:pt x="3670" y="6584"/>
                  </a:cubicBezTo>
                  <a:cubicBezTo>
                    <a:pt x="3658" y="6576"/>
                    <a:pt x="3654" y="6557"/>
                    <a:pt x="3647" y="6543"/>
                  </a:cubicBezTo>
                  <a:cubicBezTo>
                    <a:pt x="3799" y="6479"/>
                    <a:pt x="3719" y="6349"/>
                    <a:pt x="3735" y="6246"/>
                  </a:cubicBezTo>
                  <a:cubicBezTo>
                    <a:pt x="3693" y="6243"/>
                    <a:pt x="3654" y="6240"/>
                    <a:pt x="3610" y="6237"/>
                  </a:cubicBezTo>
                  <a:cubicBezTo>
                    <a:pt x="3799" y="5882"/>
                    <a:pt x="3798" y="5866"/>
                    <a:pt x="3710" y="5465"/>
                  </a:cubicBezTo>
                  <a:cubicBezTo>
                    <a:pt x="3699" y="5412"/>
                    <a:pt x="3742" y="5345"/>
                    <a:pt x="3764" y="5287"/>
                  </a:cubicBezTo>
                  <a:cubicBezTo>
                    <a:pt x="3774" y="5262"/>
                    <a:pt x="3815" y="5229"/>
                    <a:pt x="3809" y="5219"/>
                  </a:cubicBezTo>
                  <a:cubicBezTo>
                    <a:pt x="3736" y="5106"/>
                    <a:pt x="3891" y="5078"/>
                    <a:pt x="3889" y="5022"/>
                  </a:cubicBezTo>
                  <a:cubicBezTo>
                    <a:pt x="3887" y="4932"/>
                    <a:pt x="3926" y="4919"/>
                    <a:pt x="3969" y="4919"/>
                  </a:cubicBezTo>
                  <a:cubicBezTo>
                    <a:pt x="3987" y="4919"/>
                    <a:pt x="4005" y="4921"/>
                    <a:pt x="4023" y="4921"/>
                  </a:cubicBezTo>
                  <a:cubicBezTo>
                    <a:pt x="4037" y="4921"/>
                    <a:pt x="4051" y="4920"/>
                    <a:pt x="4063" y="4914"/>
                  </a:cubicBezTo>
                  <a:cubicBezTo>
                    <a:pt x="4163" y="4867"/>
                    <a:pt x="4267" y="4830"/>
                    <a:pt x="4370" y="4791"/>
                  </a:cubicBezTo>
                  <a:cubicBezTo>
                    <a:pt x="4440" y="4764"/>
                    <a:pt x="4510" y="4736"/>
                    <a:pt x="4576" y="4736"/>
                  </a:cubicBezTo>
                  <a:cubicBezTo>
                    <a:pt x="4621" y="4736"/>
                    <a:pt x="4663" y="4748"/>
                    <a:pt x="4702" y="4783"/>
                  </a:cubicBezTo>
                  <a:cubicBezTo>
                    <a:pt x="5021" y="4689"/>
                    <a:pt x="5110" y="4401"/>
                    <a:pt x="5290" y="4195"/>
                  </a:cubicBezTo>
                  <a:cubicBezTo>
                    <a:pt x="5180" y="4129"/>
                    <a:pt x="5158" y="4059"/>
                    <a:pt x="5288" y="4028"/>
                  </a:cubicBezTo>
                  <a:cubicBezTo>
                    <a:pt x="5415" y="4000"/>
                    <a:pt x="5444" y="3932"/>
                    <a:pt x="5436" y="3820"/>
                  </a:cubicBezTo>
                  <a:cubicBezTo>
                    <a:pt x="5387" y="3804"/>
                    <a:pt x="5349" y="3792"/>
                    <a:pt x="5277" y="3768"/>
                  </a:cubicBezTo>
                  <a:cubicBezTo>
                    <a:pt x="5355" y="3725"/>
                    <a:pt x="5394" y="3702"/>
                    <a:pt x="5445" y="3676"/>
                  </a:cubicBezTo>
                  <a:cubicBezTo>
                    <a:pt x="5416" y="3603"/>
                    <a:pt x="5388" y="3531"/>
                    <a:pt x="5348" y="3432"/>
                  </a:cubicBezTo>
                  <a:cubicBezTo>
                    <a:pt x="5281" y="3512"/>
                    <a:pt x="5237" y="3563"/>
                    <a:pt x="5179" y="3631"/>
                  </a:cubicBezTo>
                  <a:cubicBezTo>
                    <a:pt x="5172" y="3455"/>
                    <a:pt x="4939" y="3450"/>
                    <a:pt x="4968" y="3275"/>
                  </a:cubicBezTo>
                  <a:cubicBezTo>
                    <a:pt x="4969" y="3271"/>
                    <a:pt x="4907" y="3262"/>
                    <a:pt x="4876" y="3249"/>
                  </a:cubicBezTo>
                  <a:cubicBezTo>
                    <a:pt x="4836" y="3231"/>
                    <a:pt x="4798" y="3209"/>
                    <a:pt x="4761" y="3190"/>
                  </a:cubicBezTo>
                  <a:cubicBezTo>
                    <a:pt x="4688" y="3235"/>
                    <a:pt x="4654" y="3255"/>
                    <a:pt x="4611" y="3255"/>
                  </a:cubicBezTo>
                  <a:cubicBezTo>
                    <a:pt x="4577" y="3255"/>
                    <a:pt x="4536" y="3242"/>
                    <a:pt x="4465" y="3219"/>
                  </a:cubicBezTo>
                  <a:cubicBezTo>
                    <a:pt x="4465" y="3216"/>
                    <a:pt x="4464" y="3215"/>
                    <a:pt x="4463" y="3214"/>
                  </a:cubicBezTo>
                  <a:lnTo>
                    <a:pt x="4460" y="3216"/>
                  </a:lnTo>
                  <a:lnTo>
                    <a:pt x="4468" y="3221"/>
                  </a:lnTo>
                  <a:cubicBezTo>
                    <a:pt x="4448" y="3211"/>
                    <a:pt x="4432" y="3206"/>
                    <a:pt x="4419" y="3206"/>
                  </a:cubicBezTo>
                  <a:cubicBezTo>
                    <a:pt x="4344" y="3206"/>
                    <a:pt x="4362" y="3348"/>
                    <a:pt x="4286" y="3348"/>
                  </a:cubicBezTo>
                  <a:cubicBezTo>
                    <a:pt x="4285" y="3348"/>
                    <a:pt x="4283" y="3348"/>
                    <a:pt x="4281" y="3348"/>
                  </a:cubicBezTo>
                  <a:cubicBezTo>
                    <a:pt x="4258" y="3191"/>
                    <a:pt x="4170" y="3120"/>
                    <a:pt x="3995" y="3120"/>
                  </a:cubicBezTo>
                  <a:cubicBezTo>
                    <a:pt x="3966" y="3120"/>
                    <a:pt x="3936" y="3121"/>
                    <a:pt x="3903" y="3125"/>
                  </a:cubicBezTo>
                  <a:cubicBezTo>
                    <a:pt x="3905" y="3127"/>
                    <a:pt x="3906" y="3129"/>
                    <a:pt x="3907" y="3131"/>
                  </a:cubicBezTo>
                  <a:cubicBezTo>
                    <a:pt x="3905" y="3130"/>
                    <a:pt x="3903" y="3130"/>
                    <a:pt x="3902" y="3129"/>
                  </a:cubicBezTo>
                  <a:lnTo>
                    <a:pt x="3902" y="3129"/>
                  </a:lnTo>
                  <a:cubicBezTo>
                    <a:pt x="3917" y="3182"/>
                    <a:pt x="3931" y="3237"/>
                    <a:pt x="3952" y="3318"/>
                  </a:cubicBezTo>
                  <a:cubicBezTo>
                    <a:pt x="3799" y="3276"/>
                    <a:pt x="3807" y="3157"/>
                    <a:pt x="3772" y="3057"/>
                  </a:cubicBezTo>
                  <a:lnTo>
                    <a:pt x="3772" y="3057"/>
                  </a:lnTo>
                  <a:cubicBezTo>
                    <a:pt x="3817" y="3082"/>
                    <a:pt x="3859" y="3105"/>
                    <a:pt x="3902" y="3129"/>
                  </a:cubicBezTo>
                  <a:cubicBezTo>
                    <a:pt x="3902" y="3127"/>
                    <a:pt x="3901" y="3126"/>
                    <a:pt x="3901" y="3125"/>
                  </a:cubicBezTo>
                  <a:lnTo>
                    <a:pt x="3903" y="3125"/>
                  </a:lnTo>
                  <a:cubicBezTo>
                    <a:pt x="3844" y="3010"/>
                    <a:pt x="3744" y="2906"/>
                    <a:pt x="3814" y="2756"/>
                  </a:cubicBezTo>
                  <a:cubicBezTo>
                    <a:pt x="3820" y="2745"/>
                    <a:pt x="3791" y="2716"/>
                    <a:pt x="3777" y="2697"/>
                  </a:cubicBezTo>
                  <a:lnTo>
                    <a:pt x="3584" y="2697"/>
                  </a:lnTo>
                  <a:cubicBezTo>
                    <a:pt x="3561" y="2556"/>
                    <a:pt x="3536" y="2400"/>
                    <a:pt x="3506" y="2219"/>
                  </a:cubicBezTo>
                  <a:lnTo>
                    <a:pt x="3506" y="2219"/>
                  </a:lnTo>
                  <a:cubicBezTo>
                    <a:pt x="3593" y="2229"/>
                    <a:pt x="3646" y="2234"/>
                    <a:pt x="3714" y="2242"/>
                  </a:cubicBezTo>
                  <a:cubicBezTo>
                    <a:pt x="3698" y="2358"/>
                    <a:pt x="3672" y="2464"/>
                    <a:pt x="3674" y="2572"/>
                  </a:cubicBezTo>
                  <a:cubicBezTo>
                    <a:pt x="3674" y="2615"/>
                    <a:pt x="3741" y="2655"/>
                    <a:pt x="3777" y="2697"/>
                  </a:cubicBezTo>
                  <a:cubicBezTo>
                    <a:pt x="3844" y="2469"/>
                    <a:pt x="3739" y="2234"/>
                    <a:pt x="3796" y="2047"/>
                  </a:cubicBezTo>
                  <a:cubicBezTo>
                    <a:pt x="3730" y="1974"/>
                    <a:pt x="3637" y="1916"/>
                    <a:pt x="3640" y="1861"/>
                  </a:cubicBezTo>
                  <a:cubicBezTo>
                    <a:pt x="3643" y="1718"/>
                    <a:pt x="3689" y="1577"/>
                    <a:pt x="3718" y="1433"/>
                  </a:cubicBezTo>
                  <a:cubicBezTo>
                    <a:pt x="3720" y="1420"/>
                    <a:pt x="3718" y="1407"/>
                    <a:pt x="3718" y="1394"/>
                  </a:cubicBezTo>
                  <a:cubicBezTo>
                    <a:pt x="3693" y="1386"/>
                    <a:pt x="3668" y="1379"/>
                    <a:pt x="3605" y="1359"/>
                  </a:cubicBezTo>
                  <a:cubicBezTo>
                    <a:pt x="3817" y="1243"/>
                    <a:pt x="3584" y="1189"/>
                    <a:pt x="3575" y="1089"/>
                  </a:cubicBezTo>
                  <a:lnTo>
                    <a:pt x="3575" y="1089"/>
                  </a:lnTo>
                  <a:cubicBezTo>
                    <a:pt x="3621" y="1090"/>
                    <a:pt x="3649" y="1092"/>
                    <a:pt x="3698" y="1094"/>
                  </a:cubicBezTo>
                  <a:cubicBezTo>
                    <a:pt x="3664" y="1020"/>
                    <a:pt x="3630" y="955"/>
                    <a:pt x="3602" y="889"/>
                  </a:cubicBezTo>
                  <a:cubicBezTo>
                    <a:pt x="3585" y="847"/>
                    <a:pt x="3552" y="781"/>
                    <a:pt x="3569" y="761"/>
                  </a:cubicBezTo>
                  <a:cubicBezTo>
                    <a:pt x="3647" y="671"/>
                    <a:pt x="3584" y="632"/>
                    <a:pt x="3523" y="587"/>
                  </a:cubicBezTo>
                  <a:cubicBezTo>
                    <a:pt x="3500" y="569"/>
                    <a:pt x="3453" y="547"/>
                    <a:pt x="3455" y="535"/>
                  </a:cubicBezTo>
                  <a:cubicBezTo>
                    <a:pt x="3492" y="335"/>
                    <a:pt x="3320" y="347"/>
                    <a:pt x="3193" y="293"/>
                  </a:cubicBezTo>
                  <a:cubicBezTo>
                    <a:pt x="3251" y="251"/>
                    <a:pt x="3294" y="223"/>
                    <a:pt x="3336" y="193"/>
                  </a:cubicBezTo>
                  <a:cubicBezTo>
                    <a:pt x="3334" y="178"/>
                    <a:pt x="3331" y="166"/>
                    <a:pt x="3329" y="152"/>
                  </a:cubicBezTo>
                  <a:cubicBezTo>
                    <a:pt x="3173" y="161"/>
                    <a:pt x="3016" y="170"/>
                    <a:pt x="2851" y="178"/>
                  </a:cubicBezTo>
                  <a:cubicBezTo>
                    <a:pt x="2879" y="113"/>
                    <a:pt x="2894" y="73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2003074" y="5626613"/>
              <a:ext cx="4019" cy="8715"/>
            </a:xfrm>
            <a:custGeom>
              <a:rect b="b" l="l" r="r" t="t"/>
              <a:pathLst>
                <a:path extrusionOk="0" h="206" w="95">
                  <a:moveTo>
                    <a:pt x="95" y="0"/>
                  </a:moveTo>
                  <a:cubicBezTo>
                    <a:pt x="1" y="85"/>
                    <a:pt x="1" y="86"/>
                    <a:pt x="95" y="20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2007009" y="5626444"/>
              <a:ext cx="127" cy="212"/>
            </a:xfrm>
            <a:custGeom>
              <a:rect b="b" l="l" r="r" t="t"/>
              <a:pathLst>
                <a:path extrusionOk="0" h="5" w="3">
                  <a:moveTo>
                    <a:pt x="1" y="0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3" y="3"/>
                    <a:pt x="2" y="3"/>
                  </a:cubicBez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2147728" y="5554308"/>
              <a:ext cx="5881" cy="7404"/>
            </a:xfrm>
            <a:custGeom>
              <a:rect b="b" l="l" r="r" t="t"/>
              <a:pathLst>
                <a:path extrusionOk="0" h="175" w="139">
                  <a:moveTo>
                    <a:pt x="14" y="1"/>
                  </a:moveTo>
                  <a:cubicBezTo>
                    <a:pt x="10" y="59"/>
                    <a:pt x="1" y="83"/>
                    <a:pt x="8" y="99"/>
                  </a:cubicBezTo>
                  <a:cubicBezTo>
                    <a:pt x="18" y="127"/>
                    <a:pt x="36" y="151"/>
                    <a:pt x="53" y="175"/>
                  </a:cubicBezTo>
                  <a:cubicBezTo>
                    <a:pt x="138" y="110"/>
                    <a:pt x="63" y="78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9"/>
          <p:cNvSpPr/>
          <p:nvPr/>
        </p:nvSpPr>
        <p:spPr>
          <a:xfrm rot="-3068251">
            <a:off x="7810363" y="-2915000"/>
            <a:ext cx="1976915" cy="5357052"/>
          </a:xfrm>
          <a:custGeom>
            <a:rect b="b" l="l" r="r" t="t"/>
            <a:pathLst>
              <a:path extrusionOk="0" h="55280" w="20400">
                <a:moveTo>
                  <a:pt x="10339" y="17"/>
                </a:moveTo>
                <a:lnTo>
                  <a:pt x="10339" y="18"/>
                </a:lnTo>
                <a:lnTo>
                  <a:pt x="10340" y="18"/>
                </a:lnTo>
                <a:lnTo>
                  <a:pt x="10339" y="17"/>
                </a:lnTo>
                <a:close/>
                <a:moveTo>
                  <a:pt x="8929" y="803"/>
                </a:moveTo>
                <a:cubicBezTo>
                  <a:pt x="8976" y="808"/>
                  <a:pt x="9023" y="813"/>
                  <a:pt x="9066" y="825"/>
                </a:cubicBezTo>
                <a:cubicBezTo>
                  <a:pt x="9072" y="827"/>
                  <a:pt x="9061" y="880"/>
                  <a:pt x="9059" y="908"/>
                </a:cubicBezTo>
                <a:cubicBezTo>
                  <a:pt x="9009" y="901"/>
                  <a:pt x="8959" y="895"/>
                  <a:pt x="8910" y="887"/>
                </a:cubicBezTo>
                <a:cubicBezTo>
                  <a:pt x="8916" y="858"/>
                  <a:pt x="8922" y="829"/>
                  <a:pt x="8929" y="803"/>
                </a:cubicBezTo>
                <a:close/>
                <a:moveTo>
                  <a:pt x="10050" y="875"/>
                </a:moveTo>
                <a:cubicBezTo>
                  <a:pt x="10077" y="875"/>
                  <a:pt x="10109" y="911"/>
                  <a:pt x="10172" y="982"/>
                </a:cubicBezTo>
                <a:cubicBezTo>
                  <a:pt x="10104" y="981"/>
                  <a:pt x="10039" y="980"/>
                  <a:pt x="9957" y="979"/>
                </a:cubicBezTo>
                <a:cubicBezTo>
                  <a:pt x="10001" y="910"/>
                  <a:pt x="10023" y="875"/>
                  <a:pt x="10050" y="875"/>
                </a:cubicBezTo>
                <a:close/>
                <a:moveTo>
                  <a:pt x="9556" y="583"/>
                </a:moveTo>
                <a:cubicBezTo>
                  <a:pt x="9794" y="751"/>
                  <a:pt x="9809" y="895"/>
                  <a:pt x="9633" y="1046"/>
                </a:cubicBezTo>
                <a:cubicBezTo>
                  <a:pt x="9608" y="896"/>
                  <a:pt x="9586" y="765"/>
                  <a:pt x="9556" y="583"/>
                </a:cubicBezTo>
                <a:close/>
                <a:moveTo>
                  <a:pt x="11228" y="1076"/>
                </a:moveTo>
                <a:cubicBezTo>
                  <a:pt x="11312" y="1078"/>
                  <a:pt x="11356" y="1078"/>
                  <a:pt x="11401" y="1079"/>
                </a:cubicBezTo>
                <a:cubicBezTo>
                  <a:pt x="11397" y="1121"/>
                  <a:pt x="11394" y="1162"/>
                  <a:pt x="11390" y="1205"/>
                </a:cubicBezTo>
                <a:lnTo>
                  <a:pt x="11390" y="1205"/>
                </a:lnTo>
                <a:cubicBezTo>
                  <a:pt x="11350" y="1174"/>
                  <a:pt x="11308" y="1141"/>
                  <a:pt x="11228" y="1076"/>
                </a:cubicBezTo>
                <a:close/>
                <a:moveTo>
                  <a:pt x="8762" y="1116"/>
                </a:moveTo>
                <a:cubicBezTo>
                  <a:pt x="8743" y="1191"/>
                  <a:pt x="8732" y="1240"/>
                  <a:pt x="8720" y="1289"/>
                </a:cubicBezTo>
                <a:lnTo>
                  <a:pt x="8675" y="1289"/>
                </a:lnTo>
                <a:cubicBezTo>
                  <a:pt x="8659" y="1254"/>
                  <a:pt x="8644" y="1219"/>
                  <a:pt x="8625" y="1174"/>
                </a:cubicBezTo>
                <a:cubicBezTo>
                  <a:pt x="8665" y="1156"/>
                  <a:pt x="8701" y="1142"/>
                  <a:pt x="8762" y="1116"/>
                </a:cubicBezTo>
                <a:close/>
                <a:moveTo>
                  <a:pt x="8599" y="1334"/>
                </a:moveTo>
                <a:cubicBezTo>
                  <a:pt x="8520" y="1392"/>
                  <a:pt x="8462" y="1427"/>
                  <a:pt x="8408" y="1427"/>
                </a:cubicBezTo>
                <a:cubicBezTo>
                  <a:pt x="8378" y="1427"/>
                  <a:pt x="8349" y="1416"/>
                  <a:pt x="8319" y="1393"/>
                </a:cubicBezTo>
                <a:cubicBezTo>
                  <a:pt x="8320" y="1372"/>
                  <a:pt x="8322" y="1353"/>
                  <a:pt x="8326" y="1334"/>
                </a:cubicBezTo>
                <a:close/>
                <a:moveTo>
                  <a:pt x="10149" y="1109"/>
                </a:moveTo>
                <a:cubicBezTo>
                  <a:pt x="10202" y="1120"/>
                  <a:pt x="10233" y="1121"/>
                  <a:pt x="10258" y="1135"/>
                </a:cubicBezTo>
                <a:cubicBezTo>
                  <a:pt x="10277" y="1143"/>
                  <a:pt x="10305" y="1174"/>
                  <a:pt x="10301" y="1187"/>
                </a:cubicBezTo>
                <a:cubicBezTo>
                  <a:pt x="10244" y="1339"/>
                  <a:pt x="10402" y="1461"/>
                  <a:pt x="10357" y="1611"/>
                </a:cubicBezTo>
                <a:cubicBezTo>
                  <a:pt x="10359" y="1612"/>
                  <a:pt x="10364" y="1613"/>
                  <a:pt x="10366" y="1615"/>
                </a:cubicBezTo>
                <a:cubicBezTo>
                  <a:pt x="10361" y="1615"/>
                  <a:pt x="10358" y="1616"/>
                  <a:pt x="10354" y="1616"/>
                </a:cubicBezTo>
                <a:lnTo>
                  <a:pt x="10354" y="1616"/>
                </a:lnTo>
                <a:cubicBezTo>
                  <a:pt x="10355" y="1615"/>
                  <a:pt x="10356" y="1613"/>
                  <a:pt x="10357" y="1612"/>
                </a:cubicBezTo>
                <a:lnTo>
                  <a:pt x="10357" y="1611"/>
                </a:lnTo>
                <a:cubicBezTo>
                  <a:pt x="10266" y="1568"/>
                  <a:pt x="10172" y="1525"/>
                  <a:pt x="10017" y="1453"/>
                </a:cubicBezTo>
                <a:cubicBezTo>
                  <a:pt x="10127" y="1396"/>
                  <a:pt x="10194" y="1361"/>
                  <a:pt x="10241" y="1336"/>
                </a:cubicBezTo>
                <a:cubicBezTo>
                  <a:pt x="10199" y="1234"/>
                  <a:pt x="10180" y="1184"/>
                  <a:pt x="10149" y="1109"/>
                </a:cubicBezTo>
                <a:close/>
                <a:moveTo>
                  <a:pt x="8248" y="1482"/>
                </a:moveTo>
                <a:cubicBezTo>
                  <a:pt x="8272" y="1482"/>
                  <a:pt x="8296" y="1493"/>
                  <a:pt x="8321" y="1517"/>
                </a:cubicBezTo>
                <a:cubicBezTo>
                  <a:pt x="8416" y="1611"/>
                  <a:pt x="8290" y="1650"/>
                  <a:pt x="8284" y="1762"/>
                </a:cubicBezTo>
                <a:cubicBezTo>
                  <a:pt x="8213" y="1668"/>
                  <a:pt x="8173" y="1615"/>
                  <a:pt x="8133" y="1562"/>
                </a:cubicBezTo>
                <a:cubicBezTo>
                  <a:pt x="8170" y="1514"/>
                  <a:pt x="8208" y="1482"/>
                  <a:pt x="8248" y="1482"/>
                </a:cubicBezTo>
                <a:close/>
                <a:moveTo>
                  <a:pt x="8643" y="1380"/>
                </a:moveTo>
                <a:lnTo>
                  <a:pt x="8643" y="1380"/>
                </a:lnTo>
                <a:cubicBezTo>
                  <a:pt x="8758" y="1424"/>
                  <a:pt x="8888" y="1392"/>
                  <a:pt x="8794" y="1544"/>
                </a:cubicBezTo>
                <a:cubicBezTo>
                  <a:pt x="8872" y="1614"/>
                  <a:pt x="8828" y="1682"/>
                  <a:pt x="8781" y="1762"/>
                </a:cubicBezTo>
                <a:cubicBezTo>
                  <a:pt x="8829" y="1775"/>
                  <a:pt x="8869" y="1784"/>
                  <a:pt x="8962" y="1808"/>
                </a:cubicBezTo>
                <a:cubicBezTo>
                  <a:pt x="8885" y="1851"/>
                  <a:pt x="8843" y="1891"/>
                  <a:pt x="8804" y="1891"/>
                </a:cubicBezTo>
                <a:cubicBezTo>
                  <a:pt x="8804" y="1891"/>
                  <a:pt x="8803" y="1891"/>
                  <a:pt x="8803" y="1891"/>
                </a:cubicBezTo>
                <a:cubicBezTo>
                  <a:pt x="8774" y="1890"/>
                  <a:pt x="8729" y="1838"/>
                  <a:pt x="8720" y="1801"/>
                </a:cubicBezTo>
                <a:cubicBezTo>
                  <a:pt x="8690" y="1678"/>
                  <a:pt x="8673" y="1552"/>
                  <a:pt x="8643" y="1380"/>
                </a:cubicBezTo>
                <a:close/>
                <a:moveTo>
                  <a:pt x="11149" y="1527"/>
                </a:moveTo>
                <a:lnTo>
                  <a:pt x="11149" y="1527"/>
                </a:lnTo>
                <a:cubicBezTo>
                  <a:pt x="11134" y="1694"/>
                  <a:pt x="11124" y="1799"/>
                  <a:pt x="11112" y="1933"/>
                </a:cubicBezTo>
                <a:cubicBezTo>
                  <a:pt x="10985" y="1875"/>
                  <a:pt x="10911" y="1841"/>
                  <a:pt x="10811" y="1796"/>
                </a:cubicBezTo>
                <a:cubicBezTo>
                  <a:pt x="10888" y="1762"/>
                  <a:pt x="10951" y="1746"/>
                  <a:pt x="10999" y="1710"/>
                </a:cubicBezTo>
                <a:cubicBezTo>
                  <a:pt x="11045" y="1676"/>
                  <a:pt x="11075" y="1621"/>
                  <a:pt x="11149" y="1527"/>
                </a:cubicBezTo>
                <a:close/>
                <a:moveTo>
                  <a:pt x="10599" y="1868"/>
                </a:moveTo>
                <a:cubicBezTo>
                  <a:pt x="10640" y="1911"/>
                  <a:pt x="10681" y="1950"/>
                  <a:pt x="10752" y="2021"/>
                </a:cubicBezTo>
                <a:cubicBezTo>
                  <a:pt x="10745" y="2022"/>
                  <a:pt x="10738" y="2022"/>
                  <a:pt x="10731" y="2022"/>
                </a:cubicBezTo>
                <a:cubicBezTo>
                  <a:pt x="10617" y="2022"/>
                  <a:pt x="10574" y="1987"/>
                  <a:pt x="10599" y="1868"/>
                </a:cubicBezTo>
                <a:close/>
                <a:moveTo>
                  <a:pt x="8859" y="2195"/>
                </a:moveTo>
                <a:cubicBezTo>
                  <a:pt x="8859" y="2195"/>
                  <a:pt x="8859" y="2195"/>
                  <a:pt x="8859" y="2195"/>
                </a:cubicBezTo>
                <a:cubicBezTo>
                  <a:pt x="8884" y="2220"/>
                  <a:pt x="8904" y="2252"/>
                  <a:pt x="8925" y="2281"/>
                </a:cubicBezTo>
                <a:lnTo>
                  <a:pt x="8882" y="2312"/>
                </a:lnTo>
                <a:cubicBezTo>
                  <a:pt x="8856" y="2286"/>
                  <a:pt x="8830" y="2258"/>
                  <a:pt x="8804" y="2232"/>
                </a:cubicBezTo>
                <a:cubicBezTo>
                  <a:pt x="8822" y="2220"/>
                  <a:pt x="8853" y="2195"/>
                  <a:pt x="8859" y="2195"/>
                </a:cubicBezTo>
                <a:close/>
                <a:moveTo>
                  <a:pt x="9050" y="1773"/>
                </a:moveTo>
                <a:cubicBezTo>
                  <a:pt x="9236" y="1951"/>
                  <a:pt x="9269" y="2153"/>
                  <a:pt x="9270" y="2361"/>
                </a:cubicBezTo>
                <a:cubicBezTo>
                  <a:pt x="9270" y="2386"/>
                  <a:pt x="9219" y="2411"/>
                  <a:pt x="9190" y="2435"/>
                </a:cubicBezTo>
                <a:cubicBezTo>
                  <a:pt x="9190" y="2438"/>
                  <a:pt x="9191" y="2440"/>
                  <a:pt x="9192" y="2443"/>
                </a:cubicBezTo>
                <a:cubicBezTo>
                  <a:pt x="9189" y="2444"/>
                  <a:pt x="9186" y="2444"/>
                  <a:pt x="9182" y="2445"/>
                </a:cubicBezTo>
                <a:lnTo>
                  <a:pt x="9186" y="2438"/>
                </a:lnTo>
                <a:cubicBezTo>
                  <a:pt x="9187" y="2438"/>
                  <a:pt x="9187" y="2437"/>
                  <a:pt x="9189" y="2437"/>
                </a:cubicBezTo>
                <a:cubicBezTo>
                  <a:pt x="9164" y="2368"/>
                  <a:pt x="9081" y="2328"/>
                  <a:pt x="9125" y="2221"/>
                </a:cubicBezTo>
                <a:cubicBezTo>
                  <a:pt x="9142" y="2183"/>
                  <a:pt x="9046" y="2094"/>
                  <a:pt x="9000" y="2029"/>
                </a:cubicBezTo>
                <a:cubicBezTo>
                  <a:pt x="9071" y="1966"/>
                  <a:pt x="9081" y="1922"/>
                  <a:pt x="9050" y="1773"/>
                </a:cubicBezTo>
                <a:close/>
                <a:moveTo>
                  <a:pt x="8195" y="2310"/>
                </a:moveTo>
                <a:cubicBezTo>
                  <a:pt x="8226" y="2340"/>
                  <a:pt x="8254" y="2371"/>
                  <a:pt x="8283" y="2403"/>
                </a:cubicBezTo>
                <a:lnTo>
                  <a:pt x="8212" y="2454"/>
                </a:lnTo>
                <a:cubicBezTo>
                  <a:pt x="8191" y="2418"/>
                  <a:pt x="8170" y="2382"/>
                  <a:pt x="8151" y="2346"/>
                </a:cubicBezTo>
                <a:cubicBezTo>
                  <a:pt x="8166" y="2334"/>
                  <a:pt x="8181" y="2322"/>
                  <a:pt x="8195" y="2310"/>
                </a:cubicBezTo>
                <a:close/>
                <a:moveTo>
                  <a:pt x="9182" y="2445"/>
                </a:moveTo>
                <a:lnTo>
                  <a:pt x="9182" y="2445"/>
                </a:lnTo>
                <a:cubicBezTo>
                  <a:pt x="9153" y="2502"/>
                  <a:pt x="9122" y="2559"/>
                  <a:pt x="9073" y="2647"/>
                </a:cubicBezTo>
                <a:cubicBezTo>
                  <a:pt x="9075" y="2476"/>
                  <a:pt x="9076" y="2470"/>
                  <a:pt x="9182" y="2445"/>
                </a:cubicBezTo>
                <a:close/>
                <a:moveTo>
                  <a:pt x="8780" y="2554"/>
                </a:moveTo>
                <a:cubicBezTo>
                  <a:pt x="8785" y="2564"/>
                  <a:pt x="8791" y="2574"/>
                  <a:pt x="8797" y="2584"/>
                </a:cubicBezTo>
                <a:cubicBezTo>
                  <a:pt x="8774" y="2606"/>
                  <a:pt x="8754" y="2637"/>
                  <a:pt x="8727" y="2649"/>
                </a:cubicBezTo>
                <a:cubicBezTo>
                  <a:pt x="8720" y="2651"/>
                  <a:pt x="8713" y="2652"/>
                  <a:pt x="8705" y="2652"/>
                </a:cubicBezTo>
                <a:cubicBezTo>
                  <a:pt x="8685" y="2652"/>
                  <a:pt x="8663" y="2646"/>
                  <a:pt x="8642" y="2643"/>
                </a:cubicBezTo>
                <a:cubicBezTo>
                  <a:pt x="8640" y="2625"/>
                  <a:pt x="8639" y="2604"/>
                  <a:pt x="8638" y="2584"/>
                </a:cubicBezTo>
                <a:cubicBezTo>
                  <a:pt x="8685" y="2574"/>
                  <a:pt x="8733" y="2563"/>
                  <a:pt x="8780" y="2554"/>
                </a:cubicBezTo>
                <a:close/>
                <a:moveTo>
                  <a:pt x="10983" y="2617"/>
                </a:moveTo>
                <a:cubicBezTo>
                  <a:pt x="10985" y="2617"/>
                  <a:pt x="10988" y="2617"/>
                  <a:pt x="10990" y="2617"/>
                </a:cubicBezTo>
                <a:cubicBezTo>
                  <a:pt x="11087" y="2641"/>
                  <a:pt x="11066" y="2703"/>
                  <a:pt x="11040" y="2768"/>
                </a:cubicBezTo>
                <a:cubicBezTo>
                  <a:pt x="10952" y="2767"/>
                  <a:pt x="10898" y="2739"/>
                  <a:pt x="10916" y="2652"/>
                </a:cubicBezTo>
                <a:cubicBezTo>
                  <a:pt x="10920" y="2637"/>
                  <a:pt x="10959" y="2617"/>
                  <a:pt x="10983" y="2617"/>
                </a:cubicBezTo>
                <a:close/>
                <a:moveTo>
                  <a:pt x="7175" y="2529"/>
                </a:moveTo>
                <a:cubicBezTo>
                  <a:pt x="7271" y="2592"/>
                  <a:pt x="7384" y="2645"/>
                  <a:pt x="7448" y="2787"/>
                </a:cubicBezTo>
                <a:cubicBezTo>
                  <a:pt x="7368" y="2787"/>
                  <a:pt x="7310" y="2788"/>
                  <a:pt x="7242" y="2788"/>
                </a:cubicBezTo>
                <a:cubicBezTo>
                  <a:pt x="7218" y="2696"/>
                  <a:pt x="7196" y="2613"/>
                  <a:pt x="7175" y="2529"/>
                </a:cubicBezTo>
                <a:close/>
                <a:moveTo>
                  <a:pt x="9245" y="926"/>
                </a:moveTo>
                <a:cubicBezTo>
                  <a:pt x="9308" y="926"/>
                  <a:pt x="9347" y="966"/>
                  <a:pt x="9343" y="1021"/>
                </a:cubicBezTo>
                <a:cubicBezTo>
                  <a:pt x="9336" y="1104"/>
                  <a:pt x="9293" y="1252"/>
                  <a:pt x="9255" y="1255"/>
                </a:cubicBezTo>
                <a:cubicBezTo>
                  <a:pt x="9061" y="1272"/>
                  <a:pt x="9117" y="1453"/>
                  <a:pt x="9036" y="1575"/>
                </a:cubicBezTo>
                <a:cubicBezTo>
                  <a:pt x="9112" y="1570"/>
                  <a:pt x="9189" y="1563"/>
                  <a:pt x="9265" y="1563"/>
                </a:cubicBezTo>
                <a:cubicBezTo>
                  <a:pt x="9343" y="1563"/>
                  <a:pt x="9420" y="1570"/>
                  <a:pt x="9505" y="1575"/>
                </a:cubicBezTo>
                <a:cubicBezTo>
                  <a:pt x="9534" y="1421"/>
                  <a:pt x="9379" y="1491"/>
                  <a:pt x="9316" y="1413"/>
                </a:cubicBezTo>
                <a:lnTo>
                  <a:pt x="9316" y="1413"/>
                </a:lnTo>
                <a:cubicBezTo>
                  <a:pt x="9443" y="1414"/>
                  <a:pt x="9552" y="1417"/>
                  <a:pt x="9698" y="1418"/>
                </a:cubicBezTo>
                <a:cubicBezTo>
                  <a:pt x="9650" y="1503"/>
                  <a:pt x="9625" y="1548"/>
                  <a:pt x="9582" y="1624"/>
                </a:cubicBezTo>
                <a:cubicBezTo>
                  <a:pt x="9697" y="1630"/>
                  <a:pt x="9787" y="1635"/>
                  <a:pt x="9886" y="1640"/>
                </a:cubicBezTo>
                <a:cubicBezTo>
                  <a:pt x="9791" y="1692"/>
                  <a:pt x="9698" y="1741"/>
                  <a:pt x="9607" y="1791"/>
                </a:cubicBezTo>
                <a:cubicBezTo>
                  <a:pt x="9583" y="1820"/>
                  <a:pt x="9560" y="1850"/>
                  <a:pt x="9537" y="1880"/>
                </a:cubicBezTo>
                <a:cubicBezTo>
                  <a:pt x="9639" y="1911"/>
                  <a:pt x="9747" y="1970"/>
                  <a:pt x="9854" y="1970"/>
                </a:cubicBezTo>
                <a:cubicBezTo>
                  <a:pt x="9855" y="1970"/>
                  <a:pt x="9856" y="1970"/>
                  <a:pt x="9857" y="1970"/>
                </a:cubicBezTo>
                <a:cubicBezTo>
                  <a:pt x="9967" y="1968"/>
                  <a:pt x="10075" y="1904"/>
                  <a:pt x="10208" y="1859"/>
                </a:cubicBezTo>
                <a:cubicBezTo>
                  <a:pt x="10130" y="1802"/>
                  <a:pt x="10073" y="1762"/>
                  <a:pt x="10017" y="1721"/>
                </a:cubicBezTo>
                <a:cubicBezTo>
                  <a:pt x="10022" y="1700"/>
                  <a:pt x="10026" y="1680"/>
                  <a:pt x="10031" y="1659"/>
                </a:cubicBezTo>
                <a:cubicBezTo>
                  <a:pt x="10138" y="1646"/>
                  <a:pt x="10244" y="1632"/>
                  <a:pt x="10351" y="1617"/>
                </a:cubicBezTo>
                <a:lnTo>
                  <a:pt x="10351" y="1617"/>
                </a:lnTo>
                <a:cubicBezTo>
                  <a:pt x="10245" y="1719"/>
                  <a:pt x="10314" y="1805"/>
                  <a:pt x="10375" y="1872"/>
                </a:cubicBezTo>
                <a:cubicBezTo>
                  <a:pt x="10342" y="1968"/>
                  <a:pt x="10312" y="2046"/>
                  <a:pt x="10287" y="2127"/>
                </a:cubicBezTo>
                <a:cubicBezTo>
                  <a:pt x="10275" y="2166"/>
                  <a:pt x="10277" y="2209"/>
                  <a:pt x="10269" y="2249"/>
                </a:cubicBezTo>
                <a:cubicBezTo>
                  <a:pt x="10211" y="2501"/>
                  <a:pt x="10209" y="2501"/>
                  <a:pt x="10333" y="2744"/>
                </a:cubicBezTo>
                <a:cubicBezTo>
                  <a:pt x="10264" y="2776"/>
                  <a:pt x="10192" y="2807"/>
                  <a:pt x="10122" y="2838"/>
                </a:cubicBezTo>
                <a:lnTo>
                  <a:pt x="10122" y="2838"/>
                </a:lnTo>
                <a:cubicBezTo>
                  <a:pt x="10100" y="2645"/>
                  <a:pt x="9909" y="2616"/>
                  <a:pt x="9759" y="2501"/>
                </a:cubicBezTo>
                <a:lnTo>
                  <a:pt x="9759" y="2501"/>
                </a:lnTo>
                <a:cubicBezTo>
                  <a:pt x="9885" y="2512"/>
                  <a:pt x="9978" y="2520"/>
                  <a:pt x="10099" y="2531"/>
                </a:cubicBezTo>
                <a:cubicBezTo>
                  <a:pt x="10059" y="2433"/>
                  <a:pt x="10003" y="2360"/>
                  <a:pt x="10009" y="2294"/>
                </a:cubicBezTo>
                <a:cubicBezTo>
                  <a:pt x="10015" y="2237"/>
                  <a:pt x="10091" y="2187"/>
                  <a:pt x="10130" y="2137"/>
                </a:cubicBezTo>
                <a:cubicBezTo>
                  <a:pt x="9981" y="2093"/>
                  <a:pt x="9820" y="2046"/>
                  <a:pt x="9660" y="1999"/>
                </a:cubicBezTo>
                <a:cubicBezTo>
                  <a:pt x="9608" y="2058"/>
                  <a:pt x="9561" y="2110"/>
                  <a:pt x="9515" y="2161"/>
                </a:cubicBezTo>
                <a:cubicBezTo>
                  <a:pt x="9515" y="2163"/>
                  <a:pt x="9514" y="2166"/>
                  <a:pt x="9513" y="2168"/>
                </a:cubicBezTo>
                <a:cubicBezTo>
                  <a:pt x="9557" y="2180"/>
                  <a:pt x="9602" y="2193"/>
                  <a:pt x="9676" y="2213"/>
                </a:cubicBezTo>
                <a:cubicBezTo>
                  <a:pt x="9590" y="2244"/>
                  <a:pt x="9594" y="2391"/>
                  <a:pt x="9524" y="2391"/>
                </a:cubicBezTo>
                <a:cubicBezTo>
                  <a:pt x="9504" y="2391"/>
                  <a:pt x="9477" y="2379"/>
                  <a:pt x="9442" y="2349"/>
                </a:cubicBezTo>
                <a:cubicBezTo>
                  <a:pt x="9463" y="2292"/>
                  <a:pt x="9487" y="2231"/>
                  <a:pt x="9511" y="2168"/>
                </a:cubicBezTo>
                <a:cubicBezTo>
                  <a:pt x="9510" y="2167"/>
                  <a:pt x="9509" y="2167"/>
                  <a:pt x="9508" y="2167"/>
                </a:cubicBezTo>
                <a:cubicBezTo>
                  <a:pt x="9509" y="2164"/>
                  <a:pt x="9511" y="2162"/>
                  <a:pt x="9514" y="2159"/>
                </a:cubicBezTo>
                <a:cubicBezTo>
                  <a:pt x="9410" y="2156"/>
                  <a:pt x="9358" y="2106"/>
                  <a:pt x="9373" y="1997"/>
                </a:cubicBezTo>
                <a:cubicBezTo>
                  <a:pt x="9164" y="1944"/>
                  <a:pt x="9228" y="1796"/>
                  <a:pt x="9271" y="1635"/>
                </a:cubicBezTo>
                <a:lnTo>
                  <a:pt x="9271" y="1635"/>
                </a:lnTo>
                <a:cubicBezTo>
                  <a:pt x="9175" y="1651"/>
                  <a:pt x="9102" y="1664"/>
                  <a:pt x="9017" y="1680"/>
                </a:cubicBezTo>
                <a:cubicBezTo>
                  <a:pt x="8986" y="1598"/>
                  <a:pt x="8956" y="1516"/>
                  <a:pt x="8922" y="1423"/>
                </a:cubicBezTo>
                <a:cubicBezTo>
                  <a:pt x="8987" y="1343"/>
                  <a:pt x="9005" y="1207"/>
                  <a:pt x="9148" y="1207"/>
                </a:cubicBezTo>
                <a:cubicBezTo>
                  <a:pt x="9159" y="1207"/>
                  <a:pt x="9169" y="1208"/>
                  <a:pt x="9181" y="1210"/>
                </a:cubicBezTo>
                <a:cubicBezTo>
                  <a:pt x="9183" y="1110"/>
                  <a:pt x="9187" y="1021"/>
                  <a:pt x="9190" y="935"/>
                </a:cubicBezTo>
                <a:cubicBezTo>
                  <a:pt x="9210" y="928"/>
                  <a:pt x="9228" y="926"/>
                  <a:pt x="9245" y="926"/>
                </a:cubicBezTo>
                <a:close/>
                <a:moveTo>
                  <a:pt x="9437" y="2596"/>
                </a:moveTo>
                <a:cubicBezTo>
                  <a:pt x="9528" y="2761"/>
                  <a:pt x="9528" y="2761"/>
                  <a:pt x="9385" y="2867"/>
                </a:cubicBezTo>
                <a:cubicBezTo>
                  <a:pt x="9279" y="2680"/>
                  <a:pt x="9279" y="2680"/>
                  <a:pt x="9437" y="2596"/>
                </a:cubicBezTo>
                <a:close/>
                <a:moveTo>
                  <a:pt x="10653" y="2704"/>
                </a:moveTo>
                <a:cubicBezTo>
                  <a:pt x="10667" y="2826"/>
                  <a:pt x="10681" y="2942"/>
                  <a:pt x="10696" y="3068"/>
                </a:cubicBezTo>
                <a:cubicBezTo>
                  <a:pt x="10509" y="3011"/>
                  <a:pt x="10549" y="2875"/>
                  <a:pt x="10518" y="2774"/>
                </a:cubicBezTo>
                <a:cubicBezTo>
                  <a:pt x="10570" y="2746"/>
                  <a:pt x="10604" y="2729"/>
                  <a:pt x="10653" y="2704"/>
                </a:cubicBezTo>
                <a:close/>
                <a:moveTo>
                  <a:pt x="7520" y="3122"/>
                </a:moveTo>
                <a:cubicBezTo>
                  <a:pt x="7534" y="3126"/>
                  <a:pt x="7548" y="3131"/>
                  <a:pt x="7561" y="3135"/>
                </a:cubicBezTo>
                <a:lnTo>
                  <a:pt x="7525" y="3248"/>
                </a:lnTo>
                <a:cubicBezTo>
                  <a:pt x="7510" y="3245"/>
                  <a:pt x="7494" y="3239"/>
                  <a:pt x="7481" y="3234"/>
                </a:cubicBezTo>
                <a:cubicBezTo>
                  <a:pt x="7494" y="3198"/>
                  <a:pt x="7508" y="3159"/>
                  <a:pt x="7520" y="3122"/>
                </a:cubicBezTo>
                <a:close/>
                <a:moveTo>
                  <a:pt x="10597" y="3169"/>
                </a:moveTo>
                <a:cubicBezTo>
                  <a:pt x="10597" y="3216"/>
                  <a:pt x="10598" y="3265"/>
                  <a:pt x="10599" y="3310"/>
                </a:cubicBezTo>
                <a:cubicBezTo>
                  <a:pt x="10589" y="3312"/>
                  <a:pt x="10580" y="3312"/>
                  <a:pt x="10570" y="3312"/>
                </a:cubicBezTo>
                <a:cubicBezTo>
                  <a:pt x="10566" y="3265"/>
                  <a:pt x="10563" y="3216"/>
                  <a:pt x="10561" y="3169"/>
                </a:cubicBezTo>
                <a:close/>
                <a:moveTo>
                  <a:pt x="10981" y="3169"/>
                </a:moveTo>
                <a:cubicBezTo>
                  <a:pt x="10995" y="3178"/>
                  <a:pt x="11010" y="3187"/>
                  <a:pt x="11024" y="3196"/>
                </a:cubicBezTo>
                <a:cubicBezTo>
                  <a:pt x="11003" y="3256"/>
                  <a:pt x="10983" y="3314"/>
                  <a:pt x="10958" y="3382"/>
                </a:cubicBezTo>
                <a:cubicBezTo>
                  <a:pt x="10924" y="3367"/>
                  <a:pt x="10895" y="3365"/>
                  <a:pt x="10885" y="3350"/>
                </a:cubicBezTo>
                <a:cubicBezTo>
                  <a:pt x="10789" y="3210"/>
                  <a:pt x="10935" y="3221"/>
                  <a:pt x="10981" y="3169"/>
                </a:cubicBezTo>
                <a:close/>
                <a:moveTo>
                  <a:pt x="9347" y="3340"/>
                </a:moveTo>
                <a:cubicBezTo>
                  <a:pt x="9359" y="3356"/>
                  <a:pt x="9374" y="3372"/>
                  <a:pt x="9393" y="3391"/>
                </a:cubicBezTo>
                <a:cubicBezTo>
                  <a:pt x="9377" y="3414"/>
                  <a:pt x="9366" y="3432"/>
                  <a:pt x="9354" y="3449"/>
                </a:cubicBezTo>
                <a:cubicBezTo>
                  <a:pt x="9336" y="3428"/>
                  <a:pt x="9312" y="3409"/>
                  <a:pt x="9304" y="3386"/>
                </a:cubicBezTo>
                <a:cubicBezTo>
                  <a:pt x="9301" y="3378"/>
                  <a:pt x="9331" y="3356"/>
                  <a:pt x="9347" y="3340"/>
                </a:cubicBezTo>
                <a:close/>
                <a:moveTo>
                  <a:pt x="9164" y="3572"/>
                </a:moveTo>
                <a:cubicBezTo>
                  <a:pt x="9199" y="3572"/>
                  <a:pt x="9250" y="3623"/>
                  <a:pt x="9285" y="3630"/>
                </a:cubicBezTo>
                <a:cubicBezTo>
                  <a:pt x="9233" y="3643"/>
                  <a:pt x="9181" y="3654"/>
                  <a:pt x="9125" y="3668"/>
                </a:cubicBezTo>
                <a:cubicBezTo>
                  <a:pt x="9124" y="3595"/>
                  <a:pt x="9140" y="3572"/>
                  <a:pt x="9164" y="3572"/>
                </a:cubicBezTo>
                <a:close/>
                <a:moveTo>
                  <a:pt x="6574" y="3581"/>
                </a:moveTo>
                <a:lnTo>
                  <a:pt x="6574" y="3581"/>
                </a:lnTo>
                <a:cubicBezTo>
                  <a:pt x="6561" y="3688"/>
                  <a:pt x="6535" y="3738"/>
                  <a:pt x="6479" y="3738"/>
                </a:cubicBezTo>
                <a:cubicBezTo>
                  <a:pt x="6452" y="3738"/>
                  <a:pt x="6418" y="3726"/>
                  <a:pt x="6374" y="3703"/>
                </a:cubicBezTo>
                <a:cubicBezTo>
                  <a:pt x="6440" y="3663"/>
                  <a:pt x="6486" y="3635"/>
                  <a:pt x="6574" y="3581"/>
                </a:cubicBezTo>
                <a:close/>
                <a:moveTo>
                  <a:pt x="9841" y="2666"/>
                </a:moveTo>
                <a:cubicBezTo>
                  <a:pt x="9930" y="2802"/>
                  <a:pt x="9931" y="2804"/>
                  <a:pt x="10115" y="2844"/>
                </a:cubicBezTo>
                <a:cubicBezTo>
                  <a:pt x="10115" y="2843"/>
                  <a:pt x="10117" y="2841"/>
                  <a:pt x="10118" y="2840"/>
                </a:cubicBezTo>
                <a:cubicBezTo>
                  <a:pt x="10119" y="2840"/>
                  <a:pt x="10120" y="2840"/>
                  <a:pt x="10121" y="2840"/>
                </a:cubicBezTo>
                <a:lnTo>
                  <a:pt x="10121" y="2840"/>
                </a:lnTo>
                <a:cubicBezTo>
                  <a:pt x="10122" y="2841"/>
                  <a:pt x="10123" y="2844"/>
                  <a:pt x="10123" y="2845"/>
                </a:cubicBezTo>
                <a:cubicBezTo>
                  <a:pt x="10120" y="2845"/>
                  <a:pt x="10118" y="2845"/>
                  <a:pt x="10115" y="2844"/>
                </a:cubicBezTo>
                <a:cubicBezTo>
                  <a:pt x="10088" y="2882"/>
                  <a:pt x="10061" y="2919"/>
                  <a:pt x="10025" y="2972"/>
                </a:cubicBezTo>
                <a:cubicBezTo>
                  <a:pt x="10073" y="3050"/>
                  <a:pt x="10134" y="3137"/>
                  <a:pt x="10040" y="3248"/>
                </a:cubicBezTo>
                <a:cubicBezTo>
                  <a:pt x="10003" y="3289"/>
                  <a:pt x="10027" y="3385"/>
                  <a:pt x="10024" y="3455"/>
                </a:cubicBezTo>
                <a:cubicBezTo>
                  <a:pt x="9975" y="3484"/>
                  <a:pt x="9928" y="3511"/>
                  <a:pt x="9876" y="3541"/>
                </a:cubicBezTo>
                <a:cubicBezTo>
                  <a:pt x="9939" y="3604"/>
                  <a:pt x="9989" y="3654"/>
                  <a:pt x="10057" y="3725"/>
                </a:cubicBezTo>
                <a:cubicBezTo>
                  <a:pt x="9904" y="3734"/>
                  <a:pt x="9770" y="3742"/>
                  <a:pt x="9625" y="3751"/>
                </a:cubicBezTo>
                <a:cubicBezTo>
                  <a:pt x="9656" y="3691"/>
                  <a:pt x="9667" y="3672"/>
                  <a:pt x="9702" y="3672"/>
                </a:cubicBezTo>
                <a:cubicBezTo>
                  <a:pt x="9719" y="3672"/>
                  <a:pt x="9743" y="3676"/>
                  <a:pt x="9777" y="3683"/>
                </a:cubicBezTo>
                <a:cubicBezTo>
                  <a:pt x="9785" y="3663"/>
                  <a:pt x="9800" y="3643"/>
                  <a:pt x="9803" y="3621"/>
                </a:cubicBezTo>
                <a:cubicBezTo>
                  <a:pt x="9845" y="3382"/>
                  <a:pt x="9911" y="3146"/>
                  <a:pt x="9811" y="2901"/>
                </a:cubicBezTo>
                <a:cubicBezTo>
                  <a:pt x="9790" y="2844"/>
                  <a:pt x="9827" y="2763"/>
                  <a:pt x="9841" y="2666"/>
                </a:cubicBezTo>
                <a:close/>
                <a:moveTo>
                  <a:pt x="10845" y="3470"/>
                </a:moveTo>
                <a:cubicBezTo>
                  <a:pt x="10849" y="3470"/>
                  <a:pt x="10853" y="3470"/>
                  <a:pt x="10857" y="3471"/>
                </a:cubicBezTo>
                <a:cubicBezTo>
                  <a:pt x="10889" y="3476"/>
                  <a:pt x="10912" y="3533"/>
                  <a:pt x="10938" y="3569"/>
                </a:cubicBezTo>
                <a:cubicBezTo>
                  <a:pt x="10816" y="3628"/>
                  <a:pt x="10945" y="3736"/>
                  <a:pt x="10870" y="3829"/>
                </a:cubicBezTo>
                <a:cubicBezTo>
                  <a:pt x="10805" y="3815"/>
                  <a:pt x="10735" y="3803"/>
                  <a:pt x="10641" y="3786"/>
                </a:cubicBezTo>
                <a:cubicBezTo>
                  <a:pt x="10703" y="3752"/>
                  <a:pt x="10748" y="3727"/>
                  <a:pt x="10809" y="3695"/>
                </a:cubicBezTo>
                <a:cubicBezTo>
                  <a:pt x="10776" y="3638"/>
                  <a:pt x="10748" y="3586"/>
                  <a:pt x="10704" y="3511"/>
                </a:cubicBezTo>
                <a:cubicBezTo>
                  <a:pt x="10755" y="3496"/>
                  <a:pt x="10802" y="3470"/>
                  <a:pt x="10845" y="3470"/>
                </a:cubicBezTo>
                <a:close/>
                <a:moveTo>
                  <a:pt x="8896" y="3772"/>
                </a:moveTo>
                <a:cubicBezTo>
                  <a:pt x="8933" y="3798"/>
                  <a:pt x="8971" y="3824"/>
                  <a:pt x="9008" y="3850"/>
                </a:cubicBezTo>
                <a:cubicBezTo>
                  <a:pt x="8999" y="3864"/>
                  <a:pt x="8991" y="3880"/>
                  <a:pt x="8982" y="3893"/>
                </a:cubicBezTo>
                <a:cubicBezTo>
                  <a:pt x="8940" y="3871"/>
                  <a:pt x="8898" y="3850"/>
                  <a:pt x="8855" y="3828"/>
                </a:cubicBezTo>
                <a:cubicBezTo>
                  <a:pt x="8868" y="3809"/>
                  <a:pt x="8883" y="3789"/>
                  <a:pt x="8896" y="3772"/>
                </a:cubicBezTo>
                <a:close/>
                <a:moveTo>
                  <a:pt x="8023" y="4145"/>
                </a:moveTo>
                <a:cubicBezTo>
                  <a:pt x="8054" y="4145"/>
                  <a:pt x="8081" y="4168"/>
                  <a:pt x="8093" y="4253"/>
                </a:cubicBezTo>
                <a:cubicBezTo>
                  <a:pt x="8015" y="4236"/>
                  <a:pt x="7962" y="4226"/>
                  <a:pt x="7905" y="4215"/>
                </a:cubicBezTo>
                <a:cubicBezTo>
                  <a:pt x="7908" y="4199"/>
                  <a:pt x="7909" y="4178"/>
                  <a:pt x="7914" y="4178"/>
                </a:cubicBezTo>
                <a:cubicBezTo>
                  <a:pt x="7948" y="4173"/>
                  <a:pt x="7988" y="4145"/>
                  <a:pt x="8023" y="4145"/>
                </a:cubicBezTo>
                <a:close/>
                <a:moveTo>
                  <a:pt x="9365" y="3731"/>
                </a:moveTo>
                <a:cubicBezTo>
                  <a:pt x="9462" y="3776"/>
                  <a:pt x="9548" y="3814"/>
                  <a:pt x="9655" y="3864"/>
                </a:cubicBezTo>
                <a:cubicBezTo>
                  <a:pt x="9629" y="3963"/>
                  <a:pt x="9599" y="4073"/>
                  <a:pt x="9571" y="4182"/>
                </a:cubicBezTo>
                <a:lnTo>
                  <a:pt x="9572" y="4182"/>
                </a:lnTo>
                <a:cubicBezTo>
                  <a:pt x="9574" y="4179"/>
                  <a:pt x="9576" y="4178"/>
                  <a:pt x="9577" y="4175"/>
                </a:cubicBezTo>
                <a:cubicBezTo>
                  <a:pt x="9578" y="4177"/>
                  <a:pt x="9578" y="4178"/>
                  <a:pt x="9580" y="4179"/>
                </a:cubicBezTo>
                <a:cubicBezTo>
                  <a:pt x="9605" y="4169"/>
                  <a:pt x="9627" y="4165"/>
                  <a:pt x="9646" y="4165"/>
                </a:cubicBezTo>
                <a:cubicBezTo>
                  <a:pt x="9746" y="4165"/>
                  <a:pt x="9780" y="4282"/>
                  <a:pt x="9848" y="4336"/>
                </a:cubicBezTo>
                <a:cubicBezTo>
                  <a:pt x="9838" y="4337"/>
                  <a:pt x="9829" y="4338"/>
                  <a:pt x="9820" y="4338"/>
                </a:cubicBezTo>
                <a:cubicBezTo>
                  <a:pt x="9709" y="4338"/>
                  <a:pt x="9629" y="4284"/>
                  <a:pt x="9579" y="4179"/>
                </a:cubicBezTo>
                <a:cubicBezTo>
                  <a:pt x="9577" y="4180"/>
                  <a:pt x="9574" y="4180"/>
                  <a:pt x="9572" y="4182"/>
                </a:cubicBezTo>
                <a:cubicBezTo>
                  <a:pt x="9555" y="4206"/>
                  <a:pt x="9537" y="4230"/>
                  <a:pt x="9522" y="4251"/>
                </a:cubicBezTo>
                <a:cubicBezTo>
                  <a:pt x="9370" y="4199"/>
                  <a:pt x="9219" y="4146"/>
                  <a:pt x="9053" y="4088"/>
                </a:cubicBezTo>
                <a:cubicBezTo>
                  <a:pt x="9112" y="4054"/>
                  <a:pt x="9156" y="4028"/>
                  <a:pt x="9206" y="4001"/>
                </a:cubicBezTo>
                <a:cubicBezTo>
                  <a:pt x="9181" y="3959"/>
                  <a:pt x="9163" y="3929"/>
                  <a:pt x="9137" y="3886"/>
                </a:cubicBezTo>
                <a:cubicBezTo>
                  <a:pt x="9203" y="3864"/>
                  <a:pt x="9263" y="3846"/>
                  <a:pt x="9323" y="3826"/>
                </a:cubicBezTo>
                <a:cubicBezTo>
                  <a:pt x="9338" y="3792"/>
                  <a:pt x="9354" y="3757"/>
                  <a:pt x="9365" y="3731"/>
                </a:cubicBezTo>
                <a:close/>
                <a:moveTo>
                  <a:pt x="8913" y="4239"/>
                </a:moveTo>
                <a:cubicBezTo>
                  <a:pt x="8915" y="4239"/>
                  <a:pt x="8916" y="4240"/>
                  <a:pt x="8916" y="4241"/>
                </a:cubicBezTo>
                <a:cubicBezTo>
                  <a:pt x="8937" y="4279"/>
                  <a:pt x="8946" y="4325"/>
                  <a:pt x="8957" y="4368"/>
                </a:cubicBezTo>
                <a:cubicBezTo>
                  <a:pt x="8946" y="4371"/>
                  <a:pt x="8934" y="4375"/>
                  <a:pt x="8922" y="4378"/>
                </a:cubicBezTo>
                <a:cubicBezTo>
                  <a:pt x="8889" y="4346"/>
                  <a:pt x="8857" y="4315"/>
                  <a:pt x="8805" y="4267"/>
                </a:cubicBezTo>
                <a:cubicBezTo>
                  <a:pt x="8850" y="4257"/>
                  <a:pt x="8899" y="4239"/>
                  <a:pt x="8913" y="4239"/>
                </a:cubicBezTo>
                <a:close/>
                <a:moveTo>
                  <a:pt x="6301" y="4360"/>
                </a:moveTo>
                <a:lnTo>
                  <a:pt x="6301" y="4360"/>
                </a:lnTo>
                <a:cubicBezTo>
                  <a:pt x="6247" y="4435"/>
                  <a:pt x="6198" y="4460"/>
                  <a:pt x="6150" y="4460"/>
                </a:cubicBezTo>
                <a:cubicBezTo>
                  <a:pt x="6114" y="4460"/>
                  <a:pt x="6079" y="4445"/>
                  <a:pt x="6043" y="4427"/>
                </a:cubicBezTo>
                <a:cubicBezTo>
                  <a:pt x="6113" y="4409"/>
                  <a:pt x="6181" y="4392"/>
                  <a:pt x="6301" y="4360"/>
                </a:cubicBezTo>
                <a:close/>
                <a:moveTo>
                  <a:pt x="10246" y="4208"/>
                </a:moveTo>
                <a:cubicBezTo>
                  <a:pt x="10247" y="4208"/>
                  <a:pt x="10248" y="4208"/>
                  <a:pt x="10249" y="4208"/>
                </a:cubicBezTo>
                <a:cubicBezTo>
                  <a:pt x="10328" y="4212"/>
                  <a:pt x="10347" y="4273"/>
                  <a:pt x="10320" y="4326"/>
                </a:cubicBezTo>
                <a:cubicBezTo>
                  <a:pt x="10280" y="4402"/>
                  <a:pt x="10301" y="4541"/>
                  <a:pt x="10145" y="4541"/>
                </a:cubicBezTo>
                <a:cubicBezTo>
                  <a:pt x="10130" y="4541"/>
                  <a:pt x="10112" y="4540"/>
                  <a:pt x="10093" y="4537"/>
                </a:cubicBezTo>
                <a:cubicBezTo>
                  <a:pt x="10166" y="4484"/>
                  <a:pt x="10214" y="4450"/>
                  <a:pt x="10268" y="4411"/>
                </a:cubicBezTo>
                <a:cubicBezTo>
                  <a:pt x="10247" y="4346"/>
                  <a:pt x="10227" y="4286"/>
                  <a:pt x="10207" y="4227"/>
                </a:cubicBezTo>
                <a:cubicBezTo>
                  <a:pt x="10222" y="4220"/>
                  <a:pt x="10235" y="4208"/>
                  <a:pt x="10246" y="4208"/>
                </a:cubicBezTo>
                <a:close/>
                <a:moveTo>
                  <a:pt x="8470" y="4406"/>
                </a:moveTo>
                <a:cubicBezTo>
                  <a:pt x="8530" y="4455"/>
                  <a:pt x="8562" y="4474"/>
                  <a:pt x="8583" y="4501"/>
                </a:cubicBezTo>
                <a:cubicBezTo>
                  <a:pt x="8654" y="4597"/>
                  <a:pt x="8602" y="4627"/>
                  <a:pt x="8471" y="4641"/>
                </a:cubicBezTo>
                <a:cubicBezTo>
                  <a:pt x="8471" y="4566"/>
                  <a:pt x="8470" y="4507"/>
                  <a:pt x="8470" y="4406"/>
                </a:cubicBezTo>
                <a:close/>
                <a:moveTo>
                  <a:pt x="8885" y="4504"/>
                </a:moveTo>
                <a:cubicBezTo>
                  <a:pt x="8900" y="4504"/>
                  <a:pt x="8913" y="4506"/>
                  <a:pt x="8916" y="4512"/>
                </a:cubicBezTo>
                <a:cubicBezTo>
                  <a:pt x="8945" y="4548"/>
                  <a:pt x="8976" y="4598"/>
                  <a:pt x="8971" y="4639"/>
                </a:cubicBezTo>
                <a:cubicBezTo>
                  <a:pt x="8963" y="4699"/>
                  <a:pt x="8926" y="4753"/>
                  <a:pt x="8901" y="4811"/>
                </a:cubicBezTo>
                <a:cubicBezTo>
                  <a:pt x="8885" y="4809"/>
                  <a:pt x="8869" y="4808"/>
                  <a:pt x="8854" y="4805"/>
                </a:cubicBezTo>
                <a:cubicBezTo>
                  <a:pt x="8837" y="4752"/>
                  <a:pt x="8812" y="4700"/>
                  <a:pt x="8806" y="4646"/>
                </a:cubicBezTo>
                <a:cubicBezTo>
                  <a:pt x="8802" y="4604"/>
                  <a:pt x="8814" y="4557"/>
                  <a:pt x="8832" y="4518"/>
                </a:cubicBezTo>
                <a:cubicBezTo>
                  <a:pt x="8838" y="4509"/>
                  <a:pt x="8863" y="4504"/>
                  <a:pt x="8885" y="4504"/>
                </a:cubicBezTo>
                <a:close/>
                <a:moveTo>
                  <a:pt x="9148" y="4653"/>
                </a:moveTo>
                <a:lnTo>
                  <a:pt x="9148" y="4653"/>
                </a:lnTo>
                <a:cubicBezTo>
                  <a:pt x="9174" y="4715"/>
                  <a:pt x="9198" y="4774"/>
                  <a:pt x="9227" y="4841"/>
                </a:cubicBezTo>
                <a:cubicBezTo>
                  <a:pt x="9104" y="4808"/>
                  <a:pt x="9104" y="4808"/>
                  <a:pt x="9148" y="4653"/>
                </a:cubicBezTo>
                <a:close/>
                <a:moveTo>
                  <a:pt x="9597" y="4430"/>
                </a:moveTo>
                <a:cubicBezTo>
                  <a:pt x="9612" y="4432"/>
                  <a:pt x="9627" y="4434"/>
                  <a:pt x="9643" y="4438"/>
                </a:cubicBezTo>
                <a:cubicBezTo>
                  <a:pt x="9637" y="4512"/>
                  <a:pt x="9633" y="4585"/>
                  <a:pt x="9627" y="4695"/>
                </a:cubicBezTo>
                <a:cubicBezTo>
                  <a:pt x="9561" y="4650"/>
                  <a:pt x="9529" y="4628"/>
                  <a:pt x="9498" y="4607"/>
                </a:cubicBezTo>
                <a:cubicBezTo>
                  <a:pt x="9498" y="4607"/>
                  <a:pt x="9497" y="4607"/>
                  <a:pt x="9497" y="4608"/>
                </a:cubicBezTo>
                <a:lnTo>
                  <a:pt x="9495" y="4608"/>
                </a:lnTo>
                <a:cubicBezTo>
                  <a:pt x="9528" y="4670"/>
                  <a:pt x="9445" y="4795"/>
                  <a:pt x="9596" y="4796"/>
                </a:cubicBezTo>
                <a:cubicBezTo>
                  <a:pt x="9583" y="4847"/>
                  <a:pt x="9571" y="4898"/>
                  <a:pt x="9557" y="4949"/>
                </a:cubicBezTo>
                <a:cubicBezTo>
                  <a:pt x="9542" y="4952"/>
                  <a:pt x="9525" y="4956"/>
                  <a:pt x="9508" y="4961"/>
                </a:cubicBezTo>
                <a:cubicBezTo>
                  <a:pt x="9450" y="4862"/>
                  <a:pt x="9389" y="4764"/>
                  <a:pt x="9323" y="4652"/>
                </a:cubicBezTo>
                <a:cubicBezTo>
                  <a:pt x="9390" y="4634"/>
                  <a:pt x="9443" y="4621"/>
                  <a:pt x="9497" y="4607"/>
                </a:cubicBezTo>
                <a:cubicBezTo>
                  <a:pt x="9497" y="4605"/>
                  <a:pt x="9497" y="4603"/>
                  <a:pt x="9495" y="4602"/>
                </a:cubicBezTo>
                <a:lnTo>
                  <a:pt x="9495" y="4602"/>
                </a:lnTo>
                <a:cubicBezTo>
                  <a:pt x="9497" y="4603"/>
                  <a:pt x="9498" y="4603"/>
                  <a:pt x="9499" y="4605"/>
                </a:cubicBezTo>
                <a:cubicBezTo>
                  <a:pt x="9531" y="4548"/>
                  <a:pt x="9564" y="4490"/>
                  <a:pt x="9597" y="4430"/>
                </a:cubicBezTo>
                <a:close/>
                <a:moveTo>
                  <a:pt x="10712" y="4980"/>
                </a:moveTo>
                <a:lnTo>
                  <a:pt x="10704" y="4988"/>
                </a:lnTo>
                <a:cubicBezTo>
                  <a:pt x="10706" y="4990"/>
                  <a:pt x="10709" y="4991"/>
                  <a:pt x="10710" y="4992"/>
                </a:cubicBezTo>
                <a:cubicBezTo>
                  <a:pt x="10710" y="4988"/>
                  <a:pt x="10712" y="4985"/>
                  <a:pt x="10712" y="4980"/>
                </a:cubicBezTo>
                <a:close/>
                <a:moveTo>
                  <a:pt x="7763" y="4977"/>
                </a:moveTo>
                <a:cubicBezTo>
                  <a:pt x="7732" y="5014"/>
                  <a:pt x="7700" y="5057"/>
                  <a:pt x="7664" y="5057"/>
                </a:cubicBezTo>
                <a:cubicBezTo>
                  <a:pt x="7640" y="5057"/>
                  <a:pt x="7614" y="5039"/>
                  <a:pt x="7585" y="4988"/>
                </a:cubicBezTo>
                <a:cubicBezTo>
                  <a:pt x="7654" y="4985"/>
                  <a:pt x="7708" y="4981"/>
                  <a:pt x="7763" y="4977"/>
                </a:cubicBezTo>
                <a:close/>
                <a:moveTo>
                  <a:pt x="10205" y="4948"/>
                </a:moveTo>
                <a:lnTo>
                  <a:pt x="10205" y="4948"/>
                </a:lnTo>
                <a:cubicBezTo>
                  <a:pt x="10166" y="5053"/>
                  <a:pt x="10125" y="5158"/>
                  <a:pt x="10078" y="5279"/>
                </a:cubicBezTo>
                <a:cubicBezTo>
                  <a:pt x="9992" y="5055"/>
                  <a:pt x="10018" y="4998"/>
                  <a:pt x="10205" y="4948"/>
                </a:cubicBezTo>
                <a:close/>
                <a:moveTo>
                  <a:pt x="9229" y="4970"/>
                </a:moveTo>
                <a:lnTo>
                  <a:pt x="9229" y="4970"/>
                </a:lnTo>
                <a:cubicBezTo>
                  <a:pt x="9184" y="5078"/>
                  <a:pt x="9336" y="5194"/>
                  <a:pt x="9205" y="5298"/>
                </a:cubicBezTo>
                <a:cubicBezTo>
                  <a:pt x="9217" y="5189"/>
                  <a:pt x="9080" y="5074"/>
                  <a:pt x="9229" y="4970"/>
                </a:cubicBezTo>
                <a:close/>
                <a:moveTo>
                  <a:pt x="8062" y="4825"/>
                </a:moveTo>
                <a:lnTo>
                  <a:pt x="8062" y="4825"/>
                </a:lnTo>
                <a:cubicBezTo>
                  <a:pt x="8161" y="4852"/>
                  <a:pt x="8255" y="4877"/>
                  <a:pt x="8380" y="4912"/>
                </a:cubicBezTo>
                <a:cubicBezTo>
                  <a:pt x="8315" y="4936"/>
                  <a:pt x="8275" y="4950"/>
                  <a:pt x="8187" y="4982"/>
                </a:cubicBezTo>
                <a:cubicBezTo>
                  <a:pt x="8268" y="5032"/>
                  <a:pt x="8309" y="5055"/>
                  <a:pt x="8349" y="5080"/>
                </a:cubicBezTo>
                <a:cubicBezTo>
                  <a:pt x="8291" y="5158"/>
                  <a:pt x="8233" y="5237"/>
                  <a:pt x="8169" y="5321"/>
                </a:cubicBezTo>
                <a:cubicBezTo>
                  <a:pt x="8133" y="5152"/>
                  <a:pt x="8098" y="4998"/>
                  <a:pt x="8062" y="4825"/>
                </a:cubicBezTo>
                <a:close/>
                <a:moveTo>
                  <a:pt x="7447" y="5248"/>
                </a:moveTo>
                <a:lnTo>
                  <a:pt x="7447" y="5248"/>
                </a:lnTo>
                <a:cubicBezTo>
                  <a:pt x="7640" y="5263"/>
                  <a:pt x="7676" y="5292"/>
                  <a:pt x="7722" y="5460"/>
                </a:cubicBezTo>
                <a:cubicBezTo>
                  <a:pt x="7626" y="5387"/>
                  <a:pt x="7546" y="5324"/>
                  <a:pt x="7447" y="5248"/>
                </a:cubicBezTo>
                <a:close/>
                <a:moveTo>
                  <a:pt x="5384" y="5351"/>
                </a:moveTo>
                <a:cubicBezTo>
                  <a:pt x="5424" y="5351"/>
                  <a:pt x="5423" y="5390"/>
                  <a:pt x="5420" y="5524"/>
                </a:cubicBezTo>
                <a:cubicBezTo>
                  <a:pt x="5365" y="5445"/>
                  <a:pt x="5337" y="5408"/>
                  <a:pt x="5310" y="5367"/>
                </a:cubicBezTo>
                <a:cubicBezTo>
                  <a:pt x="5344" y="5357"/>
                  <a:pt x="5367" y="5351"/>
                  <a:pt x="5384" y="5351"/>
                </a:cubicBezTo>
                <a:close/>
                <a:moveTo>
                  <a:pt x="10223" y="5409"/>
                </a:moveTo>
                <a:lnTo>
                  <a:pt x="10223" y="5409"/>
                </a:lnTo>
                <a:cubicBezTo>
                  <a:pt x="10271" y="5465"/>
                  <a:pt x="10299" y="5519"/>
                  <a:pt x="10174" y="5589"/>
                </a:cubicBezTo>
                <a:cubicBezTo>
                  <a:pt x="10166" y="5517"/>
                  <a:pt x="10159" y="5465"/>
                  <a:pt x="10154" y="5413"/>
                </a:cubicBezTo>
                <a:cubicBezTo>
                  <a:pt x="10177" y="5412"/>
                  <a:pt x="10200" y="5410"/>
                  <a:pt x="10223" y="5409"/>
                </a:cubicBezTo>
                <a:close/>
                <a:moveTo>
                  <a:pt x="10393" y="5517"/>
                </a:moveTo>
                <a:cubicBezTo>
                  <a:pt x="10415" y="5552"/>
                  <a:pt x="10437" y="5575"/>
                  <a:pt x="10442" y="5602"/>
                </a:cubicBezTo>
                <a:cubicBezTo>
                  <a:pt x="10445" y="5613"/>
                  <a:pt x="10411" y="5633"/>
                  <a:pt x="10394" y="5647"/>
                </a:cubicBezTo>
                <a:cubicBezTo>
                  <a:pt x="10375" y="5624"/>
                  <a:pt x="10351" y="5606"/>
                  <a:pt x="10342" y="5581"/>
                </a:cubicBezTo>
                <a:cubicBezTo>
                  <a:pt x="10338" y="5570"/>
                  <a:pt x="10367" y="5546"/>
                  <a:pt x="10393" y="5517"/>
                </a:cubicBezTo>
                <a:close/>
                <a:moveTo>
                  <a:pt x="9231" y="5410"/>
                </a:moveTo>
                <a:lnTo>
                  <a:pt x="9231" y="5410"/>
                </a:lnTo>
                <a:cubicBezTo>
                  <a:pt x="9291" y="5514"/>
                  <a:pt x="9351" y="5604"/>
                  <a:pt x="9211" y="5689"/>
                </a:cubicBezTo>
                <a:cubicBezTo>
                  <a:pt x="9223" y="5600"/>
                  <a:pt x="9094" y="5509"/>
                  <a:pt x="9231" y="5410"/>
                </a:cubicBezTo>
                <a:close/>
                <a:moveTo>
                  <a:pt x="6780" y="5465"/>
                </a:moveTo>
                <a:cubicBezTo>
                  <a:pt x="6790" y="5470"/>
                  <a:pt x="6800" y="5474"/>
                  <a:pt x="6811" y="5479"/>
                </a:cubicBezTo>
                <a:cubicBezTo>
                  <a:pt x="6788" y="5570"/>
                  <a:pt x="6764" y="5662"/>
                  <a:pt x="6736" y="5773"/>
                </a:cubicBezTo>
                <a:cubicBezTo>
                  <a:pt x="6690" y="5745"/>
                  <a:pt x="6648" y="5717"/>
                  <a:pt x="6586" y="5678"/>
                </a:cubicBezTo>
                <a:cubicBezTo>
                  <a:pt x="6635" y="5637"/>
                  <a:pt x="6674" y="5612"/>
                  <a:pt x="6702" y="5579"/>
                </a:cubicBezTo>
                <a:cubicBezTo>
                  <a:pt x="6732" y="5545"/>
                  <a:pt x="6753" y="5503"/>
                  <a:pt x="6780" y="5465"/>
                </a:cubicBezTo>
                <a:close/>
                <a:moveTo>
                  <a:pt x="7885" y="5370"/>
                </a:moveTo>
                <a:lnTo>
                  <a:pt x="7885" y="5370"/>
                </a:lnTo>
                <a:cubicBezTo>
                  <a:pt x="7984" y="5375"/>
                  <a:pt x="8062" y="5382"/>
                  <a:pt x="8056" y="5501"/>
                </a:cubicBezTo>
                <a:cubicBezTo>
                  <a:pt x="8051" y="5586"/>
                  <a:pt x="8057" y="5672"/>
                  <a:pt x="8059" y="5763"/>
                </a:cubicBezTo>
                <a:cubicBezTo>
                  <a:pt x="8036" y="5773"/>
                  <a:pt x="8016" y="5780"/>
                  <a:pt x="8000" y="5780"/>
                </a:cubicBezTo>
                <a:cubicBezTo>
                  <a:pt x="7974" y="5780"/>
                  <a:pt x="7959" y="5761"/>
                  <a:pt x="7957" y="5701"/>
                </a:cubicBezTo>
                <a:cubicBezTo>
                  <a:pt x="7953" y="5591"/>
                  <a:pt x="8012" y="5465"/>
                  <a:pt x="7885" y="5370"/>
                </a:cubicBezTo>
                <a:close/>
                <a:moveTo>
                  <a:pt x="10307" y="5721"/>
                </a:moveTo>
                <a:lnTo>
                  <a:pt x="10307" y="5721"/>
                </a:lnTo>
                <a:cubicBezTo>
                  <a:pt x="10267" y="5787"/>
                  <a:pt x="10285" y="5887"/>
                  <a:pt x="10166" y="5930"/>
                </a:cubicBezTo>
                <a:cubicBezTo>
                  <a:pt x="10167" y="5863"/>
                  <a:pt x="10168" y="5811"/>
                  <a:pt x="10170" y="5751"/>
                </a:cubicBezTo>
                <a:cubicBezTo>
                  <a:pt x="10215" y="5742"/>
                  <a:pt x="10262" y="5732"/>
                  <a:pt x="10307" y="5721"/>
                </a:cubicBezTo>
                <a:close/>
                <a:moveTo>
                  <a:pt x="7833" y="5782"/>
                </a:moveTo>
                <a:cubicBezTo>
                  <a:pt x="7916" y="5958"/>
                  <a:pt x="7916" y="5958"/>
                  <a:pt x="7802" y="6039"/>
                </a:cubicBezTo>
                <a:cubicBezTo>
                  <a:pt x="7814" y="5943"/>
                  <a:pt x="7822" y="5862"/>
                  <a:pt x="7833" y="5782"/>
                </a:cubicBezTo>
                <a:close/>
                <a:moveTo>
                  <a:pt x="7798" y="6085"/>
                </a:moveTo>
                <a:lnTo>
                  <a:pt x="7798" y="6085"/>
                </a:lnTo>
                <a:cubicBezTo>
                  <a:pt x="7853" y="6112"/>
                  <a:pt x="7897" y="6136"/>
                  <a:pt x="7951" y="6163"/>
                </a:cubicBezTo>
                <a:cubicBezTo>
                  <a:pt x="7897" y="6197"/>
                  <a:pt x="7866" y="6217"/>
                  <a:pt x="7846" y="6217"/>
                </a:cubicBezTo>
                <a:cubicBezTo>
                  <a:pt x="7818" y="6217"/>
                  <a:pt x="7812" y="6178"/>
                  <a:pt x="7798" y="6085"/>
                </a:cubicBezTo>
                <a:close/>
                <a:moveTo>
                  <a:pt x="8173" y="6102"/>
                </a:moveTo>
                <a:cubicBezTo>
                  <a:pt x="8216" y="6127"/>
                  <a:pt x="8259" y="6153"/>
                  <a:pt x="8302" y="6178"/>
                </a:cubicBezTo>
                <a:cubicBezTo>
                  <a:pt x="8290" y="6194"/>
                  <a:pt x="8279" y="6211"/>
                  <a:pt x="8265" y="6230"/>
                </a:cubicBezTo>
                <a:cubicBezTo>
                  <a:pt x="8226" y="6200"/>
                  <a:pt x="8185" y="6173"/>
                  <a:pt x="8144" y="6144"/>
                </a:cubicBezTo>
                <a:cubicBezTo>
                  <a:pt x="8155" y="6131"/>
                  <a:pt x="8164" y="6116"/>
                  <a:pt x="8173" y="6102"/>
                </a:cubicBezTo>
                <a:close/>
                <a:moveTo>
                  <a:pt x="8945" y="5628"/>
                </a:moveTo>
                <a:cubicBezTo>
                  <a:pt x="9077" y="5727"/>
                  <a:pt x="9077" y="5727"/>
                  <a:pt x="8998" y="5925"/>
                </a:cubicBezTo>
                <a:cubicBezTo>
                  <a:pt x="9125" y="6008"/>
                  <a:pt x="9135" y="6136"/>
                  <a:pt x="9128" y="6269"/>
                </a:cubicBezTo>
                <a:cubicBezTo>
                  <a:pt x="8914" y="6103"/>
                  <a:pt x="8896" y="5882"/>
                  <a:pt x="8945" y="5628"/>
                </a:cubicBezTo>
                <a:close/>
                <a:moveTo>
                  <a:pt x="4749" y="6164"/>
                </a:moveTo>
                <a:cubicBezTo>
                  <a:pt x="4778" y="6173"/>
                  <a:pt x="4805" y="6183"/>
                  <a:pt x="4858" y="6200"/>
                </a:cubicBezTo>
                <a:cubicBezTo>
                  <a:pt x="4819" y="6237"/>
                  <a:pt x="4801" y="6262"/>
                  <a:pt x="4778" y="6272"/>
                </a:cubicBezTo>
                <a:cubicBezTo>
                  <a:pt x="4777" y="6273"/>
                  <a:pt x="4775" y="6273"/>
                  <a:pt x="4773" y="6273"/>
                </a:cubicBezTo>
                <a:cubicBezTo>
                  <a:pt x="4759" y="6273"/>
                  <a:pt x="4727" y="6255"/>
                  <a:pt x="4727" y="6246"/>
                </a:cubicBezTo>
                <a:cubicBezTo>
                  <a:pt x="4728" y="6219"/>
                  <a:pt x="4741" y="6191"/>
                  <a:pt x="4749" y="6164"/>
                </a:cubicBezTo>
                <a:close/>
                <a:moveTo>
                  <a:pt x="7368" y="5742"/>
                </a:moveTo>
                <a:cubicBezTo>
                  <a:pt x="7169" y="5959"/>
                  <a:pt x="7367" y="6082"/>
                  <a:pt x="7408" y="6283"/>
                </a:cubicBezTo>
                <a:cubicBezTo>
                  <a:pt x="7274" y="6216"/>
                  <a:pt x="7174" y="6167"/>
                  <a:pt x="7067" y="6113"/>
                </a:cubicBezTo>
                <a:cubicBezTo>
                  <a:pt x="7101" y="6084"/>
                  <a:pt x="7128" y="6059"/>
                  <a:pt x="7163" y="6028"/>
                </a:cubicBezTo>
                <a:cubicBezTo>
                  <a:pt x="7118" y="5961"/>
                  <a:pt x="7074" y="5896"/>
                  <a:pt x="7008" y="5795"/>
                </a:cubicBezTo>
                <a:cubicBezTo>
                  <a:pt x="7128" y="5777"/>
                  <a:pt x="7218" y="5764"/>
                  <a:pt x="7368" y="5742"/>
                </a:cubicBezTo>
                <a:close/>
                <a:moveTo>
                  <a:pt x="9634" y="6289"/>
                </a:moveTo>
                <a:cubicBezTo>
                  <a:pt x="9640" y="6289"/>
                  <a:pt x="9675" y="6293"/>
                  <a:pt x="9675" y="6295"/>
                </a:cubicBezTo>
                <a:cubicBezTo>
                  <a:pt x="9677" y="6340"/>
                  <a:pt x="9675" y="6383"/>
                  <a:pt x="9672" y="6425"/>
                </a:cubicBezTo>
                <a:cubicBezTo>
                  <a:pt x="9651" y="6423"/>
                  <a:pt x="9632" y="6420"/>
                  <a:pt x="9610" y="6419"/>
                </a:cubicBezTo>
                <a:cubicBezTo>
                  <a:pt x="9618" y="6377"/>
                  <a:pt x="9624" y="6332"/>
                  <a:pt x="9633" y="6289"/>
                </a:cubicBezTo>
                <a:cubicBezTo>
                  <a:pt x="9633" y="6289"/>
                  <a:pt x="9634" y="6289"/>
                  <a:pt x="9634" y="6289"/>
                </a:cubicBezTo>
                <a:close/>
                <a:moveTo>
                  <a:pt x="8593" y="6379"/>
                </a:moveTo>
                <a:cubicBezTo>
                  <a:pt x="8632" y="6445"/>
                  <a:pt x="8669" y="6513"/>
                  <a:pt x="8716" y="6596"/>
                </a:cubicBezTo>
                <a:cubicBezTo>
                  <a:pt x="8587" y="6540"/>
                  <a:pt x="8587" y="6540"/>
                  <a:pt x="8564" y="6391"/>
                </a:cubicBezTo>
                <a:cubicBezTo>
                  <a:pt x="8564" y="6388"/>
                  <a:pt x="8583" y="6383"/>
                  <a:pt x="8593" y="6379"/>
                </a:cubicBezTo>
                <a:close/>
                <a:moveTo>
                  <a:pt x="7067" y="6428"/>
                </a:moveTo>
                <a:lnTo>
                  <a:pt x="7067" y="6428"/>
                </a:lnTo>
                <a:cubicBezTo>
                  <a:pt x="7096" y="6492"/>
                  <a:pt x="7144" y="6559"/>
                  <a:pt x="7054" y="6624"/>
                </a:cubicBezTo>
                <a:cubicBezTo>
                  <a:pt x="7059" y="6559"/>
                  <a:pt x="7062" y="6493"/>
                  <a:pt x="7067" y="6428"/>
                </a:cubicBezTo>
                <a:close/>
                <a:moveTo>
                  <a:pt x="9532" y="6581"/>
                </a:moveTo>
                <a:cubicBezTo>
                  <a:pt x="9540" y="6581"/>
                  <a:pt x="9548" y="6583"/>
                  <a:pt x="9556" y="6586"/>
                </a:cubicBezTo>
                <a:cubicBezTo>
                  <a:pt x="9577" y="6594"/>
                  <a:pt x="9594" y="6611"/>
                  <a:pt x="9612" y="6624"/>
                </a:cubicBezTo>
                <a:cubicBezTo>
                  <a:pt x="9608" y="6641"/>
                  <a:pt x="9607" y="6658"/>
                  <a:pt x="9604" y="6674"/>
                </a:cubicBezTo>
                <a:cubicBezTo>
                  <a:pt x="9567" y="6668"/>
                  <a:pt x="9519" y="6675"/>
                  <a:pt x="9494" y="6654"/>
                </a:cubicBezTo>
                <a:cubicBezTo>
                  <a:pt x="9459" y="6626"/>
                  <a:pt x="9490" y="6581"/>
                  <a:pt x="9532" y="6581"/>
                </a:cubicBezTo>
                <a:close/>
                <a:moveTo>
                  <a:pt x="7592" y="6475"/>
                </a:moveTo>
                <a:lnTo>
                  <a:pt x="7592" y="6475"/>
                </a:lnTo>
                <a:cubicBezTo>
                  <a:pt x="7671" y="6543"/>
                  <a:pt x="7747" y="6608"/>
                  <a:pt x="7822" y="6674"/>
                </a:cubicBezTo>
                <a:cubicBezTo>
                  <a:pt x="7766" y="6687"/>
                  <a:pt x="7726" y="6696"/>
                  <a:pt x="7697" y="6696"/>
                </a:cubicBezTo>
                <a:cubicBezTo>
                  <a:pt x="7629" y="6696"/>
                  <a:pt x="7621" y="6645"/>
                  <a:pt x="7592" y="6475"/>
                </a:cubicBezTo>
                <a:close/>
                <a:moveTo>
                  <a:pt x="8023" y="6643"/>
                </a:moveTo>
                <a:cubicBezTo>
                  <a:pt x="8095" y="6643"/>
                  <a:pt x="8152" y="6691"/>
                  <a:pt x="8206" y="6801"/>
                </a:cubicBezTo>
                <a:cubicBezTo>
                  <a:pt x="8082" y="6743"/>
                  <a:pt x="8007" y="6709"/>
                  <a:pt x="7920" y="6668"/>
                </a:cubicBezTo>
                <a:cubicBezTo>
                  <a:pt x="7958" y="6652"/>
                  <a:pt x="7992" y="6643"/>
                  <a:pt x="8023" y="6643"/>
                </a:cubicBezTo>
                <a:close/>
                <a:moveTo>
                  <a:pt x="8799" y="6711"/>
                </a:moveTo>
                <a:cubicBezTo>
                  <a:pt x="8815" y="6720"/>
                  <a:pt x="8833" y="6730"/>
                  <a:pt x="8851" y="6738"/>
                </a:cubicBezTo>
                <a:cubicBezTo>
                  <a:pt x="8836" y="6784"/>
                  <a:pt x="8823" y="6831"/>
                  <a:pt x="8809" y="6878"/>
                </a:cubicBezTo>
                <a:cubicBezTo>
                  <a:pt x="8788" y="6871"/>
                  <a:pt x="8768" y="6865"/>
                  <a:pt x="8748" y="6858"/>
                </a:cubicBezTo>
                <a:cubicBezTo>
                  <a:pt x="8764" y="6809"/>
                  <a:pt x="8781" y="6761"/>
                  <a:pt x="8799" y="6711"/>
                </a:cubicBezTo>
                <a:close/>
                <a:moveTo>
                  <a:pt x="8062" y="6829"/>
                </a:moveTo>
                <a:cubicBezTo>
                  <a:pt x="8127" y="6848"/>
                  <a:pt x="8192" y="6863"/>
                  <a:pt x="8254" y="6892"/>
                </a:cubicBezTo>
                <a:cubicBezTo>
                  <a:pt x="8269" y="6899"/>
                  <a:pt x="8279" y="6956"/>
                  <a:pt x="8267" y="6973"/>
                </a:cubicBezTo>
                <a:cubicBezTo>
                  <a:pt x="8257" y="6987"/>
                  <a:pt x="8224" y="6999"/>
                  <a:pt x="8202" y="6999"/>
                </a:cubicBezTo>
                <a:cubicBezTo>
                  <a:pt x="8195" y="6999"/>
                  <a:pt x="8190" y="6998"/>
                  <a:pt x="8186" y="6995"/>
                </a:cubicBezTo>
                <a:cubicBezTo>
                  <a:pt x="8134" y="6959"/>
                  <a:pt x="8091" y="6909"/>
                  <a:pt x="8045" y="6865"/>
                </a:cubicBezTo>
                <a:cubicBezTo>
                  <a:pt x="8052" y="6853"/>
                  <a:pt x="8057" y="6840"/>
                  <a:pt x="8062" y="6829"/>
                </a:cubicBezTo>
                <a:close/>
                <a:moveTo>
                  <a:pt x="6696" y="6967"/>
                </a:moveTo>
                <a:lnTo>
                  <a:pt x="6696" y="6967"/>
                </a:lnTo>
                <a:cubicBezTo>
                  <a:pt x="6757" y="6972"/>
                  <a:pt x="6806" y="6975"/>
                  <a:pt x="6878" y="6978"/>
                </a:cubicBezTo>
                <a:cubicBezTo>
                  <a:pt x="6839" y="7040"/>
                  <a:pt x="6806" y="7074"/>
                  <a:pt x="6777" y="7074"/>
                </a:cubicBezTo>
                <a:cubicBezTo>
                  <a:pt x="6748" y="7074"/>
                  <a:pt x="6722" y="7041"/>
                  <a:pt x="6696" y="6967"/>
                </a:cubicBezTo>
                <a:close/>
                <a:moveTo>
                  <a:pt x="8526" y="6809"/>
                </a:moveTo>
                <a:cubicBezTo>
                  <a:pt x="8733" y="6809"/>
                  <a:pt x="8609" y="7041"/>
                  <a:pt x="8732" y="7107"/>
                </a:cubicBezTo>
                <a:cubicBezTo>
                  <a:pt x="8716" y="7108"/>
                  <a:pt x="8701" y="7108"/>
                  <a:pt x="8689" y="7108"/>
                </a:cubicBezTo>
                <a:cubicBezTo>
                  <a:pt x="8600" y="7108"/>
                  <a:pt x="8589" y="7075"/>
                  <a:pt x="8500" y="6810"/>
                </a:cubicBezTo>
                <a:cubicBezTo>
                  <a:pt x="8509" y="6809"/>
                  <a:pt x="8518" y="6809"/>
                  <a:pt x="8526" y="6809"/>
                </a:cubicBezTo>
                <a:close/>
                <a:moveTo>
                  <a:pt x="7982" y="7048"/>
                </a:moveTo>
                <a:cubicBezTo>
                  <a:pt x="7988" y="7063"/>
                  <a:pt x="7996" y="7080"/>
                  <a:pt x="8003" y="7096"/>
                </a:cubicBezTo>
                <a:cubicBezTo>
                  <a:pt x="7958" y="7117"/>
                  <a:pt x="7915" y="7138"/>
                  <a:pt x="7871" y="7160"/>
                </a:cubicBezTo>
                <a:cubicBezTo>
                  <a:pt x="7863" y="7138"/>
                  <a:pt x="7856" y="7115"/>
                  <a:pt x="7847" y="7092"/>
                </a:cubicBezTo>
                <a:cubicBezTo>
                  <a:pt x="7892" y="7077"/>
                  <a:pt x="7936" y="7063"/>
                  <a:pt x="7982" y="7048"/>
                </a:cubicBezTo>
                <a:close/>
                <a:moveTo>
                  <a:pt x="7399" y="7055"/>
                </a:moveTo>
                <a:lnTo>
                  <a:pt x="7399" y="7055"/>
                </a:lnTo>
                <a:cubicBezTo>
                  <a:pt x="7376" y="7117"/>
                  <a:pt x="7373" y="7155"/>
                  <a:pt x="7353" y="7168"/>
                </a:cubicBezTo>
                <a:cubicBezTo>
                  <a:pt x="7321" y="7189"/>
                  <a:pt x="7278" y="7191"/>
                  <a:pt x="7240" y="7202"/>
                </a:cubicBezTo>
                <a:cubicBezTo>
                  <a:pt x="7253" y="7169"/>
                  <a:pt x="7258" y="7130"/>
                  <a:pt x="7279" y="7104"/>
                </a:cubicBezTo>
                <a:cubicBezTo>
                  <a:pt x="7296" y="7084"/>
                  <a:pt x="7335" y="7080"/>
                  <a:pt x="7399" y="7055"/>
                </a:cubicBezTo>
                <a:close/>
                <a:moveTo>
                  <a:pt x="6069" y="7090"/>
                </a:moveTo>
                <a:cubicBezTo>
                  <a:pt x="6093" y="7121"/>
                  <a:pt x="6119" y="7149"/>
                  <a:pt x="6144" y="7179"/>
                </a:cubicBezTo>
                <a:cubicBezTo>
                  <a:pt x="6127" y="7191"/>
                  <a:pt x="6110" y="7204"/>
                  <a:pt x="6093" y="7216"/>
                </a:cubicBezTo>
                <a:lnTo>
                  <a:pt x="6039" y="7111"/>
                </a:lnTo>
                <a:cubicBezTo>
                  <a:pt x="6049" y="7105"/>
                  <a:pt x="6058" y="7098"/>
                  <a:pt x="6069" y="7090"/>
                </a:cubicBezTo>
                <a:close/>
                <a:moveTo>
                  <a:pt x="8224" y="7077"/>
                </a:moveTo>
                <a:cubicBezTo>
                  <a:pt x="8304" y="7077"/>
                  <a:pt x="8323" y="7131"/>
                  <a:pt x="8342" y="7191"/>
                </a:cubicBezTo>
                <a:cubicBezTo>
                  <a:pt x="8320" y="7203"/>
                  <a:pt x="8301" y="7217"/>
                  <a:pt x="8293" y="7217"/>
                </a:cubicBezTo>
                <a:cubicBezTo>
                  <a:pt x="8292" y="7217"/>
                  <a:pt x="8291" y="7217"/>
                  <a:pt x="8290" y="7216"/>
                </a:cubicBezTo>
                <a:cubicBezTo>
                  <a:pt x="8244" y="7188"/>
                  <a:pt x="8203" y="7155"/>
                  <a:pt x="8123" y="7097"/>
                </a:cubicBezTo>
                <a:cubicBezTo>
                  <a:pt x="8165" y="7083"/>
                  <a:pt x="8198" y="7077"/>
                  <a:pt x="8224" y="7077"/>
                </a:cubicBezTo>
                <a:close/>
                <a:moveTo>
                  <a:pt x="9341" y="6954"/>
                </a:moveTo>
                <a:lnTo>
                  <a:pt x="9341" y="6954"/>
                </a:lnTo>
                <a:cubicBezTo>
                  <a:pt x="9429" y="7075"/>
                  <a:pt x="9452" y="7175"/>
                  <a:pt x="9315" y="7233"/>
                </a:cubicBezTo>
                <a:cubicBezTo>
                  <a:pt x="9296" y="7223"/>
                  <a:pt x="9278" y="7211"/>
                  <a:pt x="9258" y="7201"/>
                </a:cubicBezTo>
                <a:cubicBezTo>
                  <a:pt x="9286" y="7117"/>
                  <a:pt x="9314" y="7035"/>
                  <a:pt x="9341" y="6954"/>
                </a:cubicBezTo>
                <a:close/>
                <a:moveTo>
                  <a:pt x="6746" y="7217"/>
                </a:moveTo>
                <a:lnTo>
                  <a:pt x="6746" y="7217"/>
                </a:lnTo>
                <a:cubicBezTo>
                  <a:pt x="6702" y="7303"/>
                  <a:pt x="6677" y="7346"/>
                  <a:pt x="6643" y="7346"/>
                </a:cubicBezTo>
                <a:cubicBezTo>
                  <a:pt x="6609" y="7346"/>
                  <a:pt x="6566" y="7305"/>
                  <a:pt x="6486" y="7223"/>
                </a:cubicBezTo>
                <a:cubicBezTo>
                  <a:pt x="6579" y="7222"/>
                  <a:pt x="6657" y="7221"/>
                  <a:pt x="6746" y="7217"/>
                </a:cubicBezTo>
                <a:close/>
                <a:moveTo>
                  <a:pt x="7878" y="7288"/>
                </a:moveTo>
                <a:cubicBezTo>
                  <a:pt x="7917" y="7293"/>
                  <a:pt x="7958" y="7300"/>
                  <a:pt x="7998" y="7305"/>
                </a:cubicBezTo>
                <a:cubicBezTo>
                  <a:pt x="7993" y="7326"/>
                  <a:pt x="7989" y="7348"/>
                  <a:pt x="7984" y="7368"/>
                </a:cubicBezTo>
                <a:cubicBezTo>
                  <a:pt x="7945" y="7355"/>
                  <a:pt x="7908" y="7341"/>
                  <a:pt x="7868" y="7329"/>
                </a:cubicBezTo>
                <a:cubicBezTo>
                  <a:pt x="7871" y="7315"/>
                  <a:pt x="7874" y="7301"/>
                  <a:pt x="7878" y="7288"/>
                </a:cubicBezTo>
                <a:close/>
                <a:moveTo>
                  <a:pt x="5887" y="7384"/>
                </a:moveTo>
                <a:cubicBezTo>
                  <a:pt x="5903" y="7397"/>
                  <a:pt x="5917" y="7408"/>
                  <a:pt x="5933" y="7420"/>
                </a:cubicBezTo>
                <a:cubicBezTo>
                  <a:pt x="5897" y="7464"/>
                  <a:pt x="5861" y="7507"/>
                  <a:pt x="5825" y="7551"/>
                </a:cubicBezTo>
                <a:cubicBezTo>
                  <a:pt x="5810" y="7540"/>
                  <a:pt x="5796" y="7529"/>
                  <a:pt x="5782" y="7519"/>
                </a:cubicBezTo>
                <a:cubicBezTo>
                  <a:pt x="5817" y="7473"/>
                  <a:pt x="5852" y="7429"/>
                  <a:pt x="5887" y="7384"/>
                </a:cubicBezTo>
                <a:close/>
                <a:moveTo>
                  <a:pt x="6326" y="7480"/>
                </a:moveTo>
                <a:cubicBezTo>
                  <a:pt x="6425" y="7490"/>
                  <a:pt x="6524" y="7501"/>
                  <a:pt x="6638" y="7513"/>
                </a:cubicBezTo>
                <a:cubicBezTo>
                  <a:pt x="6597" y="7564"/>
                  <a:pt x="6561" y="7582"/>
                  <a:pt x="6528" y="7582"/>
                </a:cubicBezTo>
                <a:cubicBezTo>
                  <a:pt x="6454" y="7582"/>
                  <a:pt x="6394" y="7492"/>
                  <a:pt x="6326" y="7480"/>
                </a:cubicBezTo>
                <a:close/>
                <a:moveTo>
                  <a:pt x="4662" y="7439"/>
                </a:moveTo>
                <a:lnTo>
                  <a:pt x="4763" y="7553"/>
                </a:lnTo>
                <a:cubicBezTo>
                  <a:pt x="4749" y="7565"/>
                  <a:pt x="4736" y="7579"/>
                  <a:pt x="4722" y="7591"/>
                </a:cubicBezTo>
                <a:cubicBezTo>
                  <a:pt x="4689" y="7553"/>
                  <a:pt x="4657" y="7512"/>
                  <a:pt x="4624" y="7473"/>
                </a:cubicBezTo>
                <a:cubicBezTo>
                  <a:pt x="4636" y="7461"/>
                  <a:pt x="4649" y="7450"/>
                  <a:pt x="4662" y="7439"/>
                </a:cubicBezTo>
                <a:close/>
                <a:moveTo>
                  <a:pt x="7238" y="7456"/>
                </a:moveTo>
                <a:cubicBezTo>
                  <a:pt x="7262" y="7523"/>
                  <a:pt x="7284" y="7590"/>
                  <a:pt x="7309" y="7665"/>
                </a:cubicBezTo>
                <a:cubicBezTo>
                  <a:pt x="7176" y="7657"/>
                  <a:pt x="7176" y="7657"/>
                  <a:pt x="7186" y="7467"/>
                </a:cubicBezTo>
                <a:cubicBezTo>
                  <a:pt x="7202" y="7464"/>
                  <a:pt x="7221" y="7460"/>
                  <a:pt x="7238" y="7456"/>
                </a:cubicBezTo>
                <a:close/>
                <a:moveTo>
                  <a:pt x="8539" y="7478"/>
                </a:moveTo>
                <a:lnTo>
                  <a:pt x="8539" y="7478"/>
                </a:lnTo>
                <a:cubicBezTo>
                  <a:pt x="8625" y="7569"/>
                  <a:pt x="8625" y="7569"/>
                  <a:pt x="8554" y="7705"/>
                </a:cubicBezTo>
                <a:cubicBezTo>
                  <a:pt x="8546" y="7612"/>
                  <a:pt x="8542" y="7549"/>
                  <a:pt x="8539" y="7478"/>
                </a:cubicBezTo>
                <a:close/>
                <a:moveTo>
                  <a:pt x="6980" y="7644"/>
                </a:moveTo>
                <a:cubicBezTo>
                  <a:pt x="7059" y="7644"/>
                  <a:pt x="7059" y="7700"/>
                  <a:pt x="7054" y="7873"/>
                </a:cubicBezTo>
                <a:cubicBezTo>
                  <a:pt x="6973" y="7805"/>
                  <a:pt x="6909" y="7751"/>
                  <a:pt x="6816" y="7674"/>
                </a:cubicBezTo>
                <a:cubicBezTo>
                  <a:pt x="6891" y="7656"/>
                  <a:pt x="6944" y="7644"/>
                  <a:pt x="6980" y="7644"/>
                </a:cubicBezTo>
                <a:close/>
                <a:moveTo>
                  <a:pt x="6486" y="7740"/>
                </a:moveTo>
                <a:cubicBezTo>
                  <a:pt x="6529" y="7740"/>
                  <a:pt x="6568" y="7778"/>
                  <a:pt x="6608" y="7807"/>
                </a:cubicBezTo>
                <a:cubicBezTo>
                  <a:pt x="6582" y="7872"/>
                  <a:pt x="6546" y="7902"/>
                  <a:pt x="6503" y="7902"/>
                </a:cubicBezTo>
                <a:cubicBezTo>
                  <a:pt x="6476" y="7902"/>
                  <a:pt x="6446" y="7890"/>
                  <a:pt x="6415" y="7869"/>
                </a:cubicBezTo>
                <a:cubicBezTo>
                  <a:pt x="6400" y="7858"/>
                  <a:pt x="6397" y="7803"/>
                  <a:pt x="6411" y="7784"/>
                </a:cubicBezTo>
                <a:cubicBezTo>
                  <a:pt x="6438" y="7752"/>
                  <a:pt x="6463" y="7740"/>
                  <a:pt x="6486" y="7740"/>
                </a:cubicBezTo>
                <a:close/>
                <a:moveTo>
                  <a:pt x="5626" y="7746"/>
                </a:moveTo>
                <a:cubicBezTo>
                  <a:pt x="5639" y="7751"/>
                  <a:pt x="5653" y="7757"/>
                  <a:pt x="5668" y="7763"/>
                </a:cubicBezTo>
                <a:lnTo>
                  <a:pt x="5621" y="7912"/>
                </a:lnTo>
                <a:lnTo>
                  <a:pt x="5586" y="7912"/>
                </a:lnTo>
                <a:cubicBezTo>
                  <a:pt x="5585" y="7882"/>
                  <a:pt x="5576" y="7851"/>
                  <a:pt x="5582" y="7824"/>
                </a:cubicBezTo>
                <a:cubicBezTo>
                  <a:pt x="5589" y="7795"/>
                  <a:pt x="5610" y="7772"/>
                  <a:pt x="5626" y="7746"/>
                </a:cubicBezTo>
                <a:close/>
                <a:moveTo>
                  <a:pt x="3960" y="7579"/>
                </a:moveTo>
                <a:cubicBezTo>
                  <a:pt x="3970" y="7593"/>
                  <a:pt x="3980" y="7608"/>
                  <a:pt x="3988" y="7623"/>
                </a:cubicBezTo>
                <a:cubicBezTo>
                  <a:pt x="3902" y="7715"/>
                  <a:pt x="3763" y="7778"/>
                  <a:pt x="3799" y="7947"/>
                </a:cubicBezTo>
                <a:cubicBezTo>
                  <a:pt x="3779" y="7944"/>
                  <a:pt x="3759" y="7941"/>
                  <a:pt x="3740" y="7936"/>
                </a:cubicBezTo>
                <a:cubicBezTo>
                  <a:pt x="3727" y="7855"/>
                  <a:pt x="3715" y="7773"/>
                  <a:pt x="3698" y="7663"/>
                </a:cubicBezTo>
                <a:cubicBezTo>
                  <a:pt x="3790" y="7633"/>
                  <a:pt x="3875" y="7606"/>
                  <a:pt x="3960" y="7579"/>
                </a:cubicBezTo>
                <a:close/>
                <a:moveTo>
                  <a:pt x="7738" y="7356"/>
                </a:moveTo>
                <a:lnTo>
                  <a:pt x="7738" y="7356"/>
                </a:lnTo>
                <a:cubicBezTo>
                  <a:pt x="7800" y="7394"/>
                  <a:pt x="7847" y="7421"/>
                  <a:pt x="7884" y="7444"/>
                </a:cubicBezTo>
                <a:cubicBezTo>
                  <a:pt x="7838" y="7555"/>
                  <a:pt x="7732" y="7697"/>
                  <a:pt x="7767" y="7762"/>
                </a:cubicBezTo>
                <a:cubicBezTo>
                  <a:pt x="7833" y="7884"/>
                  <a:pt x="7720" y="7993"/>
                  <a:pt x="7816" y="8092"/>
                </a:cubicBezTo>
                <a:cubicBezTo>
                  <a:pt x="7796" y="8102"/>
                  <a:pt x="7775" y="8113"/>
                  <a:pt x="7757" y="8124"/>
                </a:cubicBezTo>
                <a:cubicBezTo>
                  <a:pt x="7723" y="8013"/>
                  <a:pt x="7692" y="7902"/>
                  <a:pt x="7660" y="7790"/>
                </a:cubicBezTo>
                <a:cubicBezTo>
                  <a:pt x="7629" y="7835"/>
                  <a:pt x="7597" y="7878"/>
                  <a:pt x="7567" y="7923"/>
                </a:cubicBezTo>
                <a:cubicBezTo>
                  <a:pt x="7580" y="7824"/>
                  <a:pt x="7591" y="7723"/>
                  <a:pt x="7602" y="7624"/>
                </a:cubicBezTo>
                <a:cubicBezTo>
                  <a:pt x="7764" y="7610"/>
                  <a:pt x="7717" y="7475"/>
                  <a:pt x="7738" y="7356"/>
                </a:cubicBezTo>
                <a:close/>
                <a:moveTo>
                  <a:pt x="6478" y="8023"/>
                </a:moveTo>
                <a:lnTo>
                  <a:pt x="6478" y="8023"/>
                </a:lnTo>
                <a:cubicBezTo>
                  <a:pt x="6443" y="8099"/>
                  <a:pt x="6427" y="8137"/>
                  <a:pt x="6392" y="8137"/>
                </a:cubicBezTo>
                <a:cubicBezTo>
                  <a:pt x="6360" y="8137"/>
                  <a:pt x="6313" y="8103"/>
                  <a:pt x="6220" y="8038"/>
                </a:cubicBezTo>
                <a:cubicBezTo>
                  <a:pt x="6336" y="8030"/>
                  <a:pt x="6404" y="8027"/>
                  <a:pt x="6478" y="8023"/>
                </a:cubicBezTo>
                <a:close/>
                <a:moveTo>
                  <a:pt x="8104" y="8041"/>
                </a:moveTo>
                <a:lnTo>
                  <a:pt x="8104" y="8041"/>
                </a:lnTo>
                <a:cubicBezTo>
                  <a:pt x="8077" y="8100"/>
                  <a:pt x="8064" y="8128"/>
                  <a:pt x="8049" y="8157"/>
                </a:cubicBezTo>
                <a:cubicBezTo>
                  <a:pt x="8005" y="8124"/>
                  <a:pt x="7965" y="8096"/>
                  <a:pt x="7906" y="8054"/>
                </a:cubicBezTo>
                <a:cubicBezTo>
                  <a:pt x="7976" y="8049"/>
                  <a:pt x="8024" y="8046"/>
                  <a:pt x="8104" y="8041"/>
                </a:cubicBezTo>
                <a:close/>
                <a:moveTo>
                  <a:pt x="4493" y="8005"/>
                </a:moveTo>
                <a:cubicBezTo>
                  <a:pt x="4576" y="8005"/>
                  <a:pt x="4620" y="8079"/>
                  <a:pt x="4669" y="8159"/>
                </a:cubicBezTo>
                <a:cubicBezTo>
                  <a:pt x="4649" y="8164"/>
                  <a:pt x="4629" y="8166"/>
                  <a:pt x="4612" y="8166"/>
                </a:cubicBezTo>
                <a:cubicBezTo>
                  <a:pt x="4515" y="8166"/>
                  <a:pt x="4461" y="8100"/>
                  <a:pt x="4402" y="8029"/>
                </a:cubicBezTo>
                <a:cubicBezTo>
                  <a:pt x="4437" y="8012"/>
                  <a:pt x="4467" y="8005"/>
                  <a:pt x="4493" y="8005"/>
                </a:cubicBezTo>
                <a:close/>
                <a:moveTo>
                  <a:pt x="7097" y="7862"/>
                </a:moveTo>
                <a:cubicBezTo>
                  <a:pt x="7076" y="8012"/>
                  <a:pt x="7066" y="8096"/>
                  <a:pt x="7051" y="8208"/>
                </a:cubicBezTo>
                <a:cubicBezTo>
                  <a:pt x="6982" y="8151"/>
                  <a:pt x="6928" y="8108"/>
                  <a:pt x="6853" y="8049"/>
                </a:cubicBezTo>
                <a:cubicBezTo>
                  <a:pt x="6929" y="7989"/>
                  <a:pt x="6989" y="7946"/>
                  <a:pt x="7097" y="7862"/>
                </a:cubicBezTo>
                <a:close/>
                <a:moveTo>
                  <a:pt x="7564" y="8090"/>
                </a:moveTo>
                <a:cubicBezTo>
                  <a:pt x="7564" y="8090"/>
                  <a:pt x="7596" y="8112"/>
                  <a:pt x="7595" y="8116"/>
                </a:cubicBezTo>
                <a:cubicBezTo>
                  <a:pt x="7576" y="8152"/>
                  <a:pt x="7555" y="8186"/>
                  <a:pt x="7534" y="8223"/>
                </a:cubicBezTo>
                <a:cubicBezTo>
                  <a:pt x="7517" y="8210"/>
                  <a:pt x="7499" y="8196"/>
                  <a:pt x="7483" y="8183"/>
                </a:cubicBezTo>
                <a:cubicBezTo>
                  <a:pt x="7509" y="8152"/>
                  <a:pt x="7535" y="8119"/>
                  <a:pt x="7564" y="8090"/>
                </a:cubicBezTo>
                <a:close/>
                <a:moveTo>
                  <a:pt x="3460" y="7935"/>
                </a:moveTo>
                <a:cubicBezTo>
                  <a:pt x="3545" y="7987"/>
                  <a:pt x="3628" y="8037"/>
                  <a:pt x="3728" y="8098"/>
                </a:cubicBezTo>
                <a:cubicBezTo>
                  <a:pt x="3673" y="8147"/>
                  <a:pt x="3615" y="8197"/>
                  <a:pt x="3530" y="8272"/>
                </a:cubicBezTo>
                <a:cubicBezTo>
                  <a:pt x="3496" y="8142"/>
                  <a:pt x="3306" y="8087"/>
                  <a:pt x="3460" y="7935"/>
                </a:cubicBezTo>
                <a:close/>
                <a:moveTo>
                  <a:pt x="8458" y="7763"/>
                </a:moveTo>
                <a:cubicBezTo>
                  <a:pt x="8477" y="7831"/>
                  <a:pt x="8493" y="7899"/>
                  <a:pt x="8508" y="7957"/>
                </a:cubicBezTo>
                <a:cubicBezTo>
                  <a:pt x="8445" y="8045"/>
                  <a:pt x="8322" y="8093"/>
                  <a:pt x="8394" y="8226"/>
                </a:cubicBezTo>
                <a:cubicBezTo>
                  <a:pt x="8395" y="8228"/>
                  <a:pt x="8336" y="8265"/>
                  <a:pt x="8300" y="8289"/>
                </a:cubicBezTo>
                <a:cubicBezTo>
                  <a:pt x="8233" y="8045"/>
                  <a:pt x="8295" y="7842"/>
                  <a:pt x="8458" y="7763"/>
                </a:cubicBezTo>
                <a:close/>
                <a:moveTo>
                  <a:pt x="9067" y="8110"/>
                </a:moveTo>
                <a:lnTo>
                  <a:pt x="9067" y="8110"/>
                </a:lnTo>
                <a:cubicBezTo>
                  <a:pt x="9062" y="8191"/>
                  <a:pt x="9059" y="8254"/>
                  <a:pt x="9055" y="8331"/>
                </a:cubicBezTo>
                <a:cubicBezTo>
                  <a:pt x="8993" y="8275"/>
                  <a:pt x="8939" y="8225"/>
                  <a:pt x="8852" y="8144"/>
                </a:cubicBezTo>
                <a:cubicBezTo>
                  <a:pt x="8937" y="8131"/>
                  <a:pt x="8993" y="8122"/>
                  <a:pt x="9067" y="8110"/>
                </a:cubicBezTo>
                <a:close/>
                <a:moveTo>
                  <a:pt x="7829" y="8236"/>
                </a:moveTo>
                <a:cubicBezTo>
                  <a:pt x="7973" y="8236"/>
                  <a:pt x="8066" y="8332"/>
                  <a:pt x="8069" y="8515"/>
                </a:cubicBezTo>
                <a:cubicBezTo>
                  <a:pt x="7939" y="8374"/>
                  <a:pt x="7706" y="8504"/>
                  <a:pt x="7616" y="8291"/>
                </a:cubicBezTo>
                <a:cubicBezTo>
                  <a:pt x="7695" y="8254"/>
                  <a:pt x="7767" y="8236"/>
                  <a:pt x="7829" y="8236"/>
                </a:cubicBezTo>
                <a:close/>
                <a:moveTo>
                  <a:pt x="9327" y="8528"/>
                </a:moveTo>
                <a:lnTo>
                  <a:pt x="9327" y="8528"/>
                </a:lnTo>
                <a:lnTo>
                  <a:pt x="9327" y="8528"/>
                </a:lnTo>
                <a:cubicBezTo>
                  <a:pt x="9327" y="8529"/>
                  <a:pt x="9327" y="8529"/>
                  <a:pt x="9326" y="8529"/>
                </a:cubicBezTo>
                <a:lnTo>
                  <a:pt x="9327" y="8528"/>
                </a:lnTo>
                <a:close/>
                <a:moveTo>
                  <a:pt x="3361" y="8358"/>
                </a:moveTo>
                <a:cubicBezTo>
                  <a:pt x="3429" y="8358"/>
                  <a:pt x="3464" y="8392"/>
                  <a:pt x="3582" y="8507"/>
                </a:cubicBezTo>
                <a:cubicBezTo>
                  <a:pt x="3534" y="8536"/>
                  <a:pt x="3496" y="8548"/>
                  <a:pt x="3464" y="8548"/>
                </a:cubicBezTo>
                <a:cubicBezTo>
                  <a:pt x="3363" y="8548"/>
                  <a:pt x="3327" y="8428"/>
                  <a:pt x="3245" y="8373"/>
                </a:cubicBezTo>
                <a:cubicBezTo>
                  <a:pt x="3296" y="8364"/>
                  <a:pt x="3331" y="8358"/>
                  <a:pt x="3361" y="8358"/>
                </a:cubicBezTo>
                <a:close/>
                <a:moveTo>
                  <a:pt x="3714" y="8576"/>
                </a:moveTo>
                <a:cubicBezTo>
                  <a:pt x="3720" y="8588"/>
                  <a:pt x="3725" y="8598"/>
                  <a:pt x="3731" y="8610"/>
                </a:cubicBezTo>
                <a:cubicBezTo>
                  <a:pt x="3704" y="8631"/>
                  <a:pt x="3674" y="8652"/>
                  <a:pt x="3646" y="8673"/>
                </a:cubicBezTo>
                <a:cubicBezTo>
                  <a:pt x="3637" y="8653"/>
                  <a:pt x="3628" y="8634"/>
                  <a:pt x="3618" y="8616"/>
                </a:cubicBezTo>
                <a:cubicBezTo>
                  <a:pt x="3649" y="8602"/>
                  <a:pt x="3683" y="8590"/>
                  <a:pt x="3714" y="8576"/>
                </a:cubicBezTo>
                <a:close/>
                <a:moveTo>
                  <a:pt x="5330" y="8501"/>
                </a:moveTo>
                <a:lnTo>
                  <a:pt x="5330" y="8501"/>
                </a:lnTo>
                <a:cubicBezTo>
                  <a:pt x="5438" y="8582"/>
                  <a:pt x="5426" y="8634"/>
                  <a:pt x="5320" y="8721"/>
                </a:cubicBezTo>
                <a:cubicBezTo>
                  <a:pt x="5324" y="8632"/>
                  <a:pt x="5326" y="8580"/>
                  <a:pt x="5330" y="8501"/>
                </a:cubicBezTo>
                <a:close/>
                <a:moveTo>
                  <a:pt x="4610" y="8587"/>
                </a:moveTo>
                <a:cubicBezTo>
                  <a:pt x="4623" y="8593"/>
                  <a:pt x="4637" y="8598"/>
                  <a:pt x="4650" y="8605"/>
                </a:cubicBezTo>
                <a:cubicBezTo>
                  <a:pt x="4639" y="8637"/>
                  <a:pt x="4633" y="8670"/>
                  <a:pt x="4615" y="8697"/>
                </a:cubicBezTo>
                <a:cubicBezTo>
                  <a:pt x="4601" y="8721"/>
                  <a:pt x="4574" y="8733"/>
                  <a:pt x="4553" y="8752"/>
                </a:cubicBezTo>
                <a:cubicBezTo>
                  <a:pt x="4540" y="8743"/>
                  <a:pt x="4529" y="8732"/>
                  <a:pt x="4517" y="8723"/>
                </a:cubicBezTo>
                <a:cubicBezTo>
                  <a:pt x="4549" y="8678"/>
                  <a:pt x="4580" y="8632"/>
                  <a:pt x="4610" y="8587"/>
                </a:cubicBezTo>
                <a:close/>
                <a:moveTo>
                  <a:pt x="7360" y="8299"/>
                </a:moveTo>
                <a:cubicBezTo>
                  <a:pt x="7451" y="8367"/>
                  <a:pt x="7420" y="8527"/>
                  <a:pt x="7562" y="8527"/>
                </a:cubicBezTo>
                <a:cubicBezTo>
                  <a:pt x="7571" y="8527"/>
                  <a:pt x="7581" y="8526"/>
                  <a:pt x="7591" y="8525"/>
                </a:cubicBezTo>
                <a:lnTo>
                  <a:pt x="7591" y="8525"/>
                </a:lnTo>
                <a:cubicBezTo>
                  <a:pt x="7575" y="8624"/>
                  <a:pt x="7561" y="8707"/>
                  <a:pt x="7541" y="8829"/>
                </a:cubicBezTo>
                <a:cubicBezTo>
                  <a:pt x="7517" y="8759"/>
                  <a:pt x="7499" y="8713"/>
                  <a:pt x="7483" y="8668"/>
                </a:cubicBezTo>
                <a:cubicBezTo>
                  <a:pt x="7478" y="8667"/>
                  <a:pt x="7472" y="8667"/>
                  <a:pt x="7467" y="8667"/>
                </a:cubicBezTo>
                <a:cubicBezTo>
                  <a:pt x="7406" y="8667"/>
                  <a:pt x="7337" y="8714"/>
                  <a:pt x="7274" y="8714"/>
                </a:cubicBezTo>
                <a:cubicBezTo>
                  <a:pt x="7231" y="8714"/>
                  <a:pt x="7191" y="8692"/>
                  <a:pt x="7159" y="8616"/>
                </a:cubicBezTo>
                <a:cubicBezTo>
                  <a:pt x="7247" y="8610"/>
                  <a:pt x="7327" y="8605"/>
                  <a:pt x="7419" y="8600"/>
                </a:cubicBezTo>
                <a:cubicBezTo>
                  <a:pt x="7395" y="8481"/>
                  <a:pt x="7378" y="8390"/>
                  <a:pt x="7360" y="8299"/>
                </a:cubicBezTo>
                <a:close/>
                <a:moveTo>
                  <a:pt x="4024" y="8132"/>
                </a:moveTo>
                <a:lnTo>
                  <a:pt x="4024" y="8132"/>
                </a:lnTo>
                <a:cubicBezTo>
                  <a:pt x="4112" y="8134"/>
                  <a:pt x="4167" y="8136"/>
                  <a:pt x="4222" y="8137"/>
                </a:cubicBezTo>
                <a:cubicBezTo>
                  <a:pt x="4245" y="8233"/>
                  <a:pt x="4267" y="8327"/>
                  <a:pt x="4289" y="8425"/>
                </a:cubicBezTo>
                <a:cubicBezTo>
                  <a:pt x="4084" y="8527"/>
                  <a:pt x="4033" y="8707"/>
                  <a:pt x="4044" y="8976"/>
                </a:cubicBezTo>
                <a:cubicBezTo>
                  <a:pt x="3956" y="8869"/>
                  <a:pt x="3893" y="8795"/>
                  <a:pt x="3810" y="8696"/>
                </a:cubicBezTo>
                <a:cubicBezTo>
                  <a:pt x="4067" y="8671"/>
                  <a:pt x="4066" y="8445"/>
                  <a:pt x="4194" y="8316"/>
                </a:cubicBezTo>
                <a:cubicBezTo>
                  <a:pt x="4139" y="8256"/>
                  <a:pt x="4092" y="8206"/>
                  <a:pt x="4024" y="8132"/>
                </a:cubicBezTo>
                <a:close/>
                <a:moveTo>
                  <a:pt x="7207" y="8895"/>
                </a:moveTo>
                <a:lnTo>
                  <a:pt x="7207" y="8895"/>
                </a:lnTo>
                <a:cubicBezTo>
                  <a:pt x="7321" y="8918"/>
                  <a:pt x="7437" y="8939"/>
                  <a:pt x="7598" y="8968"/>
                </a:cubicBezTo>
                <a:cubicBezTo>
                  <a:pt x="7535" y="9011"/>
                  <a:pt x="7480" y="9029"/>
                  <a:pt x="7430" y="9029"/>
                </a:cubicBezTo>
                <a:cubicBezTo>
                  <a:pt x="7343" y="9029"/>
                  <a:pt x="7273" y="8973"/>
                  <a:pt x="7207" y="8895"/>
                </a:cubicBezTo>
                <a:close/>
                <a:moveTo>
                  <a:pt x="7022" y="8924"/>
                </a:moveTo>
                <a:cubicBezTo>
                  <a:pt x="7054" y="8970"/>
                  <a:pt x="7086" y="9017"/>
                  <a:pt x="7118" y="9062"/>
                </a:cubicBezTo>
                <a:cubicBezTo>
                  <a:pt x="7098" y="9075"/>
                  <a:pt x="7080" y="9087"/>
                  <a:pt x="7061" y="9098"/>
                </a:cubicBezTo>
                <a:cubicBezTo>
                  <a:pt x="7033" y="9050"/>
                  <a:pt x="7002" y="9003"/>
                  <a:pt x="6973" y="8955"/>
                </a:cubicBezTo>
                <a:cubicBezTo>
                  <a:pt x="6989" y="8945"/>
                  <a:pt x="7007" y="8935"/>
                  <a:pt x="7022" y="8924"/>
                </a:cubicBezTo>
                <a:close/>
                <a:moveTo>
                  <a:pt x="5783" y="9095"/>
                </a:moveTo>
                <a:cubicBezTo>
                  <a:pt x="5820" y="9113"/>
                  <a:pt x="5855" y="9131"/>
                  <a:pt x="5892" y="9149"/>
                </a:cubicBezTo>
                <a:cubicBezTo>
                  <a:pt x="5887" y="9160"/>
                  <a:pt x="5882" y="9171"/>
                  <a:pt x="5878" y="9184"/>
                </a:cubicBezTo>
                <a:cubicBezTo>
                  <a:pt x="5840" y="9171"/>
                  <a:pt x="5801" y="9160"/>
                  <a:pt x="5762" y="9148"/>
                </a:cubicBezTo>
                <a:cubicBezTo>
                  <a:pt x="5769" y="9129"/>
                  <a:pt x="5777" y="9112"/>
                  <a:pt x="5783" y="9095"/>
                </a:cubicBezTo>
                <a:close/>
                <a:moveTo>
                  <a:pt x="7971" y="9106"/>
                </a:moveTo>
                <a:cubicBezTo>
                  <a:pt x="7992" y="9114"/>
                  <a:pt x="8014" y="9122"/>
                  <a:pt x="8035" y="9131"/>
                </a:cubicBezTo>
                <a:cubicBezTo>
                  <a:pt x="8014" y="9176"/>
                  <a:pt x="7993" y="9222"/>
                  <a:pt x="7965" y="9285"/>
                </a:cubicBezTo>
                <a:cubicBezTo>
                  <a:pt x="7869" y="9186"/>
                  <a:pt x="7921" y="9147"/>
                  <a:pt x="7971" y="9106"/>
                </a:cubicBezTo>
                <a:close/>
                <a:moveTo>
                  <a:pt x="8967" y="9055"/>
                </a:moveTo>
                <a:lnTo>
                  <a:pt x="8967" y="9055"/>
                </a:lnTo>
                <a:cubicBezTo>
                  <a:pt x="8993" y="9157"/>
                  <a:pt x="9013" y="9236"/>
                  <a:pt x="9034" y="9314"/>
                </a:cubicBezTo>
                <a:cubicBezTo>
                  <a:pt x="8958" y="9249"/>
                  <a:pt x="8830" y="9199"/>
                  <a:pt x="8967" y="9055"/>
                </a:cubicBezTo>
                <a:close/>
                <a:moveTo>
                  <a:pt x="6822" y="9111"/>
                </a:moveTo>
                <a:cubicBezTo>
                  <a:pt x="6864" y="9184"/>
                  <a:pt x="6905" y="9256"/>
                  <a:pt x="6956" y="9347"/>
                </a:cubicBezTo>
                <a:cubicBezTo>
                  <a:pt x="6952" y="9347"/>
                  <a:pt x="6947" y="9347"/>
                  <a:pt x="6942" y="9347"/>
                </a:cubicBezTo>
                <a:cubicBezTo>
                  <a:pt x="6763" y="9347"/>
                  <a:pt x="6845" y="9189"/>
                  <a:pt x="6752" y="9153"/>
                </a:cubicBezTo>
                <a:lnTo>
                  <a:pt x="6822" y="9111"/>
                </a:lnTo>
                <a:close/>
                <a:moveTo>
                  <a:pt x="8430" y="9368"/>
                </a:moveTo>
                <a:cubicBezTo>
                  <a:pt x="8465" y="9372"/>
                  <a:pt x="8500" y="9373"/>
                  <a:pt x="8536" y="9377"/>
                </a:cubicBezTo>
                <a:cubicBezTo>
                  <a:pt x="8530" y="9398"/>
                  <a:pt x="8525" y="9419"/>
                  <a:pt x="8518" y="9441"/>
                </a:cubicBezTo>
                <a:cubicBezTo>
                  <a:pt x="8486" y="9429"/>
                  <a:pt x="8452" y="9418"/>
                  <a:pt x="8418" y="9408"/>
                </a:cubicBezTo>
                <a:lnTo>
                  <a:pt x="8430" y="9368"/>
                </a:lnTo>
                <a:close/>
                <a:moveTo>
                  <a:pt x="4336" y="9246"/>
                </a:moveTo>
                <a:cubicBezTo>
                  <a:pt x="4419" y="9299"/>
                  <a:pt x="4485" y="9342"/>
                  <a:pt x="4551" y="9385"/>
                </a:cubicBezTo>
                <a:cubicBezTo>
                  <a:pt x="4539" y="9405"/>
                  <a:pt x="4528" y="9425"/>
                  <a:pt x="4516" y="9446"/>
                </a:cubicBezTo>
                <a:cubicBezTo>
                  <a:pt x="4440" y="9435"/>
                  <a:pt x="4365" y="9421"/>
                  <a:pt x="4277" y="9409"/>
                </a:cubicBezTo>
                <a:cubicBezTo>
                  <a:pt x="4295" y="9357"/>
                  <a:pt x="4311" y="9314"/>
                  <a:pt x="4336" y="9246"/>
                </a:cubicBezTo>
                <a:close/>
                <a:moveTo>
                  <a:pt x="8159" y="9332"/>
                </a:moveTo>
                <a:lnTo>
                  <a:pt x="8159" y="9332"/>
                </a:lnTo>
                <a:cubicBezTo>
                  <a:pt x="8052" y="9404"/>
                  <a:pt x="7970" y="9461"/>
                  <a:pt x="7898" y="9509"/>
                </a:cubicBezTo>
                <a:cubicBezTo>
                  <a:pt x="7852" y="9399"/>
                  <a:pt x="7852" y="9399"/>
                  <a:pt x="8159" y="9332"/>
                </a:cubicBezTo>
                <a:close/>
                <a:moveTo>
                  <a:pt x="2897" y="9418"/>
                </a:moveTo>
                <a:cubicBezTo>
                  <a:pt x="3013" y="9437"/>
                  <a:pt x="3127" y="9458"/>
                  <a:pt x="3242" y="9477"/>
                </a:cubicBezTo>
                <a:cubicBezTo>
                  <a:pt x="3233" y="9507"/>
                  <a:pt x="3222" y="9536"/>
                  <a:pt x="3214" y="9566"/>
                </a:cubicBezTo>
                <a:cubicBezTo>
                  <a:pt x="3106" y="9528"/>
                  <a:pt x="2996" y="9491"/>
                  <a:pt x="2888" y="9452"/>
                </a:cubicBezTo>
                <a:cubicBezTo>
                  <a:pt x="2892" y="9441"/>
                  <a:pt x="2896" y="9429"/>
                  <a:pt x="2897" y="9418"/>
                </a:cubicBezTo>
                <a:close/>
                <a:moveTo>
                  <a:pt x="7090" y="9160"/>
                </a:moveTo>
                <a:cubicBezTo>
                  <a:pt x="7228" y="9175"/>
                  <a:pt x="7369" y="9192"/>
                  <a:pt x="7509" y="9208"/>
                </a:cubicBezTo>
                <a:cubicBezTo>
                  <a:pt x="7507" y="9338"/>
                  <a:pt x="7504" y="9452"/>
                  <a:pt x="7501" y="9598"/>
                </a:cubicBezTo>
                <a:cubicBezTo>
                  <a:pt x="7442" y="9591"/>
                  <a:pt x="7403" y="9587"/>
                  <a:pt x="7345" y="9578"/>
                </a:cubicBezTo>
                <a:cubicBezTo>
                  <a:pt x="7377" y="9489"/>
                  <a:pt x="7406" y="9409"/>
                  <a:pt x="7435" y="9330"/>
                </a:cubicBezTo>
                <a:cubicBezTo>
                  <a:pt x="7404" y="9316"/>
                  <a:pt x="7379" y="9310"/>
                  <a:pt x="7359" y="9310"/>
                </a:cubicBezTo>
                <a:cubicBezTo>
                  <a:pt x="7255" y="9310"/>
                  <a:pt x="7269" y="9473"/>
                  <a:pt x="7147" y="9528"/>
                </a:cubicBezTo>
                <a:cubicBezTo>
                  <a:pt x="7260" y="9352"/>
                  <a:pt x="7067" y="9305"/>
                  <a:pt x="7090" y="9160"/>
                </a:cubicBezTo>
                <a:close/>
                <a:moveTo>
                  <a:pt x="8856" y="9473"/>
                </a:moveTo>
                <a:cubicBezTo>
                  <a:pt x="8896" y="9591"/>
                  <a:pt x="8936" y="9708"/>
                  <a:pt x="8993" y="9879"/>
                </a:cubicBezTo>
                <a:cubicBezTo>
                  <a:pt x="8882" y="9846"/>
                  <a:pt x="8811" y="9825"/>
                  <a:pt x="8734" y="9801"/>
                </a:cubicBezTo>
                <a:cubicBezTo>
                  <a:pt x="8768" y="9669"/>
                  <a:pt x="8791" y="9572"/>
                  <a:pt x="8816" y="9476"/>
                </a:cubicBezTo>
                <a:cubicBezTo>
                  <a:pt x="8830" y="9476"/>
                  <a:pt x="8842" y="9475"/>
                  <a:pt x="8856" y="9473"/>
                </a:cubicBezTo>
                <a:close/>
                <a:moveTo>
                  <a:pt x="2985" y="9783"/>
                </a:moveTo>
                <a:lnTo>
                  <a:pt x="2985" y="9783"/>
                </a:lnTo>
                <a:cubicBezTo>
                  <a:pt x="2903" y="9908"/>
                  <a:pt x="2867" y="9963"/>
                  <a:pt x="2822" y="9963"/>
                </a:cubicBezTo>
                <a:cubicBezTo>
                  <a:pt x="2786" y="9963"/>
                  <a:pt x="2744" y="9929"/>
                  <a:pt x="2670" y="9868"/>
                </a:cubicBezTo>
                <a:cubicBezTo>
                  <a:pt x="2763" y="9843"/>
                  <a:pt x="2855" y="9817"/>
                  <a:pt x="2985" y="9783"/>
                </a:cubicBezTo>
                <a:close/>
                <a:moveTo>
                  <a:pt x="7861" y="9874"/>
                </a:moveTo>
                <a:lnTo>
                  <a:pt x="7911" y="9996"/>
                </a:lnTo>
                <a:cubicBezTo>
                  <a:pt x="7889" y="10001"/>
                  <a:pt x="7868" y="10008"/>
                  <a:pt x="7847" y="10013"/>
                </a:cubicBezTo>
                <a:lnTo>
                  <a:pt x="7828" y="9884"/>
                </a:lnTo>
                <a:cubicBezTo>
                  <a:pt x="7838" y="9880"/>
                  <a:pt x="7848" y="9877"/>
                  <a:pt x="7861" y="9874"/>
                </a:cubicBezTo>
                <a:close/>
                <a:moveTo>
                  <a:pt x="3446" y="10044"/>
                </a:moveTo>
                <a:lnTo>
                  <a:pt x="3446" y="10044"/>
                </a:lnTo>
                <a:cubicBezTo>
                  <a:pt x="3573" y="10246"/>
                  <a:pt x="3570" y="10257"/>
                  <a:pt x="3373" y="10316"/>
                </a:cubicBezTo>
                <a:cubicBezTo>
                  <a:pt x="3397" y="10225"/>
                  <a:pt x="3419" y="10144"/>
                  <a:pt x="3446" y="10044"/>
                </a:cubicBezTo>
                <a:close/>
                <a:moveTo>
                  <a:pt x="4181" y="10160"/>
                </a:moveTo>
                <a:cubicBezTo>
                  <a:pt x="4190" y="10203"/>
                  <a:pt x="4198" y="10246"/>
                  <a:pt x="4216" y="10337"/>
                </a:cubicBezTo>
                <a:cubicBezTo>
                  <a:pt x="4167" y="10285"/>
                  <a:pt x="4141" y="10269"/>
                  <a:pt x="4136" y="10247"/>
                </a:cubicBezTo>
                <a:cubicBezTo>
                  <a:pt x="4128" y="10221"/>
                  <a:pt x="4138" y="10190"/>
                  <a:pt x="4140" y="10160"/>
                </a:cubicBezTo>
                <a:close/>
                <a:moveTo>
                  <a:pt x="7165" y="9527"/>
                </a:moveTo>
                <a:cubicBezTo>
                  <a:pt x="7132" y="9674"/>
                  <a:pt x="7105" y="9788"/>
                  <a:pt x="7080" y="9897"/>
                </a:cubicBezTo>
                <a:cubicBezTo>
                  <a:pt x="7111" y="9902"/>
                  <a:pt x="7159" y="9910"/>
                  <a:pt x="7258" y="9925"/>
                </a:cubicBezTo>
                <a:cubicBezTo>
                  <a:pt x="7160" y="9982"/>
                  <a:pt x="7105" y="10014"/>
                  <a:pt x="7036" y="10055"/>
                </a:cubicBezTo>
                <a:cubicBezTo>
                  <a:pt x="7062" y="10111"/>
                  <a:pt x="7086" y="10159"/>
                  <a:pt x="7109" y="10210"/>
                </a:cubicBezTo>
                <a:cubicBezTo>
                  <a:pt x="7080" y="10254"/>
                  <a:pt x="7045" y="10268"/>
                  <a:pt x="7008" y="10268"/>
                </a:cubicBezTo>
                <a:cubicBezTo>
                  <a:pt x="6977" y="10268"/>
                  <a:pt x="6945" y="10258"/>
                  <a:pt x="6913" y="10247"/>
                </a:cubicBezTo>
                <a:lnTo>
                  <a:pt x="6913" y="10247"/>
                </a:lnTo>
                <a:lnTo>
                  <a:pt x="6918" y="10253"/>
                </a:lnTo>
                <a:cubicBezTo>
                  <a:pt x="6916" y="10254"/>
                  <a:pt x="6916" y="10254"/>
                  <a:pt x="6915" y="10254"/>
                </a:cubicBezTo>
                <a:cubicBezTo>
                  <a:pt x="6975" y="10326"/>
                  <a:pt x="7035" y="10395"/>
                  <a:pt x="7098" y="10470"/>
                </a:cubicBezTo>
                <a:cubicBezTo>
                  <a:pt x="7070" y="10506"/>
                  <a:pt x="7038" y="10524"/>
                  <a:pt x="7004" y="10524"/>
                </a:cubicBezTo>
                <a:cubicBezTo>
                  <a:pt x="6980" y="10524"/>
                  <a:pt x="6955" y="10515"/>
                  <a:pt x="6929" y="10496"/>
                </a:cubicBezTo>
                <a:cubicBezTo>
                  <a:pt x="6855" y="10445"/>
                  <a:pt x="6784" y="10389"/>
                  <a:pt x="6695" y="10324"/>
                </a:cubicBezTo>
                <a:cubicBezTo>
                  <a:pt x="6769" y="10301"/>
                  <a:pt x="6841" y="10278"/>
                  <a:pt x="6915" y="10254"/>
                </a:cubicBezTo>
                <a:cubicBezTo>
                  <a:pt x="6914" y="10252"/>
                  <a:pt x="6911" y="10249"/>
                  <a:pt x="6910" y="10247"/>
                </a:cubicBezTo>
                <a:lnTo>
                  <a:pt x="6910" y="10247"/>
                </a:lnTo>
                <a:cubicBezTo>
                  <a:pt x="6911" y="10247"/>
                  <a:pt x="6911" y="10248"/>
                  <a:pt x="6913" y="10248"/>
                </a:cubicBezTo>
                <a:cubicBezTo>
                  <a:pt x="6871" y="10205"/>
                  <a:pt x="6829" y="10161"/>
                  <a:pt x="6777" y="10107"/>
                </a:cubicBezTo>
                <a:cubicBezTo>
                  <a:pt x="6841" y="10066"/>
                  <a:pt x="6898" y="10031"/>
                  <a:pt x="6987" y="9975"/>
                </a:cubicBezTo>
                <a:cubicBezTo>
                  <a:pt x="6894" y="9919"/>
                  <a:pt x="6824" y="9876"/>
                  <a:pt x="6715" y="9810"/>
                </a:cubicBezTo>
                <a:cubicBezTo>
                  <a:pt x="6841" y="9752"/>
                  <a:pt x="6918" y="9717"/>
                  <a:pt x="7022" y="9669"/>
                </a:cubicBezTo>
                <a:cubicBezTo>
                  <a:pt x="6955" y="9633"/>
                  <a:pt x="6924" y="9616"/>
                  <a:pt x="6888" y="9596"/>
                </a:cubicBezTo>
                <a:cubicBezTo>
                  <a:pt x="6915" y="9543"/>
                  <a:pt x="6949" y="9531"/>
                  <a:pt x="6987" y="9531"/>
                </a:cubicBezTo>
                <a:cubicBezTo>
                  <a:pt x="7020" y="9531"/>
                  <a:pt x="7056" y="9539"/>
                  <a:pt x="7095" y="9539"/>
                </a:cubicBezTo>
                <a:cubicBezTo>
                  <a:pt x="7117" y="9539"/>
                  <a:pt x="7141" y="9537"/>
                  <a:pt x="7165" y="9527"/>
                </a:cubicBezTo>
                <a:close/>
                <a:moveTo>
                  <a:pt x="2929" y="10122"/>
                </a:moveTo>
                <a:lnTo>
                  <a:pt x="2929" y="10122"/>
                </a:lnTo>
                <a:cubicBezTo>
                  <a:pt x="2814" y="10299"/>
                  <a:pt x="2809" y="10341"/>
                  <a:pt x="2912" y="10546"/>
                </a:cubicBezTo>
                <a:cubicBezTo>
                  <a:pt x="2895" y="10552"/>
                  <a:pt x="2880" y="10554"/>
                  <a:pt x="2867" y="10554"/>
                </a:cubicBezTo>
                <a:cubicBezTo>
                  <a:pt x="2802" y="10554"/>
                  <a:pt x="2776" y="10499"/>
                  <a:pt x="2751" y="10445"/>
                </a:cubicBezTo>
                <a:cubicBezTo>
                  <a:pt x="2724" y="10385"/>
                  <a:pt x="2698" y="10324"/>
                  <a:pt x="2660" y="10241"/>
                </a:cubicBezTo>
                <a:cubicBezTo>
                  <a:pt x="2743" y="10205"/>
                  <a:pt x="2836" y="10163"/>
                  <a:pt x="2929" y="10122"/>
                </a:cubicBezTo>
                <a:close/>
                <a:moveTo>
                  <a:pt x="4084" y="10432"/>
                </a:moveTo>
                <a:cubicBezTo>
                  <a:pt x="4103" y="10436"/>
                  <a:pt x="4123" y="10440"/>
                  <a:pt x="4143" y="10444"/>
                </a:cubicBezTo>
                <a:cubicBezTo>
                  <a:pt x="4136" y="10515"/>
                  <a:pt x="4127" y="10587"/>
                  <a:pt x="4118" y="10659"/>
                </a:cubicBezTo>
                <a:cubicBezTo>
                  <a:pt x="4101" y="10658"/>
                  <a:pt x="4084" y="10656"/>
                  <a:pt x="4064" y="10654"/>
                </a:cubicBezTo>
                <a:cubicBezTo>
                  <a:pt x="4070" y="10580"/>
                  <a:pt x="4077" y="10507"/>
                  <a:pt x="4084" y="10432"/>
                </a:cubicBezTo>
                <a:close/>
                <a:moveTo>
                  <a:pt x="2438" y="10544"/>
                </a:moveTo>
                <a:cubicBezTo>
                  <a:pt x="2506" y="10611"/>
                  <a:pt x="2557" y="10659"/>
                  <a:pt x="2643" y="10743"/>
                </a:cubicBezTo>
                <a:cubicBezTo>
                  <a:pt x="2538" y="10750"/>
                  <a:pt x="2481" y="10754"/>
                  <a:pt x="2408" y="10758"/>
                </a:cubicBezTo>
                <a:cubicBezTo>
                  <a:pt x="2419" y="10676"/>
                  <a:pt x="2425" y="10629"/>
                  <a:pt x="2438" y="10544"/>
                </a:cubicBezTo>
                <a:close/>
                <a:moveTo>
                  <a:pt x="8267" y="10786"/>
                </a:moveTo>
                <a:lnTo>
                  <a:pt x="8283" y="10924"/>
                </a:lnTo>
                <a:cubicBezTo>
                  <a:pt x="8260" y="10926"/>
                  <a:pt x="8237" y="10929"/>
                  <a:pt x="8215" y="10931"/>
                </a:cubicBezTo>
                <a:cubicBezTo>
                  <a:pt x="8215" y="10884"/>
                  <a:pt x="8216" y="10837"/>
                  <a:pt x="8216" y="10790"/>
                </a:cubicBezTo>
                <a:lnTo>
                  <a:pt x="8267" y="10786"/>
                </a:lnTo>
                <a:close/>
                <a:moveTo>
                  <a:pt x="4044" y="11210"/>
                </a:moveTo>
                <a:cubicBezTo>
                  <a:pt x="4065" y="11229"/>
                  <a:pt x="4085" y="11250"/>
                  <a:pt x="4113" y="11279"/>
                </a:cubicBezTo>
                <a:cubicBezTo>
                  <a:pt x="4086" y="11297"/>
                  <a:pt x="4062" y="11320"/>
                  <a:pt x="4054" y="11320"/>
                </a:cubicBezTo>
                <a:cubicBezTo>
                  <a:pt x="4053" y="11320"/>
                  <a:pt x="4053" y="11320"/>
                  <a:pt x="4053" y="11320"/>
                </a:cubicBezTo>
                <a:cubicBezTo>
                  <a:pt x="4030" y="11305"/>
                  <a:pt x="4008" y="11282"/>
                  <a:pt x="4001" y="11259"/>
                </a:cubicBezTo>
                <a:cubicBezTo>
                  <a:pt x="3997" y="11249"/>
                  <a:pt x="4029" y="11227"/>
                  <a:pt x="4044" y="11210"/>
                </a:cubicBezTo>
                <a:close/>
                <a:moveTo>
                  <a:pt x="2566" y="10892"/>
                </a:moveTo>
                <a:lnTo>
                  <a:pt x="2455" y="11113"/>
                </a:lnTo>
                <a:cubicBezTo>
                  <a:pt x="2493" y="11149"/>
                  <a:pt x="2543" y="11192"/>
                  <a:pt x="2606" y="11252"/>
                </a:cubicBezTo>
                <a:cubicBezTo>
                  <a:pt x="2538" y="11293"/>
                  <a:pt x="2475" y="11332"/>
                  <a:pt x="2416" y="11332"/>
                </a:cubicBezTo>
                <a:cubicBezTo>
                  <a:pt x="2366" y="11332"/>
                  <a:pt x="2320" y="11305"/>
                  <a:pt x="2276" y="11229"/>
                </a:cubicBezTo>
                <a:cubicBezTo>
                  <a:pt x="2346" y="11104"/>
                  <a:pt x="2362" y="10935"/>
                  <a:pt x="2566" y="10892"/>
                </a:cubicBezTo>
                <a:close/>
                <a:moveTo>
                  <a:pt x="8598" y="10796"/>
                </a:moveTo>
                <a:cubicBezTo>
                  <a:pt x="8715" y="10883"/>
                  <a:pt x="8757" y="11187"/>
                  <a:pt x="8658" y="11374"/>
                </a:cubicBezTo>
                <a:cubicBezTo>
                  <a:pt x="8648" y="11244"/>
                  <a:pt x="8504" y="11200"/>
                  <a:pt x="8576" y="11056"/>
                </a:cubicBezTo>
                <a:cubicBezTo>
                  <a:pt x="8593" y="11019"/>
                  <a:pt x="8517" y="10936"/>
                  <a:pt x="8470" y="10851"/>
                </a:cubicBezTo>
                <a:cubicBezTo>
                  <a:pt x="8525" y="10827"/>
                  <a:pt x="8562" y="10811"/>
                  <a:pt x="8598" y="10796"/>
                </a:cubicBezTo>
                <a:close/>
                <a:moveTo>
                  <a:pt x="2597" y="11358"/>
                </a:moveTo>
                <a:cubicBezTo>
                  <a:pt x="2606" y="11374"/>
                  <a:pt x="2617" y="11390"/>
                  <a:pt x="2626" y="11406"/>
                </a:cubicBezTo>
                <a:cubicBezTo>
                  <a:pt x="2589" y="11427"/>
                  <a:pt x="2552" y="11450"/>
                  <a:pt x="2514" y="11471"/>
                </a:cubicBezTo>
                <a:cubicBezTo>
                  <a:pt x="2504" y="11456"/>
                  <a:pt x="2496" y="11440"/>
                  <a:pt x="2487" y="11425"/>
                </a:cubicBezTo>
                <a:cubicBezTo>
                  <a:pt x="2523" y="11402"/>
                  <a:pt x="2561" y="11380"/>
                  <a:pt x="2597" y="11358"/>
                </a:cubicBezTo>
                <a:close/>
                <a:moveTo>
                  <a:pt x="7800" y="11453"/>
                </a:moveTo>
                <a:cubicBezTo>
                  <a:pt x="7856" y="11460"/>
                  <a:pt x="7911" y="11466"/>
                  <a:pt x="7966" y="11476"/>
                </a:cubicBezTo>
                <a:cubicBezTo>
                  <a:pt x="7966" y="11494"/>
                  <a:pt x="7966" y="11512"/>
                  <a:pt x="7965" y="11530"/>
                </a:cubicBezTo>
                <a:cubicBezTo>
                  <a:pt x="7908" y="11524"/>
                  <a:pt x="7852" y="11517"/>
                  <a:pt x="7794" y="11510"/>
                </a:cubicBezTo>
                <a:cubicBezTo>
                  <a:pt x="7796" y="11491"/>
                  <a:pt x="7798" y="11472"/>
                  <a:pt x="7800" y="11453"/>
                </a:cubicBezTo>
                <a:close/>
                <a:moveTo>
                  <a:pt x="3907" y="11420"/>
                </a:moveTo>
                <a:lnTo>
                  <a:pt x="3907" y="11420"/>
                </a:lnTo>
                <a:cubicBezTo>
                  <a:pt x="3951" y="11453"/>
                  <a:pt x="3987" y="11482"/>
                  <a:pt x="4050" y="11529"/>
                </a:cubicBezTo>
                <a:cubicBezTo>
                  <a:pt x="4013" y="11541"/>
                  <a:pt x="3984" y="11547"/>
                  <a:pt x="3962" y="11547"/>
                </a:cubicBezTo>
                <a:cubicBezTo>
                  <a:pt x="3900" y="11547"/>
                  <a:pt x="3891" y="11500"/>
                  <a:pt x="3907" y="11420"/>
                </a:cubicBezTo>
                <a:close/>
                <a:moveTo>
                  <a:pt x="6016" y="11447"/>
                </a:moveTo>
                <a:cubicBezTo>
                  <a:pt x="6039" y="11467"/>
                  <a:pt x="6073" y="11484"/>
                  <a:pt x="6076" y="11507"/>
                </a:cubicBezTo>
                <a:cubicBezTo>
                  <a:pt x="6077" y="11529"/>
                  <a:pt x="6049" y="11556"/>
                  <a:pt x="6025" y="11593"/>
                </a:cubicBezTo>
                <a:cubicBezTo>
                  <a:pt x="5999" y="11561"/>
                  <a:pt x="5971" y="11540"/>
                  <a:pt x="5973" y="11528"/>
                </a:cubicBezTo>
                <a:cubicBezTo>
                  <a:pt x="5978" y="11499"/>
                  <a:pt x="6000" y="11473"/>
                  <a:pt x="6016" y="11447"/>
                </a:cubicBezTo>
                <a:close/>
                <a:moveTo>
                  <a:pt x="7119" y="11519"/>
                </a:moveTo>
                <a:cubicBezTo>
                  <a:pt x="7179" y="11531"/>
                  <a:pt x="7239" y="11545"/>
                  <a:pt x="7297" y="11557"/>
                </a:cubicBezTo>
                <a:cubicBezTo>
                  <a:pt x="7296" y="11571"/>
                  <a:pt x="7294" y="11583"/>
                  <a:pt x="7292" y="11597"/>
                </a:cubicBezTo>
                <a:cubicBezTo>
                  <a:pt x="7234" y="11594"/>
                  <a:pt x="7175" y="11590"/>
                  <a:pt x="7118" y="11587"/>
                </a:cubicBezTo>
                <a:cubicBezTo>
                  <a:pt x="7118" y="11564"/>
                  <a:pt x="7119" y="11541"/>
                  <a:pt x="7119" y="11519"/>
                </a:cubicBezTo>
                <a:close/>
                <a:moveTo>
                  <a:pt x="2229" y="11498"/>
                </a:moveTo>
                <a:lnTo>
                  <a:pt x="2229" y="11498"/>
                </a:lnTo>
                <a:cubicBezTo>
                  <a:pt x="2284" y="11536"/>
                  <a:pt x="2319" y="11561"/>
                  <a:pt x="2372" y="11599"/>
                </a:cubicBezTo>
                <a:cubicBezTo>
                  <a:pt x="2328" y="11638"/>
                  <a:pt x="2295" y="11664"/>
                  <a:pt x="2242" y="11710"/>
                </a:cubicBezTo>
                <a:cubicBezTo>
                  <a:pt x="2237" y="11620"/>
                  <a:pt x="2232" y="11573"/>
                  <a:pt x="2229" y="11498"/>
                </a:cubicBezTo>
                <a:close/>
                <a:moveTo>
                  <a:pt x="6265" y="11535"/>
                </a:moveTo>
                <a:lnTo>
                  <a:pt x="6265" y="11535"/>
                </a:lnTo>
                <a:cubicBezTo>
                  <a:pt x="6356" y="11624"/>
                  <a:pt x="6356" y="11624"/>
                  <a:pt x="6278" y="11750"/>
                </a:cubicBezTo>
                <a:cubicBezTo>
                  <a:pt x="6273" y="11675"/>
                  <a:pt x="6269" y="11613"/>
                  <a:pt x="6265" y="11535"/>
                </a:cubicBezTo>
                <a:close/>
                <a:moveTo>
                  <a:pt x="8446" y="11649"/>
                </a:moveTo>
                <a:cubicBezTo>
                  <a:pt x="8457" y="11666"/>
                  <a:pt x="8466" y="11686"/>
                  <a:pt x="8477" y="11705"/>
                </a:cubicBezTo>
                <a:cubicBezTo>
                  <a:pt x="8442" y="11726"/>
                  <a:pt x="8408" y="11747"/>
                  <a:pt x="8374" y="11768"/>
                </a:cubicBezTo>
                <a:cubicBezTo>
                  <a:pt x="8366" y="11753"/>
                  <a:pt x="8351" y="11729"/>
                  <a:pt x="8353" y="11727"/>
                </a:cubicBezTo>
                <a:cubicBezTo>
                  <a:pt x="8382" y="11698"/>
                  <a:pt x="8414" y="11675"/>
                  <a:pt x="8446" y="11649"/>
                </a:cubicBezTo>
                <a:close/>
                <a:moveTo>
                  <a:pt x="3653" y="11747"/>
                </a:moveTo>
                <a:cubicBezTo>
                  <a:pt x="3726" y="11747"/>
                  <a:pt x="3773" y="11823"/>
                  <a:pt x="3847" y="11846"/>
                </a:cubicBezTo>
                <a:cubicBezTo>
                  <a:pt x="3804" y="11878"/>
                  <a:pt x="3771" y="11891"/>
                  <a:pt x="3742" y="11891"/>
                </a:cubicBezTo>
                <a:cubicBezTo>
                  <a:pt x="3667" y="11891"/>
                  <a:pt x="3628" y="11805"/>
                  <a:pt x="3549" y="11790"/>
                </a:cubicBezTo>
                <a:cubicBezTo>
                  <a:pt x="3590" y="11759"/>
                  <a:pt x="3624" y="11747"/>
                  <a:pt x="3653" y="11747"/>
                </a:cubicBezTo>
                <a:close/>
                <a:moveTo>
                  <a:pt x="7410" y="11811"/>
                </a:moveTo>
                <a:cubicBezTo>
                  <a:pt x="7538" y="11831"/>
                  <a:pt x="7565" y="11885"/>
                  <a:pt x="7483" y="12010"/>
                </a:cubicBezTo>
                <a:cubicBezTo>
                  <a:pt x="7455" y="11930"/>
                  <a:pt x="7435" y="11875"/>
                  <a:pt x="7410" y="11811"/>
                </a:cubicBezTo>
                <a:close/>
                <a:moveTo>
                  <a:pt x="5976" y="11883"/>
                </a:moveTo>
                <a:cubicBezTo>
                  <a:pt x="6045" y="11930"/>
                  <a:pt x="6113" y="11978"/>
                  <a:pt x="6181" y="12026"/>
                </a:cubicBezTo>
                <a:cubicBezTo>
                  <a:pt x="6118" y="12029"/>
                  <a:pt x="6055" y="12033"/>
                  <a:pt x="5992" y="12036"/>
                </a:cubicBezTo>
                <a:cubicBezTo>
                  <a:pt x="5976" y="11998"/>
                  <a:pt x="5961" y="11957"/>
                  <a:pt x="5947" y="11917"/>
                </a:cubicBezTo>
                <a:cubicBezTo>
                  <a:pt x="5956" y="11906"/>
                  <a:pt x="5967" y="11895"/>
                  <a:pt x="5976" y="11883"/>
                </a:cubicBezTo>
                <a:close/>
                <a:moveTo>
                  <a:pt x="7944" y="11935"/>
                </a:moveTo>
                <a:cubicBezTo>
                  <a:pt x="7975" y="11935"/>
                  <a:pt x="8013" y="11948"/>
                  <a:pt x="8065" y="11978"/>
                </a:cubicBezTo>
                <a:cubicBezTo>
                  <a:pt x="7958" y="12016"/>
                  <a:pt x="7904" y="12036"/>
                  <a:pt x="7802" y="12073"/>
                </a:cubicBezTo>
                <a:cubicBezTo>
                  <a:pt x="7847" y="11993"/>
                  <a:pt x="7879" y="11935"/>
                  <a:pt x="7944" y="11935"/>
                </a:cubicBezTo>
                <a:close/>
                <a:moveTo>
                  <a:pt x="6942" y="11919"/>
                </a:moveTo>
                <a:cubicBezTo>
                  <a:pt x="6961" y="11987"/>
                  <a:pt x="6980" y="12056"/>
                  <a:pt x="7004" y="12145"/>
                </a:cubicBezTo>
                <a:cubicBezTo>
                  <a:pt x="6868" y="12099"/>
                  <a:pt x="6920" y="11999"/>
                  <a:pt x="6883" y="11937"/>
                </a:cubicBezTo>
                <a:cubicBezTo>
                  <a:pt x="6902" y="11931"/>
                  <a:pt x="6923" y="11925"/>
                  <a:pt x="6942" y="11919"/>
                </a:cubicBezTo>
                <a:close/>
                <a:moveTo>
                  <a:pt x="7250" y="11969"/>
                </a:moveTo>
                <a:cubicBezTo>
                  <a:pt x="7289" y="11969"/>
                  <a:pt x="7332" y="11990"/>
                  <a:pt x="7374" y="12018"/>
                </a:cubicBezTo>
                <a:cubicBezTo>
                  <a:pt x="7335" y="12067"/>
                  <a:pt x="7298" y="12111"/>
                  <a:pt x="7236" y="12186"/>
                </a:cubicBezTo>
                <a:cubicBezTo>
                  <a:pt x="7201" y="12122"/>
                  <a:pt x="7144" y="12052"/>
                  <a:pt x="7159" y="12027"/>
                </a:cubicBezTo>
                <a:cubicBezTo>
                  <a:pt x="7184" y="11985"/>
                  <a:pt x="7215" y="11969"/>
                  <a:pt x="7250" y="11969"/>
                </a:cubicBezTo>
                <a:close/>
                <a:moveTo>
                  <a:pt x="5983" y="12050"/>
                </a:moveTo>
                <a:lnTo>
                  <a:pt x="5983" y="12050"/>
                </a:lnTo>
                <a:cubicBezTo>
                  <a:pt x="5971" y="12097"/>
                  <a:pt x="5959" y="12144"/>
                  <a:pt x="5947" y="12191"/>
                </a:cubicBezTo>
                <a:cubicBezTo>
                  <a:pt x="5918" y="12166"/>
                  <a:pt x="5885" y="12141"/>
                  <a:pt x="5856" y="12117"/>
                </a:cubicBezTo>
                <a:cubicBezTo>
                  <a:pt x="5898" y="12094"/>
                  <a:pt x="5941" y="12072"/>
                  <a:pt x="5983" y="12050"/>
                </a:cubicBezTo>
                <a:close/>
                <a:moveTo>
                  <a:pt x="3741" y="12085"/>
                </a:moveTo>
                <a:cubicBezTo>
                  <a:pt x="3753" y="12099"/>
                  <a:pt x="3764" y="12115"/>
                  <a:pt x="3777" y="12129"/>
                </a:cubicBezTo>
                <a:cubicBezTo>
                  <a:pt x="3734" y="12181"/>
                  <a:pt x="3724" y="12272"/>
                  <a:pt x="3618" y="12272"/>
                </a:cubicBezTo>
                <a:cubicBezTo>
                  <a:pt x="3600" y="12272"/>
                  <a:pt x="3578" y="12270"/>
                  <a:pt x="3554" y="12264"/>
                </a:cubicBezTo>
                <a:cubicBezTo>
                  <a:pt x="3626" y="12193"/>
                  <a:pt x="3684" y="12140"/>
                  <a:pt x="3741" y="12085"/>
                </a:cubicBezTo>
                <a:close/>
                <a:moveTo>
                  <a:pt x="7197" y="12260"/>
                </a:moveTo>
                <a:cubicBezTo>
                  <a:pt x="7229" y="12260"/>
                  <a:pt x="7255" y="12281"/>
                  <a:pt x="7274" y="12343"/>
                </a:cubicBezTo>
                <a:cubicBezTo>
                  <a:pt x="7241" y="12356"/>
                  <a:pt x="7208" y="12370"/>
                  <a:pt x="7179" y="12370"/>
                </a:cubicBezTo>
                <a:cubicBezTo>
                  <a:pt x="7147" y="12370"/>
                  <a:pt x="7119" y="12353"/>
                  <a:pt x="7097" y="12300"/>
                </a:cubicBezTo>
                <a:cubicBezTo>
                  <a:pt x="7134" y="12278"/>
                  <a:pt x="7168" y="12260"/>
                  <a:pt x="7197" y="12260"/>
                </a:cubicBezTo>
                <a:close/>
                <a:moveTo>
                  <a:pt x="5952" y="12198"/>
                </a:moveTo>
                <a:lnTo>
                  <a:pt x="5952" y="12198"/>
                </a:lnTo>
                <a:cubicBezTo>
                  <a:pt x="5996" y="12200"/>
                  <a:pt x="6040" y="12200"/>
                  <a:pt x="6084" y="12201"/>
                </a:cubicBezTo>
                <a:cubicBezTo>
                  <a:pt x="6069" y="12333"/>
                  <a:pt x="6069" y="12337"/>
                  <a:pt x="6011" y="12385"/>
                </a:cubicBezTo>
                <a:lnTo>
                  <a:pt x="5952" y="12198"/>
                </a:lnTo>
                <a:close/>
                <a:moveTo>
                  <a:pt x="2323" y="12297"/>
                </a:moveTo>
                <a:cubicBezTo>
                  <a:pt x="2329" y="12414"/>
                  <a:pt x="2333" y="12481"/>
                  <a:pt x="2339" y="12560"/>
                </a:cubicBezTo>
                <a:cubicBezTo>
                  <a:pt x="2272" y="12547"/>
                  <a:pt x="2216" y="12536"/>
                  <a:pt x="2156" y="12525"/>
                </a:cubicBezTo>
                <a:cubicBezTo>
                  <a:pt x="2205" y="12457"/>
                  <a:pt x="2250" y="12396"/>
                  <a:pt x="2323" y="12297"/>
                </a:cubicBezTo>
                <a:close/>
                <a:moveTo>
                  <a:pt x="8025" y="12542"/>
                </a:moveTo>
                <a:cubicBezTo>
                  <a:pt x="8072" y="12542"/>
                  <a:pt x="8074" y="12596"/>
                  <a:pt x="8071" y="12727"/>
                </a:cubicBezTo>
                <a:cubicBezTo>
                  <a:pt x="7996" y="12687"/>
                  <a:pt x="7927" y="12650"/>
                  <a:pt x="7856" y="12609"/>
                </a:cubicBezTo>
                <a:cubicBezTo>
                  <a:pt x="7941" y="12567"/>
                  <a:pt x="7993" y="12542"/>
                  <a:pt x="8025" y="12542"/>
                </a:cubicBezTo>
                <a:close/>
                <a:moveTo>
                  <a:pt x="6949" y="10632"/>
                </a:moveTo>
                <a:lnTo>
                  <a:pt x="6949" y="10632"/>
                </a:lnTo>
                <a:cubicBezTo>
                  <a:pt x="6935" y="10697"/>
                  <a:pt x="6921" y="10760"/>
                  <a:pt x="6909" y="10821"/>
                </a:cubicBezTo>
                <a:cubicBezTo>
                  <a:pt x="6961" y="10853"/>
                  <a:pt x="7013" y="10884"/>
                  <a:pt x="7097" y="10934"/>
                </a:cubicBezTo>
                <a:cubicBezTo>
                  <a:pt x="6987" y="10967"/>
                  <a:pt x="6909" y="10991"/>
                  <a:pt x="6801" y="11023"/>
                </a:cubicBezTo>
                <a:cubicBezTo>
                  <a:pt x="6850" y="11072"/>
                  <a:pt x="6878" y="11101"/>
                  <a:pt x="6919" y="11142"/>
                </a:cubicBezTo>
                <a:cubicBezTo>
                  <a:pt x="6866" y="11180"/>
                  <a:pt x="6816" y="11213"/>
                  <a:pt x="6767" y="11248"/>
                </a:cubicBezTo>
                <a:cubicBezTo>
                  <a:pt x="6767" y="11252"/>
                  <a:pt x="6768" y="11254"/>
                  <a:pt x="6768" y="11259"/>
                </a:cubicBezTo>
                <a:cubicBezTo>
                  <a:pt x="6764" y="11259"/>
                  <a:pt x="6762" y="11258"/>
                  <a:pt x="6759" y="11257"/>
                </a:cubicBezTo>
                <a:cubicBezTo>
                  <a:pt x="6737" y="11415"/>
                  <a:pt x="6705" y="11572"/>
                  <a:pt x="6695" y="11731"/>
                </a:cubicBezTo>
                <a:cubicBezTo>
                  <a:pt x="6691" y="11785"/>
                  <a:pt x="6744" y="11844"/>
                  <a:pt x="6773" y="11904"/>
                </a:cubicBezTo>
                <a:cubicBezTo>
                  <a:pt x="6668" y="11941"/>
                  <a:pt x="6571" y="11974"/>
                  <a:pt x="6468" y="12010"/>
                </a:cubicBezTo>
                <a:cubicBezTo>
                  <a:pt x="6527" y="12071"/>
                  <a:pt x="6574" y="12119"/>
                  <a:pt x="6657" y="12203"/>
                </a:cubicBezTo>
                <a:cubicBezTo>
                  <a:pt x="6553" y="12209"/>
                  <a:pt x="6492" y="12213"/>
                  <a:pt x="6431" y="12218"/>
                </a:cubicBezTo>
                <a:cubicBezTo>
                  <a:pt x="6519" y="12377"/>
                  <a:pt x="6508" y="12545"/>
                  <a:pt x="6475" y="12733"/>
                </a:cubicBezTo>
                <a:cubicBezTo>
                  <a:pt x="6429" y="12724"/>
                  <a:pt x="6374" y="12729"/>
                  <a:pt x="6345" y="12703"/>
                </a:cubicBezTo>
                <a:cubicBezTo>
                  <a:pt x="6152" y="12539"/>
                  <a:pt x="6153" y="12535"/>
                  <a:pt x="5951" y="12519"/>
                </a:cubicBezTo>
                <a:cubicBezTo>
                  <a:pt x="5914" y="12450"/>
                  <a:pt x="5941" y="12411"/>
                  <a:pt x="6011" y="12395"/>
                </a:cubicBezTo>
                <a:cubicBezTo>
                  <a:pt x="6054" y="12466"/>
                  <a:pt x="6078" y="12500"/>
                  <a:pt x="6127" y="12500"/>
                </a:cubicBezTo>
                <a:cubicBezTo>
                  <a:pt x="6171" y="12500"/>
                  <a:pt x="6235" y="12472"/>
                  <a:pt x="6352" y="12420"/>
                </a:cubicBezTo>
                <a:cubicBezTo>
                  <a:pt x="6284" y="12369"/>
                  <a:pt x="6225" y="12323"/>
                  <a:pt x="6113" y="12239"/>
                </a:cubicBezTo>
                <a:cubicBezTo>
                  <a:pt x="6258" y="12229"/>
                  <a:pt x="6343" y="12224"/>
                  <a:pt x="6429" y="12219"/>
                </a:cubicBezTo>
                <a:cubicBezTo>
                  <a:pt x="6350" y="12154"/>
                  <a:pt x="6270" y="12091"/>
                  <a:pt x="6192" y="12026"/>
                </a:cubicBezTo>
                <a:cubicBezTo>
                  <a:pt x="6228" y="11959"/>
                  <a:pt x="6278" y="11937"/>
                  <a:pt x="6334" y="11937"/>
                </a:cubicBezTo>
                <a:cubicBezTo>
                  <a:pt x="6372" y="11937"/>
                  <a:pt x="6414" y="11947"/>
                  <a:pt x="6455" y="11960"/>
                </a:cubicBezTo>
                <a:cubicBezTo>
                  <a:pt x="6507" y="11898"/>
                  <a:pt x="6555" y="11843"/>
                  <a:pt x="6579" y="11814"/>
                </a:cubicBezTo>
                <a:cubicBezTo>
                  <a:pt x="6525" y="11614"/>
                  <a:pt x="6478" y="11436"/>
                  <a:pt x="6430" y="11258"/>
                </a:cubicBezTo>
                <a:cubicBezTo>
                  <a:pt x="6425" y="11205"/>
                  <a:pt x="6446" y="11166"/>
                  <a:pt x="6493" y="11166"/>
                </a:cubicBezTo>
                <a:cubicBezTo>
                  <a:pt x="6511" y="11166"/>
                  <a:pt x="6533" y="11172"/>
                  <a:pt x="6558" y="11184"/>
                </a:cubicBezTo>
                <a:cubicBezTo>
                  <a:pt x="6622" y="11213"/>
                  <a:pt x="6691" y="11233"/>
                  <a:pt x="6759" y="11257"/>
                </a:cubicBezTo>
                <a:cubicBezTo>
                  <a:pt x="6760" y="11254"/>
                  <a:pt x="6760" y="11253"/>
                  <a:pt x="6760" y="11252"/>
                </a:cubicBezTo>
                <a:cubicBezTo>
                  <a:pt x="6763" y="11249"/>
                  <a:pt x="6764" y="11248"/>
                  <a:pt x="6767" y="11247"/>
                </a:cubicBezTo>
                <a:cubicBezTo>
                  <a:pt x="6762" y="11107"/>
                  <a:pt x="6588" y="11133"/>
                  <a:pt x="6528" y="11017"/>
                </a:cubicBezTo>
                <a:cubicBezTo>
                  <a:pt x="6619" y="10992"/>
                  <a:pt x="6700" y="10970"/>
                  <a:pt x="6803" y="10942"/>
                </a:cubicBezTo>
                <a:cubicBezTo>
                  <a:pt x="6760" y="10890"/>
                  <a:pt x="6730" y="10857"/>
                  <a:pt x="6701" y="10821"/>
                </a:cubicBezTo>
                <a:cubicBezTo>
                  <a:pt x="6794" y="10650"/>
                  <a:pt x="6794" y="10650"/>
                  <a:pt x="6949" y="10632"/>
                </a:cubicBezTo>
                <a:close/>
                <a:moveTo>
                  <a:pt x="7368" y="12681"/>
                </a:moveTo>
                <a:cubicBezTo>
                  <a:pt x="7472" y="12688"/>
                  <a:pt x="7541" y="12693"/>
                  <a:pt x="7624" y="12698"/>
                </a:cubicBezTo>
                <a:cubicBezTo>
                  <a:pt x="7579" y="12741"/>
                  <a:pt x="7556" y="12764"/>
                  <a:pt x="7526" y="12764"/>
                </a:cubicBezTo>
                <a:cubicBezTo>
                  <a:pt x="7493" y="12764"/>
                  <a:pt x="7453" y="12737"/>
                  <a:pt x="7368" y="12681"/>
                </a:cubicBezTo>
                <a:close/>
                <a:moveTo>
                  <a:pt x="5294" y="12688"/>
                </a:moveTo>
                <a:cubicBezTo>
                  <a:pt x="5337" y="12693"/>
                  <a:pt x="5382" y="12700"/>
                  <a:pt x="5426" y="12704"/>
                </a:cubicBezTo>
                <a:cubicBezTo>
                  <a:pt x="5419" y="12727"/>
                  <a:pt x="5412" y="12749"/>
                  <a:pt x="5404" y="12771"/>
                </a:cubicBezTo>
                <a:cubicBezTo>
                  <a:pt x="5363" y="12756"/>
                  <a:pt x="5324" y="12743"/>
                  <a:pt x="5283" y="12727"/>
                </a:cubicBezTo>
                <a:cubicBezTo>
                  <a:pt x="5285" y="12714"/>
                  <a:pt x="5289" y="12701"/>
                  <a:pt x="5294" y="12688"/>
                </a:cubicBezTo>
                <a:close/>
                <a:moveTo>
                  <a:pt x="6198" y="12761"/>
                </a:moveTo>
                <a:cubicBezTo>
                  <a:pt x="6240" y="12761"/>
                  <a:pt x="6280" y="12788"/>
                  <a:pt x="6321" y="12826"/>
                </a:cubicBezTo>
                <a:cubicBezTo>
                  <a:pt x="6252" y="12830"/>
                  <a:pt x="6183" y="12833"/>
                  <a:pt x="6082" y="12841"/>
                </a:cubicBezTo>
                <a:cubicBezTo>
                  <a:pt x="6123" y="12783"/>
                  <a:pt x="6161" y="12761"/>
                  <a:pt x="6198" y="12761"/>
                </a:cubicBezTo>
                <a:close/>
                <a:moveTo>
                  <a:pt x="5899" y="13000"/>
                </a:moveTo>
                <a:cubicBezTo>
                  <a:pt x="5926" y="13000"/>
                  <a:pt x="5957" y="13011"/>
                  <a:pt x="6017" y="13031"/>
                </a:cubicBezTo>
                <a:cubicBezTo>
                  <a:pt x="5931" y="13037"/>
                  <a:pt x="5869" y="13041"/>
                  <a:pt x="5794" y="13045"/>
                </a:cubicBezTo>
                <a:cubicBezTo>
                  <a:pt x="5845" y="13014"/>
                  <a:pt x="5869" y="13000"/>
                  <a:pt x="5899" y="13000"/>
                </a:cubicBezTo>
                <a:close/>
                <a:moveTo>
                  <a:pt x="2141" y="13211"/>
                </a:moveTo>
                <a:lnTo>
                  <a:pt x="2141" y="13211"/>
                </a:lnTo>
                <a:cubicBezTo>
                  <a:pt x="2096" y="13285"/>
                  <a:pt x="2055" y="13352"/>
                  <a:pt x="1993" y="13455"/>
                </a:cubicBezTo>
                <a:cubicBezTo>
                  <a:pt x="1941" y="13240"/>
                  <a:pt x="1961" y="13212"/>
                  <a:pt x="2141" y="13211"/>
                </a:cubicBezTo>
                <a:close/>
                <a:moveTo>
                  <a:pt x="7123" y="13676"/>
                </a:moveTo>
                <a:cubicBezTo>
                  <a:pt x="7127" y="13700"/>
                  <a:pt x="7129" y="13722"/>
                  <a:pt x="7133" y="13744"/>
                </a:cubicBezTo>
                <a:lnTo>
                  <a:pt x="7012" y="13744"/>
                </a:lnTo>
                <a:cubicBezTo>
                  <a:pt x="7010" y="13730"/>
                  <a:pt x="7009" y="13717"/>
                  <a:pt x="7008" y="13703"/>
                </a:cubicBezTo>
                <a:cubicBezTo>
                  <a:pt x="7046" y="13695"/>
                  <a:pt x="7086" y="13687"/>
                  <a:pt x="7123" y="13676"/>
                </a:cubicBezTo>
                <a:close/>
                <a:moveTo>
                  <a:pt x="6569" y="13440"/>
                </a:moveTo>
                <a:cubicBezTo>
                  <a:pt x="6597" y="13560"/>
                  <a:pt x="6621" y="13651"/>
                  <a:pt x="6644" y="13745"/>
                </a:cubicBezTo>
                <a:cubicBezTo>
                  <a:pt x="6510" y="13640"/>
                  <a:pt x="6510" y="13640"/>
                  <a:pt x="6569" y="13440"/>
                </a:cubicBezTo>
                <a:close/>
                <a:moveTo>
                  <a:pt x="3631" y="13690"/>
                </a:moveTo>
                <a:lnTo>
                  <a:pt x="3631" y="13690"/>
                </a:lnTo>
                <a:cubicBezTo>
                  <a:pt x="3701" y="13723"/>
                  <a:pt x="3743" y="13742"/>
                  <a:pt x="3829" y="13781"/>
                </a:cubicBezTo>
                <a:cubicBezTo>
                  <a:pt x="3752" y="13812"/>
                  <a:pt x="3712" y="13827"/>
                  <a:pt x="3673" y="13843"/>
                </a:cubicBezTo>
                <a:cubicBezTo>
                  <a:pt x="3662" y="13800"/>
                  <a:pt x="3648" y="13758"/>
                  <a:pt x="3631" y="13690"/>
                </a:cubicBezTo>
                <a:close/>
                <a:moveTo>
                  <a:pt x="1702" y="13992"/>
                </a:moveTo>
                <a:cubicBezTo>
                  <a:pt x="1745" y="13992"/>
                  <a:pt x="1762" y="14024"/>
                  <a:pt x="1808" y="14109"/>
                </a:cubicBezTo>
                <a:cubicBezTo>
                  <a:pt x="1710" y="14071"/>
                  <a:pt x="1647" y="14047"/>
                  <a:pt x="1583" y="14023"/>
                </a:cubicBezTo>
                <a:cubicBezTo>
                  <a:pt x="1641" y="14004"/>
                  <a:pt x="1676" y="13992"/>
                  <a:pt x="1702" y="13992"/>
                </a:cubicBezTo>
                <a:close/>
                <a:moveTo>
                  <a:pt x="7107" y="14124"/>
                </a:moveTo>
                <a:cubicBezTo>
                  <a:pt x="7101" y="14217"/>
                  <a:pt x="7073" y="14241"/>
                  <a:pt x="7034" y="14241"/>
                </a:cubicBezTo>
                <a:cubicBezTo>
                  <a:pt x="7010" y="14241"/>
                  <a:pt x="6981" y="14231"/>
                  <a:pt x="6951" y="14223"/>
                </a:cubicBezTo>
                <a:cubicBezTo>
                  <a:pt x="7004" y="14190"/>
                  <a:pt x="7044" y="14164"/>
                  <a:pt x="7107" y="14124"/>
                </a:cubicBezTo>
                <a:close/>
                <a:moveTo>
                  <a:pt x="6325" y="14192"/>
                </a:moveTo>
                <a:cubicBezTo>
                  <a:pt x="6357" y="14234"/>
                  <a:pt x="6389" y="14277"/>
                  <a:pt x="6421" y="14320"/>
                </a:cubicBezTo>
                <a:cubicBezTo>
                  <a:pt x="6403" y="14333"/>
                  <a:pt x="6387" y="14346"/>
                  <a:pt x="6368" y="14358"/>
                </a:cubicBezTo>
                <a:lnTo>
                  <a:pt x="6278" y="14224"/>
                </a:lnTo>
                <a:cubicBezTo>
                  <a:pt x="6294" y="14214"/>
                  <a:pt x="6309" y="14204"/>
                  <a:pt x="6325" y="14192"/>
                </a:cubicBezTo>
                <a:close/>
                <a:moveTo>
                  <a:pt x="1756" y="14199"/>
                </a:moveTo>
                <a:cubicBezTo>
                  <a:pt x="1802" y="14199"/>
                  <a:pt x="1833" y="14248"/>
                  <a:pt x="1914" y="14378"/>
                </a:cubicBezTo>
                <a:cubicBezTo>
                  <a:pt x="1858" y="14470"/>
                  <a:pt x="1833" y="14511"/>
                  <a:pt x="1786" y="14511"/>
                </a:cubicBezTo>
                <a:cubicBezTo>
                  <a:pt x="1747" y="14511"/>
                  <a:pt x="1694" y="14484"/>
                  <a:pt x="1597" y="14436"/>
                </a:cubicBezTo>
                <a:cubicBezTo>
                  <a:pt x="1674" y="14415"/>
                  <a:pt x="1735" y="14398"/>
                  <a:pt x="1828" y="14373"/>
                </a:cubicBezTo>
                <a:cubicBezTo>
                  <a:pt x="1748" y="14320"/>
                  <a:pt x="1696" y="14285"/>
                  <a:pt x="1638" y="14247"/>
                </a:cubicBezTo>
                <a:cubicBezTo>
                  <a:pt x="1693" y="14218"/>
                  <a:pt x="1728" y="14199"/>
                  <a:pt x="1756" y="14199"/>
                </a:cubicBezTo>
                <a:close/>
                <a:moveTo>
                  <a:pt x="5186" y="14310"/>
                </a:moveTo>
                <a:cubicBezTo>
                  <a:pt x="5434" y="14338"/>
                  <a:pt x="5434" y="14338"/>
                  <a:pt x="5382" y="14619"/>
                </a:cubicBezTo>
                <a:cubicBezTo>
                  <a:pt x="5296" y="14617"/>
                  <a:pt x="5211" y="14613"/>
                  <a:pt x="5069" y="14608"/>
                </a:cubicBezTo>
                <a:cubicBezTo>
                  <a:pt x="5222" y="14530"/>
                  <a:pt x="5311" y="14452"/>
                  <a:pt x="5186" y="14310"/>
                </a:cubicBezTo>
                <a:close/>
                <a:moveTo>
                  <a:pt x="5159" y="14729"/>
                </a:moveTo>
                <a:cubicBezTo>
                  <a:pt x="5254" y="14732"/>
                  <a:pt x="5340" y="14734"/>
                  <a:pt x="5436" y="14737"/>
                </a:cubicBezTo>
                <a:cubicBezTo>
                  <a:pt x="5428" y="14832"/>
                  <a:pt x="5390" y="14849"/>
                  <a:pt x="5345" y="14849"/>
                </a:cubicBezTo>
                <a:cubicBezTo>
                  <a:pt x="5320" y="14849"/>
                  <a:pt x="5293" y="14844"/>
                  <a:pt x="5268" y="14844"/>
                </a:cubicBezTo>
                <a:cubicBezTo>
                  <a:pt x="5226" y="14844"/>
                  <a:pt x="5189" y="14857"/>
                  <a:pt x="5171" y="14928"/>
                </a:cubicBezTo>
                <a:cubicBezTo>
                  <a:pt x="5164" y="14817"/>
                  <a:pt x="5162" y="14777"/>
                  <a:pt x="5159" y="14729"/>
                </a:cubicBezTo>
                <a:close/>
                <a:moveTo>
                  <a:pt x="5290" y="14953"/>
                </a:moveTo>
                <a:cubicBezTo>
                  <a:pt x="5320" y="14988"/>
                  <a:pt x="5347" y="15024"/>
                  <a:pt x="5376" y="15058"/>
                </a:cubicBezTo>
                <a:lnTo>
                  <a:pt x="5356" y="15074"/>
                </a:lnTo>
                <a:cubicBezTo>
                  <a:pt x="5325" y="15041"/>
                  <a:pt x="5294" y="15008"/>
                  <a:pt x="5262" y="14975"/>
                </a:cubicBezTo>
                <a:cubicBezTo>
                  <a:pt x="5272" y="14967"/>
                  <a:pt x="5282" y="14961"/>
                  <a:pt x="5290" y="14953"/>
                </a:cubicBezTo>
                <a:close/>
                <a:moveTo>
                  <a:pt x="6829" y="14800"/>
                </a:moveTo>
                <a:cubicBezTo>
                  <a:pt x="6858" y="14871"/>
                  <a:pt x="6889" y="14952"/>
                  <a:pt x="6920" y="15031"/>
                </a:cubicBezTo>
                <a:cubicBezTo>
                  <a:pt x="6909" y="15048"/>
                  <a:pt x="6895" y="15063"/>
                  <a:pt x="6883" y="15079"/>
                </a:cubicBezTo>
                <a:cubicBezTo>
                  <a:pt x="6830" y="15047"/>
                  <a:pt x="6749" y="15025"/>
                  <a:pt x="6732" y="14978"/>
                </a:cubicBezTo>
                <a:cubicBezTo>
                  <a:pt x="6710" y="14916"/>
                  <a:pt x="6671" y="14805"/>
                  <a:pt x="6829" y="14800"/>
                </a:cubicBezTo>
                <a:close/>
                <a:moveTo>
                  <a:pt x="5235" y="15077"/>
                </a:moveTo>
                <a:cubicBezTo>
                  <a:pt x="5237" y="15077"/>
                  <a:pt x="5262" y="15112"/>
                  <a:pt x="5261" y="15114"/>
                </a:cubicBezTo>
                <a:cubicBezTo>
                  <a:pt x="5222" y="15154"/>
                  <a:pt x="5181" y="15190"/>
                  <a:pt x="5141" y="15227"/>
                </a:cubicBezTo>
                <a:cubicBezTo>
                  <a:pt x="5123" y="15203"/>
                  <a:pt x="5106" y="15180"/>
                  <a:pt x="5087" y="15156"/>
                </a:cubicBezTo>
                <a:cubicBezTo>
                  <a:pt x="5136" y="15129"/>
                  <a:pt x="5185" y="15102"/>
                  <a:pt x="5235" y="15077"/>
                </a:cubicBezTo>
                <a:cubicBezTo>
                  <a:pt x="5235" y="15077"/>
                  <a:pt x="5235" y="15077"/>
                  <a:pt x="5235" y="15077"/>
                </a:cubicBezTo>
                <a:close/>
                <a:moveTo>
                  <a:pt x="8268" y="15183"/>
                </a:moveTo>
                <a:cubicBezTo>
                  <a:pt x="8274" y="15224"/>
                  <a:pt x="8279" y="15263"/>
                  <a:pt x="8284" y="15302"/>
                </a:cubicBezTo>
                <a:cubicBezTo>
                  <a:pt x="8269" y="15306"/>
                  <a:pt x="8255" y="15309"/>
                  <a:pt x="8241" y="15312"/>
                </a:cubicBezTo>
                <a:lnTo>
                  <a:pt x="8206" y="15191"/>
                </a:lnTo>
                <a:cubicBezTo>
                  <a:pt x="8227" y="15190"/>
                  <a:pt x="8247" y="15187"/>
                  <a:pt x="8268" y="15183"/>
                </a:cubicBezTo>
                <a:close/>
                <a:moveTo>
                  <a:pt x="2684" y="15390"/>
                </a:moveTo>
                <a:cubicBezTo>
                  <a:pt x="2740" y="15472"/>
                  <a:pt x="2772" y="15521"/>
                  <a:pt x="2805" y="15570"/>
                </a:cubicBezTo>
                <a:cubicBezTo>
                  <a:pt x="2795" y="15583"/>
                  <a:pt x="2787" y="15596"/>
                  <a:pt x="2777" y="15609"/>
                </a:cubicBezTo>
                <a:cubicBezTo>
                  <a:pt x="2717" y="15586"/>
                  <a:pt x="2657" y="15562"/>
                  <a:pt x="2578" y="15531"/>
                </a:cubicBezTo>
                <a:cubicBezTo>
                  <a:pt x="2615" y="15483"/>
                  <a:pt x="2637" y="15453"/>
                  <a:pt x="2684" y="15390"/>
                </a:cubicBezTo>
                <a:close/>
                <a:moveTo>
                  <a:pt x="2788" y="15718"/>
                </a:moveTo>
                <a:cubicBezTo>
                  <a:pt x="2788" y="15733"/>
                  <a:pt x="2789" y="15750"/>
                  <a:pt x="2790" y="15766"/>
                </a:cubicBezTo>
                <a:cubicBezTo>
                  <a:pt x="2730" y="15770"/>
                  <a:pt x="2670" y="15774"/>
                  <a:pt x="2611" y="15777"/>
                </a:cubicBezTo>
                <a:cubicBezTo>
                  <a:pt x="2610" y="15760"/>
                  <a:pt x="2610" y="15744"/>
                  <a:pt x="2607" y="15728"/>
                </a:cubicBezTo>
                <a:cubicBezTo>
                  <a:pt x="2668" y="15725"/>
                  <a:pt x="2727" y="15722"/>
                  <a:pt x="2788" y="15718"/>
                </a:cubicBezTo>
                <a:close/>
                <a:moveTo>
                  <a:pt x="6351" y="12864"/>
                </a:moveTo>
                <a:lnTo>
                  <a:pt x="6351" y="12864"/>
                </a:lnTo>
                <a:cubicBezTo>
                  <a:pt x="6377" y="12979"/>
                  <a:pt x="6221" y="13081"/>
                  <a:pt x="6408" y="13149"/>
                </a:cubicBezTo>
                <a:cubicBezTo>
                  <a:pt x="6301" y="13229"/>
                  <a:pt x="6262" y="13313"/>
                  <a:pt x="6231" y="13438"/>
                </a:cubicBezTo>
                <a:cubicBezTo>
                  <a:pt x="6194" y="13598"/>
                  <a:pt x="6268" y="13770"/>
                  <a:pt x="6136" y="13909"/>
                </a:cubicBezTo>
                <a:cubicBezTo>
                  <a:pt x="6227" y="13948"/>
                  <a:pt x="6293" y="13976"/>
                  <a:pt x="6357" y="14005"/>
                </a:cubicBezTo>
                <a:cubicBezTo>
                  <a:pt x="6356" y="14013"/>
                  <a:pt x="6355" y="14019"/>
                  <a:pt x="6353" y="14026"/>
                </a:cubicBezTo>
                <a:cubicBezTo>
                  <a:pt x="6256" y="14019"/>
                  <a:pt x="6159" y="14013"/>
                  <a:pt x="6013" y="14000"/>
                </a:cubicBezTo>
                <a:lnTo>
                  <a:pt x="6013" y="14000"/>
                </a:lnTo>
                <a:cubicBezTo>
                  <a:pt x="6092" y="14133"/>
                  <a:pt x="6142" y="14214"/>
                  <a:pt x="6194" y="14300"/>
                </a:cubicBezTo>
                <a:cubicBezTo>
                  <a:pt x="6140" y="14307"/>
                  <a:pt x="6076" y="14315"/>
                  <a:pt x="6022" y="14322"/>
                </a:cubicBezTo>
                <a:cubicBezTo>
                  <a:pt x="5902" y="14485"/>
                  <a:pt x="6098" y="14493"/>
                  <a:pt x="6138" y="14576"/>
                </a:cubicBezTo>
                <a:cubicBezTo>
                  <a:pt x="5835" y="14686"/>
                  <a:pt x="5817" y="14733"/>
                  <a:pt x="6007" y="14966"/>
                </a:cubicBezTo>
                <a:cubicBezTo>
                  <a:pt x="5936" y="15005"/>
                  <a:pt x="5869" y="15042"/>
                  <a:pt x="5801" y="15081"/>
                </a:cubicBezTo>
                <a:cubicBezTo>
                  <a:pt x="5868" y="15234"/>
                  <a:pt x="5868" y="15234"/>
                  <a:pt x="5998" y="15292"/>
                </a:cubicBezTo>
                <a:cubicBezTo>
                  <a:pt x="5887" y="15339"/>
                  <a:pt x="5765" y="15391"/>
                  <a:pt x="5632" y="15447"/>
                </a:cubicBezTo>
                <a:cubicBezTo>
                  <a:pt x="5709" y="15505"/>
                  <a:pt x="5772" y="15553"/>
                  <a:pt x="5834" y="15602"/>
                </a:cubicBezTo>
                <a:cubicBezTo>
                  <a:pt x="5718" y="15785"/>
                  <a:pt x="5527" y="15808"/>
                  <a:pt x="5325" y="15848"/>
                </a:cubicBezTo>
                <a:cubicBezTo>
                  <a:pt x="5290" y="15823"/>
                  <a:pt x="5225" y="15772"/>
                  <a:pt x="5133" y="15703"/>
                </a:cubicBezTo>
                <a:cubicBezTo>
                  <a:pt x="5144" y="15702"/>
                  <a:pt x="5154" y="15702"/>
                  <a:pt x="5165" y="15702"/>
                </a:cubicBezTo>
                <a:cubicBezTo>
                  <a:pt x="5271" y="15702"/>
                  <a:pt x="5374" y="15743"/>
                  <a:pt x="5469" y="15743"/>
                </a:cubicBezTo>
                <a:cubicBezTo>
                  <a:pt x="5540" y="15743"/>
                  <a:pt x="5607" y="15720"/>
                  <a:pt x="5666" y="15639"/>
                </a:cubicBezTo>
                <a:cubicBezTo>
                  <a:pt x="5585" y="15582"/>
                  <a:pt x="5500" y="15522"/>
                  <a:pt x="5386" y="15440"/>
                </a:cubicBezTo>
                <a:cubicBezTo>
                  <a:pt x="5535" y="15368"/>
                  <a:pt x="5700" y="15396"/>
                  <a:pt x="5748" y="15212"/>
                </a:cubicBezTo>
                <a:cubicBezTo>
                  <a:pt x="5701" y="15198"/>
                  <a:pt x="5661" y="15185"/>
                  <a:pt x="5623" y="15173"/>
                </a:cubicBezTo>
                <a:cubicBezTo>
                  <a:pt x="5796" y="15011"/>
                  <a:pt x="5725" y="14786"/>
                  <a:pt x="5788" y="14588"/>
                </a:cubicBezTo>
                <a:cubicBezTo>
                  <a:pt x="5816" y="14576"/>
                  <a:pt x="5856" y="14557"/>
                  <a:pt x="5907" y="14534"/>
                </a:cubicBezTo>
                <a:cubicBezTo>
                  <a:pt x="5747" y="14453"/>
                  <a:pt x="5602" y="14380"/>
                  <a:pt x="5459" y="14308"/>
                </a:cubicBezTo>
                <a:cubicBezTo>
                  <a:pt x="5464" y="14292"/>
                  <a:pt x="5468" y="14275"/>
                  <a:pt x="5473" y="14260"/>
                </a:cubicBezTo>
                <a:cubicBezTo>
                  <a:pt x="5563" y="14272"/>
                  <a:pt x="5648" y="14348"/>
                  <a:pt x="5744" y="14348"/>
                </a:cubicBezTo>
                <a:cubicBezTo>
                  <a:pt x="5785" y="14348"/>
                  <a:pt x="5828" y="14334"/>
                  <a:pt x="5874" y="14295"/>
                </a:cubicBezTo>
                <a:cubicBezTo>
                  <a:pt x="5825" y="14258"/>
                  <a:pt x="5778" y="14222"/>
                  <a:pt x="5727" y="14185"/>
                </a:cubicBezTo>
                <a:cubicBezTo>
                  <a:pt x="5695" y="14088"/>
                  <a:pt x="5791" y="14003"/>
                  <a:pt x="5737" y="13883"/>
                </a:cubicBezTo>
                <a:cubicBezTo>
                  <a:pt x="5679" y="13752"/>
                  <a:pt x="5884" y="13827"/>
                  <a:pt x="5915" y="13737"/>
                </a:cubicBezTo>
                <a:cubicBezTo>
                  <a:pt x="5941" y="13747"/>
                  <a:pt x="5972" y="13764"/>
                  <a:pt x="5995" y="13764"/>
                </a:cubicBezTo>
                <a:cubicBezTo>
                  <a:pt x="6018" y="13764"/>
                  <a:pt x="6034" y="13748"/>
                  <a:pt x="6033" y="13697"/>
                </a:cubicBezTo>
                <a:cubicBezTo>
                  <a:pt x="6033" y="13672"/>
                  <a:pt x="5952" y="13646"/>
                  <a:pt x="5905" y="13627"/>
                </a:cubicBezTo>
                <a:cubicBezTo>
                  <a:pt x="5902" y="13626"/>
                  <a:pt x="5898" y="13625"/>
                  <a:pt x="5893" y="13625"/>
                </a:cubicBezTo>
                <a:cubicBezTo>
                  <a:pt x="5876" y="13625"/>
                  <a:pt x="5851" y="13636"/>
                  <a:pt x="5806" y="13644"/>
                </a:cubicBezTo>
                <a:cubicBezTo>
                  <a:pt x="5881" y="13523"/>
                  <a:pt x="5941" y="13426"/>
                  <a:pt x="6001" y="13330"/>
                </a:cubicBezTo>
                <a:cubicBezTo>
                  <a:pt x="5992" y="13322"/>
                  <a:pt x="5981" y="13315"/>
                  <a:pt x="5971" y="13306"/>
                </a:cubicBezTo>
                <a:lnTo>
                  <a:pt x="6210" y="13187"/>
                </a:lnTo>
                <a:cubicBezTo>
                  <a:pt x="6164" y="13150"/>
                  <a:pt x="6132" y="13125"/>
                  <a:pt x="6082" y="13087"/>
                </a:cubicBezTo>
                <a:cubicBezTo>
                  <a:pt x="6178" y="13008"/>
                  <a:pt x="6264" y="12936"/>
                  <a:pt x="6351" y="12864"/>
                </a:cubicBezTo>
                <a:close/>
                <a:moveTo>
                  <a:pt x="6564" y="15863"/>
                </a:moveTo>
                <a:lnTo>
                  <a:pt x="6564" y="15863"/>
                </a:lnTo>
                <a:cubicBezTo>
                  <a:pt x="6613" y="15873"/>
                  <a:pt x="6663" y="15883"/>
                  <a:pt x="6730" y="15896"/>
                </a:cubicBezTo>
                <a:cubicBezTo>
                  <a:pt x="6699" y="15940"/>
                  <a:pt x="6673" y="15958"/>
                  <a:pt x="6649" y="15958"/>
                </a:cubicBezTo>
                <a:cubicBezTo>
                  <a:pt x="6615" y="15958"/>
                  <a:pt x="6587" y="15917"/>
                  <a:pt x="6564" y="15863"/>
                </a:cubicBezTo>
                <a:close/>
                <a:moveTo>
                  <a:pt x="3340" y="15859"/>
                </a:moveTo>
                <a:cubicBezTo>
                  <a:pt x="3397" y="15927"/>
                  <a:pt x="3455" y="15995"/>
                  <a:pt x="3544" y="16102"/>
                </a:cubicBezTo>
                <a:cubicBezTo>
                  <a:pt x="3290" y="15994"/>
                  <a:pt x="3290" y="15994"/>
                  <a:pt x="3289" y="15886"/>
                </a:cubicBezTo>
                <a:lnTo>
                  <a:pt x="3340" y="15859"/>
                </a:lnTo>
                <a:close/>
                <a:moveTo>
                  <a:pt x="2273" y="16239"/>
                </a:moveTo>
                <a:cubicBezTo>
                  <a:pt x="2322" y="16239"/>
                  <a:pt x="2356" y="16284"/>
                  <a:pt x="2389" y="16332"/>
                </a:cubicBezTo>
                <a:cubicBezTo>
                  <a:pt x="2325" y="16318"/>
                  <a:pt x="2262" y="16302"/>
                  <a:pt x="2180" y="16284"/>
                </a:cubicBezTo>
                <a:cubicBezTo>
                  <a:pt x="2217" y="16252"/>
                  <a:pt x="2247" y="16239"/>
                  <a:pt x="2273" y="16239"/>
                </a:cubicBezTo>
                <a:close/>
                <a:moveTo>
                  <a:pt x="2601" y="16241"/>
                </a:moveTo>
                <a:cubicBezTo>
                  <a:pt x="2596" y="16275"/>
                  <a:pt x="2592" y="16308"/>
                  <a:pt x="2587" y="16343"/>
                </a:cubicBezTo>
                <a:cubicBezTo>
                  <a:pt x="2543" y="16328"/>
                  <a:pt x="2498" y="16317"/>
                  <a:pt x="2455" y="16302"/>
                </a:cubicBezTo>
                <a:cubicBezTo>
                  <a:pt x="2460" y="16285"/>
                  <a:pt x="2464" y="16267"/>
                  <a:pt x="2467" y="16249"/>
                </a:cubicBezTo>
                <a:cubicBezTo>
                  <a:pt x="2512" y="16246"/>
                  <a:pt x="2555" y="16244"/>
                  <a:pt x="2601" y="16241"/>
                </a:cubicBezTo>
                <a:close/>
                <a:moveTo>
                  <a:pt x="2965" y="16275"/>
                </a:moveTo>
                <a:lnTo>
                  <a:pt x="2965" y="16275"/>
                </a:lnTo>
                <a:cubicBezTo>
                  <a:pt x="3049" y="16354"/>
                  <a:pt x="3049" y="16354"/>
                  <a:pt x="2960" y="16495"/>
                </a:cubicBezTo>
                <a:cubicBezTo>
                  <a:pt x="2962" y="16390"/>
                  <a:pt x="2964" y="16337"/>
                  <a:pt x="2965" y="16275"/>
                </a:cubicBezTo>
                <a:close/>
                <a:moveTo>
                  <a:pt x="3386" y="16439"/>
                </a:moveTo>
                <a:lnTo>
                  <a:pt x="3436" y="16673"/>
                </a:lnTo>
                <a:cubicBezTo>
                  <a:pt x="3419" y="16677"/>
                  <a:pt x="3402" y="16682"/>
                  <a:pt x="3384" y="16688"/>
                </a:cubicBezTo>
                <a:cubicBezTo>
                  <a:pt x="3365" y="16610"/>
                  <a:pt x="3345" y="16532"/>
                  <a:pt x="3324" y="16455"/>
                </a:cubicBezTo>
                <a:cubicBezTo>
                  <a:pt x="3345" y="16451"/>
                  <a:pt x="3366" y="16444"/>
                  <a:pt x="3386" y="16439"/>
                </a:cubicBezTo>
                <a:close/>
                <a:moveTo>
                  <a:pt x="5753" y="15827"/>
                </a:moveTo>
                <a:cubicBezTo>
                  <a:pt x="5783" y="15827"/>
                  <a:pt x="5818" y="15840"/>
                  <a:pt x="5860" y="15876"/>
                </a:cubicBezTo>
                <a:cubicBezTo>
                  <a:pt x="5784" y="15925"/>
                  <a:pt x="5710" y="15973"/>
                  <a:pt x="5613" y="16032"/>
                </a:cubicBezTo>
                <a:cubicBezTo>
                  <a:pt x="5665" y="16072"/>
                  <a:pt x="5694" y="16095"/>
                  <a:pt x="5723" y="16119"/>
                </a:cubicBezTo>
                <a:cubicBezTo>
                  <a:pt x="5602" y="16347"/>
                  <a:pt x="5570" y="16251"/>
                  <a:pt x="5819" y="16453"/>
                </a:cubicBezTo>
                <a:cubicBezTo>
                  <a:pt x="5572" y="16520"/>
                  <a:pt x="5572" y="16520"/>
                  <a:pt x="5548" y="16741"/>
                </a:cubicBezTo>
                <a:cubicBezTo>
                  <a:pt x="5517" y="16743"/>
                  <a:pt x="5485" y="16743"/>
                  <a:pt x="5472" y="16743"/>
                </a:cubicBezTo>
                <a:cubicBezTo>
                  <a:pt x="5503" y="16484"/>
                  <a:pt x="5533" y="16233"/>
                  <a:pt x="5567" y="15957"/>
                </a:cubicBezTo>
                <a:cubicBezTo>
                  <a:pt x="5620" y="15945"/>
                  <a:pt x="5664" y="15827"/>
                  <a:pt x="5753" y="15827"/>
                </a:cubicBezTo>
                <a:close/>
                <a:moveTo>
                  <a:pt x="2513" y="16739"/>
                </a:moveTo>
                <a:cubicBezTo>
                  <a:pt x="2514" y="16739"/>
                  <a:pt x="2515" y="16739"/>
                  <a:pt x="2516" y="16740"/>
                </a:cubicBezTo>
                <a:cubicBezTo>
                  <a:pt x="2576" y="16771"/>
                  <a:pt x="2665" y="16792"/>
                  <a:pt x="2585" y="16938"/>
                </a:cubicBezTo>
                <a:cubicBezTo>
                  <a:pt x="2531" y="16868"/>
                  <a:pt x="2495" y="16821"/>
                  <a:pt x="2456" y="16770"/>
                </a:cubicBezTo>
                <a:cubicBezTo>
                  <a:pt x="2485" y="16755"/>
                  <a:pt x="2503" y="16739"/>
                  <a:pt x="2513" y="16739"/>
                </a:cubicBezTo>
                <a:close/>
                <a:moveTo>
                  <a:pt x="1654" y="15274"/>
                </a:moveTo>
                <a:cubicBezTo>
                  <a:pt x="1656" y="15275"/>
                  <a:pt x="1658" y="15276"/>
                  <a:pt x="1659" y="15277"/>
                </a:cubicBezTo>
                <a:cubicBezTo>
                  <a:pt x="1657" y="15277"/>
                  <a:pt x="1655" y="15278"/>
                  <a:pt x="1653" y="15278"/>
                </a:cubicBezTo>
                <a:cubicBezTo>
                  <a:pt x="1660" y="15434"/>
                  <a:pt x="1694" y="15596"/>
                  <a:pt x="1663" y="15746"/>
                </a:cubicBezTo>
                <a:cubicBezTo>
                  <a:pt x="1644" y="15839"/>
                  <a:pt x="1528" y="15915"/>
                  <a:pt x="1441" y="16017"/>
                </a:cubicBezTo>
                <a:cubicBezTo>
                  <a:pt x="1498" y="16098"/>
                  <a:pt x="1567" y="16193"/>
                  <a:pt x="1645" y="16303"/>
                </a:cubicBezTo>
                <a:cubicBezTo>
                  <a:pt x="1591" y="16361"/>
                  <a:pt x="1473" y="16432"/>
                  <a:pt x="1591" y="16553"/>
                </a:cubicBezTo>
                <a:cubicBezTo>
                  <a:pt x="1571" y="16567"/>
                  <a:pt x="1553" y="16579"/>
                  <a:pt x="1534" y="16593"/>
                </a:cubicBezTo>
                <a:cubicBezTo>
                  <a:pt x="1556" y="16646"/>
                  <a:pt x="1461" y="16707"/>
                  <a:pt x="1551" y="16770"/>
                </a:cubicBezTo>
                <a:cubicBezTo>
                  <a:pt x="1566" y="16780"/>
                  <a:pt x="1499" y="16911"/>
                  <a:pt x="1467" y="16989"/>
                </a:cubicBezTo>
                <a:cubicBezTo>
                  <a:pt x="1468" y="16989"/>
                  <a:pt x="1470" y="16990"/>
                  <a:pt x="1471" y="16990"/>
                </a:cubicBezTo>
                <a:cubicBezTo>
                  <a:pt x="1470" y="16992"/>
                  <a:pt x="1468" y="16992"/>
                  <a:pt x="1467" y="16995"/>
                </a:cubicBezTo>
                <a:cubicBezTo>
                  <a:pt x="1606" y="17043"/>
                  <a:pt x="1486" y="17122"/>
                  <a:pt x="1503" y="17207"/>
                </a:cubicBezTo>
                <a:cubicBezTo>
                  <a:pt x="1405" y="17204"/>
                  <a:pt x="1326" y="17202"/>
                  <a:pt x="1248" y="17200"/>
                </a:cubicBezTo>
                <a:cubicBezTo>
                  <a:pt x="1212" y="17138"/>
                  <a:pt x="1183" y="17085"/>
                  <a:pt x="1154" y="17031"/>
                </a:cubicBezTo>
                <a:cubicBezTo>
                  <a:pt x="1173" y="17017"/>
                  <a:pt x="1193" y="17011"/>
                  <a:pt x="1213" y="17011"/>
                </a:cubicBezTo>
                <a:cubicBezTo>
                  <a:pt x="1267" y="17011"/>
                  <a:pt x="1326" y="17049"/>
                  <a:pt x="1379" y="17049"/>
                </a:cubicBezTo>
                <a:cubicBezTo>
                  <a:pt x="1410" y="17049"/>
                  <a:pt x="1440" y="17036"/>
                  <a:pt x="1466" y="16994"/>
                </a:cubicBezTo>
                <a:cubicBezTo>
                  <a:pt x="1466" y="16994"/>
                  <a:pt x="1466" y="16992"/>
                  <a:pt x="1464" y="16992"/>
                </a:cubicBezTo>
                <a:cubicBezTo>
                  <a:pt x="1466" y="16991"/>
                  <a:pt x="1466" y="16989"/>
                  <a:pt x="1467" y="16987"/>
                </a:cubicBezTo>
                <a:cubicBezTo>
                  <a:pt x="1405" y="16969"/>
                  <a:pt x="1345" y="16949"/>
                  <a:pt x="1247" y="16919"/>
                </a:cubicBezTo>
                <a:cubicBezTo>
                  <a:pt x="1314" y="16858"/>
                  <a:pt x="1363" y="16814"/>
                  <a:pt x="1425" y="16757"/>
                </a:cubicBezTo>
                <a:cubicBezTo>
                  <a:pt x="1383" y="16730"/>
                  <a:pt x="1335" y="16700"/>
                  <a:pt x="1283" y="16667"/>
                </a:cubicBezTo>
                <a:cubicBezTo>
                  <a:pt x="1314" y="16568"/>
                  <a:pt x="1409" y="16578"/>
                  <a:pt x="1480" y="16547"/>
                </a:cubicBezTo>
                <a:cubicBezTo>
                  <a:pt x="1393" y="16486"/>
                  <a:pt x="1305" y="16427"/>
                  <a:pt x="1230" y="16375"/>
                </a:cubicBezTo>
                <a:cubicBezTo>
                  <a:pt x="1290" y="16349"/>
                  <a:pt x="1377" y="16312"/>
                  <a:pt x="1473" y="16271"/>
                </a:cubicBezTo>
                <a:cubicBezTo>
                  <a:pt x="1394" y="16204"/>
                  <a:pt x="1325" y="16146"/>
                  <a:pt x="1247" y="16079"/>
                </a:cubicBezTo>
                <a:cubicBezTo>
                  <a:pt x="1398" y="15958"/>
                  <a:pt x="1216" y="15874"/>
                  <a:pt x="1209" y="15747"/>
                </a:cubicBezTo>
                <a:lnTo>
                  <a:pt x="1209" y="15747"/>
                </a:lnTo>
                <a:cubicBezTo>
                  <a:pt x="1317" y="15768"/>
                  <a:pt x="1424" y="15787"/>
                  <a:pt x="1529" y="15808"/>
                </a:cubicBezTo>
                <a:cubicBezTo>
                  <a:pt x="1538" y="15793"/>
                  <a:pt x="1546" y="15777"/>
                  <a:pt x="1554" y="15761"/>
                </a:cubicBezTo>
                <a:cubicBezTo>
                  <a:pt x="1519" y="15725"/>
                  <a:pt x="1483" y="15688"/>
                  <a:pt x="1441" y="15646"/>
                </a:cubicBezTo>
                <a:cubicBezTo>
                  <a:pt x="1503" y="15549"/>
                  <a:pt x="1607" y="15459"/>
                  <a:pt x="1496" y="15317"/>
                </a:cubicBezTo>
                <a:cubicBezTo>
                  <a:pt x="1566" y="15299"/>
                  <a:pt x="1610" y="15288"/>
                  <a:pt x="1654" y="15277"/>
                </a:cubicBezTo>
                <a:lnTo>
                  <a:pt x="1654" y="15274"/>
                </a:lnTo>
                <a:close/>
                <a:moveTo>
                  <a:pt x="5494" y="17002"/>
                </a:moveTo>
                <a:cubicBezTo>
                  <a:pt x="5521" y="17002"/>
                  <a:pt x="5554" y="17006"/>
                  <a:pt x="5595" y="17012"/>
                </a:cubicBezTo>
                <a:cubicBezTo>
                  <a:pt x="5561" y="17149"/>
                  <a:pt x="5528" y="17283"/>
                  <a:pt x="5496" y="17417"/>
                </a:cubicBezTo>
                <a:cubicBezTo>
                  <a:pt x="5482" y="17415"/>
                  <a:pt x="5471" y="17412"/>
                  <a:pt x="5459" y="17410"/>
                </a:cubicBezTo>
                <a:cubicBezTo>
                  <a:pt x="5439" y="17322"/>
                  <a:pt x="5413" y="17236"/>
                  <a:pt x="5400" y="17147"/>
                </a:cubicBezTo>
                <a:cubicBezTo>
                  <a:pt x="5384" y="17041"/>
                  <a:pt x="5402" y="17002"/>
                  <a:pt x="5494" y="17002"/>
                </a:cubicBezTo>
                <a:close/>
                <a:moveTo>
                  <a:pt x="6553" y="17503"/>
                </a:moveTo>
                <a:cubicBezTo>
                  <a:pt x="6578" y="17503"/>
                  <a:pt x="6609" y="17510"/>
                  <a:pt x="6657" y="17520"/>
                </a:cubicBezTo>
                <a:cubicBezTo>
                  <a:pt x="6659" y="17537"/>
                  <a:pt x="6659" y="17553"/>
                  <a:pt x="6660" y="17571"/>
                </a:cubicBezTo>
                <a:cubicBezTo>
                  <a:pt x="6567" y="17576"/>
                  <a:pt x="6475" y="17582"/>
                  <a:pt x="6392" y="17588"/>
                </a:cubicBezTo>
                <a:cubicBezTo>
                  <a:pt x="6476" y="17525"/>
                  <a:pt x="6506" y="17503"/>
                  <a:pt x="6553" y="17503"/>
                </a:cubicBezTo>
                <a:close/>
                <a:moveTo>
                  <a:pt x="7562" y="17499"/>
                </a:moveTo>
                <a:cubicBezTo>
                  <a:pt x="7582" y="17499"/>
                  <a:pt x="7605" y="17506"/>
                  <a:pt x="7624" y="17510"/>
                </a:cubicBezTo>
                <a:cubicBezTo>
                  <a:pt x="7624" y="17526"/>
                  <a:pt x="7623" y="17543"/>
                  <a:pt x="7623" y="17562"/>
                </a:cubicBezTo>
                <a:cubicBezTo>
                  <a:pt x="7577" y="17569"/>
                  <a:pt x="7533" y="17575"/>
                  <a:pt x="7434" y="17592"/>
                </a:cubicBezTo>
                <a:cubicBezTo>
                  <a:pt x="7494" y="17540"/>
                  <a:pt x="7515" y="17512"/>
                  <a:pt x="7544" y="17501"/>
                </a:cubicBezTo>
                <a:cubicBezTo>
                  <a:pt x="7550" y="17499"/>
                  <a:pt x="7556" y="17499"/>
                  <a:pt x="7562" y="17499"/>
                </a:cubicBezTo>
                <a:close/>
                <a:moveTo>
                  <a:pt x="6869" y="17483"/>
                </a:moveTo>
                <a:cubicBezTo>
                  <a:pt x="6934" y="17514"/>
                  <a:pt x="6988" y="17547"/>
                  <a:pt x="6904" y="17670"/>
                </a:cubicBezTo>
                <a:cubicBezTo>
                  <a:pt x="6868" y="17603"/>
                  <a:pt x="6842" y="17558"/>
                  <a:pt x="6817" y="17514"/>
                </a:cubicBezTo>
                <a:cubicBezTo>
                  <a:pt x="6834" y="17503"/>
                  <a:pt x="6852" y="17493"/>
                  <a:pt x="6869" y="17483"/>
                </a:cubicBezTo>
                <a:close/>
                <a:moveTo>
                  <a:pt x="5373" y="17613"/>
                </a:moveTo>
                <a:cubicBezTo>
                  <a:pt x="5413" y="17613"/>
                  <a:pt x="5447" y="17644"/>
                  <a:pt x="5486" y="17728"/>
                </a:cubicBezTo>
                <a:cubicBezTo>
                  <a:pt x="5389" y="17696"/>
                  <a:pt x="5345" y="17681"/>
                  <a:pt x="5269" y="17656"/>
                </a:cubicBezTo>
                <a:cubicBezTo>
                  <a:pt x="5309" y="17631"/>
                  <a:pt x="5343" y="17613"/>
                  <a:pt x="5373" y="17613"/>
                </a:cubicBezTo>
                <a:close/>
                <a:moveTo>
                  <a:pt x="2352" y="17588"/>
                </a:moveTo>
                <a:cubicBezTo>
                  <a:pt x="2352" y="17651"/>
                  <a:pt x="2344" y="17718"/>
                  <a:pt x="2356" y="17780"/>
                </a:cubicBezTo>
                <a:cubicBezTo>
                  <a:pt x="2368" y="17835"/>
                  <a:pt x="2436" y="17882"/>
                  <a:pt x="2376" y="17954"/>
                </a:cubicBezTo>
                <a:cubicBezTo>
                  <a:pt x="2178" y="17640"/>
                  <a:pt x="2178" y="17640"/>
                  <a:pt x="2352" y="17588"/>
                </a:cubicBezTo>
                <a:close/>
                <a:moveTo>
                  <a:pt x="5285" y="17877"/>
                </a:moveTo>
                <a:cubicBezTo>
                  <a:pt x="5314" y="17877"/>
                  <a:pt x="5347" y="17902"/>
                  <a:pt x="5383" y="17947"/>
                </a:cubicBezTo>
                <a:cubicBezTo>
                  <a:pt x="5327" y="17959"/>
                  <a:pt x="5272" y="17970"/>
                  <a:pt x="5190" y="17986"/>
                </a:cubicBezTo>
                <a:cubicBezTo>
                  <a:pt x="5219" y="17912"/>
                  <a:pt x="5250" y="17877"/>
                  <a:pt x="5285" y="17877"/>
                </a:cubicBezTo>
                <a:close/>
                <a:moveTo>
                  <a:pt x="7678" y="17795"/>
                </a:moveTo>
                <a:cubicBezTo>
                  <a:pt x="7746" y="17795"/>
                  <a:pt x="7761" y="17820"/>
                  <a:pt x="7791" y="17869"/>
                </a:cubicBezTo>
                <a:cubicBezTo>
                  <a:pt x="7739" y="17867"/>
                  <a:pt x="7679" y="17854"/>
                  <a:pt x="7628" y="17854"/>
                </a:cubicBezTo>
                <a:cubicBezTo>
                  <a:pt x="7599" y="17854"/>
                  <a:pt x="7572" y="17858"/>
                  <a:pt x="7551" y="17871"/>
                </a:cubicBezTo>
                <a:cubicBezTo>
                  <a:pt x="7508" y="17899"/>
                  <a:pt x="7510" y="18004"/>
                  <a:pt x="7493" y="18078"/>
                </a:cubicBezTo>
                <a:cubicBezTo>
                  <a:pt x="7494" y="18079"/>
                  <a:pt x="7497" y="18079"/>
                  <a:pt x="7498" y="18080"/>
                </a:cubicBezTo>
                <a:cubicBezTo>
                  <a:pt x="7497" y="18082"/>
                  <a:pt x="7497" y="18083"/>
                  <a:pt x="7496" y="18084"/>
                </a:cubicBezTo>
                <a:cubicBezTo>
                  <a:pt x="7601" y="18072"/>
                  <a:pt x="7708" y="18061"/>
                  <a:pt x="7835" y="18046"/>
                </a:cubicBezTo>
                <a:lnTo>
                  <a:pt x="7835" y="18046"/>
                </a:lnTo>
                <a:cubicBezTo>
                  <a:pt x="7731" y="18204"/>
                  <a:pt x="7584" y="18189"/>
                  <a:pt x="7401" y="18207"/>
                </a:cubicBezTo>
                <a:cubicBezTo>
                  <a:pt x="7446" y="18146"/>
                  <a:pt x="7471" y="18115"/>
                  <a:pt x="7494" y="18084"/>
                </a:cubicBezTo>
                <a:lnTo>
                  <a:pt x="7491" y="18084"/>
                </a:lnTo>
                <a:cubicBezTo>
                  <a:pt x="7491" y="18082"/>
                  <a:pt x="7492" y="18079"/>
                  <a:pt x="7492" y="18076"/>
                </a:cubicBezTo>
                <a:cubicBezTo>
                  <a:pt x="7467" y="18061"/>
                  <a:pt x="7432" y="18048"/>
                  <a:pt x="7421" y="18026"/>
                </a:cubicBezTo>
                <a:cubicBezTo>
                  <a:pt x="7373" y="17925"/>
                  <a:pt x="7348" y="17890"/>
                  <a:pt x="7281" y="17861"/>
                </a:cubicBezTo>
                <a:cubicBezTo>
                  <a:pt x="7501" y="17818"/>
                  <a:pt x="7614" y="17795"/>
                  <a:pt x="7678" y="17795"/>
                </a:cubicBezTo>
                <a:close/>
                <a:moveTo>
                  <a:pt x="7953" y="18279"/>
                </a:moveTo>
                <a:cubicBezTo>
                  <a:pt x="7956" y="18300"/>
                  <a:pt x="7958" y="18319"/>
                  <a:pt x="7961" y="18340"/>
                </a:cubicBezTo>
                <a:cubicBezTo>
                  <a:pt x="7930" y="18343"/>
                  <a:pt x="7899" y="18346"/>
                  <a:pt x="7868" y="18346"/>
                </a:cubicBezTo>
                <a:cubicBezTo>
                  <a:pt x="7861" y="18346"/>
                  <a:pt x="7854" y="18346"/>
                  <a:pt x="7847" y="18345"/>
                </a:cubicBezTo>
                <a:cubicBezTo>
                  <a:pt x="7843" y="18345"/>
                  <a:pt x="7839" y="18317"/>
                  <a:pt x="7836" y="18303"/>
                </a:cubicBezTo>
                <a:lnTo>
                  <a:pt x="7953" y="18279"/>
                </a:lnTo>
                <a:close/>
                <a:moveTo>
                  <a:pt x="7520" y="18345"/>
                </a:moveTo>
                <a:cubicBezTo>
                  <a:pt x="7597" y="18361"/>
                  <a:pt x="7655" y="18374"/>
                  <a:pt x="7731" y="18391"/>
                </a:cubicBezTo>
                <a:cubicBezTo>
                  <a:pt x="7683" y="18438"/>
                  <a:pt x="7644" y="18464"/>
                  <a:pt x="7612" y="18464"/>
                </a:cubicBezTo>
                <a:cubicBezTo>
                  <a:pt x="7574" y="18464"/>
                  <a:pt x="7544" y="18427"/>
                  <a:pt x="7520" y="18345"/>
                </a:cubicBezTo>
                <a:close/>
                <a:moveTo>
                  <a:pt x="1223" y="18394"/>
                </a:moveTo>
                <a:cubicBezTo>
                  <a:pt x="1260" y="18437"/>
                  <a:pt x="1282" y="18464"/>
                  <a:pt x="1304" y="18490"/>
                </a:cubicBezTo>
                <a:cubicBezTo>
                  <a:pt x="1260" y="18516"/>
                  <a:pt x="1219" y="18552"/>
                  <a:pt x="1170" y="18564"/>
                </a:cubicBezTo>
                <a:cubicBezTo>
                  <a:pt x="1169" y="18564"/>
                  <a:pt x="1168" y="18565"/>
                  <a:pt x="1167" y="18565"/>
                </a:cubicBezTo>
                <a:cubicBezTo>
                  <a:pt x="1149" y="18565"/>
                  <a:pt x="1119" y="18523"/>
                  <a:pt x="1096" y="18502"/>
                </a:cubicBezTo>
                <a:cubicBezTo>
                  <a:pt x="1133" y="18469"/>
                  <a:pt x="1172" y="18438"/>
                  <a:pt x="1223" y="18394"/>
                </a:cubicBezTo>
                <a:close/>
                <a:moveTo>
                  <a:pt x="8440" y="18502"/>
                </a:moveTo>
                <a:cubicBezTo>
                  <a:pt x="8454" y="18502"/>
                  <a:pt x="8493" y="18528"/>
                  <a:pt x="8578" y="18571"/>
                </a:cubicBezTo>
                <a:cubicBezTo>
                  <a:pt x="8505" y="18609"/>
                  <a:pt x="8470" y="18635"/>
                  <a:pt x="8434" y="18641"/>
                </a:cubicBezTo>
                <a:cubicBezTo>
                  <a:pt x="8434" y="18641"/>
                  <a:pt x="8433" y="18641"/>
                  <a:pt x="8433" y="18641"/>
                </a:cubicBezTo>
                <a:cubicBezTo>
                  <a:pt x="8413" y="18641"/>
                  <a:pt x="8369" y="18600"/>
                  <a:pt x="8372" y="18591"/>
                </a:cubicBezTo>
                <a:cubicBezTo>
                  <a:pt x="8384" y="18558"/>
                  <a:pt x="8408" y="18525"/>
                  <a:pt x="8435" y="18504"/>
                </a:cubicBezTo>
                <a:cubicBezTo>
                  <a:pt x="8436" y="18503"/>
                  <a:pt x="8438" y="18502"/>
                  <a:pt x="8440" y="18502"/>
                </a:cubicBezTo>
                <a:close/>
                <a:moveTo>
                  <a:pt x="1304" y="18605"/>
                </a:moveTo>
                <a:cubicBezTo>
                  <a:pt x="1283" y="18730"/>
                  <a:pt x="1273" y="18790"/>
                  <a:pt x="1263" y="18850"/>
                </a:cubicBezTo>
                <a:cubicBezTo>
                  <a:pt x="1166" y="18856"/>
                  <a:pt x="1081" y="18860"/>
                  <a:pt x="981" y="18868"/>
                </a:cubicBezTo>
                <a:cubicBezTo>
                  <a:pt x="924" y="18800"/>
                  <a:pt x="860" y="18721"/>
                  <a:pt x="765" y="18608"/>
                </a:cubicBezTo>
                <a:lnTo>
                  <a:pt x="765" y="18608"/>
                </a:lnTo>
                <a:cubicBezTo>
                  <a:pt x="854" y="18627"/>
                  <a:pt x="918" y="18620"/>
                  <a:pt x="938" y="18647"/>
                </a:cubicBezTo>
                <a:cubicBezTo>
                  <a:pt x="985" y="18715"/>
                  <a:pt x="1033" y="18745"/>
                  <a:pt x="1084" y="18745"/>
                </a:cubicBezTo>
                <a:cubicBezTo>
                  <a:pt x="1150" y="18745"/>
                  <a:pt x="1222" y="18694"/>
                  <a:pt x="1304" y="18605"/>
                </a:cubicBezTo>
                <a:close/>
                <a:moveTo>
                  <a:pt x="6548" y="18762"/>
                </a:moveTo>
                <a:cubicBezTo>
                  <a:pt x="6560" y="18782"/>
                  <a:pt x="6570" y="18803"/>
                  <a:pt x="6580" y="18822"/>
                </a:cubicBezTo>
                <a:cubicBezTo>
                  <a:pt x="6502" y="18851"/>
                  <a:pt x="6425" y="18880"/>
                  <a:pt x="6348" y="18909"/>
                </a:cubicBezTo>
                <a:cubicBezTo>
                  <a:pt x="6341" y="18892"/>
                  <a:pt x="6334" y="18876"/>
                  <a:pt x="6326" y="18859"/>
                </a:cubicBezTo>
                <a:cubicBezTo>
                  <a:pt x="6400" y="18826"/>
                  <a:pt x="6473" y="18795"/>
                  <a:pt x="6548" y="18762"/>
                </a:cubicBezTo>
                <a:close/>
                <a:moveTo>
                  <a:pt x="7692" y="18671"/>
                </a:moveTo>
                <a:cubicBezTo>
                  <a:pt x="7724" y="18671"/>
                  <a:pt x="7757" y="18675"/>
                  <a:pt x="7789" y="18680"/>
                </a:cubicBezTo>
                <a:cubicBezTo>
                  <a:pt x="7800" y="18700"/>
                  <a:pt x="7812" y="18720"/>
                  <a:pt x="7824" y="18740"/>
                </a:cubicBezTo>
                <a:cubicBezTo>
                  <a:pt x="7739" y="18814"/>
                  <a:pt x="7656" y="18890"/>
                  <a:pt x="7571" y="18964"/>
                </a:cubicBezTo>
                <a:cubicBezTo>
                  <a:pt x="7551" y="18956"/>
                  <a:pt x="7533" y="18948"/>
                  <a:pt x="7513" y="18938"/>
                </a:cubicBezTo>
                <a:cubicBezTo>
                  <a:pt x="7517" y="18875"/>
                  <a:pt x="7498" y="18797"/>
                  <a:pt x="7529" y="18751"/>
                </a:cubicBezTo>
                <a:cubicBezTo>
                  <a:pt x="7568" y="18688"/>
                  <a:pt x="7628" y="18671"/>
                  <a:pt x="7692" y="18671"/>
                </a:cubicBezTo>
                <a:close/>
                <a:moveTo>
                  <a:pt x="7841" y="18928"/>
                </a:moveTo>
                <a:cubicBezTo>
                  <a:pt x="7853" y="18946"/>
                  <a:pt x="7866" y="18964"/>
                  <a:pt x="7878" y="18983"/>
                </a:cubicBezTo>
                <a:cubicBezTo>
                  <a:pt x="7811" y="19019"/>
                  <a:pt x="7744" y="19054"/>
                  <a:pt x="7632" y="19116"/>
                </a:cubicBezTo>
                <a:cubicBezTo>
                  <a:pt x="7687" y="18967"/>
                  <a:pt x="7788" y="18981"/>
                  <a:pt x="7841" y="18928"/>
                </a:cubicBezTo>
                <a:close/>
                <a:moveTo>
                  <a:pt x="6362" y="19101"/>
                </a:moveTo>
                <a:cubicBezTo>
                  <a:pt x="6366" y="19119"/>
                  <a:pt x="6368" y="19139"/>
                  <a:pt x="6372" y="19158"/>
                </a:cubicBezTo>
                <a:cubicBezTo>
                  <a:pt x="6321" y="19166"/>
                  <a:pt x="6269" y="19174"/>
                  <a:pt x="6218" y="19182"/>
                </a:cubicBezTo>
                <a:cubicBezTo>
                  <a:pt x="6216" y="19167"/>
                  <a:pt x="6212" y="19152"/>
                  <a:pt x="6209" y="19137"/>
                </a:cubicBezTo>
                <a:cubicBezTo>
                  <a:pt x="6262" y="19126"/>
                  <a:pt x="6312" y="19113"/>
                  <a:pt x="6362" y="19101"/>
                </a:cubicBezTo>
                <a:close/>
                <a:moveTo>
                  <a:pt x="2122" y="19198"/>
                </a:moveTo>
                <a:cubicBezTo>
                  <a:pt x="2127" y="19209"/>
                  <a:pt x="2133" y="19223"/>
                  <a:pt x="2139" y="19235"/>
                </a:cubicBezTo>
                <a:cubicBezTo>
                  <a:pt x="2100" y="19256"/>
                  <a:pt x="2060" y="19276"/>
                  <a:pt x="2022" y="19297"/>
                </a:cubicBezTo>
                <a:cubicBezTo>
                  <a:pt x="2017" y="19278"/>
                  <a:pt x="2011" y="19261"/>
                  <a:pt x="2006" y="19243"/>
                </a:cubicBezTo>
                <a:cubicBezTo>
                  <a:pt x="2044" y="19228"/>
                  <a:pt x="2083" y="19213"/>
                  <a:pt x="2122" y="19198"/>
                </a:cubicBezTo>
                <a:close/>
                <a:moveTo>
                  <a:pt x="1269" y="19213"/>
                </a:moveTo>
                <a:lnTo>
                  <a:pt x="1269" y="19213"/>
                </a:lnTo>
                <a:cubicBezTo>
                  <a:pt x="1256" y="19257"/>
                  <a:pt x="1255" y="19276"/>
                  <a:pt x="1246" y="19287"/>
                </a:cubicBezTo>
                <a:cubicBezTo>
                  <a:pt x="1215" y="19327"/>
                  <a:pt x="1180" y="19363"/>
                  <a:pt x="1141" y="19408"/>
                </a:cubicBezTo>
                <a:cubicBezTo>
                  <a:pt x="1111" y="19403"/>
                  <a:pt x="1080" y="19398"/>
                  <a:pt x="1049" y="19391"/>
                </a:cubicBezTo>
                <a:cubicBezTo>
                  <a:pt x="1019" y="19385"/>
                  <a:pt x="990" y="19376"/>
                  <a:pt x="907" y="19353"/>
                </a:cubicBezTo>
                <a:cubicBezTo>
                  <a:pt x="998" y="19314"/>
                  <a:pt x="1044" y="19296"/>
                  <a:pt x="1089" y="19276"/>
                </a:cubicBezTo>
                <a:cubicBezTo>
                  <a:pt x="1140" y="19256"/>
                  <a:pt x="1193" y="19239"/>
                  <a:pt x="1269" y="19213"/>
                </a:cubicBezTo>
                <a:close/>
                <a:moveTo>
                  <a:pt x="7891" y="19231"/>
                </a:moveTo>
                <a:cubicBezTo>
                  <a:pt x="7896" y="19231"/>
                  <a:pt x="7899" y="19232"/>
                  <a:pt x="7899" y="19233"/>
                </a:cubicBezTo>
                <a:cubicBezTo>
                  <a:pt x="7932" y="19309"/>
                  <a:pt x="7956" y="19386"/>
                  <a:pt x="7847" y="19420"/>
                </a:cubicBezTo>
                <a:lnTo>
                  <a:pt x="7847" y="19420"/>
                </a:lnTo>
                <a:cubicBezTo>
                  <a:pt x="7843" y="19361"/>
                  <a:pt x="7839" y="19302"/>
                  <a:pt x="7836" y="19236"/>
                </a:cubicBezTo>
                <a:cubicBezTo>
                  <a:pt x="7851" y="19235"/>
                  <a:pt x="7878" y="19231"/>
                  <a:pt x="7891" y="19231"/>
                </a:cubicBezTo>
                <a:close/>
                <a:moveTo>
                  <a:pt x="6954" y="19424"/>
                </a:moveTo>
                <a:cubicBezTo>
                  <a:pt x="6962" y="19436"/>
                  <a:pt x="6971" y="19448"/>
                  <a:pt x="6980" y="19459"/>
                </a:cubicBezTo>
                <a:cubicBezTo>
                  <a:pt x="6951" y="19485"/>
                  <a:pt x="6921" y="19511"/>
                  <a:pt x="6894" y="19537"/>
                </a:cubicBezTo>
                <a:cubicBezTo>
                  <a:pt x="6881" y="19521"/>
                  <a:pt x="6869" y="19502"/>
                  <a:pt x="6858" y="19485"/>
                </a:cubicBezTo>
                <a:cubicBezTo>
                  <a:pt x="6890" y="19464"/>
                  <a:pt x="6921" y="19445"/>
                  <a:pt x="6954" y="19424"/>
                </a:cubicBezTo>
                <a:close/>
                <a:moveTo>
                  <a:pt x="5416" y="19477"/>
                </a:moveTo>
                <a:cubicBezTo>
                  <a:pt x="5443" y="19477"/>
                  <a:pt x="5474" y="19490"/>
                  <a:pt x="5503" y="19499"/>
                </a:cubicBezTo>
                <a:cubicBezTo>
                  <a:pt x="5457" y="19520"/>
                  <a:pt x="5410" y="19540"/>
                  <a:pt x="5347" y="19567"/>
                </a:cubicBezTo>
                <a:cubicBezTo>
                  <a:pt x="5355" y="19497"/>
                  <a:pt x="5382" y="19477"/>
                  <a:pt x="5416" y="19477"/>
                </a:cubicBezTo>
                <a:close/>
                <a:moveTo>
                  <a:pt x="6576" y="19354"/>
                </a:moveTo>
                <a:cubicBezTo>
                  <a:pt x="6581" y="19428"/>
                  <a:pt x="6602" y="19491"/>
                  <a:pt x="6582" y="19507"/>
                </a:cubicBezTo>
                <a:cubicBezTo>
                  <a:pt x="6540" y="19542"/>
                  <a:pt x="6477" y="19552"/>
                  <a:pt x="6424" y="19573"/>
                </a:cubicBezTo>
                <a:cubicBezTo>
                  <a:pt x="6415" y="19552"/>
                  <a:pt x="6404" y="19531"/>
                  <a:pt x="6394" y="19509"/>
                </a:cubicBezTo>
                <a:cubicBezTo>
                  <a:pt x="6446" y="19465"/>
                  <a:pt x="6497" y="19422"/>
                  <a:pt x="6576" y="19354"/>
                </a:cubicBezTo>
                <a:close/>
                <a:moveTo>
                  <a:pt x="1149" y="19460"/>
                </a:moveTo>
                <a:lnTo>
                  <a:pt x="1149" y="19460"/>
                </a:lnTo>
                <a:cubicBezTo>
                  <a:pt x="1179" y="19667"/>
                  <a:pt x="1161" y="19734"/>
                  <a:pt x="1008" y="19734"/>
                </a:cubicBezTo>
                <a:cubicBezTo>
                  <a:pt x="964" y="19734"/>
                  <a:pt x="910" y="19729"/>
                  <a:pt x="843" y="19720"/>
                </a:cubicBezTo>
                <a:cubicBezTo>
                  <a:pt x="955" y="19626"/>
                  <a:pt x="1045" y="19549"/>
                  <a:pt x="1149" y="19460"/>
                </a:cubicBezTo>
                <a:close/>
                <a:moveTo>
                  <a:pt x="7701" y="19363"/>
                </a:moveTo>
                <a:cubicBezTo>
                  <a:pt x="7755" y="19363"/>
                  <a:pt x="7797" y="19402"/>
                  <a:pt x="7841" y="19424"/>
                </a:cubicBezTo>
                <a:lnTo>
                  <a:pt x="7841" y="19423"/>
                </a:lnTo>
                <a:cubicBezTo>
                  <a:pt x="7843" y="19422"/>
                  <a:pt x="7844" y="19422"/>
                  <a:pt x="7846" y="19421"/>
                </a:cubicBezTo>
                <a:lnTo>
                  <a:pt x="7846" y="19421"/>
                </a:lnTo>
                <a:lnTo>
                  <a:pt x="7846" y="19428"/>
                </a:lnTo>
                <a:cubicBezTo>
                  <a:pt x="7844" y="19427"/>
                  <a:pt x="7842" y="19426"/>
                  <a:pt x="7839" y="19424"/>
                </a:cubicBezTo>
                <a:cubicBezTo>
                  <a:pt x="7833" y="19526"/>
                  <a:pt x="7827" y="19629"/>
                  <a:pt x="7818" y="19751"/>
                </a:cubicBezTo>
                <a:cubicBezTo>
                  <a:pt x="7744" y="19725"/>
                  <a:pt x="7685" y="19704"/>
                  <a:pt x="7602" y="19676"/>
                </a:cubicBezTo>
                <a:cubicBezTo>
                  <a:pt x="7644" y="19621"/>
                  <a:pt x="7670" y="19585"/>
                  <a:pt x="7696" y="19552"/>
                </a:cubicBezTo>
                <a:cubicBezTo>
                  <a:pt x="7669" y="19504"/>
                  <a:pt x="7640" y="19452"/>
                  <a:pt x="7610" y="19400"/>
                </a:cubicBezTo>
                <a:cubicBezTo>
                  <a:pt x="7644" y="19373"/>
                  <a:pt x="7674" y="19363"/>
                  <a:pt x="7701" y="19363"/>
                </a:cubicBezTo>
                <a:close/>
                <a:moveTo>
                  <a:pt x="6597" y="19665"/>
                </a:moveTo>
                <a:lnTo>
                  <a:pt x="6597" y="19665"/>
                </a:lnTo>
                <a:cubicBezTo>
                  <a:pt x="6593" y="19793"/>
                  <a:pt x="6593" y="19794"/>
                  <a:pt x="6373" y="19806"/>
                </a:cubicBezTo>
                <a:cubicBezTo>
                  <a:pt x="6472" y="19745"/>
                  <a:pt x="6533" y="19705"/>
                  <a:pt x="6597" y="19665"/>
                </a:cubicBezTo>
                <a:close/>
                <a:moveTo>
                  <a:pt x="7999" y="19834"/>
                </a:moveTo>
                <a:lnTo>
                  <a:pt x="7999" y="19834"/>
                </a:lnTo>
                <a:cubicBezTo>
                  <a:pt x="8036" y="19954"/>
                  <a:pt x="8035" y="19957"/>
                  <a:pt x="7884" y="19975"/>
                </a:cubicBezTo>
                <a:cubicBezTo>
                  <a:pt x="7866" y="19885"/>
                  <a:pt x="7918" y="19848"/>
                  <a:pt x="7999" y="19834"/>
                </a:cubicBezTo>
                <a:close/>
                <a:moveTo>
                  <a:pt x="7884" y="19975"/>
                </a:moveTo>
                <a:cubicBezTo>
                  <a:pt x="7884" y="19978"/>
                  <a:pt x="7883" y="19979"/>
                  <a:pt x="7883" y="19982"/>
                </a:cubicBezTo>
                <a:lnTo>
                  <a:pt x="7883" y="19982"/>
                </a:lnTo>
                <a:cubicBezTo>
                  <a:pt x="7881" y="19980"/>
                  <a:pt x="7878" y="19979"/>
                  <a:pt x="7877" y="19976"/>
                </a:cubicBezTo>
                <a:cubicBezTo>
                  <a:pt x="7879" y="19976"/>
                  <a:pt x="7882" y="19975"/>
                  <a:pt x="7884" y="19975"/>
                </a:cubicBezTo>
                <a:close/>
                <a:moveTo>
                  <a:pt x="8333" y="19882"/>
                </a:moveTo>
                <a:cubicBezTo>
                  <a:pt x="8347" y="19886"/>
                  <a:pt x="8374" y="19886"/>
                  <a:pt x="8375" y="19892"/>
                </a:cubicBezTo>
                <a:cubicBezTo>
                  <a:pt x="8380" y="19931"/>
                  <a:pt x="8382" y="19971"/>
                  <a:pt x="8384" y="20010"/>
                </a:cubicBezTo>
                <a:cubicBezTo>
                  <a:pt x="8367" y="20009"/>
                  <a:pt x="8349" y="20006"/>
                  <a:pt x="8331" y="20003"/>
                </a:cubicBezTo>
                <a:cubicBezTo>
                  <a:pt x="8332" y="19963"/>
                  <a:pt x="8332" y="19923"/>
                  <a:pt x="8333" y="19882"/>
                </a:cubicBezTo>
                <a:close/>
                <a:moveTo>
                  <a:pt x="1174" y="19837"/>
                </a:moveTo>
                <a:lnTo>
                  <a:pt x="1174" y="19837"/>
                </a:lnTo>
                <a:cubicBezTo>
                  <a:pt x="1144" y="19929"/>
                  <a:pt x="1116" y="20012"/>
                  <a:pt x="1085" y="20109"/>
                </a:cubicBezTo>
                <a:cubicBezTo>
                  <a:pt x="989" y="20084"/>
                  <a:pt x="911" y="20063"/>
                  <a:pt x="812" y="20037"/>
                </a:cubicBezTo>
                <a:cubicBezTo>
                  <a:pt x="912" y="19921"/>
                  <a:pt x="1011" y="19838"/>
                  <a:pt x="1174" y="19837"/>
                </a:cubicBezTo>
                <a:close/>
                <a:moveTo>
                  <a:pt x="6272" y="20018"/>
                </a:moveTo>
                <a:cubicBezTo>
                  <a:pt x="6272" y="20018"/>
                  <a:pt x="6272" y="20018"/>
                  <a:pt x="6272" y="20018"/>
                </a:cubicBezTo>
                <a:cubicBezTo>
                  <a:pt x="6286" y="20022"/>
                  <a:pt x="6301" y="20024"/>
                  <a:pt x="6316" y="20024"/>
                </a:cubicBezTo>
                <a:cubicBezTo>
                  <a:pt x="6347" y="20024"/>
                  <a:pt x="6381" y="20018"/>
                  <a:pt x="6414" y="20018"/>
                </a:cubicBezTo>
                <a:cubicBezTo>
                  <a:pt x="6463" y="20018"/>
                  <a:pt x="6510" y="20033"/>
                  <a:pt x="6540" y="20108"/>
                </a:cubicBezTo>
                <a:cubicBezTo>
                  <a:pt x="6416" y="20114"/>
                  <a:pt x="6329" y="20120"/>
                  <a:pt x="6212" y="20127"/>
                </a:cubicBezTo>
                <a:cubicBezTo>
                  <a:pt x="6240" y="20075"/>
                  <a:pt x="6264" y="20018"/>
                  <a:pt x="6272" y="20018"/>
                </a:cubicBezTo>
                <a:close/>
                <a:moveTo>
                  <a:pt x="2664" y="20098"/>
                </a:moveTo>
                <a:cubicBezTo>
                  <a:pt x="2670" y="20098"/>
                  <a:pt x="2684" y="20133"/>
                  <a:pt x="2694" y="20152"/>
                </a:cubicBezTo>
                <a:cubicBezTo>
                  <a:pt x="2653" y="20168"/>
                  <a:pt x="2613" y="20184"/>
                  <a:pt x="2573" y="20200"/>
                </a:cubicBezTo>
                <a:cubicBezTo>
                  <a:pt x="2564" y="20181"/>
                  <a:pt x="2555" y="20160"/>
                  <a:pt x="2547" y="20141"/>
                </a:cubicBezTo>
                <a:cubicBezTo>
                  <a:pt x="2586" y="20126"/>
                  <a:pt x="2625" y="20109"/>
                  <a:pt x="2664" y="20098"/>
                </a:cubicBezTo>
                <a:cubicBezTo>
                  <a:pt x="2664" y="20098"/>
                  <a:pt x="2664" y="20098"/>
                  <a:pt x="2664" y="20098"/>
                </a:cubicBezTo>
                <a:close/>
                <a:moveTo>
                  <a:pt x="989" y="20221"/>
                </a:moveTo>
                <a:lnTo>
                  <a:pt x="989" y="20221"/>
                </a:lnTo>
                <a:cubicBezTo>
                  <a:pt x="944" y="20277"/>
                  <a:pt x="899" y="20302"/>
                  <a:pt x="853" y="20302"/>
                </a:cubicBezTo>
                <a:cubicBezTo>
                  <a:pt x="810" y="20302"/>
                  <a:pt x="766" y="20280"/>
                  <a:pt x="722" y="20238"/>
                </a:cubicBezTo>
                <a:cubicBezTo>
                  <a:pt x="810" y="20231"/>
                  <a:pt x="901" y="20226"/>
                  <a:pt x="989" y="20221"/>
                </a:cubicBezTo>
                <a:close/>
                <a:moveTo>
                  <a:pt x="977" y="20403"/>
                </a:moveTo>
                <a:cubicBezTo>
                  <a:pt x="1042" y="20528"/>
                  <a:pt x="1042" y="20528"/>
                  <a:pt x="840" y="20588"/>
                </a:cubicBezTo>
                <a:cubicBezTo>
                  <a:pt x="883" y="20530"/>
                  <a:pt x="927" y="20471"/>
                  <a:pt x="977" y="20403"/>
                </a:cubicBezTo>
                <a:close/>
                <a:moveTo>
                  <a:pt x="8597" y="20651"/>
                </a:moveTo>
                <a:cubicBezTo>
                  <a:pt x="8606" y="20666"/>
                  <a:pt x="8616" y="20679"/>
                  <a:pt x="8625" y="20694"/>
                </a:cubicBezTo>
                <a:cubicBezTo>
                  <a:pt x="8586" y="20720"/>
                  <a:pt x="8546" y="20745"/>
                  <a:pt x="8509" y="20768"/>
                </a:cubicBezTo>
                <a:cubicBezTo>
                  <a:pt x="8500" y="20754"/>
                  <a:pt x="8489" y="20740"/>
                  <a:pt x="8481" y="20725"/>
                </a:cubicBezTo>
                <a:cubicBezTo>
                  <a:pt x="8519" y="20700"/>
                  <a:pt x="8557" y="20676"/>
                  <a:pt x="8597" y="20651"/>
                </a:cubicBezTo>
                <a:close/>
                <a:moveTo>
                  <a:pt x="7885" y="19984"/>
                </a:moveTo>
                <a:lnTo>
                  <a:pt x="7885" y="19984"/>
                </a:lnTo>
                <a:cubicBezTo>
                  <a:pt x="7963" y="20044"/>
                  <a:pt x="8041" y="20105"/>
                  <a:pt x="8140" y="20182"/>
                </a:cubicBezTo>
                <a:cubicBezTo>
                  <a:pt x="8154" y="20245"/>
                  <a:pt x="8127" y="20256"/>
                  <a:pt x="8089" y="20256"/>
                </a:cubicBezTo>
                <a:cubicBezTo>
                  <a:pt x="8068" y="20256"/>
                  <a:pt x="8044" y="20253"/>
                  <a:pt x="8021" y="20253"/>
                </a:cubicBezTo>
                <a:cubicBezTo>
                  <a:pt x="8003" y="20253"/>
                  <a:pt x="7986" y="20255"/>
                  <a:pt x="7972" y="20262"/>
                </a:cubicBezTo>
                <a:cubicBezTo>
                  <a:pt x="7960" y="20370"/>
                  <a:pt x="8208" y="20328"/>
                  <a:pt x="8103" y="20464"/>
                </a:cubicBezTo>
                <a:cubicBezTo>
                  <a:pt x="8069" y="20506"/>
                  <a:pt x="7996" y="20520"/>
                  <a:pt x="7911" y="20542"/>
                </a:cubicBezTo>
                <a:cubicBezTo>
                  <a:pt x="8034" y="20599"/>
                  <a:pt x="8087" y="20624"/>
                  <a:pt x="8132" y="20645"/>
                </a:cubicBezTo>
                <a:cubicBezTo>
                  <a:pt x="8127" y="20845"/>
                  <a:pt x="7955" y="20865"/>
                  <a:pt x="7850" y="20944"/>
                </a:cubicBezTo>
                <a:cubicBezTo>
                  <a:pt x="7846" y="20948"/>
                  <a:pt x="7839" y="20949"/>
                  <a:pt x="7831" y="20949"/>
                </a:cubicBezTo>
                <a:cubicBezTo>
                  <a:pt x="7795" y="20949"/>
                  <a:pt x="7730" y="20914"/>
                  <a:pt x="7669" y="20896"/>
                </a:cubicBezTo>
                <a:cubicBezTo>
                  <a:pt x="7760" y="20763"/>
                  <a:pt x="8014" y="20838"/>
                  <a:pt x="7898" y="20544"/>
                </a:cubicBezTo>
                <a:lnTo>
                  <a:pt x="7898" y="20544"/>
                </a:lnTo>
                <a:cubicBezTo>
                  <a:pt x="7878" y="20551"/>
                  <a:pt x="7856" y="20556"/>
                  <a:pt x="7833" y="20564"/>
                </a:cubicBezTo>
                <a:cubicBezTo>
                  <a:pt x="7814" y="20589"/>
                  <a:pt x="7767" y="20647"/>
                  <a:pt x="7701" y="20729"/>
                </a:cubicBezTo>
                <a:cubicBezTo>
                  <a:pt x="7673" y="20650"/>
                  <a:pt x="7653" y="20594"/>
                  <a:pt x="7626" y="20525"/>
                </a:cubicBezTo>
                <a:cubicBezTo>
                  <a:pt x="7699" y="20511"/>
                  <a:pt x="7757" y="20507"/>
                  <a:pt x="7810" y="20491"/>
                </a:cubicBezTo>
                <a:cubicBezTo>
                  <a:pt x="7895" y="20465"/>
                  <a:pt x="7941" y="20387"/>
                  <a:pt x="7892" y="20320"/>
                </a:cubicBezTo>
                <a:cubicBezTo>
                  <a:pt x="7804" y="20200"/>
                  <a:pt x="7854" y="20096"/>
                  <a:pt x="7885" y="19984"/>
                </a:cubicBezTo>
                <a:lnTo>
                  <a:pt x="7885" y="19984"/>
                </a:lnTo>
                <a:close/>
                <a:moveTo>
                  <a:pt x="1010" y="20768"/>
                </a:moveTo>
                <a:cubicBezTo>
                  <a:pt x="1022" y="20859"/>
                  <a:pt x="1027" y="20906"/>
                  <a:pt x="1036" y="20978"/>
                </a:cubicBezTo>
                <a:cubicBezTo>
                  <a:pt x="959" y="20953"/>
                  <a:pt x="903" y="20935"/>
                  <a:pt x="814" y="20906"/>
                </a:cubicBezTo>
                <a:cubicBezTo>
                  <a:pt x="885" y="20856"/>
                  <a:pt x="928" y="20827"/>
                  <a:pt x="1010" y="20768"/>
                </a:cubicBezTo>
                <a:close/>
                <a:moveTo>
                  <a:pt x="6606" y="20902"/>
                </a:moveTo>
                <a:cubicBezTo>
                  <a:pt x="6614" y="20923"/>
                  <a:pt x="6622" y="20945"/>
                  <a:pt x="6627" y="20966"/>
                </a:cubicBezTo>
                <a:cubicBezTo>
                  <a:pt x="6556" y="20987"/>
                  <a:pt x="6488" y="21007"/>
                  <a:pt x="6419" y="21028"/>
                </a:cubicBezTo>
                <a:cubicBezTo>
                  <a:pt x="6414" y="21013"/>
                  <a:pt x="6408" y="20996"/>
                  <a:pt x="6403" y="20980"/>
                </a:cubicBezTo>
                <a:lnTo>
                  <a:pt x="6606" y="20902"/>
                </a:lnTo>
                <a:close/>
                <a:moveTo>
                  <a:pt x="3660" y="20955"/>
                </a:moveTo>
                <a:cubicBezTo>
                  <a:pt x="3674" y="20957"/>
                  <a:pt x="3690" y="20960"/>
                  <a:pt x="3705" y="20961"/>
                </a:cubicBezTo>
                <a:cubicBezTo>
                  <a:pt x="3700" y="21007"/>
                  <a:pt x="3698" y="21054"/>
                  <a:pt x="3695" y="21101"/>
                </a:cubicBezTo>
                <a:cubicBezTo>
                  <a:pt x="3678" y="21099"/>
                  <a:pt x="3658" y="21098"/>
                  <a:pt x="3639" y="21095"/>
                </a:cubicBezTo>
                <a:cubicBezTo>
                  <a:pt x="3647" y="21048"/>
                  <a:pt x="3654" y="21001"/>
                  <a:pt x="3660" y="20955"/>
                </a:cubicBezTo>
                <a:close/>
                <a:moveTo>
                  <a:pt x="8017" y="21029"/>
                </a:moveTo>
                <a:cubicBezTo>
                  <a:pt x="8059" y="21029"/>
                  <a:pt x="8115" y="21073"/>
                  <a:pt x="8207" y="21161"/>
                </a:cubicBezTo>
                <a:cubicBezTo>
                  <a:pt x="8092" y="21168"/>
                  <a:pt x="7998" y="21173"/>
                  <a:pt x="7899" y="21178"/>
                </a:cubicBezTo>
                <a:cubicBezTo>
                  <a:pt x="7942" y="21078"/>
                  <a:pt x="7972" y="21029"/>
                  <a:pt x="8017" y="21029"/>
                </a:cubicBezTo>
                <a:close/>
                <a:moveTo>
                  <a:pt x="778" y="21059"/>
                </a:moveTo>
                <a:cubicBezTo>
                  <a:pt x="808" y="21059"/>
                  <a:pt x="850" y="21099"/>
                  <a:pt x="934" y="21182"/>
                </a:cubicBezTo>
                <a:cubicBezTo>
                  <a:pt x="859" y="21173"/>
                  <a:pt x="783" y="21166"/>
                  <a:pt x="700" y="21156"/>
                </a:cubicBezTo>
                <a:cubicBezTo>
                  <a:pt x="732" y="21092"/>
                  <a:pt x="750" y="21059"/>
                  <a:pt x="778" y="21059"/>
                </a:cubicBezTo>
                <a:close/>
                <a:moveTo>
                  <a:pt x="6567" y="21214"/>
                </a:moveTo>
                <a:cubicBezTo>
                  <a:pt x="6592" y="21214"/>
                  <a:pt x="6618" y="21223"/>
                  <a:pt x="6645" y="21234"/>
                </a:cubicBezTo>
                <a:cubicBezTo>
                  <a:pt x="6647" y="21252"/>
                  <a:pt x="6648" y="21271"/>
                  <a:pt x="6649" y="21289"/>
                </a:cubicBezTo>
                <a:cubicBezTo>
                  <a:pt x="6595" y="21298"/>
                  <a:pt x="6541" y="21308"/>
                  <a:pt x="6467" y="21319"/>
                </a:cubicBezTo>
                <a:cubicBezTo>
                  <a:pt x="6492" y="21238"/>
                  <a:pt x="6528" y="21214"/>
                  <a:pt x="6567" y="21214"/>
                </a:cubicBezTo>
                <a:close/>
                <a:moveTo>
                  <a:pt x="8094" y="21353"/>
                </a:moveTo>
                <a:cubicBezTo>
                  <a:pt x="8142" y="21353"/>
                  <a:pt x="8193" y="21379"/>
                  <a:pt x="8248" y="21448"/>
                </a:cubicBezTo>
                <a:cubicBezTo>
                  <a:pt x="8193" y="21505"/>
                  <a:pt x="8140" y="21529"/>
                  <a:pt x="8087" y="21529"/>
                </a:cubicBezTo>
                <a:cubicBezTo>
                  <a:pt x="8028" y="21529"/>
                  <a:pt x="7970" y="21500"/>
                  <a:pt x="7910" y="21453"/>
                </a:cubicBezTo>
                <a:cubicBezTo>
                  <a:pt x="7971" y="21397"/>
                  <a:pt x="8031" y="21353"/>
                  <a:pt x="8094" y="21353"/>
                </a:cubicBezTo>
                <a:close/>
                <a:moveTo>
                  <a:pt x="976" y="21298"/>
                </a:moveTo>
                <a:lnTo>
                  <a:pt x="976" y="21298"/>
                </a:lnTo>
                <a:cubicBezTo>
                  <a:pt x="1027" y="21452"/>
                  <a:pt x="929" y="21496"/>
                  <a:pt x="840" y="21606"/>
                </a:cubicBezTo>
                <a:cubicBezTo>
                  <a:pt x="810" y="21485"/>
                  <a:pt x="795" y="21423"/>
                  <a:pt x="773" y="21330"/>
                </a:cubicBezTo>
                <a:cubicBezTo>
                  <a:pt x="847" y="21319"/>
                  <a:pt x="911" y="21309"/>
                  <a:pt x="976" y="21298"/>
                </a:cubicBezTo>
                <a:close/>
                <a:moveTo>
                  <a:pt x="7995" y="21742"/>
                </a:moveTo>
                <a:lnTo>
                  <a:pt x="7995" y="21742"/>
                </a:lnTo>
                <a:cubicBezTo>
                  <a:pt x="8073" y="21771"/>
                  <a:pt x="8119" y="21776"/>
                  <a:pt x="8148" y="21801"/>
                </a:cubicBezTo>
                <a:cubicBezTo>
                  <a:pt x="8175" y="21823"/>
                  <a:pt x="8181" y="21867"/>
                  <a:pt x="8196" y="21902"/>
                </a:cubicBezTo>
                <a:cubicBezTo>
                  <a:pt x="8177" y="21914"/>
                  <a:pt x="8157" y="21924"/>
                  <a:pt x="8138" y="21937"/>
                </a:cubicBezTo>
                <a:cubicBezTo>
                  <a:pt x="8099" y="21885"/>
                  <a:pt x="8062" y="21833"/>
                  <a:pt x="7995" y="21742"/>
                </a:cubicBezTo>
                <a:close/>
                <a:moveTo>
                  <a:pt x="2896" y="21775"/>
                </a:moveTo>
                <a:lnTo>
                  <a:pt x="2896" y="21775"/>
                </a:lnTo>
                <a:cubicBezTo>
                  <a:pt x="2966" y="21849"/>
                  <a:pt x="3017" y="21902"/>
                  <a:pt x="3075" y="21964"/>
                </a:cubicBezTo>
                <a:cubicBezTo>
                  <a:pt x="3034" y="21975"/>
                  <a:pt x="3005" y="21983"/>
                  <a:pt x="2984" y="21983"/>
                </a:cubicBezTo>
                <a:cubicBezTo>
                  <a:pt x="2930" y="21983"/>
                  <a:pt x="2923" y="21936"/>
                  <a:pt x="2896" y="21775"/>
                </a:cubicBezTo>
                <a:close/>
                <a:moveTo>
                  <a:pt x="3763" y="21942"/>
                </a:moveTo>
                <a:cubicBezTo>
                  <a:pt x="3816" y="21954"/>
                  <a:pt x="3868" y="21965"/>
                  <a:pt x="3922" y="21976"/>
                </a:cubicBezTo>
                <a:cubicBezTo>
                  <a:pt x="3919" y="21991"/>
                  <a:pt x="3917" y="22007"/>
                  <a:pt x="3913" y="22021"/>
                </a:cubicBezTo>
                <a:cubicBezTo>
                  <a:pt x="3861" y="22007"/>
                  <a:pt x="3807" y="21994"/>
                  <a:pt x="3754" y="21981"/>
                </a:cubicBezTo>
                <a:cubicBezTo>
                  <a:pt x="3757" y="21968"/>
                  <a:pt x="3760" y="21955"/>
                  <a:pt x="3763" y="21942"/>
                </a:cubicBezTo>
                <a:close/>
                <a:moveTo>
                  <a:pt x="3721" y="22216"/>
                </a:moveTo>
                <a:cubicBezTo>
                  <a:pt x="3761" y="22227"/>
                  <a:pt x="3800" y="22236"/>
                  <a:pt x="3879" y="22256"/>
                </a:cubicBezTo>
                <a:cubicBezTo>
                  <a:pt x="3806" y="22305"/>
                  <a:pt x="3767" y="22331"/>
                  <a:pt x="3690" y="22383"/>
                </a:cubicBezTo>
                <a:cubicBezTo>
                  <a:pt x="3706" y="22298"/>
                  <a:pt x="3714" y="22258"/>
                  <a:pt x="3721" y="22216"/>
                </a:cubicBezTo>
                <a:close/>
                <a:moveTo>
                  <a:pt x="8192" y="22125"/>
                </a:moveTo>
                <a:cubicBezTo>
                  <a:pt x="8272" y="22213"/>
                  <a:pt x="8347" y="22297"/>
                  <a:pt x="8446" y="22411"/>
                </a:cubicBezTo>
                <a:cubicBezTo>
                  <a:pt x="8442" y="22411"/>
                  <a:pt x="8437" y="22411"/>
                  <a:pt x="8432" y="22411"/>
                </a:cubicBezTo>
                <a:cubicBezTo>
                  <a:pt x="8362" y="22411"/>
                  <a:pt x="8298" y="22424"/>
                  <a:pt x="8237" y="22424"/>
                </a:cubicBezTo>
                <a:cubicBezTo>
                  <a:pt x="8178" y="22424"/>
                  <a:pt x="8122" y="22411"/>
                  <a:pt x="8066" y="22359"/>
                </a:cubicBezTo>
                <a:cubicBezTo>
                  <a:pt x="8106" y="22286"/>
                  <a:pt x="8145" y="22213"/>
                  <a:pt x="8192" y="22125"/>
                </a:cubicBezTo>
                <a:close/>
                <a:moveTo>
                  <a:pt x="8190" y="22573"/>
                </a:moveTo>
                <a:cubicBezTo>
                  <a:pt x="8310" y="22589"/>
                  <a:pt x="8431" y="22604"/>
                  <a:pt x="8598" y="22625"/>
                </a:cubicBezTo>
                <a:cubicBezTo>
                  <a:pt x="8514" y="22658"/>
                  <a:pt x="8441" y="22685"/>
                  <a:pt x="8376" y="22685"/>
                </a:cubicBezTo>
                <a:cubicBezTo>
                  <a:pt x="8308" y="22685"/>
                  <a:pt x="8248" y="22656"/>
                  <a:pt x="8190" y="22573"/>
                </a:cubicBezTo>
                <a:close/>
                <a:moveTo>
                  <a:pt x="849" y="21632"/>
                </a:moveTo>
                <a:cubicBezTo>
                  <a:pt x="904" y="21637"/>
                  <a:pt x="992" y="21645"/>
                  <a:pt x="1116" y="21657"/>
                </a:cubicBezTo>
                <a:cubicBezTo>
                  <a:pt x="948" y="21782"/>
                  <a:pt x="1147" y="22038"/>
                  <a:pt x="880" y="22087"/>
                </a:cubicBezTo>
                <a:cubicBezTo>
                  <a:pt x="928" y="22156"/>
                  <a:pt x="981" y="22194"/>
                  <a:pt x="979" y="22232"/>
                </a:cubicBezTo>
                <a:cubicBezTo>
                  <a:pt x="976" y="22278"/>
                  <a:pt x="951" y="22309"/>
                  <a:pt x="913" y="22309"/>
                </a:cubicBezTo>
                <a:cubicBezTo>
                  <a:pt x="895" y="22309"/>
                  <a:pt x="876" y="22303"/>
                  <a:pt x="854" y="22289"/>
                </a:cubicBezTo>
                <a:lnTo>
                  <a:pt x="854" y="22289"/>
                </a:lnTo>
                <a:cubicBezTo>
                  <a:pt x="855" y="22290"/>
                  <a:pt x="855" y="22293"/>
                  <a:pt x="855" y="22294"/>
                </a:cubicBezTo>
                <a:cubicBezTo>
                  <a:pt x="856" y="22295"/>
                  <a:pt x="857" y="22295"/>
                  <a:pt x="859" y="22295"/>
                </a:cubicBezTo>
                <a:cubicBezTo>
                  <a:pt x="857" y="22297"/>
                  <a:pt x="856" y="22297"/>
                  <a:pt x="855" y="22298"/>
                </a:cubicBezTo>
                <a:cubicBezTo>
                  <a:pt x="866" y="22418"/>
                  <a:pt x="892" y="22536"/>
                  <a:pt x="989" y="22643"/>
                </a:cubicBezTo>
                <a:cubicBezTo>
                  <a:pt x="936" y="22657"/>
                  <a:pt x="889" y="22687"/>
                  <a:pt x="852" y="22687"/>
                </a:cubicBezTo>
                <a:cubicBezTo>
                  <a:pt x="821" y="22687"/>
                  <a:pt x="796" y="22666"/>
                  <a:pt x="778" y="22600"/>
                </a:cubicBezTo>
                <a:cubicBezTo>
                  <a:pt x="761" y="22535"/>
                  <a:pt x="723" y="22518"/>
                  <a:pt x="680" y="22518"/>
                </a:cubicBezTo>
                <a:cubicBezTo>
                  <a:pt x="643" y="22518"/>
                  <a:pt x="603" y="22530"/>
                  <a:pt x="568" y="22536"/>
                </a:cubicBezTo>
                <a:cubicBezTo>
                  <a:pt x="555" y="22538"/>
                  <a:pt x="542" y="22539"/>
                  <a:pt x="531" y="22539"/>
                </a:cubicBezTo>
                <a:cubicBezTo>
                  <a:pt x="444" y="22539"/>
                  <a:pt x="422" y="22484"/>
                  <a:pt x="421" y="22371"/>
                </a:cubicBezTo>
                <a:lnTo>
                  <a:pt x="421" y="22371"/>
                </a:lnTo>
                <a:cubicBezTo>
                  <a:pt x="523" y="22420"/>
                  <a:pt x="605" y="22461"/>
                  <a:pt x="724" y="22518"/>
                </a:cubicBezTo>
                <a:cubicBezTo>
                  <a:pt x="692" y="22455"/>
                  <a:pt x="682" y="22431"/>
                  <a:pt x="669" y="22408"/>
                </a:cubicBezTo>
                <a:lnTo>
                  <a:pt x="854" y="22298"/>
                </a:lnTo>
                <a:lnTo>
                  <a:pt x="854" y="22294"/>
                </a:lnTo>
                <a:cubicBezTo>
                  <a:pt x="772" y="22270"/>
                  <a:pt x="689" y="22246"/>
                  <a:pt x="600" y="22221"/>
                </a:cubicBezTo>
                <a:cubicBezTo>
                  <a:pt x="637" y="22185"/>
                  <a:pt x="678" y="22147"/>
                  <a:pt x="727" y="22099"/>
                </a:cubicBezTo>
                <a:cubicBezTo>
                  <a:pt x="699" y="22052"/>
                  <a:pt x="669" y="22006"/>
                  <a:pt x="649" y="21971"/>
                </a:cubicBezTo>
                <a:cubicBezTo>
                  <a:pt x="714" y="21860"/>
                  <a:pt x="777" y="21755"/>
                  <a:pt x="849" y="21632"/>
                </a:cubicBezTo>
                <a:close/>
                <a:moveTo>
                  <a:pt x="3819" y="22627"/>
                </a:moveTo>
                <a:cubicBezTo>
                  <a:pt x="3855" y="22669"/>
                  <a:pt x="3886" y="22692"/>
                  <a:pt x="3884" y="22710"/>
                </a:cubicBezTo>
                <a:cubicBezTo>
                  <a:pt x="3882" y="22736"/>
                  <a:pt x="3853" y="22760"/>
                  <a:pt x="3836" y="22784"/>
                </a:cubicBezTo>
                <a:cubicBezTo>
                  <a:pt x="3813" y="22765"/>
                  <a:pt x="3780" y="22747"/>
                  <a:pt x="3772" y="22724"/>
                </a:cubicBezTo>
                <a:cubicBezTo>
                  <a:pt x="3766" y="22704"/>
                  <a:pt x="3793" y="22675"/>
                  <a:pt x="3819" y="22627"/>
                </a:cubicBezTo>
                <a:close/>
                <a:moveTo>
                  <a:pt x="6482" y="22883"/>
                </a:moveTo>
                <a:cubicBezTo>
                  <a:pt x="6499" y="22883"/>
                  <a:pt x="6519" y="22889"/>
                  <a:pt x="6535" y="22889"/>
                </a:cubicBezTo>
                <a:cubicBezTo>
                  <a:pt x="6537" y="22889"/>
                  <a:pt x="6539" y="22889"/>
                  <a:pt x="6541" y="22889"/>
                </a:cubicBezTo>
                <a:cubicBezTo>
                  <a:pt x="6542" y="22889"/>
                  <a:pt x="6542" y="22889"/>
                  <a:pt x="6543" y="22889"/>
                </a:cubicBezTo>
                <a:cubicBezTo>
                  <a:pt x="6556" y="22889"/>
                  <a:pt x="6573" y="22897"/>
                  <a:pt x="6619" y="22912"/>
                </a:cubicBezTo>
                <a:cubicBezTo>
                  <a:pt x="6543" y="22928"/>
                  <a:pt x="6497" y="22937"/>
                  <a:pt x="6452" y="22945"/>
                </a:cubicBezTo>
                <a:cubicBezTo>
                  <a:pt x="6443" y="22894"/>
                  <a:pt x="6459" y="22883"/>
                  <a:pt x="6482" y="22883"/>
                </a:cubicBezTo>
                <a:close/>
                <a:moveTo>
                  <a:pt x="8212" y="22822"/>
                </a:moveTo>
                <a:lnTo>
                  <a:pt x="8212" y="22822"/>
                </a:lnTo>
                <a:cubicBezTo>
                  <a:pt x="8281" y="22887"/>
                  <a:pt x="8310" y="22914"/>
                  <a:pt x="8380" y="22982"/>
                </a:cubicBezTo>
                <a:cubicBezTo>
                  <a:pt x="8300" y="22963"/>
                  <a:pt x="8267" y="22964"/>
                  <a:pt x="8247" y="22949"/>
                </a:cubicBezTo>
                <a:cubicBezTo>
                  <a:pt x="8232" y="22937"/>
                  <a:pt x="8233" y="22904"/>
                  <a:pt x="8212" y="22822"/>
                </a:cubicBezTo>
                <a:close/>
                <a:moveTo>
                  <a:pt x="3350" y="22891"/>
                </a:moveTo>
                <a:cubicBezTo>
                  <a:pt x="3428" y="22908"/>
                  <a:pt x="3430" y="22920"/>
                  <a:pt x="3459" y="23070"/>
                </a:cubicBezTo>
                <a:cubicBezTo>
                  <a:pt x="3446" y="23074"/>
                  <a:pt x="3434" y="23075"/>
                  <a:pt x="3424" y="23075"/>
                </a:cubicBezTo>
                <a:cubicBezTo>
                  <a:pt x="3320" y="23075"/>
                  <a:pt x="3383" y="22921"/>
                  <a:pt x="3350" y="22891"/>
                </a:cubicBezTo>
                <a:close/>
                <a:moveTo>
                  <a:pt x="7802" y="23000"/>
                </a:moveTo>
                <a:cubicBezTo>
                  <a:pt x="7841" y="23016"/>
                  <a:pt x="7880" y="23032"/>
                  <a:pt x="7916" y="23050"/>
                </a:cubicBezTo>
                <a:cubicBezTo>
                  <a:pt x="7919" y="23052"/>
                  <a:pt x="7905" y="23090"/>
                  <a:pt x="7904" y="23090"/>
                </a:cubicBezTo>
                <a:cubicBezTo>
                  <a:pt x="7861" y="23079"/>
                  <a:pt x="7819" y="23064"/>
                  <a:pt x="7775" y="23052"/>
                </a:cubicBezTo>
                <a:cubicBezTo>
                  <a:pt x="7785" y="23034"/>
                  <a:pt x="7794" y="23016"/>
                  <a:pt x="7802" y="23000"/>
                </a:cubicBezTo>
                <a:close/>
                <a:moveTo>
                  <a:pt x="5465" y="22812"/>
                </a:moveTo>
                <a:cubicBezTo>
                  <a:pt x="5541" y="22916"/>
                  <a:pt x="5541" y="22916"/>
                  <a:pt x="5390" y="23166"/>
                </a:cubicBezTo>
                <a:cubicBezTo>
                  <a:pt x="5222" y="22977"/>
                  <a:pt x="5478" y="22956"/>
                  <a:pt x="5465" y="22812"/>
                </a:cubicBezTo>
                <a:close/>
                <a:moveTo>
                  <a:pt x="3986" y="22932"/>
                </a:moveTo>
                <a:lnTo>
                  <a:pt x="3986" y="22932"/>
                </a:lnTo>
                <a:cubicBezTo>
                  <a:pt x="3965" y="23033"/>
                  <a:pt x="3948" y="23120"/>
                  <a:pt x="3926" y="23230"/>
                </a:cubicBezTo>
                <a:cubicBezTo>
                  <a:pt x="3871" y="23000"/>
                  <a:pt x="3871" y="23000"/>
                  <a:pt x="3986" y="22932"/>
                </a:cubicBezTo>
                <a:close/>
                <a:moveTo>
                  <a:pt x="8520" y="23178"/>
                </a:moveTo>
                <a:cubicBezTo>
                  <a:pt x="8520" y="23178"/>
                  <a:pt x="8520" y="23178"/>
                  <a:pt x="8520" y="23178"/>
                </a:cubicBezTo>
                <a:cubicBezTo>
                  <a:pt x="8540" y="23209"/>
                  <a:pt x="8557" y="23242"/>
                  <a:pt x="8577" y="23276"/>
                </a:cubicBezTo>
                <a:cubicBezTo>
                  <a:pt x="8559" y="23284"/>
                  <a:pt x="8541" y="23292"/>
                  <a:pt x="8525" y="23300"/>
                </a:cubicBezTo>
                <a:cubicBezTo>
                  <a:pt x="8512" y="23266"/>
                  <a:pt x="8498" y="23232"/>
                  <a:pt x="8486" y="23198"/>
                </a:cubicBezTo>
                <a:cubicBezTo>
                  <a:pt x="8484" y="23194"/>
                  <a:pt x="8518" y="23178"/>
                  <a:pt x="8520" y="23178"/>
                </a:cubicBezTo>
                <a:close/>
                <a:moveTo>
                  <a:pt x="5673" y="23156"/>
                </a:moveTo>
                <a:cubicBezTo>
                  <a:pt x="5691" y="23205"/>
                  <a:pt x="5707" y="23253"/>
                  <a:pt x="5726" y="23303"/>
                </a:cubicBezTo>
                <a:cubicBezTo>
                  <a:pt x="5709" y="23308"/>
                  <a:pt x="5691" y="23312"/>
                  <a:pt x="5674" y="23315"/>
                </a:cubicBezTo>
                <a:cubicBezTo>
                  <a:pt x="5659" y="23267"/>
                  <a:pt x="5645" y="23219"/>
                  <a:pt x="5629" y="23172"/>
                </a:cubicBezTo>
                <a:lnTo>
                  <a:pt x="5673" y="23156"/>
                </a:lnTo>
                <a:close/>
                <a:moveTo>
                  <a:pt x="6431" y="23106"/>
                </a:moveTo>
                <a:cubicBezTo>
                  <a:pt x="6536" y="23145"/>
                  <a:pt x="6582" y="23206"/>
                  <a:pt x="6536" y="23354"/>
                </a:cubicBezTo>
                <a:cubicBezTo>
                  <a:pt x="6491" y="23244"/>
                  <a:pt x="6462" y="23175"/>
                  <a:pt x="6431" y="23106"/>
                </a:cubicBezTo>
                <a:close/>
                <a:moveTo>
                  <a:pt x="7519" y="23234"/>
                </a:moveTo>
                <a:cubicBezTo>
                  <a:pt x="7538" y="23279"/>
                  <a:pt x="7557" y="23324"/>
                  <a:pt x="7575" y="23370"/>
                </a:cubicBezTo>
                <a:cubicBezTo>
                  <a:pt x="7558" y="23378"/>
                  <a:pt x="7543" y="23387"/>
                  <a:pt x="7526" y="23397"/>
                </a:cubicBezTo>
                <a:cubicBezTo>
                  <a:pt x="7487" y="23364"/>
                  <a:pt x="7445" y="23331"/>
                  <a:pt x="7393" y="23288"/>
                </a:cubicBezTo>
                <a:cubicBezTo>
                  <a:pt x="7437" y="23271"/>
                  <a:pt x="7477" y="23253"/>
                  <a:pt x="7519" y="23234"/>
                </a:cubicBezTo>
                <a:close/>
                <a:moveTo>
                  <a:pt x="7918" y="23138"/>
                </a:moveTo>
                <a:lnTo>
                  <a:pt x="7918" y="23138"/>
                </a:lnTo>
                <a:cubicBezTo>
                  <a:pt x="7906" y="23246"/>
                  <a:pt x="7898" y="23318"/>
                  <a:pt x="7887" y="23420"/>
                </a:cubicBezTo>
                <a:cubicBezTo>
                  <a:pt x="7806" y="23360"/>
                  <a:pt x="7743" y="23313"/>
                  <a:pt x="7650" y="23244"/>
                </a:cubicBezTo>
                <a:cubicBezTo>
                  <a:pt x="7763" y="23200"/>
                  <a:pt x="7827" y="23175"/>
                  <a:pt x="7918" y="23138"/>
                </a:cubicBezTo>
                <a:close/>
                <a:moveTo>
                  <a:pt x="9468" y="23292"/>
                </a:moveTo>
                <a:cubicBezTo>
                  <a:pt x="9499" y="23334"/>
                  <a:pt x="9531" y="23376"/>
                  <a:pt x="9562" y="23416"/>
                </a:cubicBezTo>
                <a:cubicBezTo>
                  <a:pt x="9545" y="23428"/>
                  <a:pt x="9528" y="23440"/>
                  <a:pt x="9510" y="23453"/>
                </a:cubicBezTo>
                <a:lnTo>
                  <a:pt x="9429" y="23319"/>
                </a:lnTo>
                <a:cubicBezTo>
                  <a:pt x="9442" y="23312"/>
                  <a:pt x="9455" y="23303"/>
                  <a:pt x="9468" y="23292"/>
                </a:cubicBezTo>
                <a:close/>
                <a:moveTo>
                  <a:pt x="5700" y="23440"/>
                </a:moveTo>
                <a:lnTo>
                  <a:pt x="5700" y="23440"/>
                </a:lnTo>
                <a:cubicBezTo>
                  <a:pt x="5762" y="23458"/>
                  <a:pt x="5834" y="23477"/>
                  <a:pt x="5909" y="23498"/>
                </a:cubicBezTo>
                <a:cubicBezTo>
                  <a:pt x="5857" y="23535"/>
                  <a:pt x="5819" y="23553"/>
                  <a:pt x="5790" y="23553"/>
                </a:cubicBezTo>
                <a:cubicBezTo>
                  <a:pt x="5749" y="23553"/>
                  <a:pt x="5725" y="23516"/>
                  <a:pt x="5700" y="23440"/>
                </a:cubicBezTo>
                <a:close/>
                <a:moveTo>
                  <a:pt x="6702" y="23437"/>
                </a:moveTo>
                <a:cubicBezTo>
                  <a:pt x="6702" y="23437"/>
                  <a:pt x="6702" y="23437"/>
                  <a:pt x="6702" y="23437"/>
                </a:cubicBezTo>
                <a:cubicBezTo>
                  <a:pt x="6756" y="23461"/>
                  <a:pt x="6806" y="23490"/>
                  <a:pt x="6858" y="23519"/>
                </a:cubicBezTo>
                <a:cubicBezTo>
                  <a:pt x="6840" y="23542"/>
                  <a:pt x="6821" y="23567"/>
                  <a:pt x="6803" y="23591"/>
                </a:cubicBezTo>
                <a:cubicBezTo>
                  <a:pt x="6757" y="23559"/>
                  <a:pt x="6712" y="23527"/>
                  <a:pt x="6669" y="23491"/>
                </a:cubicBezTo>
                <a:cubicBezTo>
                  <a:pt x="6666" y="23489"/>
                  <a:pt x="6699" y="23437"/>
                  <a:pt x="6702" y="23437"/>
                </a:cubicBezTo>
                <a:close/>
                <a:moveTo>
                  <a:pt x="3417" y="23476"/>
                </a:moveTo>
                <a:cubicBezTo>
                  <a:pt x="3469" y="23550"/>
                  <a:pt x="3501" y="23575"/>
                  <a:pt x="3501" y="23600"/>
                </a:cubicBezTo>
                <a:cubicBezTo>
                  <a:pt x="3501" y="23638"/>
                  <a:pt x="3481" y="23679"/>
                  <a:pt x="3467" y="23720"/>
                </a:cubicBezTo>
                <a:cubicBezTo>
                  <a:pt x="3441" y="23688"/>
                  <a:pt x="3408" y="23661"/>
                  <a:pt x="3392" y="23625"/>
                </a:cubicBezTo>
                <a:cubicBezTo>
                  <a:pt x="3382" y="23601"/>
                  <a:pt x="3399" y="23567"/>
                  <a:pt x="3417" y="23476"/>
                </a:cubicBezTo>
                <a:close/>
                <a:moveTo>
                  <a:pt x="9646" y="23662"/>
                </a:moveTo>
                <a:lnTo>
                  <a:pt x="9657" y="23716"/>
                </a:lnTo>
                <a:cubicBezTo>
                  <a:pt x="9610" y="23725"/>
                  <a:pt x="9563" y="23734"/>
                  <a:pt x="9517" y="23741"/>
                </a:cubicBezTo>
                <a:cubicBezTo>
                  <a:pt x="9513" y="23726"/>
                  <a:pt x="9509" y="23710"/>
                  <a:pt x="9506" y="23695"/>
                </a:cubicBezTo>
                <a:cubicBezTo>
                  <a:pt x="9552" y="23683"/>
                  <a:pt x="9599" y="23673"/>
                  <a:pt x="9646" y="23662"/>
                </a:cubicBezTo>
                <a:close/>
                <a:moveTo>
                  <a:pt x="9801" y="23633"/>
                </a:moveTo>
                <a:cubicBezTo>
                  <a:pt x="9883" y="23758"/>
                  <a:pt x="9883" y="23760"/>
                  <a:pt x="9729" y="23773"/>
                </a:cubicBezTo>
                <a:cubicBezTo>
                  <a:pt x="9728" y="23774"/>
                  <a:pt x="9728" y="23777"/>
                  <a:pt x="9727" y="23778"/>
                </a:cubicBezTo>
                <a:cubicBezTo>
                  <a:pt x="9724" y="23779"/>
                  <a:pt x="9723" y="23779"/>
                  <a:pt x="9722" y="23781"/>
                </a:cubicBezTo>
                <a:lnTo>
                  <a:pt x="9722" y="23773"/>
                </a:lnTo>
                <a:lnTo>
                  <a:pt x="9729" y="23773"/>
                </a:lnTo>
                <a:cubicBezTo>
                  <a:pt x="9751" y="23730"/>
                  <a:pt x="9774" y="23685"/>
                  <a:pt x="9801" y="23633"/>
                </a:cubicBezTo>
                <a:close/>
                <a:moveTo>
                  <a:pt x="7945" y="23640"/>
                </a:moveTo>
                <a:cubicBezTo>
                  <a:pt x="7887" y="23750"/>
                  <a:pt x="7865" y="23792"/>
                  <a:pt x="7811" y="23792"/>
                </a:cubicBezTo>
                <a:cubicBezTo>
                  <a:pt x="7777" y="23792"/>
                  <a:pt x="7730" y="23776"/>
                  <a:pt x="7656" y="23750"/>
                </a:cubicBezTo>
                <a:cubicBezTo>
                  <a:pt x="7780" y="23703"/>
                  <a:pt x="7850" y="23677"/>
                  <a:pt x="7945" y="23640"/>
                </a:cubicBezTo>
                <a:close/>
                <a:moveTo>
                  <a:pt x="5194" y="23519"/>
                </a:moveTo>
                <a:cubicBezTo>
                  <a:pt x="5210" y="23522"/>
                  <a:pt x="5226" y="23526"/>
                  <a:pt x="5243" y="23529"/>
                </a:cubicBezTo>
                <a:cubicBezTo>
                  <a:pt x="5257" y="23596"/>
                  <a:pt x="5275" y="23663"/>
                  <a:pt x="5282" y="23731"/>
                </a:cubicBezTo>
                <a:cubicBezTo>
                  <a:pt x="5284" y="23757"/>
                  <a:pt x="5255" y="23807"/>
                  <a:pt x="5247" y="23807"/>
                </a:cubicBezTo>
                <a:cubicBezTo>
                  <a:pt x="5247" y="23807"/>
                  <a:pt x="5247" y="23807"/>
                  <a:pt x="5247" y="23807"/>
                </a:cubicBezTo>
                <a:cubicBezTo>
                  <a:pt x="5212" y="23800"/>
                  <a:pt x="5152" y="23777"/>
                  <a:pt x="5152" y="23763"/>
                </a:cubicBezTo>
                <a:cubicBezTo>
                  <a:pt x="5158" y="23682"/>
                  <a:pt x="5178" y="23601"/>
                  <a:pt x="5194" y="23519"/>
                </a:cubicBezTo>
                <a:close/>
                <a:moveTo>
                  <a:pt x="4201" y="23682"/>
                </a:moveTo>
                <a:lnTo>
                  <a:pt x="4201" y="23682"/>
                </a:lnTo>
                <a:cubicBezTo>
                  <a:pt x="4313" y="23685"/>
                  <a:pt x="4313" y="23685"/>
                  <a:pt x="4335" y="23814"/>
                </a:cubicBezTo>
                <a:cubicBezTo>
                  <a:pt x="4287" y="23768"/>
                  <a:pt x="4245" y="23726"/>
                  <a:pt x="4201" y="23682"/>
                </a:cubicBezTo>
                <a:close/>
                <a:moveTo>
                  <a:pt x="5748" y="23786"/>
                </a:moveTo>
                <a:cubicBezTo>
                  <a:pt x="5800" y="23800"/>
                  <a:pt x="5852" y="23814"/>
                  <a:pt x="5904" y="23830"/>
                </a:cubicBezTo>
                <a:cubicBezTo>
                  <a:pt x="5899" y="23849"/>
                  <a:pt x="5894" y="23865"/>
                  <a:pt x="5889" y="23883"/>
                </a:cubicBezTo>
                <a:cubicBezTo>
                  <a:pt x="5837" y="23867"/>
                  <a:pt x="5785" y="23850"/>
                  <a:pt x="5733" y="23834"/>
                </a:cubicBezTo>
                <a:cubicBezTo>
                  <a:pt x="5738" y="23819"/>
                  <a:pt x="5743" y="23802"/>
                  <a:pt x="5748" y="23786"/>
                </a:cubicBezTo>
                <a:close/>
                <a:moveTo>
                  <a:pt x="8176" y="23353"/>
                </a:moveTo>
                <a:cubicBezTo>
                  <a:pt x="8266" y="23353"/>
                  <a:pt x="8298" y="23458"/>
                  <a:pt x="8359" y="23532"/>
                </a:cubicBezTo>
                <a:cubicBezTo>
                  <a:pt x="8410" y="23479"/>
                  <a:pt x="8462" y="23461"/>
                  <a:pt x="8516" y="23461"/>
                </a:cubicBezTo>
                <a:cubicBezTo>
                  <a:pt x="8592" y="23461"/>
                  <a:pt x="8672" y="23497"/>
                  <a:pt x="8757" y="23519"/>
                </a:cubicBezTo>
                <a:cubicBezTo>
                  <a:pt x="8764" y="23633"/>
                  <a:pt x="8771" y="23752"/>
                  <a:pt x="8780" y="23896"/>
                </a:cubicBezTo>
                <a:cubicBezTo>
                  <a:pt x="8738" y="23873"/>
                  <a:pt x="8689" y="23846"/>
                  <a:pt x="8639" y="23820"/>
                </a:cubicBezTo>
                <a:cubicBezTo>
                  <a:pt x="8658" y="23753"/>
                  <a:pt x="8675" y="23694"/>
                  <a:pt x="8700" y="23602"/>
                </a:cubicBezTo>
                <a:cubicBezTo>
                  <a:pt x="8612" y="23588"/>
                  <a:pt x="8539" y="23575"/>
                  <a:pt x="8465" y="23562"/>
                </a:cubicBezTo>
                <a:cubicBezTo>
                  <a:pt x="8455" y="23578"/>
                  <a:pt x="8442" y="23592"/>
                  <a:pt x="8432" y="23609"/>
                </a:cubicBezTo>
                <a:cubicBezTo>
                  <a:pt x="8473" y="23669"/>
                  <a:pt x="8513" y="23728"/>
                  <a:pt x="8567" y="23808"/>
                </a:cubicBezTo>
                <a:cubicBezTo>
                  <a:pt x="8507" y="23806"/>
                  <a:pt x="8410" y="23804"/>
                  <a:pt x="8410" y="23801"/>
                </a:cubicBezTo>
                <a:cubicBezTo>
                  <a:pt x="8409" y="23715"/>
                  <a:pt x="8367" y="23703"/>
                  <a:pt x="8319" y="23703"/>
                </a:cubicBezTo>
                <a:cubicBezTo>
                  <a:pt x="8301" y="23703"/>
                  <a:pt x="8281" y="23704"/>
                  <a:pt x="8263" y="23704"/>
                </a:cubicBezTo>
                <a:cubicBezTo>
                  <a:pt x="8240" y="23704"/>
                  <a:pt x="8220" y="23701"/>
                  <a:pt x="8207" y="23687"/>
                </a:cubicBezTo>
                <a:cubicBezTo>
                  <a:pt x="8207" y="23624"/>
                  <a:pt x="8223" y="23560"/>
                  <a:pt x="8202" y="23516"/>
                </a:cubicBezTo>
                <a:cubicBezTo>
                  <a:pt x="8179" y="23466"/>
                  <a:pt x="8070" y="23470"/>
                  <a:pt x="8112" y="23367"/>
                </a:cubicBezTo>
                <a:cubicBezTo>
                  <a:pt x="8136" y="23357"/>
                  <a:pt x="8158" y="23353"/>
                  <a:pt x="8176" y="23353"/>
                </a:cubicBezTo>
                <a:close/>
                <a:moveTo>
                  <a:pt x="6911" y="23761"/>
                </a:moveTo>
                <a:cubicBezTo>
                  <a:pt x="6916" y="23772"/>
                  <a:pt x="6921" y="23783"/>
                  <a:pt x="6926" y="23795"/>
                </a:cubicBezTo>
                <a:cubicBezTo>
                  <a:pt x="6863" y="23836"/>
                  <a:pt x="6799" y="23878"/>
                  <a:pt x="6707" y="23937"/>
                </a:cubicBezTo>
                <a:cubicBezTo>
                  <a:pt x="6675" y="23890"/>
                  <a:pt x="6648" y="23851"/>
                  <a:pt x="6608" y="23794"/>
                </a:cubicBezTo>
                <a:cubicBezTo>
                  <a:pt x="6723" y="23782"/>
                  <a:pt x="6817" y="23772"/>
                  <a:pt x="6911" y="23761"/>
                </a:cubicBezTo>
                <a:close/>
                <a:moveTo>
                  <a:pt x="1875" y="23811"/>
                </a:moveTo>
                <a:cubicBezTo>
                  <a:pt x="1894" y="23814"/>
                  <a:pt x="1912" y="23816"/>
                  <a:pt x="1932" y="23820"/>
                </a:cubicBezTo>
                <a:cubicBezTo>
                  <a:pt x="1930" y="23889"/>
                  <a:pt x="1929" y="23959"/>
                  <a:pt x="1928" y="24029"/>
                </a:cubicBezTo>
                <a:cubicBezTo>
                  <a:pt x="1904" y="24028"/>
                  <a:pt x="1880" y="24027"/>
                  <a:pt x="1855" y="24026"/>
                </a:cubicBezTo>
                <a:cubicBezTo>
                  <a:pt x="1862" y="23954"/>
                  <a:pt x="1870" y="23882"/>
                  <a:pt x="1875" y="23811"/>
                </a:cubicBezTo>
                <a:close/>
                <a:moveTo>
                  <a:pt x="8173" y="23970"/>
                </a:moveTo>
                <a:cubicBezTo>
                  <a:pt x="8176" y="24022"/>
                  <a:pt x="8178" y="24060"/>
                  <a:pt x="8181" y="24107"/>
                </a:cubicBezTo>
                <a:cubicBezTo>
                  <a:pt x="8123" y="24106"/>
                  <a:pt x="8066" y="24104"/>
                  <a:pt x="7956" y="24099"/>
                </a:cubicBezTo>
                <a:cubicBezTo>
                  <a:pt x="8052" y="24039"/>
                  <a:pt x="8104" y="24010"/>
                  <a:pt x="8173" y="23970"/>
                </a:cubicBezTo>
                <a:close/>
                <a:moveTo>
                  <a:pt x="1516" y="24019"/>
                </a:moveTo>
                <a:cubicBezTo>
                  <a:pt x="1521" y="24032"/>
                  <a:pt x="1527" y="24044"/>
                  <a:pt x="1533" y="24057"/>
                </a:cubicBezTo>
                <a:cubicBezTo>
                  <a:pt x="1481" y="24085"/>
                  <a:pt x="1429" y="24112"/>
                  <a:pt x="1377" y="24141"/>
                </a:cubicBezTo>
                <a:cubicBezTo>
                  <a:pt x="1371" y="24131"/>
                  <a:pt x="1364" y="24121"/>
                  <a:pt x="1359" y="24109"/>
                </a:cubicBezTo>
                <a:lnTo>
                  <a:pt x="1516" y="24019"/>
                </a:lnTo>
                <a:close/>
                <a:moveTo>
                  <a:pt x="6976" y="24002"/>
                </a:moveTo>
                <a:cubicBezTo>
                  <a:pt x="6887" y="24099"/>
                  <a:pt x="6836" y="24147"/>
                  <a:pt x="6791" y="24147"/>
                </a:cubicBezTo>
                <a:cubicBezTo>
                  <a:pt x="6751" y="24147"/>
                  <a:pt x="6715" y="24111"/>
                  <a:pt x="6660" y="24042"/>
                </a:cubicBezTo>
                <a:cubicBezTo>
                  <a:pt x="6775" y="24027"/>
                  <a:pt x="6876" y="24013"/>
                  <a:pt x="6976" y="24002"/>
                </a:cubicBezTo>
                <a:close/>
                <a:moveTo>
                  <a:pt x="7670" y="24075"/>
                </a:moveTo>
                <a:cubicBezTo>
                  <a:pt x="7691" y="24095"/>
                  <a:pt x="7712" y="24112"/>
                  <a:pt x="7733" y="24132"/>
                </a:cubicBezTo>
                <a:cubicBezTo>
                  <a:pt x="7686" y="24163"/>
                  <a:pt x="7639" y="24196"/>
                  <a:pt x="7592" y="24229"/>
                </a:cubicBezTo>
                <a:cubicBezTo>
                  <a:pt x="7585" y="24225"/>
                  <a:pt x="7577" y="24220"/>
                  <a:pt x="7570" y="24216"/>
                </a:cubicBezTo>
                <a:cubicBezTo>
                  <a:pt x="7604" y="24169"/>
                  <a:pt x="7637" y="24122"/>
                  <a:pt x="7670" y="24075"/>
                </a:cubicBezTo>
                <a:close/>
                <a:moveTo>
                  <a:pt x="8359" y="24180"/>
                </a:moveTo>
                <a:cubicBezTo>
                  <a:pt x="8320" y="24240"/>
                  <a:pt x="8290" y="24283"/>
                  <a:pt x="8261" y="24326"/>
                </a:cubicBezTo>
                <a:lnTo>
                  <a:pt x="8261" y="24326"/>
                </a:lnTo>
                <a:cubicBezTo>
                  <a:pt x="8138" y="24319"/>
                  <a:pt x="8013" y="24312"/>
                  <a:pt x="7889" y="24305"/>
                </a:cubicBezTo>
                <a:lnTo>
                  <a:pt x="7889" y="24261"/>
                </a:lnTo>
                <a:cubicBezTo>
                  <a:pt x="8041" y="24234"/>
                  <a:pt x="8192" y="24208"/>
                  <a:pt x="8359" y="24180"/>
                </a:cubicBezTo>
                <a:close/>
                <a:moveTo>
                  <a:pt x="5707" y="24102"/>
                </a:moveTo>
                <a:lnTo>
                  <a:pt x="5707" y="24102"/>
                </a:lnTo>
                <a:cubicBezTo>
                  <a:pt x="5856" y="24169"/>
                  <a:pt x="5826" y="24251"/>
                  <a:pt x="5852" y="24309"/>
                </a:cubicBezTo>
                <a:cubicBezTo>
                  <a:pt x="5834" y="24316"/>
                  <a:pt x="5817" y="24324"/>
                  <a:pt x="5800" y="24330"/>
                </a:cubicBezTo>
                <a:cubicBezTo>
                  <a:pt x="5775" y="24271"/>
                  <a:pt x="5752" y="24211"/>
                  <a:pt x="5707" y="24102"/>
                </a:cubicBezTo>
                <a:close/>
                <a:moveTo>
                  <a:pt x="4680" y="24255"/>
                </a:moveTo>
                <a:cubicBezTo>
                  <a:pt x="4689" y="24267"/>
                  <a:pt x="4697" y="24279"/>
                  <a:pt x="4706" y="24293"/>
                </a:cubicBezTo>
                <a:lnTo>
                  <a:pt x="4608" y="24371"/>
                </a:lnTo>
                <a:cubicBezTo>
                  <a:pt x="4598" y="24351"/>
                  <a:pt x="4576" y="24316"/>
                  <a:pt x="4579" y="24315"/>
                </a:cubicBezTo>
                <a:cubicBezTo>
                  <a:pt x="4610" y="24293"/>
                  <a:pt x="4644" y="24274"/>
                  <a:pt x="4680" y="24255"/>
                </a:cubicBezTo>
                <a:close/>
                <a:moveTo>
                  <a:pt x="4045" y="24248"/>
                </a:moveTo>
                <a:cubicBezTo>
                  <a:pt x="4132" y="24303"/>
                  <a:pt x="4193" y="24342"/>
                  <a:pt x="4272" y="24394"/>
                </a:cubicBezTo>
                <a:cubicBezTo>
                  <a:pt x="4227" y="24398"/>
                  <a:pt x="4193" y="24401"/>
                  <a:pt x="4167" y="24401"/>
                </a:cubicBezTo>
                <a:cubicBezTo>
                  <a:pt x="4087" y="24401"/>
                  <a:pt x="4079" y="24371"/>
                  <a:pt x="4045" y="24248"/>
                </a:cubicBezTo>
                <a:close/>
                <a:moveTo>
                  <a:pt x="8628" y="24005"/>
                </a:moveTo>
                <a:lnTo>
                  <a:pt x="8628" y="24005"/>
                </a:lnTo>
                <a:cubicBezTo>
                  <a:pt x="8774" y="24022"/>
                  <a:pt x="8892" y="24034"/>
                  <a:pt x="9041" y="24052"/>
                </a:cubicBezTo>
                <a:cubicBezTo>
                  <a:pt x="8995" y="24111"/>
                  <a:pt x="8963" y="24151"/>
                  <a:pt x="8927" y="24196"/>
                </a:cubicBezTo>
                <a:cubicBezTo>
                  <a:pt x="8955" y="24266"/>
                  <a:pt x="8983" y="24339"/>
                  <a:pt x="9012" y="24411"/>
                </a:cubicBezTo>
                <a:cubicBezTo>
                  <a:pt x="8991" y="24420"/>
                  <a:pt x="8971" y="24429"/>
                  <a:pt x="8948" y="24439"/>
                </a:cubicBezTo>
                <a:cubicBezTo>
                  <a:pt x="8779" y="24354"/>
                  <a:pt x="8711" y="24193"/>
                  <a:pt x="8628" y="24005"/>
                </a:cubicBezTo>
                <a:close/>
                <a:moveTo>
                  <a:pt x="6173" y="24371"/>
                </a:moveTo>
                <a:cubicBezTo>
                  <a:pt x="6213" y="24380"/>
                  <a:pt x="6254" y="24389"/>
                  <a:pt x="6296" y="24398"/>
                </a:cubicBezTo>
                <a:cubicBezTo>
                  <a:pt x="6293" y="24417"/>
                  <a:pt x="6290" y="24435"/>
                  <a:pt x="6289" y="24454"/>
                </a:cubicBezTo>
                <a:cubicBezTo>
                  <a:pt x="6247" y="24448"/>
                  <a:pt x="6205" y="24441"/>
                  <a:pt x="6165" y="24430"/>
                </a:cubicBezTo>
                <a:cubicBezTo>
                  <a:pt x="6163" y="24430"/>
                  <a:pt x="6170" y="24392"/>
                  <a:pt x="6173" y="24371"/>
                </a:cubicBezTo>
                <a:close/>
                <a:moveTo>
                  <a:pt x="3410" y="24307"/>
                </a:moveTo>
                <a:lnTo>
                  <a:pt x="3410" y="24307"/>
                </a:lnTo>
                <a:cubicBezTo>
                  <a:pt x="3532" y="24328"/>
                  <a:pt x="3616" y="24344"/>
                  <a:pt x="3724" y="24361"/>
                </a:cubicBezTo>
                <a:cubicBezTo>
                  <a:pt x="3707" y="24392"/>
                  <a:pt x="3686" y="24425"/>
                  <a:pt x="3659" y="24472"/>
                </a:cubicBezTo>
                <a:cubicBezTo>
                  <a:pt x="3581" y="24419"/>
                  <a:pt x="3511" y="24372"/>
                  <a:pt x="3410" y="24307"/>
                </a:cubicBezTo>
                <a:close/>
                <a:moveTo>
                  <a:pt x="8262" y="24328"/>
                </a:moveTo>
                <a:lnTo>
                  <a:pt x="8262" y="24334"/>
                </a:lnTo>
                <a:lnTo>
                  <a:pt x="8442" y="24334"/>
                </a:lnTo>
                <a:cubicBezTo>
                  <a:pt x="8413" y="24408"/>
                  <a:pt x="8388" y="24473"/>
                  <a:pt x="8328" y="24473"/>
                </a:cubicBezTo>
                <a:cubicBezTo>
                  <a:pt x="8310" y="24473"/>
                  <a:pt x="8289" y="24467"/>
                  <a:pt x="8264" y="24454"/>
                </a:cubicBezTo>
                <a:cubicBezTo>
                  <a:pt x="8247" y="24446"/>
                  <a:pt x="8260" y="24378"/>
                  <a:pt x="8262" y="24334"/>
                </a:cubicBezTo>
                <a:lnTo>
                  <a:pt x="8257" y="24334"/>
                </a:lnTo>
                <a:cubicBezTo>
                  <a:pt x="8258" y="24332"/>
                  <a:pt x="8259" y="24330"/>
                  <a:pt x="8261" y="24328"/>
                </a:cubicBezTo>
                <a:close/>
                <a:moveTo>
                  <a:pt x="3384" y="24348"/>
                </a:moveTo>
                <a:cubicBezTo>
                  <a:pt x="3378" y="24393"/>
                  <a:pt x="3373" y="24433"/>
                  <a:pt x="3370" y="24472"/>
                </a:cubicBezTo>
                <a:cubicBezTo>
                  <a:pt x="3367" y="24471"/>
                  <a:pt x="3365" y="24471"/>
                  <a:pt x="3362" y="24471"/>
                </a:cubicBezTo>
                <a:cubicBezTo>
                  <a:pt x="3318" y="24471"/>
                  <a:pt x="3268" y="24516"/>
                  <a:pt x="3224" y="24516"/>
                </a:cubicBezTo>
                <a:cubicBezTo>
                  <a:pt x="3196" y="24516"/>
                  <a:pt x="3170" y="24499"/>
                  <a:pt x="3149" y="24443"/>
                </a:cubicBezTo>
                <a:cubicBezTo>
                  <a:pt x="3227" y="24411"/>
                  <a:pt x="3295" y="24383"/>
                  <a:pt x="3384" y="24348"/>
                </a:cubicBezTo>
                <a:close/>
                <a:moveTo>
                  <a:pt x="6771" y="24225"/>
                </a:moveTo>
                <a:cubicBezTo>
                  <a:pt x="6773" y="24225"/>
                  <a:pt x="6774" y="24225"/>
                  <a:pt x="6775" y="24226"/>
                </a:cubicBezTo>
                <a:cubicBezTo>
                  <a:pt x="6854" y="24269"/>
                  <a:pt x="6931" y="24316"/>
                  <a:pt x="7027" y="24372"/>
                </a:cubicBezTo>
                <a:cubicBezTo>
                  <a:pt x="6983" y="24420"/>
                  <a:pt x="6936" y="24470"/>
                  <a:pt x="6872" y="24539"/>
                </a:cubicBezTo>
                <a:cubicBezTo>
                  <a:pt x="6838" y="24466"/>
                  <a:pt x="6814" y="24412"/>
                  <a:pt x="6788" y="24359"/>
                </a:cubicBezTo>
                <a:cubicBezTo>
                  <a:pt x="6774" y="24373"/>
                  <a:pt x="6763" y="24386"/>
                  <a:pt x="6749" y="24401"/>
                </a:cubicBezTo>
                <a:cubicBezTo>
                  <a:pt x="6772" y="24367"/>
                  <a:pt x="6794" y="24333"/>
                  <a:pt x="6816" y="24298"/>
                </a:cubicBezTo>
                <a:cubicBezTo>
                  <a:pt x="6782" y="24284"/>
                  <a:pt x="6754" y="24274"/>
                  <a:pt x="6704" y="24257"/>
                </a:cubicBezTo>
                <a:cubicBezTo>
                  <a:pt x="6737" y="24242"/>
                  <a:pt x="6759" y="24225"/>
                  <a:pt x="6771" y="24225"/>
                </a:cubicBezTo>
                <a:close/>
                <a:moveTo>
                  <a:pt x="7802" y="24492"/>
                </a:moveTo>
                <a:cubicBezTo>
                  <a:pt x="7825" y="24550"/>
                  <a:pt x="7850" y="24607"/>
                  <a:pt x="7874" y="24667"/>
                </a:cubicBezTo>
                <a:cubicBezTo>
                  <a:pt x="7863" y="24672"/>
                  <a:pt x="7852" y="24675"/>
                  <a:pt x="7840" y="24680"/>
                </a:cubicBezTo>
                <a:lnTo>
                  <a:pt x="7762" y="24508"/>
                </a:lnTo>
                <a:cubicBezTo>
                  <a:pt x="7774" y="24503"/>
                  <a:pt x="7788" y="24497"/>
                  <a:pt x="7802" y="24492"/>
                </a:cubicBezTo>
                <a:close/>
                <a:moveTo>
                  <a:pt x="4307" y="24610"/>
                </a:moveTo>
                <a:cubicBezTo>
                  <a:pt x="4334" y="24610"/>
                  <a:pt x="4361" y="24631"/>
                  <a:pt x="4387" y="24696"/>
                </a:cubicBezTo>
                <a:cubicBezTo>
                  <a:pt x="4306" y="24689"/>
                  <a:pt x="4238" y="24683"/>
                  <a:pt x="4171" y="24677"/>
                </a:cubicBezTo>
                <a:lnTo>
                  <a:pt x="4171" y="24677"/>
                </a:lnTo>
                <a:cubicBezTo>
                  <a:pt x="4214" y="24671"/>
                  <a:pt x="4260" y="24610"/>
                  <a:pt x="4307" y="24610"/>
                </a:cubicBezTo>
                <a:close/>
                <a:moveTo>
                  <a:pt x="9290" y="24606"/>
                </a:moveTo>
                <a:cubicBezTo>
                  <a:pt x="9291" y="24606"/>
                  <a:pt x="9291" y="24606"/>
                  <a:pt x="9291" y="24606"/>
                </a:cubicBezTo>
                <a:cubicBezTo>
                  <a:pt x="9318" y="24613"/>
                  <a:pt x="9338" y="24636"/>
                  <a:pt x="9362" y="24653"/>
                </a:cubicBezTo>
                <a:cubicBezTo>
                  <a:pt x="9346" y="24670"/>
                  <a:pt x="9330" y="24685"/>
                  <a:pt x="9301" y="24716"/>
                </a:cubicBezTo>
                <a:cubicBezTo>
                  <a:pt x="9280" y="24693"/>
                  <a:pt x="9254" y="24675"/>
                  <a:pt x="9248" y="24652"/>
                </a:cubicBezTo>
                <a:cubicBezTo>
                  <a:pt x="9245" y="24642"/>
                  <a:pt x="9278" y="24606"/>
                  <a:pt x="9290" y="24606"/>
                </a:cubicBezTo>
                <a:close/>
                <a:moveTo>
                  <a:pt x="8420" y="24579"/>
                </a:moveTo>
                <a:cubicBezTo>
                  <a:pt x="8460" y="24688"/>
                  <a:pt x="8481" y="24748"/>
                  <a:pt x="8507" y="24824"/>
                </a:cubicBezTo>
                <a:cubicBezTo>
                  <a:pt x="8439" y="24829"/>
                  <a:pt x="8387" y="24831"/>
                  <a:pt x="8306" y="24837"/>
                </a:cubicBezTo>
                <a:cubicBezTo>
                  <a:pt x="8345" y="24750"/>
                  <a:pt x="8374" y="24684"/>
                  <a:pt x="8420" y="24579"/>
                </a:cubicBezTo>
                <a:close/>
                <a:moveTo>
                  <a:pt x="8081" y="24675"/>
                </a:moveTo>
                <a:cubicBezTo>
                  <a:pt x="8093" y="24677"/>
                  <a:pt x="8108" y="24679"/>
                  <a:pt x="8121" y="24683"/>
                </a:cubicBezTo>
                <a:cubicBezTo>
                  <a:pt x="8109" y="24745"/>
                  <a:pt x="8096" y="24804"/>
                  <a:pt x="8085" y="24866"/>
                </a:cubicBezTo>
                <a:lnTo>
                  <a:pt x="8038" y="24854"/>
                </a:lnTo>
                <a:cubicBezTo>
                  <a:pt x="8052" y="24794"/>
                  <a:pt x="8066" y="24734"/>
                  <a:pt x="8081" y="24675"/>
                </a:cubicBezTo>
                <a:close/>
                <a:moveTo>
                  <a:pt x="9017" y="24829"/>
                </a:moveTo>
                <a:lnTo>
                  <a:pt x="9103" y="24915"/>
                </a:lnTo>
                <a:cubicBezTo>
                  <a:pt x="9087" y="24929"/>
                  <a:pt x="9073" y="24945"/>
                  <a:pt x="9057" y="24960"/>
                </a:cubicBezTo>
                <a:cubicBezTo>
                  <a:pt x="9029" y="24930"/>
                  <a:pt x="9002" y="24902"/>
                  <a:pt x="8974" y="24873"/>
                </a:cubicBezTo>
                <a:cubicBezTo>
                  <a:pt x="8988" y="24859"/>
                  <a:pt x="9003" y="24844"/>
                  <a:pt x="9017" y="24829"/>
                </a:cubicBezTo>
                <a:close/>
                <a:moveTo>
                  <a:pt x="4186" y="24857"/>
                </a:moveTo>
                <a:cubicBezTo>
                  <a:pt x="4190" y="24914"/>
                  <a:pt x="4194" y="24971"/>
                  <a:pt x="4196" y="25028"/>
                </a:cubicBezTo>
                <a:cubicBezTo>
                  <a:pt x="4181" y="25029"/>
                  <a:pt x="4165" y="25029"/>
                  <a:pt x="4150" y="25031"/>
                </a:cubicBezTo>
                <a:cubicBezTo>
                  <a:pt x="4152" y="24974"/>
                  <a:pt x="4152" y="24918"/>
                  <a:pt x="4153" y="24861"/>
                </a:cubicBezTo>
                <a:cubicBezTo>
                  <a:pt x="4164" y="24859"/>
                  <a:pt x="4175" y="24859"/>
                  <a:pt x="4186" y="24857"/>
                </a:cubicBezTo>
                <a:close/>
                <a:moveTo>
                  <a:pt x="5703" y="24784"/>
                </a:moveTo>
                <a:lnTo>
                  <a:pt x="5703" y="24784"/>
                </a:lnTo>
                <a:cubicBezTo>
                  <a:pt x="5753" y="24845"/>
                  <a:pt x="5801" y="24904"/>
                  <a:pt x="5857" y="24972"/>
                </a:cubicBezTo>
                <a:cubicBezTo>
                  <a:pt x="5827" y="24996"/>
                  <a:pt x="5799" y="25018"/>
                  <a:pt x="5770" y="25040"/>
                </a:cubicBezTo>
                <a:lnTo>
                  <a:pt x="5773" y="25040"/>
                </a:lnTo>
                <a:cubicBezTo>
                  <a:pt x="5774" y="25042"/>
                  <a:pt x="5774" y="25043"/>
                  <a:pt x="5774" y="25044"/>
                </a:cubicBezTo>
                <a:cubicBezTo>
                  <a:pt x="5772" y="25044"/>
                  <a:pt x="5769" y="25043"/>
                  <a:pt x="5767" y="25043"/>
                </a:cubicBezTo>
                <a:cubicBezTo>
                  <a:pt x="5768" y="25043"/>
                  <a:pt x="5769" y="25042"/>
                  <a:pt x="5770" y="25040"/>
                </a:cubicBezTo>
                <a:cubicBezTo>
                  <a:pt x="5573" y="25012"/>
                  <a:pt x="5680" y="24888"/>
                  <a:pt x="5703" y="24784"/>
                </a:cubicBezTo>
                <a:close/>
                <a:moveTo>
                  <a:pt x="7003" y="24975"/>
                </a:moveTo>
                <a:lnTo>
                  <a:pt x="7003" y="24975"/>
                </a:lnTo>
                <a:cubicBezTo>
                  <a:pt x="6970" y="25024"/>
                  <a:pt x="6941" y="25068"/>
                  <a:pt x="6905" y="25118"/>
                </a:cubicBezTo>
                <a:cubicBezTo>
                  <a:pt x="6900" y="25002"/>
                  <a:pt x="6900" y="25002"/>
                  <a:pt x="7003" y="24975"/>
                </a:cubicBezTo>
                <a:close/>
                <a:moveTo>
                  <a:pt x="8929" y="24998"/>
                </a:moveTo>
                <a:cubicBezTo>
                  <a:pt x="8915" y="25050"/>
                  <a:pt x="8914" y="25079"/>
                  <a:pt x="8901" y="25101"/>
                </a:cubicBezTo>
                <a:cubicBezTo>
                  <a:pt x="8888" y="25127"/>
                  <a:pt x="8864" y="25149"/>
                  <a:pt x="8837" y="25182"/>
                </a:cubicBezTo>
                <a:cubicBezTo>
                  <a:pt x="8779" y="25080"/>
                  <a:pt x="8815" y="25039"/>
                  <a:pt x="8929" y="24998"/>
                </a:cubicBezTo>
                <a:close/>
                <a:moveTo>
                  <a:pt x="9130" y="25102"/>
                </a:moveTo>
                <a:cubicBezTo>
                  <a:pt x="9234" y="25105"/>
                  <a:pt x="9286" y="25105"/>
                  <a:pt x="9378" y="25106"/>
                </a:cubicBezTo>
                <a:cubicBezTo>
                  <a:pt x="9335" y="25168"/>
                  <a:pt x="9300" y="25194"/>
                  <a:pt x="9266" y="25194"/>
                </a:cubicBezTo>
                <a:cubicBezTo>
                  <a:pt x="9225" y="25194"/>
                  <a:pt x="9185" y="25158"/>
                  <a:pt x="9130" y="25102"/>
                </a:cubicBezTo>
                <a:close/>
                <a:moveTo>
                  <a:pt x="525" y="25117"/>
                </a:moveTo>
                <a:cubicBezTo>
                  <a:pt x="593" y="25117"/>
                  <a:pt x="662" y="25136"/>
                  <a:pt x="725" y="25179"/>
                </a:cubicBezTo>
                <a:cubicBezTo>
                  <a:pt x="580" y="25189"/>
                  <a:pt x="434" y="25196"/>
                  <a:pt x="276" y="25206"/>
                </a:cubicBezTo>
                <a:cubicBezTo>
                  <a:pt x="348" y="25150"/>
                  <a:pt x="436" y="25117"/>
                  <a:pt x="525" y="25117"/>
                </a:cubicBezTo>
                <a:close/>
                <a:moveTo>
                  <a:pt x="7127" y="25241"/>
                </a:moveTo>
                <a:cubicBezTo>
                  <a:pt x="7145" y="25255"/>
                  <a:pt x="7165" y="25271"/>
                  <a:pt x="7189" y="25289"/>
                </a:cubicBezTo>
                <a:cubicBezTo>
                  <a:pt x="7166" y="25303"/>
                  <a:pt x="7147" y="25320"/>
                  <a:pt x="7126" y="25326"/>
                </a:cubicBezTo>
                <a:cubicBezTo>
                  <a:pt x="7126" y="25326"/>
                  <a:pt x="7126" y="25326"/>
                  <a:pt x="7125" y="25326"/>
                </a:cubicBezTo>
                <a:cubicBezTo>
                  <a:pt x="7116" y="25326"/>
                  <a:pt x="7091" y="25302"/>
                  <a:pt x="7093" y="25294"/>
                </a:cubicBezTo>
                <a:cubicBezTo>
                  <a:pt x="7098" y="25274"/>
                  <a:pt x="7116" y="25259"/>
                  <a:pt x="7127" y="25241"/>
                </a:cubicBezTo>
                <a:close/>
                <a:moveTo>
                  <a:pt x="8588" y="24976"/>
                </a:moveTo>
                <a:cubicBezTo>
                  <a:pt x="8607" y="25090"/>
                  <a:pt x="8467" y="25047"/>
                  <a:pt x="8395" y="25103"/>
                </a:cubicBezTo>
                <a:cubicBezTo>
                  <a:pt x="8395" y="25155"/>
                  <a:pt x="8405" y="25221"/>
                  <a:pt x="8390" y="25281"/>
                </a:cubicBezTo>
                <a:cubicBezTo>
                  <a:pt x="8384" y="25309"/>
                  <a:pt x="8336" y="25346"/>
                  <a:pt x="8307" y="25346"/>
                </a:cubicBezTo>
                <a:cubicBezTo>
                  <a:pt x="8306" y="25346"/>
                  <a:pt x="8305" y="25346"/>
                  <a:pt x="8304" y="25346"/>
                </a:cubicBezTo>
                <a:cubicBezTo>
                  <a:pt x="8276" y="25344"/>
                  <a:pt x="8235" y="25295"/>
                  <a:pt x="8232" y="25264"/>
                </a:cubicBezTo>
                <a:cubicBezTo>
                  <a:pt x="8226" y="25212"/>
                  <a:pt x="8242" y="25155"/>
                  <a:pt x="8246" y="25126"/>
                </a:cubicBezTo>
                <a:cubicBezTo>
                  <a:pt x="8233" y="25098"/>
                  <a:pt x="8209" y="25090"/>
                  <a:pt x="8182" y="25090"/>
                </a:cubicBezTo>
                <a:cubicBezTo>
                  <a:pt x="8144" y="25090"/>
                  <a:pt x="8098" y="25107"/>
                  <a:pt x="8063" y="25107"/>
                </a:cubicBezTo>
                <a:cubicBezTo>
                  <a:pt x="8022" y="25107"/>
                  <a:pt x="7995" y="25084"/>
                  <a:pt x="8012" y="24982"/>
                </a:cubicBezTo>
                <a:cubicBezTo>
                  <a:pt x="8220" y="24980"/>
                  <a:pt x="8396" y="24979"/>
                  <a:pt x="8588" y="24976"/>
                </a:cubicBezTo>
                <a:close/>
                <a:moveTo>
                  <a:pt x="5971" y="24648"/>
                </a:moveTo>
                <a:lnTo>
                  <a:pt x="5971" y="24648"/>
                </a:lnTo>
                <a:cubicBezTo>
                  <a:pt x="6065" y="24793"/>
                  <a:pt x="6134" y="24901"/>
                  <a:pt x="6226" y="25040"/>
                </a:cubicBezTo>
                <a:cubicBezTo>
                  <a:pt x="6218" y="25045"/>
                  <a:pt x="6189" y="25068"/>
                  <a:pt x="6157" y="25091"/>
                </a:cubicBezTo>
                <a:cubicBezTo>
                  <a:pt x="6158" y="25092"/>
                  <a:pt x="6159" y="25095"/>
                  <a:pt x="6159" y="25096"/>
                </a:cubicBezTo>
                <a:cubicBezTo>
                  <a:pt x="6157" y="25095"/>
                  <a:pt x="6155" y="25095"/>
                  <a:pt x="6153" y="25095"/>
                </a:cubicBezTo>
                <a:cubicBezTo>
                  <a:pt x="6139" y="25139"/>
                  <a:pt x="6110" y="25184"/>
                  <a:pt x="6114" y="25225"/>
                </a:cubicBezTo>
                <a:cubicBezTo>
                  <a:pt x="6127" y="25355"/>
                  <a:pt x="6051" y="25377"/>
                  <a:pt x="5945" y="25383"/>
                </a:cubicBezTo>
                <a:cubicBezTo>
                  <a:pt x="5924" y="25294"/>
                  <a:pt x="5957" y="25170"/>
                  <a:pt x="5806" y="25160"/>
                </a:cubicBezTo>
                <a:cubicBezTo>
                  <a:pt x="5794" y="25159"/>
                  <a:pt x="5784" y="25086"/>
                  <a:pt x="5774" y="25044"/>
                </a:cubicBezTo>
                <a:lnTo>
                  <a:pt x="5774" y="25044"/>
                </a:lnTo>
                <a:cubicBezTo>
                  <a:pt x="5900" y="25061"/>
                  <a:pt x="6028" y="25078"/>
                  <a:pt x="6154" y="25095"/>
                </a:cubicBezTo>
                <a:cubicBezTo>
                  <a:pt x="6154" y="25095"/>
                  <a:pt x="6155" y="25094"/>
                  <a:pt x="6155" y="25092"/>
                </a:cubicBezTo>
                <a:lnTo>
                  <a:pt x="6157" y="25091"/>
                </a:lnTo>
                <a:cubicBezTo>
                  <a:pt x="6129" y="25053"/>
                  <a:pt x="6107" y="25003"/>
                  <a:pt x="6070" y="24982"/>
                </a:cubicBezTo>
                <a:cubicBezTo>
                  <a:pt x="5941" y="24914"/>
                  <a:pt x="5952" y="24809"/>
                  <a:pt x="5971" y="24648"/>
                </a:cubicBezTo>
                <a:close/>
                <a:moveTo>
                  <a:pt x="9039" y="25293"/>
                </a:moveTo>
                <a:lnTo>
                  <a:pt x="9039" y="25293"/>
                </a:lnTo>
                <a:cubicBezTo>
                  <a:pt x="9072" y="25336"/>
                  <a:pt x="9101" y="25383"/>
                  <a:pt x="9139" y="25418"/>
                </a:cubicBezTo>
                <a:cubicBezTo>
                  <a:pt x="9172" y="25446"/>
                  <a:pt x="9217" y="25459"/>
                  <a:pt x="9259" y="25477"/>
                </a:cubicBezTo>
                <a:cubicBezTo>
                  <a:pt x="9205" y="25495"/>
                  <a:pt x="9166" y="25507"/>
                  <a:pt x="9137" y="25507"/>
                </a:cubicBezTo>
                <a:cubicBezTo>
                  <a:pt x="9076" y="25507"/>
                  <a:pt x="9062" y="25453"/>
                  <a:pt x="9039" y="25293"/>
                </a:cubicBezTo>
                <a:close/>
                <a:moveTo>
                  <a:pt x="522" y="25288"/>
                </a:moveTo>
                <a:lnTo>
                  <a:pt x="522" y="25288"/>
                </a:lnTo>
                <a:cubicBezTo>
                  <a:pt x="636" y="25366"/>
                  <a:pt x="721" y="25423"/>
                  <a:pt x="820" y="25490"/>
                </a:cubicBezTo>
                <a:cubicBezTo>
                  <a:pt x="769" y="25517"/>
                  <a:pt x="726" y="25531"/>
                  <a:pt x="690" y="25531"/>
                </a:cubicBezTo>
                <a:cubicBezTo>
                  <a:pt x="605" y="25531"/>
                  <a:pt x="554" y="25455"/>
                  <a:pt x="522" y="25288"/>
                </a:cubicBezTo>
                <a:close/>
                <a:moveTo>
                  <a:pt x="9992" y="25456"/>
                </a:moveTo>
                <a:cubicBezTo>
                  <a:pt x="10006" y="25456"/>
                  <a:pt x="10031" y="25469"/>
                  <a:pt x="10057" y="25477"/>
                </a:cubicBezTo>
                <a:cubicBezTo>
                  <a:pt x="10036" y="25503"/>
                  <a:pt x="10026" y="25528"/>
                  <a:pt x="10008" y="25535"/>
                </a:cubicBezTo>
                <a:cubicBezTo>
                  <a:pt x="10004" y="25536"/>
                  <a:pt x="10000" y="25537"/>
                  <a:pt x="9995" y="25537"/>
                </a:cubicBezTo>
                <a:cubicBezTo>
                  <a:pt x="9979" y="25537"/>
                  <a:pt x="9961" y="25530"/>
                  <a:pt x="9945" y="25527"/>
                </a:cubicBezTo>
                <a:cubicBezTo>
                  <a:pt x="9957" y="25503"/>
                  <a:pt x="9966" y="25474"/>
                  <a:pt x="9983" y="25459"/>
                </a:cubicBezTo>
                <a:cubicBezTo>
                  <a:pt x="9985" y="25457"/>
                  <a:pt x="9988" y="25456"/>
                  <a:pt x="9992" y="25456"/>
                </a:cubicBezTo>
                <a:close/>
                <a:moveTo>
                  <a:pt x="5973" y="25446"/>
                </a:moveTo>
                <a:cubicBezTo>
                  <a:pt x="5983" y="25459"/>
                  <a:pt x="6003" y="25476"/>
                  <a:pt x="6002" y="25479"/>
                </a:cubicBezTo>
                <a:cubicBezTo>
                  <a:pt x="5977" y="25511"/>
                  <a:pt x="5951" y="25539"/>
                  <a:pt x="5925" y="25569"/>
                </a:cubicBezTo>
                <a:cubicBezTo>
                  <a:pt x="5915" y="25558"/>
                  <a:pt x="5903" y="25545"/>
                  <a:pt x="5893" y="25534"/>
                </a:cubicBezTo>
                <a:cubicBezTo>
                  <a:pt x="5919" y="25505"/>
                  <a:pt x="5946" y="25476"/>
                  <a:pt x="5973" y="25446"/>
                </a:cubicBezTo>
                <a:close/>
                <a:moveTo>
                  <a:pt x="8534" y="25523"/>
                </a:moveTo>
                <a:lnTo>
                  <a:pt x="8534" y="25523"/>
                </a:lnTo>
                <a:cubicBezTo>
                  <a:pt x="8498" y="25613"/>
                  <a:pt x="8476" y="25655"/>
                  <a:pt x="8442" y="25655"/>
                </a:cubicBezTo>
                <a:cubicBezTo>
                  <a:pt x="8412" y="25655"/>
                  <a:pt x="8374" y="25626"/>
                  <a:pt x="8309" y="25571"/>
                </a:cubicBezTo>
                <a:cubicBezTo>
                  <a:pt x="8392" y="25553"/>
                  <a:pt x="8456" y="25540"/>
                  <a:pt x="8534" y="25523"/>
                </a:cubicBezTo>
                <a:close/>
                <a:moveTo>
                  <a:pt x="7601" y="25532"/>
                </a:moveTo>
                <a:lnTo>
                  <a:pt x="7601" y="25532"/>
                </a:lnTo>
                <a:cubicBezTo>
                  <a:pt x="7580" y="25635"/>
                  <a:pt x="7536" y="25664"/>
                  <a:pt x="7482" y="25664"/>
                </a:cubicBezTo>
                <a:cubicBezTo>
                  <a:pt x="7459" y="25664"/>
                  <a:pt x="7434" y="25658"/>
                  <a:pt x="7408" y="25651"/>
                </a:cubicBezTo>
                <a:cubicBezTo>
                  <a:pt x="7461" y="25618"/>
                  <a:pt x="7513" y="25586"/>
                  <a:pt x="7601" y="25532"/>
                </a:cubicBezTo>
                <a:close/>
                <a:moveTo>
                  <a:pt x="8762" y="25248"/>
                </a:moveTo>
                <a:lnTo>
                  <a:pt x="8762" y="25248"/>
                </a:lnTo>
                <a:cubicBezTo>
                  <a:pt x="8814" y="25394"/>
                  <a:pt x="8854" y="25507"/>
                  <a:pt x="8901" y="25638"/>
                </a:cubicBezTo>
                <a:cubicBezTo>
                  <a:pt x="8847" y="25647"/>
                  <a:pt x="8805" y="25653"/>
                  <a:pt x="8713" y="25669"/>
                </a:cubicBezTo>
                <a:cubicBezTo>
                  <a:pt x="8858" y="25522"/>
                  <a:pt x="8603" y="25418"/>
                  <a:pt x="8762" y="25248"/>
                </a:cubicBezTo>
                <a:close/>
                <a:moveTo>
                  <a:pt x="7163" y="25497"/>
                </a:moveTo>
                <a:cubicBezTo>
                  <a:pt x="7242" y="25620"/>
                  <a:pt x="7149" y="25653"/>
                  <a:pt x="7122" y="25766"/>
                </a:cubicBezTo>
                <a:cubicBezTo>
                  <a:pt x="7055" y="25622"/>
                  <a:pt x="7119" y="25578"/>
                  <a:pt x="7163" y="25497"/>
                </a:cubicBezTo>
                <a:close/>
                <a:moveTo>
                  <a:pt x="4256" y="25670"/>
                </a:moveTo>
                <a:cubicBezTo>
                  <a:pt x="4297" y="25670"/>
                  <a:pt x="4328" y="25693"/>
                  <a:pt x="4330" y="25783"/>
                </a:cubicBezTo>
                <a:cubicBezTo>
                  <a:pt x="4262" y="25746"/>
                  <a:pt x="4209" y="25719"/>
                  <a:pt x="4155" y="25691"/>
                </a:cubicBezTo>
                <a:cubicBezTo>
                  <a:pt x="4189" y="25683"/>
                  <a:pt x="4225" y="25670"/>
                  <a:pt x="4256" y="25670"/>
                </a:cubicBezTo>
                <a:close/>
                <a:moveTo>
                  <a:pt x="10544" y="25637"/>
                </a:moveTo>
                <a:cubicBezTo>
                  <a:pt x="10557" y="25693"/>
                  <a:pt x="10568" y="25740"/>
                  <a:pt x="10578" y="25783"/>
                </a:cubicBezTo>
                <a:cubicBezTo>
                  <a:pt x="10547" y="25726"/>
                  <a:pt x="10471" y="25738"/>
                  <a:pt x="10403" y="25715"/>
                </a:cubicBezTo>
                <a:cubicBezTo>
                  <a:pt x="10445" y="25691"/>
                  <a:pt x="10487" y="25668"/>
                  <a:pt x="10544" y="25637"/>
                </a:cubicBezTo>
                <a:close/>
                <a:moveTo>
                  <a:pt x="7455" y="25814"/>
                </a:moveTo>
                <a:cubicBezTo>
                  <a:pt x="7492" y="25814"/>
                  <a:pt x="7520" y="25848"/>
                  <a:pt x="7544" y="25902"/>
                </a:cubicBezTo>
                <a:cubicBezTo>
                  <a:pt x="7492" y="25894"/>
                  <a:pt x="7439" y="25887"/>
                  <a:pt x="7356" y="25873"/>
                </a:cubicBezTo>
                <a:cubicBezTo>
                  <a:pt x="7395" y="25832"/>
                  <a:pt x="7428" y="25814"/>
                  <a:pt x="7455" y="25814"/>
                </a:cubicBezTo>
                <a:close/>
                <a:moveTo>
                  <a:pt x="9370" y="25419"/>
                </a:moveTo>
                <a:lnTo>
                  <a:pt x="9370" y="25419"/>
                </a:lnTo>
                <a:cubicBezTo>
                  <a:pt x="9429" y="25420"/>
                  <a:pt x="9499" y="25423"/>
                  <a:pt x="9588" y="25424"/>
                </a:cubicBezTo>
                <a:cubicBezTo>
                  <a:pt x="9551" y="25618"/>
                  <a:pt x="9442" y="25763"/>
                  <a:pt x="9430" y="25939"/>
                </a:cubicBezTo>
                <a:cubicBezTo>
                  <a:pt x="9320" y="25789"/>
                  <a:pt x="9321" y="25623"/>
                  <a:pt x="9370" y="25419"/>
                </a:cubicBezTo>
                <a:close/>
                <a:moveTo>
                  <a:pt x="8033" y="25146"/>
                </a:moveTo>
                <a:cubicBezTo>
                  <a:pt x="8074" y="25146"/>
                  <a:pt x="8111" y="25173"/>
                  <a:pt x="8134" y="25229"/>
                </a:cubicBezTo>
                <a:cubicBezTo>
                  <a:pt x="8183" y="25350"/>
                  <a:pt x="8203" y="25474"/>
                  <a:pt x="8133" y="25595"/>
                </a:cubicBezTo>
                <a:cubicBezTo>
                  <a:pt x="8133" y="25596"/>
                  <a:pt x="8133" y="25596"/>
                  <a:pt x="8134" y="25597"/>
                </a:cubicBezTo>
                <a:cubicBezTo>
                  <a:pt x="8134" y="25599"/>
                  <a:pt x="8133" y="25601"/>
                  <a:pt x="8133" y="25602"/>
                </a:cubicBezTo>
                <a:cubicBezTo>
                  <a:pt x="8311" y="25681"/>
                  <a:pt x="8274" y="25835"/>
                  <a:pt x="8247" y="25996"/>
                </a:cubicBezTo>
                <a:cubicBezTo>
                  <a:pt x="8192" y="25938"/>
                  <a:pt x="8138" y="25877"/>
                  <a:pt x="8081" y="25815"/>
                </a:cubicBezTo>
                <a:cubicBezTo>
                  <a:pt x="8098" y="25742"/>
                  <a:pt x="8116" y="25673"/>
                  <a:pt x="8133" y="25602"/>
                </a:cubicBezTo>
                <a:cubicBezTo>
                  <a:pt x="8133" y="25602"/>
                  <a:pt x="8131" y="25602"/>
                  <a:pt x="8130" y="25601"/>
                </a:cubicBezTo>
                <a:cubicBezTo>
                  <a:pt x="8131" y="25600"/>
                  <a:pt x="8131" y="25597"/>
                  <a:pt x="8133" y="25596"/>
                </a:cubicBezTo>
                <a:cubicBezTo>
                  <a:pt x="8076" y="25540"/>
                  <a:pt x="8067" y="25508"/>
                  <a:pt x="8096" y="25420"/>
                </a:cubicBezTo>
                <a:cubicBezTo>
                  <a:pt x="8047" y="25396"/>
                  <a:pt x="7994" y="25378"/>
                  <a:pt x="7953" y="25346"/>
                </a:cubicBezTo>
                <a:cubicBezTo>
                  <a:pt x="7885" y="25293"/>
                  <a:pt x="7898" y="25219"/>
                  <a:pt x="7956" y="25175"/>
                </a:cubicBezTo>
                <a:cubicBezTo>
                  <a:pt x="7981" y="25156"/>
                  <a:pt x="8008" y="25146"/>
                  <a:pt x="8033" y="25146"/>
                </a:cubicBezTo>
                <a:close/>
                <a:moveTo>
                  <a:pt x="10710" y="25806"/>
                </a:moveTo>
                <a:cubicBezTo>
                  <a:pt x="10770" y="25806"/>
                  <a:pt x="10804" y="25865"/>
                  <a:pt x="10865" y="26018"/>
                </a:cubicBezTo>
                <a:cubicBezTo>
                  <a:pt x="10728" y="26008"/>
                  <a:pt x="10608" y="26000"/>
                  <a:pt x="10447" y="25990"/>
                </a:cubicBezTo>
                <a:cubicBezTo>
                  <a:pt x="10520" y="25918"/>
                  <a:pt x="10556" y="25882"/>
                  <a:pt x="10593" y="25846"/>
                </a:cubicBezTo>
                <a:cubicBezTo>
                  <a:pt x="10593" y="25844"/>
                  <a:pt x="10592" y="25841"/>
                  <a:pt x="10592" y="25839"/>
                </a:cubicBezTo>
                <a:lnTo>
                  <a:pt x="10592" y="25839"/>
                </a:lnTo>
                <a:cubicBezTo>
                  <a:pt x="10592" y="25840"/>
                  <a:pt x="10593" y="25844"/>
                  <a:pt x="10594" y="25846"/>
                </a:cubicBezTo>
                <a:cubicBezTo>
                  <a:pt x="10644" y="25821"/>
                  <a:pt x="10680" y="25806"/>
                  <a:pt x="10710" y="25806"/>
                </a:cubicBezTo>
                <a:close/>
                <a:moveTo>
                  <a:pt x="3622" y="24633"/>
                </a:moveTo>
                <a:lnTo>
                  <a:pt x="3622" y="24633"/>
                </a:lnTo>
                <a:cubicBezTo>
                  <a:pt x="3827" y="24635"/>
                  <a:pt x="3946" y="24742"/>
                  <a:pt x="3879" y="24875"/>
                </a:cubicBezTo>
                <a:cubicBezTo>
                  <a:pt x="3808" y="25017"/>
                  <a:pt x="3846" y="25137"/>
                  <a:pt x="3883" y="25286"/>
                </a:cubicBezTo>
                <a:cubicBezTo>
                  <a:pt x="3848" y="25283"/>
                  <a:pt x="3824" y="25279"/>
                  <a:pt x="3773" y="25274"/>
                </a:cubicBezTo>
                <a:lnTo>
                  <a:pt x="3773" y="25274"/>
                </a:lnTo>
                <a:cubicBezTo>
                  <a:pt x="3788" y="25516"/>
                  <a:pt x="3804" y="25758"/>
                  <a:pt x="3819" y="26020"/>
                </a:cubicBezTo>
                <a:cubicBezTo>
                  <a:pt x="3684" y="25955"/>
                  <a:pt x="3737" y="25859"/>
                  <a:pt x="3716" y="25788"/>
                </a:cubicBezTo>
                <a:cubicBezTo>
                  <a:pt x="3694" y="25716"/>
                  <a:pt x="3657" y="25649"/>
                  <a:pt x="3615" y="25555"/>
                </a:cubicBezTo>
                <a:cubicBezTo>
                  <a:pt x="3644" y="25482"/>
                  <a:pt x="3687" y="25377"/>
                  <a:pt x="3729" y="25277"/>
                </a:cubicBezTo>
                <a:cubicBezTo>
                  <a:pt x="3700" y="25194"/>
                  <a:pt x="3489" y="25125"/>
                  <a:pt x="3717" y="25038"/>
                </a:cubicBezTo>
                <a:cubicBezTo>
                  <a:pt x="3752" y="24891"/>
                  <a:pt x="3711" y="24758"/>
                  <a:pt x="3622" y="24633"/>
                </a:cubicBezTo>
                <a:close/>
                <a:moveTo>
                  <a:pt x="8666" y="26017"/>
                </a:moveTo>
                <a:cubicBezTo>
                  <a:pt x="8695" y="26045"/>
                  <a:pt x="8710" y="26061"/>
                  <a:pt x="8726" y="26075"/>
                </a:cubicBezTo>
                <a:cubicBezTo>
                  <a:pt x="8705" y="26092"/>
                  <a:pt x="8686" y="26116"/>
                  <a:pt x="8663" y="26122"/>
                </a:cubicBezTo>
                <a:cubicBezTo>
                  <a:pt x="8662" y="26123"/>
                  <a:pt x="8662" y="26123"/>
                  <a:pt x="8661" y="26123"/>
                </a:cubicBezTo>
                <a:cubicBezTo>
                  <a:pt x="8647" y="26123"/>
                  <a:pt x="8614" y="26092"/>
                  <a:pt x="8617" y="26087"/>
                </a:cubicBezTo>
                <a:cubicBezTo>
                  <a:pt x="8625" y="26065"/>
                  <a:pt x="8644" y="26045"/>
                  <a:pt x="8666" y="26017"/>
                </a:cubicBezTo>
                <a:close/>
                <a:moveTo>
                  <a:pt x="3084" y="26026"/>
                </a:moveTo>
                <a:cubicBezTo>
                  <a:pt x="3085" y="26064"/>
                  <a:pt x="3087" y="26101"/>
                  <a:pt x="3090" y="26139"/>
                </a:cubicBezTo>
                <a:cubicBezTo>
                  <a:pt x="3075" y="26142"/>
                  <a:pt x="3061" y="26144"/>
                  <a:pt x="3047" y="26146"/>
                </a:cubicBezTo>
                <a:lnTo>
                  <a:pt x="3016" y="26033"/>
                </a:lnTo>
                <a:cubicBezTo>
                  <a:pt x="3038" y="26032"/>
                  <a:pt x="3060" y="26029"/>
                  <a:pt x="3084" y="26026"/>
                </a:cubicBezTo>
                <a:close/>
                <a:moveTo>
                  <a:pt x="8987" y="25752"/>
                </a:moveTo>
                <a:cubicBezTo>
                  <a:pt x="9056" y="25847"/>
                  <a:pt x="9106" y="25918"/>
                  <a:pt x="9166" y="26002"/>
                </a:cubicBezTo>
                <a:cubicBezTo>
                  <a:pt x="9087" y="26050"/>
                  <a:pt x="9008" y="26099"/>
                  <a:pt x="8922" y="26153"/>
                </a:cubicBezTo>
                <a:cubicBezTo>
                  <a:pt x="8894" y="26124"/>
                  <a:pt x="8862" y="26107"/>
                  <a:pt x="8851" y="26080"/>
                </a:cubicBezTo>
                <a:cubicBezTo>
                  <a:pt x="8806" y="25973"/>
                  <a:pt x="8750" y="25903"/>
                  <a:pt x="8653" y="25903"/>
                </a:cubicBezTo>
                <a:cubicBezTo>
                  <a:pt x="8622" y="25903"/>
                  <a:pt x="8587" y="25910"/>
                  <a:pt x="8546" y="25925"/>
                </a:cubicBezTo>
                <a:cubicBezTo>
                  <a:pt x="8540" y="25928"/>
                  <a:pt x="8533" y="25929"/>
                  <a:pt x="8526" y="25929"/>
                </a:cubicBezTo>
                <a:cubicBezTo>
                  <a:pt x="8486" y="25929"/>
                  <a:pt x="8435" y="25894"/>
                  <a:pt x="8393" y="25855"/>
                </a:cubicBezTo>
                <a:cubicBezTo>
                  <a:pt x="8591" y="25820"/>
                  <a:pt x="8788" y="25787"/>
                  <a:pt x="8987" y="25752"/>
                </a:cubicBezTo>
                <a:close/>
                <a:moveTo>
                  <a:pt x="4895" y="26105"/>
                </a:moveTo>
                <a:cubicBezTo>
                  <a:pt x="4997" y="26128"/>
                  <a:pt x="5060" y="26142"/>
                  <a:pt x="5123" y="26155"/>
                </a:cubicBezTo>
                <a:cubicBezTo>
                  <a:pt x="5071" y="26188"/>
                  <a:pt x="5042" y="26207"/>
                  <a:pt x="5016" y="26207"/>
                </a:cubicBezTo>
                <a:cubicBezTo>
                  <a:pt x="4983" y="26207"/>
                  <a:pt x="4956" y="26176"/>
                  <a:pt x="4895" y="26105"/>
                </a:cubicBezTo>
                <a:close/>
                <a:moveTo>
                  <a:pt x="2013" y="26056"/>
                </a:moveTo>
                <a:cubicBezTo>
                  <a:pt x="2040" y="26056"/>
                  <a:pt x="2069" y="26069"/>
                  <a:pt x="2104" y="26103"/>
                </a:cubicBezTo>
                <a:cubicBezTo>
                  <a:pt x="2075" y="26149"/>
                  <a:pt x="2045" y="26198"/>
                  <a:pt x="2006" y="26261"/>
                </a:cubicBezTo>
                <a:cubicBezTo>
                  <a:pt x="1953" y="26222"/>
                  <a:pt x="1911" y="26191"/>
                  <a:pt x="1856" y="26153"/>
                </a:cubicBezTo>
                <a:cubicBezTo>
                  <a:pt x="1914" y="26108"/>
                  <a:pt x="1959" y="26056"/>
                  <a:pt x="2013" y="26056"/>
                </a:cubicBezTo>
                <a:close/>
                <a:moveTo>
                  <a:pt x="8274" y="26132"/>
                </a:moveTo>
                <a:cubicBezTo>
                  <a:pt x="8415" y="26196"/>
                  <a:pt x="8399" y="26242"/>
                  <a:pt x="8295" y="26315"/>
                </a:cubicBezTo>
                <a:cubicBezTo>
                  <a:pt x="8286" y="26248"/>
                  <a:pt x="8283" y="26206"/>
                  <a:pt x="8274" y="26132"/>
                </a:cubicBezTo>
                <a:close/>
                <a:moveTo>
                  <a:pt x="7597" y="26365"/>
                </a:moveTo>
                <a:cubicBezTo>
                  <a:pt x="7598" y="26378"/>
                  <a:pt x="7598" y="26389"/>
                  <a:pt x="7600" y="26403"/>
                </a:cubicBezTo>
                <a:lnTo>
                  <a:pt x="7471" y="26410"/>
                </a:lnTo>
                <a:cubicBezTo>
                  <a:pt x="7470" y="26397"/>
                  <a:pt x="7470" y="26386"/>
                  <a:pt x="7468" y="26372"/>
                </a:cubicBezTo>
                <a:lnTo>
                  <a:pt x="7597" y="26365"/>
                </a:lnTo>
                <a:close/>
                <a:moveTo>
                  <a:pt x="9773" y="26152"/>
                </a:moveTo>
                <a:cubicBezTo>
                  <a:pt x="9841" y="26152"/>
                  <a:pt x="9884" y="26181"/>
                  <a:pt x="9881" y="26292"/>
                </a:cubicBezTo>
                <a:cubicBezTo>
                  <a:pt x="9880" y="26334"/>
                  <a:pt x="9914" y="26375"/>
                  <a:pt x="9930" y="26417"/>
                </a:cubicBezTo>
                <a:cubicBezTo>
                  <a:pt x="9930" y="26417"/>
                  <a:pt x="9930" y="26417"/>
                  <a:pt x="9930" y="26417"/>
                </a:cubicBezTo>
                <a:lnTo>
                  <a:pt x="9930" y="26417"/>
                </a:lnTo>
                <a:cubicBezTo>
                  <a:pt x="9897" y="26437"/>
                  <a:pt x="9869" y="26446"/>
                  <a:pt x="9844" y="26446"/>
                </a:cubicBezTo>
                <a:cubicBezTo>
                  <a:pt x="9783" y="26446"/>
                  <a:pt x="9744" y="26393"/>
                  <a:pt x="9717" y="26324"/>
                </a:cubicBezTo>
                <a:cubicBezTo>
                  <a:pt x="9697" y="26278"/>
                  <a:pt x="9693" y="26224"/>
                  <a:pt x="9680" y="26163"/>
                </a:cubicBezTo>
                <a:cubicBezTo>
                  <a:pt x="9714" y="26157"/>
                  <a:pt x="9746" y="26152"/>
                  <a:pt x="9773" y="26152"/>
                </a:cubicBezTo>
                <a:close/>
                <a:moveTo>
                  <a:pt x="2678" y="26269"/>
                </a:moveTo>
                <a:lnTo>
                  <a:pt x="2678" y="26269"/>
                </a:lnTo>
                <a:cubicBezTo>
                  <a:pt x="2849" y="26299"/>
                  <a:pt x="2849" y="26299"/>
                  <a:pt x="2821" y="26482"/>
                </a:cubicBezTo>
                <a:cubicBezTo>
                  <a:pt x="2766" y="26398"/>
                  <a:pt x="2726" y="26341"/>
                  <a:pt x="2678" y="26269"/>
                </a:cubicBezTo>
                <a:close/>
                <a:moveTo>
                  <a:pt x="8945" y="26302"/>
                </a:moveTo>
                <a:cubicBezTo>
                  <a:pt x="8961" y="26354"/>
                  <a:pt x="8993" y="26406"/>
                  <a:pt x="8981" y="26422"/>
                </a:cubicBezTo>
                <a:cubicBezTo>
                  <a:pt x="8947" y="26465"/>
                  <a:pt x="8907" y="26491"/>
                  <a:pt x="8859" y="26491"/>
                </a:cubicBezTo>
                <a:cubicBezTo>
                  <a:pt x="8829" y="26491"/>
                  <a:pt x="8795" y="26480"/>
                  <a:pt x="8757" y="26456"/>
                </a:cubicBezTo>
                <a:cubicBezTo>
                  <a:pt x="8821" y="26404"/>
                  <a:pt x="8873" y="26361"/>
                  <a:pt x="8945" y="26302"/>
                </a:cubicBezTo>
                <a:close/>
                <a:moveTo>
                  <a:pt x="856" y="26433"/>
                </a:moveTo>
                <a:cubicBezTo>
                  <a:pt x="864" y="26454"/>
                  <a:pt x="877" y="26476"/>
                  <a:pt x="878" y="26497"/>
                </a:cubicBezTo>
                <a:cubicBezTo>
                  <a:pt x="880" y="26521"/>
                  <a:pt x="870" y="26544"/>
                  <a:pt x="854" y="26606"/>
                </a:cubicBezTo>
                <a:cubicBezTo>
                  <a:pt x="813" y="26524"/>
                  <a:pt x="791" y="26501"/>
                  <a:pt x="797" y="26488"/>
                </a:cubicBezTo>
                <a:cubicBezTo>
                  <a:pt x="809" y="26466"/>
                  <a:pt x="835" y="26451"/>
                  <a:pt x="856" y="26433"/>
                </a:cubicBezTo>
                <a:close/>
                <a:moveTo>
                  <a:pt x="8399" y="26396"/>
                </a:moveTo>
                <a:lnTo>
                  <a:pt x="8399" y="26396"/>
                </a:lnTo>
                <a:cubicBezTo>
                  <a:pt x="8496" y="26403"/>
                  <a:pt x="8571" y="26409"/>
                  <a:pt x="8703" y="26418"/>
                </a:cubicBezTo>
                <a:cubicBezTo>
                  <a:pt x="8640" y="26502"/>
                  <a:pt x="8604" y="26547"/>
                  <a:pt x="8552" y="26616"/>
                </a:cubicBezTo>
                <a:cubicBezTo>
                  <a:pt x="8496" y="26535"/>
                  <a:pt x="8457" y="26480"/>
                  <a:pt x="8399" y="26396"/>
                </a:cubicBezTo>
                <a:close/>
                <a:moveTo>
                  <a:pt x="4085" y="26310"/>
                </a:moveTo>
                <a:lnTo>
                  <a:pt x="4085" y="26310"/>
                </a:lnTo>
                <a:cubicBezTo>
                  <a:pt x="4219" y="26407"/>
                  <a:pt x="4215" y="26503"/>
                  <a:pt x="4116" y="26632"/>
                </a:cubicBezTo>
                <a:cubicBezTo>
                  <a:pt x="4112" y="26561"/>
                  <a:pt x="4111" y="26513"/>
                  <a:pt x="4106" y="26465"/>
                </a:cubicBezTo>
                <a:cubicBezTo>
                  <a:pt x="4102" y="26419"/>
                  <a:pt x="4094" y="26373"/>
                  <a:pt x="4085" y="26310"/>
                </a:cubicBezTo>
                <a:close/>
                <a:moveTo>
                  <a:pt x="9930" y="26417"/>
                </a:moveTo>
                <a:cubicBezTo>
                  <a:pt x="9910" y="26487"/>
                  <a:pt x="9957" y="26594"/>
                  <a:pt x="9776" y="26633"/>
                </a:cubicBezTo>
                <a:cubicBezTo>
                  <a:pt x="9847" y="26534"/>
                  <a:pt x="9889" y="26476"/>
                  <a:pt x="9930" y="26417"/>
                </a:cubicBezTo>
                <a:close/>
                <a:moveTo>
                  <a:pt x="3176" y="26521"/>
                </a:moveTo>
                <a:cubicBezTo>
                  <a:pt x="3186" y="26521"/>
                  <a:pt x="3197" y="26522"/>
                  <a:pt x="3209" y="26523"/>
                </a:cubicBezTo>
                <a:cubicBezTo>
                  <a:pt x="3158" y="26635"/>
                  <a:pt x="3108" y="26695"/>
                  <a:pt x="3061" y="26695"/>
                </a:cubicBezTo>
                <a:cubicBezTo>
                  <a:pt x="3060" y="26695"/>
                  <a:pt x="3060" y="26695"/>
                  <a:pt x="3060" y="26695"/>
                </a:cubicBezTo>
                <a:cubicBezTo>
                  <a:pt x="3077" y="26619"/>
                  <a:pt x="3062" y="26521"/>
                  <a:pt x="3176" y="26521"/>
                </a:cubicBezTo>
                <a:close/>
                <a:moveTo>
                  <a:pt x="544" y="26705"/>
                </a:moveTo>
                <a:cubicBezTo>
                  <a:pt x="544" y="26705"/>
                  <a:pt x="544" y="26705"/>
                  <a:pt x="543" y="26706"/>
                </a:cubicBezTo>
                <a:lnTo>
                  <a:pt x="544" y="26706"/>
                </a:lnTo>
                <a:cubicBezTo>
                  <a:pt x="544" y="26705"/>
                  <a:pt x="544" y="26705"/>
                  <a:pt x="544" y="26705"/>
                </a:cubicBezTo>
                <a:close/>
                <a:moveTo>
                  <a:pt x="544" y="26706"/>
                </a:moveTo>
                <a:cubicBezTo>
                  <a:pt x="545" y="26706"/>
                  <a:pt x="545" y="26706"/>
                  <a:pt x="545" y="26706"/>
                </a:cubicBezTo>
                <a:lnTo>
                  <a:pt x="545" y="26706"/>
                </a:lnTo>
                <a:cubicBezTo>
                  <a:pt x="545" y="26706"/>
                  <a:pt x="544" y="26706"/>
                  <a:pt x="544" y="26706"/>
                </a:cubicBezTo>
                <a:close/>
                <a:moveTo>
                  <a:pt x="474" y="25675"/>
                </a:moveTo>
                <a:cubicBezTo>
                  <a:pt x="575" y="25708"/>
                  <a:pt x="677" y="25741"/>
                  <a:pt x="783" y="25776"/>
                </a:cubicBezTo>
                <a:cubicBezTo>
                  <a:pt x="649" y="25929"/>
                  <a:pt x="636" y="26117"/>
                  <a:pt x="755" y="26280"/>
                </a:cubicBezTo>
                <a:cubicBezTo>
                  <a:pt x="689" y="26293"/>
                  <a:pt x="633" y="26306"/>
                  <a:pt x="573" y="26319"/>
                </a:cubicBezTo>
                <a:cubicBezTo>
                  <a:pt x="636" y="26409"/>
                  <a:pt x="693" y="26487"/>
                  <a:pt x="746" y="26569"/>
                </a:cubicBezTo>
                <a:cubicBezTo>
                  <a:pt x="766" y="26601"/>
                  <a:pt x="771" y="26642"/>
                  <a:pt x="793" y="26715"/>
                </a:cubicBezTo>
                <a:cubicBezTo>
                  <a:pt x="698" y="26711"/>
                  <a:pt x="621" y="26709"/>
                  <a:pt x="545" y="26706"/>
                </a:cubicBezTo>
                <a:lnTo>
                  <a:pt x="545" y="26706"/>
                </a:lnTo>
                <a:cubicBezTo>
                  <a:pt x="545" y="26706"/>
                  <a:pt x="546" y="26706"/>
                  <a:pt x="544" y="26707"/>
                </a:cubicBezTo>
                <a:cubicBezTo>
                  <a:pt x="543" y="26707"/>
                  <a:pt x="541" y="26706"/>
                  <a:pt x="539" y="26706"/>
                </a:cubicBezTo>
                <a:lnTo>
                  <a:pt x="543" y="26706"/>
                </a:lnTo>
                <a:cubicBezTo>
                  <a:pt x="584" y="26645"/>
                  <a:pt x="607" y="26607"/>
                  <a:pt x="547" y="26522"/>
                </a:cubicBezTo>
                <a:cubicBezTo>
                  <a:pt x="490" y="26442"/>
                  <a:pt x="486" y="26307"/>
                  <a:pt x="502" y="26203"/>
                </a:cubicBezTo>
                <a:cubicBezTo>
                  <a:pt x="528" y="26030"/>
                  <a:pt x="583" y="25864"/>
                  <a:pt x="425" y="25708"/>
                </a:cubicBezTo>
                <a:cubicBezTo>
                  <a:pt x="440" y="25698"/>
                  <a:pt x="458" y="25687"/>
                  <a:pt x="474" y="25675"/>
                </a:cubicBezTo>
                <a:close/>
                <a:moveTo>
                  <a:pt x="8930" y="26634"/>
                </a:moveTo>
                <a:cubicBezTo>
                  <a:pt x="9010" y="26634"/>
                  <a:pt x="9076" y="26662"/>
                  <a:pt x="9139" y="26717"/>
                </a:cubicBezTo>
                <a:cubicBezTo>
                  <a:pt x="9083" y="26748"/>
                  <a:pt x="9043" y="26764"/>
                  <a:pt x="8981" y="26764"/>
                </a:cubicBezTo>
                <a:cubicBezTo>
                  <a:pt x="8915" y="26764"/>
                  <a:pt x="8825" y="26745"/>
                  <a:pt x="8666" y="26706"/>
                </a:cubicBezTo>
                <a:cubicBezTo>
                  <a:pt x="8772" y="26658"/>
                  <a:pt x="8857" y="26634"/>
                  <a:pt x="8930" y="26634"/>
                </a:cubicBezTo>
                <a:close/>
                <a:moveTo>
                  <a:pt x="7384" y="26652"/>
                </a:moveTo>
                <a:lnTo>
                  <a:pt x="7426" y="26679"/>
                </a:lnTo>
                <a:cubicBezTo>
                  <a:pt x="7399" y="26721"/>
                  <a:pt x="7372" y="26763"/>
                  <a:pt x="7345" y="26806"/>
                </a:cubicBezTo>
                <a:cubicBezTo>
                  <a:pt x="7330" y="26792"/>
                  <a:pt x="7314" y="26779"/>
                  <a:pt x="7298" y="26766"/>
                </a:cubicBezTo>
                <a:cubicBezTo>
                  <a:pt x="7326" y="26728"/>
                  <a:pt x="7356" y="26689"/>
                  <a:pt x="7384" y="26652"/>
                </a:cubicBezTo>
                <a:close/>
                <a:moveTo>
                  <a:pt x="1948" y="26686"/>
                </a:moveTo>
                <a:cubicBezTo>
                  <a:pt x="1974" y="26711"/>
                  <a:pt x="2021" y="26741"/>
                  <a:pt x="2018" y="26762"/>
                </a:cubicBezTo>
                <a:cubicBezTo>
                  <a:pt x="2013" y="26792"/>
                  <a:pt x="1971" y="26816"/>
                  <a:pt x="1930" y="26858"/>
                </a:cubicBezTo>
                <a:cubicBezTo>
                  <a:pt x="1908" y="26818"/>
                  <a:pt x="1878" y="26788"/>
                  <a:pt x="1883" y="26769"/>
                </a:cubicBezTo>
                <a:cubicBezTo>
                  <a:pt x="1893" y="26738"/>
                  <a:pt x="1925" y="26714"/>
                  <a:pt x="1948" y="26686"/>
                </a:cubicBezTo>
                <a:close/>
                <a:moveTo>
                  <a:pt x="544" y="26707"/>
                </a:moveTo>
                <a:lnTo>
                  <a:pt x="544" y="26707"/>
                </a:lnTo>
                <a:cubicBezTo>
                  <a:pt x="651" y="26737"/>
                  <a:pt x="757" y="26767"/>
                  <a:pt x="880" y="26801"/>
                </a:cubicBezTo>
                <a:cubicBezTo>
                  <a:pt x="861" y="26853"/>
                  <a:pt x="846" y="26894"/>
                  <a:pt x="833" y="26931"/>
                </a:cubicBezTo>
                <a:cubicBezTo>
                  <a:pt x="821" y="26932"/>
                  <a:pt x="810" y="26932"/>
                  <a:pt x="799" y="26932"/>
                </a:cubicBezTo>
                <a:cubicBezTo>
                  <a:pt x="644" y="26932"/>
                  <a:pt x="574" y="26845"/>
                  <a:pt x="544" y="26707"/>
                </a:cubicBezTo>
                <a:close/>
                <a:moveTo>
                  <a:pt x="3164" y="26855"/>
                </a:moveTo>
                <a:lnTo>
                  <a:pt x="3164" y="26855"/>
                </a:lnTo>
                <a:cubicBezTo>
                  <a:pt x="3131" y="26948"/>
                  <a:pt x="3088" y="26989"/>
                  <a:pt x="3027" y="26989"/>
                </a:cubicBezTo>
                <a:cubicBezTo>
                  <a:pt x="2990" y="26989"/>
                  <a:pt x="2946" y="26973"/>
                  <a:pt x="2893" y="26945"/>
                </a:cubicBezTo>
                <a:cubicBezTo>
                  <a:pt x="2996" y="26910"/>
                  <a:pt x="3070" y="26886"/>
                  <a:pt x="3164" y="26855"/>
                </a:cubicBezTo>
                <a:close/>
                <a:moveTo>
                  <a:pt x="5471" y="26804"/>
                </a:moveTo>
                <a:cubicBezTo>
                  <a:pt x="5537" y="26889"/>
                  <a:pt x="5592" y="26960"/>
                  <a:pt x="5647" y="27030"/>
                </a:cubicBezTo>
                <a:cubicBezTo>
                  <a:pt x="5637" y="27040"/>
                  <a:pt x="5627" y="27051"/>
                  <a:pt x="5617" y="27063"/>
                </a:cubicBezTo>
                <a:cubicBezTo>
                  <a:pt x="5539" y="27023"/>
                  <a:pt x="5462" y="26982"/>
                  <a:pt x="5378" y="26938"/>
                </a:cubicBezTo>
                <a:cubicBezTo>
                  <a:pt x="5413" y="26887"/>
                  <a:pt x="5436" y="26855"/>
                  <a:pt x="5471" y="26804"/>
                </a:cubicBezTo>
                <a:close/>
                <a:moveTo>
                  <a:pt x="9306" y="26606"/>
                </a:moveTo>
                <a:cubicBezTo>
                  <a:pt x="9307" y="26606"/>
                  <a:pt x="9309" y="26607"/>
                  <a:pt x="9310" y="26607"/>
                </a:cubicBezTo>
                <a:cubicBezTo>
                  <a:pt x="9389" y="26618"/>
                  <a:pt x="9455" y="26653"/>
                  <a:pt x="9447" y="26750"/>
                </a:cubicBezTo>
                <a:cubicBezTo>
                  <a:pt x="9448" y="26750"/>
                  <a:pt x="9448" y="26752"/>
                  <a:pt x="9450" y="26752"/>
                </a:cubicBezTo>
                <a:lnTo>
                  <a:pt x="9447" y="26754"/>
                </a:lnTo>
                <a:lnTo>
                  <a:pt x="9447" y="26757"/>
                </a:lnTo>
                <a:cubicBezTo>
                  <a:pt x="9503" y="26868"/>
                  <a:pt x="9658" y="26944"/>
                  <a:pt x="9575" y="27104"/>
                </a:cubicBezTo>
                <a:cubicBezTo>
                  <a:pt x="9506" y="27026"/>
                  <a:pt x="9439" y="26950"/>
                  <a:pt x="9366" y="26864"/>
                </a:cubicBezTo>
                <a:cubicBezTo>
                  <a:pt x="9390" y="26831"/>
                  <a:pt x="9420" y="26793"/>
                  <a:pt x="9447" y="26754"/>
                </a:cubicBezTo>
                <a:lnTo>
                  <a:pt x="9447" y="26750"/>
                </a:lnTo>
                <a:cubicBezTo>
                  <a:pt x="9380" y="26720"/>
                  <a:pt x="9312" y="26690"/>
                  <a:pt x="9223" y="26651"/>
                </a:cubicBezTo>
                <a:cubicBezTo>
                  <a:pt x="9258" y="26633"/>
                  <a:pt x="9285" y="26606"/>
                  <a:pt x="9306" y="26606"/>
                </a:cubicBezTo>
                <a:close/>
                <a:moveTo>
                  <a:pt x="7879" y="26668"/>
                </a:moveTo>
                <a:cubicBezTo>
                  <a:pt x="7914" y="26668"/>
                  <a:pt x="7937" y="26691"/>
                  <a:pt x="7949" y="26743"/>
                </a:cubicBezTo>
                <a:cubicBezTo>
                  <a:pt x="8004" y="26978"/>
                  <a:pt x="7971" y="27030"/>
                  <a:pt x="7708" y="27120"/>
                </a:cubicBezTo>
                <a:cubicBezTo>
                  <a:pt x="7710" y="27058"/>
                  <a:pt x="7710" y="27016"/>
                  <a:pt x="7711" y="26977"/>
                </a:cubicBezTo>
                <a:cubicBezTo>
                  <a:pt x="7772" y="26955"/>
                  <a:pt x="7832" y="26935"/>
                  <a:pt x="7894" y="26913"/>
                </a:cubicBezTo>
                <a:cubicBezTo>
                  <a:pt x="7859" y="26835"/>
                  <a:pt x="7830" y="26769"/>
                  <a:pt x="7795" y="26695"/>
                </a:cubicBezTo>
                <a:cubicBezTo>
                  <a:pt x="7828" y="26678"/>
                  <a:pt x="7856" y="26668"/>
                  <a:pt x="7879" y="26668"/>
                </a:cubicBezTo>
                <a:close/>
                <a:moveTo>
                  <a:pt x="9197" y="26851"/>
                </a:moveTo>
                <a:cubicBezTo>
                  <a:pt x="9210" y="26851"/>
                  <a:pt x="9245" y="26916"/>
                  <a:pt x="9269" y="26946"/>
                </a:cubicBezTo>
                <a:cubicBezTo>
                  <a:pt x="9175" y="27012"/>
                  <a:pt x="9097" y="27065"/>
                  <a:pt x="8993" y="27137"/>
                </a:cubicBezTo>
                <a:cubicBezTo>
                  <a:pt x="8973" y="27079"/>
                  <a:pt x="8927" y="26985"/>
                  <a:pt x="8940" y="26976"/>
                </a:cubicBezTo>
                <a:cubicBezTo>
                  <a:pt x="9016" y="26920"/>
                  <a:pt x="9106" y="26883"/>
                  <a:pt x="9196" y="26852"/>
                </a:cubicBezTo>
                <a:cubicBezTo>
                  <a:pt x="9196" y="26852"/>
                  <a:pt x="9196" y="26851"/>
                  <a:pt x="9197" y="26851"/>
                </a:cubicBezTo>
                <a:close/>
                <a:moveTo>
                  <a:pt x="10228" y="27023"/>
                </a:moveTo>
                <a:lnTo>
                  <a:pt x="10268" y="27143"/>
                </a:lnTo>
                <a:cubicBezTo>
                  <a:pt x="10219" y="27147"/>
                  <a:pt x="10171" y="27150"/>
                  <a:pt x="10123" y="27153"/>
                </a:cubicBezTo>
                <a:cubicBezTo>
                  <a:pt x="10118" y="27133"/>
                  <a:pt x="10111" y="27115"/>
                  <a:pt x="10106" y="27095"/>
                </a:cubicBezTo>
                <a:cubicBezTo>
                  <a:pt x="10146" y="27072"/>
                  <a:pt x="10188" y="27048"/>
                  <a:pt x="10228" y="27023"/>
                </a:cubicBezTo>
                <a:close/>
                <a:moveTo>
                  <a:pt x="8535" y="26676"/>
                </a:moveTo>
                <a:cubicBezTo>
                  <a:pt x="8643" y="26774"/>
                  <a:pt x="8643" y="26774"/>
                  <a:pt x="8578" y="27184"/>
                </a:cubicBezTo>
                <a:cubicBezTo>
                  <a:pt x="8349" y="27160"/>
                  <a:pt x="8526" y="27017"/>
                  <a:pt x="8491" y="26936"/>
                </a:cubicBezTo>
                <a:cubicBezTo>
                  <a:pt x="8460" y="26867"/>
                  <a:pt x="8518" y="26759"/>
                  <a:pt x="8535" y="26676"/>
                </a:cubicBezTo>
                <a:close/>
                <a:moveTo>
                  <a:pt x="9430" y="27095"/>
                </a:moveTo>
                <a:cubicBezTo>
                  <a:pt x="9436" y="27115"/>
                  <a:pt x="9443" y="27136"/>
                  <a:pt x="9450" y="27155"/>
                </a:cubicBezTo>
                <a:cubicBezTo>
                  <a:pt x="9409" y="27167"/>
                  <a:pt x="9370" y="27180"/>
                  <a:pt x="9331" y="27193"/>
                </a:cubicBezTo>
                <a:cubicBezTo>
                  <a:pt x="9327" y="27180"/>
                  <a:pt x="9322" y="27167"/>
                  <a:pt x="9318" y="27154"/>
                </a:cubicBezTo>
                <a:cubicBezTo>
                  <a:pt x="9356" y="27134"/>
                  <a:pt x="9393" y="27115"/>
                  <a:pt x="9430" y="27095"/>
                </a:cubicBezTo>
                <a:close/>
                <a:moveTo>
                  <a:pt x="2090" y="26995"/>
                </a:moveTo>
                <a:cubicBezTo>
                  <a:pt x="2095" y="26995"/>
                  <a:pt x="2101" y="27001"/>
                  <a:pt x="2100" y="27001"/>
                </a:cubicBezTo>
                <a:cubicBezTo>
                  <a:pt x="2100" y="27001"/>
                  <a:pt x="2100" y="27001"/>
                  <a:pt x="2100" y="27001"/>
                </a:cubicBezTo>
                <a:cubicBezTo>
                  <a:pt x="2053" y="27065"/>
                  <a:pt x="2011" y="27126"/>
                  <a:pt x="1950" y="27210"/>
                </a:cubicBezTo>
                <a:cubicBezTo>
                  <a:pt x="1881" y="27155"/>
                  <a:pt x="1818" y="27106"/>
                  <a:pt x="1755" y="27056"/>
                </a:cubicBezTo>
                <a:cubicBezTo>
                  <a:pt x="1762" y="27043"/>
                  <a:pt x="1769" y="27029"/>
                  <a:pt x="1777" y="27014"/>
                </a:cubicBezTo>
                <a:lnTo>
                  <a:pt x="2090" y="26995"/>
                </a:lnTo>
                <a:close/>
                <a:moveTo>
                  <a:pt x="8085" y="27223"/>
                </a:moveTo>
                <a:cubicBezTo>
                  <a:pt x="8107" y="27251"/>
                  <a:pt x="8129" y="27278"/>
                  <a:pt x="8151" y="27306"/>
                </a:cubicBezTo>
                <a:cubicBezTo>
                  <a:pt x="8096" y="27340"/>
                  <a:pt x="8045" y="27384"/>
                  <a:pt x="7986" y="27407"/>
                </a:cubicBezTo>
                <a:cubicBezTo>
                  <a:pt x="7978" y="27410"/>
                  <a:pt x="7969" y="27411"/>
                  <a:pt x="7960" y="27411"/>
                </a:cubicBezTo>
                <a:cubicBezTo>
                  <a:pt x="7928" y="27411"/>
                  <a:pt x="7893" y="27398"/>
                  <a:pt x="7859" y="27395"/>
                </a:cubicBezTo>
                <a:cubicBezTo>
                  <a:pt x="7874" y="27353"/>
                  <a:pt x="7878" y="27293"/>
                  <a:pt x="7908" y="27275"/>
                </a:cubicBezTo>
                <a:cubicBezTo>
                  <a:pt x="7958" y="27243"/>
                  <a:pt x="8024" y="27238"/>
                  <a:pt x="8085" y="27223"/>
                </a:cubicBezTo>
                <a:close/>
                <a:moveTo>
                  <a:pt x="9802" y="26679"/>
                </a:moveTo>
                <a:cubicBezTo>
                  <a:pt x="9896" y="26920"/>
                  <a:pt x="9987" y="27158"/>
                  <a:pt x="10086" y="27414"/>
                </a:cubicBezTo>
                <a:cubicBezTo>
                  <a:pt x="10056" y="27428"/>
                  <a:pt x="10006" y="27462"/>
                  <a:pt x="9985" y="27462"/>
                </a:cubicBezTo>
                <a:cubicBezTo>
                  <a:pt x="9982" y="27462"/>
                  <a:pt x="9980" y="27462"/>
                  <a:pt x="9978" y="27460"/>
                </a:cubicBezTo>
                <a:cubicBezTo>
                  <a:pt x="9925" y="27415"/>
                  <a:pt x="9842" y="27341"/>
                  <a:pt x="9852" y="27300"/>
                </a:cubicBezTo>
                <a:cubicBezTo>
                  <a:pt x="9900" y="27117"/>
                  <a:pt x="9805" y="26990"/>
                  <a:pt x="9729" y="26846"/>
                </a:cubicBezTo>
                <a:cubicBezTo>
                  <a:pt x="9702" y="26795"/>
                  <a:pt x="9681" y="26717"/>
                  <a:pt x="9802" y="26679"/>
                </a:cubicBezTo>
                <a:close/>
                <a:moveTo>
                  <a:pt x="11226" y="27357"/>
                </a:moveTo>
                <a:cubicBezTo>
                  <a:pt x="11232" y="27357"/>
                  <a:pt x="11245" y="27413"/>
                  <a:pt x="11244" y="27414"/>
                </a:cubicBezTo>
                <a:cubicBezTo>
                  <a:pt x="11196" y="27434"/>
                  <a:pt x="11145" y="27451"/>
                  <a:pt x="11094" y="27467"/>
                </a:cubicBezTo>
                <a:cubicBezTo>
                  <a:pt x="11087" y="27436"/>
                  <a:pt x="11078" y="27407"/>
                  <a:pt x="11071" y="27376"/>
                </a:cubicBezTo>
                <a:cubicBezTo>
                  <a:pt x="11122" y="27367"/>
                  <a:pt x="11174" y="27358"/>
                  <a:pt x="11226" y="27357"/>
                </a:cubicBezTo>
                <a:close/>
                <a:moveTo>
                  <a:pt x="4663" y="27387"/>
                </a:moveTo>
                <a:lnTo>
                  <a:pt x="4663" y="27387"/>
                </a:lnTo>
                <a:cubicBezTo>
                  <a:pt x="4624" y="27415"/>
                  <a:pt x="4586" y="27446"/>
                  <a:pt x="4548" y="27475"/>
                </a:cubicBezTo>
                <a:cubicBezTo>
                  <a:pt x="4538" y="27456"/>
                  <a:pt x="4529" y="27436"/>
                  <a:pt x="4519" y="27417"/>
                </a:cubicBezTo>
                <a:cubicBezTo>
                  <a:pt x="4566" y="27407"/>
                  <a:pt x="4615" y="27397"/>
                  <a:pt x="4663" y="27387"/>
                </a:cubicBezTo>
                <a:close/>
                <a:moveTo>
                  <a:pt x="1851" y="27285"/>
                </a:moveTo>
                <a:cubicBezTo>
                  <a:pt x="1911" y="27285"/>
                  <a:pt x="1985" y="27322"/>
                  <a:pt x="2158" y="27409"/>
                </a:cubicBezTo>
                <a:cubicBezTo>
                  <a:pt x="2058" y="27436"/>
                  <a:pt x="1958" y="27464"/>
                  <a:pt x="1842" y="27497"/>
                </a:cubicBezTo>
                <a:cubicBezTo>
                  <a:pt x="1799" y="27449"/>
                  <a:pt x="1752" y="27397"/>
                  <a:pt x="1703" y="27341"/>
                </a:cubicBezTo>
                <a:cubicBezTo>
                  <a:pt x="1768" y="27306"/>
                  <a:pt x="1806" y="27285"/>
                  <a:pt x="1851" y="27285"/>
                </a:cubicBezTo>
                <a:close/>
                <a:moveTo>
                  <a:pt x="8952" y="27445"/>
                </a:moveTo>
                <a:cubicBezTo>
                  <a:pt x="8966" y="27478"/>
                  <a:pt x="8982" y="27511"/>
                  <a:pt x="8997" y="27545"/>
                </a:cubicBezTo>
                <a:cubicBezTo>
                  <a:pt x="8976" y="27553"/>
                  <a:pt x="8953" y="27560"/>
                  <a:pt x="8932" y="27566"/>
                </a:cubicBezTo>
                <a:cubicBezTo>
                  <a:pt x="8924" y="27532"/>
                  <a:pt x="8913" y="27496"/>
                  <a:pt x="8904" y="27460"/>
                </a:cubicBezTo>
                <a:cubicBezTo>
                  <a:pt x="8921" y="27455"/>
                  <a:pt x="8936" y="27450"/>
                  <a:pt x="8952" y="27445"/>
                </a:cubicBezTo>
                <a:close/>
                <a:moveTo>
                  <a:pt x="10357" y="27472"/>
                </a:moveTo>
                <a:lnTo>
                  <a:pt x="10377" y="27514"/>
                </a:lnTo>
                <a:cubicBezTo>
                  <a:pt x="10335" y="27533"/>
                  <a:pt x="10294" y="27553"/>
                  <a:pt x="10252" y="27571"/>
                </a:cubicBezTo>
                <a:cubicBezTo>
                  <a:pt x="10244" y="27555"/>
                  <a:pt x="10238" y="27538"/>
                  <a:pt x="10229" y="27523"/>
                </a:cubicBezTo>
                <a:cubicBezTo>
                  <a:pt x="10273" y="27506"/>
                  <a:pt x="10316" y="27488"/>
                  <a:pt x="10357" y="27472"/>
                </a:cubicBezTo>
                <a:close/>
                <a:moveTo>
                  <a:pt x="589" y="27028"/>
                </a:moveTo>
                <a:cubicBezTo>
                  <a:pt x="687" y="27045"/>
                  <a:pt x="774" y="27061"/>
                  <a:pt x="821" y="27069"/>
                </a:cubicBezTo>
                <a:cubicBezTo>
                  <a:pt x="877" y="27201"/>
                  <a:pt x="922" y="27306"/>
                  <a:pt x="969" y="27414"/>
                </a:cubicBezTo>
                <a:cubicBezTo>
                  <a:pt x="914" y="27449"/>
                  <a:pt x="840" y="27497"/>
                  <a:pt x="765" y="27544"/>
                </a:cubicBezTo>
                <a:cubicBezTo>
                  <a:pt x="787" y="27564"/>
                  <a:pt x="808" y="27586"/>
                  <a:pt x="829" y="27607"/>
                </a:cubicBezTo>
                <a:cubicBezTo>
                  <a:pt x="711" y="27596"/>
                  <a:pt x="593" y="27585"/>
                  <a:pt x="428" y="27566"/>
                </a:cubicBezTo>
                <a:cubicBezTo>
                  <a:pt x="517" y="27518"/>
                  <a:pt x="568" y="27491"/>
                  <a:pt x="616" y="27466"/>
                </a:cubicBezTo>
                <a:cubicBezTo>
                  <a:pt x="607" y="27329"/>
                  <a:pt x="600" y="27193"/>
                  <a:pt x="589" y="27028"/>
                </a:cubicBezTo>
                <a:close/>
                <a:moveTo>
                  <a:pt x="8019" y="27516"/>
                </a:moveTo>
                <a:cubicBezTo>
                  <a:pt x="8088" y="27546"/>
                  <a:pt x="8129" y="27564"/>
                  <a:pt x="8168" y="27581"/>
                </a:cubicBezTo>
                <a:cubicBezTo>
                  <a:pt x="8132" y="27647"/>
                  <a:pt x="8095" y="27710"/>
                  <a:pt x="8038" y="27810"/>
                </a:cubicBezTo>
                <a:cubicBezTo>
                  <a:pt x="8031" y="27697"/>
                  <a:pt x="8026" y="27624"/>
                  <a:pt x="8019" y="27516"/>
                </a:cubicBezTo>
                <a:close/>
                <a:moveTo>
                  <a:pt x="2015" y="27604"/>
                </a:moveTo>
                <a:cubicBezTo>
                  <a:pt x="2025" y="27604"/>
                  <a:pt x="2036" y="27608"/>
                  <a:pt x="2050" y="27612"/>
                </a:cubicBezTo>
                <a:cubicBezTo>
                  <a:pt x="2122" y="27633"/>
                  <a:pt x="2196" y="27642"/>
                  <a:pt x="2264" y="27658"/>
                </a:cubicBezTo>
                <a:cubicBezTo>
                  <a:pt x="2226" y="27727"/>
                  <a:pt x="2185" y="27800"/>
                  <a:pt x="2133" y="27893"/>
                </a:cubicBezTo>
                <a:cubicBezTo>
                  <a:pt x="2044" y="27831"/>
                  <a:pt x="1955" y="27772"/>
                  <a:pt x="1862" y="27709"/>
                </a:cubicBezTo>
                <a:cubicBezTo>
                  <a:pt x="1961" y="27625"/>
                  <a:pt x="1989" y="27604"/>
                  <a:pt x="2015" y="27604"/>
                </a:cubicBezTo>
                <a:close/>
                <a:moveTo>
                  <a:pt x="831" y="27689"/>
                </a:moveTo>
                <a:cubicBezTo>
                  <a:pt x="890" y="27689"/>
                  <a:pt x="950" y="27706"/>
                  <a:pt x="1011" y="27765"/>
                </a:cubicBezTo>
                <a:cubicBezTo>
                  <a:pt x="887" y="27903"/>
                  <a:pt x="734" y="27847"/>
                  <a:pt x="583" y="27905"/>
                </a:cubicBezTo>
                <a:cubicBezTo>
                  <a:pt x="585" y="27822"/>
                  <a:pt x="586" y="27777"/>
                  <a:pt x="588" y="27720"/>
                </a:cubicBezTo>
                <a:cubicBezTo>
                  <a:pt x="590" y="27720"/>
                  <a:pt x="591" y="27720"/>
                  <a:pt x="593" y="27720"/>
                </a:cubicBezTo>
                <a:cubicBezTo>
                  <a:pt x="674" y="27720"/>
                  <a:pt x="752" y="27689"/>
                  <a:pt x="831" y="27689"/>
                </a:cubicBezTo>
                <a:close/>
                <a:moveTo>
                  <a:pt x="4403" y="27633"/>
                </a:moveTo>
                <a:lnTo>
                  <a:pt x="4403" y="27633"/>
                </a:lnTo>
                <a:cubicBezTo>
                  <a:pt x="4508" y="27649"/>
                  <a:pt x="4568" y="27658"/>
                  <a:pt x="4658" y="27673"/>
                </a:cubicBezTo>
                <a:cubicBezTo>
                  <a:pt x="4606" y="27764"/>
                  <a:pt x="4574" y="27825"/>
                  <a:pt x="4513" y="27931"/>
                </a:cubicBezTo>
                <a:cubicBezTo>
                  <a:pt x="4470" y="27816"/>
                  <a:pt x="4445" y="27749"/>
                  <a:pt x="4403" y="27633"/>
                </a:cubicBezTo>
                <a:close/>
                <a:moveTo>
                  <a:pt x="2948" y="27803"/>
                </a:moveTo>
                <a:lnTo>
                  <a:pt x="2971" y="27928"/>
                </a:lnTo>
                <a:cubicBezTo>
                  <a:pt x="2961" y="27930"/>
                  <a:pt x="2950" y="27934"/>
                  <a:pt x="2940" y="27936"/>
                </a:cubicBezTo>
                <a:cubicBezTo>
                  <a:pt x="2922" y="27899"/>
                  <a:pt x="2904" y="27860"/>
                  <a:pt x="2889" y="27824"/>
                </a:cubicBezTo>
                <a:cubicBezTo>
                  <a:pt x="2909" y="27816"/>
                  <a:pt x="2928" y="27809"/>
                  <a:pt x="2948" y="27803"/>
                </a:cubicBezTo>
                <a:close/>
                <a:moveTo>
                  <a:pt x="9582" y="27770"/>
                </a:moveTo>
                <a:cubicBezTo>
                  <a:pt x="9545" y="27840"/>
                  <a:pt x="9523" y="27881"/>
                  <a:pt x="9483" y="27952"/>
                </a:cubicBezTo>
                <a:cubicBezTo>
                  <a:pt x="9425" y="27914"/>
                  <a:pt x="9395" y="27895"/>
                  <a:pt x="9363" y="27876"/>
                </a:cubicBezTo>
                <a:cubicBezTo>
                  <a:pt x="9372" y="27856"/>
                  <a:pt x="9379" y="27837"/>
                  <a:pt x="9387" y="27820"/>
                </a:cubicBezTo>
                <a:cubicBezTo>
                  <a:pt x="9442" y="27805"/>
                  <a:pt x="9497" y="27793"/>
                  <a:pt x="9582" y="27770"/>
                </a:cubicBezTo>
                <a:close/>
                <a:moveTo>
                  <a:pt x="5233" y="27913"/>
                </a:moveTo>
                <a:cubicBezTo>
                  <a:pt x="5220" y="27986"/>
                  <a:pt x="5210" y="28034"/>
                  <a:pt x="5199" y="28095"/>
                </a:cubicBezTo>
                <a:cubicBezTo>
                  <a:pt x="5134" y="27993"/>
                  <a:pt x="5134" y="27993"/>
                  <a:pt x="5233" y="27913"/>
                </a:cubicBezTo>
                <a:close/>
                <a:moveTo>
                  <a:pt x="11451" y="27958"/>
                </a:moveTo>
                <a:cubicBezTo>
                  <a:pt x="11514" y="27958"/>
                  <a:pt x="11582" y="27980"/>
                  <a:pt x="11651" y="28006"/>
                </a:cubicBezTo>
                <a:cubicBezTo>
                  <a:pt x="11537" y="28039"/>
                  <a:pt x="11421" y="28073"/>
                  <a:pt x="11306" y="28107"/>
                </a:cubicBezTo>
                <a:lnTo>
                  <a:pt x="11282" y="28037"/>
                </a:lnTo>
                <a:cubicBezTo>
                  <a:pt x="11331" y="27979"/>
                  <a:pt x="11389" y="27958"/>
                  <a:pt x="11451" y="27958"/>
                </a:cubicBezTo>
                <a:close/>
                <a:moveTo>
                  <a:pt x="8221" y="28105"/>
                </a:moveTo>
                <a:cubicBezTo>
                  <a:pt x="8281" y="28108"/>
                  <a:pt x="8341" y="28113"/>
                  <a:pt x="8401" y="28118"/>
                </a:cubicBezTo>
                <a:cubicBezTo>
                  <a:pt x="8400" y="28139"/>
                  <a:pt x="8399" y="28160"/>
                  <a:pt x="8397" y="28183"/>
                </a:cubicBezTo>
                <a:cubicBezTo>
                  <a:pt x="8335" y="28179"/>
                  <a:pt x="8272" y="28174"/>
                  <a:pt x="8210" y="28169"/>
                </a:cubicBezTo>
                <a:cubicBezTo>
                  <a:pt x="8213" y="28148"/>
                  <a:pt x="8217" y="28127"/>
                  <a:pt x="8221" y="28105"/>
                </a:cubicBezTo>
                <a:close/>
                <a:moveTo>
                  <a:pt x="2240" y="27961"/>
                </a:moveTo>
                <a:cubicBezTo>
                  <a:pt x="2245" y="27976"/>
                  <a:pt x="2251" y="27988"/>
                  <a:pt x="2256" y="28003"/>
                </a:cubicBezTo>
                <a:cubicBezTo>
                  <a:pt x="2189" y="28061"/>
                  <a:pt x="2122" y="28122"/>
                  <a:pt x="2027" y="28205"/>
                </a:cubicBezTo>
                <a:cubicBezTo>
                  <a:pt x="2007" y="28128"/>
                  <a:pt x="1996" y="28082"/>
                  <a:pt x="1979" y="28011"/>
                </a:cubicBezTo>
                <a:cubicBezTo>
                  <a:pt x="2069" y="27994"/>
                  <a:pt x="2153" y="27977"/>
                  <a:pt x="2240" y="27961"/>
                </a:cubicBezTo>
                <a:close/>
                <a:moveTo>
                  <a:pt x="11704" y="28192"/>
                </a:moveTo>
                <a:lnTo>
                  <a:pt x="11704" y="28192"/>
                </a:lnTo>
                <a:cubicBezTo>
                  <a:pt x="11677" y="28315"/>
                  <a:pt x="11642" y="28372"/>
                  <a:pt x="11573" y="28372"/>
                </a:cubicBezTo>
                <a:cubicBezTo>
                  <a:pt x="11529" y="28372"/>
                  <a:pt x="11472" y="28349"/>
                  <a:pt x="11394" y="28305"/>
                </a:cubicBezTo>
                <a:cubicBezTo>
                  <a:pt x="11519" y="28259"/>
                  <a:pt x="11604" y="28228"/>
                  <a:pt x="11704" y="28192"/>
                </a:cubicBezTo>
                <a:close/>
                <a:moveTo>
                  <a:pt x="1901" y="28133"/>
                </a:moveTo>
                <a:cubicBezTo>
                  <a:pt x="1904" y="28201"/>
                  <a:pt x="1907" y="28241"/>
                  <a:pt x="1912" y="28317"/>
                </a:cubicBezTo>
                <a:cubicBezTo>
                  <a:pt x="2039" y="28291"/>
                  <a:pt x="2159" y="28267"/>
                  <a:pt x="2290" y="28241"/>
                </a:cubicBezTo>
                <a:lnTo>
                  <a:pt x="2290" y="28241"/>
                </a:lnTo>
                <a:cubicBezTo>
                  <a:pt x="2229" y="28454"/>
                  <a:pt x="2032" y="28387"/>
                  <a:pt x="1887" y="28481"/>
                </a:cubicBezTo>
                <a:cubicBezTo>
                  <a:pt x="1865" y="28350"/>
                  <a:pt x="1790" y="28256"/>
                  <a:pt x="1901" y="28133"/>
                </a:cubicBezTo>
                <a:close/>
                <a:moveTo>
                  <a:pt x="10489" y="28256"/>
                </a:moveTo>
                <a:cubicBezTo>
                  <a:pt x="10498" y="28330"/>
                  <a:pt x="10508" y="28403"/>
                  <a:pt x="10518" y="28476"/>
                </a:cubicBezTo>
                <a:cubicBezTo>
                  <a:pt x="10494" y="28477"/>
                  <a:pt x="10470" y="28480"/>
                  <a:pt x="10447" y="28481"/>
                </a:cubicBezTo>
                <a:cubicBezTo>
                  <a:pt x="10379" y="28409"/>
                  <a:pt x="10405" y="28335"/>
                  <a:pt x="10489" y="28256"/>
                </a:cubicBezTo>
                <a:close/>
                <a:moveTo>
                  <a:pt x="3955" y="28482"/>
                </a:moveTo>
                <a:cubicBezTo>
                  <a:pt x="3974" y="28482"/>
                  <a:pt x="3993" y="28483"/>
                  <a:pt x="4011" y="28483"/>
                </a:cubicBezTo>
                <a:cubicBezTo>
                  <a:pt x="4019" y="28483"/>
                  <a:pt x="4027" y="28483"/>
                  <a:pt x="4035" y="28482"/>
                </a:cubicBezTo>
                <a:lnTo>
                  <a:pt x="4035" y="28482"/>
                </a:lnTo>
                <a:cubicBezTo>
                  <a:pt x="3995" y="28621"/>
                  <a:pt x="3888" y="28556"/>
                  <a:pt x="3780" y="28598"/>
                </a:cubicBezTo>
                <a:cubicBezTo>
                  <a:pt x="3825" y="28494"/>
                  <a:pt x="3891" y="28482"/>
                  <a:pt x="3955" y="28482"/>
                </a:cubicBezTo>
                <a:close/>
                <a:moveTo>
                  <a:pt x="2768" y="28430"/>
                </a:moveTo>
                <a:cubicBezTo>
                  <a:pt x="2775" y="28430"/>
                  <a:pt x="2782" y="28431"/>
                  <a:pt x="2790" y="28431"/>
                </a:cubicBezTo>
                <a:cubicBezTo>
                  <a:pt x="2755" y="28536"/>
                  <a:pt x="2729" y="28628"/>
                  <a:pt x="2652" y="28628"/>
                </a:cubicBezTo>
                <a:cubicBezTo>
                  <a:pt x="2622" y="28628"/>
                  <a:pt x="2585" y="28614"/>
                  <a:pt x="2537" y="28582"/>
                </a:cubicBezTo>
                <a:cubicBezTo>
                  <a:pt x="2597" y="28520"/>
                  <a:pt x="2635" y="28430"/>
                  <a:pt x="2768" y="28430"/>
                </a:cubicBezTo>
                <a:close/>
                <a:moveTo>
                  <a:pt x="469" y="28565"/>
                </a:moveTo>
                <a:cubicBezTo>
                  <a:pt x="484" y="28579"/>
                  <a:pt x="500" y="28595"/>
                  <a:pt x="515" y="28608"/>
                </a:cubicBezTo>
                <a:cubicBezTo>
                  <a:pt x="489" y="28631"/>
                  <a:pt x="463" y="28653"/>
                  <a:pt x="437" y="28674"/>
                </a:cubicBezTo>
                <a:lnTo>
                  <a:pt x="393" y="28634"/>
                </a:lnTo>
                <a:cubicBezTo>
                  <a:pt x="418" y="28611"/>
                  <a:pt x="444" y="28588"/>
                  <a:pt x="469" y="28565"/>
                </a:cubicBezTo>
                <a:close/>
                <a:moveTo>
                  <a:pt x="9684" y="28316"/>
                </a:moveTo>
                <a:cubicBezTo>
                  <a:pt x="9710" y="28316"/>
                  <a:pt x="9741" y="28322"/>
                  <a:pt x="9780" y="28332"/>
                </a:cubicBezTo>
                <a:cubicBezTo>
                  <a:pt x="9762" y="28368"/>
                  <a:pt x="9744" y="28402"/>
                  <a:pt x="9721" y="28444"/>
                </a:cubicBezTo>
                <a:cubicBezTo>
                  <a:pt x="9768" y="28441"/>
                  <a:pt x="9806" y="28439"/>
                  <a:pt x="9851" y="28435"/>
                </a:cubicBezTo>
                <a:lnTo>
                  <a:pt x="9851" y="28435"/>
                </a:lnTo>
                <a:cubicBezTo>
                  <a:pt x="9843" y="28618"/>
                  <a:pt x="9828" y="28674"/>
                  <a:pt x="9725" y="28674"/>
                </a:cubicBezTo>
                <a:cubicBezTo>
                  <a:pt x="9693" y="28674"/>
                  <a:pt x="9652" y="28668"/>
                  <a:pt x="9599" y="28659"/>
                </a:cubicBezTo>
                <a:cubicBezTo>
                  <a:pt x="9577" y="28400"/>
                  <a:pt x="9588" y="28316"/>
                  <a:pt x="9684" y="28316"/>
                </a:cubicBezTo>
                <a:close/>
                <a:moveTo>
                  <a:pt x="6068" y="28426"/>
                </a:moveTo>
                <a:lnTo>
                  <a:pt x="6068" y="28426"/>
                </a:lnTo>
                <a:cubicBezTo>
                  <a:pt x="6187" y="28470"/>
                  <a:pt x="6243" y="28491"/>
                  <a:pt x="6312" y="28515"/>
                </a:cubicBezTo>
                <a:cubicBezTo>
                  <a:pt x="6283" y="28569"/>
                  <a:pt x="6262" y="28608"/>
                  <a:pt x="6218" y="28690"/>
                </a:cubicBezTo>
                <a:cubicBezTo>
                  <a:pt x="6168" y="28601"/>
                  <a:pt x="6132" y="28540"/>
                  <a:pt x="6068" y="28426"/>
                </a:cubicBezTo>
                <a:close/>
                <a:moveTo>
                  <a:pt x="9724" y="28008"/>
                </a:moveTo>
                <a:cubicBezTo>
                  <a:pt x="9675" y="28077"/>
                  <a:pt x="9646" y="28117"/>
                  <a:pt x="9618" y="28158"/>
                </a:cubicBezTo>
                <a:cubicBezTo>
                  <a:pt x="9545" y="28138"/>
                  <a:pt x="9474" y="28121"/>
                  <a:pt x="9385" y="28097"/>
                </a:cubicBezTo>
                <a:cubicBezTo>
                  <a:pt x="9354" y="28149"/>
                  <a:pt x="9325" y="28201"/>
                  <a:pt x="9294" y="28252"/>
                </a:cubicBezTo>
                <a:cubicBezTo>
                  <a:pt x="9295" y="28253"/>
                  <a:pt x="9295" y="28253"/>
                  <a:pt x="9295" y="28254"/>
                </a:cubicBezTo>
                <a:cubicBezTo>
                  <a:pt x="9295" y="28256"/>
                  <a:pt x="9294" y="28258"/>
                  <a:pt x="9291" y="28259"/>
                </a:cubicBezTo>
                <a:cubicBezTo>
                  <a:pt x="9322" y="28280"/>
                  <a:pt x="9374" y="28304"/>
                  <a:pt x="9373" y="28324"/>
                </a:cubicBezTo>
                <a:cubicBezTo>
                  <a:pt x="9366" y="28461"/>
                  <a:pt x="9348" y="28598"/>
                  <a:pt x="9333" y="28735"/>
                </a:cubicBezTo>
                <a:lnTo>
                  <a:pt x="9338" y="28741"/>
                </a:lnTo>
                <a:cubicBezTo>
                  <a:pt x="9341" y="28747"/>
                  <a:pt x="9343" y="28751"/>
                  <a:pt x="9344" y="28756"/>
                </a:cubicBezTo>
                <a:lnTo>
                  <a:pt x="9332" y="28748"/>
                </a:lnTo>
                <a:cubicBezTo>
                  <a:pt x="9332" y="28743"/>
                  <a:pt x="9333" y="28739"/>
                  <a:pt x="9333" y="28735"/>
                </a:cubicBezTo>
                <a:cubicBezTo>
                  <a:pt x="9312" y="28712"/>
                  <a:pt x="9278" y="28683"/>
                  <a:pt x="9283" y="28670"/>
                </a:cubicBezTo>
                <a:cubicBezTo>
                  <a:pt x="9328" y="28549"/>
                  <a:pt x="9271" y="28462"/>
                  <a:pt x="9213" y="28412"/>
                </a:cubicBezTo>
                <a:cubicBezTo>
                  <a:pt x="9247" y="28350"/>
                  <a:pt x="9270" y="28304"/>
                  <a:pt x="9291" y="28259"/>
                </a:cubicBezTo>
                <a:cubicBezTo>
                  <a:pt x="9290" y="28259"/>
                  <a:pt x="9290" y="28258"/>
                  <a:pt x="9289" y="28258"/>
                </a:cubicBezTo>
                <a:cubicBezTo>
                  <a:pt x="9290" y="28257"/>
                  <a:pt x="9291" y="28254"/>
                  <a:pt x="9294" y="28252"/>
                </a:cubicBezTo>
                <a:cubicBezTo>
                  <a:pt x="9228" y="28155"/>
                  <a:pt x="9257" y="28084"/>
                  <a:pt x="9364" y="28058"/>
                </a:cubicBezTo>
                <a:cubicBezTo>
                  <a:pt x="9467" y="28033"/>
                  <a:pt x="9575" y="28028"/>
                  <a:pt x="9724" y="28008"/>
                </a:cubicBezTo>
                <a:close/>
                <a:moveTo>
                  <a:pt x="8419" y="28694"/>
                </a:moveTo>
                <a:lnTo>
                  <a:pt x="8419" y="28694"/>
                </a:lnTo>
                <a:cubicBezTo>
                  <a:pt x="8413" y="28785"/>
                  <a:pt x="8411" y="28813"/>
                  <a:pt x="8350" y="28813"/>
                </a:cubicBezTo>
                <a:cubicBezTo>
                  <a:pt x="8323" y="28813"/>
                  <a:pt x="8284" y="28807"/>
                  <a:pt x="8228" y="28799"/>
                </a:cubicBezTo>
                <a:cubicBezTo>
                  <a:pt x="8317" y="28751"/>
                  <a:pt x="8363" y="28725"/>
                  <a:pt x="8419" y="28694"/>
                </a:cubicBezTo>
                <a:close/>
                <a:moveTo>
                  <a:pt x="2089" y="28483"/>
                </a:moveTo>
                <a:cubicBezTo>
                  <a:pt x="2138" y="28532"/>
                  <a:pt x="2179" y="28571"/>
                  <a:pt x="2220" y="28610"/>
                </a:cubicBezTo>
                <a:cubicBezTo>
                  <a:pt x="2115" y="28692"/>
                  <a:pt x="2010" y="28773"/>
                  <a:pt x="1892" y="28865"/>
                </a:cubicBezTo>
                <a:cubicBezTo>
                  <a:pt x="1917" y="28715"/>
                  <a:pt x="1995" y="28603"/>
                  <a:pt x="2089" y="28483"/>
                </a:cubicBezTo>
                <a:close/>
                <a:moveTo>
                  <a:pt x="9344" y="28756"/>
                </a:moveTo>
                <a:cubicBezTo>
                  <a:pt x="9395" y="28793"/>
                  <a:pt x="9447" y="28829"/>
                  <a:pt x="9498" y="28867"/>
                </a:cubicBezTo>
                <a:cubicBezTo>
                  <a:pt x="9383" y="28857"/>
                  <a:pt x="9377" y="28856"/>
                  <a:pt x="9344" y="28756"/>
                </a:cubicBezTo>
                <a:close/>
                <a:moveTo>
                  <a:pt x="9660" y="28723"/>
                </a:moveTo>
                <a:cubicBezTo>
                  <a:pt x="9794" y="28754"/>
                  <a:pt x="9884" y="28775"/>
                  <a:pt x="10025" y="28809"/>
                </a:cubicBezTo>
                <a:cubicBezTo>
                  <a:pt x="9900" y="28855"/>
                  <a:pt x="9822" y="28882"/>
                  <a:pt x="9724" y="28918"/>
                </a:cubicBezTo>
                <a:cubicBezTo>
                  <a:pt x="9706" y="28864"/>
                  <a:pt x="9687" y="28808"/>
                  <a:pt x="9660" y="28723"/>
                </a:cubicBezTo>
                <a:close/>
                <a:moveTo>
                  <a:pt x="5139" y="28806"/>
                </a:moveTo>
                <a:cubicBezTo>
                  <a:pt x="5169" y="28832"/>
                  <a:pt x="5197" y="28858"/>
                  <a:pt x="5225" y="28888"/>
                </a:cubicBezTo>
                <a:cubicBezTo>
                  <a:pt x="5226" y="28888"/>
                  <a:pt x="5201" y="28920"/>
                  <a:pt x="5197" y="28920"/>
                </a:cubicBezTo>
                <a:cubicBezTo>
                  <a:pt x="5197" y="28920"/>
                  <a:pt x="5197" y="28920"/>
                  <a:pt x="5197" y="28920"/>
                </a:cubicBezTo>
                <a:cubicBezTo>
                  <a:pt x="5162" y="28900"/>
                  <a:pt x="5129" y="28878"/>
                  <a:pt x="5096" y="28856"/>
                </a:cubicBezTo>
                <a:cubicBezTo>
                  <a:pt x="5110" y="28840"/>
                  <a:pt x="5126" y="28824"/>
                  <a:pt x="5139" y="28806"/>
                </a:cubicBezTo>
                <a:close/>
                <a:moveTo>
                  <a:pt x="7036" y="28874"/>
                </a:moveTo>
                <a:lnTo>
                  <a:pt x="7036" y="28874"/>
                </a:lnTo>
                <a:cubicBezTo>
                  <a:pt x="7014" y="28921"/>
                  <a:pt x="6998" y="28986"/>
                  <a:pt x="6958" y="28986"/>
                </a:cubicBezTo>
                <a:cubicBezTo>
                  <a:pt x="6937" y="28986"/>
                  <a:pt x="6911" y="28969"/>
                  <a:pt x="6874" y="28925"/>
                </a:cubicBezTo>
                <a:cubicBezTo>
                  <a:pt x="6939" y="28905"/>
                  <a:pt x="6987" y="28890"/>
                  <a:pt x="7036" y="28874"/>
                </a:cubicBezTo>
                <a:close/>
                <a:moveTo>
                  <a:pt x="3486" y="28826"/>
                </a:moveTo>
                <a:cubicBezTo>
                  <a:pt x="3528" y="28826"/>
                  <a:pt x="3533" y="28861"/>
                  <a:pt x="3550" y="28986"/>
                </a:cubicBezTo>
                <a:cubicBezTo>
                  <a:pt x="3482" y="28911"/>
                  <a:pt x="3450" y="28878"/>
                  <a:pt x="3414" y="28840"/>
                </a:cubicBezTo>
                <a:cubicBezTo>
                  <a:pt x="3446" y="28832"/>
                  <a:pt x="3469" y="28826"/>
                  <a:pt x="3486" y="28826"/>
                </a:cubicBezTo>
                <a:close/>
                <a:moveTo>
                  <a:pt x="9973" y="29024"/>
                </a:moveTo>
                <a:cubicBezTo>
                  <a:pt x="10018" y="29024"/>
                  <a:pt x="10069" y="29034"/>
                  <a:pt x="10129" y="29045"/>
                </a:cubicBezTo>
                <a:cubicBezTo>
                  <a:pt x="10055" y="29095"/>
                  <a:pt x="9990" y="29113"/>
                  <a:pt x="9929" y="29113"/>
                </a:cubicBezTo>
                <a:cubicBezTo>
                  <a:pt x="9891" y="29113"/>
                  <a:pt x="9853" y="29106"/>
                  <a:pt x="9816" y="29096"/>
                </a:cubicBezTo>
                <a:cubicBezTo>
                  <a:pt x="9861" y="29042"/>
                  <a:pt x="9911" y="29024"/>
                  <a:pt x="9973" y="29024"/>
                </a:cubicBezTo>
                <a:close/>
                <a:moveTo>
                  <a:pt x="8649" y="29017"/>
                </a:moveTo>
                <a:cubicBezTo>
                  <a:pt x="8658" y="29027"/>
                  <a:pt x="8666" y="29036"/>
                  <a:pt x="8676" y="29046"/>
                </a:cubicBezTo>
                <a:cubicBezTo>
                  <a:pt x="8643" y="29076"/>
                  <a:pt x="8611" y="29107"/>
                  <a:pt x="8577" y="29138"/>
                </a:cubicBezTo>
                <a:cubicBezTo>
                  <a:pt x="8566" y="29126"/>
                  <a:pt x="8557" y="29116"/>
                  <a:pt x="8546" y="29103"/>
                </a:cubicBezTo>
                <a:cubicBezTo>
                  <a:pt x="8581" y="29075"/>
                  <a:pt x="8614" y="29045"/>
                  <a:pt x="8649" y="29017"/>
                </a:cubicBezTo>
                <a:close/>
                <a:moveTo>
                  <a:pt x="958" y="27970"/>
                </a:moveTo>
                <a:lnTo>
                  <a:pt x="958" y="27970"/>
                </a:lnTo>
                <a:cubicBezTo>
                  <a:pt x="1064" y="28102"/>
                  <a:pt x="980" y="28217"/>
                  <a:pt x="916" y="28332"/>
                </a:cubicBezTo>
                <a:cubicBezTo>
                  <a:pt x="948" y="28366"/>
                  <a:pt x="980" y="28399"/>
                  <a:pt x="1027" y="28446"/>
                </a:cubicBezTo>
                <a:cubicBezTo>
                  <a:pt x="974" y="28449"/>
                  <a:pt x="945" y="28451"/>
                  <a:pt x="892" y="28454"/>
                </a:cubicBezTo>
                <a:cubicBezTo>
                  <a:pt x="923" y="28499"/>
                  <a:pt x="948" y="28538"/>
                  <a:pt x="977" y="28581"/>
                </a:cubicBezTo>
                <a:cubicBezTo>
                  <a:pt x="960" y="28600"/>
                  <a:pt x="937" y="28624"/>
                  <a:pt x="904" y="28658"/>
                </a:cubicBezTo>
                <a:cubicBezTo>
                  <a:pt x="959" y="28678"/>
                  <a:pt x="1005" y="28694"/>
                  <a:pt x="1041" y="28706"/>
                </a:cubicBezTo>
                <a:cubicBezTo>
                  <a:pt x="1002" y="28743"/>
                  <a:pt x="958" y="28784"/>
                  <a:pt x="942" y="28799"/>
                </a:cubicBezTo>
                <a:cubicBezTo>
                  <a:pt x="1011" y="28944"/>
                  <a:pt x="1055" y="29038"/>
                  <a:pt x="1105" y="29143"/>
                </a:cubicBezTo>
                <a:cubicBezTo>
                  <a:pt x="1079" y="29146"/>
                  <a:pt x="1054" y="29147"/>
                  <a:pt x="1030" y="29147"/>
                </a:cubicBezTo>
                <a:cubicBezTo>
                  <a:pt x="849" y="29147"/>
                  <a:pt x="723" y="29064"/>
                  <a:pt x="616" y="28968"/>
                </a:cubicBezTo>
                <a:cubicBezTo>
                  <a:pt x="633" y="28884"/>
                  <a:pt x="647" y="28812"/>
                  <a:pt x="663" y="28739"/>
                </a:cubicBezTo>
                <a:cubicBezTo>
                  <a:pt x="680" y="28670"/>
                  <a:pt x="700" y="28602"/>
                  <a:pt x="719" y="28534"/>
                </a:cubicBezTo>
                <a:cubicBezTo>
                  <a:pt x="742" y="28452"/>
                  <a:pt x="799" y="28373"/>
                  <a:pt x="705" y="28288"/>
                </a:cubicBezTo>
                <a:cubicBezTo>
                  <a:pt x="685" y="28270"/>
                  <a:pt x="705" y="28174"/>
                  <a:pt x="735" y="28142"/>
                </a:cubicBezTo>
                <a:cubicBezTo>
                  <a:pt x="797" y="28076"/>
                  <a:pt x="878" y="28029"/>
                  <a:pt x="958" y="27970"/>
                </a:cubicBezTo>
                <a:close/>
                <a:moveTo>
                  <a:pt x="8322" y="29079"/>
                </a:moveTo>
                <a:cubicBezTo>
                  <a:pt x="8354" y="29079"/>
                  <a:pt x="8392" y="29088"/>
                  <a:pt x="8455" y="29102"/>
                </a:cubicBezTo>
                <a:cubicBezTo>
                  <a:pt x="8456" y="29121"/>
                  <a:pt x="8457" y="29138"/>
                  <a:pt x="8458" y="29155"/>
                </a:cubicBezTo>
                <a:lnTo>
                  <a:pt x="8140" y="29155"/>
                </a:lnTo>
                <a:cubicBezTo>
                  <a:pt x="8235" y="29100"/>
                  <a:pt x="8272" y="29079"/>
                  <a:pt x="8322" y="29079"/>
                </a:cubicBezTo>
                <a:close/>
                <a:moveTo>
                  <a:pt x="10672" y="28810"/>
                </a:moveTo>
                <a:lnTo>
                  <a:pt x="10672" y="28810"/>
                </a:lnTo>
                <a:cubicBezTo>
                  <a:pt x="10883" y="28954"/>
                  <a:pt x="10883" y="28954"/>
                  <a:pt x="10779" y="29207"/>
                </a:cubicBezTo>
                <a:cubicBezTo>
                  <a:pt x="10743" y="29072"/>
                  <a:pt x="10712" y="28954"/>
                  <a:pt x="10672" y="28810"/>
                </a:cubicBezTo>
                <a:close/>
                <a:moveTo>
                  <a:pt x="12211" y="29119"/>
                </a:moveTo>
                <a:lnTo>
                  <a:pt x="12211" y="29119"/>
                </a:lnTo>
                <a:cubicBezTo>
                  <a:pt x="12177" y="29219"/>
                  <a:pt x="12132" y="29246"/>
                  <a:pt x="12083" y="29246"/>
                </a:cubicBezTo>
                <a:cubicBezTo>
                  <a:pt x="12040" y="29246"/>
                  <a:pt x="11995" y="29226"/>
                  <a:pt x="11953" y="29215"/>
                </a:cubicBezTo>
                <a:cubicBezTo>
                  <a:pt x="12029" y="29187"/>
                  <a:pt x="12103" y="29159"/>
                  <a:pt x="12211" y="29119"/>
                </a:cubicBezTo>
                <a:close/>
                <a:moveTo>
                  <a:pt x="4042" y="29140"/>
                </a:moveTo>
                <a:cubicBezTo>
                  <a:pt x="4053" y="29153"/>
                  <a:pt x="4064" y="29166"/>
                  <a:pt x="4076" y="29179"/>
                </a:cubicBezTo>
                <a:cubicBezTo>
                  <a:pt x="4040" y="29207"/>
                  <a:pt x="4006" y="29237"/>
                  <a:pt x="3971" y="29268"/>
                </a:cubicBezTo>
                <a:cubicBezTo>
                  <a:pt x="3962" y="29259"/>
                  <a:pt x="3954" y="29249"/>
                  <a:pt x="3944" y="29242"/>
                </a:cubicBezTo>
                <a:lnTo>
                  <a:pt x="4042" y="29140"/>
                </a:lnTo>
                <a:close/>
                <a:moveTo>
                  <a:pt x="9524" y="29196"/>
                </a:moveTo>
                <a:cubicBezTo>
                  <a:pt x="9552" y="29300"/>
                  <a:pt x="9552" y="29300"/>
                  <a:pt x="9414" y="29349"/>
                </a:cubicBezTo>
                <a:cubicBezTo>
                  <a:pt x="9465" y="29278"/>
                  <a:pt x="9493" y="29241"/>
                  <a:pt x="9524" y="29196"/>
                </a:cubicBezTo>
                <a:close/>
                <a:moveTo>
                  <a:pt x="907" y="29227"/>
                </a:moveTo>
                <a:cubicBezTo>
                  <a:pt x="1011" y="29269"/>
                  <a:pt x="1115" y="29311"/>
                  <a:pt x="1250" y="29364"/>
                </a:cubicBezTo>
                <a:cubicBezTo>
                  <a:pt x="1161" y="29428"/>
                  <a:pt x="1091" y="29476"/>
                  <a:pt x="1011" y="29535"/>
                </a:cubicBezTo>
                <a:cubicBezTo>
                  <a:pt x="949" y="29467"/>
                  <a:pt x="893" y="29408"/>
                  <a:pt x="835" y="29343"/>
                </a:cubicBezTo>
                <a:cubicBezTo>
                  <a:pt x="854" y="29312"/>
                  <a:pt x="880" y="29270"/>
                  <a:pt x="907" y="29227"/>
                </a:cubicBezTo>
                <a:close/>
                <a:moveTo>
                  <a:pt x="3976" y="29416"/>
                </a:moveTo>
                <a:cubicBezTo>
                  <a:pt x="3987" y="29454"/>
                  <a:pt x="4001" y="29492"/>
                  <a:pt x="4012" y="29529"/>
                </a:cubicBezTo>
                <a:lnTo>
                  <a:pt x="3965" y="29541"/>
                </a:lnTo>
                <a:cubicBezTo>
                  <a:pt x="3957" y="29502"/>
                  <a:pt x="3946" y="29465"/>
                  <a:pt x="3938" y="29425"/>
                </a:cubicBezTo>
                <a:cubicBezTo>
                  <a:pt x="3951" y="29423"/>
                  <a:pt x="3962" y="29419"/>
                  <a:pt x="3976" y="29416"/>
                </a:cubicBezTo>
                <a:close/>
                <a:moveTo>
                  <a:pt x="2346" y="28889"/>
                </a:moveTo>
                <a:cubicBezTo>
                  <a:pt x="2377" y="28889"/>
                  <a:pt x="2414" y="28899"/>
                  <a:pt x="2451" y="28915"/>
                </a:cubicBezTo>
                <a:cubicBezTo>
                  <a:pt x="2417" y="28993"/>
                  <a:pt x="2383" y="29063"/>
                  <a:pt x="2345" y="29150"/>
                </a:cubicBezTo>
                <a:cubicBezTo>
                  <a:pt x="2423" y="29192"/>
                  <a:pt x="2493" y="29236"/>
                  <a:pt x="2436" y="29352"/>
                </a:cubicBezTo>
                <a:cubicBezTo>
                  <a:pt x="2409" y="29404"/>
                  <a:pt x="2464" y="29494"/>
                  <a:pt x="2481" y="29572"/>
                </a:cubicBezTo>
                <a:cubicBezTo>
                  <a:pt x="2471" y="29579"/>
                  <a:pt x="2443" y="29596"/>
                  <a:pt x="2404" y="29619"/>
                </a:cubicBezTo>
                <a:cubicBezTo>
                  <a:pt x="2208" y="29442"/>
                  <a:pt x="2243" y="29204"/>
                  <a:pt x="2255" y="28981"/>
                </a:cubicBezTo>
                <a:cubicBezTo>
                  <a:pt x="2259" y="28914"/>
                  <a:pt x="2295" y="28889"/>
                  <a:pt x="2346" y="28889"/>
                </a:cubicBezTo>
                <a:close/>
                <a:moveTo>
                  <a:pt x="8835" y="29513"/>
                </a:moveTo>
                <a:cubicBezTo>
                  <a:pt x="8842" y="29513"/>
                  <a:pt x="8849" y="29514"/>
                  <a:pt x="8856" y="29514"/>
                </a:cubicBezTo>
                <a:cubicBezTo>
                  <a:pt x="8868" y="29514"/>
                  <a:pt x="8881" y="29513"/>
                  <a:pt x="8894" y="29513"/>
                </a:cubicBezTo>
                <a:cubicBezTo>
                  <a:pt x="8948" y="29513"/>
                  <a:pt x="8995" y="29526"/>
                  <a:pt x="8967" y="29660"/>
                </a:cubicBezTo>
                <a:cubicBezTo>
                  <a:pt x="8906" y="29627"/>
                  <a:pt x="8856" y="29601"/>
                  <a:pt x="8805" y="29575"/>
                </a:cubicBezTo>
                <a:cubicBezTo>
                  <a:pt x="8815" y="29554"/>
                  <a:pt x="8826" y="29534"/>
                  <a:pt x="8835" y="29513"/>
                </a:cubicBezTo>
                <a:close/>
                <a:moveTo>
                  <a:pt x="10198" y="29247"/>
                </a:moveTo>
                <a:cubicBezTo>
                  <a:pt x="10252" y="29371"/>
                  <a:pt x="10292" y="29465"/>
                  <a:pt x="10332" y="29557"/>
                </a:cubicBezTo>
                <a:cubicBezTo>
                  <a:pt x="10284" y="29628"/>
                  <a:pt x="10231" y="29669"/>
                  <a:pt x="10169" y="29669"/>
                </a:cubicBezTo>
                <a:cubicBezTo>
                  <a:pt x="10128" y="29669"/>
                  <a:pt x="10083" y="29652"/>
                  <a:pt x="10033" y="29614"/>
                </a:cubicBezTo>
                <a:cubicBezTo>
                  <a:pt x="10026" y="29518"/>
                  <a:pt x="10020" y="29418"/>
                  <a:pt x="10014" y="29300"/>
                </a:cubicBezTo>
                <a:cubicBezTo>
                  <a:pt x="10068" y="29285"/>
                  <a:pt x="10128" y="29268"/>
                  <a:pt x="10198" y="29247"/>
                </a:cubicBezTo>
                <a:close/>
                <a:moveTo>
                  <a:pt x="8242" y="29534"/>
                </a:moveTo>
                <a:cubicBezTo>
                  <a:pt x="8320" y="29546"/>
                  <a:pt x="8389" y="29559"/>
                  <a:pt x="8487" y="29576"/>
                </a:cubicBezTo>
                <a:cubicBezTo>
                  <a:pt x="8394" y="29623"/>
                  <a:pt x="8331" y="29658"/>
                  <a:pt x="8268" y="29689"/>
                </a:cubicBezTo>
                <a:cubicBezTo>
                  <a:pt x="8252" y="29664"/>
                  <a:pt x="8236" y="29650"/>
                  <a:pt x="8236" y="29638"/>
                </a:cubicBezTo>
                <a:cubicBezTo>
                  <a:pt x="8233" y="29607"/>
                  <a:pt x="8238" y="29575"/>
                  <a:pt x="8242" y="29534"/>
                </a:cubicBezTo>
                <a:close/>
                <a:moveTo>
                  <a:pt x="7050" y="29497"/>
                </a:moveTo>
                <a:cubicBezTo>
                  <a:pt x="7082" y="29497"/>
                  <a:pt x="7133" y="29519"/>
                  <a:pt x="7215" y="29554"/>
                </a:cubicBezTo>
                <a:cubicBezTo>
                  <a:pt x="7137" y="29598"/>
                  <a:pt x="7074" y="29635"/>
                  <a:pt x="6973" y="29694"/>
                </a:cubicBezTo>
                <a:cubicBezTo>
                  <a:pt x="6991" y="29552"/>
                  <a:pt x="6998" y="29497"/>
                  <a:pt x="7050" y="29497"/>
                </a:cubicBezTo>
                <a:close/>
                <a:moveTo>
                  <a:pt x="2490" y="29799"/>
                </a:moveTo>
                <a:cubicBezTo>
                  <a:pt x="2491" y="29825"/>
                  <a:pt x="2491" y="29850"/>
                  <a:pt x="2491" y="29876"/>
                </a:cubicBezTo>
                <a:cubicBezTo>
                  <a:pt x="2492" y="29874"/>
                  <a:pt x="2495" y="29874"/>
                  <a:pt x="2496" y="29873"/>
                </a:cubicBezTo>
                <a:cubicBezTo>
                  <a:pt x="2497" y="29876"/>
                  <a:pt x="2500" y="29878"/>
                  <a:pt x="2501" y="29882"/>
                </a:cubicBezTo>
                <a:cubicBezTo>
                  <a:pt x="2497" y="29880"/>
                  <a:pt x="2495" y="29880"/>
                  <a:pt x="2491" y="29880"/>
                </a:cubicBezTo>
                <a:lnTo>
                  <a:pt x="2491" y="29876"/>
                </a:lnTo>
                <a:cubicBezTo>
                  <a:pt x="2465" y="29887"/>
                  <a:pt x="2438" y="29898"/>
                  <a:pt x="2412" y="29909"/>
                </a:cubicBezTo>
                <a:cubicBezTo>
                  <a:pt x="2402" y="29897"/>
                  <a:pt x="2393" y="29887"/>
                  <a:pt x="2383" y="29874"/>
                </a:cubicBezTo>
                <a:cubicBezTo>
                  <a:pt x="2419" y="29850"/>
                  <a:pt x="2454" y="29824"/>
                  <a:pt x="2490" y="29799"/>
                </a:cubicBezTo>
                <a:close/>
                <a:moveTo>
                  <a:pt x="9651" y="29528"/>
                </a:moveTo>
                <a:lnTo>
                  <a:pt x="9651" y="29528"/>
                </a:lnTo>
                <a:cubicBezTo>
                  <a:pt x="9820" y="29621"/>
                  <a:pt x="9838" y="29704"/>
                  <a:pt x="9732" y="29926"/>
                </a:cubicBezTo>
                <a:cubicBezTo>
                  <a:pt x="9698" y="29763"/>
                  <a:pt x="9677" y="29656"/>
                  <a:pt x="9651" y="29528"/>
                </a:cubicBezTo>
                <a:close/>
                <a:moveTo>
                  <a:pt x="2964" y="29890"/>
                </a:moveTo>
                <a:cubicBezTo>
                  <a:pt x="3037" y="29899"/>
                  <a:pt x="3091" y="29906"/>
                  <a:pt x="3146" y="29913"/>
                </a:cubicBezTo>
                <a:cubicBezTo>
                  <a:pt x="3112" y="29947"/>
                  <a:pt x="3078" y="29976"/>
                  <a:pt x="3046" y="29976"/>
                </a:cubicBezTo>
                <a:cubicBezTo>
                  <a:pt x="3017" y="29976"/>
                  <a:pt x="2990" y="29953"/>
                  <a:pt x="2964" y="29890"/>
                </a:cubicBezTo>
                <a:close/>
                <a:moveTo>
                  <a:pt x="8839" y="29794"/>
                </a:moveTo>
                <a:cubicBezTo>
                  <a:pt x="8959" y="29794"/>
                  <a:pt x="8959" y="29895"/>
                  <a:pt x="8995" y="29957"/>
                </a:cubicBezTo>
                <a:lnTo>
                  <a:pt x="8960" y="29996"/>
                </a:lnTo>
                <a:cubicBezTo>
                  <a:pt x="8896" y="29942"/>
                  <a:pt x="8832" y="29889"/>
                  <a:pt x="8738" y="29811"/>
                </a:cubicBezTo>
                <a:cubicBezTo>
                  <a:pt x="8779" y="29799"/>
                  <a:pt x="8812" y="29794"/>
                  <a:pt x="8839" y="29794"/>
                </a:cubicBezTo>
                <a:close/>
                <a:moveTo>
                  <a:pt x="8571" y="29715"/>
                </a:moveTo>
                <a:cubicBezTo>
                  <a:pt x="8603" y="29762"/>
                  <a:pt x="8637" y="29811"/>
                  <a:pt x="8677" y="29869"/>
                </a:cubicBezTo>
                <a:cubicBezTo>
                  <a:pt x="8597" y="29923"/>
                  <a:pt x="8529" y="29968"/>
                  <a:pt x="8462" y="30013"/>
                </a:cubicBezTo>
                <a:cubicBezTo>
                  <a:pt x="8453" y="30007"/>
                  <a:pt x="8444" y="29998"/>
                  <a:pt x="8436" y="29991"/>
                </a:cubicBezTo>
                <a:cubicBezTo>
                  <a:pt x="8479" y="29903"/>
                  <a:pt x="8523" y="29816"/>
                  <a:pt x="8571" y="29715"/>
                </a:cubicBezTo>
                <a:close/>
                <a:moveTo>
                  <a:pt x="9929" y="29843"/>
                </a:moveTo>
                <a:lnTo>
                  <a:pt x="9929" y="29843"/>
                </a:lnTo>
                <a:cubicBezTo>
                  <a:pt x="9920" y="29931"/>
                  <a:pt x="9915" y="29974"/>
                  <a:pt x="9910" y="30015"/>
                </a:cubicBezTo>
                <a:cubicBezTo>
                  <a:pt x="9911" y="30016"/>
                  <a:pt x="9915" y="30018"/>
                  <a:pt x="9916" y="30019"/>
                </a:cubicBezTo>
                <a:lnTo>
                  <a:pt x="9920" y="30026"/>
                </a:lnTo>
                <a:cubicBezTo>
                  <a:pt x="9916" y="30026"/>
                  <a:pt x="9914" y="30026"/>
                  <a:pt x="9909" y="30025"/>
                </a:cubicBezTo>
                <a:cubicBezTo>
                  <a:pt x="9909" y="30021"/>
                  <a:pt x="9910" y="30019"/>
                  <a:pt x="9910" y="30015"/>
                </a:cubicBezTo>
                <a:cubicBezTo>
                  <a:pt x="9879" y="29992"/>
                  <a:pt x="9847" y="29968"/>
                  <a:pt x="9815" y="29946"/>
                </a:cubicBezTo>
                <a:cubicBezTo>
                  <a:pt x="9841" y="29922"/>
                  <a:pt x="9867" y="29899"/>
                  <a:pt x="9929" y="29843"/>
                </a:cubicBezTo>
                <a:close/>
                <a:moveTo>
                  <a:pt x="2501" y="29882"/>
                </a:moveTo>
                <a:lnTo>
                  <a:pt x="2501" y="29882"/>
                </a:lnTo>
                <a:cubicBezTo>
                  <a:pt x="2575" y="29895"/>
                  <a:pt x="2651" y="29910"/>
                  <a:pt x="2758" y="29931"/>
                </a:cubicBezTo>
                <a:cubicBezTo>
                  <a:pt x="2736" y="30008"/>
                  <a:pt x="2714" y="30081"/>
                  <a:pt x="2684" y="30180"/>
                </a:cubicBezTo>
                <a:cubicBezTo>
                  <a:pt x="2607" y="30057"/>
                  <a:pt x="2554" y="29968"/>
                  <a:pt x="2501" y="29882"/>
                </a:cubicBezTo>
                <a:close/>
                <a:moveTo>
                  <a:pt x="2383" y="30102"/>
                </a:moveTo>
                <a:cubicBezTo>
                  <a:pt x="2399" y="30142"/>
                  <a:pt x="2414" y="30180"/>
                  <a:pt x="2429" y="30218"/>
                </a:cubicBezTo>
                <a:cubicBezTo>
                  <a:pt x="2412" y="30229"/>
                  <a:pt x="2393" y="30241"/>
                  <a:pt x="2376" y="30253"/>
                </a:cubicBezTo>
                <a:lnTo>
                  <a:pt x="2290" y="30163"/>
                </a:lnTo>
                <a:cubicBezTo>
                  <a:pt x="2321" y="30143"/>
                  <a:pt x="2352" y="30122"/>
                  <a:pt x="2383" y="30102"/>
                </a:cubicBezTo>
                <a:close/>
                <a:moveTo>
                  <a:pt x="12805" y="30206"/>
                </a:moveTo>
                <a:cubicBezTo>
                  <a:pt x="12814" y="30249"/>
                  <a:pt x="12827" y="30293"/>
                  <a:pt x="12837" y="30337"/>
                </a:cubicBezTo>
                <a:cubicBezTo>
                  <a:pt x="12820" y="30340"/>
                  <a:pt x="12790" y="30347"/>
                  <a:pt x="12779" y="30347"/>
                </a:cubicBezTo>
                <a:cubicBezTo>
                  <a:pt x="12777" y="30347"/>
                  <a:pt x="12776" y="30347"/>
                  <a:pt x="12776" y="30346"/>
                </a:cubicBezTo>
                <a:cubicBezTo>
                  <a:pt x="12762" y="30306"/>
                  <a:pt x="12755" y="30263"/>
                  <a:pt x="12745" y="30220"/>
                </a:cubicBezTo>
                <a:cubicBezTo>
                  <a:pt x="12766" y="30215"/>
                  <a:pt x="12786" y="30211"/>
                  <a:pt x="12805" y="30206"/>
                </a:cubicBezTo>
                <a:close/>
                <a:moveTo>
                  <a:pt x="9003" y="30025"/>
                </a:moveTo>
                <a:lnTo>
                  <a:pt x="9003" y="30025"/>
                </a:lnTo>
                <a:cubicBezTo>
                  <a:pt x="9212" y="30059"/>
                  <a:pt x="9212" y="30059"/>
                  <a:pt x="9151" y="30321"/>
                </a:cubicBezTo>
                <a:cubicBezTo>
                  <a:pt x="9205" y="30354"/>
                  <a:pt x="9265" y="30379"/>
                  <a:pt x="9312" y="30421"/>
                </a:cubicBezTo>
                <a:cubicBezTo>
                  <a:pt x="9332" y="30439"/>
                  <a:pt x="9320" y="30492"/>
                  <a:pt x="9322" y="30529"/>
                </a:cubicBezTo>
                <a:cubicBezTo>
                  <a:pt x="9298" y="30529"/>
                  <a:pt x="9269" y="30535"/>
                  <a:pt x="9245" y="30535"/>
                </a:cubicBezTo>
                <a:cubicBezTo>
                  <a:pt x="9231" y="30535"/>
                  <a:pt x="9219" y="30533"/>
                  <a:pt x="9212" y="30526"/>
                </a:cubicBezTo>
                <a:cubicBezTo>
                  <a:pt x="9181" y="30494"/>
                  <a:pt x="9163" y="30439"/>
                  <a:pt x="9121" y="30439"/>
                </a:cubicBezTo>
                <a:cubicBezTo>
                  <a:pt x="9100" y="30439"/>
                  <a:pt x="9072" y="30453"/>
                  <a:pt x="9034" y="30491"/>
                </a:cubicBezTo>
                <a:cubicBezTo>
                  <a:pt x="9008" y="30319"/>
                  <a:pt x="8814" y="30185"/>
                  <a:pt x="9003" y="30025"/>
                </a:cubicBezTo>
                <a:close/>
                <a:moveTo>
                  <a:pt x="2683" y="30361"/>
                </a:moveTo>
                <a:cubicBezTo>
                  <a:pt x="2746" y="30361"/>
                  <a:pt x="2774" y="30402"/>
                  <a:pt x="2860" y="30530"/>
                </a:cubicBezTo>
                <a:cubicBezTo>
                  <a:pt x="2831" y="30541"/>
                  <a:pt x="2807" y="30545"/>
                  <a:pt x="2786" y="30545"/>
                </a:cubicBezTo>
                <a:cubicBezTo>
                  <a:pt x="2678" y="30545"/>
                  <a:pt x="2649" y="30426"/>
                  <a:pt x="2557" y="30385"/>
                </a:cubicBezTo>
                <a:cubicBezTo>
                  <a:pt x="2614" y="30371"/>
                  <a:pt x="2653" y="30361"/>
                  <a:pt x="2683" y="30361"/>
                </a:cubicBezTo>
                <a:close/>
                <a:moveTo>
                  <a:pt x="10615" y="30314"/>
                </a:moveTo>
                <a:cubicBezTo>
                  <a:pt x="10680" y="30382"/>
                  <a:pt x="10776" y="30420"/>
                  <a:pt x="10717" y="30535"/>
                </a:cubicBezTo>
                <a:cubicBezTo>
                  <a:pt x="10696" y="30573"/>
                  <a:pt x="10673" y="30588"/>
                  <a:pt x="10647" y="30588"/>
                </a:cubicBezTo>
                <a:cubicBezTo>
                  <a:pt x="10616" y="30588"/>
                  <a:pt x="10581" y="30564"/>
                  <a:pt x="10545" y="30531"/>
                </a:cubicBezTo>
                <a:cubicBezTo>
                  <a:pt x="10566" y="30468"/>
                  <a:pt x="10587" y="30403"/>
                  <a:pt x="10615" y="30314"/>
                </a:cubicBezTo>
                <a:close/>
                <a:moveTo>
                  <a:pt x="12706" y="30477"/>
                </a:moveTo>
                <a:cubicBezTo>
                  <a:pt x="12750" y="30477"/>
                  <a:pt x="12800" y="30501"/>
                  <a:pt x="12843" y="30501"/>
                </a:cubicBezTo>
                <a:cubicBezTo>
                  <a:pt x="12853" y="30501"/>
                  <a:pt x="12862" y="30500"/>
                  <a:pt x="12871" y="30497"/>
                </a:cubicBezTo>
                <a:lnTo>
                  <a:pt x="12871" y="30497"/>
                </a:lnTo>
                <a:cubicBezTo>
                  <a:pt x="12796" y="30574"/>
                  <a:pt x="12764" y="30606"/>
                  <a:pt x="12724" y="30606"/>
                </a:cubicBezTo>
                <a:cubicBezTo>
                  <a:pt x="12696" y="30606"/>
                  <a:pt x="12664" y="30590"/>
                  <a:pt x="12611" y="30564"/>
                </a:cubicBezTo>
                <a:cubicBezTo>
                  <a:pt x="12633" y="30496"/>
                  <a:pt x="12667" y="30477"/>
                  <a:pt x="12706" y="30477"/>
                </a:cubicBezTo>
                <a:close/>
                <a:moveTo>
                  <a:pt x="10216" y="29754"/>
                </a:moveTo>
                <a:cubicBezTo>
                  <a:pt x="10299" y="29763"/>
                  <a:pt x="10384" y="29769"/>
                  <a:pt x="10471" y="29775"/>
                </a:cubicBezTo>
                <a:lnTo>
                  <a:pt x="10474" y="29822"/>
                </a:lnTo>
                <a:cubicBezTo>
                  <a:pt x="10427" y="29832"/>
                  <a:pt x="10380" y="29841"/>
                  <a:pt x="10330" y="29850"/>
                </a:cubicBezTo>
                <a:cubicBezTo>
                  <a:pt x="10182" y="30098"/>
                  <a:pt x="10417" y="30374"/>
                  <a:pt x="10309" y="30634"/>
                </a:cubicBezTo>
                <a:cubicBezTo>
                  <a:pt x="10047" y="30598"/>
                  <a:pt x="10129" y="30377"/>
                  <a:pt x="10046" y="30242"/>
                </a:cubicBezTo>
                <a:cubicBezTo>
                  <a:pt x="10106" y="30222"/>
                  <a:pt x="10150" y="30208"/>
                  <a:pt x="10196" y="30192"/>
                </a:cubicBezTo>
                <a:cubicBezTo>
                  <a:pt x="10134" y="30076"/>
                  <a:pt x="9960" y="30164"/>
                  <a:pt x="9920" y="30026"/>
                </a:cubicBezTo>
                <a:lnTo>
                  <a:pt x="9920" y="30026"/>
                </a:lnTo>
                <a:cubicBezTo>
                  <a:pt x="9989" y="30041"/>
                  <a:pt x="10059" y="30055"/>
                  <a:pt x="10143" y="30071"/>
                </a:cubicBezTo>
                <a:cubicBezTo>
                  <a:pt x="10167" y="29965"/>
                  <a:pt x="10191" y="29866"/>
                  <a:pt x="10216" y="29754"/>
                </a:cubicBezTo>
                <a:close/>
                <a:moveTo>
                  <a:pt x="12499" y="30208"/>
                </a:moveTo>
                <a:cubicBezTo>
                  <a:pt x="12588" y="30208"/>
                  <a:pt x="12648" y="30245"/>
                  <a:pt x="12620" y="30349"/>
                </a:cubicBezTo>
                <a:cubicBezTo>
                  <a:pt x="12604" y="30415"/>
                  <a:pt x="12569" y="30444"/>
                  <a:pt x="12497" y="30444"/>
                </a:cubicBezTo>
                <a:cubicBezTo>
                  <a:pt x="12450" y="30444"/>
                  <a:pt x="12388" y="30431"/>
                  <a:pt x="12306" y="30409"/>
                </a:cubicBezTo>
                <a:lnTo>
                  <a:pt x="12306" y="30409"/>
                </a:lnTo>
                <a:cubicBezTo>
                  <a:pt x="12356" y="30473"/>
                  <a:pt x="12407" y="30539"/>
                  <a:pt x="12475" y="30623"/>
                </a:cubicBezTo>
                <a:cubicBezTo>
                  <a:pt x="12415" y="30645"/>
                  <a:pt x="12360" y="30665"/>
                  <a:pt x="12296" y="30688"/>
                </a:cubicBezTo>
                <a:cubicBezTo>
                  <a:pt x="12271" y="30560"/>
                  <a:pt x="12250" y="30451"/>
                  <a:pt x="12234" y="30372"/>
                </a:cubicBezTo>
                <a:cubicBezTo>
                  <a:pt x="12330" y="30310"/>
                  <a:pt x="12407" y="30260"/>
                  <a:pt x="12484" y="30209"/>
                </a:cubicBezTo>
                <a:lnTo>
                  <a:pt x="12484" y="30209"/>
                </a:lnTo>
                <a:cubicBezTo>
                  <a:pt x="12489" y="30208"/>
                  <a:pt x="12494" y="30208"/>
                  <a:pt x="12499" y="30208"/>
                </a:cubicBezTo>
                <a:close/>
                <a:moveTo>
                  <a:pt x="10814" y="30705"/>
                </a:moveTo>
                <a:cubicBezTo>
                  <a:pt x="10859" y="30705"/>
                  <a:pt x="10885" y="30758"/>
                  <a:pt x="10931" y="30812"/>
                </a:cubicBezTo>
                <a:cubicBezTo>
                  <a:pt x="10846" y="30784"/>
                  <a:pt x="10800" y="30768"/>
                  <a:pt x="10732" y="30746"/>
                </a:cubicBezTo>
                <a:cubicBezTo>
                  <a:pt x="10767" y="30717"/>
                  <a:pt x="10792" y="30705"/>
                  <a:pt x="10814" y="30705"/>
                </a:cubicBezTo>
                <a:close/>
                <a:moveTo>
                  <a:pt x="2522" y="30710"/>
                </a:moveTo>
                <a:cubicBezTo>
                  <a:pt x="2544" y="30710"/>
                  <a:pt x="2566" y="30743"/>
                  <a:pt x="2589" y="30762"/>
                </a:cubicBezTo>
                <a:cubicBezTo>
                  <a:pt x="2564" y="30780"/>
                  <a:pt x="2538" y="30799"/>
                  <a:pt x="2503" y="30821"/>
                </a:cubicBezTo>
                <a:cubicBezTo>
                  <a:pt x="2486" y="30800"/>
                  <a:pt x="2458" y="30774"/>
                  <a:pt x="2462" y="30768"/>
                </a:cubicBezTo>
                <a:cubicBezTo>
                  <a:pt x="2476" y="30743"/>
                  <a:pt x="2499" y="30711"/>
                  <a:pt x="2522" y="30710"/>
                </a:cubicBezTo>
                <a:close/>
                <a:moveTo>
                  <a:pt x="3046" y="30851"/>
                </a:moveTo>
                <a:cubicBezTo>
                  <a:pt x="3069" y="30869"/>
                  <a:pt x="3115" y="30901"/>
                  <a:pt x="3112" y="30909"/>
                </a:cubicBezTo>
                <a:cubicBezTo>
                  <a:pt x="3090" y="30956"/>
                  <a:pt x="3059" y="31000"/>
                  <a:pt x="3023" y="31038"/>
                </a:cubicBezTo>
                <a:cubicBezTo>
                  <a:pt x="3020" y="31041"/>
                  <a:pt x="3016" y="31042"/>
                  <a:pt x="3010" y="31042"/>
                </a:cubicBezTo>
                <a:cubicBezTo>
                  <a:pt x="2994" y="31042"/>
                  <a:pt x="2969" y="31034"/>
                  <a:pt x="2947" y="31033"/>
                </a:cubicBezTo>
                <a:cubicBezTo>
                  <a:pt x="2951" y="31004"/>
                  <a:pt x="2947" y="30977"/>
                  <a:pt x="2960" y="30960"/>
                </a:cubicBezTo>
                <a:cubicBezTo>
                  <a:pt x="2986" y="30920"/>
                  <a:pt x="3017" y="30887"/>
                  <a:pt x="3046" y="30851"/>
                </a:cubicBezTo>
                <a:close/>
                <a:moveTo>
                  <a:pt x="1943" y="31056"/>
                </a:moveTo>
                <a:lnTo>
                  <a:pt x="1954" y="31114"/>
                </a:lnTo>
                <a:cubicBezTo>
                  <a:pt x="1887" y="31128"/>
                  <a:pt x="1821" y="31139"/>
                  <a:pt x="1755" y="31153"/>
                </a:cubicBezTo>
                <a:cubicBezTo>
                  <a:pt x="1752" y="31133"/>
                  <a:pt x="1748" y="31113"/>
                  <a:pt x="1745" y="31093"/>
                </a:cubicBezTo>
                <a:cubicBezTo>
                  <a:pt x="1810" y="31081"/>
                  <a:pt x="1876" y="31067"/>
                  <a:pt x="1943" y="31056"/>
                </a:cubicBezTo>
                <a:close/>
                <a:moveTo>
                  <a:pt x="11143" y="31038"/>
                </a:moveTo>
                <a:cubicBezTo>
                  <a:pt x="11193" y="31111"/>
                  <a:pt x="11244" y="31182"/>
                  <a:pt x="11304" y="31269"/>
                </a:cubicBezTo>
                <a:cubicBezTo>
                  <a:pt x="11202" y="31276"/>
                  <a:pt x="11123" y="31280"/>
                  <a:pt x="11042" y="31285"/>
                </a:cubicBezTo>
                <a:cubicBezTo>
                  <a:pt x="10992" y="31127"/>
                  <a:pt x="10992" y="31127"/>
                  <a:pt x="11143" y="31038"/>
                </a:cubicBezTo>
                <a:close/>
                <a:moveTo>
                  <a:pt x="11895" y="31274"/>
                </a:moveTo>
                <a:cubicBezTo>
                  <a:pt x="11933" y="31297"/>
                  <a:pt x="11972" y="31321"/>
                  <a:pt x="12011" y="31343"/>
                </a:cubicBezTo>
                <a:cubicBezTo>
                  <a:pt x="11999" y="31363"/>
                  <a:pt x="11979" y="31399"/>
                  <a:pt x="11977" y="31399"/>
                </a:cubicBezTo>
                <a:cubicBezTo>
                  <a:pt x="11977" y="31399"/>
                  <a:pt x="11977" y="31399"/>
                  <a:pt x="11977" y="31399"/>
                </a:cubicBezTo>
                <a:cubicBezTo>
                  <a:pt x="11937" y="31380"/>
                  <a:pt x="11899" y="31356"/>
                  <a:pt x="11860" y="31333"/>
                </a:cubicBezTo>
                <a:cubicBezTo>
                  <a:pt x="11872" y="31314"/>
                  <a:pt x="11884" y="31294"/>
                  <a:pt x="11895" y="31274"/>
                </a:cubicBezTo>
                <a:close/>
                <a:moveTo>
                  <a:pt x="11138" y="31446"/>
                </a:moveTo>
                <a:lnTo>
                  <a:pt x="11192" y="31457"/>
                </a:lnTo>
                <a:cubicBezTo>
                  <a:pt x="11177" y="31518"/>
                  <a:pt x="11164" y="31578"/>
                  <a:pt x="11149" y="31639"/>
                </a:cubicBezTo>
                <a:lnTo>
                  <a:pt x="11098" y="31628"/>
                </a:lnTo>
                <a:cubicBezTo>
                  <a:pt x="11112" y="31566"/>
                  <a:pt x="11124" y="31507"/>
                  <a:pt x="11138" y="31446"/>
                </a:cubicBezTo>
                <a:close/>
                <a:moveTo>
                  <a:pt x="9869" y="31260"/>
                </a:moveTo>
                <a:cubicBezTo>
                  <a:pt x="9846" y="31461"/>
                  <a:pt x="10158" y="31398"/>
                  <a:pt x="10031" y="31659"/>
                </a:cubicBezTo>
                <a:cubicBezTo>
                  <a:pt x="9968" y="31521"/>
                  <a:pt x="9802" y="31479"/>
                  <a:pt x="9869" y="31260"/>
                </a:cubicBezTo>
                <a:close/>
                <a:moveTo>
                  <a:pt x="4460" y="31908"/>
                </a:moveTo>
                <a:cubicBezTo>
                  <a:pt x="4466" y="31922"/>
                  <a:pt x="4481" y="31939"/>
                  <a:pt x="4477" y="31951"/>
                </a:cubicBezTo>
                <a:cubicBezTo>
                  <a:pt x="4471" y="31971"/>
                  <a:pt x="4455" y="31987"/>
                  <a:pt x="4431" y="32020"/>
                </a:cubicBezTo>
                <a:cubicBezTo>
                  <a:pt x="4419" y="31981"/>
                  <a:pt x="4405" y="31958"/>
                  <a:pt x="4410" y="31942"/>
                </a:cubicBezTo>
                <a:cubicBezTo>
                  <a:pt x="4415" y="31927"/>
                  <a:pt x="4443" y="31920"/>
                  <a:pt x="4460" y="31908"/>
                </a:cubicBezTo>
                <a:close/>
                <a:moveTo>
                  <a:pt x="1425" y="31489"/>
                </a:moveTo>
                <a:cubicBezTo>
                  <a:pt x="1574" y="31552"/>
                  <a:pt x="1729" y="31603"/>
                  <a:pt x="1867" y="31682"/>
                </a:cubicBezTo>
                <a:cubicBezTo>
                  <a:pt x="1911" y="31708"/>
                  <a:pt x="1909" y="31807"/>
                  <a:pt x="1933" y="31884"/>
                </a:cubicBezTo>
                <a:cubicBezTo>
                  <a:pt x="1964" y="31887"/>
                  <a:pt x="2032" y="31894"/>
                  <a:pt x="2141" y="31903"/>
                </a:cubicBezTo>
                <a:cubicBezTo>
                  <a:pt x="2078" y="31994"/>
                  <a:pt x="2039" y="32050"/>
                  <a:pt x="2001" y="32104"/>
                </a:cubicBezTo>
                <a:cubicBezTo>
                  <a:pt x="1935" y="32091"/>
                  <a:pt x="1879" y="32080"/>
                  <a:pt x="1824" y="32068"/>
                </a:cubicBezTo>
                <a:lnTo>
                  <a:pt x="1824" y="32068"/>
                </a:lnTo>
                <a:cubicBezTo>
                  <a:pt x="1825" y="32070"/>
                  <a:pt x="1827" y="32072"/>
                  <a:pt x="1829" y="32075"/>
                </a:cubicBezTo>
                <a:cubicBezTo>
                  <a:pt x="1825" y="32076"/>
                  <a:pt x="1822" y="32078"/>
                  <a:pt x="1819" y="32080"/>
                </a:cubicBezTo>
                <a:cubicBezTo>
                  <a:pt x="1820" y="32075"/>
                  <a:pt x="1821" y="32071"/>
                  <a:pt x="1823" y="32068"/>
                </a:cubicBezTo>
                <a:lnTo>
                  <a:pt x="1824" y="32068"/>
                </a:lnTo>
                <a:cubicBezTo>
                  <a:pt x="1798" y="32030"/>
                  <a:pt x="1755" y="31992"/>
                  <a:pt x="1758" y="31957"/>
                </a:cubicBezTo>
                <a:cubicBezTo>
                  <a:pt x="1790" y="31715"/>
                  <a:pt x="1649" y="31659"/>
                  <a:pt x="1450" y="31648"/>
                </a:cubicBezTo>
                <a:cubicBezTo>
                  <a:pt x="1427" y="31646"/>
                  <a:pt x="1407" y="31571"/>
                  <a:pt x="1386" y="31529"/>
                </a:cubicBezTo>
                <a:lnTo>
                  <a:pt x="1425" y="31489"/>
                </a:lnTo>
                <a:close/>
                <a:moveTo>
                  <a:pt x="13384" y="32081"/>
                </a:moveTo>
                <a:lnTo>
                  <a:pt x="13384" y="32177"/>
                </a:lnTo>
                <a:cubicBezTo>
                  <a:pt x="13339" y="32176"/>
                  <a:pt x="13297" y="32175"/>
                  <a:pt x="13252" y="32174"/>
                </a:cubicBezTo>
                <a:cubicBezTo>
                  <a:pt x="13247" y="32160"/>
                  <a:pt x="13244" y="32148"/>
                  <a:pt x="13238" y="32134"/>
                </a:cubicBezTo>
                <a:cubicBezTo>
                  <a:pt x="13286" y="32117"/>
                  <a:pt x="13335" y="32099"/>
                  <a:pt x="13384" y="32081"/>
                </a:cubicBezTo>
                <a:close/>
                <a:moveTo>
                  <a:pt x="13390" y="32179"/>
                </a:moveTo>
                <a:lnTo>
                  <a:pt x="13390" y="32179"/>
                </a:lnTo>
                <a:cubicBezTo>
                  <a:pt x="13388" y="32181"/>
                  <a:pt x="13386" y="32183"/>
                  <a:pt x="13384" y="32184"/>
                </a:cubicBezTo>
                <a:lnTo>
                  <a:pt x="13384" y="32179"/>
                </a:lnTo>
                <a:close/>
                <a:moveTo>
                  <a:pt x="1819" y="32080"/>
                </a:moveTo>
                <a:lnTo>
                  <a:pt x="1819" y="32080"/>
                </a:lnTo>
                <a:cubicBezTo>
                  <a:pt x="1794" y="32168"/>
                  <a:pt x="1783" y="32198"/>
                  <a:pt x="1737" y="32198"/>
                </a:cubicBezTo>
                <a:cubicBezTo>
                  <a:pt x="1713" y="32198"/>
                  <a:pt x="1681" y="32190"/>
                  <a:pt x="1633" y="32179"/>
                </a:cubicBezTo>
                <a:cubicBezTo>
                  <a:pt x="1703" y="32143"/>
                  <a:pt x="1761" y="32111"/>
                  <a:pt x="1819" y="32080"/>
                </a:cubicBezTo>
                <a:close/>
                <a:moveTo>
                  <a:pt x="3438" y="32130"/>
                </a:moveTo>
                <a:cubicBezTo>
                  <a:pt x="3460" y="32130"/>
                  <a:pt x="3497" y="32151"/>
                  <a:pt x="3501" y="32170"/>
                </a:cubicBezTo>
                <a:cubicBezTo>
                  <a:pt x="3508" y="32196"/>
                  <a:pt x="3490" y="32229"/>
                  <a:pt x="3482" y="32258"/>
                </a:cubicBezTo>
                <a:cubicBezTo>
                  <a:pt x="3417" y="32215"/>
                  <a:pt x="3398" y="32203"/>
                  <a:pt x="3381" y="32192"/>
                </a:cubicBezTo>
                <a:cubicBezTo>
                  <a:pt x="3397" y="32171"/>
                  <a:pt x="3412" y="32134"/>
                  <a:pt x="3434" y="32130"/>
                </a:cubicBezTo>
                <a:cubicBezTo>
                  <a:pt x="3435" y="32130"/>
                  <a:pt x="3436" y="32130"/>
                  <a:pt x="3438" y="32130"/>
                </a:cubicBezTo>
                <a:close/>
                <a:moveTo>
                  <a:pt x="4892" y="32148"/>
                </a:moveTo>
                <a:cubicBezTo>
                  <a:pt x="4918" y="32205"/>
                  <a:pt x="4945" y="32260"/>
                  <a:pt x="4971" y="32318"/>
                </a:cubicBezTo>
                <a:cubicBezTo>
                  <a:pt x="4949" y="32328"/>
                  <a:pt x="4925" y="32337"/>
                  <a:pt x="4903" y="32347"/>
                </a:cubicBezTo>
                <a:cubicBezTo>
                  <a:pt x="4881" y="32288"/>
                  <a:pt x="4860" y="32229"/>
                  <a:pt x="4839" y="32170"/>
                </a:cubicBezTo>
                <a:cubicBezTo>
                  <a:pt x="4856" y="32163"/>
                  <a:pt x="4874" y="32155"/>
                  <a:pt x="4892" y="32148"/>
                </a:cubicBezTo>
                <a:close/>
                <a:moveTo>
                  <a:pt x="6004" y="32173"/>
                </a:moveTo>
                <a:cubicBezTo>
                  <a:pt x="6015" y="32173"/>
                  <a:pt x="6027" y="32173"/>
                  <a:pt x="6040" y="32175"/>
                </a:cubicBezTo>
                <a:cubicBezTo>
                  <a:pt x="6039" y="32280"/>
                  <a:pt x="5960" y="32305"/>
                  <a:pt x="5860" y="32372"/>
                </a:cubicBezTo>
                <a:cubicBezTo>
                  <a:pt x="5874" y="32238"/>
                  <a:pt x="5901" y="32173"/>
                  <a:pt x="6004" y="32173"/>
                </a:cubicBezTo>
                <a:close/>
                <a:moveTo>
                  <a:pt x="1920" y="32179"/>
                </a:moveTo>
                <a:cubicBezTo>
                  <a:pt x="2028" y="32202"/>
                  <a:pt x="2135" y="32227"/>
                  <a:pt x="2263" y="32255"/>
                </a:cubicBezTo>
                <a:cubicBezTo>
                  <a:pt x="2255" y="32321"/>
                  <a:pt x="2248" y="32389"/>
                  <a:pt x="2241" y="32453"/>
                </a:cubicBezTo>
                <a:cubicBezTo>
                  <a:pt x="2217" y="32455"/>
                  <a:pt x="2196" y="32458"/>
                  <a:pt x="2186" y="32458"/>
                </a:cubicBezTo>
                <a:cubicBezTo>
                  <a:pt x="2181" y="32458"/>
                  <a:pt x="2179" y="32458"/>
                  <a:pt x="2178" y="32456"/>
                </a:cubicBezTo>
                <a:cubicBezTo>
                  <a:pt x="2142" y="32392"/>
                  <a:pt x="2126" y="32309"/>
                  <a:pt x="2037" y="32309"/>
                </a:cubicBezTo>
                <a:cubicBezTo>
                  <a:pt x="2024" y="32309"/>
                  <a:pt x="2009" y="32310"/>
                  <a:pt x="1992" y="32315"/>
                </a:cubicBezTo>
                <a:cubicBezTo>
                  <a:pt x="1991" y="32315"/>
                  <a:pt x="1990" y="32315"/>
                  <a:pt x="1989" y="32315"/>
                </a:cubicBezTo>
                <a:cubicBezTo>
                  <a:pt x="1967" y="32315"/>
                  <a:pt x="1927" y="32248"/>
                  <a:pt x="1896" y="32213"/>
                </a:cubicBezTo>
                <a:cubicBezTo>
                  <a:pt x="1903" y="32202"/>
                  <a:pt x="1912" y="32191"/>
                  <a:pt x="1920" y="32179"/>
                </a:cubicBezTo>
                <a:close/>
                <a:moveTo>
                  <a:pt x="1901" y="32447"/>
                </a:moveTo>
                <a:cubicBezTo>
                  <a:pt x="1902" y="32460"/>
                  <a:pt x="1902" y="32473"/>
                  <a:pt x="1903" y="32486"/>
                </a:cubicBezTo>
                <a:cubicBezTo>
                  <a:pt x="1866" y="32487"/>
                  <a:pt x="1826" y="32490"/>
                  <a:pt x="1787" y="32493"/>
                </a:cubicBezTo>
                <a:cubicBezTo>
                  <a:pt x="1786" y="32479"/>
                  <a:pt x="1786" y="32467"/>
                  <a:pt x="1784" y="32453"/>
                </a:cubicBezTo>
                <a:cubicBezTo>
                  <a:pt x="1824" y="32452"/>
                  <a:pt x="1861" y="32450"/>
                  <a:pt x="1901" y="32447"/>
                </a:cubicBezTo>
                <a:close/>
                <a:moveTo>
                  <a:pt x="13303" y="32247"/>
                </a:moveTo>
                <a:cubicBezTo>
                  <a:pt x="13390" y="32332"/>
                  <a:pt x="13464" y="32404"/>
                  <a:pt x="13556" y="32494"/>
                </a:cubicBezTo>
                <a:cubicBezTo>
                  <a:pt x="13420" y="32503"/>
                  <a:pt x="13321" y="32509"/>
                  <a:pt x="13225" y="32515"/>
                </a:cubicBezTo>
                <a:cubicBezTo>
                  <a:pt x="13250" y="32434"/>
                  <a:pt x="13276" y="32346"/>
                  <a:pt x="13303" y="32247"/>
                </a:cubicBezTo>
                <a:close/>
                <a:moveTo>
                  <a:pt x="7027" y="32468"/>
                </a:moveTo>
                <a:cubicBezTo>
                  <a:pt x="7033" y="32482"/>
                  <a:pt x="7039" y="32497"/>
                  <a:pt x="7045" y="32509"/>
                </a:cubicBezTo>
                <a:cubicBezTo>
                  <a:pt x="7003" y="32528"/>
                  <a:pt x="6963" y="32546"/>
                  <a:pt x="6923" y="32565"/>
                </a:cubicBezTo>
                <a:cubicBezTo>
                  <a:pt x="6918" y="32552"/>
                  <a:pt x="6911" y="32541"/>
                  <a:pt x="6905" y="32529"/>
                </a:cubicBezTo>
                <a:cubicBezTo>
                  <a:pt x="6946" y="32508"/>
                  <a:pt x="6987" y="32489"/>
                  <a:pt x="7027" y="32468"/>
                </a:cubicBezTo>
                <a:close/>
                <a:moveTo>
                  <a:pt x="13685" y="32591"/>
                </a:moveTo>
                <a:lnTo>
                  <a:pt x="13685" y="32591"/>
                </a:lnTo>
                <a:cubicBezTo>
                  <a:pt x="13680" y="32679"/>
                  <a:pt x="13735" y="32758"/>
                  <a:pt x="13746" y="32846"/>
                </a:cubicBezTo>
                <a:cubicBezTo>
                  <a:pt x="13722" y="32849"/>
                  <a:pt x="13697" y="32853"/>
                  <a:pt x="13671" y="32857"/>
                </a:cubicBezTo>
                <a:cubicBezTo>
                  <a:pt x="13656" y="32770"/>
                  <a:pt x="13642" y="32684"/>
                  <a:pt x="13629" y="32598"/>
                </a:cubicBezTo>
                <a:cubicBezTo>
                  <a:pt x="13647" y="32596"/>
                  <a:pt x="13666" y="32592"/>
                  <a:pt x="13685" y="32591"/>
                </a:cubicBezTo>
                <a:close/>
                <a:moveTo>
                  <a:pt x="2147" y="32524"/>
                </a:moveTo>
                <a:lnTo>
                  <a:pt x="2147" y="32524"/>
                </a:lnTo>
                <a:cubicBezTo>
                  <a:pt x="2252" y="32549"/>
                  <a:pt x="2316" y="32563"/>
                  <a:pt x="2406" y="32583"/>
                </a:cubicBezTo>
                <a:cubicBezTo>
                  <a:pt x="2362" y="32696"/>
                  <a:pt x="2333" y="32768"/>
                  <a:pt x="2288" y="32889"/>
                </a:cubicBezTo>
                <a:cubicBezTo>
                  <a:pt x="2235" y="32753"/>
                  <a:pt x="2200" y="32660"/>
                  <a:pt x="2147" y="32524"/>
                </a:cubicBezTo>
                <a:close/>
                <a:moveTo>
                  <a:pt x="3943" y="32717"/>
                </a:moveTo>
                <a:cubicBezTo>
                  <a:pt x="4040" y="32732"/>
                  <a:pt x="4137" y="32749"/>
                  <a:pt x="4252" y="32769"/>
                </a:cubicBezTo>
                <a:cubicBezTo>
                  <a:pt x="4232" y="32828"/>
                  <a:pt x="4219" y="32873"/>
                  <a:pt x="4210" y="32901"/>
                </a:cubicBezTo>
                <a:cubicBezTo>
                  <a:pt x="4112" y="32846"/>
                  <a:pt x="4027" y="32797"/>
                  <a:pt x="3940" y="32748"/>
                </a:cubicBezTo>
                <a:cubicBezTo>
                  <a:pt x="3941" y="32738"/>
                  <a:pt x="3941" y="32727"/>
                  <a:pt x="3943" y="32717"/>
                </a:cubicBezTo>
                <a:close/>
                <a:moveTo>
                  <a:pt x="3790" y="32964"/>
                </a:moveTo>
                <a:cubicBezTo>
                  <a:pt x="3819" y="33055"/>
                  <a:pt x="3836" y="33108"/>
                  <a:pt x="3860" y="33181"/>
                </a:cubicBezTo>
                <a:cubicBezTo>
                  <a:pt x="3719" y="33148"/>
                  <a:pt x="3711" y="33092"/>
                  <a:pt x="3790" y="32964"/>
                </a:cubicBezTo>
                <a:close/>
                <a:moveTo>
                  <a:pt x="13818" y="33191"/>
                </a:moveTo>
                <a:cubicBezTo>
                  <a:pt x="13842" y="33191"/>
                  <a:pt x="13867" y="33199"/>
                  <a:pt x="13894" y="33212"/>
                </a:cubicBezTo>
                <a:lnTo>
                  <a:pt x="13894" y="33275"/>
                </a:lnTo>
                <a:cubicBezTo>
                  <a:pt x="13831" y="33279"/>
                  <a:pt x="13767" y="33284"/>
                  <a:pt x="13676" y="33289"/>
                </a:cubicBezTo>
                <a:cubicBezTo>
                  <a:pt x="13724" y="33220"/>
                  <a:pt x="13769" y="33191"/>
                  <a:pt x="13818" y="33191"/>
                </a:cubicBezTo>
                <a:close/>
                <a:moveTo>
                  <a:pt x="4376" y="33191"/>
                </a:moveTo>
                <a:cubicBezTo>
                  <a:pt x="4414" y="33212"/>
                  <a:pt x="4455" y="33231"/>
                  <a:pt x="4493" y="33250"/>
                </a:cubicBezTo>
                <a:cubicBezTo>
                  <a:pt x="4488" y="33264"/>
                  <a:pt x="4485" y="33278"/>
                  <a:pt x="4480" y="33291"/>
                </a:cubicBezTo>
                <a:cubicBezTo>
                  <a:pt x="4435" y="33275"/>
                  <a:pt x="4391" y="33261"/>
                  <a:pt x="4345" y="33248"/>
                </a:cubicBezTo>
                <a:cubicBezTo>
                  <a:pt x="4356" y="33228"/>
                  <a:pt x="4365" y="33209"/>
                  <a:pt x="4376" y="33191"/>
                </a:cubicBezTo>
                <a:close/>
                <a:moveTo>
                  <a:pt x="9870" y="33164"/>
                </a:moveTo>
                <a:cubicBezTo>
                  <a:pt x="9911" y="33164"/>
                  <a:pt x="9927" y="33220"/>
                  <a:pt x="9953" y="33250"/>
                </a:cubicBezTo>
                <a:cubicBezTo>
                  <a:pt x="9947" y="33269"/>
                  <a:pt x="9940" y="33287"/>
                  <a:pt x="9930" y="33306"/>
                </a:cubicBezTo>
                <a:cubicBezTo>
                  <a:pt x="9879" y="33285"/>
                  <a:pt x="9828" y="33263"/>
                  <a:pt x="9765" y="33235"/>
                </a:cubicBezTo>
                <a:cubicBezTo>
                  <a:pt x="9813" y="33183"/>
                  <a:pt x="9846" y="33164"/>
                  <a:pt x="9870" y="33164"/>
                </a:cubicBezTo>
                <a:close/>
                <a:moveTo>
                  <a:pt x="2643" y="33185"/>
                </a:moveTo>
                <a:cubicBezTo>
                  <a:pt x="2870" y="33185"/>
                  <a:pt x="2834" y="33428"/>
                  <a:pt x="2987" y="33518"/>
                </a:cubicBezTo>
                <a:cubicBezTo>
                  <a:pt x="2957" y="33527"/>
                  <a:pt x="2932" y="33531"/>
                  <a:pt x="2910" y="33531"/>
                </a:cubicBezTo>
                <a:cubicBezTo>
                  <a:pt x="2834" y="33531"/>
                  <a:pt x="2797" y="33484"/>
                  <a:pt x="2759" y="33427"/>
                </a:cubicBezTo>
                <a:cubicBezTo>
                  <a:pt x="2722" y="33375"/>
                  <a:pt x="2657" y="33343"/>
                  <a:pt x="2584" y="33286"/>
                </a:cubicBezTo>
                <a:cubicBezTo>
                  <a:pt x="2595" y="33259"/>
                  <a:pt x="2612" y="33221"/>
                  <a:pt x="2627" y="33186"/>
                </a:cubicBezTo>
                <a:cubicBezTo>
                  <a:pt x="2633" y="33185"/>
                  <a:pt x="2638" y="33185"/>
                  <a:pt x="2643" y="33185"/>
                </a:cubicBezTo>
                <a:close/>
                <a:moveTo>
                  <a:pt x="14011" y="33494"/>
                </a:moveTo>
                <a:cubicBezTo>
                  <a:pt x="14017" y="33513"/>
                  <a:pt x="14021" y="33529"/>
                  <a:pt x="14026" y="33546"/>
                </a:cubicBezTo>
                <a:cubicBezTo>
                  <a:pt x="13958" y="33566"/>
                  <a:pt x="13892" y="33584"/>
                  <a:pt x="13798" y="33610"/>
                </a:cubicBezTo>
                <a:cubicBezTo>
                  <a:pt x="13834" y="33509"/>
                  <a:pt x="13884" y="33498"/>
                  <a:pt x="13933" y="33498"/>
                </a:cubicBezTo>
                <a:cubicBezTo>
                  <a:pt x="13947" y="33498"/>
                  <a:pt x="13960" y="33498"/>
                  <a:pt x="13974" y="33498"/>
                </a:cubicBezTo>
                <a:cubicBezTo>
                  <a:pt x="13987" y="33498"/>
                  <a:pt x="14000" y="33498"/>
                  <a:pt x="14011" y="33494"/>
                </a:cubicBezTo>
                <a:close/>
                <a:moveTo>
                  <a:pt x="4660" y="33485"/>
                </a:moveTo>
                <a:cubicBezTo>
                  <a:pt x="4634" y="33555"/>
                  <a:pt x="4611" y="33618"/>
                  <a:pt x="4581" y="33700"/>
                </a:cubicBezTo>
                <a:cubicBezTo>
                  <a:pt x="4509" y="33623"/>
                  <a:pt x="4461" y="33571"/>
                  <a:pt x="4396" y="33500"/>
                </a:cubicBezTo>
                <a:cubicBezTo>
                  <a:pt x="4492" y="33495"/>
                  <a:pt x="4566" y="33490"/>
                  <a:pt x="4660" y="33485"/>
                </a:cubicBezTo>
                <a:close/>
                <a:moveTo>
                  <a:pt x="3883" y="33551"/>
                </a:moveTo>
                <a:lnTo>
                  <a:pt x="3883" y="33551"/>
                </a:lnTo>
                <a:cubicBezTo>
                  <a:pt x="4036" y="33657"/>
                  <a:pt x="4036" y="33657"/>
                  <a:pt x="3850" y="33775"/>
                </a:cubicBezTo>
                <a:cubicBezTo>
                  <a:pt x="3865" y="33682"/>
                  <a:pt x="3873" y="33620"/>
                  <a:pt x="3883" y="33551"/>
                </a:cubicBezTo>
                <a:close/>
                <a:moveTo>
                  <a:pt x="12563" y="33575"/>
                </a:moveTo>
                <a:cubicBezTo>
                  <a:pt x="12619" y="33667"/>
                  <a:pt x="12669" y="33750"/>
                  <a:pt x="12719" y="33834"/>
                </a:cubicBezTo>
                <a:lnTo>
                  <a:pt x="12677" y="33869"/>
                </a:lnTo>
                <a:cubicBezTo>
                  <a:pt x="12605" y="33801"/>
                  <a:pt x="12534" y="33734"/>
                  <a:pt x="12456" y="33660"/>
                </a:cubicBezTo>
                <a:cubicBezTo>
                  <a:pt x="12498" y="33627"/>
                  <a:pt x="12521" y="33608"/>
                  <a:pt x="12563" y="33575"/>
                </a:cubicBezTo>
                <a:close/>
                <a:moveTo>
                  <a:pt x="2657" y="33807"/>
                </a:moveTo>
                <a:cubicBezTo>
                  <a:pt x="2694" y="33826"/>
                  <a:pt x="2731" y="33844"/>
                  <a:pt x="2768" y="33864"/>
                </a:cubicBezTo>
                <a:cubicBezTo>
                  <a:pt x="2761" y="33878"/>
                  <a:pt x="2753" y="33891"/>
                  <a:pt x="2748" y="33905"/>
                </a:cubicBezTo>
                <a:cubicBezTo>
                  <a:pt x="2711" y="33888"/>
                  <a:pt x="2673" y="33869"/>
                  <a:pt x="2636" y="33852"/>
                </a:cubicBezTo>
                <a:cubicBezTo>
                  <a:pt x="2643" y="33837"/>
                  <a:pt x="2649" y="33822"/>
                  <a:pt x="2657" y="33807"/>
                </a:cubicBezTo>
                <a:close/>
                <a:moveTo>
                  <a:pt x="4063" y="33815"/>
                </a:moveTo>
                <a:cubicBezTo>
                  <a:pt x="4219" y="33900"/>
                  <a:pt x="4219" y="33900"/>
                  <a:pt x="4110" y="34092"/>
                </a:cubicBezTo>
                <a:cubicBezTo>
                  <a:pt x="4042" y="34056"/>
                  <a:pt x="3992" y="34030"/>
                  <a:pt x="3959" y="34011"/>
                </a:cubicBezTo>
                <a:cubicBezTo>
                  <a:pt x="3995" y="33942"/>
                  <a:pt x="4029" y="33878"/>
                  <a:pt x="4063" y="33815"/>
                </a:cubicBezTo>
                <a:close/>
                <a:moveTo>
                  <a:pt x="5103" y="33947"/>
                </a:moveTo>
                <a:cubicBezTo>
                  <a:pt x="5092" y="34004"/>
                  <a:pt x="5084" y="34049"/>
                  <a:pt x="5074" y="34094"/>
                </a:cubicBezTo>
                <a:cubicBezTo>
                  <a:pt x="5007" y="34025"/>
                  <a:pt x="4961" y="33958"/>
                  <a:pt x="5103" y="33947"/>
                </a:cubicBezTo>
                <a:close/>
                <a:moveTo>
                  <a:pt x="3335" y="34005"/>
                </a:moveTo>
                <a:lnTo>
                  <a:pt x="3335" y="34005"/>
                </a:lnTo>
                <a:cubicBezTo>
                  <a:pt x="3295" y="34042"/>
                  <a:pt x="3261" y="34076"/>
                  <a:pt x="3224" y="34112"/>
                </a:cubicBezTo>
                <a:cubicBezTo>
                  <a:pt x="3209" y="34006"/>
                  <a:pt x="3209" y="34006"/>
                  <a:pt x="3335" y="34005"/>
                </a:cubicBezTo>
                <a:close/>
                <a:moveTo>
                  <a:pt x="12498" y="34066"/>
                </a:moveTo>
                <a:cubicBezTo>
                  <a:pt x="12546" y="34081"/>
                  <a:pt x="12596" y="34094"/>
                  <a:pt x="12646" y="34109"/>
                </a:cubicBezTo>
                <a:cubicBezTo>
                  <a:pt x="12641" y="34127"/>
                  <a:pt x="12638" y="34145"/>
                  <a:pt x="12633" y="34164"/>
                </a:cubicBezTo>
                <a:cubicBezTo>
                  <a:pt x="12583" y="34149"/>
                  <a:pt x="12534" y="34134"/>
                  <a:pt x="12484" y="34118"/>
                </a:cubicBezTo>
                <a:cubicBezTo>
                  <a:pt x="12488" y="34101"/>
                  <a:pt x="12492" y="34083"/>
                  <a:pt x="12498" y="34066"/>
                </a:cubicBezTo>
                <a:close/>
                <a:moveTo>
                  <a:pt x="10528" y="34280"/>
                </a:moveTo>
                <a:cubicBezTo>
                  <a:pt x="10566" y="34280"/>
                  <a:pt x="10600" y="34315"/>
                  <a:pt x="10639" y="34381"/>
                </a:cubicBezTo>
                <a:cubicBezTo>
                  <a:pt x="10545" y="34373"/>
                  <a:pt x="10489" y="34368"/>
                  <a:pt x="10427" y="34363"/>
                </a:cubicBezTo>
                <a:cubicBezTo>
                  <a:pt x="10438" y="34344"/>
                  <a:pt x="10443" y="34333"/>
                  <a:pt x="10450" y="34323"/>
                </a:cubicBezTo>
                <a:cubicBezTo>
                  <a:pt x="10479" y="34294"/>
                  <a:pt x="10504" y="34280"/>
                  <a:pt x="10528" y="34280"/>
                </a:cubicBezTo>
                <a:close/>
                <a:moveTo>
                  <a:pt x="3267" y="34233"/>
                </a:moveTo>
                <a:lnTo>
                  <a:pt x="3267" y="34233"/>
                </a:lnTo>
                <a:cubicBezTo>
                  <a:pt x="3362" y="34247"/>
                  <a:pt x="3413" y="34255"/>
                  <a:pt x="3486" y="34265"/>
                </a:cubicBezTo>
                <a:cubicBezTo>
                  <a:pt x="3451" y="34325"/>
                  <a:pt x="3431" y="34363"/>
                  <a:pt x="3397" y="34424"/>
                </a:cubicBezTo>
                <a:cubicBezTo>
                  <a:pt x="3355" y="34360"/>
                  <a:pt x="3325" y="34318"/>
                  <a:pt x="3267" y="34233"/>
                </a:cubicBezTo>
                <a:close/>
                <a:moveTo>
                  <a:pt x="4707" y="34320"/>
                </a:moveTo>
                <a:cubicBezTo>
                  <a:pt x="4720" y="34446"/>
                  <a:pt x="4725" y="34486"/>
                  <a:pt x="4688" y="34486"/>
                </a:cubicBezTo>
                <a:cubicBezTo>
                  <a:pt x="4671" y="34486"/>
                  <a:pt x="4644" y="34477"/>
                  <a:pt x="4605" y="34463"/>
                </a:cubicBezTo>
                <a:cubicBezTo>
                  <a:pt x="4641" y="34414"/>
                  <a:pt x="4676" y="34363"/>
                  <a:pt x="4707" y="34320"/>
                </a:cubicBezTo>
                <a:close/>
                <a:moveTo>
                  <a:pt x="10811" y="34490"/>
                </a:moveTo>
                <a:lnTo>
                  <a:pt x="10811" y="34490"/>
                </a:lnTo>
                <a:cubicBezTo>
                  <a:pt x="10890" y="34505"/>
                  <a:pt x="10930" y="34511"/>
                  <a:pt x="10971" y="34519"/>
                </a:cubicBezTo>
                <a:cubicBezTo>
                  <a:pt x="10961" y="34558"/>
                  <a:pt x="10951" y="34598"/>
                  <a:pt x="10935" y="34670"/>
                </a:cubicBezTo>
                <a:cubicBezTo>
                  <a:pt x="10888" y="34603"/>
                  <a:pt x="10862" y="34565"/>
                  <a:pt x="10811" y="34490"/>
                </a:cubicBezTo>
                <a:close/>
                <a:moveTo>
                  <a:pt x="14655" y="34619"/>
                </a:moveTo>
                <a:cubicBezTo>
                  <a:pt x="14660" y="34690"/>
                  <a:pt x="14663" y="34739"/>
                  <a:pt x="14666" y="34789"/>
                </a:cubicBezTo>
                <a:cubicBezTo>
                  <a:pt x="14647" y="34795"/>
                  <a:pt x="14630" y="34802"/>
                  <a:pt x="14614" y="34808"/>
                </a:cubicBezTo>
                <a:cubicBezTo>
                  <a:pt x="14589" y="34775"/>
                  <a:pt x="14563" y="34739"/>
                  <a:pt x="14531" y="34697"/>
                </a:cubicBezTo>
                <a:cubicBezTo>
                  <a:pt x="14573" y="34671"/>
                  <a:pt x="14605" y="34651"/>
                  <a:pt x="14655" y="34619"/>
                </a:cubicBezTo>
                <a:close/>
                <a:moveTo>
                  <a:pt x="6517" y="34659"/>
                </a:moveTo>
                <a:lnTo>
                  <a:pt x="6517" y="34659"/>
                </a:lnTo>
                <a:cubicBezTo>
                  <a:pt x="6569" y="34671"/>
                  <a:pt x="6606" y="34682"/>
                  <a:pt x="6643" y="34691"/>
                </a:cubicBezTo>
                <a:cubicBezTo>
                  <a:pt x="6628" y="34730"/>
                  <a:pt x="6616" y="34769"/>
                  <a:pt x="6588" y="34846"/>
                </a:cubicBezTo>
                <a:cubicBezTo>
                  <a:pt x="6556" y="34763"/>
                  <a:pt x="6541" y="34722"/>
                  <a:pt x="6517" y="34659"/>
                </a:cubicBezTo>
                <a:close/>
                <a:moveTo>
                  <a:pt x="15016" y="34858"/>
                </a:moveTo>
                <a:cubicBezTo>
                  <a:pt x="14966" y="34911"/>
                  <a:pt x="14943" y="34935"/>
                  <a:pt x="14919" y="34935"/>
                </a:cubicBezTo>
                <a:cubicBezTo>
                  <a:pt x="14898" y="34935"/>
                  <a:pt x="14875" y="34916"/>
                  <a:pt x="14834" y="34881"/>
                </a:cubicBezTo>
                <a:cubicBezTo>
                  <a:pt x="14897" y="34872"/>
                  <a:pt x="14947" y="34865"/>
                  <a:pt x="15016" y="34858"/>
                </a:cubicBezTo>
                <a:close/>
                <a:moveTo>
                  <a:pt x="10601" y="34686"/>
                </a:moveTo>
                <a:lnTo>
                  <a:pt x="10601" y="34686"/>
                </a:lnTo>
                <a:cubicBezTo>
                  <a:pt x="10701" y="34905"/>
                  <a:pt x="10701" y="34905"/>
                  <a:pt x="10580" y="34999"/>
                </a:cubicBezTo>
                <a:cubicBezTo>
                  <a:pt x="10587" y="34905"/>
                  <a:pt x="10593" y="34812"/>
                  <a:pt x="10601" y="34686"/>
                </a:cubicBezTo>
                <a:close/>
                <a:moveTo>
                  <a:pt x="13432" y="34819"/>
                </a:moveTo>
                <a:cubicBezTo>
                  <a:pt x="13436" y="34893"/>
                  <a:pt x="13439" y="34966"/>
                  <a:pt x="13448" y="35083"/>
                </a:cubicBezTo>
                <a:cubicBezTo>
                  <a:pt x="13371" y="34993"/>
                  <a:pt x="13329" y="34943"/>
                  <a:pt x="13287" y="34895"/>
                </a:cubicBezTo>
                <a:cubicBezTo>
                  <a:pt x="13292" y="34880"/>
                  <a:pt x="13295" y="34855"/>
                  <a:pt x="13302" y="34853"/>
                </a:cubicBezTo>
                <a:cubicBezTo>
                  <a:pt x="13345" y="34839"/>
                  <a:pt x="13389" y="34830"/>
                  <a:pt x="13432" y="34819"/>
                </a:cubicBezTo>
                <a:close/>
                <a:moveTo>
                  <a:pt x="3867" y="35040"/>
                </a:moveTo>
                <a:cubicBezTo>
                  <a:pt x="3903" y="35053"/>
                  <a:pt x="3936" y="35066"/>
                  <a:pt x="4018" y="35098"/>
                </a:cubicBezTo>
                <a:cubicBezTo>
                  <a:pt x="3974" y="35120"/>
                  <a:pt x="3952" y="35140"/>
                  <a:pt x="3935" y="35140"/>
                </a:cubicBezTo>
                <a:cubicBezTo>
                  <a:pt x="3934" y="35140"/>
                  <a:pt x="3932" y="35140"/>
                  <a:pt x="3931" y="35139"/>
                </a:cubicBezTo>
                <a:cubicBezTo>
                  <a:pt x="3904" y="35134"/>
                  <a:pt x="3877" y="35115"/>
                  <a:pt x="3857" y="35094"/>
                </a:cubicBezTo>
                <a:cubicBezTo>
                  <a:pt x="3849" y="35087"/>
                  <a:pt x="3863" y="35060"/>
                  <a:pt x="3867" y="35040"/>
                </a:cubicBezTo>
                <a:close/>
                <a:moveTo>
                  <a:pt x="11278" y="35129"/>
                </a:moveTo>
                <a:cubicBezTo>
                  <a:pt x="11299" y="35149"/>
                  <a:pt x="11320" y="35169"/>
                  <a:pt x="11341" y="35188"/>
                </a:cubicBezTo>
                <a:cubicBezTo>
                  <a:pt x="11306" y="35218"/>
                  <a:pt x="11270" y="35250"/>
                  <a:pt x="11233" y="35281"/>
                </a:cubicBezTo>
                <a:cubicBezTo>
                  <a:pt x="11224" y="35274"/>
                  <a:pt x="11218" y="35265"/>
                  <a:pt x="11211" y="35258"/>
                </a:cubicBezTo>
                <a:cubicBezTo>
                  <a:pt x="11234" y="35214"/>
                  <a:pt x="11256" y="35172"/>
                  <a:pt x="11278" y="35129"/>
                </a:cubicBezTo>
                <a:close/>
                <a:moveTo>
                  <a:pt x="3667" y="35219"/>
                </a:moveTo>
                <a:cubicBezTo>
                  <a:pt x="3668" y="35219"/>
                  <a:pt x="3668" y="35219"/>
                  <a:pt x="3669" y="35219"/>
                </a:cubicBezTo>
                <a:cubicBezTo>
                  <a:pt x="3721" y="35223"/>
                  <a:pt x="3771" y="35260"/>
                  <a:pt x="3821" y="35284"/>
                </a:cubicBezTo>
                <a:cubicBezTo>
                  <a:pt x="3823" y="35306"/>
                  <a:pt x="3824" y="35328"/>
                  <a:pt x="3824" y="35350"/>
                </a:cubicBezTo>
                <a:cubicBezTo>
                  <a:pt x="3772" y="35362"/>
                  <a:pt x="3718" y="35384"/>
                  <a:pt x="3666" y="35384"/>
                </a:cubicBezTo>
                <a:cubicBezTo>
                  <a:pt x="3660" y="35384"/>
                  <a:pt x="3654" y="35384"/>
                  <a:pt x="3648" y="35383"/>
                </a:cubicBezTo>
                <a:cubicBezTo>
                  <a:pt x="3617" y="35380"/>
                  <a:pt x="3591" y="35323"/>
                  <a:pt x="3563" y="35290"/>
                </a:cubicBezTo>
                <a:cubicBezTo>
                  <a:pt x="3597" y="35265"/>
                  <a:pt x="3634" y="35219"/>
                  <a:pt x="3667" y="35219"/>
                </a:cubicBezTo>
                <a:close/>
                <a:moveTo>
                  <a:pt x="4337" y="35889"/>
                </a:moveTo>
                <a:cubicBezTo>
                  <a:pt x="4377" y="35891"/>
                  <a:pt x="4415" y="35894"/>
                  <a:pt x="4455" y="35895"/>
                </a:cubicBezTo>
                <a:cubicBezTo>
                  <a:pt x="4456" y="35907"/>
                  <a:pt x="4456" y="35920"/>
                  <a:pt x="4457" y="35932"/>
                </a:cubicBezTo>
                <a:cubicBezTo>
                  <a:pt x="4417" y="35937"/>
                  <a:pt x="4377" y="35943"/>
                  <a:pt x="4337" y="35947"/>
                </a:cubicBezTo>
                <a:lnTo>
                  <a:pt x="4337" y="35889"/>
                </a:lnTo>
                <a:close/>
                <a:moveTo>
                  <a:pt x="11759" y="35631"/>
                </a:moveTo>
                <a:lnTo>
                  <a:pt x="11759" y="35631"/>
                </a:lnTo>
                <a:cubicBezTo>
                  <a:pt x="11826" y="35764"/>
                  <a:pt x="11880" y="35869"/>
                  <a:pt x="11943" y="35995"/>
                </a:cubicBezTo>
                <a:cubicBezTo>
                  <a:pt x="11907" y="36029"/>
                  <a:pt x="11928" y="36151"/>
                  <a:pt x="11823" y="36151"/>
                </a:cubicBezTo>
                <a:cubicBezTo>
                  <a:pt x="11802" y="36151"/>
                  <a:pt x="11777" y="36146"/>
                  <a:pt x="11745" y="36135"/>
                </a:cubicBezTo>
                <a:cubicBezTo>
                  <a:pt x="11786" y="35978"/>
                  <a:pt x="11638" y="35819"/>
                  <a:pt x="11759" y="35631"/>
                </a:cubicBezTo>
                <a:close/>
                <a:moveTo>
                  <a:pt x="10200" y="36168"/>
                </a:moveTo>
                <a:lnTo>
                  <a:pt x="10234" y="36176"/>
                </a:lnTo>
                <a:cubicBezTo>
                  <a:pt x="10222" y="36230"/>
                  <a:pt x="10210" y="36284"/>
                  <a:pt x="10198" y="36338"/>
                </a:cubicBezTo>
                <a:cubicBezTo>
                  <a:pt x="10183" y="36336"/>
                  <a:pt x="10171" y="36332"/>
                  <a:pt x="10157" y="36329"/>
                </a:cubicBezTo>
                <a:cubicBezTo>
                  <a:pt x="10172" y="36276"/>
                  <a:pt x="10185" y="36222"/>
                  <a:pt x="10200" y="36168"/>
                </a:cubicBezTo>
                <a:close/>
                <a:moveTo>
                  <a:pt x="15559" y="36220"/>
                </a:moveTo>
                <a:cubicBezTo>
                  <a:pt x="15530" y="36311"/>
                  <a:pt x="15505" y="36384"/>
                  <a:pt x="15474" y="36477"/>
                </a:cubicBezTo>
                <a:cubicBezTo>
                  <a:pt x="15418" y="36448"/>
                  <a:pt x="15366" y="36420"/>
                  <a:pt x="15287" y="36378"/>
                </a:cubicBezTo>
                <a:cubicBezTo>
                  <a:pt x="15395" y="36316"/>
                  <a:pt x="15465" y="36275"/>
                  <a:pt x="15559" y="36220"/>
                </a:cubicBezTo>
                <a:close/>
                <a:moveTo>
                  <a:pt x="15647" y="36576"/>
                </a:moveTo>
                <a:lnTo>
                  <a:pt x="15647" y="36576"/>
                </a:lnTo>
                <a:cubicBezTo>
                  <a:pt x="15620" y="36642"/>
                  <a:pt x="15600" y="36692"/>
                  <a:pt x="15566" y="36774"/>
                </a:cubicBezTo>
                <a:cubicBezTo>
                  <a:pt x="15511" y="36701"/>
                  <a:pt x="15480" y="36659"/>
                  <a:pt x="15428" y="36590"/>
                </a:cubicBezTo>
                <a:cubicBezTo>
                  <a:pt x="15521" y="36584"/>
                  <a:pt x="15568" y="36581"/>
                  <a:pt x="15647" y="36576"/>
                </a:cubicBezTo>
                <a:close/>
                <a:moveTo>
                  <a:pt x="10327" y="36657"/>
                </a:moveTo>
                <a:lnTo>
                  <a:pt x="10327" y="36657"/>
                </a:lnTo>
                <a:cubicBezTo>
                  <a:pt x="10495" y="36702"/>
                  <a:pt x="10444" y="36819"/>
                  <a:pt x="10484" y="36891"/>
                </a:cubicBezTo>
                <a:cubicBezTo>
                  <a:pt x="10468" y="36897"/>
                  <a:pt x="10452" y="36905"/>
                  <a:pt x="10436" y="36912"/>
                </a:cubicBezTo>
                <a:cubicBezTo>
                  <a:pt x="10403" y="36834"/>
                  <a:pt x="10370" y="36759"/>
                  <a:pt x="10327" y="36657"/>
                </a:cubicBezTo>
                <a:close/>
                <a:moveTo>
                  <a:pt x="13079" y="36860"/>
                </a:moveTo>
                <a:lnTo>
                  <a:pt x="13079" y="36860"/>
                </a:lnTo>
                <a:cubicBezTo>
                  <a:pt x="13164" y="36865"/>
                  <a:pt x="13222" y="36868"/>
                  <a:pt x="13312" y="36873"/>
                </a:cubicBezTo>
                <a:cubicBezTo>
                  <a:pt x="13261" y="36941"/>
                  <a:pt x="13230" y="36983"/>
                  <a:pt x="13186" y="37042"/>
                </a:cubicBezTo>
                <a:cubicBezTo>
                  <a:pt x="13147" y="36977"/>
                  <a:pt x="13120" y="36929"/>
                  <a:pt x="13079" y="36860"/>
                </a:cubicBezTo>
                <a:close/>
                <a:moveTo>
                  <a:pt x="15499" y="36989"/>
                </a:moveTo>
                <a:cubicBezTo>
                  <a:pt x="15741" y="37155"/>
                  <a:pt x="15755" y="37228"/>
                  <a:pt x="15553" y="37338"/>
                </a:cubicBezTo>
                <a:cubicBezTo>
                  <a:pt x="15536" y="37220"/>
                  <a:pt x="15519" y="37111"/>
                  <a:pt x="15499" y="36989"/>
                </a:cubicBezTo>
                <a:close/>
                <a:moveTo>
                  <a:pt x="6038" y="37357"/>
                </a:moveTo>
                <a:cubicBezTo>
                  <a:pt x="6079" y="37359"/>
                  <a:pt x="6120" y="37361"/>
                  <a:pt x="6163" y="37364"/>
                </a:cubicBezTo>
                <a:cubicBezTo>
                  <a:pt x="6158" y="37385"/>
                  <a:pt x="6153" y="37404"/>
                  <a:pt x="6148" y="37423"/>
                </a:cubicBezTo>
                <a:cubicBezTo>
                  <a:pt x="6108" y="37416"/>
                  <a:pt x="6071" y="37408"/>
                  <a:pt x="6033" y="37397"/>
                </a:cubicBezTo>
                <a:cubicBezTo>
                  <a:pt x="6030" y="37397"/>
                  <a:pt x="6035" y="37357"/>
                  <a:pt x="6038" y="37357"/>
                </a:cubicBezTo>
                <a:close/>
                <a:moveTo>
                  <a:pt x="12399" y="37630"/>
                </a:moveTo>
                <a:cubicBezTo>
                  <a:pt x="12420" y="37630"/>
                  <a:pt x="12444" y="37637"/>
                  <a:pt x="12484" y="37644"/>
                </a:cubicBezTo>
                <a:cubicBezTo>
                  <a:pt x="12462" y="37692"/>
                  <a:pt x="12445" y="37731"/>
                  <a:pt x="12428" y="37770"/>
                </a:cubicBezTo>
                <a:cubicBezTo>
                  <a:pt x="12380" y="37740"/>
                  <a:pt x="12332" y="37710"/>
                  <a:pt x="12240" y="37652"/>
                </a:cubicBezTo>
                <a:cubicBezTo>
                  <a:pt x="12332" y="37639"/>
                  <a:pt x="12363" y="37632"/>
                  <a:pt x="12394" y="37630"/>
                </a:cubicBezTo>
                <a:cubicBezTo>
                  <a:pt x="12396" y="37630"/>
                  <a:pt x="12397" y="37630"/>
                  <a:pt x="12399" y="37630"/>
                </a:cubicBezTo>
                <a:close/>
                <a:moveTo>
                  <a:pt x="10895" y="37536"/>
                </a:moveTo>
                <a:cubicBezTo>
                  <a:pt x="10933" y="37652"/>
                  <a:pt x="10971" y="37771"/>
                  <a:pt x="11008" y="37889"/>
                </a:cubicBezTo>
                <a:cubicBezTo>
                  <a:pt x="10856" y="37843"/>
                  <a:pt x="10838" y="37775"/>
                  <a:pt x="10895" y="37536"/>
                </a:cubicBezTo>
                <a:close/>
                <a:moveTo>
                  <a:pt x="15849" y="37768"/>
                </a:moveTo>
                <a:cubicBezTo>
                  <a:pt x="15864" y="37786"/>
                  <a:pt x="15884" y="37798"/>
                  <a:pt x="15882" y="37808"/>
                </a:cubicBezTo>
                <a:cubicBezTo>
                  <a:pt x="15876" y="37838"/>
                  <a:pt x="15864" y="37866"/>
                  <a:pt x="15854" y="37895"/>
                </a:cubicBezTo>
                <a:cubicBezTo>
                  <a:pt x="15811" y="37878"/>
                  <a:pt x="15769" y="37860"/>
                  <a:pt x="15686" y="37826"/>
                </a:cubicBezTo>
                <a:cubicBezTo>
                  <a:pt x="15776" y="37795"/>
                  <a:pt x="15814" y="37782"/>
                  <a:pt x="15849" y="37768"/>
                </a:cubicBezTo>
                <a:close/>
                <a:moveTo>
                  <a:pt x="16219" y="38064"/>
                </a:moveTo>
                <a:lnTo>
                  <a:pt x="16219" y="38066"/>
                </a:lnTo>
                <a:lnTo>
                  <a:pt x="16220" y="38067"/>
                </a:lnTo>
                <a:cubicBezTo>
                  <a:pt x="16220" y="38066"/>
                  <a:pt x="16219" y="38066"/>
                  <a:pt x="16219" y="38064"/>
                </a:cubicBezTo>
                <a:close/>
                <a:moveTo>
                  <a:pt x="15868" y="38230"/>
                </a:moveTo>
                <a:cubicBezTo>
                  <a:pt x="15890" y="38230"/>
                  <a:pt x="15912" y="38231"/>
                  <a:pt x="15934" y="38231"/>
                </a:cubicBezTo>
                <a:cubicBezTo>
                  <a:pt x="15931" y="38272"/>
                  <a:pt x="15925" y="38314"/>
                  <a:pt x="15921" y="38358"/>
                </a:cubicBezTo>
                <a:cubicBezTo>
                  <a:pt x="15906" y="38356"/>
                  <a:pt x="15879" y="38355"/>
                  <a:pt x="15876" y="38350"/>
                </a:cubicBezTo>
                <a:cubicBezTo>
                  <a:pt x="15871" y="38312"/>
                  <a:pt x="15870" y="38270"/>
                  <a:pt x="15868" y="38230"/>
                </a:cubicBezTo>
                <a:close/>
                <a:moveTo>
                  <a:pt x="11269" y="38243"/>
                </a:moveTo>
                <a:lnTo>
                  <a:pt x="11269" y="38243"/>
                </a:lnTo>
                <a:cubicBezTo>
                  <a:pt x="11323" y="38261"/>
                  <a:pt x="11364" y="38275"/>
                  <a:pt x="11464" y="38309"/>
                </a:cubicBezTo>
                <a:cubicBezTo>
                  <a:pt x="11416" y="38359"/>
                  <a:pt x="11388" y="38387"/>
                  <a:pt x="11360" y="38416"/>
                </a:cubicBezTo>
                <a:cubicBezTo>
                  <a:pt x="11341" y="38403"/>
                  <a:pt x="11321" y="38390"/>
                  <a:pt x="11300" y="38377"/>
                </a:cubicBezTo>
                <a:cubicBezTo>
                  <a:pt x="11291" y="38339"/>
                  <a:pt x="11284" y="38303"/>
                  <a:pt x="11269" y="38243"/>
                </a:cubicBezTo>
                <a:close/>
                <a:moveTo>
                  <a:pt x="12791" y="37812"/>
                </a:moveTo>
                <a:cubicBezTo>
                  <a:pt x="12803" y="37887"/>
                  <a:pt x="12916" y="37907"/>
                  <a:pt x="12826" y="38037"/>
                </a:cubicBezTo>
                <a:cubicBezTo>
                  <a:pt x="12753" y="38140"/>
                  <a:pt x="12909" y="38126"/>
                  <a:pt x="13005" y="38131"/>
                </a:cubicBezTo>
                <a:cubicBezTo>
                  <a:pt x="12813" y="38225"/>
                  <a:pt x="12813" y="38225"/>
                  <a:pt x="12745" y="38483"/>
                </a:cubicBezTo>
                <a:cubicBezTo>
                  <a:pt x="12727" y="38415"/>
                  <a:pt x="12697" y="38370"/>
                  <a:pt x="12707" y="38343"/>
                </a:cubicBezTo>
                <a:cubicBezTo>
                  <a:pt x="12770" y="38178"/>
                  <a:pt x="12687" y="38027"/>
                  <a:pt x="12655" y="37873"/>
                </a:cubicBezTo>
                <a:cubicBezTo>
                  <a:pt x="12701" y="37852"/>
                  <a:pt x="12738" y="37835"/>
                  <a:pt x="12791" y="37812"/>
                </a:cubicBezTo>
                <a:close/>
                <a:moveTo>
                  <a:pt x="15743" y="38587"/>
                </a:moveTo>
                <a:cubicBezTo>
                  <a:pt x="15743" y="38587"/>
                  <a:pt x="15744" y="38587"/>
                  <a:pt x="15744" y="38587"/>
                </a:cubicBezTo>
                <a:cubicBezTo>
                  <a:pt x="15772" y="38615"/>
                  <a:pt x="15796" y="38649"/>
                  <a:pt x="15822" y="38682"/>
                </a:cubicBezTo>
                <a:cubicBezTo>
                  <a:pt x="15806" y="38694"/>
                  <a:pt x="15790" y="38707"/>
                  <a:pt x="15775" y="38719"/>
                </a:cubicBezTo>
                <a:cubicBezTo>
                  <a:pt x="15746" y="38687"/>
                  <a:pt x="15719" y="38653"/>
                  <a:pt x="15691" y="38620"/>
                </a:cubicBezTo>
                <a:cubicBezTo>
                  <a:pt x="15707" y="38610"/>
                  <a:pt x="15736" y="38587"/>
                  <a:pt x="15743" y="38587"/>
                </a:cubicBezTo>
                <a:close/>
                <a:moveTo>
                  <a:pt x="11310" y="38606"/>
                </a:moveTo>
                <a:cubicBezTo>
                  <a:pt x="11322" y="38611"/>
                  <a:pt x="11336" y="38615"/>
                  <a:pt x="11347" y="38617"/>
                </a:cubicBezTo>
                <a:cubicBezTo>
                  <a:pt x="11338" y="38675"/>
                  <a:pt x="11327" y="38732"/>
                  <a:pt x="11318" y="38789"/>
                </a:cubicBezTo>
                <a:cubicBezTo>
                  <a:pt x="11302" y="38788"/>
                  <a:pt x="11286" y="38787"/>
                  <a:pt x="11270" y="38786"/>
                </a:cubicBezTo>
                <a:cubicBezTo>
                  <a:pt x="11263" y="38757"/>
                  <a:pt x="11244" y="38726"/>
                  <a:pt x="11250" y="38701"/>
                </a:cubicBezTo>
                <a:cubicBezTo>
                  <a:pt x="11260" y="38666"/>
                  <a:pt x="11289" y="38637"/>
                  <a:pt x="11310" y="38606"/>
                </a:cubicBezTo>
                <a:close/>
                <a:moveTo>
                  <a:pt x="12899" y="38622"/>
                </a:moveTo>
                <a:lnTo>
                  <a:pt x="12899" y="38622"/>
                </a:lnTo>
                <a:cubicBezTo>
                  <a:pt x="13078" y="38686"/>
                  <a:pt x="13047" y="38792"/>
                  <a:pt x="12995" y="38944"/>
                </a:cubicBezTo>
                <a:cubicBezTo>
                  <a:pt x="12954" y="38813"/>
                  <a:pt x="12926" y="38718"/>
                  <a:pt x="12899" y="38622"/>
                </a:cubicBezTo>
                <a:close/>
                <a:moveTo>
                  <a:pt x="11023" y="38860"/>
                </a:moveTo>
                <a:cubicBezTo>
                  <a:pt x="11051" y="38871"/>
                  <a:pt x="11087" y="38877"/>
                  <a:pt x="11110" y="38896"/>
                </a:cubicBezTo>
                <a:cubicBezTo>
                  <a:pt x="11130" y="38913"/>
                  <a:pt x="11139" y="38946"/>
                  <a:pt x="11153" y="38970"/>
                </a:cubicBezTo>
                <a:cubicBezTo>
                  <a:pt x="11138" y="38983"/>
                  <a:pt x="11122" y="38995"/>
                  <a:pt x="11107" y="39007"/>
                </a:cubicBezTo>
                <a:cubicBezTo>
                  <a:pt x="11071" y="38969"/>
                  <a:pt x="11036" y="38932"/>
                  <a:pt x="11002" y="38894"/>
                </a:cubicBezTo>
                <a:cubicBezTo>
                  <a:pt x="11010" y="38882"/>
                  <a:pt x="11016" y="38871"/>
                  <a:pt x="11023" y="38860"/>
                </a:cubicBezTo>
                <a:close/>
                <a:moveTo>
                  <a:pt x="7696" y="38928"/>
                </a:moveTo>
                <a:cubicBezTo>
                  <a:pt x="7697" y="38928"/>
                  <a:pt x="7697" y="38928"/>
                  <a:pt x="7697" y="38929"/>
                </a:cubicBezTo>
                <a:cubicBezTo>
                  <a:pt x="7718" y="38964"/>
                  <a:pt x="7734" y="39004"/>
                  <a:pt x="7751" y="39041"/>
                </a:cubicBezTo>
                <a:cubicBezTo>
                  <a:pt x="7729" y="39048"/>
                  <a:pt x="7706" y="39056"/>
                  <a:pt x="7683" y="39062"/>
                </a:cubicBezTo>
                <a:lnTo>
                  <a:pt x="7636" y="38953"/>
                </a:lnTo>
                <a:cubicBezTo>
                  <a:pt x="7655" y="38944"/>
                  <a:pt x="7689" y="38928"/>
                  <a:pt x="7696" y="38928"/>
                </a:cubicBezTo>
                <a:close/>
                <a:moveTo>
                  <a:pt x="17161" y="39078"/>
                </a:moveTo>
                <a:lnTo>
                  <a:pt x="17161" y="39078"/>
                </a:lnTo>
                <a:cubicBezTo>
                  <a:pt x="17104" y="39161"/>
                  <a:pt x="17079" y="39198"/>
                  <a:pt x="17028" y="39272"/>
                </a:cubicBezTo>
                <a:cubicBezTo>
                  <a:pt x="17002" y="39198"/>
                  <a:pt x="16988" y="39155"/>
                  <a:pt x="16974" y="39113"/>
                </a:cubicBezTo>
                <a:cubicBezTo>
                  <a:pt x="17021" y="39104"/>
                  <a:pt x="17066" y="39095"/>
                  <a:pt x="17161" y="39078"/>
                </a:cubicBezTo>
                <a:close/>
                <a:moveTo>
                  <a:pt x="11740" y="39088"/>
                </a:moveTo>
                <a:lnTo>
                  <a:pt x="11780" y="39115"/>
                </a:lnTo>
                <a:cubicBezTo>
                  <a:pt x="11747" y="39192"/>
                  <a:pt x="11716" y="39269"/>
                  <a:pt x="11662" y="39396"/>
                </a:cubicBezTo>
                <a:cubicBezTo>
                  <a:pt x="11618" y="39292"/>
                  <a:pt x="11593" y="39234"/>
                  <a:pt x="11566" y="39168"/>
                </a:cubicBezTo>
                <a:cubicBezTo>
                  <a:pt x="11631" y="39137"/>
                  <a:pt x="11686" y="39113"/>
                  <a:pt x="11740" y="39088"/>
                </a:cubicBezTo>
                <a:close/>
                <a:moveTo>
                  <a:pt x="16932" y="39338"/>
                </a:moveTo>
                <a:lnTo>
                  <a:pt x="16932" y="39338"/>
                </a:lnTo>
                <a:cubicBezTo>
                  <a:pt x="17035" y="39344"/>
                  <a:pt x="17137" y="39351"/>
                  <a:pt x="17277" y="39360"/>
                </a:cubicBezTo>
                <a:cubicBezTo>
                  <a:pt x="17206" y="39407"/>
                  <a:pt x="17168" y="39432"/>
                  <a:pt x="17128" y="39432"/>
                </a:cubicBezTo>
                <a:cubicBezTo>
                  <a:pt x="17083" y="39432"/>
                  <a:pt x="17034" y="39402"/>
                  <a:pt x="16932" y="39338"/>
                </a:cubicBezTo>
                <a:close/>
                <a:moveTo>
                  <a:pt x="13480" y="39295"/>
                </a:moveTo>
                <a:cubicBezTo>
                  <a:pt x="13482" y="39314"/>
                  <a:pt x="13482" y="39335"/>
                  <a:pt x="13484" y="39355"/>
                </a:cubicBezTo>
                <a:cubicBezTo>
                  <a:pt x="13436" y="39380"/>
                  <a:pt x="13388" y="39406"/>
                  <a:pt x="13316" y="39443"/>
                </a:cubicBezTo>
                <a:cubicBezTo>
                  <a:pt x="13316" y="39382"/>
                  <a:pt x="13307" y="39308"/>
                  <a:pt x="13318" y="39306"/>
                </a:cubicBezTo>
                <a:cubicBezTo>
                  <a:pt x="13353" y="39297"/>
                  <a:pt x="13391" y="39296"/>
                  <a:pt x="13430" y="39296"/>
                </a:cubicBezTo>
                <a:cubicBezTo>
                  <a:pt x="13438" y="39296"/>
                  <a:pt x="13447" y="39296"/>
                  <a:pt x="13456" y="39296"/>
                </a:cubicBezTo>
                <a:cubicBezTo>
                  <a:pt x="13464" y="39296"/>
                  <a:pt x="13472" y="39296"/>
                  <a:pt x="13480" y="39295"/>
                </a:cubicBezTo>
                <a:close/>
                <a:moveTo>
                  <a:pt x="12023" y="39374"/>
                </a:moveTo>
                <a:lnTo>
                  <a:pt x="12023" y="39374"/>
                </a:lnTo>
                <a:cubicBezTo>
                  <a:pt x="11961" y="39467"/>
                  <a:pt x="12175" y="39554"/>
                  <a:pt x="12023" y="39663"/>
                </a:cubicBezTo>
                <a:cubicBezTo>
                  <a:pt x="11925" y="39491"/>
                  <a:pt x="11925" y="39491"/>
                  <a:pt x="12023" y="39374"/>
                </a:cubicBezTo>
                <a:close/>
                <a:moveTo>
                  <a:pt x="14918" y="39280"/>
                </a:moveTo>
                <a:lnTo>
                  <a:pt x="14918" y="39280"/>
                </a:lnTo>
                <a:cubicBezTo>
                  <a:pt x="14917" y="39439"/>
                  <a:pt x="14917" y="39441"/>
                  <a:pt x="14809" y="39457"/>
                </a:cubicBezTo>
                <a:cubicBezTo>
                  <a:pt x="14811" y="39459"/>
                  <a:pt x="14813" y="39462"/>
                  <a:pt x="14814" y="39463"/>
                </a:cubicBezTo>
                <a:cubicBezTo>
                  <a:pt x="14812" y="39463"/>
                  <a:pt x="14811" y="39464"/>
                  <a:pt x="14809" y="39464"/>
                </a:cubicBezTo>
                <a:cubicBezTo>
                  <a:pt x="14826" y="39523"/>
                  <a:pt x="14844" y="39582"/>
                  <a:pt x="14861" y="39641"/>
                </a:cubicBezTo>
                <a:cubicBezTo>
                  <a:pt x="14836" y="39664"/>
                  <a:pt x="14815" y="39674"/>
                  <a:pt x="14797" y="39674"/>
                </a:cubicBezTo>
                <a:cubicBezTo>
                  <a:pt x="14766" y="39674"/>
                  <a:pt x="14744" y="39645"/>
                  <a:pt x="14727" y="39605"/>
                </a:cubicBezTo>
                <a:cubicBezTo>
                  <a:pt x="14692" y="39522"/>
                  <a:pt x="14736" y="39483"/>
                  <a:pt x="14809" y="39464"/>
                </a:cubicBezTo>
                <a:cubicBezTo>
                  <a:pt x="14807" y="39460"/>
                  <a:pt x="14807" y="39459"/>
                  <a:pt x="14806" y="39457"/>
                </a:cubicBezTo>
                <a:lnTo>
                  <a:pt x="14809" y="39457"/>
                </a:lnTo>
                <a:cubicBezTo>
                  <a:pt x="14779" y="39421"/>
                  <a:pt x="14749" y="39384"/>
                  <a:pt x="14708" y="39334"/>
                </a:cubicBezTo>
                <a:cubicBezTo>
                  <a:pt x="14782" y="39314"/>
                  <a:pt x="14849" y="39298"/>
                  <a:pt x="14918" y="39280"/>
                </a:cubicBezTo>
                <a:close/>
                <a:moveTo>
                  <a:pt x="11043" y="39588"/>
                </a:moveTo>
                <a:cubicBezTo>
                  <a:pt x="11062" y="39588"/>
                  <a:pt x="11087" y="39623"/>
                  <a:pt x="11129" y="39658"/>
                </a:cubicBezTo>
                <a:cubicBezTo>
                  <a:pt x="11084" y="39679"/>
                  <a:pt x="11057" y="39700"/>
                  <a:pt x="11035" y="39700"/>
                </a:cubicBezTo>
                <a:cubicBezTo>
                  <a:pt x="11033" y="39700"/>
                  <a:pt x="11031" y="39700"/>
                  <a:pt x="11029" y="39700"/>
                </a:cubicBezTo>
                <a:cubicBezTo>
                  <a:pt x="11008" y="39697"/>
                  <a:pt x="10990" y="39665"/>
                  <a:pt x="10971" y="39644"/>
                </a:cubicBezTo>
                <a:cubicBezTo>
                  <a:pt x="10994" y="39625"/>
                  <a:pt x="11015" y="39590"/>
                  <a:pt x="11041" y="39588"/>
                </a:cubicBezTo>
                <a:cubicBezTo>
                  <a:pt x="11041" y="39588"/>
                  <a:pt x="11042" y="39588"/>
                  <a:pt x="11043" y="39588"/>
                </a:cubicBezTo>
                <a:close/>
                <a:moveTo>
                  <a:pt x="13238" y="39537"/>
                </a:moveTo>
                <a:lnTo>
                  <a:pt x="13238" y="39537"/>
                </a:lnTo>
                <a:cubicBezTo>
                  <a:pt x="13319" y="39558"/>
                  <a:pt x="13374" y="39572"/>
                  <a:pt x="13457" y="39592"/>
                </a:cubicBezTo>
                <a:cubicBezTo>
                  <a:pt x="13418" y="39653"/>
                  <a:pt x="13399" y="39684"/>
                  <a:pt x="13364" y="39739"/>
                </a:cubicBezTo>
                <a:cubicBezTo>
                  <a:pt x="13321" y="39669"/>
                  <a:pt x="13289" y="39618"/>
                  <a:pt x="13238" y="39537"/>
                </a:cubicBezTo>
                <a:close/>
                <a:moveTo>
                  <a:pt x="12021" y="39755"/>
                </a:moveTo>
                <a:cubicBezTo>
                  <a:pt x="12044" y="39773"/>
                  <a:pt x="12066" y="39793"/>
                  <a:pt x="12092" y="39813"/>
                </a:cubicBezTo>
                <a:cubicBezTo>
                  <a:pt x="12071" y="39845"/>
                  <a:pt x="12058" y="39864"/>
                  <a:pt x="12045" y="39882"/>
                </a:cubicBezTo>
                <a:cubicBezTo>
                  <a:pt x="12020" y="39864"/>
                  <a:pt x="11983" y="39850"/>
                  <a:pt x="11977" y="39827"/>
                </a:cubicBezTo>
                <a:cubicBezTo>
                  <a:pt x="11971" y="39808"/>
                  <a:pt x="12005" y="39778"/>
                  <a:pt x="12021" y="39755"/>
                </a:cubicBezTo>
                <a:close/>
                <a:moveTo>
                  <a:pt x="13995" y="39811"/>
                </a:moveTo>
                <a:cubicBezTo>
                  <a:pt x="14000" y="39811"/>
                  <a:pt x="14013" y="39816"/>
                  <a:pt x="14048" y="39825"/>
                </a:cubicBezTo>
                <a:cubicBezTo>
                  <a:pt x="14019" y="39930"/>
                  <a:pt x="13990" y="40036"/>
                  <a:pt x="13959" y="40142"/>
                </a:cubicBezTo>
                <a:cubicBezTo>
                  <a:pt x="14004" y="40124"/>
                  <a:pt x="14048" y="40105"/>
                  <a:pt x="14129" y="40072"/>
                </a:cubicBezTo>
                <a:lnTo>
                  <a:pt x="14129" y="40072"/>
                </a:lnTo>
                <a:cubicBezTo>
                  <a:pt x="14079" y="40182"/>
                  <a:pt x="14043" y="40262"/>
                  <a:pt x="13998" y="40366"/>
                </a:cubicBezTo>
                <a:cubicBezTo>
                  <a:pt x="13936" y="40332"/>
                  <a:pt x="13886" y="40304"/>
                  <a:pt x="13822" y="40268"/>
                </a:cubicBezTo>
                <a:cubicBezTo>
                  <a:pt x="13880" y="40214"/>
                  <a:pt x="13921" y="40178"/>
                  <a:pt x="13959" y="40142"/>
                </a:cubicBezTo>
                <a:cubicBezTo>
                  <a:pt x="13866" y="39924"/>
                  <a:pt x="13866" y="39924"/>
                  <a:pt x="13993" y="39812"/>
                </a:cubicBezTo>
                <a:cubicBezTo>
                  <a:pt x="13993" y="39812"/>
                  <a:pt x="13994" y="39811"/>
                  <a:pt x="13995" y="39811"/>
                </a:cubicBezTo>
                <a:close/>
                <a:moveTo>
                  <a:pt x="12216" y="40125"/>
                </a:moveTo>
                <a:lnTo>
                  <a:pt x="12216" y="40125"/>
                </a:lnTo>
                <a:cubicBezTo>
                  <a:pt x="12328" y="40255"/>
                  <a:pt x="12308" y="40309"/>
                  <a:pt x="12159" y="40380"/>
                </a:cubicBezTo>
                <a:cubicBezTo>
                  <a:pt x="12180" y="40285"/>
                  <a:pt x="12192" y="40229"/>
                  <a:pt x="12216" y="40125"/>
                </a:cubicBezTo>
                <a:close/>
                <a:moveTo>
                  <a:pt x="14528" y="40350"/>
                </a:moveTo>
                <a:cubicBezTo>
                  <a:pt x="14540" y="40350"/>
                  <a:pt x="14551" y="40350"/>
                  <a:pt x="14564" y="40351"/>
                </a:cubicBezTo>
                <a:cubicBezTo>
                  <a:pt x="14509" y="40398"/>
                  <a:pt x="14453" y="40444"/>
                  <a:pt x="14399" y="40491"/>
                </a:cubicBezTo>
                <a:cubicBezTo>
                  <a:pt x="14385" y="40475"/>
                  <a:pt x="14373" y="40460"/>
                  <a:pt x="14359" y="40445"/>
                </a:cubicBezTo>
                <a:cubicBezTo>
                  <a:pt x="14378" y="40373"/>
                  <a:pt x="14440" y="40350"/>
                  <a:pt x="14528" y="40350"/>
                </a:cubicBezTo>
                <a:close/>
                <a:moveTo>
                  <a:pt x="17302" y="40209"/>
                </a:moveTo>
                <a:cubicBezTo>
                  <a:pt x="17457" y="40212"/>
                  <a:pt x="17578" y="40214"/>
                  <a:pt x="17703" y="40218"/>
                </a:cubicBezTo>
                <a:cubicBezTo>
                  <a:pt x="17718" y="40462"/>
                  <a:pt x="17437" y="40299"/>
                  <a:pt x="17427" y="40511"/>
                </a:cubicBezTo>
                <a:cubicBezTo>
                  <a:pt x="17371" y="40377"/>
                  <a:pt x="17340" y="40304"/>
                  <a:pt x="17302" y="40209"/>
                </a:cubicBezTo>
                <a:close/>
                <a:moveTo>
                  <a:pt x="9229" y="40355"/>
                </a:moveTo>
                <a:cubicBezTo>
                  <a:pt x="9249" y="40367"/>
                  <a:pt x="9269" y="40372"/>
                  <a:pt x="9273" y="40382"/>
                </a:cubicBezTo>
                <a:cubicBezTo>
                  <a:pt x="9281" y="40406"/>
                  <a:pt x="9295" y="40449"/>
                  <a:pt x="9286" y="40452"/>
                </a:cubicBezTo>
                <a:cubicBezTo>
                  <a:pt x="9231" y="40486"/>
                  <a:pt x="9170" y="40515"/>
                  <a:pt x="9111" y="40544"/>
                </a:cubicBezTo>
                <a:cubicBezTo>
                  <a:pt x="9103" y="40525"/>
                  <a:pt x="9094" y="40504"/>
                  <a:pt x="9086" y="40483"/>
                </a:cubicBezTo>
                <a:cubicBezTo>
                  <a:pt x="9134" y="40440"/>
                  <a:pt x="9182" y="40397"/>
                  <a:pt x="9229" y="40355"/>
                </a:cubicBezTo>
                <a:close/>
                <a:moveTo>
                  <a:pt x="13870" y="40417"/>
                </a:moveTo>
                <a:cubicBezTo>
                  <a:pt x="13891" y="40426"/>
                  <a:pt x="13911" y="40433"/>
                  <a:pt x="13932" y="40443"/>
                </a:cubicBezTo>
                <a:cubicBezTo>
                  <a:pt x="13911" y="40480"/>
                  <a:pt x="13890" y="40518"/>
                  <a:pt x="13869" y="40556"/>
                </a:cubicBezTo>
                <a:cubicBezTo>
                  <a:pt x="13857" y="40551"/>
                  <a:pt x="13845" y="40546"/>
                  <a:pt x="13833" y="40539"/>
                </a:cubicBezTo>
                <a:cubicBezTo>
                  <a:pt x="13847" y="40498"/>
                  <a:pt x="13858" y="40457"/>
                  <a:pt x="13870" y="40417"/>
                </a:cubicBezTo>
                <a:close/>
                <a:moveTo>
                  <a:pt x="9786" y="40565"/>
                </a:moveTo>
                <a:cubicBezTo>
                  <a:pt x="9814" y="40565"/>
                  <a:pt x="9846" y="40584"/>
                  <a:pt x="9877" y="40593"/>
                </a:cubicBezTo>
                <a:cubicBezTo>
                  <a:pt x="9877" y="40608"/>
                  <a:pt x="9875" y="40625"/>
                  <a:pt x="9875" y="40641"/>
                </a:cubicBezTo>
                <a:cubicBezTo>
                  <a:pt x="9810" y="40650"/>
                  <a:pt x="9745" y="40657"/>
                  <a:pt x="9679" y="40665"/>
                </a:cubicBezTo>
                <a:cubicBezTo>
                  <a:pt x="9674" y="40652"/>
                  <a:pt x="9670" y="40641"/>
                  <a:pt x="9664" y="40628"/>
                </a:cubicBezTo>
                <a:cubicBezTo>
                  <a:pt x="9701" y="40606"/>
                  <a:pt x="9733" y="40574"/>
                  <a:pt x="9773" y="40567"/>
                </a:cubicBezTo>
                <a:cubicBezTo>
                  <a:pt x="9777" y="40566"/>
                  <a:pt x="9781" y="40565"/>
                  <a:pt x="9786" y="40565"/>
                </a:cubicBezTo>
                <a:close/>
                <a:moveTo>
                  <a:pt x="9544" y="40679"/>
                </a:moveTo>
                <a:cubicBezTo>
                  <a:pt x="9582" y="40705"/>
                  <a:pt x="9620" y="40733"/>
                  <a:pt x="9659" y="40759"/>
                </a:cubicBezTo>
                <a:lnTo>
                  <a:pt x="9612" y="40806"/>
                </a:lnTo>
                <a:cubicBezTo>
                  <a:pt x="9583" y="40773"/>
                  <a:pt x="9555" y="40740"/>
                  <a:pt x="9525" y="40707"/>
                </a:cubicBezTo>
                <a:cubicBezTo>
                  <a:pt x="9531" y="40698"/>
                  <a:pt x="9538" y="40689"/>
                  <a:pt x="9544" y="40679"/>
                </a:cubicBezTo>
                <a:close/>
                <a:moveTo>
                  <a:pt x="9868" y="40839"/>
                </a:moveTo>
                <a:cubicBezTo>
                  <a:pt x="9831" y="41033"/>
                  <a:pt x="9828" y="41046"/>
                  <a:pt x="9624" y="41046"/>
                </a:cubicBezTo>
                <a:cubicBezTo>
                  <a:pt x="9610" y="41046"/>
                  <a:pt x="9595" y="41046"/>
                  <a:pt x="9578" y="41046"/>
                </a:cubicBezTo>
                <a:cubicBezTo>
                  <a:pt x="9654" y="40932"/>
                  <a:pt x="9654" y="40932"/>
                  <a:pt x="9868" y="40839"/>
                </a:cubicBezTo>
                <a:close/>
                <a:moveTo>
                  <a:pt x="17997" y="40783"/>
                </a:moveTo>
                <a:lnTo>
                  <a:pt x="17997" y="40783"/>
                </a:lnTo>
                <a:cubicBezTo>
                  <a:pt x="17937" y="40995"/>
                  <a:pt x="17698" y="40913"/>
                  <a:pt x="17647" y="41106"/>
                </a:cubicBezTo>
                <a:cubicBezTo>
                  <a:pt x="17585" y="40874"/>
                  <a:pt x="17594" y="40866"/>
                  <a:pt x="17997" y="40783"/>
                </a:cubicBezTo>
                <a:close/>
                <a:moveTo>
                  <a:pt x="13104" y="41007"/>
                </a:moveTo>
                <a:cubicBezTo>
                  <a:pt x="13081" y="41091"/>
                  <a:pt x="13062" y="41163"/>
                  <a:pt x="13041" y="41235"/>
                </a:cubicBezTo>
                <a:cubicBezTo>
                  <a:pt x="12993" y="41145"/>
                  <a:pt x="12958" y="41049"/>
                  <a:pt x="13104" y="41007"/>
                </a:cubicBezTo>
                <a:close/>
                <a:moveTo>
                  <a:pt x="10257" y="41042"/>
                </a:moveTo>
                <a:cubicBezTo>
                  <a:pt x="10419" y="41168"/>
                  <a:pt x="10363" y="41281"/>
                  <a:pt x="10339" y="41413"/>
                </a:cubicBezTo>
                <a:cubicBezTo>
                  <a:pt x="10277" y="41365"/>
                  <a:pt x="10222" y="41293"/>
                  <a:pt x="10149" y="41293"/>
                </a:cubicBezTo>
                <a:cubicBezTo>
                  <a:pt x="10121" y="41293"/>
                  <a:pt x="10090" y="41303"/>
                  <a:pt x="10055" y="41329"/>
                </a:cubicBezTo>
                <a:cubicBezTo>
                  <a:pt x="10053" y="41331"/>
                  <a:pt x="10050" y="41332"/>
                  <a:pt x="10046" y="41332"/>
                </a:cubicBezTo>
                <a:cubicBezTo>
                  <a:pt x="10017" y="41332"/>
                  <a:pt x="9951" y="41281"/>
                  <a:pt x="9909" y="41241"/>
                </a:cubicBezTo>
                <a:cubicBezTo>
                  <a:pt x="10040" y="41181"/>
                  <a:pt x="10233" y="41305"/>
                  <a:pt x="10257" y="41042"/>
                </a:cubicBezTo>
                <a:close/>
                <a:moveTo>
                  <a:pt x="10777" y="41596"/>
                </a:moveTo>
                <a:cubicBezTo>
                  <a:pt x="10778" y="41596"/>
                  <a:pt x="10779" y="41596"/>
                  <a:pt x="10779" y="41596"/>
                </a:cubicBezTo>
                <a:cubicBezTo>
                  <a:pt x="10823" y="41635"/>
                  <a:pt x="10898" y="41661"/>
                  <a:pt x="10838" y="41766"/>
                </a:cubicBezTo>
                <a:cubicBezTo>
                  <a:pt x="10795" y="41710"/>
                  <a:pt x="10761" y="41664"/>
                  <a:pt x="10723" y="41615"/>
                </a:cubicBezTo>
                <a:cubicBezTo>
                  <a:pt x="10750" y="41606"/>
                  <a:pt x="10769" y="41596"/>
                  <a:pt x="10777" y="41596"/>
                </a:cubicBezTo>
                <a:close/>
                <a:moveTo>
                  <a:pt x="13517" y="41690"/>
                </a:moveTo>
                <a:cubicBezTo>
                  <a:pt x="13527" y="41714"/>
                  <a:pt x="13547" y="41737"/>
                  <a:pt x="13546" y="41760"/>
                </a:cubicBezTo>
                <a:cubicBezTo>
                  <a:pt x="13545" y="41783"/>
                  <a:pt x="13522" y="41804"/>
                  <a:pt x="13509" y="41827"/>
                </a:cubicBezTo>
                <a:cubicBezTo>
                  <a:pt x="13499" y="41824"/>
                  <a:pt x="13488" y="41822"/>
                  <a:pt x="13476" y="41817"/>
                </a:cubicBezTo>
                <a:cubicBezTo>
                  <a:pt x="13476" y="41777"/>
                  <a:pt x="13478" y="41739"/>
                  <a:pt x="13478" y="41699"/>
                </a:cubicBezTo>
                <a:cubicBezTo>
                  <a:pt x="13490" y="41697"/>
                  <a:pt x="13504" y="41693"/>
                  <a:pt x="13517" y="41690"/>
                </a:cubicBezTo>
                <a:close/>
                <a:moveTo>
                  <a:pt x="14952" y="41799"/>
                </a:moveTo>
                <a:cubicBezTo>
                  <a:pt x="14995" y="41799"/>
                  <a:pt x="15013" y="41824"/>
                  <a:pt x="14998" y="41903"/>
                </a:cubicBezTo>
                <a:cubicBezTo>
                  <a:pt x="14953" y="41883"/>
                  <a:pt x="14913" y="41865"/>
                  <a:pt x="14829" y="41825"/>
                </a:cubicBezTo>
                <a:cubicBezTo>
                  <a:pt x="14880" y="41811"/>
                  <a:pt x="14922" y="41799"/>
                  <a:pt x="14952" y="41799"/>
                </a:cubicBezTo>
                <a:close/>
                <a:moveTo>
                  <a:pt x="10945" y="41796"/>
                </a:moveTo>
                <a:cubicBezTo>
                  <a:pt x="11055" y="41875"/>
                  <a:pt x="10990" y="41923"/>
                  <a:pt x="10953" y="41973"/>
                </a:cubicBezTo>
                <a:cubicBezTo>
                  <a:pt x="10936" y="41969"/>
                  <a:pt x="10919" y="41965"/>
                  <a:pt x="10900" y="41961"/>
                </a:cubicBezTo>
                <a:cubicBezTo>
                  <a:pt x="10915" y="41911"/>
                  <a:pt x="10927" y="41860"/>
                  <a:pt x="10945" y="41796"/>
                </a:cubicBezTo>
                <a:close/>
                <a:moveTo>
                  <a:pt x="11256" y="42070"/>
                </a:moveTo>
                <a:cubicBezTo>
                  <a:pt x="11262" y="42070"/>
                  <a:pt x="11290" y="42089"/>
                  <a:pt x="11289" y="42094"/>
                </a:cubicBezTo>
                <a:cubicBezTo>
                  <a:pt x="11282" y="42122"/>
                  <a:pt x="11269" y="42148"/>
                  <a:pt x="11251" y="42190"/>
                </a:cubicBezTo>
                <a:cubicBezTo>
                  <a:pt x="11221" y="42158"/>
                  <a:pt x="11206" y="42142"/>
                  <a:pt x="11190" y="42126"/>
                </a:cubicBezTo>
                <a:cubicBezTo>
                  <a:pt x="11212" y="42109"/>
                  <a:pt x="11233" y="42086"/>
                  <a:pt x="11256" y="42070"/>
                </a:cubicBezTo>
                <a:cubicBezTo>
                  <a:pt x="11256" y="42070"/>
                  <a:pt x="11256" y="42070"/>
                  <a:pt x="11256" y="42070"/>
                </a:cubicBezTo>
                <a:close/>
                <a:moveTo>
                  <a:pt x="15157" y="42346"/>
                </a:moveTo>
                <a:cubicBezTo>
                  <a:pt x="15168" y="42365"/>
                  <a:pt x="15182" y="42385"/>
                  <a:pt x="15193" y="42404"/>
                </a:cubicBezTo>
                <a:lnTo>
                  <a:pt x="15084" y="42447"/>
                </a:lnTo>
                <a:cubicBezTo>
                  <a:pt x="15077" y="42434"/>
                  <a:pt x="15071" y="42422"/>
                  <a:pt x="15064" y="42411"/>
                </a:cubicBezTo>
                <a:cubicBezTo>
                  <a:pt x="15095" y="42388"/>
                  <a:pt x="15125" y="42367"/>
                  <a:pt x="15157" y="42346"/>
                </a:cubicBezTo>
                <a:close/>
                <a:moveTo>
                  <a:pt x="17630" y="42348"/>
                </a:moveTo>
                <a:lnTo>
                  <a:pt x="17630" y="42348"/>
                </a:lnTo>
                <a:cubicBezTo>
                  <a:pt x="17585" y="42414"/>
                  <a:pt x="17557" y="42456"/>
                  <a:pt x="17515" y="42515"/>
                </a:cubicBezTo>
                <a:cubicBezTo>
                  <a:pt x="17474" y="42463"/>
                  <a:pt x="17444" y="42427"/>
                  <a:pt x="17393" y="42362"/>
                </a:cubicBezTo>
                <a:cubicBezTo>
                  <a:pt x="17485" y="42357"/>
                  <a:pt x="17542" y="42354"/>
                  <a:pt x="17630" y="42348"/>
                </a:cubicBezTo>
                <a:close/>
                <a:moveTo>
                  <a:pt x="13350" y="42610"/>
                </a:moveTo>
                <a:cubicBezTo>
                  <a:pt x="13369" y="42610"/>
                  <a:pt x="13391" y="42612"/>
                  <a:pt x="13415" y="42615"/>
                </a:cubicBezTo>
                <a:cubicBezTo>
                  <a:pt x="13363" y="42682"/>
                  <a:pt x="13328" y="42727"/>
                  <a:pt x="13282" y="42786"/>
                </a:cubicBezTo>
                <a:cubicBezTo>
                  <a:pt x="13233" y="42661"/>
                  <a:pt x="13251" y="42610"/>
                  <a:pt x="13350" y="42610"/>
                </a:cubicBezTo>
                <a:close/>
                <a:moveTo>
                  <a:pt x="18663" y="42628"/>
                </a:moveTo>
                <a:cubicBezTo>
                  <a:pt x="18667" y="42701"/>
                  <a:pt x="18669" y="42752"/>
                  <a:pt x="18674" y="42829"/>
                </a:cubicBezTo>
                <a:cubicBezTo>
                  <a:pt x="18580" y="42792"/>
                  <a:pt x="18511" y="42763"/>
                  <a:pt x="18439" y="42735"/>
                </a:cubicBezTo>
                <a:cubicBezTo>
                  <a:pt x="18439" y="42718"/>
                  <a:pt x="18438" y="42703"/>
                  <a:pt x="18438" y="42685"/>
                </a:cubicBezTo>
                <a:cubicBezTo>
                  <a:pt x="18507" y="42668"/>
                  <a:pt x="18578" y="42651"/>
                  <a:pt x="18663" y="42628"/>
                </a:cubicBezTo>
                <a:close/>
                <a:moveTo>
                  <a:pt x="18418" y="42850"/>
                </a:moveTo>
                <a:cubicBezTo>
                  <a:pt x="18519" y="42872"/>
                  <a:pt x="18575" y="42885"/>
                  <a:pt x="18631" y="42897"/>
                </a:cubicBezTo>
                <a:cubicBezTo>
                  <a:pt x="18630" y="42909"/>
                  <a:pt x="18630" y="42921"/>
                  <a:pt x="18630" y="42933"/>
                </a:cubicBezTo>
                <a:cubicBezTo>
                  <a:pt x="18596" y="42936"/>
                  <a:pt x="18562" y="42941"/>
                  <a:pt x="18527" y="42941"/>
                </a:cubicBezTo>
                <a:cubicBezTo>
                  <a:pt x="18517" y="42941"/>
                  <a:pt x="18506" y="42940"/>
                  <a:pt x="18496" y="42939"/>
                </a:cubicBezTo>
                <a:cubicBezTo>
                  <a:pt x="18480" y="42938"/>
                  <a:pt x="18468" y="42909"/>
                  <a:pt x="18418" y="42850"/>
                </a:cubicBezTo>
                <a:close/>
                <a:moveTo>
                  <a:pt x="18615" y="42997"/>
                </a:moveTo>
                <a:cubicBezTo>
                  <a:pt x="18641" y="42997"/>
                  <a:pt x="18670" y="43014"/>
                  <a:pt x="18723" y="43044"/>
                </a:cubicBezTo>
                <a:cubicBezTo>
                  <a:pt x="18647" y="43057"/>
                  <a:pt x="18590" y="43064"/>
                  <a:pt x="18502" y="43078"/>
                </a:cubicBezTo>
                <a:cubicBezTo>
                  <a:pt x="18559" y="43022"/>
                  <a:pt x="18584" y="42997"/>
                  <a:pt x="18615" y="42997"/>
                </a:cubicBezTo>
                <a:close/>
                <a:moveTo>
                  <a:pt x="11461" y="42536"/>
                </a:moveTo>
                <a:cubicBezTo>
                  <a:pt x="11583" y="42614"/>
                  <a:pt x="11641" y="42698"/>
                  <a:pt x="11576" y="42833"/>
                </a:cubicBezTo>
                <a:lnTo>
                  <a:pt x="11579" y="42833"/>
                </a:lnTo>
                <a:lnTo>
                  <a:pt x="11579" y="42835"/>
                </a:lnTo>
                <a:cubicBezTo>
                  <a:pt x="11629" y="42826"/>
                  <a:pt x="11681" y="42815"/>
                  <a:pt x="11742" y="42803"/>
                </a:cubicBezTo>
                <a:cubicBezTo>
                  <a:pt x="11748" y="42911"/>
                  <a:pt x="11754" y="42996"/>
                  <a:pt x="11760" y="43111"/>
                </a:cubicBezTo>
                <a:cubicBezTo>
                  <a:pt x="11687" y="43100"/>
                  <a:pt x="11631" y="43090"/>
                  <a:pt x="11594" y="43084"/>
                </a:cubicBezTo>
                <a:cubicBezTo>
                  <a:pt x="11588" y="42984"/>
                  <a:pt x="11583" y="42909"/>
                  <a:pt x="11579" y="42835"/>
                </a:cubicBezTo>
                <a:cubicBezTo>
                  <a:pt x="11578" y="42835"/>
                  <a:pt x="11577" y="42835"/>
                  <a:pt x="11576" y="42835"/>
                </a:cubicBezTo>
                <a:cubicBezTo>
                  <a:pt x="11576" y="42835"/>
                  <a:pt x="11576" y="42835"/>
                  <a:pt x="11575" y="42835"/>
                </a:cubicBezTo>
                <a:cubicBezTo>
                  <a:pt x="11575" y="42835"/>
                  <a:pt x="11576" y="42834"/>
                  <a:pt x="11576" y="42833"/>
                </a:cubicBezTo>
                <a:cubicBezTo>
                  <a:pt x="11500" y="42826"/>
                  <a:pt x="11425" y="42818"/>
                  <a:pt x="11343" y="42810"/>
                </a:cubicBezTo>
                <a:cubicBezTo>
                  <a:pt x="11441" y="42689"/>
                  <a:pt x="11458" y="42652"/>
                  <a:pt x="11461" y="42536"/>
                </a:cubicBezTo>
                <a:close/>
                <a:moveTo>
                  <a:pt x="13501" y="42787"/>
                </a:moveTo>
                <a:lnTo>
                  <a:pt x="13501" y="42787"/>
                </a:lnTo>
                <a:cubicBezTo>
                  <a:pt x="13503" y="42859"/>
                  <a:pt x="13503" y="42904"/>
                  <a:pt x="13504" y="42950"/>
                </a:cubicBezTo>
                <a:cubicBezTo>
                  <a:pt x="13506" y="42951"/>
                  <a:pt x="13508" y="42951"/>
                  <a:pt x="13511" y="42951"/>
                </a:cubicBezTo>
                <a:cubicBezTo>
                  <a:pt x="13509" y="42954"/>
                  <a:pt x="13508" y="42955"/>
                  <a:pt x="13505" y="42956"/>
                </a:cubicBezTo>
                <a:lnTo>
                  <a:pt x="13505" y="42959"/>
                </a:lnTo>
                <a:cubicBezTo>
                  <a:pt x="13525" y="42961"/>
                  <a:pt x="13547" y="42964"/>
                  <a:pt x="13568" y="42965"/>
                </a:cubicBezTo>
                <a:cubicBezTo>
                  <a:pt x="13553" y="43024"/>
                  <a:pt x="13537" y="43083"/>
                  <a:pt x="13524" y="43141"/>
                </a:cubicBezTo>
                <a:cubicBezTo>
                  <a:pt x="13380" y="43051"/>
                  <a:pt x="13378" y="43049"/>
                  <a:pt x="13504" y="42956"/>
                </a:cubicBezTo>
                <a:lnTo>
                  <a:pt x="13504" y="42950"/>
                </a:lnTo>
                <a:cubicBezTo>
                  <a:pt x="13389" y="42917"/>
                  <a:pt x="13390" y="42914"/>
                  <a:pt x="13501" y="42787"/>
                </a:cubicBezTo>
                <a:close/>
                <a:moveTo>
                  <a:pt x="15464" y="43074"/>
                </a:moveTo>
                <a:cubicBezTo>
                  <a:pt x="15576" y="43185"/>
                  <a:pt x="15500" y="43224"/>
                  <a:pt x="15412" y="43257"/>
                </a:cubicBezTo>
                <a:cubicBezTo>
                  <a:pt x="15427" y="43203"/>
                  <a:pt x="15443" y="43148"/>
                  <a:pt x="15464" y="43074"/>
                </a:cubicBezTo>
                <a:close/>
                <a:moveTo>
                  <a:pt x="13896" y="43245"/>
                </a:moveTo>
                <a:cubicBezTo>
                  <a:pt x="13934" y="43387"/>
                  <a:pt x="13934" y="43387"/>
                  <a:pt x="13832" y="43403"/>
                </a:cubicBezTo>
                <a:cubicBezTo>
                  <a:pt x="13818" y="43387"/>
                  <a:pt x="13802" y="43371"/>
                  <a:pt x="13787" y="43355"/>
                </a:cubicBezTo>
                <a:cubicBezTo>
                  <a:pt x="13819" y="43324"/>
                  <a:pt x="13852" y="43292"/>
                  <a:pt x="13896" y="43245"/>
                </a:cubicBezTo>
                <a:close/>
                <a:moveTo>
                  <a:pt x="18645" y="43191"/>
                </a:moveTo>
                <a:cubicBezTo>
                  <a:pt x="18724" y="43191"/>
                  <a:pt x="18773" y="43259"/>
                  <a:pt x="18827" y="43320"/>
                </a:cubicBezTo>
                <a:cubicBezTo>
                  <a:pt x="18761" y="43388"/>
                  <a:pt x="18718" y="43425"/>
                  <a:pt x="18685" y="43425"/>
                </a:cubicBezTo>
                <a:cubicBezTo>
                  <a:pt x="18640" y="43425"/>
                  <a:pt x="18611" y="43360"/>
                  <a:pt x="18563" y="43213"/>
                </a:cubicBezTo>
                <a:cubicBezTo>
                  <a:pt x="18594" y="43198"/>
                  <a:pt x="18621" y="43191"/>
                  <a:pt x="18645" y="43191"/>
                </a:cubicBezTo>
                <a:close/>
                <a:moveTo>
                  <a:pt x="12117" y="43433"/>
                </a:moveTo>
                <a:cubicBezTo>
                  <a:pt x="12118" y="43433"/>
                  <a:pt x="12118" y="43433"/>
                  <a:pt x="12119" y="43433"/>
                </a:cubicBezTo>
                <a:cubicBezTo>
                  <a:pt x="12146" y="43440"/>
                  <a:pt x="12170" y="43456"/>
                  <a:pt x="12219" y="43481"/>
                </a:cubicBezTo>
                <a:cubicBezTo>
                  <a:pt x="12181" y="43497"/>
                  <a:pt x="12157" y="43513"/>
                  <a:pt x="12144" y="43513"/>
                </a:cubicBezTo>
                <a:cubicBezTo>
                  <a:pt x="12142" y="43513"/>
                  <a:pt x="12141" y="43513"/>
                  <a:pt x="12139" y="43512"/>
                </a:cubicBezTo>
                <a:cubicBezTo>
                  <a:pt x="12116" y="43501"/>
                  <a:pt x="12099" y="43476"/>
                  <a:pt x="12081" y="43456"/>
                </a:cubicBezTo>
                <a:cubicBezTo>
                  <a:pt x="12092" y="43449"/>
                  <a:pt x="12107" y="43433"/>
                  <a:pt x="12117" y="43433"/>
                </a:cubicBezTo>
                <a:close/>
                <a:moveTo>
                  <a:pt x="11660" y="43257"/>
                </a:moveTo>
                <a:cubicBezTo>
                  <a:pt x="11800" y="43298"/>
                  <a:pt x="11869" y="43406"/>
                  <a:pt x="11933" y="43596"/>
                </a:cubicBezTo>
                <a:cubicBezTo>
                  <a:pt x="11826" y="43591"/>
                  <a:pt x="11754" y="43589"/>
                  <a:pt x="11707" y="43588"/>
                </a:cubicBezTo>
                <a:cubicBezTo>
                  <a:pt x="11688" y="43460"/>
                  <a:pt x="11675" y="43366"/>
                  <a:pt x="11660" y="43257"/>
                </a:cubicBezTo>
                <a:close/>
                <a:moveTo>
                  <a:pt x="14515" y="43552"/>
                </a:moveTo>
                <a:cubicBezTo>
                  <a:pt x="14562" y="43558"/>
                  <a:pt x="14608" y="43563"/>
                  <a:pt x="14655" y="43570"/>
                </a:cubicBezTo>
                <a:cubicBezTo>
                  <a:pt x="14652" y="43590"/>
                  <a:pt x="14651" y="43611"/>
                  <a:pt x="14650" y="43631"/>
                </a:cubicBezTo>
                <a:cubicBezTo>
                  <a:pt x="14602" y="43633"/>
                  <a:pt x="14553" y="43637"/>
                  <a:pt x="14504" y="43640"/>
                </a:cubicBezTo>
                <a:cubicBezTo>
                  <a:pt x="14508" y="43610"/>
                  <a:pt x="14511" y="43581"/>
                  <a:pt x="14515" y="43552"/>
                </a:cubicBezTo>
                <a:close/>
                <a:moveTo>
                  <a:pt x="14036" y="43602"/>
                </a:moveTo>
                <a:cubicBezTo>
                  <a:pt x="14090" y="43616"/>
                  <a:pt x="14144" y="43631"/>
                  <a:pt x="14197" y="43647"/>
                </a:cubicBezTo>
                <a:cubicBezTo>
                  <a:pt x="14194" y="43664"/>
                  <a:pt x="14191" y="43683"/>
                  <a:pt x="14186" y="43703"/>
                </a:cubicBezTo>
                <a:cubicBezTo>
                  <a:pt x="14130" y="43695"/>
                  <a:pt x="14076" y="43688"/>
                  <a:pt x="14021" y="43680"/>
                </a:cubicBezTo>
                <a:lnTo>
                  <a:pt x="14036" y="43602"/>
                </a:lnTo>
                <a:close/>
                <a:moveTo>
                  <a:pt x="14733" y="43747"/>
                </a:moveTo>
                <a:cubicBezTo>
                  <a:pt x="14734" y="43747"/>
                  <a:pt x="14734" y="43747"/>
                  <a:pt x="14735" y="43748"/>
                </a:cubicBezTo>
                <a:cubicBezTo>
                  <a:pt x="14758" y="43773"/>
                  <a:pt x="14777" y="43802"/>
                  <a:pt x="14797" y="43829"/>
                </a:cubicBezTo>
                <a:cubicBezTo>
                  <a:pt x="14781" y="43838"/>
                  <a:pt x="14767" y="43847"/>
                  <a:pt x="14751" y="43856"/>
                </a:cubicBezTo>
                <a:cubicBezTo>
                  <a:pt x="14732" y="43826"/>
                  <a:pt x="14714" y="43797"/>
                  <a:pt x="14694" y="43766"/>
                </a:cubicBezTo>
                <a:cubicBezTo>
                  <a:pt x="14706" y="43761"/>
                  <a:pt x="14726" y="43747"/>
                  <a:pt x="14733" y="43747"/>
                </a:cubicBezTo>
                <a:close/>
                <a:moveTo>
                  <a:pt x="11945" y="43652"/>
                </a:moveTo>
                <a:cubicBezTo>
                  <a:pt x="12003" y="43711"/>
                  <a:pt x="12052" y="43761"/>
                  <a:pt x="12108" y="43819"/>
                </a:cubicBezTo>
                <a:cubicBezTo>
                  <a:pt x="12046" y="43860"/>
                  <a:pt x="11988" y="43901"/>
                  <a:pt x="11911" y="43953"/>
                </a:cubicBezTo>
                <a:cubicBezTo>
                  <a:pt x="11869" y="43881"/>
                  <a:pt x="11836" y="43823"/>
                  <a:pt x="11795" y="43753"/>
                </a:cubicBezTo>
                <a:cubicBezTo>
                  <a:pt x="11853" y="43714"/>
                  <a:pt x="11896" y="43684"/>
                  <a:pt x="11945" y="43652"/>
                </a:cubicBezTo>
                <a:close/>
                <a:moveTo>
                  <a:pt x="18671" y="43902"/>
                </a:moveTo>
                <a:cubicBezTo>
                  <a:pt x="18745" y="43927"/>
                  <a:pt x="18818" y="43950"/>
                  <a:pt x="18902" y="43977"/>
                </a:cubicBezTo>
                <a:cubicBezTo>
                  <a:pt x="18866" y="44000"/>
                  <a:pt x="18845" y="44013"/>
                  <a:pt x="18823" y="44013"/>
                </a:cubicBezTo>
                <a:cubicBezTo>
                  <a:pt x="18789" y="44013"/>
                  <a:pt x="18756" y="43982"/>
                  <a:pt x="18671" y="43902"/>
                </a:cubicBezTo>
                <a:close/>
                <a:moveTo>
                  <a:pt x="14973" y="43802"/>
                </a:moveTo>
                <a:cubicBezTo>
                  <a:pt x="14984" y="43802"/>
                  <a:pt x="14994" y="43804"/>
                  <a:pt x="14998" y="43808"/>
                </a:cubicBezTo>
                <a:cubicBezTo>
                  <a:pt x="15029" y="43838"/>
                  <a:pt x="15069" y="43885"/>
                  <a:pt x="15066" y="43919"/>
                </a:cubicBezTo>
                <a:cubicBezTo>
                  <a:pt x="15059" y="43966"/>
                  <a:pt x="15015" y="44011"/>
                  <a:pt x="14973" y="44083"/>
                </a:cubicBezTo>
                <a:cubicBezTo>
                  <a:pt x="14946" y="44011"/>
                  <a:pt x="14925" y="43970"/>
                  <a:pt x="14916" y="43925"/>
                </a:cubicBezTo>
                <a:cubicBezTo>
                  <a:pt x="14907" y="43890"/>
                  <a:pt x="14906" y="43850"/>
                  <a:pt x="14918" y="43819"/>
                </a:cubicBezTo>
                <a:cubicBezTo>
                  <a:pt x="14921" y="43809"/>
                  <a:pt x="14950" y="43802"/>
                  <a:pt x="14973" y="43802"/>
                </a:cubicBezTo>
                <a:close/>
                <a:moveTo>
                  <a:pt x="14504" y="43982"/>
                </a:moveTo>
                <a:cubicBezTo>
                  <a:pt x="14540" y="44027"/>
                  <a:pt x="14556" y="44038"/>
                  <a:pt x="14555" y="44049"/>
                </a:cubicBezTo>
                <a:cubicBezTo>
                  <a:pt x="14553" y="44096"/>
                  <a:pt x="14543" y="44135"/>
                  <a:pt x="14499" y="44135"/>
                </a:cubicBezTo>
                <a:cubicBezTo>
                  <a:pt x="14476" y="44135"/>
                  <a:pt x="14444" y="44124"/>
                  <a:pt x="14399" y="44100"/>
                </a:cubicBezTo>
                <a:cubicBezTo>
                  <a:pt x="14432" y="44063"/>
                  <a:pt x="14467" y="44026"/>
                  <a:pt x="14504" y="43982"/>
                </a:cubicBezTo>
                <a:close/>
                <a:moveTo>
                  <a:pt x="16068" y="44105"/>
                </a:moveTo>
                <a:cubicBezTo>
                  <a:pt x="16074" y="44105"/>
                  <a:pt x="16095" y="44118"/>
                  <a:pt x="16108" y="44125"/>
                </a:cubicBezTo>
                <a:cubicBezTo>
                  <a:pt x="16088" y="44161"/>
                  <a:pt x="16069" y="44199"/>
                  <a:pt x="16052" y="44237"/>
                </a:cubicBezTo>
                <a:cubicBezTo>
                  <a:pt x="16032" y="44226"/>
                  <a:pt x="16014" y="44216"/>
                  <a:pt x="15994" y="44204"/>
                </a:cubicBezTo>
                <a:cubicBezTo>
                  <a:pt x="16017" y="44170"/>
                  <a:pt x="16040" y="44136"/>
                  <a:pt x="16066" y="44106"/>
                </a:cubicBezTo>
                <a:cubicBezTo>
                  <a:pt x="16066" y="44106"/>
                  <a:pt x="16067" y="44105"/>
                  <a:pt x="16068" y="44105"/>
                </a:cubicBezTo>
                <a:close/>
                <a:moveTo>
                  <a:pt x="13232" y="44162"/>
                </a:moveTo>
                <a:cubicBezTo>
                  <a:pt x="13227" y="44219"/>
                  <a:pt x="13223" y="44274"/>
                  <a:pt x="13216" y="44357"/>
                </a:cubicBezTo>
                <a:cubicBezTo>
                  <a:pt x="13149" y="44247"/>
                  <a:pt x="13149" y="44247"/>
                  <a:pt x="13232" y="44162"/>
                </a:cubicBezTo>
                <a:close/>
                <a:moveTo>
                  <a:pt x="14681" y="44195"/>
                </a:moveTo>
                <a:cubicBezTo>
                  <a:pt x="14702" y="44302"/>
                  <a:pt x="14718" y="44388"/>
                  <a:pt x="14739" y="44498"/>
                </a:cubicBezTo>
                <a:cubicBezTo>
                  <a:pt x="14644" y="44518"/>
                  <a:pt x="14561" y="44533"/>
                  <a:pt x="14438" y="44557"/>
                </a:cubicBezTo>
                <a:cubicBezTo>
                  <a:pt x="14531" y="44419"/>
                  <a:pt x="14599" y="44318"/>
                  <a:pt x="14681" y="44195"/>
                </a:cubicBezTo>
                <a:close/>
                <a:moveTo>
                  <a:pt x="15339" y="44471"/>
                </a:moveTo>
                <a:cubicBezTo>
                  <a:pt x="15527" y="44471"/>
                  <a:pt x="15422" y="44559"/>
                  <a:pt x="15394" y="44621"/>
                </a:cubicBezTo>
                <a:cubicBezTo>
                  <a:pt x="15376" y="44574"/>
                  <a:pt x="15360" y="44527"/>
                  <a:pt x="15339" y="44471"/>
                </a:cubicBezTo>
                <a:close/>
                <a:moveTo>
                  <a:pt x="15141" y="44443"/>
                </a:moveTo>
                <a:cubicBezTo>
                  <a:pt x="15273" y="44443"/>
                  <a:pt x="15285" y="44558"/>
                  <a:pt x="15326" y="44679"/>
                </a:cubicBezTo>
                <a:cubicBezTo>
                  <a:pt x="15236" y="44594"/>
                  <a:pt x="15171" y="44531"/>
                  <a:pt x="15085" y="44449"/>
                </a:cubicBezTo>
                <a:cubicBezTo>
                  <a:pt x="15106" y="44445"/>
                  <a:pt x="15125" y="44443"/>
                  <a:pt x="15141" y="44443"/>
                </a:cubicBezTo>
                <a:close/>
                <a:moveTo>
                  <a:pt x="18952" y="44576"/>
                </a:moveTo>
                <a:lnTo>
                  <a:pt x="18952" y="44576"/>
                </a:lnTo>
                <a:cubicBezTo>
                  <a:pt x="19047" y="44584"/>
                  <a:pt x="19111" y="44590"/>
                  <a:pt x="19220" y="44599"/>
                </a:cubicBezTo>
                <a:cubicBezTo>
                  <a:pt x="19159" y="44663"/>
                  <a:pt x="19112" y="44695"/>
                  <a:pt x="19072" y="44695"/>
                </a:cubicBezTo>
                <a:cubicBezTo>
                  <a:pt x="19028" y="44695"/>
                  <a:pt x="18991" y="44655"/>
                  <a:pt x="18952" y="44576"/>
                </a:cubicBezTo>
                <a:close/>
                <a:moveTo>
                  <a:pt x="14802" y="44592"/>
                </a:moveTo>
                <a:cubicBezTo>
                  <a:pt x="14812" y="44604"/>
                  <a:pt x="14821" y="44615"/>
                  <a:pt x="14829" y="44625"/>
                </a:cubicBezTo>
                <a:cubicBezTo>
                  <a:pt x="14795" y="44657"/>
                  <a:pt x="14760" y="44689"/>
                  <a:pt x="14724" y="44721"/>
                </a:cubicBezTo>
                <a:lnTo>
                  <a:pt x="14686" y="44670"/>
                </a:lnTo>
                <a:cubicBezTo>
                  <a:pt x="14724" y="44644"/>
                  <a:pt x="14764" y="44620"/>
                  <a:pt x="14802" y="44592"/>
                </a:cubicBezTo>
                <a:close/>
                <a:moveTo>
                  <a:pt x="15426" y="44751"/>
                </a:moveTo>
                <a:lnTo>
                  <a:pt x="15418" y="44880"/>
                </a:lnTo>
                <a:cubicBezTo>
                  <a:pt x="15406" y="44880"/>
                  <a:pt x="15391" y="44881"/>
                  <a:pt x="15376" y="44881"/>
                </a:cubicBezTo>
                <a:cubicBezTo>
                  <a:pt x="15363" y="44842"/>
                  <a:pt x="15348" y="44804"/>
                  <a:pt x="15334" y="44766"/>
                </a:cubicBezTo>
                <a:cubicBezTo>
                  <a:pt x="15365" y="44760"/>
                  <a:pt x="15396" y="44755"/>
                  <a:pt x="15426" y="44751"/>
                </a:cubicBezTo>
                <a:close/>
                <a:moveTo>
                  <a:pt x="17735" y="44918"/>
                </a:moveTo>
                <a:cubicBezTo>
                  <a:pt x="17736" y="44918"/>
                  <a:pt x="17736" y="44918"/>
                  <a:pt x="17736" y="44918"/>
                </a:cubicBezTo>
                <a:cubicBezTo>
                  <a:pt x="17745" y="44954"/>
                  <a:pt x="17750" y="44992"/>
                  <a:pt x="17755" y="45029"/>
                </a:cubicBezTo>
                <a:cubicBezTo>
                  <a:pt x="17739" y="45031"/>
                  <a:pt x="17724" y="45032"/>
                  <a:pt x="17708" y="45032"/>
                </a:cubicBezTo>
                <a:cubicBezTo>
                  <a:pt x="17704" y="44996"/>
                  <a:pt x="17699" y="44958"/>
                  <a:pt x="17695" y="44920"/>
                </a:cubicBezTo>
                <a:cubicBezTo>
                  <a:pt x="17707" y="44920"/>
                  <a:pt x="17729" y="44918"/>
                  <a:pt x="17735" y="44918"/>
                </a:cubicBezTo>
                <a:close/>
                <a:moveTo>
                  <a:pt x="18101" y="44982"/>
                </a:moveTo>
                <a:cubicBezTo>
                  <a:pt x="18106" y="44995"/>
                  <a:pt x="18110" y="45005"/>
                  <a:pt x="18116" y="45017"/>
                </a:cubicBezTo>
                <a:cubicBezTo>
                  <a:pt x="18078" y="45033"/>
                  <a:pt x="18042" y="45050"/>
                  <a:pt x="18005" y="45068"/>
                </a:cubicBezTo>
                <a:cubicBezTo>
                  <a:pt x="17999" y="45054"/>
                  <a:pt x="17994" y="45042"/>
                  <a:pt x="17986" y="45027"/>
                </a:cubicBezTo>
                <a:cubicBezTo>
                  <a:pt x="18025" y="45013"/>
                  <a:pt x="18064" y="44998"/>
                  <a:pt x="18101" y="44982"/>
                </a:cubicBezTo>
                <a:close/>
                <a:moveTo>
                  <a:pt x="17351" y="44982"/>
                </a:moveTo>
                <a:cubicBezTo>
                  <a:pt x="17365" y="44982"/>
                  <a:pt x="17380" y="45013"/>
                  <a:pt x="17408" y="45043"/>
                </a:cubicBezTo>
                <a:cubicBezTo>
                  <a:pt x="17370" y="45057"/>
                  <a:pt x="17343" y="45076"/>
                  <a:pt x="17320" y="45076"/>
                </a:cubicBezTo>
                <a:cubicBezTo>
                  <a:pt x="17318" y="45076"/>
                  <a:pt x="17316" y="45075"/>
                  <a:pt x="17313" y="45075"/>
                </a:cubicBezTo>
                <a:cubicBezTo>
                  <a:pt x="17296" y="45073"/>
                  <a:pt x="17282" y="45038"/>
                  <a:pt x="17266" y="45017"/>
                </a:cubicBezTo>
                <a:cubicBezTo>
                  <a:pt x="17294" y="45003"/>
                  <a:pt x="17321" y="44986"/>
                  <a:pt x="17350" y="44982"/>
                </a:cubicBezTo>
                <a:cubicBezTo>
                  <a:pt x="17350" y="44982"/>
                  <a:pt x="17350" y="44982"/>
                  <a:pt x="17351" y="44982"/>
                </a:cubicBezTo>
                <a:close/>
                <a:moveTo>
                  <a:pt x="18329" y="44970"/>
                </a:moveTo>
                <a:cubicBezTo>
                  <a:pt x="18302" y="45100"/>
                  <a:pt x="18294" y="45137"/>
                  <a:pt x="18245" y="45137"/>
                </a:cubicBezTo>
                <a:cubicBezTo>
                  <a:pt x="18226" y="45137"/>
                  <a:pt x="18200" y="45131"/>
                  <a:pt x="18164" y="45123"/>
                </a:cubicBezTo>
                <a:cubicBezTo>
                  <a:pt x="18218" y="45074"/>
                  <a:pt x="18260" y="45033"/>
                  <a:pt x="18329" y="44970"/>
                </a:cubicBezTo>
                <a:close/>
                <a:moveTo>
                  <a:pt x="15229" y="45079"/>
                </a:moveTo>
                <a:cubicBezTo>
                  <a:pt x="15234" y="45092"/>
                  <a:pt x="15239" y="45105"/>
                  <a:pt x="15243" y="45118"/>
                </a:cubicBezTo>
                <a:cubicBezTo>
                  <a:pt x="15210" y="45132"/>
                  <a:pt x="15178" y="45146"/>
                  <a:pt x="15146" y="45160"/>
                </a:cubicBezTo>
                <a:cubicBezTo>
                  <a:pt x="15141" y="45141"/>
                  <a:pt x="15137" y="45122"/>
                  <a:pt x="15132" y="45104"/>
                </a:cubicBezTo>
                <a:cubicBezTo>
                  <a:pt x="15165" y="45096"/>
                  <a:pt x="15197" y="45087"/>
                  <a:pt x="15229" y="45079"/>
                </a:cubicBezTo>
                <a:close/>
                <a:moveTo>
                  <a:pt x="13208" y="45103"/>
                </a:moveTo>
                <a:cubicBezTo>
                  <a:pt x="13293" y="45103"/>
                  <a:pt x="13309" y="45122"/>
                  <a:pt x="13404" y="45238"/>
                </a:cubicBezTo>
                <a:cubicBezTo>
                  <a:pt x="13311" y="45190"/>
                  <a:pt x="13244" y="45154"/>
                  <a:pt x="13149" y="45104"/>
                </a:cubicBezTo>
                <a:cubicBezTo>
                  <a:pt x="13172" y="45103"/>
                  <a:pt x="13191" y="45103"/>
                  <a:pt x="13208" y="45103"/>
                </a:cubicBezTo>
                <a:close/>
                <a:moveTo>
                  <a:pt x="15498" y="45397"/>
                </a:moveTo>
                <a:cubicBezTo>
                  <a:pt x="15502" y="45397"/>
                  <a:pt x="15507" y="45398"/>
                  <a:pt x="15511" y="45399"/>
                </a:cubicBezTo>
                <a:cubicBezTo>
                  <a:pt x="15615" y="45441"/>
                  <a:pt x="15583" y="45503"/>
                  <a:pt x="15500" y="45605"/>
                </a:cubicBezTo>
                <a:cubicBezTo>
                  <a:pt x="15462" y="45528"/>
                  <a:pt x="15438" y="45483"/>
                  <a:pt x="15407" y="45419"/>
                </a:cubicBezTo>
                <a:cubicBezTo>
                  <a:pt x="15444" y="45411"/>
                  <a:pt x="15475" y="45397"/>
                  <a:pt x="15498" y="45397"/>
                </a:cubicBezTo>
                <a:close/>
                <a:moveTo>
                  <a:pt x="15160" y="45533"/>
                </a:moveTo>
                <a:cubicBezTo>
                  <a:pt x="15193" y="45601"/>
                  <a:pt x="15187" y="45625"/>
                  <a:pt x="15154" y="45625"/>
                </a:cubicBezTo>
                <a:cubicBezTo>
                  <a:pt x="15132" y="45625"/>
                  <a:pt x="15095" y="45613"/>
                  <a:pt x="15051" y="45595"/>
                </a:cubicBezTo>
                <a:cubicBezTo>
                  <a:pt x="15102" y="45565"/>
                  <a:pt x="15130" y="45549"/>
                  <a:pt x="15160" y="45533"/>
                </a:cubicBezTo>
                <a:close/>
                <a:moveTo>
                  <a:pt x="14612" y="44768"/>
                </a:moveTo>
                <a:cubicBezTo>
                  <a:pt x="14718" y="44850"/>
                  <a:pt x="14694" y="44932"/>
                  <a:pt x="14699" y="45013"/>
                </a:cubicBezTo>
                <a:cubicBezTo>
                  <a:pt x="14703" y="45063"/>
                  <a:pt x="14751" y="45126"/>
                  <a:pt x="14797" y="45149"/>
                </a:cubicBezTo>
                <a:cubicBezTo>
                  <a:pt x="14904" y="45203"/>
                  <a:pt x="14933" y="45235"/>
                  <a:pt x="14906" y="45340"/>
                </a:cubicBezTo>
                <a:cubicBezTo>
                  <a:pt x="14886" y="45433"/>
                  <a:pt x="14862" y="45523"/>
                  <a:pt x="14832" y="45642"/>
                </a:cubicBezTo>
                <a:cubicBezTo>
                  <a:pt x="14722" y="45460"/>
                  <a:pt x="14770" y="45171"/>
                  <a:pt x="14460" y="45171"/>
                </a:cubicBezTo>
                <a:cubicBezTo>
                  <a:pt x="14450" y="45171"/>
                  <a:pt x="14440" y="45171"/>
                  <a:pt x="14429" y="45172"/>
                </a:cubicBezTo>
                <a:cubicBezTo>
                  <a:pt x="14583" y="45073"/>
                  <a:pt x="14483" y="44883"/>
                  <a:pt x="14612" y="44768"/>
                </a:cubicBezTo>
                <a:close/>
                <a:moveTo>
                  <a:pt x="13689" y="45378"/>
                </a:moveTo>
                <a:cubicBezTo>
                  <a:pt x="13696" y="45378"/>
                  <a:pt x="13702" y="45379"/>
                  <a:pt x="13703" y="45382"/>
                </a:cubicBezTo>
                <a:cubicBezTo>
                  <a:pt x="13743" y="45460"/>
                  <a:pt x="13772" y="45540"/>
                  <a:pt x="13807" y="45628"/>
                </a:cubicBezTo>
                <a:cubicBezTo>
                  <a:pt x="13833" y="45632"/>
                  <a:pt x="13871" y="45633"/>
                  <a:pt x="13927" y="45637"/>
                </a:cubicBezTo>
                <a:cubicBezTo>
                  <a:pt x="13854" y="45710"/>
                  <a:pt x="13791" y="45772"/>
                  <a:pt x="13696" y="45865"/>
                </a:cubicBezTo>
                <a:cubicBezTo>
                  <a:pt x="13729" y="45766"/>
                  <a:pt x="13587" y="45700"/>
                  <a:pt x="13719" y="45615"/>
                </a:cubicBezTo>
                <a:cubicBezTo>
                  <a:pt x="13728" y="45610"/>
                  <a:pt x="13653" y="45476"/>
                  <a:pt x="13610" y="45387"/>
                </a:cubicBezTo>
                <a:cubicBezTo>
                  <a:pt x="13634" y="45386"/>
                  <a:pt x="13669" y="45378"/>
                  <a:pt x="13689" y="45378"/>
                </a:cubicBezTo>
                <a:close/>
                <a:moveTo>
                  <a:pt x="14637" y="45917"/>
                </a:moveTo>
                <a:cubicBezTo>
                  <a:pt x="14629" y="45991"/>
                  <a:pt x="14599" y="46031"/>
                  <a:pt x="14544" y="46031"/>
                </a:cubicBezTo>
                <a:cubicBezTo>
                  <a:pt x="14521" y="46031"/>
                  <a:pt x="14493" y="46024"/>
                  <a:pt x="14459" y="46009"/>
                </a:cubicBezTo>
                <a:cubicBezTo>
                  <a:pt x="14519" y="45977"/>
                  <a:pt x="14578" y="45948"/>
                  <a:pt x="14637" y="45917"/>
                </a:cubicBezTo>
                <a:close/>
                <a:moveTo>
                  <a:pt x="12602" y="45654"/>
                </a:moveTo>
                <a:cubicBezTo>
                  <a:pt x="12652" y="45654"/>
                  <a:pt x="12702" y="45691"/>
                  <a:pt x="12808" y="45772"/>
                </a:cubicBezTo>
                <a:cubicBezTo>
                  <a:pt x="12742" y="45810"/>
                  <a:pt x="12685" y="45842"/>
                  <a:pt x="12605" y="45887"/>
                </a:cubicBezTo>
                <a:cubicBezTo>
                  <a:pt x="12681" y="45915"/>
                  <a:pt x="12742" y="45939"/>
                  <a:pt x="12826" y="45971"/>
                </a:cubicBezTo>
                <a:cubicBezTo>
                  <a:pt x="12792" y="46040"/>
                  <a:pt x="12765" y="46102"/>
                  <a:pt x="12732" y="46177"/>
                </a:cubicBezTo>
                <a:cubicBezTo>
                  <a:pt x="12654" y="46142"/>
                  <a:pt x="12587" y="46112"/>
                  <a:pt x="12529" y="46086"/>
                </a:cubicBezTo>
                <a:cubicBezTo>
                  <a:pt x="12495" y="45950"/>
                  <a:pt x="12469" y="45845"/>
                  <a:pt x="12442" y="45729"/>
                </a:cubicBezTo>
                <a:cubicBezTo>
                  <a:pt x="12518" y="45681"/>
                  <a:pt x="12560" y="45654"/>
                  <a:pt x="12602" y="45654"/>
                </a:cubicBezTo>
                <a:close/>
                <a:moveTo>
                  <a:pt x="19487" y="46059"/>
                </a:moveTo>
                <a:lnTo>
                  <a:pt x="19487" y="46059"/>
                </a:lnTo>
                <a:cubicBezTo>
                  <a:pt x="19454" y="46138"/>
                  <a:pt x="19433" y="46195"/>
                  <a:pt x="19406" y="46263"/>
                </a:cubicBezTo>
                <a:cubicBezTo>
                  <a:pt x="19356" y="46246"/>
                  <a:pt x="19314" y="46232"/>
                  <a:pt x="19270" y="46216"/>
                </a:cubicBezTo>
                <a:cubicBezTo>
                  <a:pt x="19356" y="46068"/>
                  <a:pt x="19356" y="46068"/>
                  <a:pt x="19487" y="46059"/>
                </a:cubicBezTo>
                <a:close/>
                <a:moveTo>
                  <a:pt x="13932" y="46080"/>
                </a:moveTo>
                <a:cubicBezTo>
                  <a:pt x="13941" y="46106"/>
                  <a:pt x="13968" y="46152"/>
                  <a:pt x="13956" y="46183"/>
                </a:cubicBezTo>
                <a:cubicBezTo>
                  <a:pt x="13926" y="46258"/>
                  <a:pt x="13836" y="46292"/>
                  <a:pt x="13696" y="46298"/>
                </a:cubicBezTo>
                <a:cubicBezTo>
                  <a:pt x="13770" y="46230"/>
                  <a:pt x="13844" y="46160"/>
                  <a:pt x="13932" y="46080"/>
                </a:cubicBezTo>
                <a:close/>
                <a:moveTo>
                  <a:pt x="15659" y="45566"/>
                </a:moveTo>
                <a:cubicBezTo>
                  <a:pt x="15709" y="45575"/>
                  <a:pt x="15745" y="45584"/>
                  <a:pt x="15786" y="45591"/>
                </a:cubicBezTo>
                <a:cubicBezTo>
                  <a:pt x="15782" y="45626"/>
                  <a:pt x="15784" y="45651"/>
                  <a:pt x="15778" y="45674"/>
                </a:cubicBezTo>
                <a:cubicBezTo>
                  <a:pt x="15746" y="45782"/>
                  <a:pt x="15650" y="45884"/>
                  <a:pt x="15767" y="46000"/>
                </a:cubicBezTo>
                <a:cubicBezTo>
                  <a:pt x="15774" y="46007"/>
                  <a:pt x="15833" y="46115"/>
                  <a:pt x="15729" y="46129"/>
                </a:cubicBezTo>
                <a:cubicBezTo>
                  <a:pt x="15730" y="46131"/>
                  <a:pt x="15730" y="46133"/>
                  <a:pt x="15731" y="46134"/>
                </a:cubicBezTo>
                <a:lnTo>
                  <a:pt x="15729" y="46134"/>
                </a:lnTo>
                <a:cubicBezTo>
                  <a:pt x="15760" y="46190"/>
                  <a:pt x="15791" y="46247"/>
                  <a:pt x="15829" y="46318"/>
                </a:cubicBezTo>
                <a:cubicBezTo>
                  <a:pt x="15805" y="46323"/>
                  <a:pt x="15783" y="46325"/>
                  <a:pt x="15763" y="46325"/>
                </a:cubicBezTo>
                <a:cubicBezTo>
                  <a:pt x="15669" y="46325"/>
                  <a:pt x="15617" y="46271"/>
                  <a:pt x="15581" y="46169"/>
                </a:cubicBezTo>
                <a:cubicBezTo>
                  <a:pt x="15636" y="46157"/>
                  <a:pt x="15682" y="46147"/>
                  <a:pt x="15726" y="46137"/>
                </a:cubicBezTo>
                <a:cubicBezTo>
                  <a:pt x="15725" y="46134"/>
                  <a:pt x="15725" y="46133"/>
                  <a:pt x="15724" y="46132"/>
                </a:cubicBezTo>
                <a:cubicBezTo>
                  <a:pt x="15725" y="46132"/>
                  <a:pt x="15725" y="46131"/>
                  <a:pt x="15726" y="46131"/>
                </a:cubicBezTo>
                <a:cubicBezTo>
                  <a:pt x="15711" y="46099"/>
                  <a:pt x="15694" y="46066"/>
                  <a:pt x="15677" y="46035"/>
                </a:cubicBezTo>
                <a:cubicBezTo>
                  <a:pt x="15649" y="46051"/>
                  <a:pt x="15621" y="46070"/>
                  <a:pt x="15600" y="46070"/>
                </a:cubicBezTo>
                <a:cubicBezTo>
                  <a:pt x="15578" y="46070"/>
                  <a:pt x="15562" y="46050"/>
                  <a:pt x="15560" y="45987"/>
                </a:cubicBezTo>
                <a:cubicBezTo>
                  <a:pt x="15559" y="45961"/>
                  <a:pt x="15476" y="45938"/>
                  <a:pt x="15413" y="45902"/>
                </a:cubicBezTo>
                <a:cubicBezTo>
                  <a:pt x="15620" y="45881"/>
                  <a:pt x="15616" y="45710"/>
                  <a:pt x="15659" y="45566"/>
                </a:cubicBezTo>
                <a:close/>
                <a:moveTo>
                  <a:pt x="14933" y="45983"/>
                </a:moveTo>
                <a:lnTo>
                  <a:pt x="14933" y="45983"/>
                </a:lnTo>
                <a:cubicBezTo>
                  <a:pt x="14973" y="46000"/>
                  <a:pt x="15016" y="46018"/>
                  <a:pt x="15072" y="46042"/>
                </a:cubicBezTo>
                <a:cubicBezTo>
                  <a:pt x="15033" y="46139"/>
                  <a:pt x="14990" y="46247"/>
                  <a:pt x="14934" y="46383"/>
                </a:cubicBezTo>
                <a:cubicBezTo>
                  <a:pt x="14819" y="46212"/>
                  <a:pt x="14912" y="46094"/>
                  <a:pt x="14933" y="45983"/>
                </a:cubicBezTo>
                <a:close/>
                <a:moveTo>
                  <a:pt x="19313" y="46339"/>
                </a:moveTo>
                <a:lnTo>
                  <a:pt x="19313" y="46339"/>
                </a:lnTo>
                <a:cubicBezTo>
                  <a:pt x="19354" y="46502"/>
                  <a:pt x="19366" y="46550"/>
                  <a:pt x="19311" y="46550"/>
                </a:cubicBezTo>
                <a:cubicBezTo>
                  <a:pt x="19288" y="46550"/>
                  <a:pt x="19254" y="46542"/>
                  <a:pt x="19204" y="46530"/>
                </a:cubicBezTo>
                <a:cubicBezTo>
                  <a:pt x="19242" y="46464"/>
                  <a:pt x="19277" y="46402"/>
                  <a:pt x="19313" y="46339"/>
                </a:cubicBezTo>
                <a:close/>
                <a:moveTo>
                  <a:pt x="12799" y="46192"/>
                </a:moveTo>
                <a:cubicBezTo>
                  <a:pt x="12871" y="46192"/>
                  <a:pt x="12974" y="46215"/>
                  <a:pt x="13140" y="46253"/>
                </a:cubicBezTo>
                <a:cubicBezTo>
                  <a:pt x="13058" y="46336"/>
                  <a:pt x="12862" y="46284"/>
                  <a:pt x="12893" y="46464"/>
                </a:cubicBezTo>
                <a:cubicBezTo>
                  <a:pt x="12948" y="46504"/>
                  <a:pt x="13001" y="46543"/>
                  <a:pt x="13072" y="46592"/>
                </a:cubicBezTo>
                <a:cubicBezTo>
                  <a:pt x="12986" y="46664"/>
                  <a:pt x="12909" y="46683"/>
                  <a:pt x="12834" y="46683"/>
                </a:cubicBezTo>
                <a:cubicBezTo>
                  <a:pt x="12742" y="46683"/>
                  <a:pt x="12653" y="46654"/>
                  <a:pt x="12558" y="46654"/>
                </a:cubicBezTo>
                <a:cubicBezTo>
                  <a:pt x="12556" y="46654"/>
                  <a:pt x="12555" y="46654"/>
                  <a:pt x="12553" y="46654"/>
                </a:cubicBezTo>
                <a:cubicBezTo>
                  <a:pt x="12623" y="46507"/>
                  <a:pt x="12816" y="46611"/>
                  <a:pt x="12834" y="46428"/>
                </a:cubicBezTo>
                <a:cubicBezTo>
                  <a:pt x="12739" y="46424"/>
                  <a:pt x="12654" y="46422"/>
                  <a:pt x="12550" y="46418"/>
                </a:cubicBezTo>
                <a:cubicBezTo>
                  <a:pt x="12645" y="46254"/>
                  <a:pt x="12681" y="46192"/>
                  <a:pt x="12799" y="46192"/>
                </a:cubicBezTo>
                <a:close/>
                <a:moveTo>
                  <a:pt x="15792" y="46581"/>
                </a:moveTo>
                <a:cubicBezTo>
                  <a:pt x="15824" y="46596"/>
                  <a:pt x="15856" y="46615"/>
                  <a:pt x="15886" y="46631"/>
                </a:cubicBezTo>
                <a:cubicBezTo>
                  <a:pt x="15874" y="46648"/>
                  <a:pt x="15861" y="46667"/>
                  <a:pt x="15849" y="46685"/>
                </a:cubicBezTo>
                <a:cubicBezTo>
                  <a:pt x="15822" y="46663"/>
                  <a:pt x="15795" y="46641"/>
                  <a:pt x="15766" y="46618"/>
                </a:cubicBezTo>
                <a:cubicBezTo>
                  <a:pt x="15774" y="46607"/>
                  <a:pt x="15783" y="46594"/>
                  <a:pt x="15792" y="46581"/>
                </a:cubicBezTo>
                <a:close/>
                <a:moveTo>
                  <a:pt x="16430" y="46514"/>
                </a:moveTo>
                <a:cubicBezTo>
                  <a:pt x="16431" y="46514"/>
                  <a:pt x="16431" y="46514"/>
                  <a:pt x="16431" y="46514"/>
                </a:cubicBezTo>
                <a:cubicBezTo>
                  <a:pt x="16468" y="46537"/>
                  <a:pt x="16510" y="46561"/>
                  <a:pt x="16535" y="46595"/>
                </a:cubicBezTo>
                <a:cubicBezTo>
                  <a:pt x="16552" y="46617"/>
                  <a:pt x="16545" y="46658"/>
                  <a:pt x="16553" y="46722"/>
                </a:cubicBezTo>
                <a:cubicBezTo>
                  <a:pt x="16499" y="46691"/>
                  <a:pt x="16465" y="46680"/>
                  <a:pt x="16443" y="46658"/>
                </a:cubicBezTo>
                <a:cubicBezTo>
                  <a:pt x="16418" y="46631"/>
                  <a:pt x="16397" y="46596"/>
                  <a:pt x="16386" y="46561"/>
                </a:cubicBezTo>
                <a:cubicBezTo>
                  <a:pt x="16382" y="46551"/>
                  <a:pt x="16423" y="46514"/>
                  <a:pt x="16430" y="46514"/>
                </a:cubicBezTo>
                <a:close/>
                <a:moveTo>
                  <a:pt x="19723" y="46643"/>
                </a:moveTo>
                <a:cubicBezTo>
                  <a:pt x="19714" y="46709"/>
                  <a:pt x="19704" y="46773"/>
                  <a:pt x="19688" y="46873"/>
                </a:cubicBezTo>
                <a:cubicBezTo>
                  <a:pt x="19611" y="46777"/>
                  <a:pt x="19465" y="46851"/>
                  <a:pt x="19437" y="46706"/>
                </a:cubicBezTo>
                <a:cubicBezTo>
                  <a:pt x="19536" y="46684"/>
                  <a:pt x="19626" y="46664"/>
                  <a:pt x="19723" y="46643"/>
                </a:cubicBezTo>
                <a:close/>
                <a:moveTo>
                  <a:pt x="15933" y="46740"/>
                </a:moveTo>
                <a:lnTo>
                  <a:pt x="15933" y="46740"/>
                </a:lnTo>
                <a:cubicBezTo>
                  <a:pt x="15927" y="46836"/>
                  <a:pt x="15923" y="46879"/>
                  <a:pt x="15920" y="46941"/>
                </a:cubicBezTo>
                <a:cubicBezTo>
                  <a:pt x="15865" y="46924"/>
                  <a:pt x="15816" y="46908"/>
                  <a:pt x="15731" y="46879"/>
                </a:cubicBezTo>
                <a:cubicBezTo>
                  <a:pt x="15804" y="46829"/>
                  <a:pt x="15850" y="46795"/>
                  <a:pt x="15933" y="46740"/>
                </a:cubicBezTo>
                <a:close/>
                <a:moveTo>
                  <a:pt x="16032" y="47002"/>
                </a:moveTo>
                <a:lnTo>
                  <a:pt x="16056" y="47044"/>
                </a:lnTo>
                <a:cubicBezTo>
                  <a:pt x="16016" y="47064"/>
                  <a:pt x="15979" y="47086"/>
                  <a:pt x="15939" y="47103"/>
                </a:cubicBezTo>
                <a:cubicBezTo>
                  <a:pt x="15939" y="47103"/>
                  <a:pt x="15939" y="47103"/>
                  <a:pt x="15939" y="47103"/>
                </a:cubicBezTo>
                <a:cubicBezTo>
                  <a:pt x="15936" y="47103"/>
                  <a:pt x="15922" y="47078"/>
                  <a:pt x="15913" y="47066"/>
                </a:cubicBezTo>
                <a:cubicBezTo>
                  <a:pt x="15953" y="47044"/>
                  <a:pt x="15993" y="47024"/>
                  <a:pt x="16032" y="47002"/>
                </a:cubicBezTo>
                <a:close/>
                <a:moveTo>
                  <a:pt x="13808" y="46589"/>
                </a:moveTo>
                <a:lnTo>
                  <a:pt x="13808" y="46589"/>
                </a:lnTo>
                <a:cubicBezTo>
                  <a:pt x="13979" y="46712"/>
                  <a:pt x="14009" y="46825"/>
                  <a:pt x="14025" y="46955"/>
                </a:cubicBezTo>
                <a:cubicBezTo>
                  <a:pt x="14036" y="47050"/>
                  <a:pt x="13984" y="47092"/>
                  <a:pt x="13927" y="47134"/>
                </a:cubicBezTo>
                <a:cubicBezTo>
                  <a:pt x="13924" y="47136"/>
                  <a:pt x="13920" y="47137"/>
                  <a:pt x="13915" y="47137"/>
                </a:cubicBezTo>
                <a:cubicBezTo>
                  <a:pt x="13890" y="47137"/>
                  <a:pt x="13845" y="47119"/>
                  <a:pt x="13844" y="47110"/>
                </a:cubicBezTo>
                <a:cubicBezTo>
                  <a:pt x="13829" y="46955"/>
                  <a:pt x="13822" y="46800"/>
                  <a:pt x="13808" y="46589"/>
                </a:cubicBezTo>
                <a:close/>
                <a:moveTo>
                  <a:pt x="13447" y="47039"/>
                </a:moveTo>
                <a:lnTo>
                  <a:pt x="13447" y="47039"/>
                </a:lnTo>
                <a:cubicBezTo>
                  <a:pt x="13463" y="47094"/>
                  <a:pt x="13478" y="47141"/>
                  <a:pt x="13501" y="47220"/>
                </a:cubicBezTo>
                <a:cubicBezTo>
                  <a:pt x="13386" y="47165"/>
                  <a:pt x="13338" y="47128"/>
                  <a:pt x="13447" y="47039"/>
                </a:cubicBezTo>
                <a:close/>
                <a:moveTo>
                  <a:pt x="14189" y="47133"/>
                </a:moveTo>
                <a:cubicBezTo>
                  <a:pt x="14198" y="47150"/>
                  <a:pt x="14206" y="47167"/>
                  <a:pt x="14214" y="47184"/>
                </a:cubicBezTo>
                <a:cubicBezTo>
                  <a:pt x="14170" y="47205"/>
                  <a:pt x="14124" y="47225"/>
                  <a:pt x="14077" y="47245"/>
                </a:cubicBezTo>
                <a:cubicBezTo>
                  <a:pt x="14069" y="47230"/>
                  <a:pt x="14062" y="47215"/>
                  <a:pt x="14055" y="47200"/>
                </a:cubicBezTo>
                <a:cubicBezTo>
                  <a:pt x="14100" y="47178"/>
                  <a:pt x="14145" y="47155"/>
                  <a:pt x="14189" y="47133"/>
                </a:cubicBezTo>
                <a:close/>
                <a:moveTo>
                  <a:pt x="13638" y="47968"/>
                </a:moveTo>
                <a:cubicBezTo>
                  <a:pt x="13635" y="47987"/>
                  <a:pt x="13634" y="48008"/>
                  <a:pt x="13631" y="48029"/>
                </a:cubicBezTo>
                <a:cubicBezTo>
                  <a:pt x="13589" y="48027"/>
                  <a:pt x="13548" y="48023"/>
                  <a:pt x="13506" y="48020"/>
                </a:cubicBezTo>
                <a:cubicBezTo>
                  <a:pt x="13509" y="48006"/>
                  <a:pt x="13510" y="47977"/>
                  <a:pt x="13517" y="47977"/>
                </a:cubicBezTo>
                <a:cubicBezTo>
                  <a:pt x="13557" y="47971"/>
                  <a:pt x="13598" y="47971"/>
                  <a:pt x="13638" y="47968"/>
                </a:cubicBezTo>
                <a:close/>
                <a:moveTo>
                  <a:pt x="18661" y="48119"/>
                </a:moveTo>
                <a:lnTo>
                  <a:pt x="18661" y="48119"/>
                </a:lnTo>
                <a:cubicBezTo>
                  <a:pt x="18640" y="48181"/>
                  <a:pt x="18626" y="48221"/>
                  <a:pt x="18608" y="48273"/>
                </a:cubicBezTo>
                <a:cubicBezTo>
                  <a:pt x="18513" y="48186"/>
                  <a:pt x="18502" y="48142"/>
                  <a:pt x="18661" y="48119"/>
                </a:cubicBezTo>
                <a:close/>
                <a:moveTo>
                  <a:pt x="13900" y="48222"/>
                </a:moveTo>
                <a:cubicBezTo>
                  <a:pt x="13941" y="48254"/>
                  <a:pt x="13982" y="48288"/>
                  <a:pt x="14022" y="48321"/>
                </a:cubicBezTo>
                <a:lnTo>
                  <a:pt x="13986" y="48360"/>
                </a:lnTo>
                <a:cubicBezTo>
                  <a:pt x="13948" y="48325"/>
                  <a:pt x="13910" y="48291"/>
                  <a:pt x="13871" y="48256"/>
                </a:cubicBezTo>
                <a:cubicBezTo>
                  <a:pt x="13880" y="48244"/>
                  <a:pt x="13891" y="48233"/>
                  <a:pt x="13900" y="48222"/>
                </a:cubicBezTo>
                <a:close/>
                <a:moveTo>
                  <a:pt x="12777" y="48257"/>
                </a:moveTo>
                <a:lnTo>
                  <a:pt x="12777" y="48257"/>
                </a:lnTo>
                <a:cubicBezTo>
                  <a:pt x="12928" y="48259"/>
                  <a:pt x="12875" y="48348"/>
                  <a:pt x="12864" y="48413"/>
                </a:cubicBezTo>
                <a:cubicBezTo>
                  <a:pt x="12838" y="48367"/>
                  <a:pt x="12812" y="48321"/>
                  <a:pt x="12777" y="48257"/>
                </a:cubicBezTo>
                <a:close/>
                <a:moveTo>
                  <a:pt x="16590" y="48352"/>
                </a:moveTo>
                <a:cubicBezTo>
                  <a:pt x="16603" y="48372"/>
                  <a:pt x="16619" y="48390"/>
                  <a:pt x="16621" y="48409"/>
                </a:cubicBezTo>
                <a:cubicBezTo>
                  <a:pt x="16624" y="48425"/>
                  <a:pt x="16606" y="48442"/>
                  <a:pt x="16583" y="48486"/>
                </a:cubicBezTo>
                <a:cubicBezTo>
                  <a:pt x="16561" y="48435"/>
                  <a:pt x="16542" y="48412"/>
                  <a:pt x="16540" y="48386"/>
                </a:cubicBezTo>
                <a:cubicBezTo>
                  <a:pt x="16540" y="48377"/>
                  <a:pt x="16573" y="48363"/>
                  <a:pt x="16590" y="48352"/>
                </a:cubicBezTo>
                <a:close/>
                <a:moveTo>
                  <a:pt x="18502" y="48428"/>
                </a:moveTo>
                <a:cubicBezTo>
                  <a:pt x="18535" y="48428"/>
                  <a:pt x="18570" y="48448"/>
                  <a:pt x="18604" y="48470"/>
                </a:cubicBezTo>
                <a:cubicBezTo>
                  <a:pt x="18549" y="48482"/>
                  <a:pt x="18494" y="48497"/>
                  <a:pt x="18412" y="48519"/>
                </a:cubicBezTo>
                <a:cubicBezTo>
                  <a:pt x="18436" y="48451"/>
                  <a:pt x="18468" y="48428"/>
                  <a:pt x="18502" y="48428"/>
                </a:cubicBezTo>
                <a:close/>
                <a:moveTo>
                  <a:pt x="15968" y="48765"/>
                </a:moveTo>
                <a:cubicBezTo>
                  <a:pt x="16009" y="48765"/>
                  <a:pt x="16014" y="48807"/>
                  <a:pt x="16020" y="48846"/>
                </a:cubicBezTo>
                <a:cubicBezTo>
                  <a:pt x="16002" y="48866"/>
                  <a:pt x="15984" y="48887"/>
                  <a:pt x="15965" y="48905"/>
                </a:cubicBezTo>
                <a:cubicBezTo>
                  <a:pt x="15928" y="48876"/>
                  <a:pt x="15891" y="48845"/>
                  <a:pt x="15854" y="48814"/>
                </a:cubicBezTo>
                <a:cubicBezTo>
                  <a:pt x="15908" y="48778"/>
                  <a:pt x="15944" y="48765"/>
                  <a:pt x="15968" y="48765"/>
                </a:cubicBezTo>
                <a:close/>
                <a:moveTo>
                  <a:pt x="15235" y="48804"/>
                </a:moveTo>
                <a:lnTo>
                  <a:pt x="15235" y="48804"/>
                </a:lnTo>
                <a:cubicBezTo>
                  <a:pt x="15216" y="48911"/>
                  <a:pt x="15177" y="48939"/>
                  <a:pt x="15128" y="48939"/>
                </a:cubicBezTo>
                <a:cubicBezTo>
                  <a:pt x="15090" y="48939"/>
                  <a:pt x="15045" y="48922"/>
                  <a:pt x="14998" y="48910"/>
                </a:cubicBezTo>
                <a:cubicBezTo>
                  <a:pt x="15078" y="48874"/>
                  <a:pt x="15139" y="48847"/>
                  <a:pt x="15235" y="48804"/>
                </a:cubicBezTo>
                <a:close/>
                <a:moveTo>
                  <a:pt x="16666" y="48869"/>
                </a:moveTo>
                <a:lnTo>
                  <a:pt x="16666" y="48869"/>
                </a:lnTo>
                <a:cubicBezTo>
                  <a:pt x="16610" y="48912"/>
                  <a:pt x="16566" y="48945"/>
                  <a:pt x="16522" y="48945"/>
                </a:cubicBezTo>
                <a:cubicBezTo>
                  <a:pt x="16488" y="48945"/>
                  <a:pt x="16454" y="48925"/>
                  <a:pt x="16415" y="48873"/>
                </a:cubicBezTo>
                <a:cubicBezTo>
                  <a:pt x="16496" y="48872"/>
                  <a:pt x="16562" y="48872"/>
                  <a:pt x="16666" y="48869"/>
                </a:cubicBezTo>
                <a:close/>
                <a:moveTo>
                  <a:pt x="13211" y="49150"/>
                </a:moveTo>
                <a:cubicBezTo>
                  <a:pt x="13286" y="49236"/>
                  <a:pt x="13436" y="49212"/>
                  <a:pt x="13431" y="49384"/>
                </a:cubicBezTo>
                <a:cubicBezTo>
                  <a:pt x="13319" y="49378"/>
                  <a:pt x="13213" y="49372"/>
                  <a:pt x="13108" y="49367"/>
                </a:cubicBezTo>
                <a:cubicBezTo>
                  <a:pt x="13097" y="49348"/>
                  <a:pt x="13086" y="49330"/>
                  <a:pt x="13074" y="49312"/>
                </a:cubicBezTo>
                <a:cubicBezTo>
                  <a:pt x="13115" y="49262"/>
                  <a:pt x="13159" y="49212"/>
                  <a:pt x="13211" y="49150"/>
                </a:cubicBezTo>
                <a:close/>
                <a:moveTo>
                  <a:pt x="18549" y="49074"/>
                </a:moveTo>
                <a:lnTo>
                  <a:pt x="18549" y="49074"/>
                </a:lnTo>
                <a:cubicBezTo>
                  <a:pt x="18744" y="49190"/>
                  <a:pt x="18745" y="49191"/>
                  <a:pt x="18642" y="49273"/>
                </a:cubicBezTo>
                <a:cubicBezTo>
                  <a:pt x="18643" y="49274"/>
                  <a:pt x="18643" y="49276"/>
                  <a:pt x="18645" y="49279"/>
                </a:cubicBezTo>
                <a:cubicBezTo>
                  <a:pt x="18698" y="49324"/>
                  <a:pt x="18750" y="49368"/>
                  <a:pt x="18827" y="49432"/>
                </a:cubicBezTo>
                <a:cubicBezTo>
                  <a:pt x="18720" y="49456"/>
                  <a:pt x="18636" y="49475"/>
                  <a:pt x="18485" y="49508"/>
                </a:cubicBezTo>
                <a:cubicBezTo>
                  <a:pt x="18562" y="49398"/>
                  <a:pt x="18603" y="49340"/>
                  <a:pt x="18645" y="49279"/>
                </a:cubicBezTo>
                <a:cubicBezTo>
                  <a:pt x="18643" y="49277"/>
                  <a:pt x="18641" y="49275"/>
                  <a:pt x="18640" y="49275"/>
                </a:cubicBezTo>
                <a:lnTo>
                  <a:pt x="18642" y="49273"/>
                </a:lnTo>
                <a:cubicBezTo>
                  <a:pt x="18611" y="49206"/>
                  <a:pt x="18579" y="49140"/>
                  <a:pt x="18549" y="49074"/>
                </a:cubicBezTo>
                <a:close/>
                <a:moveTo>
                  <a:pt x="17959" y="49491"/>
                </a:moveTo>
                <a:lnTo>
                  <a:pt x="17959" y="49491"/>
                </a:lnTo>
                <a:cubicBezTo>
                  <a:pt x="17974" y="49546"/>
                  <a:pt x="17988" y="49601"/>
                  <a:pt x="18006" y="49670"/>
                </a:cubicBezTo>
                <a:cubicBezTo>
                  <a:pt x="17824" y="49648"/>
                  <a:pt x="17938" y="49555"/>
                  <a:pt x="17959" y="49491"/>
                </a:cubicBezTo>
                <a:close/>
                <a:moveTo>
                  <a:pt x="16238" y="49295"/>
                </a:moveTo>
                <a:lnTo>
                  <a:pt x="16238" y="49295"/>
                </a:lnTo>
                <a:cubicBezTo>
                  <a:pt x="16416" y="49439"/>
                  <a:pt x="16225" y="49588"/>
                  <a:pt x="16309" y="49716"/>
                </a:cubicBezTo>
                <a:cubicBezTo>
                  <a:pt x="16272" y="49700"/>
                  <a:pt x="16231" y="49692"/>
                  <a:pt x="16203" y="49668"/>
                </a:cubicBezTo>
                <a:cubicBezTo>
                  <a:pt x="16184" y="49653"/>
                  <a:pt x="16178" y="49613"/>
                  <a:pt x="16182" y="49587"/>
                </a:cubicBezTo>
                <a:cubicBezTo>
                  <a:pt x="16194" y="49497"/>
                  <a:pt x="16215" y="49410"/>
                  <a:pt x="16238" y="49295"/>
                </a:cubicBezTo>
                <a:close/>
                <a:moveTo>
                  <a:pt x="13437" y="49527"/>
                </a:moveTo>
                <a:lnTo>
                  <a:pt x="13437" y="49527"/>
                </a:lnTo>
                <a:cubicBezTo>
                  <a:pt x="13405" y="49713"/>
                  <a:pt x="13239" y="49686"/>
                  <a:pt x="13092" y="49767"/>
                </a:cubicBezTo>
                <a:cubicBezTo>
                  <a:pt x="13099" y="49558"/>
                  <a:pt x="13198" y="49550"/>
                  <a:pt x="13296" y="49550"/>
                </a:cubicBezTo>
                <a:cubicBezTo>
                  <a:pt x="13305" y="49550"/>
                  <a:pt x="13313" y="49550"/>
                  <a:pt x="13322" y="49550"/>
                </a:cubicBezTo>
                <a:cubicBezTo>
                  <a:pt x="13365" y="49550"/>
                  <a:pt x="13406" y="49548"/>
                  <a:pt x="13437" y="49527"/>
                </a:cubicBezTo>
                <a:close/>
                <a:moveTo>
                  <a:pt x="18590" y="49945"/>
                </a:moveTo>
                <a:cubicBezTo>
                  <a:pt x="18596" y="49962"/>
                  <a:pt x="18604" y="49978"/>
                  <a:pt x="18612" y="49996"/>
                </a:cubicBezTo>
                <a:cubicBezTo>
                  <a:pt x="18564" y="50010"/>
                  <a:pt x="18516" y="50025"/>
                  <a:pt x="18467" y="50040"/>
                </a:cubicBezTo>
                <a:cubicBezTo>
                  <a:pt x="18463" y="50022"/>
                  <a:pt x="18455" y="50005"/>
                  <a:pt x="18450" y="49987"/>
                </a:cubicBezTo>
                <a:cubicBezTo>
                  <a:pt x="18497" y="49972"/>
                  <a:pt x="18544" y="49958"/>
                  <a:pt x="18590" y="49945"/>
                </a:cubicBezTo>
                <a:close/>
                <a:moveTo>
                  <a:pt x="16323" y="49932"/>
                </a:moveTo>
                <a:cubicBezTo>
                  <a:pt x="16347" y="49932"/>
                  <a:pt x="16382" y="49953"/>
                  <a:pt x="16426" y="49967"/>
                </a:cubicBezTo>
                <a:cubicBezTo>
                  <a:pt x="16390" y="50018"/>
                  <a:pt x="16375" y="50065"/>
                  <a:pt x="16347" y="50072"/>
                </a:cubicBezTo>
                <a:cubicBezTo>
                  <a:pt x="16345" y="50073"/>
                  <a:pt x="16343" y="50073"/>
                  <a:pt x="16340" y="50073"/>
                </a:cubicBezTo>
                <a:cubicBezTo>
                  <a:pt x="16314" y="50073"/>
                  <a:pt x="16271" y="50043"/>
                  <a:pt x="16262" y="50019"/>
                </a:cubicBezTo>
                <a:cubicBezTo>
                  <a:pt x="16255" y="49998"/>
                  <a:pt x="16285" y="49946"/>
                  <a:pt x="16311" y="49935"/>
                </a:cubicBezTo>
                <a:cubicBezTo>
                  <a:pt x="16315" y="49933"/>
                  <a:pt x="16319" y="49932"/>
                  <a:pt x="16323" y="49932"/>
                </a:cubicBezTo>
                <a:close/>
                <a:moveTo>
                  <a:pt x="19892" y="50153"/>
                </a:moveTo>
                <a:cubicBezTo>
                  <a:pt x="19944" y="50153"/>
                  <a:pt x="19971" y="50206"/>
                  <a:pt x="20007" y="50325"/>
                </a:cubicBezTo>
                <a:cubicBezTo>
                  <a:pt x="19906" y="50291"/>
                  <a:pt x="19824" y="50264"/>
                  <a:pt x="19724" y="50232"/>
                </a:cubicBezTo>
                <a:cubicBezTo>
                  <a:pt x="19803" y="50181"/>
                  <a:pt x="19854" y="50153"/>
                  <a:pt x="19892" y="50153"/>
                </a:cubicBezTo>
                <a:close/>
                <a:moveTo>
                  <a:pt x="18455" y="50296"/>
                </a:moveTo>
                <a:cubicBezTo>
                  <a:pt x="18504" y="50332"/>
                  <a:pt x="18552" y="50369"/>
                  <a:pt x="18608" y="50413"/>
                </a:cubicBezTo>
                <a:cubicBezTo>
                  <a:pt x="18575" y="50441"/>
                  <a:pt x="18552" y="50461"/>
                  <a:pt x="18511" y="50497"/>
                </a:cubicBezTo>
                <a:cubicBezTo>
                  <a:pt x="18478" y="50430"/>
                  <a:pt x="18452" y="50373"/>
                  <a:pt x="18426" y="50319"/>
                </a:cubicBezTo>
                <a:cubicBezTo>
                  <a:pt x="18437" y="50311"/>
                  <a:pt x="18445" y="50304"/>
                  <a:pt x="18455" y="50296"/>
                </a:cubicBezTo>
                <a:close/>
                <a:moveTo>
                  <a:pt x="17379" y="50423"/>
                </a:moveTo>
                <a:cubicBezTo>
                  <a:pt x="17398" y="50423"/>
                  <a:pt x="17426" y="50448"/>
                  <a:pt x="17463" y="50467"/>
                </a:cubicBezTo>
                <a:cubicBezTo>
                  <a:pt x="17434" y="50503"/>
                  <a:pt x="17412" y="50545"/>
                  <a:pt x="17399" y="50545"/>
                </a:cubicBezTo>
                <a:cubicBezTo>
                  <a:pt x="17399" y="50545"/>
                  <a:pt x="17398" y="50545"/>
                  <a:pt x="17398" y="50545"/>
                </a:cubicBezTo>
                <a:cubicBezTo>
                  <a:pt x="17366" y="50536"/>
                  <a:pt x="17338" y="50509"/>
                  <a:pt x="17309" y="50489"/>
                </a:cubicBezTo>
                <a:cubicBezTo>
                  <a:pt x="17330" y="50466"/>
                  <a:pt x="17349" y="50431"/>
                  <a:pt x="17374" y="50423"/>
                </a:cubicBezTo>
                <a:cubicBezTo>
                  <a:pt x="17375" y="50423"/>
                  <a:pt x="17377" y="50423"/>
                  <a:pt x="17379" y="50423"/>
                </a:cubicBezTo>
                <a:close/>
                <a:moveTo>
                  <a:pt x="13082" y="50137"/>
                </a:moveTo>
                <a:cubicBezTo>
                  <a:pt x="13190" y="50137"/>
                  <a:pt x="13291" y="50156"/>
                  <a:pt x="13376" y="50257"/>
                </a:cubicBezTo>
                <a:cubicBezTo>
                  <a:pt x="13380" y="50322"/>
                  <a:pt x="13371" y="50397"/>
                  <a:pt x="13390" y="50462"/>
                </a:cubicBezTo>
                <a:cubicBezTo>
                  <a:pt x="13440" y="50633"/>
                  <a:pt x="13427" y="50701"/>
                  <a:pt x="13305" y="50701"/>
                </a:cubicBezTo>
                <a:cubicBezTo>
                  <a:pt x="13266" y="50701"/>
                  <a:pt x="13217" y="50694"/>
                  <a:pt x="13155" y="50682"/>
                </a:cubicBezTo>
                <a:cubicBezTo>
                  <a:pt x="13161" y="50604"/>
                  <a:pt x="13167" y="50524"/>
                  <a:pt x="13175" y="50453"/>
                </a:cubicBezTo>
                <a:cubicBezTo>
                  <a:pt x="13091" y="50351"/>
                  <a:pt x="13013" y="50255"/>
                  <a:pt x="12922" y="50143"/>
                </a:cubicBezTo>
                <a:cubicBezTo>
                  <a:pt x="12976" y="50141"/>
                  <a:pt x="13030" y="50137"/>
                  <a:pt x="13082" y="50137"/>
                </a:cubicBezTo>
                <a:close/>
                <a:moveTo>
                  <a:pt x="19817" y="50785"/>
                </a:moveTo>
                <a:lnTo>
                  <a:pt x="19817" y="50785"/>
                </a:lnTo>
                <a:cubicBezTo>
                  <a:pt x="19776" y="50877"/>
                  <a:pt x="19758" y="50914"/>
                  <a:pt x="19741" y="50953"/>
                </a:cubicBezTo>
                <a:cubicBezTo>
                  <a:pt x="19697" y="50932"/>
                  <a:pt x="19652" y="50910"/>
                  <a:pt x="19560" y="50864"/>
                </a:cubicBezTo>
                <a:cubicBezTo>
                  <a:pt x="19661" y="50833"/>
                  <a:pt x="19708" y="50819"/>
                  <a:pt x="19817" y="50785"/>
                </a:cubicBezTo>
                <a:close/>
                <a:moveTo>
                  <a:pt x="18906" y="50845"/>
                </a:moveTo>
                <a:cubicBezTo>
                  <a:pt x="18924" y="50853"/>
                  <a:pt x="18942" y="50861"/>
                  <a:pt x="18959" y="50868"/>
                </a:cubicBezTo>
                <a:cubicBezTo>
                  <a:pt x="18959" y="50913"/>
                  <a:pt x="18960" y="50958"/>
                  <a:pt x="18960" y="51029"/>
                </a:cubicBezTo>
                <a:cubicBezTo>
                  <a:pt x="18898" y="51004"/>
                  <a:pt x="18855" y="50987"/>
                  <a:pt x="18794" y="50962"/>
                </a:cubicBezTo>
                <a:cubicBezTo>
                  <a:pt x="18838" y="50916"/>
                  <a:pt x="18871" y="50882"/>
                  <a:pt x="18906" y="50845"/>
                </a:cubicBezTo>
                <a:close/>
                <a:moveTo>
                  <a:pt x="16754" y="51038"/>
                </a:moveTo>
                <a:cubicBezTo>
                  <a:pt x="16780" y="51038"/>
                  <a:pt x="16816" y="51061"/>
                  <a:pt x="16825" y="51085"/>
                </a:cubicBezTo>
                <a:cubicBezTo>
                  <a:pt x="16834" y="51100"/>
                  <a:pt x="16807" y="51133"/>
                  <a:pt x="16785" y="51180"/>
                </a:cubicBezTo>
                <a:cubicBezTo>
                  <a:pt x="16740" y="51139"/>
                  <a:pt x="16714" y="51114"/>
                  <a:pt x="16688" y="51091"/>
                </a:cubicBezTo>
                <a:cubicBezTo>
                  <a:pt x="16710" y="51071"/>
                  <a:pt x="16731" y="51038"/>
                  <a:pt x="16754" y="51038"/>
                </a:cubicBezTo>
                <a:close/>
                <a:moveTo>
                  <a:pt x="17361" y="51291"/>
                </a:moveTo>
                <a:cubicBezTo>
                  <a:pt x="17376" y="51291"/>
                  <a:pt x="17392" y="51292"/>
                  <a:pt x="17411" y="51295"/>
                </a:cubicBezTo>
                <a:cubicBezTo>
                  <a:pt x="17372" y="51352"/>
                  <a:pt x="17332" y="51409"/>
                  <a:pt x="17292" y="51465"/>
                </a:cubicBezTo>
                <a:cubicBezTo>
                  <a:pt x="17273" y="51379"/>
                  <a:pt x="17250" y="51291"/>
                  <a:pt x="17361" y="51291"/>
                </a:cubicBezTo>
                <a:close/>
                <a:moveTo>
                  <a:pt x="13198" y="50814"/>
                </a:moveTo>
                <a:cubicBezTo>
                  <a:pt x="13277" y="50833"/>
                  <a:pt x="13337" y="50847"/>
                  <a:pt x="13430" y="50871"/>
                </a:cubicBezTo>
                <a:cubicBezTo>
                  <a:pt x="13373" y="50927"/>
                  <a:pt x="13335" y="50963"/>
                  <a:pt x="13280" y="51019"/>
                </a:cubicBezTo>
                <a:cubicBezTo>
                  <a:pt x="13344" y="51092"/>
                  <a:pt x="13437" y="51165"/>
                  <a:pt x="13483" y="51260"/>
                </a:cubicBezTo>
                <a:cubicBezTo>
                  <a:pt x="13524" y="51347"/>
                  <a:pt x="13515" y="51455"/>
                  <a:pt x="13526" y="51551"/>
                </a:cubicBezTo>
                <a:cubicBezTo>
                  <a:pt x="13530" y="51552"/>
                  <a:pt x="13531" y="51554"/>
                  <a:pt x="13535" y="51554"/>
                </a:cubicBezTo>
                <a:cubicBezTo>
                  <a:pt x="13536" y="51556"/>
                  <a:pt x="13536" y="51559"/>
                  <a:pt x="13537" y="51561"/>
                </a:cubicBezTo>
                <a:cubicBezTo>
                  <a:pt x="13574" y="51560"/>
                  <a:pt x="13612" y="51557"/>
                  <a:pt x="13673" y="51554"/>
                </a:cubicBezTo>
                <a:lnTo>
                  <a:pt x="13673" y="51554"/>
                </a:lnTo>
                <a:cubicBezTo>
                  <a:pt x="13649" y="51609"/>
                  <a:pt x="13630" y="51649"/>
                  <a:pt x="13597" y="51726"/>
                </a:cubicBezTo>
                <a:cubicBezTo>
                  <a:pt x="13568" y="51643"/>
                  <a:pt x="13552" y="51602"/>
                  <a:pt x="13537" y="51561"/>
                </a:cubicBezTo>
                <a:cubicBezTo>
                  <a:pt x="13535" y="51562"/>
                  <a:pt x="13530" y="51562"/>
                  <a:pt x="13527" y="51562"/>
                </a:cubicBezTo>
                <a:cubicBezTo>
                  <a:pt x="13526" y="51559"/>
                  <a:pt x="13526" y="51556"/>
                  <a:pt x="13526" y="51552"/>
                </a:cubicBezTo>
                <a:cubicBezTo>
                  <a:pt x="13383" y="51534"/>
                  <a:pt x="13396" y="51380"/>
                  <a:pt x="13334" y="51297"/>
                </a:cubicBezTo>
                <a:cubicBezTo>
                  <a:pt x="13242" y="51171"/>
                  <a:pt x="13187" y="51008"/>
                  <a:pt x="13198" y="50814"/>
                </a:cubicBezTo>
                <a:close/>
                <a:moveTo>
                  <a:pt x="19845" y="51763"/>
                </a:moveTo>
                <a:lnTo>
                  <a:pt x="19850" y="51769"/>
                </a:lnTo>
                <a:cubicBezTo>
                  <a:pt x="19850" y="51769"/>
                  <a:pt x="19850" y="51767"/>
                  <a:pt x="19851" y="51765"/>
                </a:cubicBezTo>
                <a:cubicBezTo>
                  <a:pt x="19849" y="51765"/>
                  <a:pt x="19846" y="51764"/>
                  <a:pt x="19845" y="51763"/>
                </a:cubicBezTo>
                <a:close/>
                <a:moveTo>
                  <a:pt x="18466" y="51315"/>
                </a:moveTo>
                <a:lnTo>
                  <a:pt x="18466" y="51315"/>
                </a:lnTo>
                <a:cubicBezTo>
                  <a:pt x="18640" y="51341"/>
                  <a:pt x="18651" y="51364"/>
                  <a:pt x="18611" y="51598"/>
                </a:cubicBezTo>
                <a:cubicBezTo>
                  <a:pt x="18645" y="51617"/>
                  <a:pt x="18678" y="51637"/>
                  <a:pt x="18728" y="51665"/>
                </a:cubicBezTo>
                <a:cubicBezTo>
                  <a:pt x="18690" y="51705"/>
                  <a:pt x="18658" y="51765"/>
                  <a:pt x="18620" y="51773"/>
                </a:cubicBezTo>
                <a:cubicBezTo>
                  <a:pt x="18616" y="51773"/>
                  <a:pt x="18612" y="51774"/>
                  <a:pt x="18608" y="51774"/>
                </a:cubicBezTo>
                <a:cubicBezTo>
                  <a:pt x="18565" y="51774"/>
                  <a:pt x="18497" y="51741"/>
                  <a:pt x="18487" y="51710"/>
                </a:cubicBezTo>
                <a:cubicBezTo>
                  <a:pt x="18465" y="51643"/>
                  <a:pt x="18479" y="51565"/>
                  <a:pt x="18476" y="51492"/>
                </a:cubicBezTo>
                <a:cubicBezTo>
                  <a:pt x="18475" y="51432"/>
                  <a:pt x="18470" y="51374"/>
                  <a:pt x="18466" y="51315"/>
                </a:cubicBezTo>
                <a:close/>
                <a:moveTo>
                  <a:pt x="19336" y="51882"/>
                </a:moveTo>
                <a:lnTo>
                  <a:pt x="19336" y="51882"/>
                </a:lnTo>
                <a:cubicBezTo>
                  <a:pt x="19391" y="51908"/>
                  <a:pt x="19447" y="51934"/>
                  <a:pt x="19508" y="51963"/>
                </a:cubicBezTo>
                <a:cubicBezTo>
                  <a:pt x="19466" y="52016"/>
                  <a:pt x="19435" y="52037"/>
                  <a:pt x="19411" y="52037"/>
                </a:cubicBezTo>
                <a:cubicBezTo>
                  <a:pt x="19367" y="52037"/>
                  <a:pt x="19347" y="51965"/>
                  <a:pt x="19336" y="51882"/>
                </a:cubicBezTo>
                <a:close/>
                <a:moveTo>
                  <a:pt x="13418" y="51685"/>
                </a:moveTo>
                <a:cubicBezTo>
                  <a:pt x="13421" y="51685"/>
                  <a:pt x="13424" y="51685"/>
                  <a:pt x="13427" y="51686"/>
                </a:cubicBezTo>
                <a:cubicBezTo>
                  <a:pt x="13558" y="51745"/>
                  <a:pt x="13338" y="51899"/>
                  <a:pt x="13499" y="51952"/>
                </a:cubicBezTo>
                <a:cubicBezTo>
                  <a:pt x="13464" y="51995"/>
                  <a:pt x="13432" y="52038"/>
                  <a:pt x="13397" y="52082"/>
                </a:cubicBezTo>
                <a:cubicBezTo>
                  <a:pt x="13303" y="51971"/>
                  <a:pt x="13228" y="51880"/>
                  <a:pt x="13133" y="51767"/>
                </a:cubicBezTo>
                <a:lnTo>
                  <a:pt x="13133" y="51767"/>
                </a:lnTo>
                <a:cubicBezTo>
                  <a:pt x="13229" y="51776"/>
                  <a:pt x="13303" y="51783"/>
                  <a:pt x="13381" y="51790"/>
                </a:cubicBezTo>
                <a:cubicBezTo>
                  <a:pt x="13381" y="51753"/>
                  <a:pt x="13383" y="51723"/>
                  <a:pt x="13383" y="51691"/>
                </a:cubicBezTo>
                <a:cubicBezTo>
                  <a:pt x="13395" y="51690"/>
                  <a:pt x="13408" y="51685"/>
                  <a:pt x="13418" y="51685"/>
                </a:cubicBezTo>
                <a:close/>
                <a:moveTo>
                  <a:pt x="17510" y="52046"/>
                </a:moveTo>
                <a:lnTo>
                  <a:pt x="17510" y="52046"/>
                </a:lnTo>
                <a:cubicBezTo>
                  <a:pt x="17473" y="52096"/>
                  <a:pt x="17443" y="52135"/>
                  <a:pt x="17401" y="52189"/>
                </a:cubicBezTo>
                <a:cubicBezTo>
                  <a:pt x="17384" y="52052"/>
                  <a:pt x="17384" y="52052"/>
                  <a:pt x="17510" y="52046"/>
                </a:cubicBezTo>
                <a:close/>
                <a:moveTo>
                  <a:pt x="13166" y="52085"/>
                </a:moveTo>
                <a:cubicBezTo>
                  <a:pt x="13198" y="52085"/>
                  <a:pt x="13216" y="52108"/>
                  <a:pt x="13224" y="52143"/>
                </a:cubicBezTo>
                <a:cubicBezTo>
                  <a:pt x="13233" y="52180"/>
                  <a:pt x="13246" y="52211"/>
                  <a:pt x="13261" y="52242"/>
                </a:cubicBezTo>
                <a:cubicBezTo>
                  <a:pt x="13191" y="52212"/>
                  <a:pt x="13118" y="52185"/>
                  <a:pt x="13037" y="52154"/>
                </a:cubicBezTo>
                <a:cubicBezTo>
                  <a:pt x="13094" y="52105"/>
                  <a:pt x="13136" y="52085"/>
                  <a:pt x="13166" y="52085"/>
                </a:cubicBezTo>
                <a:close/>
                <a:moveTo>
                  <a:pt x="15733" y="52184"/>
                </a:moveTo>
                <a:cubicBezTo>
                  <a:pt x="15725" y="52245"/>
                  <a:pt x="15719" y="52291"/>
                  <a:pt x="15712" y="52354"/>
                </a:cubicBezTo>
                <a:cubicBezTo>
                  <a:pt x="15600" y="52272"/>
                  <a:pt x="15619" y="52229"/>
                  <a:pt x="15733" y="52184"/>
                </a:cubicBezTo>
                <a:close/>
                <a:moveTo>
                  <a:pt x="14467" y="52314"/>
                </a:moveTo>
                <a:cubicBezTo>
                  <a:pt x="14483" y="52322"/>
                  <a:pt x="14501" y="52328"/>
                  <a:pt x="14519" y="52335"/>
                </a:cubicBezTo>
                <a:cubicBezTo>
                  <a:pt x="14522" y="52387"/>
                  <a:pt x="14525" y="52437"/>
                  <a:pt x="14530" y="52510"/>
                </a:cubicBezTo>
                <a:cubicBezTo>
                  <a:pt x="14469" y="52483"/>
                  <a:pt x="14426" y="52463"/>
                  <a:pt x="14364" y="52436"/>
                </a:cubicBezTo>
                <a:cubicBezTo>
                  <a:pt x="14402" y="52391"/>
                  <a:pt x="14433" y="52352"/>
                  <a:pt x="14467" y="52314"/>
                </a:cubicBezTo>
                <a:close/>
                <a:moveTo>
                  <a:pt x="15213" y="52351"/>
                </a:moveTo>
                <a:lnTo>
                  <a:pt x="15213" y="52351"/>
                </a:lnTo>
                <a:cubicBezTo>
                  <a:pt x="15209" y="52441"/>
                  <a:pt x="15208" y="52488"/>
                  <a:pt x="15203" y="52549"/>
                </a:cubicBezTo>
                <a:cubicBezTo>
                  <a:pt x="15081" y="52498"/>
                  <a:pt x="15109" y="52446"/>
                  <a:pt x="15213" y="52351"/>
                </a:cubicBezTo>
                <a:close/>
                <a:moveTo>
                  <a:pt x="16381" y="52170"/>
                </a:moveTo>
                <a:cubicBezTo>
                  <a:pt x="16396" y="52170"/>
                  <a:pt x="16413" y="52173"/>
                  <a:pt x="16433" y="52179"/>
                </a:cubicBezTo>
                <a:cubicBezTo>
                  <a:pt x="16467" y="52284"/>
                  <a:pt x="16505" y="52396"/>
                  <a:pt x="16554" y="52549"/>
                </a:cubicBezTo>
                <a:cubicBezTo>
                  <a:pt x="16478" y="52504"/>
                  <a:pt x="16418" y="52469"/>
                  <a:pt x="16359" y="52435"/>
                </a:cubicBezTo>
                <a:cubicBezTo>
                  <a:pt x="16437" y="52332"/>
                  <a:pt x="16264" y="52347"/>
                  <a:pt x="16283" y="52273"/>
                </a:cubicBezTo>
                <a:cubicBezTo>
                  <a:pt x="16298" y="52216"/>
                  <a:pt x="16321" y="52170"/>
                  <a:pt x="16381" y="52170"/>
                </a:cubicBezTo>
                <a:close/>
                <a:moveTo>
                  <a:pt x="13261" y="52242"/>
                </a:moveTo>
                <a:lnTo>
                  <a:pt x="13274" y="52245"/>
                </a:lnTo>
                <a:cubicBezTo>
                  <a:pt x="13272" y="52249"/>
                  <a:pt x="13270" y="52252"/>
                  <a:pt x="13269" y="52255"/>
                </a:cubicBezTo>
                <a:cubicBezTo>
                  <a:pt x="13323" y="52351"/>
                  <a:pt x="13412" y="52404"/>
                  <a:pt x="13540" y="52427"/>
                </a:cubicBezTo>
                <a:cubicBezTo>
                  <a:pt x="13453" y="52427"/>
                  <a:pt x="13365" y="52426"/>
                  <a:pt x="13279" y="52425"/>
                </a:cubicBezTo>
                <a:cubicBezTo>
                  <a:pt x="13263" y="52481"/>
                  <a:pt x="13251" y="52521"/>
                  <a:pt x="13237" y="52570"/>
                </a:cubicBezTo>
                <a:cubicBezTo>
                  <a:pt x="13121" y="52461"/>
                  <a:pt x="13211" y="52375"/>
                  <a:pt x="13269" y="52255"/>
                </a:cubicBezTo>
                <a:cubicBezTo>
                  <a:pt x="13265" y="52252"/>
                  <a:pt x="13264" y="52245"/>
                  <a:pt x="13261" y="52242"/>
                </a:cubicBezTo>
                <a:close/>
                <a:moveTo>
                  <a:pt x="13421" y="52505"/>
                </a:moveTo>
                <a:cubicBezTo>
                  <a:pt x="13458" y="52565"/>
                  <a:pt x="13496" y="52622"/>
                  <a:pt x="13546" y="52695"/>
                </a:cubicBezTo>
                <a:cubicBezTo>
                  <a:pt x="13504" y="52701"/>
                  <a:pt x="13458" y="52707"/>
                  <a:pt x="13397" y="52714"/>
                </a:cubicBezTo>
                <a:cubicBezTo>
                  <a:pt x="13394" y="52648"/>
                  <a:pt x="13390" y="52592"/>
                  <a:pt x="13386" y="52534"/>
                </a:cubicBezTo>
                <a:cubicBezTo>
                  <a:pt x="13399" y="52525"/>
                  <a:pt x="13409" y="52515"/>
                  <a:pt x="13421" y="52505"/>
                </a:cubicBezTo>
                <a:close/>
                <a:moveTo>
                  <a:pt x="16845" y="52606"/>
                </a:moveTo>
                <a:lnTo>
                  <a:pt x="16845" y="52606"/>
                </a:lnTo>
                <a:cubicBezTo>
                  <a:pt x="16923" y="52646"/>
                  <a:pt x="16986" y="52680"/>
                  <a:pt x="17079" y="52729"/>
                </a:cubicBezTo>
                <a:cubicBezTo>
                  <a:pt x="17041" y="52742"/>
                  <a:pt x="17008" y="52749"/>
                  <a:pt x="16979" y="52749"/>
                </a:cubicBezTo>
                <a:cubicBezTo>
                  <a:pt x="16909" y="52749"/>
                  <a:pt x="16865" y="52707"/>
                  <a:pt x="16845" y="52606"/>
                </a:cubicBezTo>
                <a:close/>
                <a:moveTo>
                  <a:pt x="15115" y="52629"/>
                </a:moveTo>
                <a:cubicBezTo>
                  <a:pt x="15135" y="52640"/>
                  <a:pt x="15155" y="52649"/>
                  <a:pt x="15175" y="52659"/>
                </a:cubicBezTo>
                <a:lnTo>
                  <a:pt x="15104" y="52760"/>
                </a:lnTo>
                <a:lnTo>
                  <a:pt x="15073" y="52745"/>
                </a:lnTo>
                <a:cubicBezTo>
                  <a:pt x="15086" y="52706"/>
                  <a:pt x="15100" y="52669"/>
                  <a:pt x="15115" y="52629"/>
                </a:cubicBezTo>
                <a:close/>
                <a:moveTo>
                  <a:pt x="14970" y="52790"/>
                </a:moveTo>
                <a:lnTo>
                  <a:pt x="14970" y="52790"/>
                </a:lnTo>
                <a:cubicBezTo>
                  <a:pt x="15066" y="52843"/>
                  <a:pt x="15125" y="52878"/>
                  <a:pt x="15187" y="52914"/>
                </a:cubicBezTo>
                <a:cubicBezTo>
                  <a:pt x="15151" y="52927"/>
                  <a:pt x="15119" y="52934"/>
                  <a:pt x="15091" y="52934"/>
                </a:cubicBezTo>
                <a:cubicBezTo>
                  <a:pt x="15030" y="52934"/>
                  <a:pt x="14990" y="52895"/>
                  <a:pt x="14970" y="52790"/>
                </a:cubicBezTo>
                <a:close/>
                <a:moveTo>
                  <a:pt x="17256" y="52828"/>
                </a:moveTo>
                <a:cubicBezTo>
                  <a:pt x="17303" y="52880"/>
                  <a:pt x="17344" y="52909"/>
                  <a:pt x="17356" y="52947"/>
                </a:cubicBezTo>
                <a:cubicBezTo>
                  <a:pt x="17363" y="52966"/>
                  <a:pt x="17320" y="53002"/>
                  <a:pt x="17299" y="53029"/>
                </a:cubicBezTo>
                <a:cubicBezTo>
                  <a:pt x="17266" y="53002"/>
                  <a:pt x="17223" y="52981"/>
                  <a:pt x="17207" y="52947"/>
                </a:cubicBezTo>
                <a:cubicBezTo>
                  <a:pt x="17198" y="52925"/>
                  <a:pt x="17231" y="52884"/>
                  <a:pt x="17256" y="52828"/>
                </a:cubicBezTo>
                <a:close/>
                <a:moveTo>
                  <a:pt x="17606" y="53063"/>
                </a:moveTo>
                <a:cubicBezTo>
                  <a:pt x="17626" y="53063"/>
                  <a:pt x="17658" y="53086"/>
                  <a:pt x="17709" y="53107"/>
                </a:cubicBezTo>
                <a:cubicBezTo>
                  <a:pt x="17652" y="53146"/>
                  <a:pt x="17625" y="53175"/>
                  <a:pt x="17593" y="53181"/>
                </a:cubicBezTo>
                <a:cubicBezTo>
                  <a:pt x="17591" y="53182"/>
                  <a:pt x="17590" y="53182"/>
                  <a:pt x="17589" y="53182"/>
                </a:cubicBezTo>
                <a:cubicBezTo>
                  <a:pt x="17571" y="53182"/>
                  <a:pt x="17546" y="53153"/>
                  <a:pt x="17525" y="53139"/>
                </a:cubicBezTo>
                <a:cubicBezTo>
                  <a:pt x="17548" y="53113"/>
                  <a:pt x="17568" y="53077"/>
                  <a:pt x="17598" y="53065"/>
                </a:cubicBezTo>
                <a:cubicBezTo>
                  <a:pt x="17600" y="53064"/>
                  <a:pt x="17603" y="53063"/>
                  <a:pt x="17606" y="53063"/>
                </a:cubicBezTo>
                <a:close/>
                <a:moveTo>
                  <a:pt x="18716" y="52930"/>
                </a:moveTo>
                <a:lnTo>
                  <a:pt x="18716" y="52930"/>
                </a:lnTo>
                <a:cubicBezTo>
                  <a:pt x="18705" y="53028"/>
                  <a:pt x="18698" y="53109"/>
                  <a:pt x="18688" y="53235"/>
                </a:cubicBezTo>
                <a:cubicBezTo>
                  <a:pt x="18528" y="53092"/>
                  <a:pt x="18542" y="53005"/>
                  <a:pt x="18716" y="52930"/>
                </a:cubicBezTo>
                <a:close/>
                <a:moveTo>
                  <a:pt x="16415" y="53139"/>
                </a:moveTo>
                <a:cubicBezTo>
                  <a:pt x="16447" y="53139"/>
                  <a:pt x="16467" y="53171"/>
                  <a:pt x="16478" y="53240"/>
                </a:cubicBezTo>
                <a:cubicBezTo>
                  <a:pt x="16433" y="53227"/>
                  <a:pt x="16389" y="53216"/>
                  <a:pt x="16319" y="53197"/>
                </a:cubicBezTo>
                <a:cubicBezTo>
                  <a:pt x="16359" y="53159"/>
                  <a:pt x="16391" y="53139"/>
                  <a:pt x="16415" y="53139"/>
                </a:cubicBezTo>
                <a:close/>
                <a:moveTo>
                  <a:pt x="13750" y="52743"/>
                </a:moveTo>
                <a:cubicBezTo>
                  <a:pt x="13751" y="52743"/>
                  <a:pt x="13751" y="52743"/>
                  <a:pt x="13752" y="52744"/>
                </a:cubicBezTo>
                <a:cubicBezTo>
                  <a:pt x="13819" y="52776"/>
                  <a:pt x="13884" y="52811"/>
                  <a:pt x="13954" y="52848"/>
                </a:cubicBezTo>
                <a:cubicBezTo>
                  <a:pt x="13934" y="52934"/>
                  <a:pt x="13917" y="53015"/>
                  <a:pt x="13890" y="53136"/>
                </a:cubicBezTo>
                <a:cubicBezTo>
                  <a:pt x="13934" y="53171"/>
                  <a:pt x="14010" y="53229"/>
                  <a:pt x="14120" y="53316"/>
                </a:cubicBezTo>
                <a:cubicBezTo>
                  <a:pt x="14057" y="53334"/>
                  <a:pt x="14001" y="53349"/>
                  <a:pt x="13951" y="53349"/>
                </a:cubicBezTo>
                <a:cubicBezTo>
                  <a:pt x="13892" y="53349"/>
                  <a:pt x="13843" y="53328"/>
                  <a:pt x="13803" y="53269"/>
                </a:cubicBezTo>
                <a:cubicBezTo>
                  <a:pt x="13769" y="53217"/>
                  <a:pt x="13744" y="53143"/>
                  <a:pt x="13750" y="53082"/>
                </a:cubicBezTo>
                <a:cubicBezTo>
                  <a:pt x="13755" y="53025"/>
                  <a:pt x="13807" y="52973"/>
                  <a:pt x="13838" y="52920"/>
                </a:cubicBezTo>
                <a:cubicBezTo>
                  <a:pt x="13746" y="52851"/>
                  <a:pt x="13746" y="52851"/>
                  <a:pt x="13731" y="52749"/>
                </a:cubicBezTo>
                <a:cubicBezTo>
                  <a:pt x="13737" y="52748"/>
                  <a:pt x="13745" y="52743"/>
                  <a:pt x="13750" y="52743"/>
                </a:cubicBezTo>
                <a:close/>
                <a:moveTo>
                  <a:pt x="16485" y="53404"/>
                </a:moveTo>
                <a:cubicBezTo>
                  <a:pt x="16512" y="53436"/>
                  <a:pt x="16541" y="53467"/>
                  <a:pt x="16579" y="53509"/>
                </a:cubicBezTo>
                <a:cubicBezTo>
                  <a:pt x="16531" y="53535"/>
                  <a:pt x="16496" y="53552"/>
                  <a:pt x="16437" y="53587"/>
                </a:cubicBezTo>
                <a:cubicBezTo>
                  <a:pt x="16437" y="53518"/>
                  <a:pt x="16436" y="53471"/>
                  <a:pt x="16436" y="53424"/>
                </a:cubicBezTo>
                <a:cubicBezTo>
                  <a:pt x="16453" y="53417"/>
                  <a:pt x="16468" y="53411"/>
                  <a:pt x="16485" y="53404"/>
                </a:cubicBezTo>
                <a:close/>
                <a:moveTo>
                  <a:pt x="13569" y="53437"/>
                </a:moveTo>
                <a:lnTo>
                  <a:pt x="13569" y="53437"/>
                </a:lnTo>
                <a:cubicBezTo>
                  <a:pt x="13704" y="53473"/>
                  <a:pt x="13791" y="53497"/>
                  <a:pt x="13894" y="53524"/>
                </a:cubicBezTo>
                <a:cubicBezTo>
                  <a:pt x="13840" y="53566"/>
                  <a:pt x="13808" y="53590"/>
                  <a:pt x="13776" y="53590"/>
                </a:cubicBezTo>
                <a:cubicBezTo>
                  <a:pt x="13731" y="53590"/>
                  <a:pt x="13683" y="53545"/>
                  <a:pt x="13569" y="53437"/>
                </a:cubicBezTo>
                <a:close/>
                <a:moveTo>
                  <a:pt x="14243" y="53588"/>
                </a:moveTo>
                <a:cubicBezTo>
                  <a:pt x="14251" y="53604"/>
                  <a:pt x="14260" y="53623"/>
                  <a:pt x="14270" y="53641"/>
                </a:cubicBezTo>
                <a:cubicBezTo>
                  <a:pt x="14239" y="53654"/>
                  <a:pt x="14208" y="53670"/>
                  <a:pt x="14174" y="53680"/>
                </a:cubicBezTo>
                <a:cubicBezTo>
                  <a:pt x="14174" y="53680"/>
                  <a:pt x="14174" y="53680"/>
                  <a:pt x="14174" y="53680"/>
                </a:cubicBezTo>
                <a:cubicBezTo>
                  <a:pt x="14170" y="53680"/>
                  <a:pt x="14159" y="53656"/>
                  <a:pt x="14150" y="53644"/>
                </a:cubicBezTo>
                <a:cubicBezTo>
                  <a:pt x="14181" y="53625"/>
                  <a:pt x="14211" y="53606"/>
                  <a:pt x="14243" y="53588"/>
                </a:cubicBezTo>
                <a:close/>
                <a:moveTo>
                  <a:pt x="17335" y="53542"/>
                </a:moveTo>
                <a:cubicBezTo>
                  <a:pt x="17354" y="53546"/>
                  <a:pt x="17374" y="53550"/>
                  <a:pt x="17393" y="53555"/>
                </a:cubicBezTo>
                <a:cubicBezTo>
                  <a:pt x="17379" y="53598"/>
                  <a:pt x="17365" y="53643"/>
                  <a:pt x="17354" y="53687"/>
                </a:cubicBezTo>
                <a:cubicBezTo>
                  <a:pt x="17338" y="53685"/>
                  <a:pt x="17324" y="53682"/>
                  <a:pt x="17308" y="53679"/>
                </a:cubicBezTo>
                <a:cubicBezTo>
                  <a:pt x="17306" y="53653"/>
                  <a:pt x="17301" y="53625"/>
                  <a:pt x="17304" y="53601"/>
                </a:cubicBezTo>
                <a:cubicBezTo>
                  <a:pt x="17308" y="53580"/>
                  <a:pt x="17325" y="53562"/>
                  <a:pt x="17335" y="53542"/>
                </a:cubicBezTo>
                <a:close/>
                <a:moveTo>
                  <a:pt x="18899" y="53570"/>
                </a:moveTo>
                <a:cubicBezTo>
                  <a:pt x="18902" y="53570"/>
                  <a:pt x="18905" y="53570"/>
                  <a:pt x="18907" y="53571"/>
                </a:cubicBezTo>
                <a:cubicBezTo>
                  <a:pt x="18957" y="53591"/>
                  <a:pt x="19001" y="53633"/>
                  <a:pt x="19041" y="53671"/>
                </a:cubicBezTo>
                <a:cubicBezTo>
                  <a:pt x="19054" y="53686"/>
                  <a:pt x="18990" y="53754"/>
                  <a:pt x="18912" y="53801"/>
                </a:cubicBezTo>
                <a:cubicBezTo>
                  <a:pt x="18874" y="53733"/>
                  <a:pt x="18844" y="53678"/>
                  <a:pt x="18810" y="53615"/>
                </a:cubicBezTo>
                <a:cubicBezTo>
                  <a:pt x="18839" y="53600"/>
                  <a:pt x="18876" y="53570"/>
                  <a:pt x="18899" y="53570"/>
                </a:cubicBezTo>
                <a:close/>
                <a:moveTo>
                  <a:pt x="17928" y="53712"/>
                </a:moveTo>
                <a:cubicBezTo>
                  <a:pt x="17940" y="53726"/>
                  <a:pt x="17952" y="53742"/>
                  <a:pt x="17963" y="53755"/>
                </a:cubicBezTo>
                <a:cubicBezTo>
                  <a:pt x="17924" y="53787"/>
                  <a:pt x="17885" y="53818"/>
                  <a:pt x="17847" y="53849"/>
                </a:cubicBezTo>
                <a:cubicBezTo>
                  <a:pt x="17834" y="53833"/>
                  <a:pt x="17823" y="53816"/>
                  <a:pt x="17809" y="53800"/>
                </a:cubicBezTo>
                <a:cubicBezTo>
                  <a:pt x="17849" y="53770"/>
                  <a:pt x="17890" y="53742"/>
                  <a:pt x="17928" y="53712"/>
                </a:cubicBezTo>
                <a:close/>
                <a:moveTo>
                  <a:pt x="13781" y="53719"/>
                </a:moveTo>
                <a:cubicBezTo>
                  <a:pt x="13931" y="53791"/>
                  <a:pt x="14060" y="53853"/>
                  <a:pt x="14190" y="53915"/>
                </a:cubicBezTo>
                <a:lnTo>
                  <a:pt x="14190" y="53915"/>
                </a:lnTo>
                <a:cubicBezTo>
                  <a:pt x="14088" y="53924"/>
                  <a:pt x="13989" y="53933"/>
                  <a:pt x="13890" y="53942"/>
                </a:cubicBezTo>
                <a:lnTo>
                  <a:pt x="13890" y="53943"/>
                </a:lnTo>
                <a:cubicBezTo>
                  <a:pt x="13890" y="53943"/>
                  <a:pt x="13890" y="53943"/>
                  <a:pt x="13890" y="53943"/>
                </a:cubicBezTo>
                <a:lnTo>
                  <a:pt x="13890" y="53943"/>
                </a:lnTo>
                <a:cubicBezTo>
                  <a:pt x="13850" y="53911"/>
                  <a:pt x="13806" y="53883"/>
                  <a:pt x="13781" y="53842"/>
                </a:cubicBezTo>
                <a:cubicBezTo>
                  <a:pt x="13762" y="53813"/>
                  <a:pt x="13780" y="53764"/>
                  <a:pt x="13781" y="53719"/>
                </a:cubicBezTo>
                <a:close/>
                <a:moveTo>
                  <a:pt x="13891" y="53944"/>
                </a:moveTo>
                <a:cubicBezTo>
                  <a:pt x="13893" y="53947"/>
                  <a:pt x="13896" y="53949"/>
                  <a:pt x="13898" y="53951"/>
                </a:cubicBezTo>
                <a:cubicBezTo>
                  <a:pt x="13896" y="53952"/>
                  <a:pt x="13895" y="53953"/>
                  <a:pt x="13892" y="53955"/>
                </a:cubicBezTo>
                <a:lnTo>
                  <a:pt x="13892" y="53955"/>
                </a:lnTo>
                <a:cubicBezTo>
                  <a:pt x="13892" y="53952"/>
                  <a:pt x="13891" y="53948"/>
                  <a:pt x="13891" y="53944"/>
                </a:cubicBezTo>
                <a:close/>
                <a:moveTo>
                  <a:pt x="14207" y="53915"/>
                </a:moveTo>
                <a:cubicBezTo>
                  <a:pt x="14204" y="53916"/>
                  <a:pt x="14203" y="53917"/>
                  <a:pt x="14200" y="53920"/>
                </a:cubicBezTo>
                <a:lnTo>
                  <a:pt x="14202" y="53920"/>
                </a:lnTo>
                <a:cubicBezTo>
                  <a:pt x="14315" y="53942"/>
                  <a:pt x="14427" y="53965"/>
                  <a:pt x="14539" y="53989"/>
                </a:cubicBezTo>
                <a:cubicBezTo>
                  <a:pt x="14538" y="54010"/>
                  <a:pt x="14536" y="54030"/>
                  <a:pt x="14533" y="54050"/>
                </a:cubicBezTo>
                <a:lnTo>
                  <a:pt x="14084" y="54077"/>
                </a:lnTo>
                <a:cubicBezTo>
                  <a:pt x="14072" y="54067"/>
                  <a:pt x="14058" y="54058"/>
                  <a:pt x="14046" y="54048"/>
                </a:cubicBezTo>
                <a:cubicBezTo>
                  <a:pt x="14098" y="54005"/>
                  <a:pt x="14148" y="53962"/>
                  <a:pt x="14200" y="53918"/>
                </a:cubicBezTo>
                <a:cubicBezTo>
                  <a:pt x="14198" y="53917"/>
                  <a:pt x="14196" y="53917"/>
                  <a:pt x="14194" y="53916"/>
                </a:cubicBezTo>
                <a:lnTo>
                  <a:pt x="14194" y="53916"/>
                </a:lnTo>
                <a:cubicBezTo>
                  <a:pt x="14198" y="53916"/>
                  <a:pt x="14203" y="53916"/>
                  <a:pt x="14207" y="53915"/>
                </a:cubicBezTo>
                <a:close/>
                <a:moveTo>
                  <a:pt x="16957" y="54037"/>
                </a:moveTo>
                <a:cubicBezTo>
                  <a:pt x="17038" y="54086"/>
                  <a:pt x="17098" y="54119"/>
                  <a:pt x="17197" y="54177"/>
                </a:cubicBezTo>
                <a:cubicBezTo>
                  <a:pt x="17128" y="54187"/>
                  <a:pt x="17075" y="54215"/>
                  <a:pt x="17029" y="54215"/>
                </a:cubicBezTo>
                <a:cubicBezTo>
                  <a:pt x="17003" y="54215"/>
                  <a:pt x="16979" y="54206"/>
                  <a:pt x="16955" y="54181"/>
                </a:cubicBezTo>
                <a:cubicBezTo>
                  <a:pt x="16934" y="54157"/>
                  <a:pt x="16955" y="54098"/>
                  <a:pt x="16957" y="54037"/>
                </a:cubicBezTo>
                <a:close/>
                <a:moveTo>
                  <a:pt x="17282" y="54588"/>
                </a:moveTo>
                <a:cubicBezTo>
                  <a:pt x="17282" y="54588"/>
                  <a:pt x="17283" y="54588"/>
                  <a:pt x="17283" y="54588"/>
                </a:cubicBezTo>
                <a:lnTo>
                  <a:pt x="17283" y="54588"/>
                </a:lnTo>
                <a:cubicBezTo>
                  <a:pt x="17283" y="54588"/>
                  <a:pt x="17282" y="54588"/>
                  <a:pt x="17282" y="54588"/>
                </a:cubicBezTo>
                <a:close/>
                <a:moveTo>
                  <a:pt x="17302" y="54223"/>
                </a:moveTo>
                <a:cubicBezTo>
                  <a:pt x="17355" y="54307"/>
                  <a:pt x="17398" y="54370"/>
                  <a:pt x="17438" y="54435"/>
                </a:cubicBezTo>
                <a:cubicBezTo>
                  <a:pt x="17380" y="54492"/>
                  <a:pt x="17330" y="54539"/>
                  <a:pt x="17283" y="54587"/>
                </a:cubicBezTo>
                <a:lnTo>
                  <a:pt x="17282" y="54588"/>
                </a:lnTo>
                <a:cubicBezTo>
                  <a:pt x="17240" y="54639"/>
                  <a:pt x="17199" y="54690"/>
                  <a:pt x="17142" y="54756"/>
                </a:cubicBezTo>
                <a:cubicBezTo>
                  <a:pt x="17136" y="54660"/>
                  <a:pt x="17132" y="54587"/>
                  <a:pt x="17126" y="54480"/>
                </a:cubicBezTo>
                <a:lnTo>
                  <a:pt x="17126" y="54480"/>
                </a:lnTo>
                <a:cubicBezTo>
                  <a:pt x="17197" y="54529"/>
                  <a:pt x="17239" y="54558"/>
                  <a:pt x="17282" y="54588"/>
                </a:cubicBezTo>
                <a:lnTo>
                  <a:pt x="17282" y="54587"/>
                </a:lnTo>
                <a:cubicBezTo>
                  <a:pt x="17199" y="54471"/>
                  <a:pt x="17277" y="54363"/>
                  <a:pt x="17302" y="54223"/>
                </a:cubicBezTo>
                <a:close/>
                <a:moveTo>
                  <a:pt x="16928" y="54665"/>
                </a:moveTo>
                <a:cubicBezTo>
                  <a:pt x="16956" y="54665"/>
                  <a:pt x="16985" y="54673"/>
                  <a:pt x="17014" y="54677"/>
                </a:cubicBezTo>
                <a:cubicBezTo>
                  <a:pt x="16993" y="54713"/>
                  <a:pt x="16975" y="54781"/>
                  <a:pt x="16952" y="54782"/>
                </a:cubicBezTo>
                <a:cubicBezTo>
                  <a:pt x="16911" y="54784"/>
                  <a:pt x="16870" y="54785"/>
                  <a:pt x="16828" y="54785"/>
                </a:cubicBezTo>
                <a:cubicBezTo>
                  <a:pt x="16742" y="54785"/>
                  <a:pt x="16655" y="54781"/>
                  <a:pt x="16568" y="54780"/>
                </a:cubicBezTo>
                <a:lnTo>
                  <a:pt x="16568" y="54708"/>
                </a:lnTo>
                <a:cubicBezTo>
                  <a:pt x="16635" y="54704"/>
                  <a:pt x="16702" y="54703"/>
                  <a:pt x="16766" y="54695"/>
                </a:cubicBezTo>
                <a:cubicBezTo>
                  <a:pt x="16816" y="54690"/>
                  <a:pt x="16863" y="54671"/>
                  <a:pt x="16912" y="54666"/>
                </a:cubicBezTo>
                <a:cubicBezTo>
                  <a:pt x="16917" y="54665"/>
                  <a:pt x="16923" y="54665"/>
                  <a:pt x="16928" y="54665"/>
                </a:cubicBezTo>
                <a:close/>
                <a:moveTo>
                  <a:pt x="15724" y="54886"/>
                </a:moveTo>
                <a:lnTo>
                  <a:pt x="15724" y="54886"/>
                </a:lnTo>
                <a:cubicBezTo>
                  <a:pt x="15697" y="54947"/>
                  <a:pt x="15669" y="54973"/>
                  <a:pt x="15640" y="54973"/>
                </a:cubicBezTo>
                <a:cubicBezTo>
                  <a:pt x="15613" y="54973"/>
                  <a:pt x="15583" y="54950"/>
                  <a:pt x="15550" y="54912"/>
                </a:cubicBezTo>
                <a:cubicBezTo>
                  <a:pt x="15608" y="54905"/>
                  <a:pt x="15657" y="54896"/>
                  <a:pt x="15724" y="54886"/>
                </a:cubicBezTo>
                <a:close/>
                <a:moveTo>
                  <a:pt x="10289" y="0"/>
                </a:moveTo>
                <a:cubicBezTo>
                  <a:pt x="10220" y="0"/>
                  <a:pt x="10170" y="104"/>
                  <a:pt x="10100" y="104"/>
                </a:cubicBezTo>
                <a:cubicBezTo>
                  <a:pt x="10081" y="104"/>
                  <a:pt x="10060" y="96"/>
                  <a:pt x="10036" y="75"/>
                </a:cubicBezTo>
                <a:cubicBezTo>
                  <a:pt x="9968" y="160"/>
                  <a:pt x="9899" y="245"/>
                  <a:pt x="9827" y="333"/>
                </a:cubicBezTo>
                <a:cubicBezTo>
                  <a:pt x="9767" y="276"/>
                  <a:pt x="9727" y="235"/>
                  <a:pt x="9694" y="204"/>
                </a:cubicBezTo>
                <a:cubicBezTo>
                  <a:pt x="9745" y="177"/>
                  <a:pt x="9798" y="150"/>
                  <a:pt x="9863" y="115"/>
                </a:cubicBezTo>
                <a:cubicBezTo>
                  <a:pt x="9818" y="68"/>
                  <a:pt x="9785" y="33"/>
                  <a:pt x="9753" y="1"/>
                </a:cubicBezTo>
                <a:cubicBezTo>
                  <a:pt x="9717" y="35"/>
                  <a:pt x="9686" y="85"/>
                  <a:pt x="9644" y="99"/>
                </a:cubicBezTo>
                <a:cubicBezTo>
                  <a:pt x="9545" y="129"/>
                  <a:pt x="9440" y="142"/>
                  <a:pt x="9341" y="160"/>
                </a:cubicBezTo>
                <a:cubicBezTo>
                  <a:pt x="9331" y="209"/>
                  <a:pt x="9323" y="250"/>
                  <a:pt x="9312" y="297"/>
                </a:cubicBezTo>
                <a:cubicBezTo>
                  <a:pt x="9243" y="249"/>
                  <a:pt x="9194" y="224"/>
                  <a:pt x="9157" y="224"/>
                </a:cubicBezTo>
                <a:cubicBezTo>
                  <a:pt x="9103" y="224"/>
                  <a:pt x="9078" y="280"/>
                  <a:pt x="9056" y="400"/>
                </a:cubicBezTo>
                <a:cubicBezTo>
                  <a:pt x="9140" y="396"/>
                  <a:pt x="9223" y="391"/>
                  <a:pt x="9321" y="384"/>
                </a:cubicBezTo>
                <a:lnTo>
                  <a:pt x="9321" y="384"/>
                </a:lnTo>
                <a:cubicBezTo>
                  <a:pt x="9316" y="475"/>
                  <a:pt x="9312" y="563"/>
                  <a:pt x="9308" y="638"/>
                </a:cubicBezTo>
                <a:cubicBezTo>
                  <a:pt x="9282" y="646"/>
                  <a:pt x="9260" y="649"/>
                  <a:pt x="9242" y="649"/>
                </a:cubicBezTo>
                <a:cubicBezTo>
                  <a:pt x="9181" y="649"/>
                  <a:pt x="9155" y="609"/>
                  <a:pt x="9133" y="554"/>
                </a:cubicBezTo>
                <a:cubicBezTo>
                  <a:pt x="9093" y="460"/>
                  <a:pt x="9043" y="417"/>
                  <a:pt x="8967" y="417"/>
                </a:cubicBezTo>
                <a:cubicBezTo>
                  <a:pt x="8925" y="417"/>
                  <a:pt x="8876" y="429"/>
                  <a:pt x="8815" y="453"/>
                </a:cubicBezTo>
                <a:cubicBezTo>
                  <a:pt x="8838" y="492"/>
                  <a:pt x="8860" y="530"/>
                  <a:pt x="8896" y="588"/>
                </a:cubicBezTo>
                <a:cubicBezTo>
                  <a:pt x="8787" y="595"/>
                  <a:pt x="8702" y="600"/>
                  <a:pt x="8610" y="605"/>
                </a:cubicBezTo>
                <a:cubicBezTo>
                  <a:pt x="8636" y="673"/>
                  <a:pt x="8657" y="723"/>
                  <a:pt x="8677" y="772"/>
                </a:cubicBezTo>
                <a:cubicBezTo>
                  <a:pt x="8619" y="797"/>
                  <a:pt x="8577" y="817"/>
                  <a:pt x="8539" y="833"/>
                </a:cubicBezTo>
                <a:cubicBezTo>
                  <a:pt x="8555" y="905"/>
                  <a:pt x="8568" y="965"/>
                  <a:pt x="8584" y="1039"/>
                </a:cubicBezTo>
                <a:cubicBezTo>
                  <a:pt x="8487" y="1002"/>
                  <a:pt x="8411" y="975"/>
                  <a:pt x="8311" y="939"/>
                </a:cubicBezTo>
                <a:cubicBezTo>
                  <a:pt x="8243" y="1052"/>
                  <a:pt x="8180" y="1158"/>
                  <a:pt x="8097" y="1295"/>
                </a:cubicBezTo>
                <a:cubicBezTo>
                  <a:pt x="8076" y="1299"/>
                  <a:pt x="8006" y="1310"/>
                  <a:pt x="7932" y="1321"/>
                </a:cubicBezTo>
                <a:cubicBezTo>
                  <a:pt x="7961" y="1372"/>
                  <a:pt x="7983" y="1413"/>
                  <a:pt x="8018" y="1475"/>
                </a:cubicBezTo>
                <a:cubicBezTo>
                  <a:pt x="7890" y="1493"/>
                  <a:pt x="7784" y="1509"/>
                  <a:pt x="7654" y="1527"/>
                </a:cubicBezTo>
                <a:cubicBezTo>
                  <a:pt x="7758" y="1596"/>
                  <a:pt x="7834" y="1646"/>
                  <a:pt x="7907" y="1698"/>
                </a:cubicBezTo>
                <a:cubicBezTo>
                  <a:pt x="7917" y="1706"/>
                  <a:pt x="7932" y="1708"/>
                  <a:pt x="7947" y="1708"/>
                </a:cubicBezTo>
                <a:cubicBezTo>
                  <a:pt x="7971" y="1708"/>
                  <a:pt x="7997" y="1703"/>
                  <a:pt x="8021" y="1703"/>
                </a:cubicBezTo>
                <a:cubicBezTo>
                  <a:pt x="8066" y="1703"/>
                  <a:pt x="8100" y="1720"/>
                  <a:pt x="8083" y="1819"/>
                </a:cubicBezTo>
                <a:cubicBezTo>
                  <a:pt x="8034" y="1797"/>
                  <a:pt x="7992" y="1773"/>
                  <a:pt x="7947" y="1761"/>
                </a:cubicBezTo>
                <a:cubicBezTo>
                  <a:pt x="7894" y="1746"/>
                  <a:pt x="7838" y="1741"/>
                  <a:pt x="7787" y="1732"/>
                </a:cubicBezTo>
                <a:cubicBezTo>
                  <a:pt x="7768" y="1780"/>
                  <a:pt x="7754" y="1813"/>
                  <a:pt x="7738" y="1851"/>
                </a:cubicBezTo>
                <a:cubicBezTo>
                  <a:pt x="7691" y="1740"/>
                  <a:pt x="7691" y="1740"/>
                  <a:pt x="7575" y="1735"/>
                </a:cubicBezTo>
                <a:cubicBezTo>
                  <a:pt x="7539" y="1986"/>
                  <a:pt x="7468" y="2070"/>
                  <a:pt x="7224" y="2132"/>
                </a:cubicBezTo>
                <a:cubicBezTo>
                  <a:pt x="7289" y="2174"/>
                  <a:pt x="7339" y="2209"/>
                  <a:pt x="7369" y="2228"/>
                </a:cubicBezTo>
                <a:cubicBezTo>
                  <a:pt x="7346" y="2331"/>
                  <a:pt x="7326" y="2418"/>
                  <a:pt x="7307" y="2503"/>
                </a:cubicBezTo>
                <a:cubicBezTo>
                  <a:pt x="7258" y="2511"/>
                  <a:pt x="7216" y="2518"/>
                  <a:pt x="7172" y="2525"/>
                </a:cubicBezTo>
                <a:cubicBezTo>
                  <a:pt x="7172" y="2526"/>
                  <a:pt x="7173" y="2526"/>
                  <a:pt x="7173" y="2527"/>
                </a:cubicBezTo>
                <a:lnTo>
                  <a:pt x="7173" y="2527"/>
                </a:lnTo>
                <a:cubicBezTo>
                  <a:pt x="7172" y="2526"/>
                  <a:pt x="7170" y="2524"/>
                  <a:pt x="7169" y="2523"/>
                </a:cubicBezTo>
                <a:cubicBezTo>
                  <a:pt x="7171" y="2522"/>
                  <a:pt x="7172" y="2522"/>
                  <a:pt x="7174" y="2522"/>
                </a:cubicBezTo>
                <a:cubicBezTo>
                  <a:pt x="7279" y="2417"/>
                  <a:pt x="7263" y="2366"/>
                  <a:pt x="7098" y="2304"/>
                </a:cubicBezTo>
                <a:cubicBezTo>
                  <a:pt x="7091" y="2492"/>
                  <a:pt x="7091" y="2492"/>
                  <a:pt x="6929" y="2539"/>
                </a:cubicBezTo>
                <a:cubicBezTo>
                  <a:pt x="6937" y="2631"/>
                  <a:pt x="7140" y="2562"/>
                  <a:pt x="7073" y="2709"/>
                </a:cubicBezTo>
                <a:cubicBezTo>
                  <a:pt x="7018" y="2714"/>
                  <a:pt x="6963" y="2720"/>
                  <a:pt x="6910" y="2726"/>
                </a:cubicBezTo>
                <a:cubicBezTo>
                  <a:pt x="6948" y="2769"/>
                  <a:pt x="6989" y="2813"/>
                  <a:pt x="7037" y="2866"/>
                </a:cubicBezTo>
                <a:cubicBezTo>
                  <a:pt x="7011" y="2910"/>
                  <a:pt x="6985" y="2935"/>
                  <a:pt x="6960" y="2935"/>
                </a:cubicBezTo>
                <a:cubicBezTo>
                  <a:pt x="6937" y="2935"/>
                  <a:pt x="6915" y="2915"/>
                  <a:pt x="6894" y="2867"/>
                </a:cubicBezTo>
                <a:cubicBezTo>
                  <a:pt x="6877" y="2831"/>
                  <a:pt x="6900" y="2777"/>
                  <a:pt x="6909" y="2727"/>
                </a:cubicBezTo>
                <a:lnTo>
                  <a:pt x="6910" y="2727"/>
                </a:lnTo>
                <a:lnTo>
                  <a:pt x="6910" y="2725"/>
                </a:lnTo>
                <a:cubicBezTo>
                  <a:pt x="6816" y="2783"/>
                  <a:pt x="6721" y="2842"/>
                  <a:pt x="6614" y="2910"/>
                </a:cubicBezTo>
                <a:cubicBezTo>
                  <a:pt x="6695" y="2975"/>
                  <a:pt x="6778" y="3044"/>
                  <a:pt x="6650" y="3157"/>
                </a:cubicBezTo>
                <a:cubicBezTo>
                  <a:pt x="6594" y="3137"/>
                  <a:pt x="6535" y="3117"/>
                  <a:pt x="6468" y="3117"/>
                </a:cubicBezTo>
                <a:cubicBezTo>
                  <a:pt x="6421" y="3117"/>
                  <a:pt x="6371" y="3127"/>
                  <a:pt x="6316" y="3152"/>
                </a:cubicBezTo>
                <a:cubicBezTo>
                  <a:pt x="6390" y="3210"/>
                  <a:pt x="6445" y="3252"/>
                  <a:pt x="6530" y="3320"/>
                </a:cubicBezTo>
                <a:cubicBezTo>
                  <a:pt x="6398" y="3342"/>
                  <a:pt x="6305" y="3360"/>
                  <a:pt x="6226" y="3374"/>
                </a:cubicBezTo>
                <a:cubicBezTo>
                  <a:pt x="6213" y="3465"/>
                  <a:pt x="6202" y="3535"/>
                  <a:pt x="6192" y="3610"/>
                </a:cubicBezTo>
                <a:cubicBezTo>
                  <a:pt x="6097" y="3615"/>
                  <a:pt x="6020" y="3621"/>
                  <a:pt x="5908" y="3627"/>
                </a:cubicBezTo>
                <a:cubicBezTo>
                  <a:pt x="5977" y="3707"/>
                  <a:pt x="6020" y="3758"/>
                  <a:pt x="6080" y="3829"/>
                </a:cubicBezTo>
                <a:cubicBezTo>
                  <a:pt x="5978" y="3857"/>
                  <a:pt x="5900" y="3878"/>
                  <a:pt x="5831" y="3897"/>
                </a:cubicBezTo>
                <a:cubicBezTo>
                  <a:pt x="5795" y="4011"/>
                  <a:pt x="5753" y="4110"/>
                  <a:pt x="5732" y="4215"/>
                </a:cubicBezTo>
                <a:cubicBezTo>
                  <a:pt x="5712" y="4306"/>
                  <a:pt x="5665" y="4342"/>
                  <a:pt x="5577" y="4342"/>
                </a:cubicBezTo>
                <a:cubicBezTo>
                  <a:pt x="5536" y="4343"/>
                  <a:pt x="5497" y="4351"/>
                  <a:pt x="5403" y="4363"/>
                </a:cubicBezTo>
                <a:cubicBezTo>
                  <a:pt x="5539" y="4449"/>
                  <a:pt x="5628" y="4503"/>
                  <a:pt x="5754" y="4582"/>
                </a:cubicBezTo>
                <a:cubicBezTo>
                  <a:pt x="5562" y="4595"/>
                  <a:pt x="5413" y="4603"/>
                  <a:pt x="5249" y="4614"/>
                </a:cubicBezTo>
                <a:cubicBezTo>
                  <a:pt x="5280" y="4712"/>
                  <a:pt x="5305" y="4784"/>
                  <a:pt x="5327" y="4851"/>
                </a:cubicBezTo>
                <a:cubicBezTo>
                  <a:pt x="5304" y="4864"/>
                  <a:pt x="5280" y="4868"/>
                  <a:pt x="5257" y="4868"/>
                </a:cubicBezTo>
                <a:cubicBezTo>
                  <a:pt x="5208" y="4868"/>
                  <a:pt x="5159" y="4850"/>
                  <a:pt x="5114" y="4850"/>
                </a:cubicBezTo>
                <a:cubicBezTo>
                  <a:pt x="5075" y="4850"/>
                  <a:pt x="5039" y="4864"/>
                  <a:pt x="5009" y="4915"/>
                </a:cubicBezTo>
                <a:cubicBezTo>
                  <a:pt x="5040" y="4961"/>
                  <a:pt x="5073" y="5007"/>
                  <a:pt x="5090" y="5032"/>
                </a:cubicBezTo>
                <a:cubicBezTo>
                  <a:pt x="4989" y="5150"/>
                  <a:pt x="4898" y="5258"/>
                  <a:pt x="4810" y="5361"/>
                </a:cubicBezTo>
                <a:cubicBezTo>
                  <a:pt x="4913" y="5483"/>
                  <a:pt x="5007" y="5576"/>
                  <a:pt x="4859" y="5701"/>
                </a:cubicBezTo>
                <a:cubicBezTo>
                  <a:pt x="4820" y="5633"/>
                  <a:pt x="4775" y="5613"/>
                  <a:pt x="4729" y="5613"/>
                </a:cubicBezTo>
                <a:cubicBezTo>
                  <a:pt x="4665" y="5613"/>
                  <a:pt x="4596" y="5650"/>
                  <a:pt x="4530" y="5650"/>
                </a:cubicBezTo>
                <a:cubicBezTo>
                  <a:pt x="4509" y="5650"/>
                  <a:pt x="4489" y="5647"/>
                  <a:pt x="4468" y="5637"/>
                </a:cubicBezTo>
                <a:lnTo>
                  <a:pt x="4468" y="5637"/>
                </a:lnTo>
                <a:cubicBezTo>
                  <a:pt x="4467" y="5790"/>
                  <a:pt x="4731" y="5711"/>
                  <a:pt x="4665" y="5889"/>
                </a:cubicBezTo>
                <a:cubicBezTo>
                  <a:pt x="4547" y="5895"/>
                  <a:pt x="4439" y="5902"/>
                  <a:pt x="4319" y="5910"/>
                </a:cubicBezTo>
                <a:cubicBezTo>
                  <a:pt x="4337" y="5960"/>
                  <a:pt x="4367" y="5998"/>
                  <a:pt x="4357" y="6018"/>
                </a:cubicBezTo>
                <a:cubicBezTo>
                  <a:pt x="4286" y="6156"/>
                  <a:pt x="4139" y="6249"/>
                  <a:pt x="4121" y="6421"/>
                </a:cubicBezTo>
                <a:cubicBezTo>
                  <a:pt x="4119" y="6434"/>
                  <a:pt x="4045" y="6431"/>
                  <a:pt x="4010" y="6446"/>
                </a:cubicBezTo>
                <a:cubicBezTo>
                  <a:pt x="3991" y="6455"/>
                  <a:pt x="3977" y="6486"/>
                  <a:pt x="3971" y="6508"/>
                </a:cubicBezTo>
                <a:cubicBezTo>
                  <a:pt x="3941" y="6651"/>
                  <a:pt x="3915" y="6794"/>
                  <a:pt x="3889" y="6935"/>
                </a:cubicBezTo>
                <a:cubicBezTo>
                  <a:pt x="3820" y="6960"/>
                  <a:pt x="3758" y="6981"/>
                  <a:pt x="3694" y="7003"/>
                </a:cubicBezTo>
                <a:cubicBezTo>
                  <a:pt x="3715" y="7096"/>
                  <a:pt x="3734" y="7180"/>
                  <a:pt x="3754" y="7267"/>
                </a:cubicBezTo>
                <a:cubicBezTo>
                  <a:pt x="3650" y="7279"/>
                  <a:pt x="3566" y="7288"/>
                  <a:pt x="3467" y="7299"/>
                </a:cubicBezTo>
                <a:cubicBezTo>
                  <a:pt x="3499" y="7388"/>
                  <a:pt x="3523" y="7456"/>
                  <a:pt x="3551" y="7538"/>
                </a:cubicBezTo>
                <a:cubicBezTo>
                  <a:pt x="3441" y="7560"/>
                  <a:pt x="3348" y="7578"/>
                  <a:pt x="3255" y="7597"/>
                </a:cubicBezTo>
                <a:cubicBezTo>
                  <a:pt x="3284" y="7687"/>
                  <a:pt x="3310" y="7770"/>
                  <a:pt x="3336" y="7852"/>
                </a:cubicBezTo>
                <a:cubicBezTo>
                  <a:pt x="3257" y="7873"/>
                  <a:pt x="3176" y="7893"/>
                  <a:pt x="3064" y="7922"/>
                </a:cubicBezTo>
                <a:cubicBezTo>
                  <a:pt x="3106" y="8008"/>
                  <a:pt x="3144" y="8087"/>
                  <a:pt x="3190" y="8181"/>
                </a:cubicBezTo>
                <a:cubicBezTo>
                  <a:pt x="3167" y="8175"/>
                  <a:pt x="3148" y="8173"/>
                  <a:pt x="3131" y="8173"/>
                </a:cubicBezTo>
                <a:cubicBezTo>
                  <a:pt x="3018" y="8173"/>
                  <a:pt x="3012" y="8286"/>
                  <a:pt x="3013" y="8359"/>
                </a:cubicBezTo>
                <a:cubicBezTo>
                  <a:pt x="3014" y="8458"/>
                  <a:pt x="3053" y="8575"/>
                  <a:pt x="3117" y="8648"/>
                </a:cubicBezTo>
                <a:cubicBezTo>
                  <a:pt x="3176" y="8716"/>
                  <a:pt x="3290" y="8734"/>
                  <a:pt x="3399" y="8784"/>
                </a:cubicBezTo>
                <a:cubicBezTo>
                  <a:pt x="3316" y="8825"/>
                  <a:pt x="3252" y="8854"/>
                  <a:pt x="3164" y="8898"/>
                </a:cubicBezTo>
                <a:cubicBezTo>
                  <a:pt x="3210" y="9000"/>
                  <a:pt x="3251" y="9093"/>
                  <a:pt x="3307" y="9221"/>
                </a:cubicBezTo>
                <a:cubicBezTo>
                  <a:pt x="3291" y="9214"/>
                  <a:pt x="3277" y="9210"/>
                  <a:pt x="3264" y="9210"/>
                </a:cubicBezTo>
                <a:cubicBezTo>
                  <a:pt x="3178" y="9210"/>
                  <a:pt x="3132" y="9352"/>
                  <a:pt x="3052" y="9352"/>
                </a:cubicBezTo>
                <a:cubicBezTo>
                  <a:pt x="3022" y="9352"/>
                  <a:pt x="2988" y="9333"/>
                  <a:pt x="2945" y="9279"/>
                </a:cubicBezTo>
                <a:cubicBezTo>
                  <a:pt x="3004" y="9165"/>
                  <a:pt x="3092" y="9066"/>
                  <a:pt x="3035" y="8919"/>
                </a:cubicBezTo>
                <a:cubicBezTo>
                  <a:pt x="2997" y="8824"/>
                  <a:pt x="2924" y="8772"/>
                  <a:pt x="2845" y="8772"/>
                </a:cubicBezTo>
                <a:cubicBezTo>
                  <a:pt x="2840" y="8772"/>
                  <a:pt x="2835" y="8773"/>
                  <a:pt x="2829" y="8773"/>
                </a:cubicBezTo>
                <a:cubicBezTo>
                  <a:pt x="2780" y="8776"/>
                  <a:pt x="2706" y="8869"/>
                  <a:pt x="2702" y="8925"/>
                </a:cubicBezTo>
                <a:cubicBezTo>
                  <a:pt x="2696" y="9046"/>
                  <a:pt x="2587" y="9140"/>
                  <a:pt x="2645" y="9279"/>
                </a:cubicBezTo>
                <a:cubicBezTo>
                  <a:pt x="2696" y="9401"/>
                  <a:pt x="2553" y="9403"/>
                  <a:pt x="2487" y="9441"/>
                </a:cubicBezTo>
                <a:cubicBezTo>
                  <a:pt x="2502" y="9645"/>
                  <a:pt x="2502" y="9645"/>
                  <a:pt x="2379" y="9800"/>
                </a:cubicBezTo>
                <a:cubicBezTo>
                  <a:pt x="2275" y="9932"/>
                  <a:pt x="2267" y="10058"/>
                  <a:pt x="2362" y="10213"/>
                </a:cubicBezTo>
                <a:cubicBezTo>
                  <a:pt x="2409" y="10290"/>
                  <a:pt x="2450" y="10362"/>
                  <a:pt x="2429" y="10426"/>
                </a:cubicBezTo>
                <a:cubicBezTo>
                  <a:pt x="2329" y="10394"/>
                  <a:pt x="2247" y="10369"/>
                  <a:pt x="2159" y="10342"/>
                </a:cubicBezTo>
                <a:lnTo>
                  <a:pt x="2159" y="10342"/>
                </a:lnTo>
                <a:cubicBezTo>
                  <a:pt x="2143" y="10504"/>
                  <a:pt x="2129" y="10633"/>
                  <a:pt x="2269" y="10704"/>
                </a:cubicBezTo>
                <a:cubicBezTo>
                  <a:pt x="2147" y="10885"/>
                  <a:pt x="2147" y="10885"/>
                  <a:pt x="2185" y="11062"/>
                </a:cubicBezTo>
                <a:cubicBezTo>
                  <a:pt x="2127" y="11060"/>
                  <a:pt x="2074" y="11057"/>
                  <a:pt x="2003" y="11053"/>
                </a:cubicBezTo>
                <a:lnTo>
                  <a:pt x="2003" y="11053"/>
                </a:lnTo>
                <a:cubicBezTo>
                  <a:pt x="1955" y="11240"/>
                  <a:pt x="1986" y="11423"/>
                  <a:pt x="2040" y="11609"/>
                </a:cubicBezTo>
                <a:cubicBezTo>
                  <a:pt x="1973" y="11636"/>
                  <a:pt x="1915" y="11660"/>
                  <a:pt x="1857" y="11682"/>
                </a:cubicBezTo>
                <a:cubicBezTo>
                  <a:pt x="1895" y="11821"/>
                  <a:pt x="1895" y="11821"/>
                  <a:pt x="1997" y="11916"/>
                </a:cubicBezTo>
                <a:cubicBezTo>
                  <a:pt x="1976" y="12024"/>
                  <a:pt x="1956" y="12124"/>
                  <a:pt x="1933" y="12248"/>
                </a:cubicBezTo>
                <a:cubicBezTo>
                  <a:pt x="1899" y="12193"/>
                  <a:pt x="1878" y="12142"/>
                  <a:pt x="1842" y="12105"/>
                </a:cubicBezTo>
                <a:cubicBezTo>
                  <a:pt x="1817" y="12079"/>
                  <a:pt x="1773" y="12074"/>
                  <a:pt x="1736" y="12060"/>
                </a:cubicBezTo>
                <a:cubicBezTo>
                  <a:pt x="1720" y="12103"/>
                  <a:pt x="1697" y="12144"/>
                  <a:pt x="1690" y="12187"/>
                </a:cubicBezTo>
                <a:cubicBezTo>
                  <a:pt x="1685" y="12207"/>
                  <a:pt x="1707" y="12234"/>
                  <a:pt x="1723" y="12253"/>
                </a:cubicBezTo>
                <a:cubicBezTo>
                  <a:pt x="1799" y="12345"/>
                  <a:pt x="1900" y="12468"/>
                  <a:pt x="1819" y="12563"/>
                </a:cubicBezTo>
                <a:cubicBezTo>
                  <a:pt x="1726" y="12671"/>
                  <a:pt x="1837" y="12806"/>
                  <a:pt x="1710" y="12895"/>
                </a:cubicBezTo>
                <a:cubicBezTo>
                  <a:pt x="1801" y="12958"/>
                  <a:pt x="1886" y="13017"/>
                  <a:pt x="1963" y="13071"/>
                </a:cubicBezTo>
                <a:cubicBezTo>
                  <a:pt x="1852" y="13095"/>
                  <a:pt x="1732" y="13124"/>
                  <a:pt x="1600" y="13155"/>
                </a:cubicBezTo>
                <a:cubicBezTo>
                  <a:pt x="1647" y="13213"/>
                  <a:pt x="1670" y="13240"/>
                  <a:pt x="1709" y="13287"/>
                </a:cubicBezTo>
                <a:cubicBezTo>
                  <a:pt x="1624" y="13311"/>
                  <a:pt x="1566" y="13328"/>
                  <a:pt x="1512" y="13344"/>
                </a:cubicBezTo>
                <a:cubicBezTo>
                  <a:pt x="1517" y="13404"/>
                  <a:pt x="1535" y="13484"/>
                  <a:pt x="1519" y="13493"/>
                </a:cubicBezTo>
                <a:cubicBezTo>
                  <a:pt x="1379" y="13568"/>
                  <a:pt x="1483" y="13644"/>
                  <a:pt x="1508" y="13719"/>
                </a:cubicBezTo>
                <a:cubicBezTo>
                  <a:pt x="1509" y="13718"/>
                  <a:pt x="1512" y="13717"/>
                  <a:pt x="1513" y="13715"/>
                </a:cubicBezTo>
                <a:cubicBezTo>
                  <a:pt x="1514" y="13718"/>
                  <a:pt x="1517" y="13718"/>
                  <a:pt x="1518" y="13720"/>
                </a:cubicBezTo>
                <a:cubicBezTo>
                  <a:pt x="1541" y="13720"/>
                  <a:pt x="1565" y="13718"/>
                  <a:pt x="1589" y="13718"/>
                </a:cubicBezTo>
                <a:cubicBezTo>
                  <a:pt x="1648" y="13718"/>
                  <a:pt x="1704" y="13732"/>
                  <a:pt x="1737" y="13832"/>
                </a:cubicBezTo>
                <a:cubicBezTo>
                  <a:pt x="1644" y="13808"/>
                  <a:pt x="1559" y="13816"/>
                  <a:pt x="1518" y="13720"/>
                </a:cubicBezTo>
                <a:lnTo>
                  <a:pt x="1508" y="13720"/>
                </a:lnTo>
                <a:lnTo>
                  <a:pt x="1508" y="13719"/>
                </a:lnTo>
                <a:cubicBezTo>
                  <a:pt x="1464" y="13750"/>
                  <a:pt x="1420" y="13781"/>
                  <a:pt x="1365" y="13818"/>
                </a:cubicBezTo>
                <a:cubicBezTo>
                  <a:pt x="1413" y="13870"/>
                  <a:pt x="1455" y="13915"/>
                  <a:pt x="1502" y="13965"/>
                </a:cubicBezTo>
                <a:cubicBezTo>
                  <a:pt x="1439" y="14004"/>
                  <a:pt x="1392" y="14031"/>
                  <a:pt x="1329" y="14068"/>
                </a:cubicBezTo>
                <a:cubicBezTo>
                  <a:pt x="1397" y="14119"/>
                  <a:pt x="1451" y="14160"/>
                  <a:pt x="1545" y="14230"/>
                </a:cubicBezTo>
                <a:cubicBezTo>
                  <a:pt x="1431" y="14236"/>
                  <a:pt x="1365" y="14241"/>
                  <a:pt x="1248" y="14248"/>
                </a:cubicBezTo>
                <a:cubicBezTo>
                  <a:pt x="1336" y="14391"/>
                  <a:pt x="1405" y="14502"/>
                  <a:pt x="1470" y="14605"/>
                </a:cubicBezTo>
                <a:cubicBezTo>
                  <a:pt x="1404" y="14635"/>
                  <a:pt x="1343" y="14665"/>
                  <a:pt x="1268" y="14702"/>
                </a:cubicBezTo>
                <a:cubicBezTo>
                  <a:pt x="1359" y="14787"/>
                  <a:pt x="1448" y="14821"/>
                  <a:pt x="1538" y="14821"/>
                </a:cubicBezTo>
                <a:cubicBezTo>
                  <a:pt x="1593" y="14821"/>
                  <a:pt x="1649" y="14808"/>
                  <a:pt x="1707" y="14786"/>
                </a:cubicBezTo>
                <a:cubicBezTo>
                  <a:pt x="1673" y="14724"/>
                  <a:pt x="1638" y="14662"/>
                  <a:pt x="1591" y="14578"/>
                </a:cubicBezTo>
                <a:cubicBezTo>
                  <a:pt x="1744" y="14568"/>
                  <a:pt x="1856" y="14562"/>
                  <a:pt x="1983" y="14554"/>
                </a:cubicBezTo>
                <a:lnTo>
                  <a:pt x="1983" y="14554"/>
                </a:lnTo>
                <a:cubicBezTo>
                  <a:pt x="1925" y="14585"/>
                  <a:pt x="1878" y="14610"/>
                  <a:pt x="1822" y="14639"/>
                </a:cubicBezTo>
                <a:cubicBezTo>
                  <a:pt x="1861" y="14699"/>
                  <a:pt x="1890" y="14741"/>
                  <a:pt x="1890" y="14741"/>
                </a:cubicBezTo>
                <a:cubicBezTo>
                  <a:pt x="1851" y="14840"/>
                  <a:pt x="1816" y="14901"/>
                  <a:pt x="1805" y="14964"/>
                </a:cubicBezTo>
                <a:cubicBezTo>
                  <a:pt x="1790" y="15061"/>
                  <a:pt x="1722" y="15217"/>
                  <a:pt x="1654" y="15271"/>
                </a:cubicBezTo>
                <a:lnTo>
                  <a:pt x="1654" y="15271"/>
                </a:lnTo>
                <a:cubicBezTo>
                  <a:pt x="1579" y="15222"/>
                  <a:pt x="1503" y="15172"/>
                  <a:pt x="1434" y="15127"/>
                </a:cubicBezTo>
                <a:cubicBezTo>
                  <a:pt x="1496" y="15006"/>
                  <a:pt x="1666" y="15140"/>
                  <a:pt x="1706" y="14953"/>
                </a:cubicBezTo>
                <a:lnTo>
                  <a:pt x="1706" y="14953"/>
                </a:lnTo>
                <a:cubicBezTo>
                  <a:pt x="1682" y="14962"/>
                  <a:pt x="1659" y="14965"/>
                  <a:pt x="1636" y="14965"/>
                </a:cubicBezTo>
                <a:cubicBezTo>
                  <a:pt x="1532" y="14965"/>
                  <a:pt x="1439" y="14889"/>
                  <a:pt x="1340" y="14889"/>
                </a:cubicBezTo>
                <a:cubicBezTo>
                  <a:pt x="1300" y="14889"/>
                  <a:pt x="1259" y="14901"/>
                  <a:pt x="1216" y="14936"/>
                </a:cubicBezTo>
                <a:cubicBezTo>
                  <a:pt x="1304" y="15141"/>
                  <a:pt x="1293" y="15265"/>
                  <a:pt x="1118" y="15428"/>
                </a:cubicBezTo>
                <a:cubicBezTo>
                  <a:pt x="1159" y="15474"/>
                  <a:pt x="1202" y="15520"/>
                  <a:pt x="1254" y="15574"/>
                </a:cubicBezTo>
                <a:cubicBezTo>
                  <a:pt x="1174" y="15595"/>
                  <a:pt x="1112" y="15610"/>
                  <a:pt x="1038" y="15629"/>
                </a:cubicBezTo>
                <a:cubicBezTo>
                  <a:pt x="1028" y="15824"/>
                  <a:pt x="990" y="16017"/>
                  <a:pt x="1016" y="16200"/>
                </a:cubicBezTo>
                <a:cubicBezTo>
                  <a:pt x="1032" y="16314"/>
                  <a:pt x="1003" y="16392"/>
                  <a:pt x="985" y="16490"/>
                </a:cubicBezTo>
                <a:cubicBezTo>
                  <a:pt x="972" y="16557"/>
                  <a:pt x="970" y="16641"/>
                  <a:pt x="957" y="16719"/>
                </a:cubicBezTo>
                <a:cubicBezTo>
                  <a:pt x="951" y="16763"/>
                  <a:pt x="1011" y="16817"/>
                  <a:pt x="1035" y="16858"/>
                </a:cubicBezTo>
                <a:cubicBezTo>
                  <a:pt x="1006" y="16906"/>
                  <a:pt x="959" y="16953"/>
                  <a:pt x="947" y="17007"/>
                </a:cubicBezTo>
                <a:cubicBezTo>
                  <a:pt x="934" y="17070"/>
                  <a:pt x="951" y="17140"/>
                  <a:pt x="956" y="17220"/>
                </a:cubicBezTo>
                <a:cubicBezTo>
                  <a:pt x="976" y="17236"/>
                  <a:pt x="1014" y="17270"/>
                  <a:pt x="1058" y="17304"/>
                </a:cubicBezTo>
                <a:cubicBezTo>
                  <a:pt x="965" y="17371"/>
                  <a:pt x="889" y="17426"/>
                  <a:pt x="809" y="17485"/>
                </a:cubicBezTo>
                <a:cubicBezTo>
                  <a:pt x="891" y="17590"/>
                  <a:pt x="974" y="17628"/>
                  <a:pt x="1059" y="17628"/>
                </a:cubicBezTo>
                <a:cubicBezTo>
                  <a:pt x="1159" y="17628"/>
                  <a:pt x="1262" y="17575"/>
                  <a:pt x="1368" y="17523"/>
                </a:cubicBezTo>
                <a:lnTo>
                  <a:pt x="1188" y="17442"/>
                </a:lnTo>
                <a:cubicBezTo>
                  <a:pt x="1259" y="17297"/>
                  <a:pt x="1274" y="17267"/>
                  <a:pt x="1367" y="17267"/>
                </a:cubicBezTo>
                <a:cubicBezTo>
                  <a:pt x="1392" y="17267"/>
                  <a:pt x="1422" y="17270"/>
                  <a:pt x="1459" y="17272"/>
                </a:cubicBezTo>
                <a:cubicBezTo>
                  <a:pt x="1470" y="17376"/>
                  <a:pt x="1523" y="17505"/>
                  <a:pt x="1480" y="17565"/>
                </a:cubicBezTo>
                <a:cubicBezTo>
                  <a:pt x="1407" y="17664"/>
                  <a:pt x="1376" y="17742"/>
                  <a:pt x="1446" y="17849"/>
                </a:cubicBezTo>
                <a:cubicBezTo>
                  <a:pt x="1394" y="17856"/>
                  <a:pt x="1356" y="17860"/>
                  <a:pt x="1320" y="17864"/>
                </a:cubicBezTo>
                <a:cubicBezTo>
                  <a:pt x="1363" y="17908"/>
                  <a:pt x="1434" y="17935"/>
                  <a:pt x="1350" y="18029"/>
                </a:cubicBezTo>
                <a:cubicBezTo>
                  <a:pt x="1303" y="18081"/>
                  <a:pt x="1326" y="18197"/>
                  <a:pt x="1317" y="18287"/>
                </a:cubicBezTo>
                <a:cubicBezTo>
                  <a:pt x="1307" y="18287"/>
                  <a:pt x="1297" y="18287"/>
                  <a:pt x="1289" y="18287"/>
                </a:cubicBezTo>
                <a:cubicBezTo>
                  <a:pt x="1159" y="18287"/>
                  <a:pt x="1163" y="18273"/>
                  <a:pt x="1228" y="18054"/>
                </a:cubicBezTo>
                <a:cubicBezTo>
                  <a:pt x="1102" y="18002"/>
                  <a:pt x="1033" y="17916"/>
                  <a:pt x="1102" y="17773"/>
                </a:cubicBezTo>
                <a:lnTo>
                  <a:pt x="1108" y="17773"/>
                </a:lnTo>
                <a:cubicBezTo>
                  <a:pt x="1107" y="17771"/>
                  <a:pt x="1106" y="17770"/>
                  <a:pt x="1105" y="17767"/>
                </a:cubicBezTo>
                <a:lnTo>
                  <a:pt x="1098" y="17773"/>
                </a:lnTo>
                <a:cubicBezTo>
                  <a:pt x="998" y="17702"/>
                  <a:pt x="950" y="17668"/>
                  <a:pt x="907" y="17668"/>
                </a:cubicBezTo>
                <a:cubicBezTo>
                  <a:pt x="868" y="17668"/>
                  <a:pt x="832" y="17695"/>
                  <a:pt x="763" y="17746"/>
                </a:cubicBezTo>
                <a:cubicBezTo>
                  <a:pt x="798" y="17798"/>
                  <a:pt x="832" y="17850"/>
                  <a:pt x="867" y="17904"/>
                </a:cubicBezTo>
                <a:cubicBezTo>
                  <a:pt x="809" y="17968"/>
                  <a:pt x="758" y="18022"/>
                  <a:pt x="702" y="18083"/>
                </a:cubicBezTo>
                <a:cubicBezTo>
                  <a:pt x="884" y="18156"/>
                  <a:pt x="674" y="18244"/>
                  <a:pt x="691" y="18278"/>
                </a:cubicBezTo>
                <a:cubicBezTo>
                  <a:pt x="772" y="18364"/>
                  <a:pt x="814" y="18411"/>
                  <a:pt x="877" y="18479"/>
                </a:cubicBezTo>
                <a:cubicBezTo>
                  <a:pt x="710" y="18499"/>
                  <a:pt x="592" y="18543"/>
                  <a:pt x="664" y="18727"/>
                </a:cubicBezTo>
                <a:cubicBezTo>
                  <a:pt x="673" y="18747"/>
                  <a:pt x="637" y="18784"/>
                  <a:pt x="626" y="18814"/>
                </a:cubicBezTo>
                <a:cubicBezTo>
                  <a:pt x="585" y="18921"/>
                  <a:pt x="639" y="18979"/>
                  <a:pt x="737" y="18986"/>
                </a:cubicBezTo>
                <a:cubicBezTo>
                  <a:pt x="746" y="18987"/>
                  <a:pt x="754" y="18987"/>
                  <a:pt x="763" y="18987"/>
                </a:cubicBezTo>
                <a:cubicBezTo>
                  <a:pt x="827" y="18987"/>
                  <a:pt x="892" y="18969"/>
                  <a:pt x="956" y="18964"/>
                </a:cubicBezTo>
                <a:cubicBezTo>
                  <a:pt x="1040" y="18959"/>
                  <a:pt x="1126" y="18958"/>
                  <a:pt x="1223" y="18955"/>
                </a:cubicBezTo>
                <a:lnTo>
                  <a:pt x="1223" y="18955"/>
                </a:lnTo>
                <a:cubicBezTo>
                  <a:pt x="1174" y="19095"/>
                  <a:pt x="1140" y="19157"/>
                  <a:pt x="1094" y="19157"/>
                </a:cubicBezTo>
                <a:cubicBezTo>
                  <a:pt x="1074" y="19157"/>
                  <a:pt x="1051" y="19144"/>
                  <a:pt x="1025" y="19122"/>
                </a:cubicBezTo>
                <a:cubicBezTo>
                  <a:pt x="957" y="19063"/>
                  <a:pt x="891" y="19044"/>
                  <a:pt x="825" y="19044"/>
                </a:cubicBezTo>
                <a:cubicBezTo>
                  <a:pt x="753" y="19044"/>
                  <a:pt x="680" y="19067"/>
                  <a:pt x="603" y="19085"/>
                </a:cubicBezTo>
                <a:cubicBezTo>
                  <a:pt x="608" y="19172"/>
                  <a:pt x="648" y="19276"/>
                  <a:pt x="611" y="19325"/>
                </a:cubicBezTo>
                <a:cubicBezTo>
                  <a:pt x="543" y="19417"/>
                  <a:pt x="577" y="19502"/>
                  <a:pt x="563" y="19588"/>
                </a:cubicBezTo>
                <a:cubicBezTo>
                  <a:pt x="540" y="19716"/>
                  <a:pt x="605" y="19793"/>
                  <a:pt x="638" y="19899"/>
                </a:cubicBezTo>
                <a:cubicBezTo>
                  <a:pt x="582" y="19913"/>
                  <a:pt x="528" y="19928"/>
                  <a:pt x="481" y="19940"/>
                </a:cubicBezTo>
                <a:cubicBezTo>
                  <a:pt x="495" y="20168"/>
                  <a:pt x="508" y="20392"/>
                  <a:pt x="523" y="20616"/>
                </a:cubicBezTo>
                <a:cubicBezTo>
                  <a:pt x="538" y="20693"/>
                  <a:pt x="715" y="20682"/>
                  <a:pt x="655" y="20840"/>
                </a:cubicBezTo>
                <a:cubicBezTo>
                  <a:pt x="556" y="20845"/>
                  <a:pt x="469" y="20850"/>
                  <a:pt x="393" y="20855"/>
                </a:cubicBezTo>
                <a:cubicBezTo>
                  <a:pt x="400" y="20955"/>
                  <a:pt x="441" y="21079"/>
                  <a:pt x="403" y="21116"/>
                </a:cubicBezTo>
                <a:cubicBezTo>
                  <a:pt x="311" y="21200"/>
                  <a:pt x="355" y="21262"/>
                  <a:pt x="414" y="21297"/>
                </a:cubicBezTo>
                <a:cubicBezTo>
                  <a:pt x="559" y="21381"/>
                  <a:pt x="549" y="21535"/>
                  <a:pt x="597" y="21693"/>
                </a:cubicBezTo>
                <a:cubicBezTo>
                  <a:pt x="534" y="21679"/>
                  <a:pt x="472" y="21665"/>
                  <a:pt x="414" y="21652"/>
                </a:cubicBezTo>
                <a:cubicBezTo>
                  <a:pt x="428" y="21574"/>
                  <a:pt x="436" y="21521"/>
                  <a:pt x="454" y="21419"/>
                </a:cubicBezTo>
                <a:lnTo>
                  <a:pt x="454" y="21419"/>
                </a:lnTo>
                <a:cubicBezTo>
                  <a:pt x="254" y="21633"/>
                  <a:pt x="253" y="21698"/>
                  <a:pt x="388" y="21852"/>
                </a:cubicBezTo>
                <a:cubicBezTo>
                  <a:pt x="434" y="21907"/>
                  <a:pt x="464" y="21972"/>
                  <a:pt x="502" y="22033"/>
                </a:cubicBezTo>
                <a:cubicBezTo>
                  <a:pt x="377" y="22087"/>
                  <a:pt x="563" y="22167"/>
                  <a:pt x="483" y="22238"/>
                </a:cubicBezTo>
                <a:cubicBezTo>
                  <a:pt x="408" y="22207"/>
                  <a:pt x="337" y="22178"/>
                  <a:pt x="232" y="22134"/>
                </a:cubicBezTo>
                <a:lnTo>
                  <a:pt x="232" y="22134"/>
                </a:lnTo>
                <a:cubicBezTo>
                  <a:pt x="290" y="22337"/>
                  <a:pt x="339" y="22507"/>
                  <a:pt x="398" y="22710"/>
                </a:cubicBezTo>
                <a:cubicBezTo>
                  <a:pt x="435" y="22659"/>
                  <a:pt x="454" y="22634"/>
                  <a:pt x="482" y="22595"/>
                </a:cubicBezTo>
                <a:cubicBezTo>
                  <a:pt x="559" y="22705"/>
                  <a:pt x="670" y="22753"/>
                  <a:pt x="810" y="22753"/>
                </a:cubicBezTo>
                <a:cubicBezTo>
                  <a:pt x="811" y="22753"/>
                  <a:pt x="813" y="22753"/>
                  <a:pt x="814" y="22753"/>
                </a:cubicBezTo>
                <a:cubicBezTo>
                  <a:pt x="815" y="22753"/>
                  <a:pt x="815" y="22753"/>
                  <a:pt x="816" y="22753"/>
                </a:cubicBezTo>
                <a:cubicBezTo>
                  <a:pt x="911" y="22753"/>
                  <a:pt x="998" y="22853"/>
                  <a:pt x="946" y="22917"/>
                </a:cubicBezTo>
                <a:cubicBezTo>
                  <a:pt x="806" y="23086"/>
                  <a:pt x="929" y="23282"/>
                  <a:pt x="816" y="23477"/>
                </a:cubicBezTo>
                <a:cubicBezTo>
                  <a:pt x="973" y="23508"/>
                  <a:pt x="1100" y="23534"/>
                  <a:pt x="1240" y="23563"/>
                </a:cubicBezTo>
                <a:cubicBezTo>
                  <a:pt x="1247" y="23616"/>
                  <a:pt x="1256" y="23675"/>
                  <a:pt x="1268" y="23761"/>
                </a:cubicBezTo>
                <a:cubicBezTo>
                  <a:pt x="1169" y="23688"/>
                  <a:pt x="1084" y="23618"/>
                  <a:pt x="981" y="23618"/>
                </a:cubicBezTo>
                <a:cubicBezTo>
                  <a:pt x="941" y="23618"/>
                  <a:pt x="898" y="23629"/>
                  <a:pt x="852" y="23653"/>
                </a:cubicBezTo>
                <a:cubicBezTo>
                  <a:pt x="887" y="23723"/>
                  <a:pt x="920" y="23787"/>
                  <a:pt x="957" y="23862"/>
                </a:cubicBezTo>
                <a:cubicBezTo>
                  <a:pt x="866" y="23946"/>
                  <a:pt x="769" y="24033"/>
                  <a:pt x="674" y="24119"/>
                </a:cubicBezTo>
                <a:lnTo>
                  <a:pt x="678" y="24119"/>
                </a:lnTo>
                <a:cubicBezTo>
                  <a:pt x="676" y="24119"/>
                  <a:pt x="675" y="24121"/>
                  <a:pt x="674" y="24122"/>
                </a:cubicBezTo>
                <a:cubicBezTo>
                  <a:pt x="721" y="24152"/>
                  <a:pt x="768" y="24181"/>
                  <a:pt x="839" y="24226"/>
                </a:cubicBezTo>
                <a:cubicBezTo>
                  <a:pt x="756" y="24291"/>
                  <a:pt x="709" y="24327"/>
                  <a:pt x="660" y="24366"/>
                </a:cubicBezTo>
                <a:cubicBezTo>
                  <a:pt x="704" y="24421"/>
                  <a:pt x="748" y="24478"/>
                  <a:pt x="774" y="24514"/>
                </a:cubicBezTo>
                <a:cubicBezTo>
                  <a:pt x="752" y="24622"/>
                  <a:pt x="711" y="24707"/>
                  <a:pt x="725" y="24784"/>
                </a:cubicBezTo>
                <a:cubicBezTo>
                  <a:pt x="748" y="24915"/>
                  <a:pt x="691" y="24932"/>
                  <a:pt x="608" y="24932"/>
                </a:cubicBezTo>
                <a:cubicBezTo>
                  <a:pt x="598" y="24932"/>
                  <a:pt x="587" y="24932"/>
                  <a:pt x="576" y="24931"/>
                </a:cubicBezTo>
                <a:cubicBezTo>
                  <a:pt x="554" y="24843"/>
                  <a:pt x="533" y="24758"/>
                  <a:pt x="512" y="24671"/>
                </a:cubicBezTo>
                <a:cubicBezTo>
                  <a:pt x="648" y="24592"/>
                  <a:pt x="647" y="24580"/>
                  <a:pt x="457" y="24457"/>
                </a:cubicBezTo>
                <a:cubicBezTo>
                  <a:pt x="610" y="24394"/>
                  <a:pt x="518" y="24188"/>
                  <a:pt x="674" y="24123"/>
                </a:cubicBezTo>
                <a:cubicBezTo>
                  <a:pt x="674" y="24122"/>
                  <a:pt x="673" y="24122"/>
                  <a:pt x="673" y="24122"/>
                </a:cubicBezTo>
                <a:lnTo>
                  <a:pt x="674" y="24121"/>
                </a:lnTo>
                <a:lnTo>
                  <a:pt x="674" y="24121"/>
                </a:lnTo>
                <a:cubicBezTo>
                  <a:pt x="454" y="24122"/>
                  <a:pt x="377" y="24301"/>
                  <a:pt x="278" y="24496"/>
                </a:cubicBezTo>
                <a:cubicBezTo>
                  <a:pt x="269" y="24368"/>
                  <a:pt x="264" y="24287"/>
                  <a:pt x="259" y="24192"/>
                </a:cubicBezTo>
                <a:cubicBezTo>
                  <a:pt x="577" y="24119"/>
                  <a:pt x="483" y="23908"/>
                  <a:pt x="403" y="23691"/>
                </a:cubicBezTo>
                <a:cubicBezTo>
                  <a:pt x="493" y="23685"/>
                  <a:pt x="563" y="23681"/>
                  <a:pt x="650" y="23676"/>
                </a:cubicBezTo>
                <a:cubicBezTo>
                  <a:pt x="618" y="23627"/>
                  <a:pt x="597" y="23591"/>
                  <a:pt x="576" y="23560"/>
                </a:cubicBezTo>
                <a:cubicBezTo>
                  <a:pt x="617" y="23539"/>
                  <a:pt x="653" y="23523"/>
                  <a:pt x="704" y="23498"/>
                </a:cubicBezTo>
                <a:cubicBezTo>
                  <a:pt x="605" y="23466"/>
                  <a:pt x="533" y="23443"/>
                  <a:pt x="407" y="23403"/>
                </a:cubicBezTo>
                <a:cubicBezTo>
                  <a:pt x="686" y="23262"/>
                  <a:pt x="392" y="23160"/>
                  <a:pt x="455" y="23042"/>
                </a:cubicBezTo>
                <a:cubicBezTo>
                  <a:pt x="508" y="23030"/>
                  <a:pt x="561" y="23017"/>
                  <a:pt x="665" y="22993"/>
                </a:cubicBezTo>
                <a:cubicBezTo>
                  <a:pt x="559" y="22888"/>
                  <a:pt x="481" y="22811"/>
                  <a:pt x="353" y="22685"/>
                </a:cubicBezTo>
                <a:cubicBezTo>
                  <a:pt x="308" y="22908"/>
                  <a:pt x="353" y="23098"/>
                  <a:pt x="202" y="23212"/>
                </a:cubicBezTo>
                <a:cubicBezTo>
                  <a:pt x="355" y="23348"/>
                  <a:pt x="367" y="23374"/>
                  <a:pt x="336" y="23460"/>
                </a:cubicBezTo>
                <a:cubicBezTo>
                  <a:pt x="292" y="23579"/>
                  <a:pt x="220" y="23696"/>
                  <a:pt x="214" y="23815"/>
                </a:cubicBezTo>
                <a:cubicBezTo>
                  <a:pt x="207" y="23944"/>
                  <a:pt x="59" y="24071"/>
                  <a:pt x="202" y="24201"/>
                </a:cubicBezTo>
                <a:cubicBezTo>
                  <a:pt x="206" y="24204"/>
                  <a:pt x="205" y="24222"/>
                  <a:pt x="201" y="24225"/>
                </a:cubicBezTo>
                <a:cubicBezTo>
                  <a:pt x="44" y="24329"/>
                  <a:pt x="205" y="24492"/>
                  <a:pt x="112" y="24607"/>
                </a:cubicBezTo>
                <a:cubicBezTo>
                  <a:pt x="215" y="24683"/>
                  <a:pt x="373" y="24687"/>
                  <a:pt x="377" y="24871"/>
                </a:cubicBezTo>
                <a:cubicBezTo>
                  <a:pt x="278" y="24830"/>
                  <a:pt x="194" y="24796"/>
                  <a:pt x="68" y="24746"/>
                </a:cubicBezTo>
                <a:lnTo>
                  <a:pt x="68" y="24746"/>
                </a:lnTo>
                <a:cubicBezTo>
                  <a:pt x="73" y="24827"/>
                  <a:pt x="56" y="24897"/>
                  <a:pt x="84" y="24933"/>
                </a:cubicBezTo>
                <a:cubicBezTo>
                  <a:pt x="170" y="25049"/>
                  <a:pt x="206" y="25168"/>
                  <a:pt x="149" y="25301"/>
                </a:cubicBezTo>
                <a:cubicBezTo>
                  <a:pt x="231" y="25331"/>
                  <a:pt x="295" y="25355"/>
                  <a:pt x="382" y="25387"/>
                </a:cubicBezTo>
                <a:cubicBezTo>
                  <a:pt x="258" y="25429"/>
                  <a:pt x="168" y="25461"/>
                  <a:pt x="71" y="25494"/>
                </a:cubicBezTo>
                <a:cubicBezTo>
                  <a:pt x="102" y="25633"/>
                  <a:pt x="126" y="25744"/>
                  <a:pt x="144" y="25836"/>
                </a:cubicBezTo>
                <a:cubicBezTo>
                  <a:pt x="228" y="25893"/>
                  <a:pt x="297" y="25940"/>
                  <a:pt x="394" y="26008"/>
                </a:cubicBezTo>
                <a:cubicBezTo>
                  <a:pt x="297" y="26061"/>
                  <a:pt x="243" y="26090"/>
                  <a:pt x="193" y="26117"/>
                </a:cubicBezTo>
                <a:cubicBezTo>
                  <a:pt x="144" y="26062"/>
                  <a:pt x="108" y="26019"/>
                  <a:pt x="60" y="25962"/>
                </a:cubicBezTo>
                <a:lnTo>
                  <a:pt x="60" y="25962"/>
                </a:lnTo>
                <a:cubicBezTo>
                  <a:pt x="1" y="26199"/>
                  <a:pt x="155" y="26322"/>
                  <a:pt x="249" y="26476"/>
                </a:cubicBezTo>
                <a:cubicBezTo>
                  <a:pt x="202" y="26592"/>
                  <a:pt x="167" y="26700"/>
                  <a:pt x="237" y="26830"/>
                </a:cubicBezTo>
                <a:cubicBezTo>
                  <a:pt x="294" y="26935"/>
                  <a:pt x="301" y="27066"/>
                  <a:pt x="331" y="27187"/>
                </a:cubicBezTo>
                <a:cubicBezTo>
                  <a:pt x="202" y="27224"/>
                  <a:pt x="184" y="27244"/>
                  <a:pt x="209" y="27337"/>
                </a:cubicBezTo>
                <a:cubicBezTo>
                  <a:pt x="222" y="27389"/>
                  <a:pt x="264" y="27457"/>
                  <a:pt x="246" y="27488"/>
                </a:cubicBezTo>
                <a:cubicBezTo>
                  <a:pt x="163" y="27630"/>
                  <a:pt x="230" y="27734"/>
                  <a:pt x="297" y="27854"/>
                </a:cubicBezTo>
                <a:cubicBezTo>
                  <a:pt x="337" y="27927"/>
                  <a:pt x="360" y="28031"/>
                  <a:pt x="344" y="28113"/>
                </a:cubicBezTo>
                <a:cubicBezTo>
                  <a:pt x="282" y="28447"/>
                  <a:pt x="335" y="28759"/>
                  <a:pt x="450" y="29073"/>
                </a:cubicBezTo>
                <a:cubicBezTo>
                  <a:pt x="486" y="29174"/>
                  <a:pt x="555" y="29198"/>
                  <a:pt x="631" y="29229"/>
                </a:cubicBezTo>
                <a:cubicBezTo>
                  <a:pt x="610" y="29280"/>
                  <a:pt x="594" y="29316"/>
                  <a:pt x="580" y="29352"/>
                </a:cubicBezTo>
                <a:cubicBezTo>
                  <a:pt x="782" y="29433"/>
                  <a:pt x="782" y="29433"/>
                  <a:pt x="856" y="29623"/>
                </a:cubicBezTo>
                <a:cubicBezTo>
                  <a:pt x="825" y="29645"/>
                  <a:pt x="792" y="29670"/>
                  <a:pt x="732" y="29713"/>
                </a:cubicBezTo>
                <a:cubicBezTo>
                  <a:pt x="690" y="29613"/>
                  <a:pt x="657" y="29528"/>
                  <a:pt x="617" y="29436"/>
                </a:cubicBezTo>
                <a:lnTo>
                  <a:pt x="617" y="29436"/>
                </a:lnTo>
                <a:cubicBezTo>
                  <a:pt x="535" y="29758"/>
                  <a:pt x="545" y="29796"/>
                  <a:pt x="747" y="29891"/>
                </a:cubicBezTo>
                <a:cubicBezTo>
                  <a:pt x="752" y="29969"/>
                  <a:pt x="756" y="30050"/>
                  <a:pt x="761" y="30129"/>
                </a:cubicBezTo>
                <a:cubicBezTo>
                  <a:pt x="801" y="30134"/>
                  <a:pt x="831" y="30138"/>
                  <a:pt x="884" y="30145"/>
                </a:cubicBezTo>
                <a:cubicBezTo>
                  <a:pt x="855" y="30218"/>
                  <a:pt x="830" y="30284"/>
                  <a:pt x="808" y="30338"/>
                </a:cubicBezTo>
                <a:cubicBezTo>
                  <a:pt x="873" y="30399"/>
                  <a:pt x="934" y="30459"/>
                  <a:pt x="1009" y="30530"/>
                </a:cubicBezTo>
                <a:cubicBezTo>
                  <a:pt x="943" y="30565"/>
                  <a:pt x="908" y="30583"/>
                  <a:pt x="871" y="30603"/>
                </a:cubicBezTo>
                <a:cubicBezTo>
                  <a:pt x="949" y="30644"/>
                  <a:pt x="1014" y="30681"/>
                  <a:pt x="1091" y="30722"/>
                </a:cubicBezTo>
                <a:cubicBezTo>
                  <a:pt x="1154" y="30686"/>
                  <a:pt x="1222" y="30646"/>
                  <a:pt x="1295" y="30604"/>
                </a:cubicBezTo>
                <a:cubicBezTo>
                  <a:pt x="1227" y="30524"/>
                  <a:pt x="1175" y="30463"/>
                  <a:pt x="1118" y="30396"/>
                </a:cubicBezTo>
                <a:cubicBezTo>
                  <a:pt x="1165" y="30379"/>
                  <a:pt x="1202" y="30364"/>
                  <a:pt x="1241" y="30348"/>
                </a:cubicBezTo>
                <a:cubicBezTo>
                  <a:pt x="1127" y="30222"/>
                  <a:pt x="1362" y="30188"/>
                  <a:pt x="1309" y="30081"/>
                </a:cubicBezTo>
                <a:cubicBezTo>
                  <a:pt x="1212" y="30035"/>
                  <a:pt x="1116" y="29989"/>
                  <a:pt x="975" y="29921"/>
                </a:cubicBezTo>
                <a:cubicBezTo>
                  <a:pt x="1072" y="29916"/>
                  <a:pt x="1148" y="29900"/>
                  <a:pt x="1211" y="29900"/>
                </a:cubicBezTo>
                <a:cubicBezTo>
                  <a:pt x="1237" y="29900"/>
                  <a:pt x="1261" y="29902"/>
                  <a:pt x="1283" y="29910"/>
                </a:cubicBezTo>
                <a:cubicBezTo>
                  <a:pt x="1348" y="29932"/>
                  <a:pt x="1412" y="30006"/>
                  <a:pt x="1444" y="30072"/>
                </a:cubicBezTo>
                <a:cubicBezTo>
                  <a:pt x="1472" y="30135"/>
                  <a:pt x="1456" y="30217"/>
                  <a:pt x="1460" y="30270"/>
                </a:cubicBezTo>
                <a:cubicBezTo>
                  <a:pt x="1398" y="30302"/>
                  <a:pt x="1353" y="30323"/>
                  <a:pt x="1270" y="30364"/>
                </a:cubicBezTo>
                <a:cubicBezTo>
                  <a:pt x="1382" y="30448"/>
                  <a:pt x="1462" y="30510"/>
                  <a:pt x="1546" y="30573"/>
                </a:cubicBezTo>
                <a:cubicBezTo>
                  <a:pt x="1545" y="30573"/>
                  <a:pt x="1545" y="30573"/>
                  <a:pt x="1544" y="30573"/>
                </a:cubicBezTo>
                <a:cubicBezTo>
                  <a:pt x="1403" y="30573"/>
                  <a:pt x="1459" y="30701"/>
                  <a:pt x="1454" y="30785"/>
                </a:cubicBezTo>
                <a:cubicBezTo>
                  <a:pt x="1351" y="30778"/>
                  <a:pt x="1273" y="30773"/>
                  <a:pt x="1211" y="30773"/>
                </a:cubicBezTo>
                <a:cubicBezTo>
                  <a:pt x="1013" y="30773"/>
                  <a:pt x="997" y="30828"/>
                  <a:pt x="929" y="31063"/>
                </a:cubicBezTo>
                <a:cubicBezTo>
                  <a:pt x="967" y="31092"/>
                  <a:pt x="1008" y="31120"/>
                  <a:pt x="1049" y="31150"/>
                </a:cubicBezTo>
                <a:cubicBezTo>
                  <a:pt x="1112" y="31052"/>
                  <a:pt x="1173" y="30959"/>
                  <a:pt x="1233" y="30865"/>
                </a:cubicBezTo>
                <a:cubicBezTo>
                  <a:pt x="1249" y="30874"/>
                  <a:pt x="1264" y="30880"/>
                  <a:pt x="1280" y="30886"/>
                </a:cubicBezTo>
                <a:cubicBezTo>
                  <a:pt x="1270" y="30937"/>
                  <a:pt x="1258" y="30987"/>
                  <a:pt x="1248" y="31036"/>
                </a:cubicBezTo>
                <a:cubicBezTo>
                  <a:pt x="1226" y="31133"/>
                  <a:pt x="1154" y="31265"/>
                  <a:pt x="1194" y="31321"/>
                </a:cubicBezTo>
                <a:cubicBezTo>
                  <a:pt x="1296" y="31466"/>
                  <a:pt x="1212" y="31503"/>
                  <a:pt x="1111" y="31558"/>
                </a:cubicBezTo>
                <a:cubicBezTo>
                  <a:pt x="1090" y="31569"/>
                  <a:pt x="1086" y="31609"/>
                  <a:pt x="1063" y="31660"/>
                </a:cubicBezTo>
                <a:cubicBezTo>
                  <a:pt x="1103" y="31656"/>
                  <a:pt x="1141" y="31653"/>
                  <a:pt x="1176" y="31653"/>
                </a:cubicBezTo>
                <a:cubicBezTo>
                  <a:pt x="1266" y="31653"/>
                  <a:pt x="1339" y="31675"/>
                  <a:pt x="1388" y="31766"/>
                </a:cubicBezTo>
                <a:cubicBezTo>
                  <a:pt x="1446" y="31875"/>
                  <a:pt x="1485" y="31972"/>
                  <a:pt x="1407" y="32089"/>
                </a:cubicBezTo>
                <a:cubicBezTo>
                  <a:pt x="1387" y="32120"/>
                  <a:pt x="1423" y="32193"/>
                  <a:pt x="1445" y="32241"/>
                </a:cubicBezTo>
                <a:cubicBezTo>
                  <a:pt x="1517" y="32394"/>
                  <a:pt x="1593" y="32543"/>
                  <a:pt x="1665" y="32688"/>
                </a:cubicBezTo>
                <a:cubicBezTo>
                  <a:pt x="1680" y="32671"/>
                  <a:pt x="1718" y="32633"/>
                  <a:pt x="1733" y="32616"/>
                </a:cubicBezTo>
                <a:cubicBezTo>
                  <a:pt x="1857" y="32676"/>
                  <a:pt x="2007" y="32699"/>
                  <a:pt x="2050" y="32780"/>
                </a:cubicBezTo>
                <a:cubicBezTo>
                  <a:pt x="2122" y="32917"/>
                  <a:pt x="2278" y="32913"/>
                  <a:pt x="2357" y="33017"/>
                </a:cubicBezTo>
                <a:cubicBezTo>
                  <a:pt x="2200" y="33173"/>
                  <a:pt x="2204" y="33173"/>
                  <a:pt x="2222" y="33408"/>
                </a:cubicBezTo>
                <a:cubicBezTo>
                  <a:pt x="2228" y="33480"/>
                  <a:pt x="2210" y="33555"/>
                  <a:pt x="2204" y="33624"/>
                </a:cubicBezTo>
                <a:cubicBezTo>
                  <a:pt x="2303" y="33738"/>
                  <a:pt x="2402" y="33849"/>
                  <a:pt x="2508" y="33969"/>
                </a:cubicBezTo>
                <a:cubicBezTo>
                  <a:pt x="2497" y="34006"/>
                  <a:pt x="2478" y="34058"/>
                  <a:pt x="2460" y="34118"/>
                </a:cubicBezTo>
                <a:cubicBezTo>
                  <a:pt x="2574" y="34178"/>
                  <a:pt x="2716" y="34196"/>
                  <a:pt x="2713" y="34366"/>
                </a:cubicBezTo>
                <a:cubicBezTo>
                  <a:pt x="2713" y="34396"/>
                  <a:pt x="2798" y="34454"/>
                  <a:pt x="2842" y="34454"/>
                </a:cubicBezTo>
                <a:cubicBezTo>
                  <a:pt x="2842" y="34454"/>
                  <a:pt x="2843" y="34454"/>
                  <a:pt x="2843" y="34454"/>
                </a:cubicBezTo>
                <a:cubicBezTo>
                  <a:pt x="2851" y="34453"/>
                  <a:pt x="2859" y="34453"/>
                  <a:pt x="2867" y="34453"/>
                </a:cubicBezTo>
                <a:cubicBezTo>
                  <a:pt x="3109" y="34453"/>
                  <a:pt x="3249" y="34621"/>
                  <a:pt x="3441" y="34776"/>
                </a:cubicBezTo>
                <a:cubicBezTo>
                  <a:pt x="3398" y="34783"/>
                  <a:pt x="3360" y="34788"/>
                  <a:pt x="3327" y="34788"/>
                </a:cubicBezTo>
                <a:cubicBezTo>
                  <a:pt x="3257" y="34788"/>
                  <a:pt x="3205" y="34768"/>
                  <a:pt x="3159" y="34710"/>
                </a:cubicBezTo>
                <a:cubicBezTo>
                  <a:pt x="3118" y="34661"/>
                  <a:pt x="3054" y="34630"/>
                  <a:pt x="3009" y="34583"/>
                </a:cubicBezTo>
                <a:cubicBezTo>
                  <a:pt x="2980" y="34554"/>
                  <a:pt x="2950" y="34533"/>
                  <a:pt x="2921" y="34533"/>
                </a:cubicBezTo>
                <a:cubicBezTo>
                  <a:pt x="2901" y="34533"/>
                  <a:pt x="2881" y="34543"/>
                  <a:pt x="2862" y="34568"/>
                </a:cubicBezTo>
                <a:cubicBezTo>
                  <a:pt x="2809" y="34639"/>
                  <a:pt x="2851" y="34696"/>
                  <a:pt x="2915" y="34733"/>
                </a:cubicBezTo>
                <a:cubicBezTo>
                  <a:pt x="2955" y="34756"/>
                  <a:pt x="3034" y="34756"/>
                  <a:pt x="3041" y="34782"/>
                </a:cubicBezTo>
                <a:cubicBezTo>
                  <a:pt x="3103" y="34983"/>
                  <a:pt x="3280" y="35051"/>
                  <a:pt x="3445" y="35135"/>
                </a:cubicBezTo>
                <a:cubicBezTo>
                  <a:pt x="3338" y="35348"/>
                  <a:pt x="3554" y="35429"/>
                  <a:pt x="3596" y="35599"/>
                </a:cubicBezTo>
                <a:cubicBezTo>
                  <a:pt x="3680" y="35542"/>
                  <a:pt x="3739" y="35504"/>
                  <a:pt x="3817" y="35452"/>
                </a:cubicBezTo>
                <a:cubicBezTo>
                  <a:pt x="3866" y="35520"/>
                  <a:pt x="3908" y="35577"/>
                  <a:pt x="3949" y="35635"/>
                </a:cubicBezTo>
                <a:cubicBezTo>
                  <a:pt x="3879" y="35677"/>
                  <a:pt x="3827" y="35709"/>
                  <a:pt x="3759" y="35749"/>
                </a:cubicBezTo>
                <a:cubicBezTo>
                  <a:pt x="3887" y="35869"/>
                  <a:pt x="3991" y="35984"/>
                  <a:pt x="4113" y="36076"/>
                </a:cubicBezTo>
                <a:cubicBezTo>
                  <a:pt x="4203" y="36142"/>
                  <a:pt x="4316" y="36177"/>
                  <a:pt x="4419" y="36225"/>
                </a:cubicBezTo>
                <a:cubicBezTo>
                  <a:pt x="4462" y="36246"/>
                  <a:pt x="4514" y="36258"/>
                  <a:pt x="4550" y="36287"/>
                </a:cubicBezTo>
                <a:cubicBezTo>
                  <a:pt x="4622" y="36348"/>
                  <a:pt x="4684" y="36418"/>
                  <a:pt x="4765" y="36500"/>
                </a:cubicBezTo>
                <a:cubicBezTo>
                  <a:pt x="4754" y="36524"/>
                  <a:pt x="4732" y="36567"/>
                  <a:pt x="4722" y="36586"/>
                </a:cubicBezTo>
                <a:cubicBezTo>
                  <a:pt x="4763" y="36656"/>
                  <a:pt x="4796" y="36718"/>
                  <a:pt x="4835" y="36773"/>
                </a:cubicBezTo>
                <a:cubicBezTo>
                  <a:pt x="4920" y="36896"/>
                  <a:pt x="4950" y="37073"/>
                  <a:pt x="5158" y="37074"/>
                </a:cubicBezTo>
                <a:cubicBezTo>
                  <a:pt x="5208" y="37074"/>
                  <a:pt x="5271" y="37140"/>
                  <a:pt x="5305" y="37190"/>
                </a:cubicBezTo>
                <a:cubicBezTo>
                  <a:pt x="5354" y="37266"/>
                  <a:pt x="5368" y="37365"/>
                  <a:pt x="5422" y="37435"/>
                </a:cubicBezTo>
                <a:cubicBezTo>
                  <a:pt x="5520" y="37563"/>
                  <a:pt x="5617" y="37711"/>
                  <a:pt x="5750" y="37786"/>
                </a:cubicBezTo>
                <a:cubicBezTo>
                  <a:pt x="5896" y="37866"/>
                  <a:pt x="6063" y="37896"/>
                  <a:pt x="6129" y="38077"/>
                </a:cubicBezTo>
                <a:cubicBezTo>
                  <a:pt x="6139" y="38101"/>
                  <a:pt x="6179" y="38130"/>
                  <a:pt x="6207" y="38132"/>
                </a:cubicBezTo>
                <a:cubicBezTo>
                  <a:pt x="6383" y="38146"/>
                  <a:pt x="6426" y="38257"/>
                  <a:pt x="6406" y="38392"/>
                </a:cubicBezTo>
                <a:cubicBezTo>
                  <a:pt x="6529" y="38479"/>
                  <a:pt x="6633" y="38559"/>
                  <a:pt x="6744" y="38626"/>
                </a:cubicBezTo>
                <a:cubicBezTo>
                  <a:pt x="6855" y="38692"/>
                  <a:pt x="6932" y="38815"/>
                  <a:pt x="7084" y="38815"/>
                </a:cubicBezTo>
                <a:cubicBezTo>
                  <a:pt x="7087" y="38815"/>
                  <a:pt x="7089" y="38815"/>
                  <a:pt x="7092" y="38815"/>
                </a:cubicBezTo>
                <a:cubicBezTo>
                  <a:pt x="7092" y="38815"/>
                  <a:pt x="7092" y="38815"/>
                  <a:pt x="7092" y="38815"/>
                </a:cubicBezTo>
                <a:cubicBezTo>
                  <a:pt x="7121" y="38815"/>
                  <a:pt x="7177" y="38906"/>
                  <a:pt x="7177" y="38954"/>
                </a:cubicBezTo>
                <a:cubicBezTo>
                  <a:pt x="7176" y="39049"/>
                  <a:pt x="7211" y="39085"/>
                  <a:pt x="7299" y="39107"/>
                </a:cubicBezTo>
                <a:cubicBezTo>
                  <a:pt x="7339" y="39116"/>
                  <a:pt x="7373" y="39172"/>
                  <a:pt x="7398" y="39211"/>
                </a:cubicBezTo>
                <a:cubicBezTo>
                  <a:pt x="7492" y="39369"/>
                  <a:pt x="7671" y="39429"/>
                  <a:pt x="7792" y="39559"/>
                </a:cubicBezTo>
                <a:cubicBezTo>
                  <a:pt x="7839" y="39609"/>
                  <a:pt x="7953" y="39597"/>
                  <a:pt x="8011" y="39609"/>
                </a:cubicBezTo>
                <a:cubicBezTo>
                  <a:pt x="8040" y="39661"/>
                  <a:pt x="8056" y="39713"/>
                  <a:pt x="8091" y="39746"/>
                </a:cubicBezTo>
                <a:cubicBezTo>
                  <a:pt x="8254" y="39896"/>
                  <a:pt x="8535" y="39945"/>
                  <a:pt x="8518" y="40248"/>
                </a:cubicBezTo>
                <a:cubicBezTo>
                  <a:pt x="8518" y="40256"/>
                  <a:pt x="8542" y="40271"/>
                  <a:pt x="8557" y="40273"/>
                </a:cubicBezTo>
                <a:cubicBezTo>
                  <a:pt x="8698" y="40302"/>
                  <a:pt x="8711" y="40423"/>
                  <a:pt x="8725" y="40517"/>
                </a:cubicBezTo>
                <a:cubicBezTo>
                  <a:pt x="8893" y="40578"/>
                  <a:pt x="9037" y="40630"/>
                  <a:pt x="9196" y="40688"/>
                </a:cubicBezTo>
                <a:cubicBezTo>
                  <a:pt x="9318" y="40882"/>
                  <a:pt x="9389" y="41152"/>
                  <a:pt x="9630" y="41267"/>
                </a:cubicBezTo>
                <a:cubicBezTo>
                  <a:pt x="9844" y="41369"/>
                  <a:pt x="9944" y="41643"/>
                  <a:pt x="10201" y="41643"/>
                </a:cubicBezTo>
                <a:cubicBezTo>
                  <a:pt x="10213" y="41643"/>
                  <a:pt x="10226" y="41642"/>
                  <a:pt x="10240" y="41641"/>
                </a:cubicBezTo>
                <a:cubicBezTo>
                  <a:pt x="10328" y="41792"/>
                  <a:pt x="10411" y="41930"/>
                  <a:pt x="10505" y="42094"/>
                </a:cubicBezTo>
                <a:cubicBezTo>
                  <a:pt x="10564" y="42019"/>
                  <a:pt x="10604" y="41967"/>
                  <a:pt x="10645" y="41915"/>
                </a:cubicBezTo>
                <a:cubicBezTo>
                  <a:pt x="10766" y="41990"/>
                  <a:pt x="10762" y="41992"/>
                  <a:pt x="10902" y="42256"/>
                </a:cubicBezTo>
                <a:cubicBezTo>
                  <a:pt x="10934" y="42314"/>
                  <a:pt x="10986" y="42377"/>
                  <a:pt x="11045" y="42404"/>
                </a:cubicBezTo>
                <a:cubicBezTo>
                  <a:pt x="11167" y="42461"/>
                  <a:pt x="11202" y="42506"/>
                  <a:pt x="11170" y="42627"/>
                </a:cubicBezTo>
                <a:cubicBezTo>
                  <a:pt x="11111" y="42845"/>
                  <a:pt x="11142" y="42929"/>
                  <a:pt x="11328" y="43056"/>
                </a:cubicBezTo>
                <a:cubicBezTo>
                  <a:pt x="11317" y="43215"/>
                  <a:pt x="11326" y="43209"/>
                  <a:pt x="11416" y="43357"/>
                </a:cubicBezTo>
                <a:cubicBezTo>
                  <a:pt x="11473" y="43454"/>
                  <a:pt x="11517" y="43565"/>
                  <a:pt x="11537" y="43675"/>
                </a:cubicBezTo>
                <a:cubicBezTo>
                  <a:pt x="11605" y="44043"/>
                  <a:pt x="11710" y="44386"/>
                  <a:pt x="12063" y="44635"/>
                </a:cubicBezTo>
                <a:cubicBezTo>
                  <a:pt x="12078" y="44545"/>
                  <a:pt x="12088" y="44475"/>
                  <a:pt x="12101" y="44393"/>
                </a:cubicBezTo>
                <a:lnTo>
                  <a:pt x="12101" y="44393"/>
                </a:lnTo>
                <a:cubicBezTo>
                  <a:pt x="12028" y="44397"/>
                  <a:pt x="11988" y="44399"/>
                  <a:pt x="11943" y="44402"/>
                </a:cubicBezTo>
                <a:cubicBezTo>
                  <a:pt x="11911" y="44283"/>
                  <a:pt x="11881" y="44169"/>
                  <a:pt x="11848" y="44047"/>
                </a:cubicBezTo>
                <a:cubicBezTo>
                  <a:pt x="11932" y="44011"/>
                  <a:pt x="12005" y="43980"/>
                  <a:pt x="12079" y="43951"/>
                </a:cubicBezTo>
                <a:cubicBezTo>
                  <a:pt x="12115" y="43938"/>
                  <a:pt x="12147" y="43931"/>
                  <a:pt x="12175" y="43931"/>
                </a:cubicBezTo>
                <a:cubicBezTo>
                  <a:pt x="12247" y="43931"/>
                  <a:pt x="12289" y="43977"/>
                  <a:pt x="12282" y="44073"/>
                </a:cubicBezTo>
                <a:cubicBezTo>
                  <a:pt x="12270" y="44205"/>
                  <a:pt x="12321" y="44273"/>
                  <a:pt x="12463" y="44319"/>
                </a:cubicBezTo>
                <a:cubicBezTo>
                  <a:pt x="12349" y="44378"/>
                  <a:pt x="12275" y="44418"/>
                  <a:pt x="12203" y="44455"/>
                </a:cubicBezTo>
                <a:cubicBezTo>
                  <a:pt x="12229" y="44528"/>
                  <a:pt x="12269" y="44544"/>
                  <a:pt x="12313" y="44544"/>
                </a:cubicBezTo>
                <a:cubicBezTo>
                  <a:pt x="12351" y="44544"/>
                  <a:pt x="12392" y="44532"/>
                  <a:pt x="12433" y="44532"/>
                </a:cubicBezTo>
                <a:cubicBezTo>
                  <a:pt x="12468" y="44532"/>
                  <a:pt x="12502" y="44541"/>
                  <a:pt x="12533" y="44573"/>
                </a:cubicBezTo>
                <a:cubicBezTo>
                  <a:pt x="12421" y="44604"/>
                  <a:pt x="12335" y="44628"/>
                  <a:pt x="12241" y="44654"/>
                </a:cubicBezTo>
                <a:cubicBezTo>
                  <a:pt x="12400" y="44694"/>
                  <a:pt x="12457" y="44802"/>
                  <a:pt x="12493" y="44935"/>
                </a:cubicBezTo>
                <a:cubicBezTo>
                  <a:pt x="12369" y="44969"/>
                  <a:pt x="12257" y="44997"/>
                  <a:pt x="12144" y="45026"/>
                </a:cubicBezTo>
                <a:cubicBezTo>
                  <a:pt x="12313" y="45174"/>
                  <a:pt x="12543" y="45058"/>
                  <a:pt x="12686" y="45211"/>
                </a:cubicBezTo>
                <a:cubicBezTo>
                  <a:pt x="12691" y="45295"/>
                  <a:pt x="12697" y="45378"/>
                  <a:pt x="12703" y="45480"/>
                </a:cubicBezTo>
                <a:cubicBezTo>
                  <a:pt x="12628" y="45502"/>
                  <a:pt x="12541" y="45555"/>
                  <a:pt x="12438" y="45555"/>
                </a:cubicBezTo>
                <a:cubicBezTo>
                  <a:pt x="12383" y="45555"/>
                  <a:pt x="12323" y="45540"/>
                  <a:pt x="12259" y="45497"/>
                </a:cubicBezTo>
                <a:cubicBezTo>
                  <a:pt x="12339" y="45451"/>
                  <a:pt x="12403" y="45415"/>
                  <a:pt x="12506" y="45356"/>
                </a:cubicBezTo>
                <a:cubicBezTo>
                  <a:pt x="12330" y="45271"/>
                  <a:pt x="12193" y="45198"/>
                  <a:pt x="12053" y="45138"/>
                </a:cubicBezTo>
                <a:cubicBezTo>
                  <a:pt x="12035" y="45131"/>
                  <a:pt x="12015" y="45128"/>
                  <a:pt x="11994" y="45128"/>
                </a:cubicBezTo>
                <a:cubicBezTo>
                  <a:pt x="11965" y="45128"/>
                  <a:pt x="11934" y="45132"/>
                  <a:pt x="11905" y="45132"/>
                </a:cubicBezTo>
                <a:cubicBezTo>
                  <a:pt x="11903" y="45132"/>
                  <a:pt x="11901" y="45132"/>
                  <a:pt x="11899" y="45132"/>
                </a:cubicBezTo>
                <a:lnTo>
                  <a:pt x="11899" y="45132"/>
                </a:lnTo>
                <a:cubicBezTo>
                  <a:pt x="11916" y="45180"/>
                  <a:pt x="11928" y="45232"/>
                  <a:pt x="11953" y="45276"/>
                </a:cubicBezTo>
                <a:cubicBezTo>
                  <a:pt x="11985" y="45330"/>
                  <a:pt x="12071" y="45407"/>
                  <a:pt x="12059" y="45423"/>
                </a:cubicBezTo>
                <a:cubicBezTo>
                  <a:pt x="11978" y="45543"/>
                  <a:pt x="12074" y="45601"/>
                  <a:pt x="12124" y="45684"/>
                </a:cubicBezTo>
                <a:cubicBezTo>
                  <a:pt x="12196" y="45799"/>
                  <a:pt x="12254" y="45924"/>
                  <a:pt x="12309" y="46033"/>
                </a:cubicBezTo>
                <a:cubicBezTo>
                  <a:pt x="12236" y="46066"/>
                  <a:pt x="12160" y="46079"/>
                  <a:pt x="12141" y="46116"/>
                </a:cubicBezTo>
                <a:cubicBezTo>
                  <a:pt x="12077" y="46259"/>
                  <a:pt x="12244" y="46280"/>
                  <a:pt x="12293" y="46378"/>
                </a:cubicBezTo>
                <a:cubicBezTo>
                  <a:pt x="12235" y="46538"/>
                  <a:pt x="12245" y="46672"/>
                  <a:pt x="12455" y="46731"/>
                </a:cubicBezTo>
                <a:cubicBezTo>
                  <a:pt x="12495" y="46742"/>
                  <a:pt x="12516" y="46825"/>
                  <a:pt x="12545" y="46878"/>
                </a:cubicBezTo>
                <a:lnTo>
                  <a:pt x="12551" y="46878"/>
                </a:lnTo>
                <a:lnTo>
                  <a:pt x="12554" y="46882"/>
                </a:lnTo>
                <a:cubicBezTo>
                  <a:pt x="12630" y="46870"/>
                  <a:pt x="12707" y="46852"/>
                  <a:pt x="12784" y="46852"/>
                </a:cubicBezTo>
                <a:cubicBezTo>
                  <a:pt x="12853" y="46852"/>
                  <a:pt x="12923" y="46866"/>
                  <a:pt x="12993" y="46911"/>
                </a:cubicBezTo>
                <a:cubicBezTo>
                  <a:pt x="12983" y="46965"/>
                  <a:pt x="12973" y="47018"/>
                  <a:pt x="12959" y="47086"/>
                </a:cubicBezTo>
                <a:cubicBezTo>
                  <a:pt x="12793" y="47061"/>
                  <a:pt x="12673" y="46977"/>
                  <a:pt x="12556" y="46883"/>
                </a:cubicBezTo>
                <a:cubicBezTo>
                  <a:pt x="12553" y="46883"/>
                  <a:pt x="12551" y="46884"/>
                  <a:pt x="12548" y="46884"/>
                </a:cubicBezTo>
                <a:cubicBezTo>
                  <a:pt x="12546" y="46883"/>
                  <a:pt x="12546" y="46880"/>
                  <a:pt x="12545" y="46879"/>
                </a:cubicBezTo>
                <a:cubicBezTo>
                  <a:pt x="12491" y="46877"/>
                  <a:pt x="12439" y="46873"/>
                  <a:pt x="12369" y="46869"/>
                </a:cubicBezTo>
                <a:lnTo>
                  <a:pt x="12369" y="46869"/>
                </a:lnTo>
                <a:cubicBezTo>
                  <a:pt x="12375" y="46957"/>
                  <a:pt x="12380" y="47026"/>
                  <a:pt x="12384" y="47098"/>
                </a:cubicBezTo>
                <a:cubicBezTo>
                  <a:pt x="12621" y="47130"/>
                  <a:pt x="12846" y="47160"/>
                  <a:pt x="13070" y="47191"/>
                </a:cubicBezTo>
                <a:cubicBezTo>
                  <a:pt x="13084" y="47194"/>
                  <a:pt x="13098" y="47206"/>
                  <a:pt x="13099" y="47206"/>
                </a:cubicBezTo>
                <a:cubicBezTo>
                  <a:pt x="13068" y="47262"/>
                  <a:pt x="13036" y="47319"/>
                  <a:pt x="13030" y="47331"/>
                </a:cubicBezTo>
                <a:cubicBezTo>
                  <a:pt x="13061" y="47505"/>
                  <a:pt x="13330" y="47389"/>
                  <a:pt x="13260" y="47617"/>
                </a:cubicBezTo>
                <a:cubicBezTo>
                  <a:pt x="13122" y="47574"/>
                  <a:pt x="12993" y="47532"/>
                  <a:pt x="12864" y="47490"/>
                </a:cubicBezTo>
                <a:cubicBezTo>
                  <a:pt x="12882" y="47436"/>
                  <a:pt x="12900" y="47384"/>
                  <a:pt x="12916" y="47334"/>
                </a:cubicBezTo>
                <a:cubicBezTo>
                  <a:pt x="12865" y="47314"/>
                  <a:pt x="12811" y="47303"/>
                  <a:pt x="12756" y="47303"/>
                </a:cubicBezTo>
                <a:cubicBezTo>
                  <a:pt x="12672" y="47303"/>
                  <a:pt x="12584" y="47326"/>
                  <a:pt x="12494" y="47373"/>
                </a:cubicBezTo>
                <a:cubicBezTo>
                  <a:pt x="12556" y="47399"/>
                  <a:pt x="12604" y="47418"/>
                  <a:pt x="12652" y="47438"/>
                </a:cubicBezTo>
                <a:cubicBezTo>
                  <a:pt x="12631" y="47496"/>
                  <a:pt x="12611" y="47549"/>
                  <a:pt x="12592" y="47603"/>
                </a:cubicBezTo>
                <a:cubicBezTo>
                  <a:pt x="12656" y="47665"/>
                  <a:pt x="12713" y="47722"/>
                  <a:pt x="12772" y="47778"/>
                </a:cubicBezTo>
                <a:cubicBezTo>
                  <a:pt x="12719" y="47861"/>
                  <a:pt x="12668" y="47908"/>
                  <a:pt x="12676" y="47944"/>
                </a:cubicBezTo>
                <a:cubicBezTo>
                  <a:pt x="12683" y="47989"/>
                  <a:pt x="12706" y="48052"/>
                  <a:pt x="12776" y="48052"/>
                </a:cubicBezTo>
                <a:cubicBezTo>
                  <a:pt x="12789" y="48052"/>
                  <a:pt x="12802" y="48050"/>
                  <a:pt x="12817" y="48046"/>
                </a:cubicBezTo>
                <a:cubicBezTo>
                  <a:pt x="12804" y="47971"/>
                  <a:pt x="12793" y="47903"/>
                  <a:pt x="12775" y="47780"/>
                </a:cubicBezTo>
                <a:lnTo>
                  <a:pt x="12775" y="47780"/>
                </a:lnTo>
                <a:lnTo>
                  <a:pt x="12788" y="47795"/>
                </a:lnTo>
                <a:cubicBezTo>
                  <a:pt x="12863" y="47703"/>
                  <a:pt x="12900" y="47659"/>
                  <a:pt x="12956" y="47659"/>
                </a:cubicBezTo>
                <a:cubicBezTo>
                  <a:pt x="13009" y="47659"/>
                  <a:pt x="13079" y="47697"/>
                  <a:pt x="13213" y="47770"/>
                </a:cubicBezTo>
                <a:cubicBezTo>
                  <a:pt x="13213" y="47872"/>
                  <a:pt x="13116" y="47988"/>
                  <a:pt x="13257" y="48070"/>
                </a:cubicBezTo>
                <a:cubicBezTo>
                  <a:pt x="13204" y="48117"/>
                  <a:pt x="13151" y="48163"/>
                  <a:pt x="13084" y="48221"/>
                </a:cubicBezTo>
                <a:cubicBezTo>
                  <a:pt x="13172" y="48275"/>
                  <a:pt x="13238" y="48317"/>
                  <a:pt x="13316" y="48367"/>
                </a:cubicBezTo>
                <a:cubicBezTo>
                  <a:pt x="13278" y="48419"/>
                  <a:pt x="13249" y="48461"/>
                  <a:pt x="13221" y="48501"/>
                </a:cubicBezTo>
                <a:cubicBezTo>
                  <a:pt x="13172" y="48457"/>
                  <a:pt x="13139" y="48418"/>
                  <a:pt x="13098" y="48399"/>
                </a:cubicBezTo>
                <a:cubicBezTo>
                  <a:pt x="13052" y="48381"/>
                  <a:pt x="12988" y="48387"/>
                  <a:pt x="13017" y="48311"/>
                </a:cubicBezTo>
                <a:cubicBezTo>
                  <a:pt x="13052" y="48226"/>
                  <a:pt x="12985" y="48204"/>
                  <a:pt x="12937" y="48185"/>
                </a:cubicBezTo>
                <a:cubicBezTo>
                  <a:pt x="12868" y="48159"/>
                  <a:pt x="12792" y="48152"/>
                  <a:pt x="12719" y="48136"/>
                </a:cubicBezTo>
                <a:cubicBezTo>
                  <a:pt x="12693" y="48130"/>
                  <a:pt x="12670" y="48127"/>
                  <a:pt x="12648" y="48127"/>
                </a:cubicBezTo>
                <a:cubicBezTo>
                  <a:pt x="12558" y="48127"/>
                  <a:pt x="12512" y="48183"/>
                  <a:pt x="12516" y="48309"/>
                </a:cubicBezTo>
                <a:cubicBezTo>
                  <a:pt x="12642" y="48405"/>
                  <a:pt x="12762" y="48566"/>
                  <a:pt x="12906" y="48591"/>
                </a:cubicBezTo>
                <a:cubicBezTo>
                  <a:pt x="13057" y="48617"/>
                  <a:pt x="13225" y="48607"/>
                  <a:pt x="13448" y="48618"/>
                </a:cubicBezTo>
                <a:cubicBezTo>
                  <a:pt x="13334" y="48739"/>
                  <a:pt x="13265" y="48814"/>
                  <a:pt x="13183" y="48900"/>
                </a:cubicBezTo>
                <a:cubicBezTo>
                  <a:pt x="13259" y="48909"/>
                  <a:pt x="13337" y="48919"/>
                  <a:pt x="13465" y="48934"/>
                </a:cubicBezTo>
                <a:cubicBezTo>
                  <a:pt x="13277" y="49026"/>
                  <a:pt x="13101" y="49056"/>
                  <a:pt x="12932" y="49056"/>
                </a:cubicBezTo>
                <a:cubicBezTo>
                  <a:pt x="12843" y="49056"/>
                  <a:pt x="12756" y="49047"/>
                  <a:pt x="12670" y="49036"/>
                </a:cubicBezTo>
                <a:lnTo>
                  <a:pt x="12670" y="49036"/>
                </a:lnTo>
                <a:cubicBezTo>
                  <a:pt x="12536" y="49336"/>
                  <a:pt x="12856" y="49385"/>
                  <a:pt x="12923" y="49569"/>
                </a:cubicBezTo>
                <a:cubicBezTo>
                  <a:pt x="12850" y="49619"/>
                  <a:pt x="12783" y="49665"/>
                  <a:pt x="12700" y="49722"/>
                </a:cubicBezTo>
                <a:cubicBezTo>
                  <a:pt x="12858" y="49784"/>
                  <a:pt x="12980" y="49832"/>
                  <a:pt x="13129" y="49889"/>
                </a:cubicBezTo>
                <a:cubicBezTo>
                  <a:pt x="13191" y="49876"/>
                  <a:pt x="13288" y="49856"/>
                  <a:pt x="13418" y="49829"/>
                </a:cubicBezTo>
                <a:lnTo>
                  <a:pt x="13418" y="49829"/>
                </a:lnTo>
                <a:cubicBezTo>
                  <a:pt x="13361" y="49936"/>
                  <a:pt x="13328" y="49999"/>
                  <a:pt x="13301" y="50053"/>
                </a:cubicBezTo>
                <a:cubicBezTo>
                  <a:pt x="13292" y="50054"/>
                  <a:pt x="13283" y="50054"/>
                  <a:pt x="13275" y="50054"/>
                </a:cubicBezTo>
                <a:cubicBezTo>
                  <a:pt x="13085" y="50054"/>
                  <a:pt x="12912" y="49993"/>
                  <a:pt x="12715" y="49993"/>
                </a:cubicBezTo>
                <a:cubicBezTo>
                  <a:pt x="12709" y="49993"/>
                  <a:pt x="12703" y="49993"/>
                  <a:pt x="12697" y="49993"/>
                </a:cubicBezTo>
                <a:cubicBezTo>
                  <a:pt x="12752" y="50233"/>
                  <a:pt x="12795" y="50435"/>
                  <a:pt x="12848" y="50634"/>
                </a:cubicBezTo>
                <a:cubicBezTo>
                  <a:pt x="12875" y="50738"/>
                  <a:pt x="12943" y="50837"/>
                  <a:pt x="12944" y="50940"/>
                </a:cubicBezTo>
                <a:cubicBezTo>
                  <a:pt x="12947" y="51040"/>
                  <a:pt x="12921" y="51135"/>
                  <a:pt x="12971" y="51237"/>
                </a:cubicBezTo>
                <a:cubicBezTo>
                  <a:pt x="12985" y="51264"/>
                  <a:pt x="12924" y="51331"/>
                  <a:pt x="12896" y="51385"/>
                </a:cubicBezTo>
                <a:cubicBezTo>
                  <a:pt x="12950" y="51473"/>
                  <a:pt x="13006" y="51562"/>
                  <a:pt x="13070" y="51665"/>
                </a:cubicBezTo>
                <a:cubicBezTo>
                  <a:pt x="13007" y="51689"/>
                  <a:pt x="12959" y="51707"/>
                  <a:pt x="12929" y="51717"/>
                </a:cubicBezTo>
                <a:cubicBezTo>
                  <a:pt x="12955" y="51849"/>
                  <a:pt x="12988" y="51963"/>
                  <a:pt x="12999" y="52080"/>
                </a:cubicBezTo>
                <a:cubicBezTo>
                  <a:pt x="13011" y="52234"/>
                  <a:pt x="13006" y="52385"/>
                  <a:pt x="13120" y="52520"/>
                </a:cubicBezTo>
                <a:cubicBezTo>
                  <a:pt x="13240" y="52665"/>
                  <a:pt x="13335" y="52831"/>
                  <a:pt x="13443" y="52989"/>
                </a:cubicBezTo>
                <a:cubicBezTo>
                  <a:pt x="13292" y="53102"/>
                  <a:pt x="13288" y="53128"/>
                  <a:pt x="13400" y="53292"/>
                </a:cubicBezTo>
                <a:cubicBezTo>
                  <a:pt x="13418" y="53319"/>
                  <a:pt x="13431" y="53350"/>
                  <a:pt x="13443" y="53381"/>
                </a:cubicBezTo>
                <a:cubicBezTo>
                  <a:pt x="13512" y="53561"/>
                  <a:pt x="13577" y="53743"/>
                  <a:pt x="13653" y="53918"/>
                </a:cubicBezTo>
                <a:cubicBezTo>
                  <a:pt x="13684" y="53989"/>
                  <a:pt x="13708" y="54022"/>
                  <a:pt x="13748" y="54022"/>
                </a:cubicBezTo>
                <a:cubicBezTo>
                  <a:pt x="13781" y="54022"/>
                  <a:pt x="13825" y="53999"/>
                  <a:pt x="13892" y="53957"/>
                </a:cubicBezTo>
                <a:lnTo>
                  <a:pt x="13892" y="53957"/>
                </a:lnTo>
                <a:cubicBezTo>
                  <a:pt x="13917" y="54046"/>
                  <a:pt x="13928" y="54141"/>
                  <a:pt x="14032" y="54188"/>
                </a:cubicBezTo>
                <a:cubicBezTo>
                  <a:pt x="14203" y="54265"/>
                  <a:pt x="14341" y="54373"/>
                  <a:pt x="14400" y="54563"/>
                </a:cubicBezTo>
                <a:cubicBezTo>
                  <a:pt x="14410" y="54596"/>
                  <a:pt x="14462" y="54646"/>
                  <a:pt x="14479" y="54646"/>
                </a:cubicBezTo>
                <a:cubicBezTo>
                  <a:pt x="14480" y="54646"/>
                  <a:pt x="14481" y="54646"/>
                  <a:pt x="14481" y="54645"/>
                </a:cubicBezTo>
                <a:cubicBezTo>
                  <a:pt x="14510" y="54633"/>
                  <a:pt x="14535" y="54628"/>
                  <a:pt x="14557" y="54628"/>
                </a:cubicBezTo>
                <a:cubicBezTo>
                  <a:pt x="14663" y="54628"/>
                  <a:pt x="14709" y="54743"/>
                  <a:pt x="14789" y="54790"/>
                </a:cubicBezTo>
                <a:cubicBezTo>
                  <a:pt x="14988" y="54907"/>
                  <a:pt x="15173" y="55057"/>
                  <a:pt x="15416" y="55057"/>
                </a:cubicBezTo>
                <a:cubicBezTo>
                  <a:pt x="15429" y="55057"/>
                  <a:pt x="15442" y="55057"/>
                  <a:pt x="15456" y="55056"/>
                </a:cubicBezTo>
                <a:lnTo>
                  <a:pt x="15456" y="55056"/>
                </a:lnTo>
                <a:cubicBezTo>
                  <a:pt x="15448" y="55127"/>
                  <a:pt x="15443" y="55170"/>
                  <a:pt x="15437" y="55231"/>
                </a:cubicBezTo>
                <a:cubicBezTo>
                  <a:pt x="15449" y="55228"/>
                  <a:pt x="15462" y="55227"/>
                  <a:pt x="15474" y="55227"/>
                </a:cubicBezTo>
                <a:cubicBezTo>
                  <a:pt x="15558" y="55227"/>
                  <a:pt x="15632" y="55280"/>
                  <a:pt x="15720" y="55280"/>
                </a:cubicBezTo>
                <a:cubicBezTo>
                  <a:pt x="15754" y="55280"/>
                  <a:pt x="15790" y="55272"/>
                  <a:pt x="15830" y="55250"/>
                </a:cubicBezTo>
                <a:cubicBezTo>
                  <a:pt x="15767" y="55209"/>
                  <a:pt x="15729" y="55183"/>
                  <a:pt x="15687" y="55156"/>
                </a:cubicBezTo>
                <a:cubicBezTo>
                  <a:pt x="15775" y="55145"/>
                  <a:pt x="15855" y="55135"/>
                  <a:pt x="15913" y="55127"/>
                </a:cubicBezTo>
                <a:cubicBezTo>
                  <a:pt x="15927" y="55047"/>
                  <a:pt x="15934" y="54994"/>
                  <a:pt x="15943" y="54941"/>
                </a:cubicBezTo>
                <a:cubicBezTo>
                  <a:pt x="15958" y="54941"/>
                  <a:pt x="15973" y="54942"/>
                  <a:pt x="15987" y="54943"/>
                </a:cubicBezTo>
                <a:cubicBezTo>
                  <a:pt x="16011" y="55033"/>
                  <a:pt x="16033" y="55121"/>
                  <a:pt x="16068" y="55257"/>
                </a:cubicBezTo>
                <a:cubicBezTo>
                  <a:pt x="16128" y="55157"/>
                  <a:pt x="16163" y="55099"/>
                  <a:pt x="16184" y="55064"/>
                </a:cubicBezTo>
                <a:cubicBezTo>
                  <a:pt x="16279" y="55059"/>
                  <a:pt x="16374" y="55034"/>
                  <a:pt x="16456" y="55034"/>
                </a:cubicBezTo>
                <a:cubicBezTo>
                  <a:pt x="16491" y="55034"/>
                  <a:pt x="16524" y="55039"/>
                  <a:pt x="16553" y="55052"/>
                </a:cubicBezTo>
                <a:cubicBezTo>
                  <a:pt x="16586" y="55066"/>
                  <a:pt x="16616" y="55072"/>
                  <a:pt x="16643" y="55072"/>
                </a:cubicBezTo>
                <a:cubicBezTo>
                  <a:pt x="16741" y="55072"/>
                  <a:pt x="16805" y="54993"/>
                  <a:pt x="16891" y="54972"/>
                </a:cubicBezTo>
                <a:cubicBezTo>
                  <a:pt x="16919" y="54965"/>
                  <a:pt x="16951" y="54960"/>
                  <a:pt x="16981" y="54960"/>
                </a:cubicBezTo>
                <a:cubicBezTo>
                  <a:pt x="17008" y="54960"/>
                  <a:pt x="17033" y="54964"/>
                  <a:pt x="17052" y="54975"/>
                </a:cubicBezTo>
                <a:cubicBezTo>
                  <a:pt x="17090" y="54997"/>
                  <a:pt x="17125" y="55009"/>
                  <a:pt x="17156" y="55009"/>
                </a:cubicBezTo>
                <a:cubicBezTo>
                  <a:pt x="17201" y="55009"/>
                  <a:pt x="17239" y="54986"/>
                  <a:pt x="17267" y="54937"/>
                </a:cubicBezTo>
                <a:cubicBezTo>
                  <a:pt x="17322" y="54843"/>
                  <a:pt x="17393" y="54822"/>
                  <a:pt x="17474" y="54822"/>
                </a:cubicBezTo>
                <a:cubicBezTo>
                  <a:pt x="17509" y="54822"/>
                  <a:pt x="17545" y="54826"/>
                  <a:pt x="17583" y="54830"/>
                </a:cubicBezTo>
                <a:cubicBezTo>
                  <a:pt x="17621" y="54834"/>
                  <a:pt x="17666" y="54853"/>
                  <a:pt x="17709" y="54853"/>
                </a:cubicBezTo>
                <a:cubicBezTo>
                  <a:pt x="17753" y="54853"/>
                  <a:pt x="17793" y="54833"/>
                  <a:pt x="17819" y="54755"/>
                </a:cubicBezTo>
                <a:cubicBezTo>
                  <a:pt x="17776" y="54685"/>
                  <a:pt x="17727" y="54605"/>
                  <a:pt x="17675" y="54519"/>
                </a:cubicBezTo>
                <a:cubicBezTo>
                  <a:pt x="17736" y="54477"/>
                  <a:pt x="17786" y="54442"/>
                  <a:pt x="17841" y="54404"/>
                </a:cubicBezTo>
                <a:cubicBezTo>
                  <a:pt x="17891" y="54544"/>
                  <a:pt x="17932" y="54664"/>
                  <a:pt x="17984" y="54816"/>
                </a:cubicBezTo>
                <a:cubicBezTo>
                  <a:pt x="18081" y="54584"/>
                  <a:pt x="18032" y="54354"/>
                  <a:pt x="18102" y="54148"/>
                </a:cubicBezTo>
                <a:cubicBezTo>
                  <a:pt x="18203" y="54169"/>
                  <a:pt x="18160" y="54342"/>
                  <a:pt x="18262" y="54342"/>
                </a:cubicBezTo>
                <a:cubicBezTo>
                  <a:pt x="18278" y="54342"/>
                  <a:pt x="18298" y="54338"/>
                  <a:pt x="18323" y="54328"/>
                </a:cubicBezTo>
                <a:cubicBezTo>
                  <a:pt x="18330" y="54273"/>
                  <a:pt x="18335" y="54219"/>
                  <a:pt x="18349" y="54167"/>
                </a:cubicBezTo>
                <a:cubicBezTo>
                  <a:pt x="18360" y="54120"/>
                  <a:pt x="18372" y="54071"/>
                  <a:pt x="18397" y="54031"/>
                </a:cubicBezTo>
                <a:cubicBezTo>
                  <a:pt x="18420" y="53994"/>
                  <a:pt x="18459" y="53969"/>
                  <a:pt x="18492" y="53940"/>
                </a:cubicBezTo>
                <a:cubicBezTo>
                  <a:pt x="18503" y="53951"/>
                  <a:pt x="18516" y="53964"/>
                  <a:pt x="18527" y="53976"/>
                </a:cubicBezTo>
                <a:cubicBezTo>
                  <a:pt x="18505" y="54009"/>
                  <a:pt x="18479" y="54040"/>
                  <a:pt x="18462" y="54075"/>
                </a:cubicBezTo>
                <a:cubicBezTo>
                  <a:pt x="18430" y="54141"/>
                  <a:pt x="18461" y="54203"/>
                  <a:pt x="18520" y="54203"/>
                </a:cubicBezTo>
                <a:cubicBezTo>
                  <a:pt x="18522" y="54203"/>
                  <a:pt x="18525" y="54203"/>
                  <a:pt x="18527" y="54202"/>
                </a:cubicBezTo>
                <a:cubicBezTo>
                  <a:pt x="18538" y="54202"/>
                  <a:pt x="18548" y="54201"/>
                  <a:pt x="18559" y="54201"/>
                </a:cubicBezTo>
                <a:cubicBezTo>
                  <a:pt x="18651" y="54201"/>
                  <a:pt x="18743" y="54229"/>
                  <a:pt x="18837" y="54229"/>
                </a:cubicBezTo>
                <a:cubicBezTo>
                  <a:pt x="18888" y="54229"/>
                  <a:pt x="18940" y="54221"/>
                  <a:pt x="18992" y="54196"/>
                </a:cubicBezTo>
                <a:cubicBezTo>
                  <a:pt x="19102" y="54145"/>
                  <a:pt x="19236" y="54144"/>
                  <a:pt x="19358" y="54118"/>
                </a:cubicBezTo>
                <a:cubicBezTo>
                  <a:pt x="19381" y="54114"/>
                  <a:pt x="19398" y="54096"/>
                  <a:pt x="19427" y="54081"/>
                </a:cubicBezTo>
                <a:cubicBezTo>
                  <a:pt x="19412" y="54021"/>
                  <a:pt x="19397" y="53967"/>
                  <a:pt x="19386" y="53925"/>
                </a:cubicBezTo>
                <a:cubicBezTo>
                  <a:pt x="19464" y="53849"/>
                  <a:pt x="19534" y="53779"/>
                  <a:pt x="19601" y="53713"/>
                </a:cubicBezTo>
                <a:cubicBezTo>
                  <a:pt x="19643" y="53728"/>
                  <a:pt x="19688" y="53749"/>
                  <a:pt x="19735" y="53759"/>
                </a:cubicBezTo>
                <a:cubicBezTo>
                  <a:pt x="19736" y="53759"/>
                  <a:pt x="19737" y="53759"/>
                  <a:pt x="19739" y="53759"/>
                </a:cubicBezTo>
                <a:cubicBezTo>
                  <a:pt x="19755" y="53759"/>
                  <a:pt x="19776" y="53737"/>
                  <a:pt x="19795" y="53726"/>
                </a:cubicBezTo>
                <a:cubicBezTo>
                  <a:pt x="19750" y="53641"/>
                  <a:pt x="19708" y="53558"/>
                  <a:pt x="19654" y="53457"/>
                </a:cubicBezTo>
                <a:cubicBezTo>
                  <a:pt x="19772" y="53443"/>
                  <a:pt x="19866" y="53430"/>
                  <a:pt x="19963" y="53419"/>
                </a:cubicBezTo>
                <a:cubicBezTo>
                  <a:pt x="19878" y="53203"/>
                  <a:pt x="19694" y="53238"/>
                  <a:pt x="19527" y="53219"/>
                </a:cubicBezTo>
                <a:cubicBezTo>
                  <a:pt x="19659" y="53187"/>
                  <a:pt x="19791" y="53154"/>
                  <a:pt x="19950" y="53114"/>
                </a:cubicBezTo>
                <a:cubicBezTo>
                  <a:pt x="19916" y="53044"/>
                  <a:pt x="19904" y="52984"/>
                  <a:pt x="19867" y="52951"/>
                </a:cubicBezTo>
                <a:cubicBezTo>
                  <a:pt x="19839" y="52925"/>
                  <a:pt x="19813" y="52915"/>
                  <a:pt x="19788" y="52915"/>
                </a:cubicBezTo>
                <a:cubicBezTo>
                  <a:pt x="19712" y="52915"/>
                  <a:pt x="19646" y="53005"/>
                  <a:pt x="19570" y="53005"/>
                </a:cubicBezTo>
                <a:cubicBezTo>
                  <a:pt x="19566" y="53005"/>
                  <a:pt x="19561" y="53005"/>
                  <a:pt x="19557" y="53004"/>
                </a:cubicBezTo>
                <a:cubicBezTo>
                  <a:pt x="19505" y="52915"/>
                  <a:pt x="19534" y="52877"/>
                  <a:pt x="19590" y="52877"/>
                </a:cubicBezTo>
                <a:cubicBezTo>
                  <a:pt x="19602" y="52877"/>
                  <a:pt x="19615" y="52879"/>
                  <a:pt x="19630" y="52882"/>
                </a:cubicBezTo>
                <a:cubicBezTo>
                  <a:pt x="19661" y="52889"/>
                  <a:pt x="19691" y="52892"/>
                  <a:pt x="19719" y="52892"/>
                </a:cubicBezTo>
                <a:cubicBezTo>
                  <a:pt x="19857" y="52892"/>
                  <a:pt x="19970" y="52822"/>
                  <a:pt x="20089" y="52757"/>
                </a:cubicBezTo>
                <a:cubicBezTo>
                  <a:pt x="20036" y="52646"/>
                  <a:pt x="19952" y="52633"/>
                  <a:pt x="19863" y="52633"/>
                </a:cubicBezTo>
                <a:cubicBezTo>
                  <a:pt x="19835" y="52633"/>
                  <a:pt x="19806" y="52634"/>
                  <a:pt x="19778" y="52634"/>
                </a:cubicBezTo>
                <a:cubicBezTo>
                  <a:pt x="19722" y="52634"/>
                  <a:pt x="19669" y="52629"/>
                  <a:pt x="19624" y="52597"/>
                </a:cubicBezTo>
                <a:cubicBezTo>
                  <a:pt x="19641" y="52570"/>
                  <a:pt x="19646" y="52547"/>
                  <a:pt x="19657" y="52545"/>
                </a:cubicBezTo>
                <a:cubicBezTo>
                  <a:pt x="19808" y="52508"/>
                  <a:pt x="19960" y="52474"/>
                  <a:pt x="20119" y="52437"/>
                </a:cubicBezTo>
                <a:cubicBezTo>
                  <a:pt x="20096" y="52353"/>
                  <a:pt x="20074" y="52268"/>
                  <a:pt x="20053" y="52182"/>
                </a:cubicBezTo>
                <a:cubicBezTo>
                  <a:pt x="20133" y="52155"/>
                  <a:pt x="20205" y="52132"/>
                  <a:pt x="20278" y="52107"/>
                </a:cubicBezTo>
                <a:cubicBezTo>
                  <a:pt x="20279" y="52087"/>
                  <a:pt x="20279" y="52067"/>
                  <a:pt x="20279" y="52047"/>
                </a:cubicBezTo>
                <a:cubicBezTo>
                  <a:pt x="20104" y="52004"/>
                  <a:pt x="19928" y="51960"/>
                  <a:pt x="19747" y="51915"/>
                </a:cubicBezTo>
                <a:cubicBezTo>
                  <a:pt x="19784" y="51856"/>
                  <a:pt x="19814" y="51809"/>
                  <a:pt x="19844" y="51762"/>
                </a:cubicBezTo>
                <a:lnTo>
                  <a:pt x="19845" y="51763"/>
                </a:lnTo>
                <a:lnTo>
                  <a:pt x="19845" y="51763"/>
                </a:lnTo>
                <a:cubicBezTo>
                  <a:pt x="19749" y="51663"/>
                  <a:pt x="19892" y="51571"/>
                  <a:pt x="19848" y="51494"/>
                </a:cubicBezTo>
                <a:cubicBezTo>
                  <a:pt x="20002" y="51325"/>
                  <a:pt x="20244" y="51474"/>
                  <a:pt x="20396" y="51295"/>
                </a:cubicBezTo>
                <a:cubicBezTo>
                  <a:pt x="20316" y="51224"/>
                  <a:pt x="20234" y="51206"/>
                  <a:pt x="20151" y="51206"/>
                </a:cubicBezTo>
                <a:cubicBezTo>
                  <a:pt x="20066" y="51206"/>
                  <a:pt x="19982" y="51225"/>
                  <a:pt x="19898" y="51225"/>
                </a:cubicBezTo>
                <a:cubicBezTo>
                  <a:pt x="19851" y="51225"/>
                  <a:pt x="19805" y="51219"/>
                  <a:pt x="19759" y="51201"/>
                </a:cubicBezTo>
                <a:cubicBezTo>
                  <a:pt x="19720" y="51333"/>
                  <a:pt x="19690" y="51440"/>
                  <a:pt x="19659" y="51549"/>
                </a:cubicBezTo>
                <a:cubicBezTo>
                  <a:pt x="19581" y="51564"/>
                  <a:pt x="19502" y="51578"/>
                  <a:pt x="19402" y="51598"/>
                </a:cubicBezTo>
                <a:cubicBezTo>
                  <a:pt x="19507" y="51442"/>
                  <a:pt x="19761" y="51369"/>
                  <a:pt x="19570" y="51156"/>
                </a:cubicBezTo>
                <a:cubicBezTo>
                  <a:pt x="19716" y="51121"/>
                  <a:pt x="19850" y="51088"/>
                  <a:pt x="19995" y="51054"/>
                </a:cubicBezTo>
                <a:cubicBezTo>
                  <a:pt x="20047" y="51078"/>
                  <a:pt x="20112" y="51109"/>
                  <a:pt x="20184" y="51143"/>
                </a:cubicBezTo>
                <a:cubicBezTo>
                  <a:pt x="20224" y="51070"/>
                  <a:pt x="20258" y="51008"/>
                  <a:pt x="20293" y="50944"/>
                </a:cubicBezTo>
                <a:cubicBezTo>
                  <a:pt x="20249" y="50909"/>
                  <a:pt x="20210" y="50885"/>
                  <a:pt x="20169" y="50885"/>
                </a:cubicBezTo>
                <a:cubicBezTo>
                  <a:pt x="20142" y="50885"/>
                  <a:pt x="20113" y="50896"/>
                  <a:pt x="20082" y="50921"/>
                </a:cubicBezTo>
                <a:cubicBezTo>
                  <a:pt x="20078" y="50925"/>
                  <a:pt x="20072" y="50927"/>
                  <a:pt x="20065" y="50927"/>
                </a:cubicBezTo>
                <a:cubicBezTo>
                  <a:pt x="20038" y="50927"/>
                  <a:pt x="19994" y="50904"/>
                  <a:pt x="19961" y="50895"/>
                </a:cubicBezTo>
                <a:cubicBezTo>
                  <a:pt x="19980" y="50854"/>
                  <a:pt x="19991" y="50781"/>
                  <a:pt x="20017" y="50776"/>
                </a:cubicBezTo>
                <a:cubicBezTo>
                  <a:pt x="20033" y="50773"/>
                  <a:pt x="20050" y="50771"/>
                  <a:pt x="20066" y="50771"/>
                </a:cubicBezTo>
                <a:cubicBezTo>
                  <a:pt x="20119" y="50771"/>
                  <a:pt x="20174" y="50783"/>
                  <a:pt x="20228" y="50784"/>
                </a:cubicBezTo>
                <a:cubicBezTo>
                  <a:pt x="20232" y="50784"/>
                  <a:pt x="20236" y="50784"/>
                  <a:pt x="20240" y="50784"/>
                </a:cubicBezTo>
                <a:cubicBezTo>
                  <a:pt x="20283" y="50784"/>
                  <a:pt x="20328" y="50779"/>
                  <a:pt x="20400" y="50775"/>
                </a:cubicBezTo>
                <a:cubicBezTo>
                  <a:pt x="20323" y="50695"/>
                  <a:pt x="20265" y="50641"/>
                  <a:pt x="20191" y="50641"/>
                </a:cubicBezTo>
                <a:cubicBezTo>
                  <a:pt x="20171" y="50641"/>
                  <a:pt x="20151" y="50645"/>
                  <a:pt x="20129" y="50653"/>
                </a:cubicBezTo>
                <a:cubicBezTo>
                  <a:pt x="20101" y="50662"/>
                  <a:pt x="20078" y="50667"/>
                  <a:pt x="20059" y="50667"/>
                </a:cubicBezTo>
                <a:cubicBezTo>
                  <a:pt x="19970" y="50667"/>
                  <a:pt x="19956" y="50576"/>
                  <a:pt x="19928" y="50487"/>
                </a:cubicBezTo>
                <a:cubicBezTo>
                  <a:pt x="20027" y="50447"/>
                  <a:pt x="20115" y="50413"/>
                  <a:pt x="20280" y="50347"/>
                </a:cubicBezTo>
                <a:cubicBezTo>
                  <a:pt x="20023" y="50283"/>
                  <a:pt x="20066" y="50174"/>
                  <a:pt x="20138" y="50049"/>
                </a:cubicBezTo>
                <a:cubicBezTo>
                  <a:pt x="20168" y="49996"/>
                  <a:pt x="20162" y="49921"/>
                  <a:pt x="20170" y="49866"/>
                </a:cubicBezTo>
                <a:lnTo>
                  <a:pt x="20170" y="49866"/>
                </a:lnTo>
                <a:cubicBezTo>
                  <a:pt x="20058" y="49898"/>
                  <a:pt x="19952" y="49960"/>
                  <a:pt x="19872" y="49960"/>
                </a:cubicBezTo>
                <a:cubicBezTo>
                  <a:pt x="19857" y="49960"/>
                  <a:pt x="19843" y="49957"/>
                  <a:pt x="19830" y="49952"/>
                </a:cubicBezTo>
                <a:cubicBezTo>
                  <a:pt x="19797" y="49940"/>
                  <a:pt x="19769" y="49935"/>
                  <a:pt x="19742" y="49935"/>
                </a:cubicBezTo>
                <a:cubicBezTo>
                  <a:pt x="19671" y="49935"/>
                  <a:pt x="19613" y="49974"/>
                  <a:pt x="19530" y="50035"/>
                </a:cubicBezTo>
                <a:cubicBezTo>
                  <a:pt x="19527" y="49925"/>
                  <a:pt x="19526" y="49853"/>
                  <a:pt x="19524" y="49760"/>
                </a:cubicBezTo>
                <a:lnTo>
                  <a:pt x="19524" y="49760"/>
                </a:lnTo>
                <a:cubicBezTo>
                  <a:pt x="19625" y="49827"/>
                  <a:pt x="19686" y="49863"/>
                  <a:pt x="19741" y="49863"/>
                </a:cubicBezTo>
                <a:cubicBezTo>
                  <a:pt x="19805" y="49863"/>
                  <a:pt x="19860" y="49816"/>
                  <a:pt x="19960" y="49718"/>
                </a:cubicBezTo>
                <a:cubicBezTo>
                  <a:pt x="19896" y="49687"/>
                  <a:pt x="19835" y="49659"/>
                  <a:pt x="19773" y="49628"/>
                </a:cubicBezTo>
                <a:cubicBezTo>
                  <a:pt x="19779" y="49612"/>
                  <a:pt x="19785" y="49593"/>
                  <a:pt x="19790" y="49576"/>
                </a:cubicBezTo>
                <a:cubicBezTo>
                  <a:pt x="19865" y="49594"/>
                  <a:pt x="19954" y="49641"/>
                  <a:pt x="20020" y="49641"/>
                </a:cubicBezTo>
                <a:cubicBezTo>
                  <a:pt x="20035" y="49641"/>
                  <a:pt x="20049" y="49638"/>
                  <a:pt x="20061" y="49633"/>
                </a:cubicBezTo>
                <a:cubicBezTo>
                  <a:pt x="20141" y="49595"/>
                  <a:pt x="20183" y="49475"/>
                  <a:pt x="20267" y="49351"/>
                </a:cubicBezTo>
                <a:cubicBezTo>
                  <a:pt x="20037" y="49347"/>
                  <a:pt x="19863" y="49346"/>
                  <a:pt x="19689" y="49343"/>
                </a:cubicBezTo>
                <a:cubicBezTo>
                  <a:pt x="19770" y="49250"/>
                  <a:pt x="19861" y="49234"/>
                  <a:pt x="19955" y="49234"/>
                </a:cubicBezTo>
                <a:cubicBezTo>
                  <a:pt x="19990" y="49234"/>
                  <a:pt x="20025" y="49237"/>
                  <a:pt x="20060" y="49238"/>
                </a:cubicBezTo>
                <a:cubicBezTo>
                  <a:pt x="20064" y="49238"/>
                  <a:pt x="20068" y="49238"/>
                  <a:pt x="20072" y="49238"/>
                </a:cubicBezTo>
                <a:cubicBezTo>
                  <a:pt x="20150" y="49238"/>
                  <a:pt x="20207" y="49207"/>
                  <a:pt x="20170" y="49122"/>
                </a:cubicBezTo>
                <a:cubicBezTo>
                  <a:pt x="20049" y="49096"/>
                  <a:pt x="19946" y="49074"/>
                  <a:pt x="19842" y="49051"/>
                </a:cubicBezTo>
                <a:cubicBezTo>
                  <a:pt x="19841" y="49033"/>
                  <a:pt x="19841" y="49014"/>
                  <a:pt x="19840" y="48994"/>
                </a:cubicBezTo>
                <a:lnTo>
                  <a:pt x="19840" y="48994"/>
                </a:lnTo>
                <a:cubicBezTo>
                  <a:pt x="19878" y="49010"/>
                  <a:pt x="19912" y="49017"/>
                  <a:pt x="19943" y="49017"/>
                </a:cubicBezTo>
                <a:cubicBezTo>
                  <a:pt x="20031" y="49017"/>
                  <a:pt x="20095" y="48959"/>
                  <a:pt x="20154" y="48882"/>
                </a:cubicBezTo>
                <a:cubicBezTo>
                  <a:pt x="20100" y="48814"/>
                  <a:pt x="20045" y="48744"/>
                  <a:pt x="19975" y="48655"/>
                </a:cubicBezTo>
                <a:cubicBezTo>
                  <a:pt x="19922" y="48743"/>
                  <a:pt x="19866" y="48774"/>
                  <a:pt x="19809" y="48774"/>
                </a:cubicBezTo>
                <a:cubicBezTo>
                  <a:pt x="19732" y="48774"/>
                  <a:pt x="19652" y="48717"/>
                  <a:pt x="19571" y="48670"/>
                </a:cubicBezTo>
                <a:cubicBezTo>
                  <a:pt x="19772" y="48647"/>
                  <a:pt x="19971" y="48623"/>
                  <a:pt x="20186" y="48597"/>
                </a:cubicBezTo>
                <a:cubicBezTo>
                  <a:pt x="20043" y="48433"/>
                  <a:pt x="19815" y="48522"/>
                  <a:pt x="19693" y="48356"/>
                </a:cubicBezTo>
                <a:cubicBezTo>
                  <a:pt x="19763" y="48319"/>
                  <a:pt x="19827" y="48302"/>
                  <a:pt x="19889" y="48302"/>
                </a:cubicBezTo>
                <a:cubicBezTo>
                  <a:pt x="19966" y="48302"/>
                  <a:pt x="20039" y="48329"/>
                  <a:pt x="20111" y="48378"/>
                </a:cubicBezTo>
                <a:cubicBezTo>
                  <a:pt x="20184" y="48196"/>
                  <a:pt x="20019" y="48165"/>
                  <a:pt x="19974" y="48080"/>
                </a:cubicBezTo>
                <a:cubicBezTo>
                  <a:pt x="19973" y="48080"/>
                  <a:pt x="19972" y="48080"/>
                  <a:pt x="19971" y="48080"/>
                </a:cubicBezTo>
                <a:cubicBezTo>
                  <a:pt x="19891" y="48080"/>
                  <a:pt x="19814" y="48106"/>
                  <a:pt x="19734" y="48106"/>
                </a:cubicBezTo>
                <a:cubicBezTo>
                  <a:pt x="19685" y="48106"/>
                  <a:pt x="19635" y="48096"/>
                  <a:pt x="19582" y="48067"/>
                </a:cubicBezTo>
                <a:cubicBezTo>
                  <a:pt x="19733" y="47910"/>
                  <a:pt x="19981" y="48059"/>
                  <a:pt x="20092" y="47847"/>
                </a:cubicBezTo>
                <a:lnTo>
                  <a:pt x="20092" y="47847"/>
                </a:lnTo>
                <a:cubicBezTo>
                  <a:pt x="20091" y="47847"/>
                  <a:pt x="20090" y="47847"/>
                  <a:pt x="20089" y="47847"/>
                </a:cubicBezTo>
                <a:cubicBezTo>
                  <a:pt x="19970" y="47847"/>
                  <a:pt x="20038" y="47636"/>
                  <a:pt x="19910" y="47636"/>
                </a:cubicBezTo>
                <a:cubicBezTo>
                  <a:pt x="19898" y="47636"/>
                  <a:pt x="19884" y="47638"/>
                  <a:pt x="19868" y="47642"/>
                </a:cubicBezTo>
                <a:cubicBezTo>
                  <a:pt x="19857" y="47697"/>
                  <a:pt x="19847" y="47737"/>
                  <a:pt x="19840" y="47778"/>
                </a:cubicBezTo>
                <a:cubicBezTo>
                  <a:pt x="19719" y="47758"/>
                  <a:pt x="19617" y="47742"/>
                  <a:pt x="19513" y="47727"/>
                </a:cubicBezTo>
                <a:cubicBezTo>
                  <a:pt x="19524" y="47590"/>
                  <a:pt x="19809" y="47684"/>
                  <a:pt x="19701" y="47465"/>
                </a:cubicBezTo>
                <a:cubicBezTo>
                  <a:pt x="19628" y="47454"/>
                  <a:pt x="19550" y="47440"/>
                  <a:pt x="19472" y="47428"/>
                </a:cubicBezTo>
                <a:cubicBezTo>
                  <a:pt x="19493" y="47304"/>
                  <a:pt x="19511" y="47245"/>
                  <a:pt x="19558" y="47245"/>
                </a:cubicBezTo>
                <a:cubicBezTo>
                  <a:pt x="19600" y="47245"/>
                  <a:pt x="19665" y="47292"/>
                  <a:pt x="19777" y="47382"/>
                </a:cubicBezTo>
                <a:cubicBezTo>
                  <a:pt x="19835" y="47332"/>
                  <a:pt x="19893" y="47282"/>
                  <a:pt x="19980" y="47207"/>
                </a:cubicBezTo>
                <a:cubicBezTo>
                  <a:pt x="19809" y="47149"/>
                  <a:pt x="19669" y="47101"/>
                  <a:pt x="19488" y="47038"/>
                </a:cubicBezTo>
                <a:cubicBezTo>
                  <a:pt x="19672" y="46985"/>
                  <a:pt x="19800" y="46946"/>
                  <a:pt x="19931" y="46909"/>
                </a:cubicBezTo>
                <a:cubicBezTo>
                  <a:pt x="19958" y="47005"/>
                  <a:pt x="19969" y="47042"/>
                  <a:pt x="19998" y="47042"/>
                </a:cubicBezTo>
                <a:cubicBezTo>
                  <a:pt x="20016" y="47042"/>
                  <a:pt x="20043" y="47027"/>
                  <a:pt x="20086" y="47002"/>
                </a:cubicBezTo>
                <a:cubicBezTo>
                  <a:pt x="20016" y="46851"/>
                  <a:pt x="19945" y="46701"/>
                  <a:pt x="19862" y="46523"/>
                </a:cubicBezTo>
                <a:cubicBezTo>
                  <a:pt x="19852" y="46517"/>
                  <a:pt x="19840" y="46514"/>
                  <a:pt x="19827" y="46514"/>
                </a:cubicBezTo>
                <a:cubicBezTo>
                  <a:pt x="19786" y="46514"/>
                  <a:pt x="19732" y="46541"/>
                  <a:pt x="19675" y="46541"/>
                </a:cubicBezTo>
                <a:cubicBezTo>
                  <a:pt x="19637" y="46541"/>
                  <a:pt x="19598" y="46529"/>
                  <a:pt x="19561" y="46488"/>
                </a:cubicBezTo>
                <a:cubicBezTo>
                  <a:pt x="19649" y="46422"/>
                  <a:pt x="19727" y="46363"/>
                  <a:pt x="19844" y="46278"/>
                </a:cubicBezTo>
                <a:cubicBezTo>
                  <a:pt x="19721" y="46246"/>
                  <a:pt x="19636" y="46224"/>
                  <a:pt x="19548" y="46201"/>
                </a:cubicBezTo>
                <a:cubicBezTo>
                  <a:pt x="19606" y="46043"/>
                  <a:pt x="19754" y="46068"/>
                  <a:pt x="19857" y="46017"/>
                </a:cubicBezTo>
                <a:cubicBezTo>
                  <a:pt x="19837" y="45884"/>
                  <a:pt x="19808" y="45826"/>
                  <a:pt x="19748" y="45826"/>
                </a:cubicBezTo>
                <a:cubicBezTo>
                  <a:pt x="19715" y="45826"/>
                  <a:pt x="19672" y="45844"/>
                  <a:pt x="19616" y="45876"/>
                </a:cubicBezTo>
                <a:cubicBezTo>
                  <a:pt x="19543" y="45919"/>
                  <a:pt x="19454" y="45938"/>
                  <a:pt x="19371" y="45962"/>
                </a:cubicBezTo>
                <a:cubicBezTo>
                  <a:pt x="19368" y="45963"/>
                  <a:pt x="19366" y="45963"/>
                  <a:pt x="19363" y="45963"/>
                </a:cubicBezTo>
                <a:cubicBezTo>
                  <a:pt x="19344" y="45963"/>
                  <a:pt x="19322" y="45950"/>
                  <a:pt x="19294" y="45943"/>
                </a:cubicBezTo>
                <a:cubicBezTo>
                  <a:pt x="19313" y="45876"/>
                  <a:pt x="19329" y="45816"/>
                  <a:pt x="19352" y="45736"/>
                </a:cubicBezTo>
                <a:cubicBezTo>
                  <a:pt x="19475" y="45727"/>
                  <a:pt x="19600" y="45720"/>
                  <a:pt x="19733" y="45712"/>
                </a:cubicBezTo>
                <a:cubicBezTo>
                  <a:pt x="19705" y="45654"/>
                  <a:pt x="19674" y="45637"/>
                  <a:pt x="19643" y="45637"/>
                </a:cubicBezTo>
                <a:cubicBezTo>
                  <a:pt x="19599" y="45637"/>
                  <a:pt x="19555" y="45670"/>
                  <a:pt x="19517" y="45670"/>
                </a:cubicBezTo>
                <a:cubicBezTo>
                  <a:pt x="19510" y="45670"/>
                  <a:pt x="19503" y="45669"/>
                  <a:pt x="19497" y="45667"/>
                </a:cubicBezTo>
                <a:cubicBezTo>
                  <a:pt x="19367" y="45529"/>
                  <a:pt x="19539" y="45513"/>
                  <a:pt x="19590" y="45450"/>
                </a:cubicBezTo>
                <a:cubicBezTo>
                  <a:pt x="19310" y="45303"/>
                  <a:pt x="19310" y="45303"/>
                  <a:pt x="19350" y="45175"/>
                </a:cubicBezTo>
                <a:lnTo>
                  <a:pt x="19350" y="45175"/>
                </a:lnTo>
                <a:cubicBezTo>
                  <a:pt x="19413" y="45179"/>
                  <a:pt x="19475" y="45172"/>
                  <a:pt x="19530" y="45189"/>
                </a:cubicBezTo>
                <a:cubicBezTo>
                  <a:pt x="19589" y="45206"/>
                  <a:pt x="19642" y="45246"/>
                  <a:pt x="19707" y="45281"/>
                </a:cubicBezTo>
                <a:cubicBezTo>
                  <a:pt x="19756" y="45212"/>
                  <a:pt x="19889" y="45182"/>
                  <a:pt x="19797" y="45029"/>
                </a:cubicBezTo>
                <a:lnTo>
                  <a:pt x="19797" y="45029"/>
                </a:lnTo>
                <a:cubicBezTo>
                  <a:pt x="19724" y="45065"/>
                  <a:pt x="19650" y="45077"/>
                  <a:pt x="19575" y="45077"/>
                </a:cubicBezTo>
                <a:cubicBezTo>
                  <a:pt x="19425" y="45077"/>
                  <a:pt x="19270" y="45029"/>
                  <a:pt x="19101" y="45022"/>
                </a:cubicBezTo>
                <a:cubicBezTo>
                  <a:pt x="19187" y="44876"/>
                  <a:pt x="19301" y="44847"/>
                  <a:pt x="19423" y="44847"/>
                </a:cubicBezTo>
                <a:cubicBezTo>
                  <a:pt x="19504" y="44847"/>
                  <a:pt x="19589" y="44860"/>
                  <a:pt x="19672" y="44860"/>
                </a:cubicBezTo>
                <a:cubicBezTo>
                  <a:pt x="19706" y="44860"/>
                  <a:pt x="19741" y="44858"/>
                  <a:pt x="19774" y="44851"/>
                </a:cubicBezTo>
                <a:cubicBezTo>
                  <a:pt x="19720" y="44776"/>
                  <a:pt x="19681" y="44720"/>
                  <a:pt x="19641" y="44664"/>
                </a:cubicBezTo>
                <a:cubicBezTo>
                  <a:pt x="19574" y="44718"/>
                  <a:pt x="19548" y="44738"/>
                  <a:pt x="19504" y="44738"/>
                </a:cubicBezTo>
                <a:cubicBezTo>
                  <a:pt x="19478" y="44738"/>
                  <a:pt x="19445" y="44731"/>
                  <a:pt x="19392" y="44720"/>
                </a:cubicBezTo>
                <a:cubicBezTo>
                  <a:pt x="19448" y="44689"/>
                  <a:pt x="19493" y="44664"/>
                  <a:pt x="19559" y="44627"/>
                </a:cubicBezTo>
                <a:cubicBezTo>
                  <a:pt x="19477" y="44602"/>
                  <a:pt x="19428" y="44586"/>
                  <a:pt x="19346" y="44560"/>
                </a:cubicBezTo>
                <a:cubicBezTo>
                  <a:pt x="19462" y="44492"/>
                  <a:pt x="19595" y="44501"/>
                  <a:pt x="19608" y="44325"/>
                </a:cubicBezTo>
                <a:lnTo>
                  <a:pt x="19608" y="44325"/>
                </a:lnTo>
                <a:cubicBezTo>
                  <a:pt x="19471" y="44355"/>
                  <a:pt x="19347" y="44381"/>
                  <a:pt x="19224" y="44407"/>
                </a:cubicBezTo>
                <a:cubicBezTo>
                  <a:pt x="19179" y="44348"/>
                  <a:pt x="19141" y="44326"/>
                  <a:pt x="19107" y="44326"/>
                </a:cubicBezTo>
                <a:cubicBezTo>
                  <a:pt x="19032" y="44326"/>
                  <a:pt x="18976" y="44431"/>
                  <a:pt x="18913" y="44481"/>
                </a:cubicBezTo>
                <a:cubicBezTo>
                  <a:pt x="18844" y="44326"/>
                  <a:pt x="18857" y="44277"/>
                  <a:pt x="18980" y="44261"/>
                </a:cubicBezTo>
                <a:cubicBezTo>
                  <a:pt x="19125" y="44243"/>
                  <a:pt x="19272" y="44241"/>
                  <a:pt x="19408" y="44232"/>
                </a:cubicBezTo>
                <a:cubicBezTo>
                  <a:pt x="19469" y="44034"/>
                  <a:pt x="19233" y="44055"/>
                  <a:pt x="19225" y="43912"/>
                </a:cubicBezTo>
                <a:cubicBezTo>
                  <a:pt x="19269" y="43900"/>
                  <a:pt x="19324" y="43898"/>
                  <a:pt x="19361" y="43871"/>
                </a:cubicBezTo>
                <a:cubicBezTo>
                  <a:pt x="19386" y="43853"/>
                  <a:pt x="19397" y="43800"/>
                  <a:pt x="19392" y="43764"/>
                </a:cubicBezTo>
                <a:cubicBezTo>
                  <a:pt x="19389" y="43743"/>
                  <a:pt x="19346" y="43706"/>
                  <a:pt x="19328" y="43706"/>
                </a:cubicBezTo>
                <a:cubicBezTo>
                  <a:pt x="19326" y="43706"/>
                  <a:pt x="19325" y="43706"/>
                  <a:pt x="19324" y="43706"/>
                </a:cubicBezTo>
                <a:cubicBezTo>
                  <a:pt x="19295" y="43714"/>
                  <a:pt x="19266" y="43717"/>
                  <a:pt x="19237" y="43717"/>
                </a:cubicBezTo>
                <a:cubicBezTo>
                  <a:pt x="19136" y="43717"/>
                  <a:pt x="19035" y="43680"/>
                  <a:pt x="18933" y="43680"/>
                </a:cubicBezTo>
                <a:cubicBezTo>
                  <a:pt x="18884" y="43680"/>
                  <a:pt x="18834" y="43689"/>
                  <a:pt x="18785" y="43714"/>
                </a:cubicBezTo>
                <a:cubicBezTo>
                  <a:pt x="18765" y="43724"/>
                  <a:pt x="18749" y="43728"/>
                  <a:pt x="18735" y="43728"/>
                </a:cubicBezTo>
                <a:cubicBezTo>
                  <a:pt x="18681" y="43728"/>
                  <a:pt x="18663" y="43662"/>
                  <a:pt x="18642" y="43600"/>
                </a:cubicBezTo>
                <a:cubicBezTo>
                  <a:pt x="18741" y="43593"/>
                  <a:pt x="18820" y="43590"/>
                  <a:pt x="18899" y="43583"/>
                </a:cubicBezTo>
                <a:cubicBezTo>
                  <a:pt x="18948" y="43578"/>
                  <a:pt x="19035" y="43572"/>
                  <a:pt x="19038" y="43555"/>
                </a:cubicBezTo>
                <a:cubicBezTo>
                  <a:pt x="19048" y="43497"/>
                  <a:pt x="19039" y="43429"/>
                  <a:pt x="19017" y="43375"/>
                </a:cubicBezTo>
                <a:cubicBezTo>
                  <a:pt x="19003" y="43344"/>
                  <a:pt x="18945" y="43336"/>
                  <a:pt x="18914" y="43312"/>
                </a:cubicBezTo>
                <a:cubicBezTo>
                  <a:pt x="18899" y="43300"/>
                  <a:pt x="18898" y="43272"/>
                  <a:pt x="18877" y="43209"/>
                </a:cubicBezTo>
                <a:lnTo>
                  <a:pt x="18877" y="43209"/>
                </a:lnTo>
                <a:cubicBezTo>
                  <a:pt x="18966" y="43230"/>
                  <a:pt x="19026" y="43244"/>
                  <a:pt x="19091" y="43260"/>
                </a:cubicBezTo>
                <a:cubicBezTo>
                  <a:pt x="19143" y="43206"/>
                  <a:pt x="19200" y="43148"/>
                  <a:pt x="19258" y="43089"/>
                </a:cubicBezTo>
                <a:cubicBezTo>
                  <a:pt x="19247" y="43078"/>
                  <a:pt x="19238" y="43067"/>
                  <a:pt x="19229" y="43057"/>
                </a:cubicBezTo>
                <a:cubicBezTo>
                  <a:pt x="19122" y="43080"/>
                  <a:pt x="19014" y="43104"/>
                  <a:pt x="18907" y="43127"/>
                </a:cubicBezTo>
                <a:cubicBezTo>
                  <a:pt x="18897" y="43112"/>
                  <a:pt x="18887" y="43096"/>
                  <a:pt x="18876" y="43083"/>
                </a:cubicBezTo>
                <a:cubicBezTo>
                  <a:pt x="18932" y="43002"/>
                  <a:pt x="18988" y="42922"/>
                  <a:pt x="19049" y="42836"/>
                </a:cubicBezTo>
                <a:cubicBezTo>
                  <a:pt x="18996" y="42760"/>
                  <a:pt x="18810" y="42804"/>
                  <a:pt x="18844" y="42664"/>
                </a:cubicBezTo>
                <a:cubicBezTo>
                  <a:pt x="18924" y="42595"/>
                  <a:pt x="18988" y="42539"/>
                  <a:pt x="19052" y="42485"/>
                </a:cubicBezTo>
                <a:cubicBezTo>
                  <a:pt x="19044" y="42469"/>
                  <a:pt x="19037" y="42453"/>
                  <a:pt x="19028" y="42437"/>
                </a:cubicBezTo>
                <a:cubicBezTo>
                  <a:pt x="18964" y="42479"/>
                  <a:pt x="18903" y="42510"/>
                  <a:pt x="18842" y="42510"/>
                </a:cubicBezTo>
                <a:cubicBezTo>
                  <a:pt x="18791" y="42510"/>
                  <a:pt x="18742" y="42489"/>
                  <a:pt x="18691" y="42435"/>
                </a:cubicBezTo>
                <a:cubicBezTo>
                  <a:pt x="18687" y="42431"/>
                  <a:pt x="18679" y="42429"/>
                  <a:pt x="18667" y="42429"/>
                </a:cubicBezTo>
                <a:cubicBezTo>
                  <a:pt x="18623" y="42429"/>
                  <a:pt x="18535" y="42458"/>
                  <a:pt x="18526" y="42486"/>
                </a:cubicBezTo>
                <a:cubicBezTo>
                  <a:pt x="18493" y="42581"/>
                  <a:pt x="18437" y="42592"/>
                  <a:pt x="18383" y="42592"/>
                </a:cubicBezTo>
                <a:cubicBezTo>
                  <a:pt x="18367" y="42592"/>
                  <a:pt x="18351" y="42591"/>
                  <a:pt x="18335" y="42591"/>
                </a:cubicBezTo>
                <a:cubicBezTo>
                  <a:pt x="18331" y="42591"/>
                  <a:pt x="18327" y="42591"/>
                  <a:pt x="18323" y="42591"/>
                </a:cubicBezTo>
                <a:cubicBezTo>
                  <a:pt x="18294" y="42463"/>
                  <a:pt x="18271" y="42357"/>
                  <a:pt x="18240" y="42219"/>
                </a:cubicBezTo>
                <a:lnTo>
                  <a:pt x="18240" y="42219"/>
                </a:lnTo>
                <a:cubicBezTo>
                  <a:pt x="18315" y="42258"/>
                  <a:pt x="18368" y="42271"/>
                  <a:pt x="18397" y="42305"/>
                </a:cubicBezTo>
                <a:cubicBezTo>
                  <a:pt x="18418" y="42330"/>
                  <a:pt x="18404" y="42382"/>
                  <a:pt x="18409" y="42459"/>
                </a:cubicBezTo>
                <a:cubicBezTo>
                  <a:pt x="18583" y="42282"/>
                  <a:pt x="18840" y="42303"/>
                  <a:pt x="19008" y="42084"/>
                </a:cubicBezTo>
                <a:cubicBezTo>
                  <a:pt x="18904" y="42073"/>
                  <a:pt x="18849" y="42063"/>
                  <a:pt x="18794" y="42063"/>
                </a:cubicBezTo>
                <a:cubicBezTo>
                  <a:pt x="18753" y="42062"/>
                  <a:pt x="18711" y="42062"/>
                  <a:pt x="18670" y="42062"/>
                </a:cubicBezTo>
                <a:cubicBezTo>
                  <a:pt x="18596" y="42062"/>
                  <a:pt x="18522" y="42063"/>
                  <a:pt x="18448" y="42063"/>
                </a:cubicBezTo>
                <a:cubicBezTo>
                  <a:pt x="18381" y="42063"/>
                  <a:pt x="18313" y="42062"/>
                  <a:pt x="18246" y="42061"/>
                </a:cubicBezTo>
                <a:cubicBezTo>
                  <a:pt x="18229" y="42060"/>
                  <a:pt x="18211" y="42019"/>
                  <a:pt x="18195" y="41995"/>
                </a:cubicBezTo>
                <a:cubicBezTo>
                  <a:pt x="18193" y="41995"/>
                  <a:pt x="18191" y="41996"/>
                  <a:pt x="18189" y="41996"/>
                </a:cubicBezTo>
                <a:cubicBezTo>
                  <a:pt x="18188" y="41993"/>
                  <a:pt x="18188" y="41991"/>
                  <a:pt x="18185" y="41988"/>
                </a:cubicBezTo>
                <a:cubicBezTo>
                  <a:pt x="18032" y="41943"/>
                  <a:pt x="18074" y="41783"/>
                  <a:pt x="17975" y="41669"/>
                </a:cubicBezTo>
                <a:cubicBezTo>
                  <a:pt x="18120" y="41660"/>
                  <a:pt x="18227" y="41653"/>
                  <a:pt x="18342" y="41647"/>
                </a:cubicBezTo>
                <a:lnTo>
                  <a:pt x="18342" y="41647"/>
                </a:lnTo>
                <a:cubicBezTo>
                  <a:pt x="18345" y="41784"/>
                  <a:pt x="18195" y="41759"/>
                  <a:pt x="18137" y="41854"/>
                </a:cubicBezTo>
                <a:cubicBezTo>
                  <a:pt x="18151" y="41891"/>
                  <a:pt x="18168" y="41939"/>
                  <a:pt x="18184" y="41987"/>
                </a:cubicBezTo>
                <a:cubicBezTo>
                  <a:pt x="18189" y="41987"/>
                  <a:pt x="18190" y="41988"/>
                  <a:pt x="18193" y="41990"/>
                </a:cubicBezTo>
                <a:cubicBezTo>
                  <a:pt x="18194" y="41991"/>
                  <a:pt x="18194" y="41992"/>
                  <a:pt x="18195" y="41993"/>
                </a:cubicBezTo>
                <a:cubicBezTo>
                  <a:pt x="18356" y="41956"/>
                  <a:pt x="18519" y="41917"/>
                  <a:pt x="18725" y="41868"/>
                </a:cubicBezTo>
                <a:cubicBezTo>
                  <a:pt x="18638" y="41779"/>
                  <a:pt x="18579" y="41720"/>
                  <a:pt x="18528" y="41668"/>
                </a:cubicBezTo>
                <a:cubicBezTo>
                  <a:pt x="18564" y="41617"/>
                  <a:pt x="18596" y="41568"/>
                  <a:pt x="18630" y="41519"/>
                </a:cubicBezTo>
                <a:cubicBezTo>
                  <a:pt x="18552" y="41495"/>
                  <a:pt x="18472" y="41470"/>
                  <a:pt x="18375" y="41439"/>
                </a:cubicBezTo>
                <a:cubicBezTo>
                  <a:pt x="18290" y="41323"/>
                  <a:pt x="18495" y="41298"/>
                  <a:pt x="18490" y="41186"/>
                </a:cubicBezTo>
                <a:cubicBezTo>
                  <a:pt x="18394" y="41158"/>
                  <a:pt x="18300" y="41131"/>
                  <a:pt x="18206" y="41104"/>
                </a:cubicBezTo>
                <a:lnTo>
                  <a:pt x="18206" y="41104"/>
                </a:lnTo>
                <a:cubicBezTo>
                  <a:pt x="18208" y="41105"/>
                  <a:pt x="18208" y="41105"/>
                  <a:pt x="18208" y="41106"/>
                </a:cubicBezTo>
                <a:cubicBezTo>
                  <a:pt x="18205" y="41106"/>
                  <a:pt x="18204" y="41106"/>
                  <a:pt x="18201" y="41105"/>
                </a:cubicBezTo>
                <a:cubicBezTo>
                  <a:pt x="18170" y="41146"/>
                  <a:pt x="18137" y="41187"/>
                  <a:pt x="18109" y="41223"/>
                </a:cubicBezTo>
                <a:cubicBezTo>
                  <a:pt x="18002" y="41215"/>
                  <a:pt x="17892" y="41207"/>
                  <a:pt x="17769" y="41198"/>
                </a:cubicBezTo>
                <a:cubicBezTo>
                  <a:pt x="17849" y="41110"/>
                  <a:pt x="17938" y="41080"/>
                  <a:pt x="18032" y="41080"/>
                </a:cubicBezTo>
                <a:cubicBezTo>
                  <a:pt x="18087" y="41080"/>
                  <a:pt x="18143" y="41090"/>
                  <a:pt x="18201" y="41105"/>
                </a:cubicBezTo>
                <a:cubicBezTo>
                  <a:pt x="18201" y="41104"/>
                  <a:pt x="18201" y="41104"/>
                  <a:pt x="18203" y="41102"/>
                </a:cubicBezTo>
                <a:cubicBezTo>
                  <a:pt x="18204" y="41102"/>
                  <a:pt x="18205" y="41104"/>
                  <a:pt x="18206" y="41104"/>
                </a:cubicBezTo>
                <a:cubicBezTo>
                  <a:pt x="18142" y="40971"/>
                  <a:pt x="18365" y="41075"/>
                  <a:pt x="18323" y="40953"/>
                </a:cubicBezTo>
                <a:cubicBezTo>
                  <a:pt x="18219" y="40906"/>
                  <a:pt x="18047" y="40941"/>
                  <a:pt x="18014" y="40758"/>
                </a:cubicBezTo>
                <a:cubicBezTo>
                  <a:pt x="18203" y="40729"/>
                  <a:pt x="18203" y="40729"/>
                  <a:pt x="18282" y="40600"/>
                </a:cubicBezTo>
                <a:lnTo>
                  <a:pt x="18282" y="40600"/>
                </a:lnTo>
                <a:cubicBezTo>
                  <a:pt x="18169" y="40627"/>
                  <a:pt x="18059" y="40646"/>
                  <a:pt x="17950" y="40646"/>
                </a:cubicBezTo>
                <a:cubicBezTo>
                  <a:pt x="17847" y="40646"/>
                  <a:pt x="17743" y="40629"/>
                  <a:pt x="17635" y="40585"/>
                </a:cubicBezTo>
                <a:cubicBezTo>
                  <a:pt x="17670" y="40524"/>
                  <a:pt x="17704" y="40466"/>
                  <a:pt x="17741" y="40402"/>
                </a:cubicBezTo>
                <a:cubicBezTo>
                  <a:pt x="17814" y="40473"/>
                  <a:pt x="17861" y="40506"/>
                  <a:pt x="17908" y="40506"/>
                </a:cubicBezTo>
                <a:cubicBezTo>
                  <a:pt x="17951" y="40506"/>
                  <a:pt x="17994" y="40477"/>
                  <a:pt x="18058" y="40422"/>
                </a:cubicBezTo>
                <a:cubicBezTo>
                  <a:pt x="17987" y="40349"/>
                  <a:pt x="17913" y="40272"/>
                  <a:pt x="17854" y="40209"/>
                </a:cubicBezTo>
                <a:cubicBezTo>
                  <a:pt x="17901" y="40136"/>
                  <a:pt x="17932" y="40086"/>
                  <a:pt x="17980" y="40010"/>
                </a:cubicBezTo>
                <a:cubicBezTo>
                  <a:pt x="17857" y="40000"/>
                  <a:pt x="17771" y="39994"/>
                  <a:pt x="17682" y="39985"/>
                </a:cubicBezTo>
                <a:lnTo>
                  <a:pt x="17682" y="39985"/>
                </a:lnTo>
                <a:cubicBezTo>
                  <a:pt x="17682" y="39987"/>
                  <a:pt x="17682" y="39989"/>
                  <a:pt x="17683" y="39990"/>
                </a:cubicBezTo>
                <a:cubicBezTo>
                  <a:pt x="17680" y="39988"/>
                  <a:pt x="17679" y="39986"/>
                  <a:pt x="17677" y="39985"/>
                </a:cubicBezTo>
                <a:cubicBezTo>
                  <a:pt x="17590" y="39990"/>
                  <a:pt x="17505" y="39996"/>
                  <a:pt x="17381" y="40003"/>
                </a:cubicBezTo>
                <a:cubicBezTo>
                  <a:pt x="17425" y="39913"/>
                  <a:pt x="17448" y="39865"/>
                  <a:pt x="17469" y="39823"/>
                </a:cubicBezTo>
                <a:cubicBezTo>
                  <a:pt x="17543" y="39880"/>
                  <a:pt x="17609" y="39932"/>
                  <a:pt x="17677" y="39985"/>
                </a:cubicBezTo>
                <a:lnTo>
                  <a:pt x="17680" y="39985"/>
                </a:lnTo>
                <a:cubicBezTo>
                  <a:pt x="17622" y="39843"/>
                  <a:pt x="17804" y="39869"/>
                  <a:pt x="17841" y="39756"/>
                </a:cubicBezTo>
                <a:cubicBezTo>
                  <a:pt x="17725" y="39720"/>
                  <a:pt x="17613" y="39677"/>
                  <a:pt x="17502" y="39677"/>
                </a:cubicBezTo>
                <a:cubicBezTo>
                  <a:pt x="17403" y="39677"/>
                  <a:pt x="17304" y="39712"/>
                  <a:pt x="17206" y="39816"/>
                </a:cubicBezTo>
                <a:cubicBezTo>
                  <a:pt x="17156" y="39752"/>
                  <a:pt x="17117" y="39703"/>
                  <a:pt x="17080" y="39655"/>
                </a:cubicBezTo>
                <a:cubicBezTo>
                  <a:pt x="17078" y="39656"/>
                  <a:pt x="17074" y="39656"/>
                  <a:pt x="17071" y="39657"/>
                </a:cubicBezTo>
                <a:lnTo>
                  <a:pt x="17071" y="39653"/>
                </a:lnTo>
                <a:cubicBezTo>
                  <a:pt x="17034" y="39674"/>
                  <a:pt x="16997" y="39697"/>
                  <a:pt x="16940" y="39729"/>
                </a:cubicBezTo>
                <a:cubicBezTo>
                  <a:pt x="16938" y="39667"/>
                  <a:pt x="16934" y="39605"/>
                  <a:pt x="16928" y="39505"/>
                </a:cubicBezTo>
                <a:lnTo>
                  <a:pt x="16928" y="39505"/>
                </a:lnTo>
                <a:cubicBezTo>
                  <a:pt x="16994" y="39562"/>
                  <a:pt x="17089" y="39541"/>
                  <a:pt x="17073" y="39653"/>
                </a:cubicBezTo>
                <a:cubicBezTo>
                  <a:pt x="17075" y="39652"/>
                  <a:pt x="17078" y="39651"/>
                  <a:pt x="17079" y="39650"/>
                </a:cubicBezTo>
                <a:cubicBezTo>
                  <a:pt x="17079" y="39651"/>
                  <a:pt x="17080" y="39652"/>
                  <a:pt x="17081" y="39653"/>
                </a:cubicBezTo>
                <a:cubicBezTo>
                  <a:pt x="17253" y="39605"/>
                  <a:pt x="17427" y="39557"/>
                  <a:pt x="17610" y="39506"/>
                </a:cubicBezTo>
                <a:cubicBezTo>
                  <a:pt x="17544" y="39397"/>
                  <a:pt x="17328" y="39493"/>
                  <a:pt x="17307" y="39302"/>
                </a:cubicBezTo>
                <a:cubicBezTo>
                  <a:pt x="17347" y="39276"/>
                  <a:pt x="17391" y="39249"/>
                  <a:pt x="17459" y="39207"/>
                </a:cubicBezTo>
                <a:cubicBezTo>
                  <a:pt x="17376" y="39162"/>
                  <a:pt x="17315" y="39130"/>
                  <a:pt x="17256" y="39099"/>
                </a:cubicBezTo>
                <a:cubicBezTo>
                  <a:pt x="17295" y="39051"/>
                  <a:pt x="17319" y="39020"/>
                  <a:pt x="17357" y="38970"/>
                </a:cubicBezTo>
                <a:cubicBezTo>
                  <a:pt x="17248" y="38960"/>
                  <a:pt x="17154" y="38952"/>
                  <a:pt x="17062" y="38942"/>
                </a:cubicBezTo>
                <a:cubicBezTo>
                  <a:pt x="17106" y="38860"/>
                  <a:pt x="17159" y="38760"/>
                  <a:pt x="17224" y="38639"/>
                </a:cubicBezTo>
                <a:cubicBezTo>
                  <a:pt x="16996" y="38635"/>
                  <a:pt x="16793" y="38630"/>
                  <a:pt x="16591" y="38626"/>
                </a:cubicBezTo>
                <a:lnTo>
                  <a:pt x="16591" y="38626"/>
                </a:lnTo>
                <a:cubicBezTo>
                  <a:pt x="16630" y="38796"/>
                  <a:pt x="16638" y="38802"/>
                  <a:pt x="16935" y="38830"/>
                </a:cubicBezTo>
                <a:cubicBezTo>
                  <a:pt x="16916" y="38892"/>
                  <a:pt x="16887" y="38909"/>
                  <a:pt x="16854" y="38909"/>
                </a:cubicBezTo>
                <a:cubicBezTo>
                  <a:pt x="16819" y="38909"/>
                  <a:pt x="16780" y="38890"/>
                  <a:pt x="16742" y="38885"/>
                </a:cubicBezTo>
                <a:cubicBezTo>
                  <a:pt x="16725" y="38882"/>
                  <a:pt x="16707" y="38881"/>
                  <a:pt x="16688" y="38881"/>
                </a:cubicBezTo>
                <a:cubicBezTo>
                  <a:pt x="16631" y="38881"/>
                  <a:pt x="16572" y="38891"/>
                  <a:pt x="16513" y="38895"/>
                </a:cubicBezTo>
                <a:cubicBezTo>
                  <a:pt x="16515" y="38833"/>
                  <a:pt x="16521" y="38776"/>
                  <a:pt x="16515" y="38718"/>
                </a:cubicBezTo>
                <a:cubicBezTo>
                  <a:pt x="16510" y="38657"/>
                  <a:pt x="16491" y="38598"/>
                  <a:pt x="16474" y="38514"/>
                </a:cubicBezTo>
                <a:lnTo>
                  <a:pt x="16474" y="38514"/>
                </a:lnTo>
                <a:cubicBezTo>
                  <a:pt x="16633" y="38540"/>
                  <a:pt x="16760" y="38559"/>
                  <a:pt x="16908" y="38583"/>
                </a:cubicBezTo>
                <a:cubicBezTo>
                  <a:pt x="16943" y="38543"/>
                  <a:pt x="16994" y="38490"/>
                  <a:pt x="17045" y="38436"/>
                </a:cubicBezTo>
                <a:cubicBezTo>
                  <a:pt x="17036" y="38422"/>
                  <a:pt x="17026" y="38410"/>
                  <a:pt x="17016" y="38396"/>
                </a:cubicBezTo>
                <a:cubicBezTo>
                  <a:pt x="16956" y="38407"/>
                  <a:pt x="16896" y="38417"/>
                  <a:pt x="16834" y="38428"/>
                </a:cubicBezTo>
                <a:cubicBezTo>
                  <a:pt x="16813" y="38382"/>
                  <a:pt x="16791" y="38335"/>
                  <a:pt x="16772" y="38291"/>
                </a:cubicBezTo>
                <a:cubicBezTo>
                  <a:pt x="16628" y="38335"/>
                  <a:pt x="16503" y="38374"/>
                  <a:pt x="16372" y="38415"/>
                </a:cubicBezTo>
                <a:cubicBezTo>
                  <a:pt x="16326" y="38328"/>
                  <a:pt x="16288" y="38257"/>
                  <a:pt x="16242" y="38172"/>
                </a:cubicBezTo>
                <a:cubicBezTo>
                  <a:pt x="16313" y="38147"/>
                  <a:pt x="16365" y="38130"/>
                  <a:pt x="16416" y="38111"/>
                </a:cubicBezTo>
                <a:cubicBezTo>
                  <a:pt x="16351" y="38095"/>
                  <a:pt x="16286" y="38082"/>
                  <a:pt x="16220" y="38067"/>
                </a:cubicBezTo>
                <a:lnTo>
                  <a:pt x="16220" y="38067"/>
                </a:lnTo>
                <a:lnTo>
                  <a:pt x="16221" y="38068"/>
                </a:lnTo>
                <a:cubicBezTo>
                  <a:pt x="16171" y="38021"/>
                  <a:pt x="16112" y="37980"/>
                  <a:pt x="16070" y="37925"/>
                </a:cubicBezTo>
                <a:cubicBezTo>
                  <a:pt x="16016" y="37853"/>
                  <a:pt x="16063" y="37803"/>
                  <a:pt x="16122" y="37762"/>
                </a:cubicBezTo>
                <a:cubicBezTo>
                  <a:pt x="16132" y="37756"/>
                  <a:pt x="16140" y="37727"/>
                  <a:pt x="16135" y="37720"/>
                </a:cubicBezTo>
                <a:cubicBezTo>
                  <a:pt x="16023" y="37590"/>
                  <a:pt x="16166" y="37534"/>
                  <a:pt x="16221" y="37452"/>
                </a:cubicBezTo>
                <a:cubicBezTo>
                  <a:pt x="16156" y="37416"/>
                  <a:pt x="16099" y="37385"/>
                  <a:pt x="16015" y="37338"/>
                </a:cubicBezTo>
                <a:cubicBezTo>
                  <a:pt x="16106" y="37292"/>
                  <a:pt x="16166" y="37262"/>
                  <a:pt x="16240" y="37225"/>
                </a:cubicBezTo>
                <a:cubicBezTo>
                  <a:pt x="16130" y="37178"/>
                  <a:pt x="16044" y="37145"/>
                  <a:pt x="15960" y="37110"/>
                </a:cubicBezTo>
                <a:cubicBezTo>
                  <a:pt x="15934" y="37272"/>
                  <a:pt x="15907" y="37436"/>
                  <a:pt x="15880" y="37597"/>
                </a:cubicBezTo>
                <a:cubicBezTo>
                  <a:pt x="15860" y="37595"/>
                  <a:pt x="15839" y="37595"/>
                  <a:pt x="15819" y="37594"/>
                </a:cubicBezTo>
                <a:cubicBezTo>
                  <a:pt x="15820" y="37478"/>
                  <a:pt x="15824" y="37361"/>
                  <a:pt x="15819" y="37245"/>
                </a:cubicBezTo>
                <a:cubicBezTo>
                  <a:pt x="15815" y="37142"/>
                  <a:pt x="15828" y="37039"/>
                  <a:pt x="15742" y="36949"/>
                </a:cubicBezTo>
                <a:cubicBezTo>
                  <a:pt x="15700" y="36906"/>
                  <a:pt x="15704" y="36822"/>
                  <a:pt x="15683" y="36743"/>
                </a:cubicBezTo>
                <a:cubicBezTo>
                  <a:pt x="15783" y="36735"/>
                  <a:pt x="15849" y="36732"/>
                  <a:pt x="15975" y="36724"/>
                </a:cubicBezTo>
                <a:cubicBezTo>
                  <a:pt x="15871" y="36633"/>
                  <a:pt x="15749" y="36568"/>
                  <a:pt x="15756" y="36525"/>
                </a:cubicBezTo>
                <a:cubicBezTo>
                  <a:pt x="15781" y="36371"/>
                  <a:pt x="15620" y="36433"/>
                  <a:pt x="15577" y="36342"/>
                </a:cubicBezTo>
                <a:cubicBezTo>
                  <a:pt x="15783" y="36181"/>
                  <a:pt x="15567" y="35977"/>
                  <a:pt x="15654" y="35776"/>
                </a:cubicBezTo>
                <a:lnTo>
                  <a:pt x="15654" y="35776"/>
                </a:lnTo>
                <a:cubicBezTo>
                  <a:pt x="15574" y="35819"/>
                  <a:pt x="15517" y="35850"/>
                  <a:pt x="15463" y="35880"/>
                </a:cubicBezTo>
                <a:cubicBezTo>
                  <a:pt x="15484" y="35952"/>
                  <a:pt x="15500" y="36015"/>
                  <a:pt x="15518" y="36083"/>
                </a:cubicBezTo>
                <a:cubicBezTo>
                  <a:pt x="15509" y="36084"/>
                  <a:pt x="15501" y="36084"/>
                  <a:pt x="15493" y="36084"/>
                </a:cubicBezTo>
                <a:cubicBezTo>
                  <a:pt x="15289" y="36084"/>
                  <a:pt x="15396" y="35845"/>
                  <a:pt x="15260" y="35808"/>
                </a:cubicBezTo>
                <a:cubicBezTo>
                  <a:pt x="15273" y="35719"/>
                  <a:pt x="15289" y="35627"/>
                  <a:pt x="15303" y="35546"/>
                </a:cubicBezTo>
                <a:cubicBezTo>
                  <a:pt x="15241" y="35518"/>
                  <a:pt x="15182" y="35490"/>
                  <a:pt x="15090" y="35452"/>
                </a:cubicBezTo>
                <a:cubicBezTo>
                  <a:pt x="15296" y="35379"/>
                  <a:pt x="15296" y="35379"/>
                  <a:pt x="15273" y="35136"/>
                </a:cubicBezTo>
                <a:lnTo>
                  <a:pt x="15273" y="35136"/>
                </a:lnTo>
                <a:cubicBezTo>
                  <a:pt x="15227" y="35160"/>
                  <a:pt x="15059" y="35197"/>
                  <a:pt x="15049" y="35197"/>
                </a:cubicBezTo>
                <a:cubicBezTo>
                  <a:pt x="15048" y="35197"/>
                  <a:pt x="15048" y="35197"/>
                  <a:pt x="15048" y="35197"/>
                </a:cubicBezTo>
                <a:cubicBezTo>
                  <a:pt x="15107" y="35108"/>
                  <a:pt x="15169" y="35013"/>
                  <a:pt x="15230" y="34919"/>
                </a:cubicBezTo>
                <a:cubicBezTo>
                  <a:pt x="15158" y="34859"/>
                  <a:pt x="15107" y="34818"/>
                  <a:pt x="15063" y="34782"/>
                </a:cubicBezTo>
                <a:cubicBezTo>
                  <a:pt x="15095" y="34655"/>
                  <a:pt x="15095" y="34655"/>
                  <a:pt x="15051" y="34537"/>
                </a:cubicBezTo>
                <a:cubicBezTo>
                  <a:pt x="14981" y="34589"/>
                  <a:pt x="14917" y="34638"/>
                  <a:pt x="14814" y="34714"/>
                </a:cubicBezTo>
                <a:cubicBezTo>
                  <a:pt x="14812" y="34596"/>
                  <a:pt x="14812" y="34526"/>
                  <a:pt x="14810" y="34448"/>
                </a:cubicBezTo>
                <a:cubicBezTo>
                  <a:pt x="14788" y="34372"/>
                  <a:pt x="14584" y="34430"/>
                  <a:pt x="14657" y="34263"/>
                </a:cubicBezTo>
                <a:lnTo>
                  <a:pt x="14657" y="34263"/>
                </a:lnTo>
                <a:cubicBezTo>
                  <a:pt x="14733" y="34291"/>
                  <a:pt x="14802" y="34316"/>
                  <a:pt x="14914" y="34357"/>
                </a:cubicBezTo>
                <a:cubicBezTo>
                  <a:pt x="14829" y="34249"/>
                  <a:pt x="14780" y="34187"/>
                  <a:pt x="14724" y="34115"/>
                </a:cubicBezTo>
                <a:cubicBezTo>
                  <a:pt x="14638" y="34119"/>
                  <a:pt x="14548" y="34137"/>
                  <a:pt x="14459" y="34137"/>
                </a:cubicBezTo>
                <a:cubicBezTo>
                  <a:pt x="14364" y="34137"/>
                  <a:pt x="14270" y="34116"/>
                  <a:pt x="14181" y="34036"/>
                </a:cubicBezTo>
                <a:cubicBezTo>
                  <a:pt x="14216" y="33973"/>
                  <a:pt x="14254" y="33907"/>
                  <a:pt x="14292" y="33839"/>
                </a:cubicBezTo>
                <a:cubicBezTo>
                  <a:pt x="14293" y="33839"/>
                  <a:pt x="14296" y="33838"/>
                  <a:pt x="14297" y="33838"/>
                </a:cubicBezTo>
                <a:lnTo>
                  <a:pt x="14294" y="33836"/>
                </a:lnTo>
                <a:lnTo>
                  <a:pt x="14293" y="33837"/>
                </a:lnTo>
                <a:lnTo>
                  <a:pt x="14288" y="33841"/>
                </a:lnTo>
                <a:cubicBezTo>
                  <a:pt x="14325" y="33759"/>
                  <a:pt x="14364" y="33679"/>
                  <a:pt x="14406" y="33587"/>
                </a:cubicBezTo>
                <a:cubicBezTo>
                  <a:pt x="14381" y="33563"/>
                  <a:pt x="14343" y="33525"/>
                  <a:pt x="14304" y="33489"/>
                </a:cubicBezTo>
                <a:cubicBezTo>
                  <a:pt x="14356" y="33383"/>
                  <a:pt x="14480" y="33310"/>
                  <a:pt x="14398" y="33165"/>
                </a:cubicBezTo>
                <a:lnTo>
                  <a:pt x="14398" y="33165"/>
                </a:lnTo>
                <a:cubicBezTo>
                  <a:pt x="14322" y="33204"/>
                  <a:pt x="14247" y="33239"/>
                  <a:pt x="14169" y="33239"/>
                </a:cubicBezTo>
                <a:cubicBezTo>
                  <a:pt x="14115" y="33239"/>
                  <a:pt x="14061" y="33222"/>
                  <a:pt x="14005" y="33177"/>
                </a:cubicBezTo>
                <a:cubicBezTo>
                  <a:pt x="14233" y="33054"/>
                  <a:pt x="14235" y="33005"/>
                  <a:pt x="14035" y="32837"/>
                </a:cubicBezTo>
                <a:cubicBezTo>
                  <a:pt x="13992" y="32800"/>
                  <a:pt x="13945" y="32769"/>
                  <a:pt x="13901" y="32733"/>
                </a:cubicBezTo>
                <a:cubicBezTo>
                  <a:pt x="13891" y="32724"/>
                  <a:pt x="13885" y="32709"/>
                  <a:pt x="13877" y="32698"/>
                </a:cubicBezTo>
                <a:cubicBezTo>
                  <a:pt x="13900" y="32661"/>
                  <a:pt x="13921" y="32627"/>
                  <a:pt x="13955" y="32567"/>
                </a:cubicBezTo>
                <a:cubicBezTo>
                  <a:pt x="13855" y="32496"/>
                  <a:pt x="13757" y="32428"/>
                  <a:pt x="13653" y="32355"/>
                </a:cubicBezTo>
                <a:cubicBezTo>
                  <a:pt x="13741" y="32347"/>
                  <a:pt x="13820" y="32336"/>
                  <a:pt x="13903" y="32327"/>
                </a:cubicBezTo>
                <a:cubicBezTo>
                  <a:pt x="13887" y="32272"/>
                  <a:pt x="13875" y="32227"/>
                  <a:pt x="13861" y="32180"/>
                </a:cubicBezTo>
                <a:cubicBezTo>
                  <a:pt x="13841" y="32103"/>
                  <a:pt x="13816" y="32066"/>
                  <a:pt x="13778" y="32066"/>
                </a:cubicBezTo>
                <a:cubicBezTo>
                  <a:pt x="13752" y="32066"/>
                  <a:pt x="13720" y="32083"/>
                  <a:pt x="13679" y="32116"/>
                </a:cubicBezTo>
                <a:cubicBezTo>
                  <a:pt x="13619" y="32164"/>
                  <a:pt x="13559" y="32203"/>
                  <a:pt x="13490" y="32203"/>
                </a:cubicBezTo>
                <a:cubicBezTo>
                  <a:pt x="13460" y="32203"/>
                  <a:pt x="13428" y="32196"/>
                  <a:pt x="13393" y="32178"/>
                </a:cubicBezTo>
                <a:lnTo>
                  <a:pt x="13393" y="32178"/>
                </a:lnTo>
                <a:cubicBezTo>
                  <a:pt x="13492" y="32097"/>
                  <a:pt x="13565" y="31982"/>
                  <a:pt x="13708" y="31945"/>
                </a:cubicBezTo>
                <a:cubicBezTo>
                  <a:pt x="13660" y="31909"/>
                  <a:pt x="13617" y="31898"/>
                  <a:pt x="13574" y="31883"/>
                </a:cubicBezTo>
                <a:cubicBezTo>
                  <a:pt x="13511" y="31860"/>
                  <a:pt x="13408" y="31850"/>
                  <a:pt x="13396" y="31811"/>
                </a:cubicBezTo>
                <a:cubicBezTo>
                  <a:pt x="13338" y="31638"/>
                  <a:pt x="13198" y="31641"/>
                  <a:pt x="13063" y="31615"/>
                </a:cubicBezTo>
                <a:cubicBezTo>
                  <a:pt x="13002" y="31603"/>
                  <a:pt x="12943" y="31573"/>
                  <a:pt x="12884" y="31551"/>
                </a:cubicBezTo>
                <a:cubicBezTo>
                  <a:pt x="12887" y="31534"/>
                  <a:pt x="12891" y="31515"/>
                  <a:pt x="12896" y="31498"/>
                </a:cubicBezTo>
                <a:cubicBezTo>
                  <a:pt x="12981" y="31525"/>
                  <a:pt x="13065" y="31540"/>
                  <a:pt x="13150" y="31540"/>
                </a:cubicBezTo>
                <a:cubicBezTo>
                  <a:pt x="13279" y="31540"/>
                  <a:pt x="13412" y="31506"/>
                  <a:pt x="13557" y="31432"/>
                </a:cubicBezTo>
                <a:cubicBezTo>
                  <a:pt x="13423" y="31355"/>
                  <a:pt x="13294" y="31333"/>
                  <a:pt x="13169" y="31333"/>
                </a:cubicBezTo>
                <a:cubicBezTo>
                  <a:pt x="13032" y="31333"/>
                  <a:pt x="12899" y="31360"/>
                  <a:pt x="12765" y="31371"/>
                </a:cubicBezTo>
                <a:cubicBezTo>
                  <a:pt x="12725" y="31217"/>
                  <a:pt x="12827" y="31001"/>
                  <a:pt x="12531" y="30931"/>
                </a:cubicBezTo>
                <a:cubicBezTo>
                  <a:pt x="12699" y="30906"/>
                  <a:pt x="12809" y="30890"/>
                  <a:pt x="12934" y="30872"/>
                </a:cubicBezTo>
                <a:lnTo>
                  <a:pt x="12934" y="30872"/>
                </a:lnTo>
                <a:cubicBezTo>
                  <a:pt x="12915" y="30979"/>
                  <a:pt x="12898" y="31074"/>
                  <a:pt x="12877" y="31187"/>
                </a:cubicBezTo>
                <a:cubicBezTo>
                  <a:pt x="13000" y="31180"/>
                  <a:pt x="13139" y="31170"/>
                  <a:pt x="13339" y="31159"/>
                </a:cubicBezTo>
                <a:cubicBezTo>
                  <a:pt x="13249" y="31091"/>
                  <a:pt x="13210" y="31041"/>
                  <a:pt x="13165" y="31034"/>
                </a:cubicBezTo>
                <a:cubicBezTo>
                  <a:pt x="13089" y="31020"/>
                  <a:pt x="13035" y="31008"/>
                  <a:pt x="13032" y="30919"/>
                </a:cubicBezTo>
                <a:cubicBezTo>
                  <a:pt x="13053" y="30851"/>
                  <a:pt x="13225" y="30863"/>
                  <a:pt x="13141" y="30743"/>
                </a:cubicBezTo>
                <a:cubicBezTo>
                  <a:pt x="13117" y="30708"/>
                  <a:pt x="13092" y="30695"/>
                  <a:pt x="13067" y="30695"/>
                </a:cubicBezTo>
                <a:cubicBezTo>
                  <a:pt x="13015" y="30695"/>
                  <a:pt x="12960" y="30754"/>
                  <a:pt x="12897" y="30790"/>
                </a:cubicBezTo>
                <a:cubicBezTo>
                  <a:pt x="12890" y="30678"/>
                  <a:pt x="12884" y="30587"/>
                  <a:pt x="12879" y="30495"/>
                </a:cubicBezTo>
                <a:lnTo>
                  <a:pt x="12877" y="30495"/>
                </a:lnTo>
                <a:cubicBezTo>
                  <a:pt x="12875" y="30497"/>
                  <a:pt x="12872" y="30497"/>
                  <a:pt x="12871" y="30497"/>
                </a:cubicBezTo>
                <a:lnTo>
                  <a:pt x="12879" y="30489"/>
                </a:lnTo>
                <a:lnTo>
                  <a:pt x="12879" y="30495"/>
                </a:lnTo>
                <a:cubicBezTo>
                  <a:pt x="12933" y="30492"/>
                  <a:pt x="12986" y="30488"/>
                  <a:pt x="13057" y="30484"/>
                </a:cubicBezTo>
                <a:cubicBezTo>
                  <a:pt x="13031" y="30447"/>
                  <a:pt x="13014" y="30432"/>
                  <a:pt x="13005" y="30411"/>
                </a:cubicBezTo>
                <a:cubicBezTo>
                  <a:pt x="12912" y="30194"/>
                  <a:pt x="12875" y="30108"/>
                  <a:pt x="12780" y="30108"/>
                </a:cubicBezTo>
                <a:cubicBezTo>
                  <a:pt x="12718" y="30108"/>
                  <a:pt x="12631" y="30144"/>
                  <a:pt x="12488" y="30206"/>
                </a:cubicBezTo>
                <a:lnTo>
                  <a:pt x="12488" y="30206"/>
                </a:lnTo>
                <a:cubicBezTo>
                  <a:pt x="12488" y="30206"/>
                  <a:pt x="12488" y="30206"/>
                  <a:pt x="12488" y="30206"/>
                </a:cubicBezTo>
                <a:cubicBezTo>
                  <a:pt x="12387" y="30180"/>
                  <a:pt x="12287" y="30154"/>
                  <a:pt x="12163" y="30122"/>
                </a:cubicBezTo>
                <a:cubicBezTo>
                  <a:pt x="12151" y="30086"/>
                  <a:pt x="12129" y="30020"/>
                  <a:pt x="12101" y="29939"/>
                </a:cubicBezTo>
                <a:lnTo>
                  <a:pt x="12101" y="29939"/>
                </a:lnTo>
                <a:cubicBezTo>
                  <a:pt x="12245" y="29987"/>
                  <a:pt x="12365" y="30018"/>
                  <a:pt x="12478" y="30065"/>
                </a:cubicBezTo>
                <a:cubicBezTo>
                  <a:pt x="12504" y="30076"/>
                  <a:pt x="12527" y="30081"/>
                  <a:pt x="12546" y="30081"/>
                </a:cubicBezTo>
                <a:cubicBezTo>
                  <a:pt x="12662" y="30081"/>
                  <a:pt x="12684" y="29919"/>
                  <a:pt x="12787" y="29884"/>
                </a:cubicBezTo>
                <a:cubicBezTo>
                  <a:pt x="12681" y="29846"/>
                  <a:pt x="12573" y="29809"/>
                  <a:pt x="12459" y="29768"/>
                </a:cubicBezTo>
                <a:cubicBezTo>
                  <a:pt x="12414" y="29847"/>
                  <a:pt x="12352" y="29859"/>
                  <a:pt x="12280" y="29859"/>
                </a:cubicBezTo>
                <a:cubicBezTo>
                  <a:pt x="12249" y="29859"/>
                  <a:pt x="12217" y="29857"/>
                  <a:pt x="12183" y="29857"/>
                </a:cubicBezTo>
                <a:cubicBezTo>
                  <a:pt x="12146" y="29857"/>
                  <a:pt x="12107" y="29860"/>
                  <a:pt x="12067" y="29871"/>
                </a:cubicBezTo>
                <a:cubicBezTo>
                  <a:pt x="12213" y="29640"/>
                  <a:pt x="12454" y="29726"/>
                  <a:pt x="12644" y="29619"/>
                </a:cubicBezTo>
                <a:cubicBezTo>
                  <a:pt x="12494" y="29539"/>
                  <a:pt x="12354" y="29512"/>
                  <a:pt x="12208" y="29512"/>
                </a:cubicBezTo>
                <a:cubicBezTo>
                  <a:pt x="12139" y="29512"/>
                  <a:pt x="12068" y="29518"/>
                  <a:pt x="11994" y="29527"/>
                </a:cubicBezTo>
                <a:cubicBezTo>
                  <a:pt x="12032" y="29473"/>
                  <a:pt x="12047" y="29446"/>
                  <a:pt x="12068" y="29421"/>
                </a:cubicBezTo>
                <a:cubicBezTo>
                  <a:pt x="12094" y="29392"/>
                  <a:pt x="12123" y="29363"/>
                  <a:pt x="12146" y="29338"/>
                </a:cubicBezTo>
                <a:cubicBezTo>
                  <a:pt x="12247" y="29368"/>
                  <a:pt x="12310" y="29387"/>
                  <a:pt x="12357" y="29387"/>
                </a:cubicBezTo>
                <a:cubicBezTo>
                  <a:pt x="12437" y="29387"/>
                  <a:pt x="12470" y="29331"/>
                  <a:pt x="12558" y="29180"/>
                </a:cubicBezTo>
                <a:lnTo>
                  <a:pt x="12558" y="29180"/>
                </a:lnTo>
                <a:cubicBezTo>
                  <a:pt x="12493" y="29193"/>
                  <a:pt x="12425" y="29223"/>
                  <a:pt x="12367" y="29223"/>
                </a:cubicBezTo>
                <a:cubicBezTo>
                  <a:pt x="12354" y="29223"/>
                  <a:pt x="12341" y="29222"/>
                  <a:pt x="12329" y="29218"/>
                </a:cubicBezTo>
                <a:cubicBezTo>
                  <a:pt x="12184" y="29173"/>
                  <a:pt x="12374" y="29064"/>
                  <a:pt x="12328" y="29013"/>
                </a:cubicBezTo>
                <a:cubicBezTo>
                  <a:pt x="12234" y="28981"/>
                  <a:pt x="12165" y="28957"/>
                  <a:pt x="12059" y="28921"/>
                </a:cubicBezTo>
                <a:cubicBezTo>
                  <a:pt x="12156" y="28845"/>
                  <a:pt x="12212" y="28801"/>
                  <a:pt x="12271" y="28754"/>
                </a:cubicBezTo>
                <a:cubicBezTo>
                  <a:pt x="12236" y="28700"/>
                  <a:pt x="12203" y="28683"/>
                  <a:pt x="12170" y="28683"/>
                </a:cubicBezTo>
                <a:cubicBezTo>
                  <a:pt x="12107" y="28683"/>
                  <a:pt x="12047" y="28749"/>
                  <a:pt x="11988" y="28749"/>
                </a:cubicBezTo>
                <a:cubicBezTo>
                  <a:pt x="11987" y="28749"/>
                  <a:pt x="11986" y="28749"/>
                  <a:pt x="11985" y="28749"/>
                </a:cubicBezTo>
                <a:cubicBezTo>
                  <a:pt x="11973" y="28847"/>
                  <a:pt x="11960" y="28944"/>
                  <a:pt x="11948" y="29039"/>
                </a:cubicBezTo>
                <a:cubicBezTo>
                  <a:pt x="11934" y="29040"/>
                  <a:pt x="11921" y="29041"/>
                  <a:pt x="11909" y="29041"/>
                </a:cubicBezTo>
                <a:cubicBezTo>
                  <a:pt x="11783" y="29041"/>
                  <a:pt x="11742" y="28952"/>
                  <a:pt x="11717" y="28843"/>
                </a:cubicBezTo>
                <a:cubicBezTo>
                  <a:pt x="11667" y="28855"/>
                  <a:pt x="11616" y="28866"/>
                  <a:pt x="11567" y="28877"/>
                </a:cubicBezTo>
                <a:lnTo>
                  <a:pt x="11547" y="28834"/>
                </a:lnTo>
                <a:cubicBezTo>
                  <a:pt x="11593" y="28805"/>
                  <a:pt x="11639" y="28777"/>
                  <a:pt x="11720" y="28727"/>
                </a:cubicBezTo>
                <a:cubicBezTo>
                  <a:pt x="11611" y="28676"/>
                  <a:pt x="11522" y="28634"/>
                  <a:pt x="11380" y="28567"/>
                </a:cubicBezTo>
                <a:cubicBezTo>
                  <a:pt x="11481" y="28552"/>
                  <a:pt x="11561" y="28521"/>
                  <a:pt x="11618" y="28521"/>
                </a:cubicBezTo>
                <a:cubicBezTo>
                  <a:pt x="11634" y="28521"/>
                  <a:pt x="11648" y="28524"/>
                  <a:pt x="11661" y="28530"/>
                </a:cubicBezTo>
                <a:cubicBezTo>
                  <a:pt x="11718" y="28561"/>
                  <a:pt x="11771" y="28573"/>
                  <a:pt x="11821" y="28573"/>
                </a:cubicBezTo>
                <a:cubicBezTo>
                  <a:pt x="11954" y="28573"/>
                  <a:pt x="12066" y="28488"/>
                  <a:pt x="12188" y="28445"/>
                </a:cubicBezTo>
                <a:cubicBezTo>
                  <a:pt x="12188" y="28426"/>
                  <a:pt x="12188" y="28409"/>
                  <a:pt x="12187" y="28392"/>
                </a:cubicBezTo>
                <a:cubicBezTo>
                  <a:pt x="12047" y="28384"/>
                  <a:pt x="11910" y="28378"/>
                  <a:pt x="11770" y="28372"/>
                </a:cubicBezTo>
                <a:cubicBezTo>
                  <a:pt x="11734" y="28158"/>
                  <a:pt x="12001" y="28261"/>
                  <a:pt x="12019" y="28112"/>
                </a:cubicBezTo>
                <a:cubicBezTo>
                  <a:pt x="11937" y="28080"/>
                  <a:pt x="11855" y="28046"/>
                  <a:pt x="11743" y="28002"/>
                </a:cubicBezTo>
                <a:cubicBezTo>
                  <a:pt x="11797" y="27947"/>
                  <a:pt x="11833" y="27907"/>
                  <a:pt x="11873" y="27872"/>
                </a:cubicBezTo>
                <a:cubicBezTo>
                  <a:pt x="11911" y="27839"/>
                  <a:pt x="11955" y="27811"/>
                  <a:pt x="11996" y="27782"/>
                </a:cubicBezTo>
                <a:cubicBezTo>
                  <a:pt x="11990" y="27764"/>
                  <a:pt x="11985" y="27748"/>
                  <a:pt x="11979" y="27731"/>
                </a:cubicBezTo>
                <a:cubicBezTo>
                  <a:pt x="11848" y="27749"/>
                  <a:pt x="11716" y="27785"/>
                  <a:pt x="11585" y="27785"/>
                </a:cubicBezTo>
                <a:cubicBezTo>
                  <a:pt x="11569" y="27785"/>
                  <a:pt x="11552" y="27784"/>
                  <a:pt x="11536" y="27783"/>
                </a:cubicBezTo>
                <a:cubicBezTo>
                  <a:pt x="11396" y="27773"/>
                  <a:pt x="11261" y="27705"/>
                  <a:pt x="11123" y="27663"/>
                </a:cubicBezTo>
                <a:cubicBezTo>
                  <a:pt x="11180" y="27623"/>
                  <a:pt x="11254" y="27587"/>
                  <a:pt x="11300" y="27587"/>
                </a:cubicBezTo>
                <a:cubicBezTo>
                  <a:pt x="11314" y="27587"/>
                  <a:pt x="11326" y="27590"/>
                  <a:pt x="11334" y="27598"/>
                </a:cubicBezTo>
                <a:cubicBezTo>
                  <a:pt x="11375" y="27635"/>
                  <a:pt x="11412" y="27648"/>
                  <a:pt x="11447" y="27648"/>
                </a:cubicBezTo>
                <a:cubicBezTo>
                  <a:pt x="11537" y="27648"/>
                  <a:pt x="11611" y="27556"/>
                  <a:pt x="11697" y="27551"/>
                </a:cubicBezTo>
                <a:cubicBezTo>
                  <a:pt x="11715" y="27550"/>
                  <a:pt x="11748" y="27478"/>
                  <a:pt x="11740" y="27450"/>
                </a:cubicBezTo>
                <a:cubicBezTo>
                  <a:pt x="11731" y="27421"/>
                  <a:pt x="11682" y="27388"/>
                  <a:pt x="11647" y="27384"/>
                </a:cubicBezTo>
                <a:cubicBezTo>
                  <a:pt x="11646" y="27384"/>
                  <a:pt x="11644" y="27384"/>
                  <a:pt x="11642" y="27384"/>
                </a:cubicBezTo>
                <a:cubicBezTo>
                  <a:pt x="11609" y="27384"/>
                  <a:pt x="11571" y="27413"/>
                  <a:pt x="11535" y="27423"/>
                </a:cubicBezTo>
                <a:cubicBezTo>
                  <a:pt x="11513" y="27428"/>
                  <a:pt x="11493" y="27430"/>
                  <a:pt x="11474" y="27430"/>
                </a:cubicBezTo>
                <a:cubicBezTo>
                  <a:pt x="11387" y="27430"/>
                  <a:pt x="11328" y="27376"/>
                  <a:pt x="11281" y="27279"/>
                </a:cubicBezTo>
                <a:lnTo>
                  <a:pt x="11281" y="27279"/>
                </a:lnTo>
                <a:cubicBezTo>
                  <a:pt x="11351" y="27295"/>
                  <a:pt x="11393" y="27304"/>
                  <a:pt x="11424" y="27304"/>
                </a:cubicBezTo>
                <a:cubicBezTo>
                  <a:pt x="11470" y="27304"/>
                  <a:pt x="11491" y="27284"/>
                  <a:pt x="11540" y="27233"/>
                </a:cubicBezTo>
                <a:cubicBezTo>
                  <a:pt x="11503" y="27211"/>
                  <a:pt x="11465" y="27189"/>
                  <a:pt x="11427" y="27168"/>
                </a:cubicBezTo>
                <a:cubicBezTo>
                  <a:pt x="11451" y="27123"/>
                  <a:pt x="11465" y="27095"/>
                  <a:pt x="11478" y="27070"/>
                </a:cubicBezTo>
                <a:cubicBezTo>
                  <a:pt x="11426" y="27040"/>
                  <a:pt x="11381" y="27014"/>
                  <a:pt x="11314" y="26977"/>
                </a:cubicBezTo>
                <a:cubicBezTo>
                  <a:pt x="11428" y="26949"/>
                  <a:pt x="11511" y="26926"/>
                  <a:pt x="11629" y="26896"/>
                </a:cubicBezTo>
                <a:cubicBezTo>
                  <a:pt x="11487" y="26811"/>
                  <a:pt x="11351" y="26770"/>
                  <a:pt x="11230" y="26770"/>
                </a:cubicBezTo>
                <a:cubicBezTo>
                  <a:pt x="11109" y="26770"/>
                  <a:pt x="11003" y="26811"/>
                  <a:pt x="10923" y="26889"/>
                </a:cubicBezTo>
                <a:cubicBezTo>
                  <a:pt x="11124" y="27074"/>
                  <a:pt x="11157" y="27157"/>
                  <a:pt x="11051" y="27240"/>
                </a:cubicBezTo>
                <a:cubicBezTo>
                  <a:pt x="11015" y="27268"/>
                  <a:pt x="10953" y="27264"/>
                  <a:pt x="10868" y="27283"/>
                </a:cubicBezTo>
                <a:cubicBezTo>
                  <a:pt x="10927" y="27231"/>
                  <a:pt x="10954" y="27206"/>
                  <a:pt x="10994" y="27174"/>
                </a:cubicBezTo>
                <a:cubicBezTo>
                  <a:pt x="10899" y="27090"/>
                  <a:pt x="10764" y="27035"/>
                  <a:pt x="10866" y="26889"/>
                </a:cubicBezTo>
                <a:cubicBezTo>
                  <a:pt x="10793" y="26754"/>
                  <a:pt x="10875" y="26556"/>
                  <a:pt x="10681" y="26465"/>
                </a:cubicBezTo>
                <a:cubicBezTo>
                  <a:pt x="10625" y="26439"/>
                  <a:pt x="10595" y="26357"/>
                  <a:pt x="10546" y="26292"/>
                </a:cubicBezTo>
                <a:cubicBezTo>
                  <a:pt x="10607" y="26267"/>
                  <a:pt x="10645" y="26252"/>
                  <a:pt x="10682" y="26236"/>
                </a:cubicBezTo>
                <a:lnTo>
                  <a:pt x="10682" y="26236"/>
                </a:lnTo>
                <a:lnTo>
                  <a:pt x="10677" y="26241"/>
                </a:lnTo>
                <a:cubicBezTo>
                  <a:pt x="10680" y="26242"/>
                  <a:pt x="10681" y="26243"/>
                  <a:pt x="10683" y="26245"/>
                </a:cubicBezTo>
                <a:cubicBezTo>
                  <a:pt x="10683" y="26242"/>
                  <a:pt x="10682" y="26238"/>
                  <a:pt x="10682" y="26236"/>
                </a:cubicBezTo>
                <a:cubicBezTo>
                  <a:pt x="10735" y="26185"/>
                  <a:pt x="10786" y="26136"/>
                  <a:pt x="10834" y="26087"/>
                </a:cubicBezTo>
                <a:cubicBezTo>
                  <a:pt x="10879" y="26091"/>
                  <a:pt x="10918" y="26093"/>
                  <a:pt x="10952" y="26093"/>
                </a:cubicBezTo>
                <a:cubicBezTo>
                  <a:pt x="11080" y="26093"/>
                  <a:pt x="11127" y="26060"/>
                  <a:pt x="11119" y="25982"/>
                </a:cubicBezTo>
                <a:cubicBezTo>
                  <a:pt x="11071" y="25961"/>
                  <a:pt x="11019" y="25940"/>
                  <a:pt x="10958" y="25915"/>
                </a:cubicBezTo>
                <a:cubicBezTo>
                  <a:pt x="11063" y="25721"/>
                  <a:pt x="10880" y="25719"/>
                  <a:pt x="10780" y="25652"/>
                </a:cubicBezTo>
                <a:cubicBezTo>
                  <a:pt x="10819" y="25601"/>
                  <a:pt x="10853" y="25560"/>
                  <a:pt x="10887" y="25517"/>
                </a:cubicBezTo>
                <a:cubicBezTo>
                  <a:pt x="10847" y="25457"/>
                  <a:pt x="10811" y="25436"/>
                  <a:pt x="10778" y="25436"/>
                </a:cubicBezTo>
                <a:cubicBezTo>
                  <a:pt x="10716" y="25436"/>
                  <a:pt x="10663" y="25513"/>
                  <a:pt x="10607" y="25540"/>
                </a:cubicBezTo>
                <a:cubicBezTo>
                  <a:pt x="10548" y="25512"/>
                  <a:pt x="10495" y="25467"/>
                  <a:pt x="10443" y="25467"/>
                </a:cubicBezTo>
                <a:cubicBezTo>
                  <a:pt x="10267" y="25467"/>
                  <a:pt x="10206" y="25375"/>
                  <a:pt x="10208" y="25216"/>
                </a:cubicBezTo>
                <a:cubicBezTo>
                  <a:pt x="10211" y="25079"/>
                  <a:pt x="9979" y="25028"/>
                  <a:pt x="10074" y="24856"/>
                </a:cubicBezTo>
                <a:cubicBezTo>
                  <a:pt x="10077" y="24851"/>
                  <a:pt x="10073" y="24844"/>
                  <a:pt x="10071" y="24836"/>
                </a:cubicBezTo>
                <a:cubicBezTo>
                  <a:pt x="10068" y="24836"/>
                  <a:pt x="10067" y="24837"/>
                  <a:pt x="10064" y="24837"/>
                </a:cubicBezTo>
                <a:cubicBezTo>
                  <a:pt x="10064" y="24836"/>
                  <a:pt x="10066" y="24833"/>
                  <a:pt x="10066" y="24830"/>
                </a:cubicBezTo>
                <a:cubicBezTo>
                  <a:pt x="9928" y="24774"/>
                  <a:pt x="10017" y="24643"/>
                  <a:pt x="9967" y="24559"/>
                </a:cubicBezTo>
                <a:cubicBezTo>
                  <a:pt x="10051" y="24514"/>
                  <a:pt x="10126" y="24472"/>
                  <a:pt x="10203" y="24430"/>
                </a:cubicBezTo>
                <a:lnTo>
                  <a:pt x="10203" y="24430"/>
                </a:lnTo>
                <a:cubicBezTo>
                  <a:pt x="10228" y="24506"/>
                  <a:pt x="10244" y="24570"/>
                  <a:pt x="10135" y="24626"/>
                </a:cubicBezTo>
                <a:cubicBezTo>
                  <a:pt x="10090" y="24651"/>
                  <a:pt x="10086" y="24757"/>
                  <a:pt x="10066" y="24830"/>
                </a:cubicBezTo>
                <a:cubicBezTo>
                  <a:pt x="10067" y="24830"/>
                  <a:pt x="10068" y="24831"/>
                  <a:pt x="10069" y="24831"/>
                </a:cubicBezTo>
                <a:cubicBezTo>
                  <a:pt x="10069" y="24833"/>
                  <a:pt x="10071" y="24834"/>
                  <a:pt x="10071" y="24836"/>
                </a:cubicBezTo>
                <a:cubicBezTo>
                  <a:pt x="10149" y="24821"/>
                  <a:pt x="10228" y="24805"/>
                  <a:pt x="10323" y="24788"/>
                </a:cubicBezTo>
                <a:cubicBezTo>
                  <a:pt x="10272" y="24574"/>
                  <a:pt x="10467" y="24508"/>
                  <a:pt x="10587" y="24403"/>
                </a:cubicBezTo>
                <a:cubicBezTo>
                  <a:pt x="10489" y="24354"/>
                  <a:pt x="10406" y="24313"/>
                  <a:pt x="10284" y="24251"/>
                </a:cubicBezTo>
                <a:cubicBezTo>
                  <a:pt x="10284" y="24251"/>
                  <a:pt x="10284" y="24251"/>
                  <a:pt x="10284" y="24251"/>
                </a:cubicBezTo>
                <a:cubicBezTo>
                  <a:pt x="10271" y="24251"/>
                  <a:pt x="10257" y="24343"/>
                  <a:pt x="10213" y="24343"/>
                </a:cubicBezTo>
                <a:cubicBezTo>
                  <a:pt x="10199" y="24343"/>
                  <a:pt x="10182" y="24333"/>
                  <a:pt x="10161" y="24308"/>
                </a:cubicBezTo>
                <a:cubicBezTo>
                  <a:pt x="10050" y="24308"/>
                  <a:pt x="9944" y="24324"/>
                  <a:pt x="9886" y="24446"/>
                </a:cubicBezTo>
                <a:cubicBezTo>
                  <a:pt x="9774" y="24377"/>
                  <a:pt x="9866" y="24226"/>
                  <a:pt x="9753" y="24180"/>
                </a:cubicBezTo>
                <a:lnTo>
                  <a:pt x="9754" y="24179"/>
                </a:lnTo>
                <a:cubicBezTo>
                  <a:pt x="9751" y="24178"/>
                  <a:pt x="9749" y="24178"/>
                  <a:pt x="9746" y="24177"/>
                </a:cubicBezTo>
                <a:lnTo>
                  <a:pt x="9746" y="24177"/>
                </a:lnTo>
                <a:cubicBezTo>
                  <a:pt x="9690" y="24078"/>
                  <a:pt x="9635" y="23978"/>
                  <a:pt x="9571" y="23864"/>
                </a:cubicBezTo>
                <a:cubicBezTo>
                  <a:pt x="9630" y="23830"/>
                  <a:pt x="9676" y="23805"/>
                  <a:pt x="9722" y="23781"/>
                </a:cubicBezTo>
                <a:lnTo>
                  <a:pt x="9722" y="23781"/>
                </a:lnTo>
                <a:cubicBezTo>
                  <a:pt x="9728" y="23859"/>
                  <a:pt x="9649" y="23955"/>
                  <a:pt x="9744" y="23997"/>
                </a:cubicBezTo>
                <a:cubicBezTo>
                  <a:pt x="9757" y="23998"/>
                  <a:pt x="9771" y="23999"/>
                  <a:pt x="9783" y="23999"/>
                </a:cubicBezTo>
                <a:cubicBezTo>
                  <a:pt x="9918" y="23999"/>
                  <a:pt x="9965" y="23917"/>
                  <a:pt x="9995" y="23812"/>
                </a:cubicBezTo>
                <a:cubicBezTo>
                  <a:pt x="10000" y="23815"/>
                  <a:pt x="10006" y="23819"/>
                  <a:pt x="10014" y="23821"/>
                </a:cubicBezTo>
                <a:cubicBezTo>
                  <a:pt x="10035" y="23752"/>
                  <a:pt x="10058" y="23684"/>
                  <a:pt x="10078" y="23615"/>
                </a:cubicBezTo>
                <a:cubicBezTo>
                  <a:pt x="10082" y="23602"/>
                  <a:pt x="10067" y="23578"/>
                  <a:pt x="10053" y="23570"/>
                </a:cubicBezTo>
                <a:cubicBezTo>
                  <a:pt x="9900" y="23485"/>
                  <a:pt x="9987" y="23367"/>
                  <a:pt x="10022" y="23253"/>
                </a:cubicBezTo>
                <a:cubicBezTo>
                  <a:pt x="9812" y="23178"/>
                  <a:pt x="9577" y="23240"/>
                  <a:pt x="9379" y="23097"/>
                </a:cubicBezTo>
                <a:cubicBezTo>
                  <a:pt x="9630" y="23063"/>
                  <a:pt x="9858" y="23033"/>
                  <a:pt x="10102" y="23001"/>
                </a:cubicBezTo>
                <a:cubicBezTo>
                  <a:pt x="10108" y="22985"/>
                  <a:pt x="10124" y="22950"/>
                  <a:pt x="10151" y="22885"/>
                </a:cubicBezTo>
                <a:lnTo>
                  <a:pt x="10151" y="22885"/>
                </a:lnTo>
                <a:cubicBezTo>
                  <a:pt x="10108" y="22888"/>
                  <a:pt x="10066" y="22888"/>
                  <a:pt x="10025" y="22888"/>
                </a:cubicBezTo>
                <a:cubicBezTo>
                  <a:pt x="10003" y="22888"/>
                  <a:pt x="9981" y="22888"/>
                  <a:pt x="9960" y="22888"/>
                </a:cubicBezTo>
                <a:cubicBezTo>
                  <a:pt x="9861" y="22888"/>
                  <a:pt x="9771" y="22891"/>
                  <a:pt x="9691" y="22921"/>
                </a:cubicBezTo>
                <a:cubicBezTo>
                  <a:pt x="9659" y="22934"/>
                  <a:pt x="9629" y="22938"/>
                  <a:pt x="9599" y="22938"/>
                </a:cubicBezTo>
                <a:cubicBezTo>
                  <a:pt x="9526" y="22938"/>
                  <a:pt x="9457" y="22911"/>
                  <a:pt x="9387" y="22911"/>
                </a:cubicBezTo>
                <a:cubicBezTo>
                  <a:pt x="9349" y="22911"/>
                  <a:pt x="9310" y="22919"/>
                  <a:pt x="9271" y="22943"/>
                </a:cubicBezTo>
                <a:cubicBezTo>
                  <a:pt x="9253" y="22833"/>
                  <a:pt x="9264" y="22725"/>
                  <a:pt x="9217" y="22668"/>
                </a:cubicBezTo>
                <a:cubicBezTo>
                  <a:pt x="9092" y="22520"/>
                  <a:pt x="9114" y="22372"/>
                  <a:pt x="9157" y="22215"/>
                </a:cubicBezTo>
                <a:cubicBezTo>
                  <a:pt x="9208" y="22213"/>
                  <a:pt x="9248" y="22210"/>
                  <a:pt x="9290" y="22208"/>
                </a:cubicBezTo>
                <a:lnTo>
                  <a:pt x="9290" y="22208"/>
                </a:lnTo>
                <a:cubicBezTo>
                  <a:pt x="9287" y="22318"/>
                  <a:pt x="9285" y="22421"/>
                  <a:pt x="9282" y="22526"/>
                </a:cubicBezTo>
                <a:cubicBezTo>
                  <a:pt x="9311" y="22522"/>
                  <a:pt x="9437" y="22513"/>
                  <a:pt x="9437" y="22513"/>
                </a:cubicBezTo>
                <a:lnTo>
                  <a:pt x="9437" y="22513"/>
                </a:lnTo>
                <a:lnTo>
                  <a:pt x="9435" y="22515"/>
                </a:lnTo>
                <a:cubicBezTo>
                  <a:pt x="9436" y="22515"/>
                  <a:pt x="9437" y="22516"/>
                  <a:pt x="9438" y="22516"/>
                </a:cubicBezTo>
                <a:lnTo>
                  <a:pt x="9438" y="22513"/>
                </a:lnTo>
                <a:cubicBezTo>
                  <a:pt x="9592" y="22492"/>
                  <a:pt x="9776" y="22539"/>
                  <a:pt x="9843" y="22319"/>
                </a:cubicBezTo>
                <a:cubicBezTo>
                  <a:pt x="9493" y="22310"/>
                  <a:pt x="9493" y="22310"/>
                  <a:pt x="9383" y="22163"/>
                </a:cubicBezTo>
                <a:cubicBezTo>
                  <a:pt x="9442" y="22147"/>
                  <a:pt x="9499" y="22132"/>
                  <a:pt x="9555" y="22116"/>
                </a:cubicBezTo>
                <a:cubicBezTo>
                  <a:pt x="9439" y="22054"/>
                  <a:pt x="9338" y="21953"/>
                  <a:pt x="9214" y="21953"/>
                </a:cubicBezTo>
                <a:cubicBezTo>
                  <a:pt x="9172" y="21953"/>
                  <a:pt x="9127" y="21965"/>
                  <a:pt x="9078" y="21994"/>
                </a:cubicBezTo>
                <a:cubicBezTo>
                  <a:pt x="9078" y="21994"/>
                  <a:pt x="9077" y="21994"/>
                  <a:pt x="9077" y="21994"/>
                </a:cubicBezTo>
                <a:cubicBezTo>
                  <a:pt x="9069" y="21994"/>
                  <a:pt x="9030" y="21943"/>
                  <a:pt x="8996" y="21908"/>
                </a:cubicBezTo>
                <a:cubicBezTo>
                  <a:pt x="9239" y="21856"/>
                  <a:pt x="9480" y="21924"/>
                  <a:pt x="9701" y="21736"/>
                </a:cubicBezTo>
                <a:cubicBezTo>
                  <a:pt x="9571" y="21716"/>
                  <a:pt x="9482" y="21714"/>
                  <a:pt x="9400" y="21688"/>
                </a:cubicBezTo>
                <a:cubicBezTo>
                  <a:pt x="9368" y="21678"/>
                  <a:pt x="9339" y="21673"/>
                  <a:pt x="9312" y="21673"/>
                </a:cubicBezTo>
                <a:cubicBezTo>
                  <a:pt x="9253" y="21673"/>
                  <a:pt x="9202" y="21698"/>
                  <a:pt x="9152" y="21750"/>
                </a:cubicBezTo>
                <a:cubicBezTo>
                  <a:pt x="9125" y="21781"/>
                  <a:pt x="9068" y="21786"/>
                  <a:pt x="8988" y="21817"/>
                </a:cubicBezTo>
                <a:cubicBezTo>
                  <a:pt x="9051" y="21639"/>
                  <a:pt x="9142" y="21591"/>
                  <a:pt x="9270" y="21591"/>
                </a:cubicBezTo>
                <a:cubicBezTo>
                  <a:pt x="9271" y="21591"/>
                  <a:pt x="9272" y="21591"/>
                  <a:pt x="9274" y="21591"/>
                </a:cubicBezTo>
                <a:cubicBezTo>
                  <a:pt x="9278" y="21591"/>
                  <a:pt x="9283" y="21591"/>
                  <a:pt x="9288" y="21591"/>
                </a:cubicBezTo>
                <a:cubicBezTo>
                  <a:pt x="9356" y="21591"/>
                  <a:pt x="9435" y="21586"/>
                  <a:pt x="9414" y="21445"/>
                </a:cubicBezTo>
                <a:cubicBezTo>
                  <a:pt x="9316" y="21437"/>
                  <a:pt x="9212" y="21426"/>
                  <a:pt x="9108" y="21416"/>
                </a:cubicBezTo>
                <a:cubicBezTo>
                  <a:pt x="8998" y="21403"/>
                  <a:pt x="8890" y="21381"/>
                  <a:pt x="8802" y="21286"/>
                </a:cubicBezTo>
                <a:lnTo>
                  <a:pt x="8802" y="21286"/>
                </a:lnTo>
                <a:cubicBezTo>
                  <a:pt x="8909" y="21297"/>
                  <a:pt x="9021" y="21334"/>
                  <a:pt x="9123" y="21334"/>
                </a:cubicBezTo>
                <a:cubicBezTo>
                  <a:pt x="9226" y="21334"/>
                  <a:pt x="9318" y="21297"/>
                  <a:pt x="9386" y="21162"/>
                </a:cubicBezTo>
                <a:cubicBezTo>
                  <a:pt x="9462" y="21218"/>
                  <a:pt x="9501" y="21247"/>
                  <a:pt x="9529" y="21247"/>
                </a:cubicBezTo>
                <a:cubicBezTo>
                  <a:pt x="9559" y="21247"/>
                  <a:pt x="9578" y="21217"/>
                  <a:pt x="9616" y="21155"/>
                </a:cubicBezTo>
                <a:cubicBezTo>
                  <a:pt x="9415" y="21120"/>
                  <a:pt x="9213" y="21085"/>
                  <a:pt x="9024" y="21052"/>
                </a:cubicBezTo>
                <a:cubicBezTo>
                  <a:pt x="9110" y="20958"/>
                  <a:pt x="9186" y="20877"/>
                  <a:pt x="9260" y="20798"/>
                </a:cubicBezTo>
                <a:cubicBezTo>
                  <a:pt x="9194" y="20763"/>
                  <a:pt x="9117" y="20707"/>
                  <a:pt x="9050" y="20707"/>
                </a:cubicBezTo>
                <a:cubicBezTo>
                  <a:pt x="9009" y="20707"/>
                  <a:pt x="8972" y="20728"/>
                  <a:pt x="8943" y="20787"/>
                </a:cubicBezTo>
                <a:cubicBezTo>
                  <a:pt x="8883" y="20912"/>
                  <a:pt x="8791" y="20948"/>
                  <a:pt x="8641" y="21031"/>
                </a:cubicBezTo>
                <a:cubicBezTo>
                  <a:pt x="8695" y="20948"/>
                  <a:pt x="8716" y="20903"/>
                  <a:pt x="8748" y="20867"/>
                </a:cubicBezTo>
                <a:cubicBezTo>
                  <a:pt x="8772" y="20840"/>
                  <a:pt x="8818" y="20829"/>
                  <a:pt x="8838" y="20799"/>
                </a:cubicBezTo>
                <a:cubicBezTo>
                  <a:pt x="8945" y="20636"/>
                  <a:pt x="9005" y="20571"/>
                  <a:pt x="9111" y="20571"/>
                </a:cubicBezTo>
                <a:cubicBezTo>
                  <a:pt x="9168" y="20571"/>
                  <a:pt x="9239" y="20590"/>
                  <a:pt x="9337" y="20622"/>
                </a:cubicBezTo>
                <a:cubicBezTo>
                  <a:pt x="9440" y="20509"/>
                  <a:pt x="9440" y="20509"/>
                  <a:pt x="9380" y="20374"/>
                </a:cubicBezTo>
                <a:lnTo>
                  <a:pt x="9380" y="20374"/>
                </a:lnTo>
                <a:cubicBezTo>
                  <a:pt x="9309" y="20406"/>
                  <a:pt x="9239" y="20423"/>
                  <a:pt x="9166" y="20423"/>
                </a:cubicBezTo>
                <a:cubicBezTo>
                  <a:pt x="9065" y="20423"/>
                  <a:pt x="8958" y="20390"/>
                  <a:pt x="8836" y="20315"/>
                </a:cubicBezTo>
                <a:cubicBezTo>
                  <a:pt x="8993" y="20293"/>
                  <a:pt x="9097" y="20278"/>
                  <a:pt x="9201" y="20265"/>
                </a:cubicBezTo>
                <a:cubicBezTo>
                  <a:pt x="9211" y="20241"/>
                  <a:pt x="9220" y="20216"/>
                  <a:pt x="9230" y="20193"/>
                </a:cubicBezTo>
                <a:cubicBezTo>
                  <a:pt x="9159" y="20168"/>
                  <a:pt x="9087" y="20143"/>
                  <a:pt x="9036" y="20125"/>
                </a:cubicBezTo>
                <a:cubicBezTo>
                  <a:pt x="9087" y="19995"/>
                  <a:pt x="9232" y="19988"/>
                  <a:pt x="9188" y="19861"/>
                </a:cubicBezTo>
                <a:cubicBezTo>
                  <a:pt x="9118" y="19861"/>
                  <a:pt x="9047" y="19893"/>
                  <a:pt x="8974" y="19893"/>
                </a:cubicBezTo>
                <a:cubicBezTo>
                  <a:pt x="8923" y="19893"/>
                  <a:pt x="8871" y="19878"/>
                  <a:pt x="8818" y="19828"/>
                </a:cubicBezTo>
                <a:cubicBezTo>
                  <a:pt x="8926" y="19788"/>
                  <a:pt x="9013" y="19756"/>
                  <a:pt x="9108" y="19721"/>
                </a:cubicBezTo>
                <a:cubicBezTo>
                  <a:pt x="9052" y="19659"/>
                  <a:pt x="9015" y="19595"/>
                  <a:pt x="8959" y="19569"/>
                </a:cubicBezTo>
                <a:cubicBezTo>
                  <a:pt x="8934" y="19557"/>
                  <a:pt x="8904" y="19554"/>
                  <a:pt x="8872" y="19554"/>
                </a:cubicBezTo>
                <a:cubicBezTo>
                  <a:pt x="8839" y="19554"/>
                  <a:pt x="8804" y="19557"/>
                  <a:pt x="8768" y="19557"/>
                </a:cubicBezTo>
                <a:cubicBezTo>
                  <a:pt x="8763" y="19557"/>
                  <a:pt x="8758" y="19557"/>
                  <a:pt x="8753" y="19557"/>
                </a:cubicBezTo>
                <a:cubicBezTo>
                  <a:pt x="8772" y="19414"/>
                  <a:pt x="8790" y="19278"/>
                  <a:pt x="8807" y="19147"/>
                </a:cubicBezTo>
                <a:cubicBezTo>
                  <a:pt x="9159" y="19130"/>
                  <a:pt x="9170" y="19125"/>
                  <a:pt x="9185" y="18953"/>
                </a:cubicBezTo>
                <a:lnTo>
                  <a:pt x="9185" y="18953"/>
                </a:lnTo>
                <a:cubicBezTo>
                  <a:pt x="9118" y="18972"/>
                  <a:pt x="9039" y="18981"/>
                  <a:pt x="8960" y="18981"/>
                </a:cubicBezTo>
                <a:cubicBezTo>
                  <a:pt x="8805" y="18981"/>
                  <a:pt x="8646" y="18946"/>
                  <a:pt x="8557" y="18881"/>
                </a:cubicBezTo>
                <a:cubicBezTo>
                  <a:pt x="8655" y="18850"/>
                  <a:pt x="8744" y="18831"/>
                  <a:pt x="8823" y="18791"/>
                </a:cubicBezTo>
                <a:cubicBezTo>
                  <a:pt x="8834" y="18785"/>
                  <a:pt x="8848" y="18783"/>
                  <a:pt x="8863" y="18783"/>
                </a:cubicBezTo>
                <a:cubicBezTo>
                  <a:pt x="8891" y="18783"/>
                  <a:pt x="8923" y="18791"/>
                  <a:pt x="8954" y="18791"/>
                </a:cubicBezTo>
                <a:cubicBezTo>
                  <a:pt x="9003" y="18791"/>
                  <a:pt x="9048" y="18769"/>
                  <a:pt x="9060" y="18656"/>
                </a:cubicBezTo>
                <a:lnTo>
                  <a:pt x="9060" y="18656"/>
                </a:lnTo>
                <a:cubicBezTo>
                  <a:pt x="8977" y="18676"/>
                  <a:pt x="8914" y="18706"/>
                  <a:pt x="8853" y="18706"/>
                </a:cubicBezTo>
                <a:cubicBezTo>
                  <a:pt x="8851" y="18706"/>
                  <a:pt x="8849" y="18706"/>
                  <a:pt x="8847" y="18706"/>
                </a:cubicBezTo>
                <a:cubicBezTo>
                  <a:pt x="8772" y="18705"/>
                  <a:pt x="8680" y="18701"/>
                  <a:pt x="8677" y="18593"/>
                </a:cubicBezTo>
                <a:cubicBezTo>
                  <a:pt x="8782" y="18489"/>
                  <a:pt x="8980" y="18617"/>
                  <a:pt x="9046" y="18406"/>
                </a:cubicBezTo>
                <a:cubicBezTo>
                  <a:pt x="8964" y="18387"/>
                  <a:pt x="8897" y="18370"/>
                  <a:pt x="8829" y="18355"/>
                </a:cubicBezTo>
                <a:cubicBezTo>
                  <a:pt x="8811" y="18414"/>
                  <a:pt x="8798" y="18456"/>
                  <a:pt x="8786" y="18496"/>
                </a:cubicBezTo>
                <a:cubicBezTo>
                  <a:pt x="8725" y="18424"/>
                  <a:pt x="8670" y="18362"/>
                  <a:pt x="8610" y="18292"/>
                </a:cubicBezTo>
                <a:cubicBezTo>
                  <a:pt x="8625" y="18237"/>
                  <a:pt x="8676" y="18126"/>
                  <a:pt x="8654" y="18110"/>
                </a:cubicBezTo>
                <a:cubicBezTo>
                  <a:pt x="8506" y="17995"/>
                  <a:pt x="8638" y="17949"/>
                  <a:pt x="8681" y="17880"/>
                </a:cubicBezTo>
                <a:cubicBezTo>
                  <a:pt x="8756" y="17908"/>
                  <a:pt x="8805" y="17927"/>
                  <a:pt x="8849" y="17927"/>
                </a:cubicBezTo>
                <a:cubicBezTo>
                  <a:pt x="8934" y="17927"/>
                  <a:pt x="8999" y="17857"/>
                  <a:pt x="9190" y="17651"/>
                </a:cubicBezTo>
                <a:cubicBezTo>
                  <a:pt x="9167" y="17643"/>
                  <a:pt x="9147" y="17639"/>
                  <a:pt x="9129" y="17639"/>
                </a:cubicBezTo>
                <a:cubicBezTo>
                  <a:pt x="9019" y="17639"/>
                  <a:pt x="9010" y="17783"/>
                  <a:pt x="8935" y="17827"/>
                </a:cubicBezTo>
                <a:cubicBezTo>
                  <a:pt x="8859" y="17787"/>
                  <a:pt x="8779" y="17757"/>
                  <a:pt x="8716" y="17704"/>
                </a:cubicBezTo>
                <a:cubicBezTo>
                  <a:pt x="8665" y="17663"/>
                  <a:pt x="8625" y="17594"/>
                  <a:pt x="8732" y="17558"/>
                </a:cubicBezTo>
                <a:cubicBezTo>
                  <a:pt x="8789" y="17468"/>
                  <a:pt x="8714" y="17455"/>
                  <a:pt x="8652" y="17434"/>
                </a:cubicBezTo>
                <a:cubicBezTo>
                  <a:pt x="8633" y="17426"/>
                  <a:pt x="8618" y="17402"/>
                  <a:pt x="8597" y="17381"/>
                </a:cubicBezTo>
                <a:cubicBezTo>
                  <a:pt x="8625" y="17338"/>
                  <a:pt x="8652" y="17297"/>
                  <a:pt x="8678" y="17256"/>
                </a:cubicBezTo>
                <a:cubicBezTo>
                  <a:pt x="8757" y="17305"/>
                  <a:pt x="8817" y="17331"/>
                  <a:pt x="8864" y="17331"/>
                </a:cubicBezTo>
                <a:cubicBezTo>
                  <a:pt x="8930" y="17331"/>
                  <a:pt x="8969" y="17280"/>
                  <a:pt x="8998" y="17173"/>
                </a:cubicBezTo>
                <a:lnTo>
                  <a:pt x="8998" y="17173"/>
                </a:lnTo>
                <a:cubicBezTo>
                  <a:pt x="8853" y="17182"/>
                  <a:pt x="8713" y="17193"/>
                  <a:pt x="8574" y="17198"/>
                </a:cubicBezTo>
                <a:cubicBezTo>
                  <a:pt x="8573" y="17198"/>
                  <a:pt x="8572" y="17198"/>
                  <a:pt x="8572" y="17198"/>
                </a:cubicBezTo>
                <a:cubicBezTo>
                  <a:pt x="8551" y="17198"/>
                  <a:pt x="8529" y="17179"/>
                  <a:pt x="8500" y="17167"/>
                </a:cubicBezTo>
                <a:cubicBezTo>
                  <a:pt x="8560" y="17094"/>
                  <a:pt x="8599" y="17044"/>
                  <a:pt x="8638" y="16996"/>
                </a:cubicBezTo>
                <a:cubicBezTo>
                  <a:pt x="8730" y="17037"/>
                  <a:pt x="8787" y="17060"/>
                  <a:pt x="8836" y="17060"/>
                </a:cubicBezTo>
                <a:cubicBezTo>
                  <a:pt x="8906" y="17060"/>
                  <a:pt x="8957" y="17010"/>
                  <a:pt x="9067" y="16891"/>
                </a:cubicBezTo>
                <a:cubicBezTo>
                  <a:pt x="8886" y="16876"/>
                  <a:pt x="8718" y="16862"/>
                  <a:pt x="8501" y="16844"/>
                </a:cubicBezTo>
                <a:cubicBezTo>
                  <a:pt x="8686" y="16689"/>
                  <a:pt x="8879" y="16750"/>
                  <a:pt x="9050" y="16678"/>
                </a:cubicBezTo>
                <a:cubicBezTo>
                  <a:pt x="9022" y="16622"/>
                  <a:pt x="9000" y="16575"/>
                  <a:pt x="8980" y="16535"/>
                </a:cubicBezTo>
                <a:cubicBezTo>
                  <a:pt x="8979" y="16535"/>
                  <a:pt x="8978" y="16535"/>
                  <a:pt x="8977" y="16535"/>
                </a:cubicBezTo>
                <a:cubicBezTo>
                  <a:pt x="8857" y="16535"/>
                  <a:pt x="8768" y="16632"/>
                  <a:pt x="8656" y="16632"/>
                </a:cubicBezTo>
                <a:cubicBezTo>
                  <a:pt x="8629" y="16632"/>
                  <a:pt x="8600" y="16626"/>
                  <a:pt x="8568" y="16612"/>
                </a:cubicBezTo>
                <a:cubicBezTo>
                  <a:pt x="8573" y="16561"/>
                  <a:pt x="8576" y="16515"/>
                  <a:pt x="8579" y="16463"/>
                </a:cubicBezTo>
                <a:cubicBezTo>
                  <a:pt x="8725" y="16465"/>
                  <a:pt x="8863" y="16468"/>
                  <a:pt x="9011" y="16470"/>
                </a:cubicBezTo>
                <a:cubicBezTo>
                  <a:pt x="9005" y="16371"/>
                  <a:pt x="9001" y="16302"/>
                  <a:pt x="8996" y="16220"/>
                </a:cubicBezTo>
                <a:cubicBezTo>
                  <a:pt x="8907" y="16244"/>
                  <a:pt x="8820" y="16291"/>
                  <a:pt x="8737" y="16291"/>
                </a:cubicBezTo>
                <a:cubicBezTo>
                  <a:pt x="8682" y="16291"/>
                  <a:pt x="8629" y="16270"/>
                  <a:pt x="8577" y="16207"/>
                </a:cubicBezTo>
                <a:cubicBezTo>
                  <a:pt x="8673" y="16161"/>
                  <a:pt x="8808" y="16193"/>
                  <a:pt x="8890" y="16052"/>
                </a:cubicBezTo>
                <a:cubicBezTo>
                  <a:pt x="8784" y="16036"/>
                  <a:pt x="8695" y="16042"/>
                  <a:pt x="8625" y="16009"/>
                </a:cubicBezTo>
                <a:cubicBezTo>
                  <a:pt x="8618" y="16006"/>
                  <a:pt x="8611" y="16005"/>
                  <a:pt x="8603" y="16005"/>
                </a:cubicBezTo>
                <a:cubicBezTo>
                  <a:pt x="8567" y="16005"/>
                  <a:pt x="8522" y="16032"/>
                  <a:pt x="8485" y="16032"/>
                </a:cubicBezTo>
                <a:cubicBezTo>
                  <a:pt x="8453" y="16032"/>
                  <a:pt x="8427" y="16012"/>
                  <a:pt x="8417" y="15934"/>
                </a:cubicBezTo>
                <a:cubicBezTo>
                  <a:pt x="8633" y="15892"/>
                  <a:pt x="8857" y="15915"/>
                  <a:pt x="9071" y="15838"/>
                </a:cubicBezTo>
                <a:cubicBezTo>
                  <a:pt x="9031" y="15764"/>
                  <a:pt x="8994" y="15743"/>
                  <a:pt x="8958" y="15743"/>
                </a:cubicBezTo>
                <a:cubicBezTo>
                  <a:pt x="8912" y="15743"/>
                  <a:pt x="8868" y="15777"/>
                  <a:pt x="8827" y="15777"/>
                </a:cubicBezTo>
                <a:cubicBezTo>
                  <a:pt x="8823" y="15777"/>
                  <a:pt x="8818" y="15777"/>
                  <a:pt x="8813" y="15776"/>
                </a:cubicBezTo>
                <a:cubicBezTo>
                  <a:pt x="8713" y="15741"/>
                  <a:pt x="8614" y="15709"/>
                  <a:pt x="8469" y="15660"/>
                </a:cubicBezTo>
                <a:cubicBezTo>
                  <a:pt x="8664" y="15598"/>
                  <a:pt x="8822" y="15547"/>
                  <a:pt x="8979" y="15496"/>
                </a:cubicBezTo>
                <a:cubicBezTo>
                  <a:pt x="8950" y="15438"/>
                  <a:pt x="8907" y="15399"/>
                  <a:pt x="8876" y="15399"/>
                </a:cubicBezTo>
                <a:cubicBezTo>
                  <a:pt x="8872" y="15399"/>
                  <a:pt x="8869" y="15400"/>
                  <a:pt x="8865" y="15401"/>
                </a:cubicBezTo>
                <a:cubicBezTo>
                  <a:pt x="8843" y="15410"/>
                  <a:pt x="8823" y="15414"/>
                  <a:pt x="8806" y="15414"/>
                </a:cubicBezTo>
                <a:cubicBezTo>
                  <a:pt x="8761" y="15414"/>
                  <a:pt x="8734" y="15384"/>
                  <a:pt x="8713" y="15332"/>
                </a:cubicBezTo>
                <a:cubicBezTo>
                  <a:pt x="8712" y="15334"/>
                  <a:pt x="8709" y="15335"/>
                  <a:pt x="8708" y="15337"/>
                </a:cubicBezTo>
                <a:lnTo>
                  <a:pt x="8704" y="15333"/>
                </a:lnTo>
                <a:cubicBezTo>
                  <a:pt x="8631" y="15351"/>
                  <a:pt x="8558" y="15368"/>
                  <a:pt x="8458" y="15392"/>
                </a:cubicBezTo>
                <a:cubicBezTo>
                  <a:pt x="8537" y="15306"/>
                  <a:pt x="8573" y="15268"/>
                  <a:pt x="8607" y="15268"/>
                </a:cubicBezTo>
                <a:cubicBezTo>
                  <a:pt x="8633" y="15268"/>
                  <a:pt x="8659" y="15292"/>
                  <a:pt x="8704" y="15333"/>
                </a:cubicBezTo>
                <a:cubicBezTo>
                  <a:pt x="8707" y="15332"/>
                  <a:pt x="8711" y="15332"/>
                  <a:pt x="8713" y="15330"/>
                </a:cubicBezTo>
                <a:cubicBezTo>
                  <a:pt x="8714" y="15330"/>
                  <a:pt x="8714" y="15330"/>
                  <a:pt x="8714" y="15332"/>
                </a:cubicBezTo>
                <a:cubicBezTo>
                  <a:pt x="8796" y="15264"/>
                  <a:pt x="8879" y="15194"/>
                  <a:pt x="9008" y="15085"/>
                </a:cubicBezTo>
                <a:cubicBezTo>
                  <a:pt x="8988" y="15082"/>
                  <a:pt x="8968" y="15080"/>
                  <a:pt x="8949" y="15080"/>
                </a:cubicBezTo>
                <a:cubicBezTo>
                  <a:pt x="8861" y="15080"/>
                  <a:pt x="8777" y="15107"/>
                  <a:pt x="8708" y="15107"/>
                </a:cubicBezTo>
                <a:cubicBezTo>
                  <a:pt x="8640" y="15107"/>
                  <a:pt x="8586" y="15081"/>
                  <a:pt x="8557" y="14978"/>
                </a:cubicBezTo>
                <a:cubicBezTo>
                  <a:pt x="8652" y="14942"/>
                  <a:pt x="8744" y="14907"/>
                  <a:pt x="8841" y="14871"/>
                </a:cubicBezTo>
                <a:cubicBezTo>
                  <a:pt x="8804" y="14801"/>
                  <a:pt x="8750" y="14787"/>
                  <a:pt x="8692" y="14787"/>
                </a:cubicBezTo>
                <a:cubicBezTo>
                  <a:pt x="8653" y="14787"/>
                  <a:pt x="8612" y="14793"/>
                  <a:pt x="8573" y="14793"/>
                </a:cubicBezTo>
                <a:cubicBezTo>
                  <a:pt x="8509" y="14793"/>
                  <a:pt x="8450" y="14777"/>
                  <a:pt x="8409" y="14691"/>
                </a:cubicBezTo>
                <a:cubicBezTo>
                  <a:pt x="8499" y="14686"/>
                  <a:pt x="8571" y="14691"/>
                  <a:pt x="8638" y="14672"/>
                </a:cubicBezTo>
                <a:cubicBezTo>
                  <a:pt x="8667" y="14665"/>
                  <a:pt x="8683" y="14610"/>
                  <a:pt x="8706" y="14577"/>
                </a:cubicBezTo>
                <a:cubicBezTo>
                  <a:pt x="8607" y="14535"/>
                  <a:pt x="8508" y="14493"/>
                  <a:pt x="8381" y="14440"/>
                </a:cubicBezTo>
                <a:cubicBezTo>
                  <a:pt x="8486" y="14393"/>
                  <a:pt x="8582" y="14370"/>
                  <a:pt x="8677" y="14370"/>
                </a:cubicBezTo>
                <a:cubicBezTo>
                  <a:pt x="8768" y="14370"/>
                  <a:pt x="8857" y="14391"/>
                  <a:pt x="8949" y="14433"/>
                </a:cubicBezTo>
                <a:cubicBezTo>
                  <a:pt x="8909" y="14346"/>
                  <a:pt x="8881" y="14260"/>
                  <a:pt x="8797" y="14260"/>
                </a:cubicBezTo>
                <a:cubicBezTo>
                  <a:pt x="8778" y="14260"/>
                  <a:pt x="8757" y="14264"/>
                  <a:pt x="8732" y="14273"/>
                </a:cubicBezTo>
                <a:cubicBezTo>
                  <a:pt x="8714" y="14280"/>
                  <a:pt x="8699" y="14284"/>
                  <a:pt x="8684" y="14284"/>
                </a:cubicBezTo>
                <a:cubicBezTo>
                  <a:pt x="8624" y="14284"/>
                  <a:pt x="8589" y="14224"/>
                  <a:pt x="8520" y="14140"/>
                </a:cubicBezTo>
                <a:lnTo>
                  <a:pt x="8520" y="14140"/>
                </a:lnTo>
                <a:cubicBezTo>
                  <a:pt x="8687" y="14155"/>
                  <a:pt x="8800" y="14164"/>
                  <a:pt x="8943" y="14175"/>
                </a:cubicBezTo>
                <a:cubicBezTo>
                  <a:pt x="8883" y="14078"/>
                  <a:pt x="8841" y="14010"/>
                  <a:pt x="8805" y="13951"/>
                </a:cubicBezTo>
                <a:cubicBezTo>
                  <a:pt x="8645" y="13948"/>
                  <a:pt x="8501" y="13945"/>
                  <a:pt x="8357" y="13941"/>
                </a:cubicBezTo>
                <a:cubicBezTo>
                  <a:pt x="8355" y="13925"/>
                  <a:pt x="8353" y="13911"/>
                  <a:pt x="8352" y="13895"/>
                </a:cubicBezTo>
                <a:cubicBezTo>
                  <a:pt x="8483" y="13869"/>
                  <a:pt x="8613" y="13842"/>
                  <a:pt x="8800" y="13806"/>
                </a:cubicBezTo>
                <a:cubicBezTo>
                  <a:pt x="8688" y="13730"/>
                  <a:pt x="8634" y="13692"/>
                  <a:pt x="8579" y="13654"/>
                </a:cubicBezTo>
                <a:cubicBezTo>
                  <a:pt x="8670" y="13601"/>
                  <a:pt x="8744" y="13558"/>
                  <a:pt x="8849" y="13498"/>
                </a:cubicBezTo>
                <a:cubicBezTo>
                  <a:pt x="8644" y="13473"/>
                  <a:pt x="8488" y="13455"/>
                  <a:pt x="8334" y="13437"/>
                </a:cubicBezTo>
                <a:cubicBezTo>
                  <a:pt x="8381" y="13370"/>
                  <a:pt x="8422" y="13311"/>
                  <a:pt x="8466" y="13249"/>
                </a:cubicBezTo>
                <a:cubicBezTo>
                  <a:pt x="8468" y="13248"/>
                  <a:pt x="8471" y="13247"/>
                  <a:pt x="8474" y="13247"/>
                </a:cubicBezTo>
                <a:cubicBezTo>
                  <a:pt x="8473" y="13245"/>
                  <a:pt x="8473" y="13244"/>
                  <a:pt x="8471" y="13243"/>
                </a:cubicBezTo>
                <a:lnTo>
                  <a:pt x="8464" y="13249"/>
                </a:lnTo>
                <a:cubicBezTo>
                  <a:pt x="8401" y="13094"/>
                  <a:pt x="8631" y="13146"/>
                  <a:pt x="8619" y="13013"/>
                </a:cubicBezTo>
                <a:cubicBezTo>
                  <a:pt x="8578" y="12987"/>
                  <a:pt x="8529" y="12955"/>
                  <a:pt x="8479" y="12924"/>
                </a:cubicBezTo>
                <a:lnTo>
                  <a:pt x="8479" y="12920"/>
                </a:lnTo>
                <a:cubicBezTo>
                  <a:pt x="8474" y="12831"/>
                  <a:pt x="8468" y="12744"/>
                  <a:pt x="8463" y="12655"/>
                </a:cubicBezTo>
                <a:lnTo>
                  <a:pt x="8494" y="12655"/>
                </a:lnTo>
                <a:cubicBezTo>
                  <a:pt x="8489" y="12744"/>
                  <a:pt x="8485" y="12832"/>
                  <a:pt x="8480" y="12920"/>
                </a:cubicBezTo>
                <a:lnTo>
                  <a:pt x="8480" y="12924"/>
                </a:lnTo>
                <a:cubicBezTo>
                  <a:pt x="8635" y="12848"/>
                  <a:pt x="8790" y="12773"/>
                  <a:pt x="8989" y="12674"/>
                </a:cubicBezTo>
                <a:cubicBezTo>
                  <a:pt x="8853" y="12632"/>
                  <a:pt x="8775" y="12607"/>
                  <a:pt x="8655" y="12571"/>
                </a:cubicBezTo>
                <a:cubicBezTo>
                  <a:pt x="8733" y="12523"/>
                  <a:pt x="8772" y="12498"/>
                  <a:pt x="8811" y="12476"/>
                </a:cubicBezTo>
                <a:cubicBezTo>
                  <a:pt x="8853" y="12452"/>
                  <a:pt x="8896" y="12430"/>
                  <a:pt x="8959" y="12396"/>
                </a:cubicBezTo>
                <a:cubicBezTo>
                  <a:pt x="8914" y="12376"/>
                  <a:pt x="8890" y="12362"/>
                  <a:pt x="8884" y="12362"/>
                </a:cubicBezTo>
                <a:cubicBezTo>
                  <a:pt x="8884" y="12362"/>
                  <a:pt x="8883" y="12362"/>
                  <a:pt x="8883" y="12362"/>
                </a:cubicBezTo>
                <a:cubicBezTo>
                  <a:pt x="8848" y="12403"/>
                  <a:pt x="8811" y="12417"/>
                  <a:pt x="8774" y="12417"/>
                </a:cubicBezTo>
                <a:cubicBezTo>
                  <a:pt x="8726" y="12417"/>
                  <a:pt x="8678" y="12392"/>
                  <a:pt x="8634" y="12369"/>
                </a:cubicBezTo>
                <a:cubicBezTo>
                  <a:pt x="8540" y="12318"/>
                  <a:pt x="8583" y="12249"/>
                  <a:pt x="8631" y="12182"/>
                </a:cubicBezTo>
                <a:cubicBezTo>
                  <a:pt x="8639" y="12171"/>
                  <a:pt x="8594" y="12129"/>
                  <a:pt x="8594" y="12102"/>
                </a:cubicBezTo>
                <a:cubicBezTo>
                  <a:pt x="8597" y="12071"/>
                  <a:pt x="8619" y="12039"/>
                  <a:pt x="8649" y="11975"/>
                </a:cubicBezTo>
                <a:cubicBezTo>
                  <a:pt x="8703" y="12068"/>
                  <a:pt x="8738" y="12128"/>
                  <a:pt x="8777" y="12194"/>
                </a:cubicBezTo>
                <a:cubicBezTo>
                  <a:pt x="8850" y="12160"/>
                  <a:pt x="8921" y="12128"/>
                  <a:pt x="9026" y="12079"/>
                </a:cubicBezTo>
                <a:cubicBezTo>
                  <a:pt x="8925" y="12035"/>
                  <a:pt x="8859" y="12006"/>
                  <a:pt x="8803" y="11982"/>
                </a:cubicBezTo>
                <a:cubicBezTo>
                  <a:pt x="8879" y="11894"/>
                  <a:pt x="8948" y="11812"/>
                  <a:pt x="9046" y="11697"/>
                </a:cubicBezTo>
                <a:lnTo>
                  <a:pt x="9046" y="11697"/>
                </a:lnTo>
                <a:cubicBezTo>
                  <a:pt x="8901" y="11706"/>
                  <a:pt x="8813" y="11711"/>
                  <a:pt x="8725" y="11716"/>
                </a:cubicBezTo>
                <a:cubicBezTo>
                  <a:pt x="8723" y="11705"/>
                  <a:pt x="8722" y="11691"/>
                  <a:pt x="8718" y="11680"/>
                </a:cubicBezTo>
                <a:cubicBezTo>
                  <a:pt x="8794" y="11634"/>
                  <a:pt x="8869" y="11588"/>
                  <a:pt x="8962" y="11531"/>
                </a:cubicBezTo>
                <a:cubicBezTo>
                  <a:pt x="8883" y="11506"/>
                  <a:pt x="8824" y="11489"/>
                  <a:pt x="8717" y="11457"/>
                </a:cubicBezTo>
                <a:cubicBezTo>
                  <a:pt x="8798" y="11417"/>
                  <a:pt x="8835" y="11385"/>
                  <a:pt x="8867" y="11385"/>
                </a:cubicBezTo>
                <a:cubicBezTo>
                  <a:pt x="8868" y="11385"/>
                  <a:pt x="8868" y="11385"/>
                  <a:pt x="8869" y="11385"/>
                </a:cubicBezTo>
                <a:cubicBezTo>
                  <a:pt x="8876" y="11386"/>
                  <a:pt x="8883" y="11386"/>
                  <a:pt x="8889" y="11386"/>
                </a:cubicBezTo>
                <a:cubicBezTo>
                  <a:pt x="9018" y="11386"/>
                  <a:pt x="8904" y="11217"/>
                  <a:pt x="9005" y="11197"/>
                </a:cubicBezTo>
                <a:cubicBezTo>
                  <a:pt x="9015" y="11193"/>
                  <a:pt x="9031" y="11137"/>
                  <a:pt x="9022" y="11129"/>
                </a:cubicBezTo>
                <a:cubicBezTo>
                  <a:pt x="8935" y="11051"/>
                  <a:pt x="8979" y="10987"/>
                  <a:pt x="9031" y="10912"/>
                </a:cubicBezTo>
                <a:cubicBezTo>
                  <a:pt x="9076" y="10848"/>
                  <a:pt x="9103" y="10770"/>
                  <a:pt x="9135" y="10704"/>
                </a:cubicBezTo>
                <a:cubicBezTo>
                  <a:pt x="9077" y="10625"/>
                  <a:pt x="9029" y="10561"/>
                  <a:pt x="8975" y="10488"/>
                </a:cubicBezTo>
                <a:cubicBezTo>
                  <a:pt x="9034" y="10457"/>
                  <a:pt x="9076" y="10435"/>
                  <a:pt x="9092" y="10426"/>
                </a:cubicBezTo>
                <a:cubicBezTo>
                  <a:pt x="9084" y="10289"/>
                  <a:pt x="9077" y="10169"/>
                  <a:pt x="9068" y="10030"/>
                </a:cubicBezTo>
                <a:cubicBezTo>
                  <a:pt x="9121" y="9989"/>
                  <a:pt x="9185" y="9940"/>
                  <a:pt x="9265" y="9877"/>
                </a:cubicBezTo>
                <a:cubicBezTo>
                  <a:pt x="9034" y="9797"/>
                  <a:pt x="9117" y="9629"/>
                  <a:pt x="9083" y="9514"/>
                </a:cubicBezTo>
                <a:cubicBezTo>
                  <a:pt x="9037" y="9359"/>
                  <a:pt x="9253" y="9368"/>
                  <a:pt x="9303" y="9239"/>
                </a:cubicBezTo>
                <a:cubicBezTo>
                  <a:pt x="9266" y="9201"/>
                  <a:pt x="9224" y="9159"/>
                  <a:pt x="9162" y="9096"/>
                </a:cubicBezTo>
                <a:cubicBezTo>
                  <a:pt x="9290" y="9077"/>
                  <a:pt x="9433" y="9102"/>
                  <a:pt x="9449" y="8927"/>
                </a:cubicBezTo>
                <a:cubicBezTo>
                  <a:pt x="9369" y="8910"/>
                  <a:pt x="9293" y="8891"/>
                  <a:pt x="9183" y="8867"/>
                </a:cubicBezTo>
                <a:cubicBezTo>
                  <a:pt x="9238" y="8739"/>
                  <a:pt x="9284" y="8632"/>
                  <a:pt x="9331" y="8524"/>
                </a:cubicBezTo>
                <a:cubicBezTo>
                  <a:pt x="9331" y="8525"/>
                  <a:pt x="9332" y="8525"/>
                  <a:pt x="9332" y="8525"/>
                </a:cubicBezTo>
                <a:lnTo>
                  <a:pt x="9332" y="8523"/>
                </a:lnTo>
                <a:cubicBezTo>
                  <a:pt x="9357" y="8512"/>
                  <a:pt x="9383" y="8492"/>
                  <a:pt x="9408" y="8492"/>
                </a:cubicBezTo>
                <a:cubicBezTo>
                  <a:pt x="9410" y="8492"/>
                  <a:pt x="9412" y="8492"/>
                  <a:pt x="9414" y="8493"/>
                </a:cubicBezTo>
                <a:cubicBezTo>
                  <a:pt x="9478" y="8502"/>
                  <a:pt x="9539" y="8523"/>
                  <a:pt x="9602" y="8539"/>
                </a:cubicBezTo>
                <a:cubicBezTo>
                  <a:pt x="9457" y="8434"/>
                  <a:pt x="9505" y="8298"/>
                  <a:pt x="9519" y="8188"/>
                </a:cubicBezTo>
                <a:cubicBezTo>
                  <a:pt x="9526" y="8128"/>
                  <a:pt x="9552" y="8091"/>
                  <a:pt x="9496" y="8040"/>
                </a:cubicBezTo>
                <a:cubicBezTo>
                  <a:pt x="9407" y="7960"/>
                  <a:pt x="9435" y="7847"/>
                  <a:pt x="9483" y="7772"/>
                </a:cubicBezTo>
                <a:cubicBezTo>
                  <a:pt x="9519" y="7715"/>
                  <a:pt x="9619" y="7700"/>
                  <a:pt x="9691" y="7665"/>
                </a:cubicBezTo>
                <a:cubicBezTo>
                  <a:pt x="9600" y="7514"/>
                  <a:pt x="9600" y="7514"/>
                  <a:pt x="9709" y="7414"/>
                </a:cubicBezTo>
                <a:cubicBezTo>
                  <a:pt x="9685" y="7348"/>
                  <a:pt x="9661" y="7283"/>
                  <a:pt x="9628" y="7193"/>
                </a:cubicBezTo>
                <a:cubicBezTo>
                  <a:pt x="9681" y="7193"/>
                  <a:pt x="9725" y="7194"/>
                  <a:pt x="9776" y="7194"/>
                </a:cubicBezTo>
                <a:cubicBezTo>
                  <a:pt x="9749" y="7283"/>
                  <a:pt x="9729" y="7348"/>
                  <a:pt x="9709" y="7414"/>
                </a:cubicBezTo>
                <a:cubicBezTo>
                  <a:pt x="9739" y="7361"/>
                  <a:pt x="9771" y="7343"/>
                  <a:pt x="9803" y="7343"/>
                </a:cubicBezTo>
                <a:cubicBezTo>
                  <a:pt x="9870" y="7343"/>
                  <a:pt x="9941" y="7420"/>
                  <a:pt x="10010" y="7420"/>
                </a:cubicBezTo>
                <a:cubicBezTo>
                  <a:pt x="10022" y="7420"/>
                  <a:pt x="10034" y="7418"/>
                  <a:pt x="10046" y="7412"/>
                </a:cubicBezTo>
                <a:cubicBezTo>
                  <a:pt x="9967" y="7230"/>
                  <a:pt x="9891" y="7057"/>
                  <a:pt x="9805" y="6863"/>
                </a:cubicBezTo>
                <a:lnTo>
                  <a:pt x="9805" y="6863"/>
                </a:lnTo>
                <a:cubicBezTo>
                  <a:pt x="9889" y="6877"/>
                  <a:pt x="9932" y="6883"/>
                  <a:pt x="9980" y="6889"/>
                </a:cubicBezTo>
                <a:cubicBezTo>
                  <a:pt x="9977" y="6823"/>
                  <a:pt x="9973" y="6769"/>
                  <a:pt x="9969" y="6697"/>
                </a:cubicBezTo>
                <a:cubicBezTo>
                  <a:pt x="9903" y="6721"/>
                  <a:pt x="9851" y="6754"/>
                  <a:pt x="9802" y="6754"/>
                </a:cubicBezTo>
                <a:cubicBezTo>
                  <a:pt x="9800" y="6754"/>
                  <a:pt x="9798" y="6754"/>
                  <a:pt x="9796" y="6754"/>
                </a:cubicBezTo>
                <a:cubicBezTo>
                  <a:pt x="9759" y="6752"/>
                  <a:pt x="9720" y="6705"/>
                  <a:pt x="9696" y="6669"/>
                </a:cubicBezTo>
                <a:cubicBezTo>
                  <a:pt x="9691" y="6661"/>
                  <a:pt x="9734" y="6596"/>
                  <a:pt x="9761" y="6591"/>
                </a:cubicBezTo>
                <a:cubicBezTo>
                  <a:pt x="9845" y="6576"/>
                  <a:pt x="9932" y="6577"/>
                  <a:pt x="10035" y="6570"/>
                </a:cubicBezTo>
                <a:cubicBezTo>
                  <a:pt x="10029" y="6463"/>
                  <a:pt x="10024" y="6363"/>
                  <a:pt x="10017" y="6263"/>
                </a:cubicBezTo>
                <a:cubicBezTo>
                  <a:pt x="10032" y="6259"/>
                  <a:pt x="10050" y="6255"/>
                  <a:pt x="10066" y="6252"/>
                </a:cubicBezTo>
                <a:cubicBezTo>
                  <a:pt x="10097" y="6345"/>
                  <a:pt x="10126" y="6437"/>
                  <a:pt x="10159" y="6534"/>
                </a:cubicBezTo>
                <a:cubicBezTo>
                  <a:pt x="10222" y="6540"/>
                  <a:pt x="10285" y="6546"/>
                  <a:pt x="10375" y="6556"/>
                </a:cubicBezTo>
                <a:cubicBezTo>
                  <a:pt x="10319" y="6484"/>
                  <a:pt x="10281" y="6436"/>
                  <a:pt x="10240" y="6383"/>
                </a:cubicBezTo>
                <a:cubicBezTo>
                  <a:pt x="10314" y="6293"/>
                  <a:pt x="10420" y="6232"/>
                  <a:pt x="10354" y="6097"/>
                </a:cubicBezTo>
                <a:cubicBezTo>
                  <a:pt x="10344" y="6075"/>
                  <a:pt x="10423" y="6009"/>
                  <a:pt x="10456" y="5970"/>
                </a:cubicBezTo>
                <a:cubicBezTo>
                  <a:pt x="10415" y="5897"/>
                  <a:pt x="10373" y="5825"/>
                  <a:pt x="10331" y="5756"/>
                </a:cubicBezTo>
                <a:lnTo>
                  <a:pt x="10324" y="5756"/>
                </a:lnTo>
                <a:cubicBezTo>
                  <a:pt x="10319" y="5756"/>
                  <a:pt x="10310" y="5748"/>
                  <a:pt x="10308" y="5743"/>
                </a:cubicBezTo>
                <a:cubicBezTo>
                  <a:pt x="10307" y="5737"/>
                  <a:pt x="10310" y="5727"/>
                  <a:pt x="10312" y="5720"/>
                </a:cubicBezTo>
                <a:lnTo>
                  <a:pt x="10312" y="5720"/>
                </a:lnTo>
                <a:cubicBezTo>
                  <a:pt x="10310" y="5721"/>
                  <a:pt x="10308" y="5721"/>
                  <a:pt x="10307" y="5721"/>
                </a:cubicBezTo>
                <a:cubicBezTo>
                  <a:pt x="10308" y="5720"/>
                  <a:pt x="10308" y="5719"/>
                  <a:pt x="10310" y="5717"/>
                </a:cubicBezTo>
                <a:cubicBezTo>
                  <a:pt x="10318" y="5731"/>
                  <a:pt x="10324" y="5742"/>
                  <a:pt x="10332" y="5756"/>
                </a:cubicBezTo>
                <a:cubicBezTo>
                  <a:pt x="10458" y="5748"/>
                  <a:pt x="10583" y="5741"/>
                  <a:pt x="10712" y="5733"/>
                </a:cubicBezTo>
                <a:cubicBezTo>
                  <a:pt x="10568" y="5527"/>
                  <a:pt x="10568" y="5527"/>
                  <a:pt x="10698" y="5334"/>
                </a:cubicBezTo>
                <a:cubicBezTo>
                  <a:pt x="10623" y="5310"/>
                  <a:pt x="10552" y="5289"/>
                  <a:pt x="10482" y="5267"/>
                </a:cubicBezTo>
                <a:cubicBezTo>
                  <a:pt x="10613" y="5250"/>
                  <a:pt x="10662" y="5188"/>
                  <a:pt x="10655" y="5065"/>
                </a:cubicBezTo>
                <a:cubicBezTo>
                  <a:pt x="10654" y="5040"/>
                  <a:pt x="10683" y="5014"/>
                  <a:pt x="10704" y="4988"/>
                </a:cubicBezTo>
                <a:cubicBezTo>
                  <a:pt x="10738" y="4915"/>
                  <a:pt x="10770" y="4841"/>
                  <a:pt x="10809" y="4755"/>
                </a:cubicBezTo>
                <a:cubicBezTo>
                  <a:pt x="10663" y="4736"/>
                  <a:pt x="10550" y="4696"/>
                  <a:pt x="10587" y="4514"/>
                </a:cubicBezTo>
                <a:lnTo>
                  <a:pt x="10587" y="4514"/>
                </a:lnTo>
                <a:cubicBezTo>
                  <a:pt x="10641" y="4570"/>
                  <a:pt x="10690" y="4590"/>
                  <a:pt x="10738" y="4590"/>
                </a:cubicBezTo>
                <a:cubicBezTo>
                  <a:pt x="10838" y="4590"/>
                  <a:pt x="10933" y="4503"/>
                  <a:pt x="11057" y="4480"/>
                </a:cubicBezTo>
                <a:cubicBezTo>
                  <a:pt x="10944" y="4411"/>
                  <a:pt x="10869" y="4366"/>
                  <a:pt x="10776" y="4308"/>
                </a:cubicBezTo>
                <a:cubicBezTo>
                  <a:pt x="10904" y="4250"/>
                  <a:pt x="11006" y="4201"/>
                  <a:pt x="11104" y="4157"/>
                </a:cubicBezTo>
                <a:cubicBezTo>
                  <a:pt x="11019" y="4055"/>
                  <a:pt x="10914" y="4041"/>
                  <a:pt x="10804" y="4041"/>
                </a:cubicBezTo>
                <a:cubicBezTo>
                  <a:pt x="10763" y="4041"/>
                  <a:pt x="10720" y="4043"/>
                  <a:pt x="10678" y="4043"/>
                </a:cubicBezTo>
                <a:cubicBezTo>
                  <a:pt x="10646" y="4043"/>
                  <a:pt x="10614" y="4042"/>
                  <a:pt x="10582" y="4037"/>
                </a:cubicBezTo>
                <a:cubicBezTo>
                  <a:pt x="10657" y="3943"/>
                  <a:pt x="10751" y="3933"/>
                  <a:pt x="10848" y="3933"/>
                </a:cubicBezTo>
                <a:cubicBezTo>
                  <a:pt x="10873" y="3933"/>
                  <a:pt x="10897" y="3934"/>
                  <a:pt x="10921" y="3934"/>
                </a:cubicBezTo>
                <a:cubicBezTo>
                  <a:pt x="10997" y="3934"/>
                  <a:pt x="11073" y="3928"/>
                  <a:pt x="11140" y="3881"/>
                </a:cubicBezTo>
                <a:cubicBezTo>
                  <a:pt x="11097" y="3835"/>
                  <a:pt x="11062" y="3800"/>
                  <a:pt x="11033" y="3770"/>
                </a:cubicBezTo>
                <a:cubicBezTo>
                  <a:pt x="11212" y="3580"/>
                  <a:pt x="11048" y="3280"/>
                  <a:pt x="11313" y="3116"/>
                </a:cubicBezTo>
                <a:cubicBezTo>
                  <a:pt x="11196" y="3079"/>
                  <a:pt x="11116" y="3054"/>
                  <a:pt x="11033" y="3027"/>
                </a:cubicBezTo>
                <a:cubicBezTo>
                  <a:pt x="11069" y="2942"/>
                  <a:pt x="11120" y="2920"/>
                  <a:pt x="11177" y="2920"/>
                </a:cubicBezTo>
                <a:cubicBezTo>
                  <a:pt x="11237" y="2920"/>
                  <a:pt x="11305" y="2945"/>
                  <a:pt x="11368" y="2945"/>
                </a:cubicBezTo>
                <a:cubicBezTo>
                  <a:pt x="11408" y="2945"/>
                  <a:pt x="11446" y="2935"/>
                  <a:pt x="11481" y="2903"/>
                </a:cubicBezTo>
                <a:cubicBezTo>
                  <a:pt x="11348" y="2844"/>
                  <a:pt x="11235" y="2795"/>
                  <a:pt x="11077" y="2727"/>
                </a:cubicBezTo>
                <a:cubicBezTo>
                  <a:pt x="11213" y="2692"/>
                  <a:pt x="11287" y="2674"/>
                  <a:pt x="11373" y="2652"/>
                </a:cubicBezTo>
                <a:cubicBezTo>
                  <a:pt x="11332" y="2593"/>
                  <a:pt x="11303" y="2554"/>
                  <a:pt x="11265" y="2498"/>
                </a:cubicBezTo>
                <a:cubicBezTo>
                  <a:pt x="11334" y="2440"/>
                  <a:pt x="11399" y="2384"/>
                  <a:pt x="11465" y="2329"/>
                </a:cubicBezTo>
                <a:cubicBezTo>
                  <a:pt x="11366" y="2106"/>
                  <a:pt x="11134" y="2261"/>
                  <a:pt x="10990" y="2144"/>
                </a:cubicBezTo>
                <a:lnTo>
                  <a:pt x="10990" y="2144"/>
                </a:lnTo>
                <a:cubicBezTo>
                  <a:pt x="11031" y="2163"/>
                  <a:pt x="11069" y="2170"/>
                  <a:pt x="11104" y="2170"/>
                </a:cubicBezTo>
                <a:cubicBezTo>
                  <a:pt x="11260" y="2170"/>
                  <a:pt x="11378" y="2027"/>
                  <a:pt x="11546" y="2014"/>
                </a:cubicBezTo>
                <a:cubicBezTo>
                  <a:pt x="11397" y="1889"/>
                  <a:pt x="11526" y="1816"/>
                  <a:pt x="11615" y="1722"/>
                </a:cubicBezTo>
                <a:cubicBezTo>
                  <a:pt x="11501" y="1690"/>
                  <a:pt x="11415" y="1664"/>
                  <a:pt x="11287" y="1626"/>
                </a:cubicBezTo>
                <a:cubicBezTo>
                  <a:pt x="11407" y="1573"/>
                  <a:pt x="11480" y="1542"/>
                  <a:pt x="11556" y="1508"/>
                </a:cubicBezTo>
                <a:cubicBezTo>
                  <a:pt x="11511" y="1433"/>
                  <a:pt x="11491" y="1398"/>
                  <a:pt x="11449" y="1398"/>
                </a:cubicBezTo>
                <a:cubicBezTo>
                  <a:pt x="11412" y="1398"/>
                  <a:pt x="11359" y="1424"/>
                  <a:pt x="11261" y="1472"/>
                </a:cubicBezTo>
                <a:cubicBezTo>
                  <a:pt x="11193" y="1438"/>
                  <a:pt x="11123" y="1399"/>
                  <a:pt x="11032" y="1352"/>
                </a:cubicBezTo>
                <a:cubicBezTo>
                  <a:pt x="11084" y="1315"/>
                  <a:pt x="11103" y="1252"/>
                  <a:pt x="11163" y="1252"/>
                </a:cubicBezTo>
                <a:cubicBezTo>
                  <a:pt x="11179" y="1252"/>
                  <a:pt x="11197" y="1256"/>
                  <a:pt x="11220" y="1267"/>
                </a:cubicBezTo>
                <a:cubicBezTo>
                  <a:pt x="11245" y="1277"/>
                  <a:pt x="11278" y="1290"/>
                  <a:pt x="11309" y="1290"/>
                </a:cubicBezTo>
                <a:cubicBezTo>
                  <a:pt x="11346" y="1290"/>
                  <a:pt x="11380" y="1272"/>
                  <a:pt x="11394" y="1210"/>
                </a:cubicBezTo>
                <a:lnTo>
                  <a:pt x="11394" y="1210"/>
                </a:lnTo>
                <a:cubicBezTo>
                  <a:pt x="11392" y="1211"/>
                  <a:pt x="11392" y="1211"/>
                  <a:pt x="11391" y="1211"/>
                </a:cubicBezTo>
                <a:lnTo>
                  <a:pt x="11391" y="1207"/>
                </a:lnTo>
                <a:lnTo>
                  <a:pt x="11392" y="1209"/>
                </a:lnTo>
                <a:cubicBezTo>
                  <a:pt x="11391" y="1209"/>
                  <a:pt x="11391" y="1209"/>
                  <a:pt x="11391" y="1210"/>
                </a:cubicBezTo>
                <a:cubicBezTo>
                  <a:pt x="11483" y="1189"/>
                  <a:pt x="11580" y="1159"/>
                  <a:pt x="11564" y="1046"/>
                </a:cubicBezTo>
                <a:cubicBezTo>
                  <a:pt x="11557" y="985"/>
                  <a:pt x="11488" y="931"/>
                  <a:pt x="11448" y="876"/>
                </a:cubicBezTo>
                <a:cubicBezTo>
                  <a:pt x="11364" y="913"/>
                  <a:pt x="11297" y="942"/>
                  <a:pt x="11228" y="971"/>
                </a:cubicBezTo>
                <a:cubicBezTo>
                  <a:pt x="11182" y="922"/>
                  <a:pt x="11140" y="879"/>
                  <a:pt x="11088" y="824"/>
                </a:cubicBezTo>
                <a:cubicBezTo>
                  <a:pt x="11215" y="771"/>
                  <a:pt x="11368" y="850"/>
                  <a:pt x="11439" y="693"/>
                </a:cubicBezTo>
                <a:cubicBezTo>
                  <a:pt x="11307" y="690"/>
                  <a:pt x="11182" y="688"/>
                  <a:pt x="11037" y="684"/>
                </a:cubicBezTo>
                <a:cubicBezTo>
                  <a:pt x="11110" y="634"/>
                  <a:pt x="11160" y="600"/>
                  <a:pt x="11213" y="564"/>
                </a:cubicBezTo>
                <a:cubicBezTo>
                  <a:pt x="11161" y="523"/>
                  <a:pt x="11123" y="494"/>
                  <a:pt x="11089" y="468"/>
                </a:cubicBezTo>
                <a:cubicBezTo>
                  <a:pt x="11120" y="361"/>
                  <a:pt x="11306" y="410"/>
                  <a:pt x="11265" y="226"/>
                </a:cubicBezTo>
                <a:lnTo>
                  <a:pt x="11265" y="226"/>
                </a:lnTo>
                <a:cubicBezTo>
                  <a:pt x="11172" y="260"/>
                  <a:pt x="11085" y="292"/>
                  <a:pt x="10993" y="324"/>
                </a:cubicBezTo>
                <a:cubicBezTo>
                  <a:pt x="10939" y="146"/>
                  <a:pt x="11104" y="155"/>
                  <a:pt x="11182" y="67"/>
                </a:cubicBezTo>
                <a:lnTo>
                  <a:pt x="11182" y="67"/>
                </a:lnTo>
                <a:cubicBezTo>
                  <a:pt x="10943" y="135"/>
                  <a:pt x="10706" y="204"/>
                  <a:pt x="10457" y="277"/>
                </a:cubicBezTo>
                <a:cubicBezTo>
                  <a:pt x="10459" y="223"/>
                  <a:pt x="10462" y="182"/>
                  <a:pt x="10463" y="146"/>
                </a:cubicBezTo>
                <a:cubicBezTo>
                  <a:pt x="10547" y="119"/>
                  <a:pt x="10619" y="94"/>
                  <a:pt x="10692" y="70"/>
                </a:cubicBezTo>
                <a:cubicBezTo>
                  <a:pt x="10667" y="57"/>
                  <a:pt x="10645" y="53"/>
                  <a:pt x="10624" y="53"/>
                </a:cubicBezTo>
                <a:cubicBezTo>
                  <a:pt x="10598" y="53"/>
                  <a:pt x="10575" y="60"/>
                  <a:pt x="10551" y="67"/>
                </a:cubicBezTo>
                <a:cubicBezTo>
                  <a:pt x="10516" y="76"/>
                  <a:pt x="10491" y="81"/>
                  <a:pt x="10469" y="81"/>
                </a:cubicBezTo>
                <a:cubicBezTo>
                  <a:pt x="10428" y="81"/>
                  <a:pt x="10399" y="63"/>
                  <a:pt x="10339" y="18"/>
                </a:cubicBezTo>
                <a:cubicBezTo>
                  <a:pt x="10321" y="5"/>
                  <a:pt x="10305" y="0"/>
                  <a:pt x="10289" y="0"/>
                </a:cubicBezTo>
                <a:close/>
              </a:path>
            </a:pathLst>
          </a:custGeom>
          <a:solidFill>
            <a:schemeClr val="lt2">
              <a:alpha val="517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588" name="Google Shape;588;p19"/>
          <p:cNvSpPr/>
          <p:nvPr/>
        </p:nvSpPr>
        <p:spPr>
          <a:xfrm rot="6006829">
            <a:off x="-706868" y="3824153"/>
            <a:ext cx="1786852" cy="2347655"/>
          </a:xfrm>
          <a:custGeom>
            <a:rect b="b" l="l" r="r" t="t"/>
            <a:pathLst>
              <a:path extrusionOk="0" h="28412" w="21625">
                <a:moveTo>
                  <a:pt x="14121" y="684"/>
                </a:moveTo>
                <a:cubicBezTo>
                  <a:pt x="13992" y="751"/>
                  <a:pt x="13927" y="785"/>
                  <a:pt x="13870" y="785"/>
                </a:cubicBezTo>
                <a:cubicBezTo>
                  <a:pt x="13814" y="785"/>
                  <a:pt x="13766" y="751"/>
                  <a:pt x="13670" y="684"/>
                </a:cubicBezTo>
                <a:close/>
                <a:moveTo>
                  <a:pt x="13439" y="826"/>
                </a:moveTo>
                <a:lnTo>
                  <a:pt x="13439" y="826"/>
                </a:lnTo>
                <a:cubicBezTo>
                  <a:pt x="13399" y="916"/>
                  <a:pt x="13357" y="990"/>
                  <a:pt x="13273" y="990"/>
                </a:cubicBezTo>
                <a:cubicBezTo>
                  <a:pt x="13224" y="990"/>
                  <a:pt x="13161" y="965"/>
                  <a:pt x="13076" y="902"/>
                </a:cubicBezTo>
                <a:cubicBezTo>
                  <a:pt x="13243" y="866"/>
                  <a:pt x="13341" y="846"/>
                  <a:pt x="13439" y="826"/>
                </a:cubicBezTo>
                <a:close/>
                <a:moveTo>
                  <a:pt x="16055" y="700"/>
                </a:moveTo>
                <a:cubicBezTo>
                  <a:pt x="16130" y="700"/>
                  <a:pt x="16192" y="780"/>
                  <a:pt x="16343" y="977"/>
                </a:cubicBezTo>
                <a:cubicBezTo>
                  <a:pt x="16220" y="1047"/>
                  <a:pt x="16148" y="1087"/>
                  <a:pt x="16092" y="1087"/>
                </a:cubicBezTo>
                <a:cubicBezTo>
                  <a:pt x="16011" y="1087"/>
                  <a:pt x="15963" y="1004"/>
                  <a:pt x="15846" y="803"/>
                </a:cubicBezTo>
                <a:cubicBezTo>
                  <a:pt x="15944" y="738"/>
                  <a:pt x="16003" y="700"/>
                  <a:pt x="16055" y="700"/>
                </a:cubicBezTo>
                <a:close/>
                <a:moveTo>
                  <a:pt x="12496" y="1190"/>
                </a:moveTo>
                <a:cubicBezTo>
                  <a:pt x="12506" y="1190"/>
                  <a:pt x="12514" y="1190"/>
                  <a:pt x="12515" y="1191"/>
                </a:cubicBezTo>
                <a:cubicBezTo>
                  <a:pt x="12528" y="1261"/>
                  <a:pt x="12534" y="1331"/>
                  <a:pt x="12544" y="1402"/>
                </a:cubicBezTo>
                <a:cubicBezTo>
                  <a:pt x="12504" y="1402"/>
                  <a:pt x="12465" y="1400"/>
                  <a:pt x="12425" y="1400"/>
                </a:cubicBezTo>
                <a:cubicBezTo>
                  <a:pt x="12429" y="1331"/>
                  <a:pt x="12432" y="1262"/>
                  <a:pt x="12442" y="1194"/>
                </a:cubicBezTo>
                <a:cubicBezTo>
                  <a:pt x="12443" y="1192"/>
                  <a:pt x="12475" y="1190"/>
                  <a:pt x="12496" y="1190"/>
                </a:cubicBezTo>
                <a:close/>
                <a:moveTo>
                  <a:pt x="11619" y="1093"/>
                </a:moveTo>
                <a:cubicBezTo>
                  <a:pt x="11666" y="1093"/>
                  <a:pt x="11735" y="1118"/>
                  <a:pt x="11834" y="1160"/>
                </a:cubicBezTo>
                <a:cubicBezTo>
                  <a:pt x="11731" y="1241"/>
                  <a:pt x="11636" y="1316"/>
                  <a:pt x="11527" y="1403"/>
                </a:cubicBezTo>
                <a:cubicBezTo>
                  <a:pt x="11519" y="1181"/>
                  <a:pt x="11530" y="1093"/>
                  <a:pt x="11619" y="1093"/>
                </a:cubicBezTo>
                <a:close/>
                <a:moveTo>
                  <a:pt x="16950" y="1292"/>
                </a:moveTo>
                <a:cubicBezTo>
                  <a:pt x="17158" y="1325"/>
                  <a:pt x="17104" y="1404"/>
                  <a:pt x="16950" y="1537"/>
                </a:cubicBezTo>
                <a:lnTo>
                  <a:pt x="16950" y="1292"/>
                </a:lnTo>
                <a:close/>
                <a:moveTo>
                  <a:pt x="14708" y="2202"/>
                </a:moveTo>
                <a:cubicBezTo>
                  <a:pt x="14712" y="2202"/>
                  <a:pt x="14715" y="2203"/>
                  <a:pt x="14716" y="2205"/>
                </a:cubicBezTo>
                <a:cubicBezTo>
                  <a:pt x="14758" y="2247"/>
                  <a:pt x="14780" y="2306"/>
                  <a:pt x="14810" y="2358"/>
                </a:cubicBezTo>
                <a:cubicBezTo>
                  <a:pt x="14780" y="2379"/>
                  <a:pt x="14752" y="2402"/>
                  <a:pt x="14721" y="2423"/>
                </a:cubicBezTo>
                <a:cubicBezTo>
                  <a:pt x="14682" y="2363"/>
                  <a:pt x="14642" y="2304"/>
                  <a:pt x="14602" y="2246"/>
                </a:cubicBezTo>
                <a:cubicBezTo>
                  <a:pt x="14635" y="2232"/>
                  <a:pt x="14687" y="2202"/>
                  <a:pt x="14708" y="2202"/>
                </a:cubicBezTo>
                <a:close/>
                <a:moveTo>
                  <a:pt x="17231" y="2372"/>
                </a:moveTo>
                <a:cubicBezTo>
                  <a:pt x="17248" y="2431"/>
                  <a:pt x="17265" y="2493"/>
                  <a:pt x="17281" y="2553"/>
                </a:cubicBezTo>
                <a:cubicBezTo>
                  <a:pt x="17260" y="2566"/>
                  <a:pt x="17237" y="2577"/>
                  <a:pt x="17214" y="2591"/>
                </a:cubicBezTo>
                <a:cubicBezTo>
                  <a:pt x="17186" y="2530"/>
                  <a:pt x="17156" y="2472"/>
                  <a:pt x="17128" y="2413"/>
                </a:cubicBezTo>
                <a:cubicBezTo>
                  <a:pt x="17162" y="2400"/>
                  <a:pt x="17197" y="2386"/>
                  <a:pt x="17231" y="2372"/>
                </a:cubicBezTo>
                <a:close/>
                <a:moveTo>
                  <a:pt x="16639" y="2550"/>
                </a:moveTo>
                <a:lnTo>
                  <a:pt x="16639" y="2550"/>
                </a:lnTo>
                <a:cubicBezTo>
                  <a:pt x="16707" y="2643"/>
                  <a:pt x="16777" y="2735"/>
                  <a:pt x="16872" y="2858"/>
                </a:cubicBezTo>
                <a:cubicBezTo>
                  <a:pt x="16566" y="2817"/>
                  <a:pt x="16566" y="2817"/>
                  <a:pt x="16639" y="2550"/>
                </a:cubicBezTo>
                <a:close/>
                <a:moveTo>
                  <a:pt x="15085" y="2907"/>
                </a:moveTo>
                <a:lnTo>
                  <a:pt x="15124" y="3017"/>
                </a:lnTo>
                <a:cubicBezTo>
                  <a:pt x="15054" y="3032"/>
                  <a:pt x="14984" y="3046"/>
                  <a:pt x="14915" y="3061"/>
                </a:cubicBezTo>
                <a:cubicBezTo>
                  <a:pt x="14908" y="3038"/>
                  <a:pt x="14901" y="3013"/>
                  <a:pt x="14893" y="2989"/>
                </a:cubicBezTo>
                <a:lnTo>
                  <a:pt x="15085" y="2907"/>
                </a:lnTo>
                <a:close/>
                <a:moveTo>
                  <a:pt x="14322" y="2899"/>
                </a:moveTo>
                <a:cubicBezTo>
                  <a:pt x="14399" y="2935"/>
                  <a:pt x="14477" y="2971"/>
                  <a:pt x="14551" y="3009"/>
                </a:cubicBezTo>
                <a:cubicBezTo>
                  <a:pt x="14554" y="3009"/>
                  <a:pt x="14523" y="3081"/>
                  <a:pt x="14520" y="3081"/>
                </a:cubicBezTo>
                <a:cubicBezTo>
                  <a:pt x="14439" y="3054"/>
                  <a:pt x="14359" y="3024"/>
                  <a:pt x="14279" y="2993"/>
                </a:cubicBezTo>
                <a:cubicBezTo>
                  <a:pt x="14294" y="2962"/>
                  <a:pt x="14309" y="2930"/>
                  <a:pt x="14322" y="2899"/>
                </a:cubicBezTo>
                <a:close/>
                <a:moveTo>
                  <a:pt x="15804" y="3186"/>
                </a:moveTo>
                <a:lnTo>
                  <a:pt x="15804" y="3186"/>
                </a:lnTo>
                <a:cubicBezTo>
                  <a:pt x="16007" y="3187"/>
                  <a:pt x="16007" y="3187"/>
                  <a:pt x="16009" y="3376"/>
                </a:cubicBezTo>
                <a:cubicBezTo>
                  <a:pt x="15942" y="3314"/>
                  <a:pt x="15874" y="3251"/>
                  <a:pt x="15804" y="3186"/>
                </a:cubicBezTo>
                <a:close/>
                <a:moveTo>
                  <a:pt x="15226" y="3071"/>
                </a:moveTo>
                <a:lnTo>
                  <a:pt x="15226" y="3071"/>
                </a:lnTo>
                <a:cubicBezTo>
                  <a:pt x="15557" y="3273"/>
                  <a:pt x="15307" y="3367"/>
                  <a:pt x="15255" y="3481"/>
                </a:cubicBezTo>
                <a:cubicBezTo>
                  <a:pt x="15248" y="3372"/>
                  <a:pt x="15239" y="3263"/>
                  <a:pt x="15226" y="3071"/>
                </a:cubicBezTo>
                <a:close/>
                <a:moveTo>
                  <a:pt x="14249" y="3289"/>
                </a:moveTo>
                <a:cubicBezTo>
                  <a:pt x="14327" y="3289"/>
                  <a:pt x="14407" y="3334"/>
                  <a:pt x="14489" y="3381"/>
                </a:cubicBezTo>
                <a:cubicBezTo>
                  <a:pt x="14408" y="3451"/>
                  <a:pt x="14328" y="3523"/>
                  <a:pt x="14233" y="3523"/>
                </a:cubicBezTo>
                <a:cubicBezTo>
                  <a:pt x="14177" y="3523"/>
                  <a:pt x="14116" y="3499"/>
                  <a:pt x="14046" y="3436"/>
                </a:cubicBezTo>
                <a:cubicBezTo>
                  <a:pt x="14110" y="3327"/>
                  <a:pt x="14178" y="3289"/>
                  <a:pt x="14249" y="3289"/>
                </a:cubicBezTo>
                <a:close/>
                <a:moveTo>
                  <a:pt x="17079" y="4000"/>
                </a:moveTo>
                <a:cubicBezTo>
                  <a:pt x="17183" y="4000"/>
                  <a:pt x="17202" y="4083"/>
                  <a:pt x="17271" y="4376"/>
                </a:cubicBezTo>
                <a:cubicBezTo>
                  <a:pt x="17115" y="4227"/>
                  <a:pt x="17024" y="4140"/>
                  <a:pt x="16909" y="4031"/>
                </a:cubicBezTo>
                <a:cubicBezTo>
                  <a:pt x="16984" y="4013"/>
                  <a:pt x="17038" y="4000"/>
                  <a:pt x="17079" y="4000"/>
                </a:cubicBezTo>
                <a:close/>
                <a:moveTo>
                  <a:pt x="18602" y="4857"/>
                </a:moveTo>
                <a:cubicBezTo>
                  <a:pt x="18628" y="4858"/>
                  <a:pt x="18652" y="4858"/>
                  <a:pt x="18678" y="4858"/>
                </a:cubicBezTo>
                <a:lnTo>
                  <a:pt x="18678" y="5248"/>
                </a:lnTo>
                <a:cubicBezTo>
                  <a:pt x="18646" y="5246"/>
                  <a:pt x="18615" y="5246"/>
                  <a:pt x="18584" y="5244"/>
                </a:cubicBezTo>
                <a:cubicBezTo>
                  <a:pt x="18589" y="5116"/>
                  <a:pt x="18596" y="4986"/>
                  <a:pt x="18602" y="4857"/>
                </a:cubicBezTo>
                <a:close/>
                <a:moveTo>
                  <a:pt x="7935" y="5188"/>
                </a:moveTo>
                <a:cubicBezTo>
                  <a:pt x="7954" y="5188"/>
                  <a:pt x="7975" y="5189"/>
                  <a:pt x="7998" y="5191"/>
                </a:cubicBezTo>
                <a:cubicBezTo>
                  <a:pt x="7920" y="5302"/>
                  <a:pt x="7867" y="5379"/>
                  <a:pt x="7757" y="5534"/>
                </a:cubicBezTo>
                <a:cubicBezTo>
                  <a:pt x="7719" y="5289"/>
                  <a:pt x="7745" y="5188"/>
                  <a:pt x="7935" y="5188"/>
                </a:cubicBezTo>
                <a:close/>
                <a:moveTo>
                  <a:pt x="20133" y="5999"/>
                </a:moveTo>
                <a:lnTo>
                  <a:pt x="20133" y="5999"/>
                </a:lnTo>
                <a:cubicBezTo>
                  <a:pt x="20092" y="6151"/>
                  <a:pt x="20050" y="6302"/>
                  <a:pt x="20006" y="6455"/>
                </a:cubicBezTo>
                <a:cubicBezTo>
                  <a:pt x="19920" y="6238"/>
                  <a:pt x="19969" y="6035"/>
                  <a:pt x="20133" y="5999"/>
                </a:cubicBezTo>
                <a:close/>
                <a:moveTo>
                  <a:pt x="18084" y="6404"/>
                </a:moveTo>
                <a:lnTo>
                  <a:pt x="18178" y="6681"/>
                </a:lnTo>
                <a:lnTo>
                  <a:pt x="18088" y="6713"/>
                </a:lnTo>
                <a:cubicBezTo>
                  <a:pt x="18052" y="6619"/>
                  <a:pt x="18019" y="6525"/>
                  <a:pt x="17985" y="6431"/>
                </a:cubicBezTo>
                <a:cubicBezTo>
                  <a:pt x="18019" y="6422"/>
                  <a:pt x="18051" y="6413"/>
                  <a:pt x="18084" y="6404"/>
                </a:cubicBezTo>
                <a:close/>
                <a:moveTo>
                  <a:pt x="6505" y="6321"/>
                </a:moveTo>
                <a:lnTo>
                  <a:pt x="6505" y="6321"/>
                </a:lnTo>
                <a:cubicBezTo>
                  <a:pt x="6831" y="6362"/>
                  <a:pt x="6831" y="6362"/>
                  <a:pt x="6830" y="6750"/>
                </a:cubicBezTo>
                <a:cubicBezTo>
                  <a:pt x="6796" y="6766"/>
                  <a:pt x="6763" y="6781"/>
                  <a:pt x="6731" y="6797"/>
                </a:cubicBezTo>
                <a:cubicBezTo>
                  <a:pt x="6659" y="6646"/>
                  <a:pt x="6586" y="6495"/>
                  <a:pt x="6505" y="6321"/>
                </a:cubicBezTo>
                <a:close/>
                <a:moveTo>
                  <a:pt x="17136" y="6831"/>
                </a:moveTo>
                <a:lnTo>
                  <a:pt x="17136" y="6831"/>
                </a:lnTo>
                <a:cubicBezTo>
                  <a:pt x="16995" y="7003"/>
                  <a:pt x="17219" y="7191"/>
                  <a:pt x="16919" y="7289"/>
                </a:cubicBezTo>
                <a:cubicBezTo>
                  <a:pt x="16955" y="7125"/>
                  <a:pt x="16817" y="6958"/>
                  <a:pt x="17136" y="6831"/>
                </a:cubicBezTo>
                <a:close/>
                <a:moveTo>
                  <a:pt x="5676" y="6995"/>
                </a:moveTo>
                <a:cubicBezTo>
                  <a:pt x="6017" y="7026"/>
                  <a:pt x="6017" y="7026"/>
                  <a:pt x="5975" y="7404"/>
                </a:cubicBezTo>
                <a:cubicBezTo>
                  <a:pt x="5647" y="7375"/>
                  <a:pt x="5855" y="7118"/>
                  <a:pt x="5676" y="6995"/>
                </a:cubicBezTo>
                <a:close/>
                <a:moveTo>
                  <a:pt x="20219" y="7454"/>
                </a:moveTo>
                <a:lnTo>
                  <a:pt x="20219" y="7454"/>
                </a:lnTo>
                <a:cubicBezTo>
                  <a:pt x="20292" y="7482"/>
                  <a:pt x="20353" y="7489"/>
                  <a:pt x="20357" y="7509"/>
                </a:cubicBezTo>
                <a:cubicBezTo>
                  <a:pt x="20376" y="7597"/>
                  <a:pt x="20379" y="7687"/>
                  <a:pt x="20388" y="7776"/>
                </a:cubicBezTo>
                <a:cubicBezTo>
                  <a:pt x="20347" y="7779"/>
                  <a:pt x="20305" y="7780"/>
                  <a:pt x="20263" y="7780"/>
                </a:cubicBezTo>
                <a:cubicBezTo>
                  <a:pt x="20250" y="7683"/>
                  <a:pt x="20237" y="7585"/>
                  <a:pt x="20219" y="7454"/>
                </a:cubicBezTo>
                <a:close/>
                <a:moveTo>
                  <a:pt x="5628" y="7615"/>
                </a:moveTo>
                <a:cubicBezTo>
                  <a:pt x="5698" y="7615"/>
                  <a:pt x="5730" y="7664"/>
                  <a:pt x="5815" y="7797"/>
                </a:cubicBezTo>
                <a:cubicBezTo>
                  <a:pt x="5708" y="7758"/>
                  <a:pt x="5599" y="7717"/>
                  <a:pt x="5445" y="7660"/>
                </a:cubicBezTo>
                <a:cubicBezTo>
                  <a:pt x="5532" y="7632"/>
                  <a:pt x="5587" y="7615"/>
                  <a:pt x="5628" y="7615"/>
                </a:cubicBezTo>
                <a:close/>
                <a:moveTo>
                  <a:pt x="18390" y="7615"/>
                </a:moveTo>
                <a:cubicBezTo>
                  <a:pt x="18425" y="7615"/>
                  <a:pt x="18468" y="7625"/>
                  <a:pt x="18519" y="7645"/>
                </a:cubicBezTo>
                <a:cubicBezTo>
                  <a:pt x="18430" y="7729"/>
                  <a:pt x="18355" y="7801"/>
                  <a:pt x="18226" y="7922"/>
                </a:cubicBezTo>
                <a:cubicBezTo>
                  <a:pt x="18241" y="7720"/>
                  <a:pt x="18276" y="7615"/>
                  <a:pt x="18390" y="7615"/>
                </a:cubicBezTo>
                <a:close/>
                <a:moveTo>
                  <a:pt x="16122" y="8255"/>
                </a:moveTo>
                <a:cubicBezTo>
                  <a:pt x="16153" y="8255"/>
                  <a:pt x="16187" y="8281"/>
                  <a:pt x="16221" y="8295"/>
                </a:cubicBezTo>
                <a:cubicBezTo>
                  <a:pt x="16203" y="8329"/>
                  <a:pt x="16186" y="8363"/>
                  <a:pt x="16164" y="8411"/>
                </a:cubicBezTo>
                <a:cubicBezTo>
                  <a:pt x="16120" y="8379"/>
                  <a:pt x="16081" y="8360"/>
                  <a:pt x="16062" y="8331"/>
                </a:cubicBezTo>
                <a:cubicBezTo>
                  <a:pt x="16056" y="8318"/>
                  <a:pt x="16096" y="8258"/>
                  <a:pt x="16117" y="8256"/>
                </a:cubicBezTo>
                <a:cubicBezTo>
                  <a:pt x="16118" y="8255"/>
                  <a:pt x="16120" y="8255"/>
                  <a:pt x="16122" y="8255"/>
                </a:cubicBezTo>
                <a:close/>
                <a:moveTo>
                  <a:pt x="17088" y="8453"/>
                </a:moveTo>
                <a:lnTo>
                  <a:pt x="17088" y="8453"/>
                </a:lnTo>
                <a:cubicBezTo>
                  <a:pt x="17330" y="8468"/>
                  <a:pt x="17426" y="8563"/>
                  <a:pt x="17433" y="8719"/>
                </a:cubicBezTo>
                <a:cubicBezTo>
                  <a:pt x="17435" y="8777"/>
                  <a:pt x="17343" y="8838"/>
                  <a:pt x="17257" y="8940"/>
                </a:cubicBezTo>
                <a:cubicBezTo>
                  <a:pt x="17193" y="8756"/>
                  <a:pt x="17148" y="8625"/>
                  <a:pt x="17088" y="8453"/>
                </a:cubicBezTo>
                <a:close/>
                <a:moveTo>
                  <a:pt x="19745" y="8490"/>
                </a:moveTo>
                <a:cubicBezTo>
                  <a:pt x="19775" y="8505"/>
                  <a:pt x="19805" y="8520"/>
                  <a:pt x="19834" y="8535"/>
                </a:cubicBezTo>
                <a:cubicBezTo>
                  <a:pt x="19825" y="8600"/>
                  <a:pt x="19803" y="8667"/>
                  <a:pt x="19808" y="8733"/>
                </a:cubicBezTo>
                <a:cubicBezTo>
                  <a:pt x="19812" y="8802"/>
                  <a:pt x="19843" y="8869"/>
                  <a:pt x="19890" y="9039"/>
                </a:cubicBezTo>
                <a:cubicBezTo>
                  <a:pt x="19787" y="8921"/>
                  <a:pt x="19745" y="8880"/>
                  <a:pt x="19709" y="8832"/>
                </a:cubicBezTo>
                <a:cubicBezTo>
                  <a:pt x="19667" y="8773"/>
                  <a:pt x="19633" y="8708"/>
                  <a:pt x="19587" y="8636"/>
                </a:cubicBezTo>
                <a:cubicBezTo>
                  <a:pt x="19646" y="8583"/>
                  <a:pt x="19696" y="8537"/>
                  <a:pt x="19745" y="8490"/>
                </a:cubicBezTo>
                <a:close/>
                <a:moveTo>
                  <a:pt x="18217" y="8935"/>
                </a:moveTo>
                <a:cubicBezTo>
                  <a:pt x="18234" y="9013"/>
                  <a:pt x="18250" y="9093"/>
                  <a:pt x="18281" y="9232"/>
                </a:cubicBezTo>
                <a:cubicBezTo>
                  <a:pt x="18154" y="9110"/>
                  <a:pt x="18068" y="9031"/>
                  <a:pt x="17966" y="8935"/>
                </a:cubicBezTo>
                <a:close/>
                <a:moveTo>
                  <a:pt x="19671" y="9118"/>
                </a:moveTo>
                <a:lnTo>
                  <a:pt x="19760" y="9122"/>
                </a:lnTo>
                <a:cubicBezTo>
                  <a:pt x="19755" y="9230"/>
                  <a:pt x="19750" y="9339"/>
                  <a:pt x="19745" y="9448"/>
                </a:cubicBezTo>
                <a:cubicBezTo>
                  <a:pt x="19713" y="9447"/>
                  <a:pt x="19681" y="9443"/>
                  <a:pt x="19649" y="9443"/>
                </a:cubicBezTo>
                <a:cubicBezTo>
                  <a:pt x="19655" y="9334"/>
                  <a:pt x="19662" y="9227"/>
                  <a:pt x="19671" y="9118"/>
                </a:cubicBezTo>
                <a:close/>
                <a:moveTo>
                  <a:pt x="18187" y="9489"/>
                </a:moveTo>
                <a:lnTo>
                  <a:pt x="18187" y="9489"/>
                </a:lnTo>
                <a:cubicBezTo>
                  <a:pt x="18365" y="9620"/>
                  <a:pt x="18384" y="9709"/>
                  <a:pt x="18162" y="9831"/>
                </a:cubicBezTo>
                <a:cubicBezTo>
                  <a:pt x="18171" y="9701"/>
                  <a:pt x="18178" y="9612"/>
                  <a:pt x="18187" y="9489"/>
                </a:cubicBezTo>
                <a:close/>
                <a:moveTo>
                  <a:pt x="5045" y="8964"/>
                </a:moveTo>
                <a:lnTo>
                  <a:pt x="5045" y="8964"/>
                </a:lnTo>
                <a:cubicBezTo>
                  <a:pt x="5324" y="9027"/>
                  <a:pt x="5326" y="9029"/>
                  <a:pt x="5216" y="9301"/>
                </a:cubicBezTo>
                <a:cubicBezTo>
                  <a:pt x="5219" y="9306"/>
                  <a:pt x="5222" y="9312"/>
                  <a:pt x="5225" y="9317"/>
                </a:cubicBezTo>
                <a:cubicBezTo>
                  <a:pt x="5221" y="9318"/>
                  <a:pt x="5217" y="9318"/>
                  <a:pt x="5214" y="9320"/>
                </a:cubicBezTo>
                <a:cubicBezTo>
                  <a:pt x="5226" y="9411"/>
                  <a:pt x="5219" y="9511"/>
                  <a:pt x="5260" y="9587"/>
                </a:cubicBezTo>
                <a:cubicBezTo>
                  <a:pt x="5310" y="9683"/>
                  <a:pt x="5403" y="9756"/>
                  <a:pt x="5502" y="9867"/>
                </a:cubicBezTo>
                <a:cubicBezTo>
                  <a:pt x="5189" y="9839"/>
                  <a:pt x="4971" y="9589"/>
                  <a:pt x="5046" y="9378"/>
                </a:cubicBezTo>
                <a:cubicBezTo>
                  <a:pt x="5059" y="9343"/>
                  <a:pt x="5151" y="9337"/>
                  <a:pt x="5214" y="9320"/>
                </a:cubicBezTo>
                <a:cubicBezTo>
                  <a:pt x="5212" y="9317"/>
                  <a:pt x="5212" y="9313"/>
                  <a:pt x="5212" y="9310"/>
                </a:cubicBezTo>
                <a:cubicBezTo>
                  <a:pt x="5214" y="9306"/>
                  <a:pt x="5215" y="9304"/>
                  <a:pt x="5216" y="9301"/>
                </a:cubicBezTo>
                <a:cubicBezTo>
                  <a:pt x="5165" y="9201"/>
                  <a:pt x="5115" y="9100"/>
                  <a:pt x="5045" y="8964"/>
                </a:cubicBezTo>
                <a:close/>
                <a:moveTo>
                  <a:pt x="19373" y="9578"/>
                </a:moveTo>
                <a:lnTo>
                  <a:pt x="19373" y="9578"/>
                </a:lnTo>
                <a:cubicBezTo>
                  <a:pt x="19665" y="9647"/>
                  <a:pt x="19644" y="9824"/>
                  <a:pt x="19662" y="9978"/>
                </a:cubicBezTo>
                <a:lnTo>
                  <a:pt x="19577" y="10005"/>
                </a:lnTo>
                <a:cubicBezTo>
                  <a:pt x="19518" y="9881"/>
                  <a:pt x="19459" y="9759"/>
                  <a:pt x="19373" y="9578"/>
                </a:cubicBezTo>
                <a:close/>
                <a:moveTo>
                  <a:pt x="17222" y="9876"/>
                </a:moveTo>
                <a:cubicBezTo>
                  <a:pt x="17253" y="9876"/>
                  <a:pt x="17284" y="9876"/>
                  <a:pt x="17315" y="9878"/>
                </a:cubicBezTo>
                <a:cubicBezTo>
                  <a:pt x="17306" y="9962"/>
                  <a:pt x="17297" y="10047"/>
                  <a:pt x="17289" y="10133"/>
                </a:cubicBezTo>
                <a:cubicBezTo>
                  <a:pt x="17266" y="10131"/>
                  <a:pt x="17244" y="10131"/>
                  <a:pt x="17222" y="10130"/>
                </a:cubicBezTo>
                <a:lnTo>
                  <a:pt x="17222" y="9876"/>
                </a:lnTo>
                <a:close/>
                <a:moveTo>
                  <a:pt x="20590" y="10902"/>
                </a:moveTo>
                <a:cubicBezTo>
                  <a:pt x="20626" y="10964"/>
                  <a:pt x="20665" y="11026"/>
                  <a:pt x="20701" y="11088"/>
                </a:cubicBezTo>
                <a:cubicBezTo>
                  <a:pt x="20675" y="11102"/>
                  <a:pt x="20649" y="11118"/>
                  <a:pt x="20621" y="11133"/>
                </a:cubicBezTo>
                <a:cubicBezTo>
                  <a:pt x="20587" y="11071"/>
                  <a:pt x="20552" y="11006"/>
                  <a:pt x="20519" y="10944"/>
                </a:cubicBezTo>
                <a:cubicBezTo>
                  <a:pt x="20543" y="10930"/>
                  <a:pt x="20567" y="10917"/>
                  <a:pt x="20590" y="10902"/>
                </a:cubicBezTo>
                <a:close/>
                <a:moveTo>
                  <a:pt x="19834" y="11072"/>
                </a:moveTo>
                <a:cubicBezTo>
                  <a:pt x="19886" y="11072"/>
                  <a:pt x="19934" y="11124"/>
                  <a:pt x="19928" y="11236"/>
                </a:cubicBezTo>
                <a:cubicBezTo>
                  <a:pt x="19923" y="11360"/>
                  <a:pt x="19946" y="11517"/>
                  <a:pt x="19749" y="11517"/>
                </a:cubicBezTo>
                <a:cubicBezTo>
                  <a:pt x="19740" y="11517"/>
                  <a:pt x="19731" y="11516"/>
                  <a:pt x="19722" y="11516"/>
                </a:cubicBezTo>
                <a:cubicBezTo>
                  <a:pt x="19751" y="11368"/>
                  <a:pt x="19776" y="11240"/>
                  <a:pt x="19807" y="11076"/>
                </a:cubicBezTo>
                <a:cubicBezTo>
                  <a:pt x="19816" y="11073"/>
                  <a:pt x="19825" y="11072"/>
                  <a:pt x="19834" y="11072"/>
                </a:cubicBezTo>
                <a:close/>
                <a:moveTo>
                  <a:pt x="19902" y="11753"/>
                </a:moveTo>
                <a:cubicBezTo>
                  <a:pt x="19944" y="12033"/>
                  <a:pt x="19818" y="12066"/>
                  <a:pt x="19709" y="12116"/>
                </a:cubicBezTo>
                <a:cubicBezTo>
                  <a:pt x="19681" y="12088"/>
                  <a:pt x="19652" y="12059"/>
                  <a:pt x="19623" y="12031"/>
                </a:cubicBezTo>
                <a:cubicBezTo>
                  <a:pt x="19702" y="11952"/>
                  <a:pt x="19780" y="11874"/>
                  <a:pt x="19902" y="11753"/>
                </a:cubicBezTo>
                <a:close/>
                <a:moveTo>
                  <a:pt x="19798" y="12522"/>
                </a:moveTo>
                <a:lnTo>
                  <a:pt x="19798" y="12522"/>
                </a:lnTo>
                <a:cubicBezTo>
                  <a:pt x="19884" y="12672"/>
                  <a:pt x="19923" y="12740"/>
                  <a:pt x="19977" y="12834"/>
                </a:cubicBezTo>
                <a:cubicBezTo>
                  <a:pt x="19959" y="12835"/>
                  <a:pt x="19943" y="12836"/>
                  <a:pt x="19928" y="12836"/>
                </a:cubicBezTo>
                <a:cubicBezTo>
                  <a:pt x="19763" y="12836"/>
                  <a:pt x="19755" y="12739"/>
                  <a:pt x="19798" y="12522"/>
                </a:cubicBezTo>
                <a:close/>
                <a:moveTo>
                  <a:pt x="7833" y="13107"/>
                </a:moveTo>
                <a:cubicBezTo>
                  <a:pt x="7853" y="13107"/>
                  <a:pt x="7871" y="13110"/>
                  <a:pt x="7883" y="13120"/>
                </a:cubicBezTo>
                <a:cubicBezTo>
                  <a:pt x="8012" y="13226"/>
                  <a:pt x="7956" y="13312"/>
                  <a:pt x="7781" y="13417"/>
                </a:cubicBezTo>
                <a:cubicBezTo>
                  <a:pt x="7761" y="13301"/>
                  <a:pt x="7746" y="13208"/>
                  <a:pt x="7730" y="13115"/>
                </a:cubicBezTo>
                <a:cubicBezTo>
                  <a:pt x="7762" y="13115"/>
                  <a:pt x="7801" y="13107"/>
                  <a:pt x="7833" y="13107"/>
                </a:cubicBezTo>
                <a:close/>
                <a:moveTo>
                  <a:pt x="15464" y="13968"/>
                </a:moveTo>
                <a:cubicBezTo>
                  <a:pt x="15482" y="13968"/>
                  <a:pt x="15516" y="14018"/>
                  <a:pt x="15560" y="14059"/>
                </a:cubicBezTo>
                <a:cubicBezTo>
                  <a:pt x="15499" y="14089"/>
                  <a:pt x="15455" y="14126"/>
                  <a:pt x="15406" y="14131"/>
                </a:cubicBezTo>
                <a:cubicBezTo>
                  <a:pt x="15405" y="14131"/>
                  <a:pt x="15405" y="14131"/>
                  <a:pt x="15404" y="14131"/>
                </a:cubicBezTo>
                <a:cubicBezTo>
                  <a:pt x="15381" y="14131"/>
                  <a:pt x="15352" y="14079"/>
                  <a:pt x="15327" y="14052"/>
                </a:cubicBezTo>
                <a:cubicBezTo>
                  <a:pt x="15372" y="14022"/>
                  <a:pt x="15411" y="13983"/>
                  <a:pt x="15461" y="13969"/>
                </a:cubicBezTo>
                <a:cubicBezTo>
                  <a:pt x="15462" y="13968"/>
                  <a:pt x="15463" y="13968"/>
                  <a:pt x="15464" y="13968"/>
                </a:cubicBezTo>
                <a:close/>
                <a:moveTo>
                  <a:pt x="3478" y="14387"/>
                </a:moveTo>
                <a:cubicBezTo>
                  <a:pt x="3538" y="14438"/>
                  <a:pt x="3601" y="14491"/>
                  <a:pt x="3662" y="14542"/>
                </a:cubicBezTo>
                <a:cubicBezTo>
                  <a:pt x="3640" y="14572"/>
                  <a:pt x="3619" y="14601"/>
                  <a:pt x="3597" y="14630"/>
                </a:cubicBezTo>
                <a:cubicBezTo>
                  <a:pt x="3528" y="14593"/>
                  <a:pt x="3459" y="14553"/>
                  <a:pt x="3391" y="14516"/>
                </a:cubicBezTo>
                <a:cubicBezTo>
                  <a:pt x="3421" y="14474"/>
                  <a:pt x="3449" y="14431"/>
                  <a:pt x="3478" y="14387"/>
                </a:cubicBezTo>
                <a:close/>
                <a:moveTo>
                  <a:pt x="3199" y="14815"/>
                </a:moveTo>
                <a:cubicBezTo>
                  <a:pt x="3325" y="14834"/>
                  <a:pt x="3499" y="14808"/>
                  <a:pt x="3408" y="15091"/>
                </a:cubicBezTo>
                <a:cubicBezTo>
                  <a:pt x="3323" y="14978"/>
                  <a:pt x="3260" y="14896"/>
                  <a:pt x="3199" y="14815"/>
                </a:cubicBezTo>
                <a:close/>
                <a:moveTo>
                  <a:pt x="3199" y="14815"/>
                </a:moveTo>
                <a:lnTo>
                  <a:pt x="3199" y="14815"/>
                </a:lnTo>
                <a:cubicBezTo>
                  <a:pt x="3168" y="14958"/>
                  <a:pt x="3246" y="15163"/>
                  <a:pt x="2902" y="15193"/>
                </a:cubicBezTo>
                <a:cubicBezTo>
                  <a:pt x="3031" y="15028"/>
                  <a:pt x="3114" y="14923"/>
                  <a:pt x="3199" y="14815"/>
                </a:cubicBezTo>
                <a:close/>
                <a:moveTo>
                  <a:pt x="1975" y="16459"/>
                </a:moveTo>
                <a:cubicBezTo>
                  <a:pt x="2278" y="16490"/>
                  <a:pt x="2209" y="16730"/>
                  <a:pt x="2337" y="16872"/>
                </a:cubicBezTo>
                <a:cubicBezTo>
                  <a:pt x="2239" y="16944"/>
                  <a:pt x="2157" y="17005"/>
                  <a:pt x="2007" y="17114"/>
                </a:cubicBezTo>
                <a:cubicBezTo>
                  <a:pt x="1995" y="16854"/>
                  <a:pt x="1986" y="16673"/>
                  <a:pt x="1975" y="16459"/>
                </a:cubicBezTo>
                <a:close/>
                <a:moveTo>
                  <a:pt x="1744" y="17027"/>
                </a:moveTo>
                <a:lnTo>
                  <a:pt x="1744" y="17027"/>
                </a:lnTo>
                <a:cubicBezTo>
                  <a:pt x="2051" y="17096"/>
                  <a:pt x="2051" y="17096"/>
                  <a:pt x="1951" y="17468"/>
                </a:cubicBezTo>
                <a:cubicBezTo>
                  <a:pt x="1797" y="17329"/>
                  <a:pt x="1797" y="17329"/>
                  <a:pt x="1744" y="17027"/>
                </a:cubicBezTo>
                <a:close/>
                <a:moveTo>
                  <a:pt x="1470" y="17932"/>
                </a:moveTo>
                <a:lnTo>
                  <a:pt x="1470" y="17932"/>
                </a:lnTo>
                <a:cubicBezTo>
                  <a:pt x="1526" y="18055"/>
                  <a:pt x="1582" y="18179"/>
                  <a:pt x="1667" y="18373"/>
                </a:cubicBezTo>
                <a:cubicBezTo>
                  <a:pt x="1290" y="18305"/>
                  <a:pt x="1347" y="18135"/>
                  <a:pt x="1470" y="17932"/>
                </a:cubicBezTo>
                <a:close/>
                <a:moveTo>
                  <a:pt x="5536" y="19615"/>
                </a:moveTo>
                <a:cubicBezTo>
                  <a:pt x="5589" y="19615"/>
                  <a:pt x="5650" y="19641"/>
                  <a:pt x="5725" y="19675"/>
                </a:cubicBezTo>
                <a:cubicBezTo>
                  <a:pt x="5584" y="19731"/>
                  <a:pt x="5506" y="19763"/>
                  <a:pt x="5341" y="19828"/>
                </a:cubicBezTo>
                <a:cubicBezTo>
                  <a:pt x="5402" y="19669"/>
                  <a:pt x="5460" y="19615"/>
                  <a:pt x="5536" y="19615"/>
                </a:cubicBezTo>
                <a:close/>
                <a:moveTo>
                  <a:pt x="13053" y="19961"/>
                </a:moveTo>
                <a:cubicBezTo>
                  <a:pt x="13135" y="20001"/>
                  <a:pt x="13217" y="20043"/>
                  <a:pt x="13298" y="20084"/>
                </a:cubicBezTo>
                <a:cubicBezTo>
                  <a:pt x="13289" y="20107"/>
                  <a:pt x="13280" y="20131"/>
                  <a:pt x="13272" y="20153"/>
                </a:cubicBezTo>
                <a:cubicBezTo>
                  <a:pt x="13181" y="20126"/>
                  <a:pt x="13092" y="20099"/>
                  <a:pt x="13002" y="20073"/>
                </a:cubicBezTo>
                <a:cubicBezTo>
                  <a:pt x="13019" y="20035"/>
                  <a:pt x="13036" y="19998"/>
                  <a:pt x="13053" y="19961"/>
                </a:cubicBezTo>
                <a:close/>
                <a:moveTo>
                  <a:pt x="14767" y="21060"/>
                </a:moveTo>
                <a:cubicBezTo>
                  <a:pt x="14864" y="21142"/>
                  <a:pt x="14951" y="21215"/>
                  <a:pt x="15055" y="21304"/>
                </a:cubicBezTo>
                <a:cubicBezTo>
                  <a:pt x="14996" y="21336"/>
                  <a:pt x="14963" y="21362"/>
                  <a:pt x="14927" y="21374"/>
                </a:cubicBezTo>
                <a:cubicBezTo>
                  <a:pt x="14841" y="21403"/>
                  <a:pt x="14752" y="21429"/>
                  <a:pt x="14645" y="21429"/>
                </a:cubicBezTo>
                <a:cubicBezTo>
                  <a:pt x="14620" y="21429"/>
                  <a:pt x="14594" y="21428"/>
                  <a:pt x="14566" y="21425"/>
                </a:cubicBezTo>
                <a:cubicBezTo>
                  <a:pt x="14613" y="21371"/>
                  <a:pt x="14670" y="21325"/>
                  <a:pt x="14706" y="21264"/>
                </a:cubicBezTo>
                <a:cubicBezTo>
                  <a:pt x="14736" y="21213"/>
                  <a:pt x="14742" y="21147"/>
                  <a:pt x="14767" y="21060"/>
                </a:cubicBezTo>
                <a:close/>
                <a:moveTo>
                  <a:pt x="13809" y="21805"/>
                </a:moveTo>
                <a:cubicBezTo>
                  <a:pt x="13872" y="21933"/>
                  <a:pt x="13903" y="21992"/>
                  <a:pt x="13957" y="22097"/>
                </a:cubicBezTo>
                <a:cubicBezTo>
                  <a:pt x="13858" y="22069"/>
                  <a:pt x="13798" y="22053"/>
                  <a:pt x="13739" y="22035"/>
                </a:cubicBezTo>
                <a:cubicBezTo>
                  <a:pt x="13757" y="21980"/>
                  <a:pt x="13772" y="21924"/>
                  <a:pt x="13809" y="21805"/>
                </a:cubicBezTo>
                <a:close/>
                <a:moveTo>
                  <a:pt x="13706" y="22229"/>
                </a:moveTo>
                <a:cubicBezTo>
                  <a:pt x="13751" y="22229"/>
                  <a:pt x="13802" y="22275"/>
                  <a:pt x="13906" y="22368"/>
                </a:cubicBezTo>
                <a:lnTo>
                  <a:pt x="13544" y="22368"/>
                </a:lnTo>
                <a:cubicBezTo>
                  <a:pt x="13622" y="22275"/>
                  <a:pt x="13660" y="22229"/>
                  <a:pt x="13706" y="22229"/>
                </a:cubicBezTo>
                <a:close/>
                <a:moveTo>
                  <a:pt x="12018" y="22340"/>
                </a:moveTo>
                <a:cubicBezTo>
                  <a:pt x="12064" y="22357"/>
                  <a:pt x="12113" y="22374"/>
                  <a:pt x="12192" y="22403"/>
                </a:cubicBezTo>
                <a:cubicBezTo>
                  <a:pt x="12142" y="22449"/>
                  <a:pt x="12116" y="22491"/>
                  <a:pt x="12092" y="22491"/>
                </a:cubicBezTo>
                <a:cubicBezTo>
                  <a:pt x="12056" y="22491"/>
                  <a:pt x="12009" y="22467"/>
                  <a:pt x="11992" y="22438"/>
                </a:cubicBezTo>
                <a:cubicBezTo>
                  <a:pt x="11978" y="22420"/>
                  <a:pt x="12007" y="22374"/>
                  <a:pt x="12018" y="22340"/>
                </a:cubicBezTo>
                <a:close/>
                <a:moveTo>
                  <a:pt x="10079" y="23174"/>
                </a:moveTo>
                <a:cubicBezTo>
                  <a:pt x="10101" y="23174"/>
                  <a:pt x="10126" y="23175"/>
                  <a:pt x="10157" y="23176"/>
                </a:cubicBezTo>
                <a:cubicBezTo>
                  <a:pt x="10160" y="23211"/>
                  <a:pt x="10165" y="23243"/>
                  <a:pt x="10169" y="23277"/>
                </a:cubicBezTo>
                <a:cubicBezTo>
                  <a:pt x="10060" y="23300"/>
                  <a:pt x="9949" y="23324"/>
                  <a:pt x="9795" y="23357"/>
                </a:cubicBezTo>
                <a:cubicBezTo>
                  <a:pt x="9942" y="23200"/>
                  <a:pt x="9966" y="23174"/>
                  <a:pt x="10079" y="23174"/>
                </a:cubicBezTo>
                <a:close/>
                <a:moveTo>
                  <a:pt x="10627" y="23597"/>
                </a:moveTo>
                <a:cubicBezTo>
                  <a:pt x="10685" y="23649"/>
                  <a:pt x="10745" y="23700"/>
                  <a:pt x="10804" y="23752"/>
                </a:cubicBezTo>
                <a:lnTo>
                  <a:pt x="10710" y="23830"/>
                </a:lnTo>
                <a:cubicBezTo>
                  <a:pt x="10661" y="23773"/>
                  <a:pt x="10613" y="23717"/>
                  <a:pt x="10565" y="23660"/>
                </a:cubicBezTo>
                <a:cubicBezTo>
                  <a:pt x="10586" y="23639"/>
                  <a:pt x="10606" y="23618"/>
                  <a:pt x="10627" y="23597"/>
                </a:cubicBezTo>
                <a:close/>
                <a:moveTo>
                  <a:pt x="6768" y="24530"/>
                </a:moveTo>
                <a:lnTo>
                  <a:pt x="6768" y="25085"/>
                </a:lnTo>
                <a:cubicBezTo>
                  <a:pt x="6727" y="24921"/>
                  <a:pt x="6465" y="24770"/>
                  <a:pt x="6768" y="24530"/>
                </a:cubicBezTo>
                <a:close/>
                <a:moveTo>
                  <a:pt x="4181" y="25219"/>
                </a:moveTo>
                <a:cubicBezTo>
                  <a:pt x="4190" y="25219"/>
                  <a:pt x="4199" y="25219"/>
                  <a:pt x="4208" y="25221"/>
                </a:cubicBezTo>
                <a:cubicBezTo>
                  <a:pt x="4245" y="25231"/>
                  <a:pt x="4275" y="25267"/>
                  <a:pt x="4307" y="25290"/>
                </a:cubicBezTo>
                <a:lnTo>
                  <a:pt x="4272" y="25353"/>
                </a:lnTo>
                <a:cubicBezTo>
                  <a:pt x="4208" y="25331"/>
                  <a:pt x="4146" y="25309"/>
                  <a:pt x="4082" y="25286"/>
                </a:cubicBezTo>
                <a:cubicBezTo>
                  <a:pt x="4082" y="25269"/>
                  <a:pt x="4082" y="25252"/>
                  <a:pt x="4083" y="25233"/>
                </a:cubicBezTo>
                <a:cubicBezTo>
                  <a:pt x="4116" y="25229"/>
                  <a:pt x="4149" y="25219"/>
                  <a:pt x="4181" y="25219"/>
                </a:cubicBezTo>
                <a:close/>
                <a:moveTo>
                  <a:pt x="6121" y="25696"/>
                </a:moveTo>
                <a:cubicBezTo>
                  <a:pt x="6154" y="25721"/>
                  <a:pt x="6188" y="25747"/>
                  <a:pt x="6221" y="25771"/>
                </a:cubicBezTo>
                <a:cubicBezTo>
                  <a:pt x="6172" y="25827"/>
                  <a:pt x="6124" y="25882"/>
                  <a:pt x="6078" y="25937"/>
                </a:cubicBezTo>
                <a:cubicBezTo>
                  <a:pt x="6053" y="25920"/>
                  <a:pt x="6028" y="25903"/>
                  <a:pt x="6003" y="25885"/>
                </a:cubicBezTo>
                <a:cubicBezTo>
                  <a:pt x="6042" y="25822"/>
                  <a:pt x="6083" y="25759"/>
                  <a:pt x="6121" y="25696"/>
                </a:cubicBezTo>
                <a:close/>
                <a:moveTo>
                  <a:pt x="3223" y="25939"/>
                </a:moveTo>
                <a:cubicBezTo>
                  <a:pt x="3247" y="25945"/>
                  <a:pt x="3273" y="25948"/>
                  <a:pt x="3298" y="25953"/>
                </a:cubicBezTo>
                <a:cubicBezTo>
                  <a:pt x="3283" y="26026"/>
                  <a:pt x="3267" y="26101"/>
                  <a:pt x="3254" y="26174"/>
                </a:cubicBezTo>
                <a:cubicBezTo>
                  <a:pt x="3230" y="26170"/>
                  <a:pt x="3208" y="26164"/>
                  <a:pt x="3184" y="26160"/>
                </a:cubicBezTo>
                <a:cubicBezTo>
                  <a:pt x="3197" y="26087"/>
                  <a:pt x="3209" y="26013"/>
                  <a:pt x="3223" y="25939"/>
                </a:cubicBezTo>
                <a:close/>
                <a:moveTo>
                  <a:pt x="7570" y="26087"/>
                </a:moveTo>
                <a:cubicBezTo>
                  <a:pt x="7573" y="26120"/>
                  <a:pt x="7574" y="26153"/>
                  <a:pt x="7576" y="26186"/>
                </a:cubicBezTo>
                <a:cubicBezTo>
                  <a:pt x="7472" y="26186"/>
                  <a:pt x="7366" y="26186"/>
                  <a:pt x="7261" y="26187"/>
                </a:cubicBezTo>
                <a:cubicBezTo>
                  <a:pt x="7258" y="26163"/>
                  <a:pt x="7257" y="26139"/>
                  <a:pt x="7255" y="26114"/>
                </a:cubicBezTo>
                <a:cubicBezTo>
                  <a:pt x="7360" y="26105"/>
                  <a:pt x="7464" y="26097"/>
                  <a:pt x="7570" y="26087"/>
                </a:cubicBezTo>
                <a:close/>
                <a:moveTo>
                  <a:pt x="12438" y="26392"/>
                </a:moveTo>
                <a:cubicBezTo>
                  <a:pt x="12437" y="26394"/>
                  <a:pt x="12436" y="26396"/>
                  <a:pt x="12434" y="26398"/>
                </a:cubicBezTo>
                <a:cubicBezTo>
                  <a:pt x="12434" y="26396"/>
                  <a:pt x="12434" y="26396"/>
                  <a:pt x="12434" y="26396"/>
                </a:cubicBezTo>
                <a:lnTo>
                  <a:pt x="12434" y="26396"/>
                </a:lnTo>
                <a:cubicBezTo>
                  <a:pt x="12435" y="26394"/>
                  <a:pt x="12437" y="26393"/>
                  <a:pt x="12438" y="26392"/>
                </a:cubicBezTo>
                <a:close/>
                <a:moveTo>
                  <a:pt x="12108" y="25836"/>
                </a:moveTo>
                <a:cubicBezTo>
                  <a:pt x="12247" y="26078"/>
                  <a:pt x="12339" y="26238"/>
                  <a:pt x="12433" y="26395"/>
                </a:cubicBezTo>
                <a:lnTo>
                  <a:pt x="12433" y="26395"/>
                </a:lnTo>
                <a:cubicBezTo>
                  <a:pt x="12309" y="26487"/>
                  <a:pt x="12186" y="26577"/>
                  <a:pt x="12059" y="26671"/>
                </a:cubicBezTo>
                <a:cubicBezTo>
                  <a:pt x="12018" y="26633"/>
                  <a:pt x="11956" y="26598"/>
                  <a:pt x="11960" y="26576"/>
                </a:cubicBezTo>
                <a:cubicBezTo>
                  <a:pt x="11999" y="26353"/>
                  <a:pt x="12048" y="26130"/>
                  <a:pt x="12108" y="25836"/>
                </a:cubicBezTo>
                <a:close/>
                <a:moveTo>
                  <a:pt x="5233" y="27159"/>
                </a:moveTo>
                <a:cubicBezTo>
                  <a:pt x="5290" y="27159"/>
                  <a:pt x="5365" y="27236"/>
                  <a:pt x="5502" y="27390"/>
                </a:cubicBezTo>
                <a:lnTo>
                  <a:pt x="5063" y="27390"/>
                </a:lnTo>
                <a:cubicBezTo>
                  <a:pt x="5134" y="27236"/>
                  <a:pt x="5175" y="27159"/>
                  <a:pt x="5233" y="27159"/>
                </a:cubicBezTo>
                <a:close/>
                <a:moveTo>
                  <a:pt x="3290" y="27066"/>
                </a:moveTo>
                <a:lnTo>
                  <a:pt x="3290" y="27066"/>
                </a:lnTo>
                <a:cubicBezTo>
                  <a:pt x="3351" y="27417"/>
                  <a:pt x="3351" y="27417"/>
                  <a:pt x="3056" y="27514"/>
                </a:cubicBezTo>
                <a:cubicBezTo>
                  <a:pt x="3148" y="27337"/>
                  <a:pt x="3219" y="27201"/>
                  <a:pt x="3290" y="27066"/>
                </a:cubicBezTo>
                <a:close/>
                <a:moveTo>
                  <a:pt x="4381" y="27585"/>
                </a:moveTo>
                <a:cubicBezTo>
                  <a:pt x="4419" y="27585"/>
                  <a:pt x="4454" y="27589"/>
                  <a:pt x="4485" y="27602"/>
                </a:cubicBezTo>
                <a:cubicBezTo>
                  <a:pt x="4591" y="27646"/>
                  <a:pt x="4720" y="27726"/>
                  <a:pt x="4537" y="27874"/>
                </a:cubicBezTo>
                <a:cubicBezTo>
                  <a:pt x="4428" y="27795"/>
                  <a:pt x="4319" y="27714"/>
                  <a:pt x="4158" y="27596"/>
                </a:cubicBezTo>
                <a:cubicBezTo>
                  <a:pt x="4244" y="27596"/>
                  <a:pt x="4317" y="27585"/>
                  <a:pt x="4381" y="27585"/>
                </a:cubicBezTo>
                <a:close/>
                <a:moveTo>
                  <a:pt x="13717" y="1"/>
                </a:moveTo>
                <a:cubicBezTo>
                  <a:pt x="13696" y="1"/>
                  <a:pt x="13640" y="48"/>
                  <a:pt x="13639" y="75"/>
                </a:cubicBezTo>
                <a:cubicBezTo>
                  <a:pt x="13637" y="114"/>
                  <a:pt x="13664" y="160"/>
                  <a:pt x="13717" y="293"/>
                </a:cubicBezTo>
                <a:cubicBezTo>
                  <a:pt x="13680" y="289"/>
                  <a:pt x="13644" y="286"/>
                  <a:pt x="13610" y="286"/>
                </a:cubicBezTo>
                <a:cubicBezTo>
                  <a:pt x="13539" y="286"/>
                  <a:pt x="13475" y="298"/>
                  <a:pt x="13424" y="330"/>
                </a:cubicBezTo>
                <a:cubicBezTo>
                  <a:pt x="13368" y="365"/>
                  <a:pt x="13327" y="379"/>
                  <a:pt x="13298" y="379"/>
                </a:cubicBezTo>
                <a:cubicBezTo>
                  <a:pt x="13191" y="379"/>
                  <a:pt x="13235" y="191"/>
                  <a:pt x="13177" y="191"/>
                </a:cubicBezTo>
                <a:cubicBezTo>
                  <a:pt x="13170" y="191"/>
                  <a:pt x="13161" y="194"/>
                  <a:pt x="13149" y="201"/>
                </a:cubicBezTo>
                <a:cubicBezTo>
                  <a:pt x="13043" y="268"/>
                  <a:pt x="12936" y="334"/>
                  <a:pt x="12821" y="405"/>
                </a:cubicBezTo>
                <a:cubicBezTo>
                  <a:pt x="12831" y="475"/>
                  <a:pt x="12846" y="571"/>
                  <a:pt x="12866" y="702"/>
                </a:cubicBezTo>
                <a:cubicBezTo>
                  <a:pt x="12582" y="746"/>
                  <a:pt x="12327" y="785"/>
                  <a:pt x="12074" y="825"/>
                </a:cubicBezTo>
                <a:cubicBezTo>
                  <a:pt x="12046" y="904"/>
                  <a:pt x="12020" y="983"/>
                  <a:pt x="11986" y="1083"/>
                </a:cubicBezTo>
                <a:cubicBezTo>
                  <a:pt x="11910" y="960"/>
                  <a:pt x="11858" y="873"/>
                  <a:pt x="11783" y="750"/>
                </a:cubicBezTo>
                <a:cubicBezTo>
                  <a:pt x="11534" y="869"/>
                  <a:pt x="11288" y="987"/>
                  <a:pt x="10995" y="1128"/>
                </a:cubicBezTo>
                <a:cubicBezTo>
                  <a:pt x="10973" y="1190"/>
                  <a:pt x="10930" y="1312"/>
                  <a:pt x="10886" y="1436"/>
                </a:cubicBezTo>
                <a:cubicBezTo>
                  <a:pt x="10833" y="1408"/>
                  <a:pt x="10787" y="1396"/>
                  <a:pt x="10746" y="1396"/>
                </a:cubicBezTo>
                <a:cubicBezTo>
                  <a:pt x="10647" y="1396"/>
                  <a:pt x="10575" y="1466"/>
                  <a:pt x="10501" y="1549"/>
                </a:cubicBezTo>
                <a:cubicBezTo>
                  <a:pt x="10352" y="1711"/>
                  <a:pt x="10160" y="1841"/>
                  <a:pt x="10039" y="2021"/>
                </a:cubicBezTo>
                <a:cubicBezTo>
                  <a:pt x="9934" y="2175"/>
                  <a:pt x="9616" y="2136"/>
                  <a:pt x="9679" y="2426"/>
                </a:cubicBezTo>
                <a:cubicBezTo>
                  <a:pt x="9655" y="2421"/>
                  <a:pt x="9632" y="2418"/>
                  <a:pt x="9611" y="2418"/>
                </a:cubicBezTo>
                <a:cubicBezTo>
                  <a:pt x="9424" y="2418"/>
                  <a:pt x="9331" y="2604"/>
                  <a:pt x="9305" y="2707"/>
                </a:cubicBezTo>
                <a:cubicBezTo>
                  <a:pt x="9251" y="2947"/>
                  <a:pt x="9029" y="2884"/>
                  <a:pt x="8918" y="3005"/>
                </a:cubicBezTo>
                <a:cubicBezTo>
                  <a:pt x="8637" y="3308"/>
                  <a:pt x="8333" y="3590"/>
                  <a:pt x="8036" y="3882"/>
                </a:cubicBezTo>
                <a:cubicBezTo>
                  <a:pt x="8088" y="3963"/>
                  <a:pt x="8330" y="3937"/>
                  <a:pt x="8193" y="4168"/>
                </a:cubicBezTo>
                <a:cubicBezTo>
                  <a:pt x="8079" y="4107"/>
                  <a:pt x="7963" y="4044"/>
                  <a:pt x="7831" y="3973"/>
                </a:cubicBezTo>
                <a:lnTo>
                  <a:pt x="7831" y="3973"/>
                </a:lnTo>
                <a:cubicBezTo>
                  <a:pt x="7835" y="4249"/>
                  <a:pt x="7581" y="4471"/>
                  <a:pt x="7826" y="4711"/>
                </a:cubicBezTo>
                <a:cubicBezTo>
                  <a:pt x="7756" y="4759"/>
                  <a:pt x="7701" y="4778"/>
                  <a:pt x="7657" y="4778"/>
                </a:cubicBezTo>
                <a:cubicBezTo>
                  <a:pt x="7499" y="4778"/>
                  <a:pt x="7480" y="4530"/>
                  <a:pt x="7360" y="4518"/>
                </a:cubicBezTo>
                <a:cubicBezTo>
                  <a:pt x="7257" y="4588"/>
                  <a:pt x="7076" y="4665"/>
                  <a:pt x="7083" y="4718"/>
                </a:cubicBezTo>
                <a:cubicBezTo>
                  <a:pt x="7125" y="5057"/>
                  <a:pt x="6861" y="5082"/>
                  <a:pt x="6657" y="5156"/>
                </a:cubicBezTo>
                <a:cubicBezTo>
                  <a:pt x="6616" y="5422"/>
                  <a:pt x="6595" y="5682"/>
                  <a:pt x="6283" y="5724"/>
                </a:cubicBezTo>
                <a:cubicBezTo>
                  <a:pt x="6241" y="6035"/>
                  <a:pt x="6297" y="6344"/>
                  <a:pt x="6156" y="6643"/>
                </a:cubicBezTo>
                <a:cubicBezTo>
                  <a:pt x="6015" y="6536"/>
                  <a:pt x="6044" y="6273"/>
                  <a:pt x="5873" y="6273"/>
                </a:cubicBezTo>
                <a:cubicBezTo>
                  <a:pt x="5848" y="6273"/>
                  <a:pt x="5819" y="6279"/>
                  <a:pt x="5784" y="6292"/>
                </a:cubicBezTo>
                <a:cubicBezTo>
                  <a:pt x="5697" y="6655"/>
                  <a:pt x="5615" y="7002"/>
                  <a:pt x="5532" y="7349"/>
                </a:cubicBezTo>
                <a:cubicBezTo>
                  <a:pt x="5435" y="7372"/>
                  <a:pt x="5336" y="7395"/>
                  <a:pt x="5291" y="7405"/>
                </a:cubicBezTo>
                <a:cubicBezTo>
                  <a:pt x="5303" y="7555"/>
                  <a:pt x="5315" y="7685"/>
                  <a:pt x="5330" y="7867"/>
                </a:cubicBezTo>
                <a:cubicBezTo>
                  <a:pt x="5382" y="7889"/>
                  <a:pt x="5497" y="7942"/>
                  <a:pt x="5612" y="7994"/>
                </a:cubicBezTo>
                <a:cubicBezTo>
                  <a:pt x="5575" y="8120"/>
                  <a:pt x="5541" y="8245"/>
                  <a:pt x="5496" y="8401"/>
                </a:cubicBezTo>
                <a:cubicBezTo>
                  <a:pt x="5308" y="8064"/>
                  <a:pt x="5308" y="8064"/>
                  <a:pt x="5056" y="7989"/>
                </a:cubicBezTo>
                <a:cubicBezTo>
                  <a:pt x="5022" y="8137"/>
                  <a:pt x="4989" y="8286"/>
                  <a:pt x="4955" y="8426"/>
                </a:cubicBezTo>
                <a:cubicBezTo>
                  <a:pt x="5053" y="8490"/>
                  <a:pt x="5130" y="8542"/>
                  <a:pt x="5287" y="8646"/>
                </a:cubicBezTo>
                <a:cubicBezTo>
                  <a:pt x="5028" y="8673"/>
                  <a:pt x="4865" y="8691"/>
                  <a:pt x="4630" y="8715"/>
                </a:cubicBezTo>
                <a:cubicBezTo>
                  <a:pt x="4907" y="9266"/>
                  <a:pt x="4905" y="9791"/>
                  <a:pt x="4601" y="10304"/>
                </a:cubicBezTo>
                <a:cubicBezTo>
                  <a:pt x="4495" y="10311"/>
                  <a:pt x="4367" y="10319"/>
                  <a:pt x="4221" y="10328"/>
                </a:cubicBezTo>
                <a:cubicBezTo>
                  <a:pt x="4299" y="10583"/>
                  <a:pt x="4672" y="10366"/>
                  <a:pt x="4622" y="10725"/>
                </a:cubicBezTo>
                <a:cubicBezTo>
                  <a:pt x="4530" y="10640"/>
                  <a:pt x="4445" y="10610"/>
                  <a:pt x="4363" y="10610"/>
                </a:cubicBezTo>
                <a:cubicBezTo>
                  <a:pt x="4210" y="10610"/>
                  <a:pt x="4070" y="10717"/>
                  <a:pt x="3917" y="10761"/>
                </a:cubicBezTo>
                <a:cubicBezTo>
                  <a:pt x="3999" y="10938"/>
                  <a:pt x="4063" y="11078"/>
                  <a:pt x="4132" y="11225"/>
                </a:cubicBezTo>
                <a:cubicBezTo>
                  <a:pt x="4001" y="11294"/>
                  <a:pt x="3905" y="11344"/>
                  <a:pt x="3768" y="11414"/>
                </a:cubicBezTo>
                <a:cubicBezTo>
                  <a:pt x="3879" y="11559"/>
                  <a:pt x="3964" y="11673"/>
                  <a:pt x="4058" y="11798"/>
                </a:cubicBezTo>
                <a:cubicBezTo>
                  <a:pt x="3932" y="11848"/>
                  <a:pt x="3813" y="11893"/>
                  <a:pt x="3705" y="11937"/>
                </a:cubicBezTo>
                <a:cubicBezTo>
                  <a:pt x="3688" y="12052"/>
                  <a:pt x="3954" y="12110"/>
                  <a:pt x="3731" y="12230"/>
                </a:cubicBezTo>
                <a:cubicBezTo>
                  <a:pt x="3715" y="12237"/>
                  <a:pt x="3778" y="12390"/>
                  <a:pt x="3806" y="12475"/>
                </a:cubicBezTo>
                <a:cubicBezTo>
                  <a:pt x="3769" y="12491"/>
                  <a:pt x="3724" y="12492"/>
                  <a:pt x="3676" y="12492"/>
                </a:cubicBezTo>
                <a:cubicBezTo>
                  <a:pt x="3668" y="12492"/>
                  <a:pt x="3660" y="12492"/>
                  <a:pt x="3652" y="12492"/>
                </a:cubicBezTo>
                <a:cubicBezTo>
                  <a:pt x="3543" y="12492"/>
                  <a:pt x="3424" y="12497"/>
                  <a:pt x="3356" y="12662"/>
                </a:cubicBezTo>
                <a:cubicBezTo>
                  <a:pt x="3502" y="12736"/>
                  <a:pt x="3634" y="12803"/>
                  <a:pt x="3735" y="12854"/>
                </a:cubicBezTo>
                <a:cubicBezTo>
                  <a:pt x="3651" y="12958"/>
                  <a:pt x="3580" y="13043"/>
                  <a:pt x="3500" y="13142"/>
                </a:cubicBezTo>
                <a:cubicBezTo>
                  <a:pt x="3450" y="13137"/>
                  <a:pt x="3385" y="13073"/>
                  <a:pt x="3314" y="13073"/>
                </a:cubicBezTo>
                <a:cubicBezTo>
                  <a:pt x="3259" y="13073"/>
                  <a:pt x="3199" y="13113"/>
                  <a:pt x="3140" y="13251"/>
                </a:cubicBezTo>
                <a:cubicBezTo>
                  <a:pt x="3245" y="13308"/>
                  <a:pt x="3372" y="13378"/>
                  <a:pt x="3484" y="13439"/>
                </a:cubicBezTo>
                <a:cubicBezTo>
                  <a:pt x="3303" y="13563"/>
                  <a:pt x="3080" y="13640"/>
                  <a:pt x="3073" y="13735"/>
                </a:cubicBezTo>
                <a:cubicBezTo>
                  <a:pt x="3030" y="14222"/>
                  <a:pt x="2782" y="14633"/>
                  <a:pt x="2645" y="15097"/>
                </a:cubicBezTo>
                <a:cubicBezTo>
                  <a:pt x="2722" y="15225"/>
                  <a:pt x="2803" y="15360"/>
                  <a:pt x="2875" y="15477"/>
                </a:cubicBezTo>
                <a:cubicBezTo>
                  <a:pt x="2993" y="15456"/>
                  <a:pt x="3084" y="15441"/>
                  <a:pt x="3177" y="15424"/>
                </a:cubicBezTo>
                <a:lnTo>
                  <a:pt x="3215" y="15506"/>
                </a:lnTo>
                <a:cubicBezTo>
                  <a:pt x="2984" y="15659"/>
                  <a:pt x="2752" y="15810"/>
                  <a:pt x="2502" y="15972"/>
                </a:cubicBezTo>
                <a:lnTo>
                  <a:pt x="2502" y="16337"/>
                </a:lnTo>
                <a:cubicBezTo>
                  <a:pt x="2460" y="16329"/>
                  <a:pt x="2418" y="16320"/>
                  <a:pt x="2376" y="16311"/>
                </a:cubicBezTo>
                <a:cubicBezTo>
                  <a:pt x="2119" y="15924"/>
                  <a:pt x="2696" y="15743"/>
                  <a:pt x="2717" y="15407"/>
                </a:cubicBezTo>
                <a:cubicBezTo>
                  <a:pt x="2650" y="15355"/>
                  <a:pt x="2582" y="15303"/>
                  <a:pt x="2516" y="15253"/>
                </a:cubicBezTo>
                <a:cubicBezTo>
                  <a:pt x="2054" y="15485"/>
                  <a:pt x="2134" y="16024"/>
                  <a:pt x="1920" y="16401"/>
                </a:cubicBezTo>
                <a:cubicBezTo>
                  <a:pt x="1821" y="16335"/>
                  <a:pt x="1765" y="16298"/>
                  <a:pt x="1698" y="16255"/>
                </a:cubicBezTo>
                <a:cubicBezTo>
                  <a:pt x="1626" y="16446"/>
                  <a:pt x="1583" y="16621"/>
                  <a:pt x="1498" y="16773"/>
                </a:cubicBezTo>
                <a:cubicBezTo>
                  <a:pt x="1418" y="16913"/>
                  <a:pt x="1510" y="17170"/>
                  <a:pt x="1230" y="17185"/>
                </a:cubicBezTo>
                <a:cubicBezTo>
                  <a:pt x="1219" y="17185"/>
                  <a:pt x="1209" y="17270"/>
                  <a:pt x="1201" y="17317"/>
                </a:cubicBezTo>
                <a:cubicBezTo>
                  <a:pt x="1131" y="17740"/>
                  <a:pt x="761" y="18055"/>
                  <a:pt x="769" y="18508"/>
                </a:cubicBezTo>
                <a:cubicBezTo>
                  <a:pt x="769" y="18548"/>
                  <a:pt x="736" y="18616"/>
                  <a:pt x="709" y="18621"/>
                </a:cubicBezTo>
                <a:cubicBezTo>
                  <a:pt x="463" y="18665"/>
                  <a:pt x="504" y="18875"/>
                  <a:pt x="457" y="19038"/>
                </a:cubicBezTo>
                <a:cubicBezTo>
                  <a:pt x="423" y="19153"/>
                  <a:pt x="369" y="19263"/>
                  <a:pt x="326" y="19370"/>
                </a:cubicBezTo>
                <a:cubicBezTo>
                  <a:pt x="430" y="19394"/>
                  <a:pt x="534" y="19419"/>
                  <a:pt x="703" y="19460"/>
                </a:cubicBezTo>
                <a:cubicBezTo>
                  <a:pt x="514" y="19531"/>
                  <a:pt x="389" y="19578"/>
                  <a:pt x="265" y="19623"/>
                </a:cubicBezTo>
                <a:cubicBezTo>
                  <a:pt x="270" y="19644"/>
                  <a:pt x="274" y="19667"/>
                  <a:pt x="277" y="19688"/>
                </a:cubicBezTo>
                <a:cubicBezTo>
                  <a:pt x="396" y="19705"/>
                  <a:pt x="514" y="19723"/>
                  <a:pt x="723" y="19756"/>
                </a:cubicBezTo>
                <a:cubicBezTo>
                  <a:pt x="496" y="19836"/>
                  <a:pt x="358" y="19883"/>
                  <a:pt x="152" y="19954"/>
                </a:cubicBezTo>
                <a:cubicBezTo>
                  <a:pt x="291" y="20022"/>
                  <a:pt x="359" y="20054"/>
                  <a:pt x="383" y="20066"/>
                </a:cubicBezTo>
                <a:lnTo>
                  <a:pt x="383" y="20507"/>
                </a:lnTo>
                <a:cubicBezTo>
                  <a:pt x="381" y="20508"/>
                  <a:pt x="318" y="20543"/>
                  <a:pt x="256" y="20582"/>
                </a:cubicBezTo>
                <a:cubicBezTo>
                  <a:pt x="206" y="20614"/>
                  <a:pt x="156" y="20653"/>
                  <a:pt x="105" y="20687"/>
                </a:cubicBezTo>
                <a:lnTo>
                  <a:pt x="133" y="20769"/>
                </a:lnTo>
                <a:cubicBezTo>
                  <a:pt x="301" y="20753"/>
                  <a:pt x="470" y="20734"/>
                  <a:pt x="651" y="20715"/>
                </a:cubicBezTo>
                <a:lnTo>
                  <a:pt x="651" y="20715"/>
                </a:lnTo>
                <a:cubicBezTo>
                  <a:pt x="667" y="20908"/>
                  <a:pt x="581" y="20941"/>
                  <a:pt x="471" y="20941"/>
                </a:cubicBezTo>
                <a:cubicBezTo>
                  <a:pt x="412" y="20941"/>
                  <a:pt x="347" y="20932"/>
                  <a:pt x="287" y="20932"/>
                </a:cubicBezTo>
                <a:cubicBezTo>
                  <a:pt x="199" y="20932"/>
                  <a:pt x="123" y="20953"/>
                  <a:pt x="98" y="21056"/>
                </a:cubicBezTo>
                <a:cubicBezTo>
                  <a:pt x="277" y="21149"/>
                  <a:pt x="516" y="21158"/>
                  <a:pt x="703" y="21371"/>
                </a:cubicBezTo>
                <a:cubicBezTo>
                  <a:pt x="578" y="21341"/>
                  <a:pt x="498" y="21322"/>
                  <a:pt x="438" y="21322"/>
                </a:cubicBezTo>
                <a:cubicBezTo>
                  <a:pt x="334" y="21322"/>
                  <a:pt x="288" y="21380"/>
                  <a:pt x="162" y="21538"/>
                </a:cubicBezTo>
                <a:cubicBezTo>
                  <a:pt x="1" y="21741"/>
                  <a:pt x="17" y="21825"/>
                  <a:pt x="232" y="21884"/>
                </a:cubicBezTo>
                <a:cubicBezTo>
                  <a:pt x="347" y="21915"/>
                  <a:pt x="494" y="21867"/>
                  <a:pt x="567" y="22013"/>
                </a:cubicBezTo>
                <a:cubicBezTo>
                  <a:pt x="370" y="22073"/>
                  <a:pt x="193" y="22125"/>
                  <a:pt x="61" y="22165"/>
                </a:cubicBezTo>
                <a:cubicBezTo>
                  <a:pt x="78" y="22340"/>
                  <a:pt x="92" y="22468"/>
                  <a:pt x="105" y="22611"/>
                </a:cubicBezTo>
                <a:cubicBezTo>
                  <a:pt x="219" y="22605"/>
                  <a:pt x="333" y="22597"/>
                  <a:pt x="509" y="22586"/>
                </a:cubicBezTo>
                <a:lnTo>
                  <a:pt x="509" y="22586"/>
                </a:lnTo>
                <a:cubicBezTo>
                  <a:pt x="329" y="22719"/>
                  <a:pt x="211" y="22806"/>
                  <a:pt x="53" y="22923"/>
                </a:cubicBezTo>
                <a:cubicBezTo>
                  <a:pt x="629" y="23006"/>
                  <a:pt x="637" y="23013"/>
                  <a:pt x="608" y="23322"/>
                </a:cubicBezTo>
                <a:cubicBezTo>
                  <a:pt x="524" y="23252"/>
                  <a:pt x="441" y="23165"/>
                  <a:pt x="344" y="23165"/>
                </a:cubicBezTo>
                <a:cubicBezTo>
                  <a:pt x="287" y="23165"/>
                  <a:pt x="226" y="23194"/>
                  <a:pt x="156" y="23273"/>
                </a:cubicBezTo>
                <a:cubicBezTo>
                  <a:pt x="255" y="23492"/>
                  <a:pt x="588" y="23556"/>
                  <a:pt x="489" y="23863"/>
                </a:cubicBezTo>
                <a:cubicBezTo>
                  <a:pt x="683" y="23988"/>
                  <a:pt x="759" y="24185"/>
                  <a:pt x="816" y="24420"/>
                </a:cubicBezTo>
                <a:cubicBezTo>
                  <a:pt x="698" y="24453"/>
                  <a:pt x="584" y="24486"/>
                  <a:pt x="417" y="24533"/>
                </a:cubicBezTo>
                <a:cubicBezTo>
                  <a:pt x="531" y="24614"/>
                  <a:pt x="595" y="24661"/>
                  <a:pt x="701" y="24736"/>
                </a:cubicBezTo>
                <a:cubicBezTo>
                  <a:pt x="613" y="24765"/>
                  <a:pt x="531" y="24793"/>
                  <a:pt x="452" y="24819"/>
                </a:cubicBezTo>
                <a:cubicBezTo>
                  <a:pt x="477" y="24851"/>
                  <a:pt x="503" y="24880"/>
                  <a:pt x="527" y="24911"/>
                </a:cubicBezTo>
                <a:lnTo>
                  <a:pt x="813" y="24911"/>
                </a:lnTo>
                <a:cubicBezTo>
                  <a:pt x="814" y="24909"/>
                  <a:pt x="816" y="24906"/>
                  <a:pt x="817" y="24903"/>
                </a:cubicBezTo>
                <a:cubicBezTo>
                  <a:pt x="821" y="24908"/>
                  <a:pt x="824" y="24908"/>
                  <a:pt x="828" y="24911"/>
                </a:cubicBezTo>
                <a:cubicBezTo>
                  <a:pt x="1084" y="24887"/>
                  <a:pt x="1079" y="24580"/>
                  <a:pt x="1045" y="24535"/>
                </a:cubicBezTo>
                <a:cubicBezTo>
                  <a:pt x="849" y="24289"/>
                  <a:pt x="1093" y="23971"/>
                  <a:pt x="833" y="23758"/>
                </a:cubicBezTo>
                <a:cubicBezTo>
                  <a:pt x="863" y="23744"/>
                  <a:pt x="892" y="23731"/>
                  <a:pt x="921" y="23718"/>
                </a:cubicBezTo>
                <a:cubicBezTo>
                  <a:pt x="982" y="23825"/>
                  <a:pt x="1051" y="23929"/>
                  <a:pt x="1104" y="24040"/>
                </a:cubicBezTo>
                <a:cubicBezTo>
                  <a:pt x="1167" y="24170"/>
                  <a:pt x="1217" y="24307"/>
                  <a:pt x="1270" y="24441"/>
                </a:cubicBezTo>
                <a:cubicBezTo>
                  <a:pt x="1323" y="24575"/>
                  <a:pt x="1375" y="24711"/>
                  <a:pt x="1459" y="24923"/>
                </a:cubicBezTo>
                <a:cubicBezTo>
                  <a:pt x="1414" y="24900"/>
                  <a:pt x="1371" y="24892"/>
                  <a:pt x="1331" y="24892"/>
                </a:cubicBezTo>
                <a:cubicBezTo>
                  <a:pt x="1203" y="24892"/>
                  <a:pt x="1095" y="24979"/>
                  <a:pt x="981" y="24979"/>
                </a:cubicBezTo>
                <a:cubicBezTo>
                  <a:pt x="932" y="24979"/>
                  <a:pt x="881" y="24962"/>
                  <a:pt x="827" y="24913"/>
                </a:cubicBezTo>
                <a:cubicBezTo>
                  <a:pt x="824" y="24913"/>
                  <a:pt x="824" y="24914"/>
                  <a:pt x="822" y="24914"/>
                </a:cubicBezTo>
                <a:lnTo>
                  <a:pt x="812" y="24914"/>
                </a:lnTo>
                <a:cubicBezTo>
                  <a:pt x="774" y="25002"/>
                  <a:pt x="736" y="25088"/>
                  <a:pt x="699" y="25174"/>
                </a:cubicBezTo>
                <a:cubicBezTo>
                  <a:pt x="894" y="25194"/>
                  <a:pt x="1074" y="25211"/>
                  <a:pt x="1260" y="25231"/>
                </a:cubicBezTo>
                <a:lnTo>
                  <a:pt x="1260" y="25530"/>
                </a:lnTo>
                <a:cubicBezTo>
                  <a:pt x="1117" y="25522"/>
                  <a:pt x="1040" y="25348"/>
                  <a:pt x="896" y="25348"/>
                </a:cubicBezTo>
                <a:cubicBezTo>
                  <a:pt x="858" y="25348"/>
                  <a:pt x="815" y="25360"/>
                  <a:pt x="765" y="25390"/>
                </a:cubicBezTo>
                <a:cubicBezTo>
                  <a:pt x="840" y="25443"/>
                  <a:pt x="904" y="25489"/>
                  <a:pt x="974" y="25537"/>
                </a:cubicBezTo>
                <a:cubicBezTo>
                  <a:pt x="947" y="25613"/>
                  <a:pt x="918" y="25690"/>
                  <a:pt x="883" y="25785"/>
                </a:cubicBezTo>
                <a:lnTo>
                  <a:pt x="1155" y="25785"/>
                </a:lnTo>
                <a:cubicBezTo>
                  <a:pt x="1109" y="25876"/>
                  <a:pt x="1071" y="25948"/>
                  <a:pt x="1069" y="25951"/>
                </a:cubicBezTo>
                <a:cubicBezTo>
                  <a:pt x="1236" y="26164"/>
                  <a:pt x="1371" y="26336"/>
                  <a:pt x="1515" y="26519"/>
                </a:cubicBezTo>
                <a:cubicBezTo>
                  <a:pt x="1572" y="26492"/>
                  <a:pt x="1636" y="26461"/>
                  <a:pt x="1714" y="26425"/>
                </a:cubicBezTo>
                <a:cubicBezTo>
                  <a:pt x="1568" y="26183"/>
                  <a:pt x="1433" y="25961"/>
                  <a:pt x="1297" y="25737"/>
                </a:cubicBezTo>
                <a:cubicBezTo>
                  <a:pt x="1318" y="25712"/>
                  <a:pt x="1338" y="25687"/>
                  <a:pt x="1359" y="25661"/>
                </a:cubicBezTo>
                <a:cubicBezTo>
                  <a:pt x="1592" y="25721"/>
                  <a:pt x="1826" y="25780"/>
                  <a:pt x="2059" y="25838"/>
                </a:cubicBezTo>
                <a:cubicBezTo>
                  <a:pt x="1998" y="26238"/>
                  <a:pt x="2095" y="26411"/>
                  <a:pt x="2460" y="26580"/>
                </a:cubicBezTo>
                <a:cubicBezTo>
                  <a:pt x="2460" y="26580"/>
                  <a:pt x="2460" y="26580"/>
                  <a:pt x="2460" y="26580"/>
                </a:cubicBezTo>
                <a:lnTo>
                  <a:pt x="2460" y="26580"/>
                </a:lnTo>
                <a:lnTo>
                  <a:pt x="2460" y="26580"/>
                </a:lnTo>
                <a:lnTo>
                  <a:pt x="2460" y="26580"/>
                </a:lnTo>
                <a:lnTo>
                  <a:pt x="2466" y="26582"/>
                </a:lnTo>
                <a:lnTo>
                  <a:pt x="2466" y="26582"/>
                </a:lnTo>
                <a:lnTo>
                  <a:pt x="2468" y="26583"/>
                </a:lnTo>
                <a:lnTo>
                  <a:pt x="2468" y="26583"/>
                </a:lnTo>
                <a:cubicBezTo>
                  <a:pt x="2468" y="26583"/>
                  <a:pt x="2467" y="26582"/>
                  <a:pt x="2466" y="26582"/>
                </a:cubicBezTo>
                <a:lnTo>
                  <a:pt x="2466" y="26582"/>
                </a:lnTo>
                <a:lnTo>
                  <a:pt x="2469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0" y="26580"/>
                </a:lnTo>
                <a:lnTo>
                  <a:pt x="2460" y="26580"/>
                </a:lnTo>
                <a:cubicBezTo>
                  <a:pt x="2463" y="26583"/>
                  <a:pt x="2467" y="26588"/>
                  <a:pt x="2469" y="26594"/>
                </a:cubicBezTo>
                <a:cubicBezTo>
                  <a:pt x="2470" y="26591"/>
                  <a:pt x="2470" y="26587"/>
                  <a:pt x="2472" y="26585"/>
                </a:cubicBezTo>
                <a:lnTo>
                  <a:pt x="2472" y="26585"/>
                </a:lnTo>
                <a:cubicBezTo>
                  <a:pt x="2570" y="26636"/>
                  <a:pt x="2668" y="26688"/>
                  <a:pt x="2782" y="26748"/>
                </a:cubicBezTo>
                <a:cubicBezTo>
                  <a:pt x="2755" y="26901"/>
                  <a:pt x="2700" y="27046"/>
                  <a:pt x="2712" y="27186"/>
                </a:cubicBezTo>
                <a:cubicBezTo>
                  <a:pt x="2722" y="27318"/>
                  <a:pt x="2765" y="27489"/>
                  <a:pt x="2858" y="27566"/>
                </a:cubicBezTo>
                <a:cubicBezTo>
                  <a:pt x="3080" y="27749"/>
                  <a:pt x="3337" y="27891"/>
                  <a:pt x="3585" y="28040"/>
                </a:cubicBezTo>
                <a:cubicBezTo>
                  <a:pt x="3658" y="28083"/>
                  <a:pt x="3751" y="28091"/>
                  <a:pt x="3834" y="28114"/>
                </a:cubicBezTo>
                <a:cubicBezTo>
                  <a:pt x="3825" y="28081"/>
                  <a:pt x="3817" y="28047"/>
                  <a:pt x="3807" y="28014"/>
                </a:cubicBezTo>
                <a:lnTo>
                  <a:pt x="3806" y="28013"/>
                </a:lnTo>
                <a:lnTo>
                  <a:pt x="3802" y="28016"/>
                </a:lnTo>
                <a:cubicBezTo>
                  <a:pt x="3802" y="28014"/>
                  <a:pt x="3803" y="28011"/>
                  <a:pt x="3803" y="28009"/>
                </a:cubicBezTo>
                <a:cubicBezTo>
                  <a:pt x="3752" y="27933"/>
                  <a:pt x="3702" y="27854"/>
                  <a:pt x="3625" y="27739"/>
                </a:cubicBezTo>
                <a:cubicBezTo>
                  <a:pt x="3715" y="27720"/>
                  <a:pt x="3776" y="27709"/>
                  <a:pt x="3876" y="27691"/>
                </a:cubicBezTo>
                <a:lnTo>
                  <a:pt x="3876" y="27691"/>
                </a:lnTo>
                <a:cubicBezTo>
                  <a:pt x="3846" y="27822"/>
                  <a:pt x="3825" y="27915"/>
                  <a:pt x="3803" y="28009"/>
                </a:cubicBezTo>
                <a:cubicBezTo>
                  <a:pt x="3804" y="28010"/>
                  <a:pt x="3804" y="28011"/>
                  <a:pt x="3806" y="28012"/>
                </a:cubicBezTo>
                <a:cubicBezTo>
                  <a:pt x="3864" y="27959"/>
                  <a:pt x="3924" y="27904"/>
                  <a:pt x="3964" y="27868"/>
                </a:cubicBezTo>
                <a:cubicBezTo>
                  <a:pt x="4306" y="28024"/>
                  <a:pt x="4626" y="28171"/>
                  <a:pt x="4976" y="28332"/>
                </a:cubicBezTo>
                <a:cubicBezTo>
                  <a:pt x="5022" y="28295"/>
                  <a:pt x="5035" y="28160"/>
                  <a:pt x="5142" y="28160"/>
                </a:cubicBezTo>
                <a:cubicBezTo>
                  <a:pt x="5169" y="28160"/>
                  <a:pt x="5201" y="28168"/>
                  <a:pt x="5241" y="28188"/>
                </a:cubicBezTo>
                <a:cubicBezTo>
                  <a:pt x="5255" y="28195"/>
                  <a:pt x="5271" y="28198"/>
                  <a:pt x="5288" y="28198"/>
                </a:cubicBezTo>
                <a:cubicBezTo>
                  <a:pt x="5366" y="28198"/>
                  <a:pt x="5468" y="28136"/>
                  <a:pt x="5510" y="28124"/>
                </a:cubicBezTo>
                <a:cubicBezTo>
                  <a:pt x="5702" y="28235"/>
                  <a:pt x="5861" y="28326"/>
                  <a:pt x="6011" y="28412"/>
                </a:cubicBezTo>
                <a:cubicBezTo>
                  <a:pt x="6142" y="28292"/>
                  <a:pt x="6192" y="28247"/>
                  <a:pt x="6291" y="28247"/>
                </a:cubicBezTo>
                <a:cubicBezTo>
                  <a:pt x="6352" y="28247"/>
                  <a:pt x="6432" y="28264"/>
                  <a:pt x="6562" y="28293"/>
                </a:cubicBezTo>
                <a:cubicBezTo>
                  <a:pt x="6607" y="28303"/>
                  <a:pt x="6651" y="28308"/>
                  <a:pt x="6692" y="28308"/>
                </a:cubicBezTo>
                <a:cubicBezTo>
                  <a:pt x="6905" y="28308"/>
                  <a:pt x="7070" y="28182"/>
                  <a:pt x="7162" y="27959"/>
                </a:cubicBezTo>
                <a:cubicBezTo>
                  <a:pt x="7222" y="27813"/>
                  <a:pt x="7236" y="27610"/>
                  <a:pt x="7429" y="27593"/>
                </a:cubicBezTo>
                <a:cubicBezTo>
                  <a:pt x="7574" y="27819"/>
                  <a:pt x="7701" y="28019"/>
                  <a:pt x="7835" y="28230"/>
                </a:cubicBezTo>
                <a:cubicBezTo>
                  <a:pt x="7945" y="28074"/>
                  <a:pt x="8021" y="27968"/>
                  <a:pt x="8096" y="27860"/>
                </a:cubicBezTo>
                <a:cubicBezTo>
                  <a:pt x="8177" y="27930"/>
                  <a:pt x="8258" y="27999"/>
                  <a:pt x="8342" y="28071"/>
                </a:cubicBezTo>
                <a:cubicBezTo>
                  <a:pt x="8510" y="28057"/>
                  <a:pt x="8696" y="28038"/>
                  <a:pt x="8850" y="28025"/>
                </a:cubicBezTo>
                <a:cubicBezTo>
                  <a:pt x="8870" y="27911"/>
                  <a:pt x="8889" y="27802"/>
                  <a:pt x="8914" y="27661"/>
                </a:cubicBezTo>
                <a:cubicBezTo>
                  <a:pt x="9089" y="27768"/>
                  <a:pt x="9199" y="27835"/>
                  <a:pt x="9287" y="27889"/>
                </a:cubicBezTo>
                <a:cubicBezTo>
                  <a:pt x="9295" y="27889"/>
                  <a:pt x="9303" y="27889"/>
                  <a:pt x="9311" y="27889"/>
                </a:cubicBezTo>
                <a:cubicBezTo>
                  <a:pt x="9627" y="27889"/>
                  <a:pt x="9549" y="27624"/>
                  <a:pt x="9604" y="27422"/>
                </a:cubicBezTo>
                <a:lnTo>
                  <a:pt x="9604" y="27422"/>
                </a:lnTo>
                <a:cubicBezTo>
                  <a:pt x="9699" y="27481"/>
                  <a:pt x="9766" y="27521"/>
                  <a:pt x="9871" y="27587"/>
                </a:cubicBezTo>
                <a:cubicBezTo>
                  <a:pt x="9981" y="27433"/>
                  <a:pt x="10122" y="27348"/>
                  <a:pt x="10253" y="27348"/>
                </a:cubicBezTo>
                <a:cubicBezTo>
                  <a:pt x="10310" y="27348"/>
                  <a:pt x="10365" y="27364"/>
                  <a:pt x="10415" y="27396"/>
                </a:cubicBezTo>
                <a:cubicBezTo>
                  <a:pt x="10689" y="27286"/>
                  <a:pt x="10888" y="27204"/>
                  <a:pt x="11147" y="27100"/>
                </a:cubicBezTo>
                <a:cubicBezTo>
                  <a:pt x="11180" y="26993"/>
                  <a:pt x="11237" y="26802"/>
                  <a:pt x="11296" y="26612"/>
                </a:cubicBezTo>
                <a:lnTo>
                  <a:pt x="11362" y="26620"/>
                </a:lnTo>
                <a:lnTo>
                  <a:pt x="11362" y="27098"/>
                </a:lnTo>
                <a:cubicBezTo>
                  <a:pt x="11410" y="27093"/>
                  <a:pt x="11451" y="27101"/>
                  <a:pt x="11462" y="27087"/>
                </a:cubicBezTo>
                <a:cubicBezTo>
                  <a:pt x="11583" y="26932"/>
                  <a:pt x="11690" y="26794"/>
                  <a:pt x="11902" y="26794"/>
                </a:cubicBezTo>
                <a:cubicBezTo>
                  <a:pt x="11937" y="26794"/>
                  <a:pt x="11976" y="26798"/>
                  <a:pt x="12018" y="26806"/>
                </a:cubicBezTo>
                <a:cubicBezTo>
                  <a:pt x="12050" y="26813"/>
                  <a:pt x="12080" y="26816"/>
                  <a:pt x="12109" y="26816"/>
                </a:cubicBezTo>
                <a:cubicBezTo>
                  <a:pt x="12301" y="26816"/>
                  <a:pt x="12393" y="26666"/>
                  <a:pt x="12441" y="26390"/>
                </a:cubicBezTo>
                <a:lnTo>
                  <a:pt x="12441" y="26390"/>
                </a:lnTo>
                <a:cubicBezTo>
                  <a:pt x="12442" y="26389"/>
                  <a:pt x="12443" y="26389"/>
                  <a:pt x="12444" y="26388"/>
                </a:cubicBezTo>
                <a:lnTo>
                  <a:pt x="12444" y="26389"/>
                </a:lnTo>
                <a:cubicBezTo>
                  <a:pt x="12558" y="26235"/>
                  <a:pt x="12694" y="26172"/>
                  <a:pt x="12847" y="26172"/>
                </a:cubicBezTo>
                <a:cubicBezTo>
                  <a:pt x="12961" y="26172"/>
                  <a:pt x="13085" y="26207"/>
                  <a:pt x="13217" y="26264"/>
                </a:cubicBezTo>
                <a:cubicBezTo>
                  <a:pt x="13223" y="26124"/>
                  <a:pt x="13228" y="26030"/>
                  <a:pt x="13232" y="25948"/>
                </a:cubicBezTo>
                <a:cubicBezTo>
                  <a:pt x="13335" y="25878"/>
                  <a:pt x="13467" y="25832"/>
                  <a:pt x="13514" y="25741"/>
                </a:cubicBezTo>
                <a:cubicBezTo>
                  <a:pt x="13547" y="25677"/>
                  <a:pt x="13584" y="25657"/>
                  <a:pt x="13622" y="25657"/>
                </a:cubicBezTo>
                <a:cubicBezTo>
                  <a:pt x="13683" y="25657"/>
                  <a:pt x="13746" y="25710"/>
                  <a:pt x="13800" y="25710"/>
                </a:cubicBezTo>
                <a:cubicBezTo>
                  <a:pt x="13816" y="25710"/>
                  <a:pt x="13832" y="25705"/>
                  <a:pt x="13846" y="25691"/>
                </a:cubicBezTo>
                <a:cubicBezTo>
                  <a:pt x="13902" y="25639"/>
                  <a:pt x="13932" y="25560"/>
                  <a:pt x="13972" y="25492"/>
                </a:cubicBezTo>
                <a:lnTo>
                  <a:pt x="13972" y="25492"/>
                </a:lnTo>
                <a:cubicBezTo>
                  <a:pt x="13970" y="25494"/>
                  <a:pt x="13967" y="25497"/>
                  <a:pt x="13965" y="25499"/>
                </a:cubicBezTo>
                <a:cubicBezTo>
                  <a:pt x="13966" y="25492"/>
                  <a:pt x="13967" y="25486"/>
                  <a:pt x="13968" y="25481"/>
                </a:cubicBezTo>
                <a:cubicBezTo>
                  <a:pt x="13788" y="25335"/>
                  <a:pt x="13801" y="25239"/>
                  <a:pt x="14060" y="25023"/>
                </a:cubicBezTo>
                <a:lnTo>
                  <a:pt x="14060" y="25023"/>
                </a:lnTo>
                <a:cubicBezTo>
                  <a:pt x="14025" y="25191"/>
                  <a:pt x="13997" y="25336"/>
                  <a:pt x="13968" y="25481"/>
                </a:cubicBezTo>
                <a:cubicBezTo>
                  <a:pt x="13971" y="25482"/>
                  <a:pt x="13972" y="25483"/>
                  <a:pt x="13975" y="25486"/>
                </a:cubicBezTo>
                <a:cubicBezTo>
                  <a:pt x="13975" y="25487"/>
                  <a:pt x="13973" y="25489"/>
                  <a:pt x="13972" y="25491"/>
                </a:cubicBezTo>
                <a:cubicBezTo>
                  <a:pt x="14085" y="25385"/>
                  <a:pt x="14208" y="25289"/>
                  <a:pt x="14306" y="25170"/>
                </a:cubicBezTo>
                <a:cubicBezTo>
                  <a:pt x="14454" y="24991"/>
                  <a:pt x="14577" y="24780"/>
                  <a:pt x="14822" y="24780"/>
                </a:cubicBezTo>
                <a:cubicBezTo>
                  <a:pt x="14867" y="24780"/>
                  <a:pt x="14917" y="24787"/>
                  <a:pt x="14971" y="24804"/>
                </a:cubicBezTo>
                <a:cubicBezTo>
                  <a:pt x="14972" y="24804"/>
                  <a:pt x="14972" y="24804"/>
                  <a:pt x="14973" y="24804"/>
                </a:cubicBezTo>
                <a:cubicBezTo>
                  <a:pt x="14984" y="24804"/>
                  <a:pt x="15008" y="24763"/>
                  <a:pt x="15025" y="24743"/>
                </a:cubicBezTo>
                <a:cubicBezTo>
                  <a:pt x="14973" y="24680"/>
                  <a:pt x="14919" y="24617"/>
                  <a:pt x="14815" y="24493"/>
                </a:cubicBezTo>
                <a:lnTo>
                  <a:pt x="14815" y="24493"/>
                </a:lnTo>
                <a:cubicBezTo>
                  <a:pt x="15018" y="24522"/>
                  <a:pt x="15140" y="24539"/>
                  <a:pt x="15263" y="24555"/>
                </a:cubicBezTo>
                <a:cubicBezTo>
                  <a:pt x="15281" y="24373"/>
                  <a:pt x="15299" y="24208"/>
                  <a:pt x="15314" y="24050"/>
                </a:cubicBezTo>
                <a:cubicBezTo>
                  <a:pt x="15445" y="24031"/>
                  <a:pt x="15543" y="24017"/>
                  <a:pt x="15640" y="24002"/>
                </a:cubicBezTo>
                <a:cubicBezTo>
                  <a:pt x="15844" y="23795"/>
                  <a:pt x="16031" y="23566"/>
                  <a:pt x="16257" y="23387"/>
                </a:cubicBezTo>
                <a:cubicBezTo>
                  <a:pt x="16580" y="23129"/>
                  <a:pt x="16791" y="22796"/>
                  <a:pt x="16958" y="22438"/>
                </a:cubicBezTo>
                <a:cubicBezTo>
                  <a:pt x="17072" y="22199"/>
                  <a:pt x="17235" y="22070"/>
                  <a:pt x="17453" y="22043"/>
                </a:cubicBezTo>
                <a:cubicBezTo>
                  <a:pt x="17497" y="21831"/>
                  <a:pt x="17532" y="21654"/>
                  <a:pt x="17570" y="21473"/>
                </a:cubicBezTo>
                <a:cubicBezTo>
                  <a:pt x="17670" y="21504"/>
                  <a:pt x="17749" y="21528"/>
                  <a:pt x="17851" y="21559"/>
                </a:cubicBezTo>
                <a:cubicBezTo>
                  <a:pt x="17827" y="21466"/>
                  <a:pt x="17779" y="21358"/>
                  <a:pt x="17800" y="21342"/>
                </a:cubicBezTo>
                <a:cubicBezTo>
                  <a:pt x="18030" y="21170"/>
                  <a:pt x="17905" y="20946"/>
                  <a:pt x="17907" y="20741"/>
                </a:cubicBezTo>
                <a:cubicBezTo>
                  <a:pt x="17907" y="20699"/>
                  <a:pt x="17921" y="20659"/>
                  <a:pt x="17931" y="20607"/>
                </a:cubicBezTo>
                <a:cubicBezTo>
                  <a:pt x="17993" y="20633"/>
                  <a:pt x="18045" y="20659"/>
                  <a:pt x="18099" y="20675"/>
                </a:cubicBezTo>
                <a:cubicBezTo>
                  <a:pt x="18149" y="20691"/>
                  <a:pt x="18201" y="20698"/>
                  <a:pt x="18269" y="20711"/>
                </a:cubicBezTo>
                <a:cubicBezTo>
                  <a:pt x="18281" y="20622"/>
                  <a:pt x="18292" y="20566"/>
                  <a:pt x="18295" y="20509"/>
                </a:cubicBezTo>
                <a:cubicBezTo>
                  <a:pt x="18313" y="20107"/>
                  <a:pt x="18315" y="20115"/>
                  <a:pt x="18698" y="19982"/>
                </a:cubicBezTo>
                <a:cubicBezTo>
                  <a:pt x="18794" y="19949"/>
                  <a:pt x="18864" y="19850"/>
                  <a:pt x="18953" y="19777"/>
                </a:cubicBezTo>
                <a:cubicBezTo>
                  <a:pt x="18852" y="19670"/>
                  <a:pt x="18786" y="19601"/>
                  <a:pt x="18696" y="19507"/>
                </a:cubicBezTo>
                <a:cubicBezTo>
                  <a:pt x="18846" y="19422"/>
                  <a:pt x="18968" y="19351"/>
                  <a:pt x="19140" y="19252"/>
                </a:cubicBezTo>
                <a:cubicBezTo>
                  <a:pt x="19083" y="19151"/>
                  <a:pt x="19050" y="19017"/>
                  <a:pt x="18964" y="18954"/>
                </a:cubicBezTo>
                <a:cubicBezTo>
                  <a:pt x="18807" y="18840"/>
                  <a:pt x="18863" y="18695"/>
                  <a:pt x="18869" y="18559"/>
                </a:cubicBezTo>
                <a:cubicBezTo>
                  <a:pt x="18872" y="18525"/>
                  <a:pt x="18953" y="18469"/>
                  <a:pt x="18997" y="18469"/>
                </a:cubicBezTo>
                <a:cubicBezTo>
                  <a:pt x="18998" y="18469"/>
                  <a:pt x="18999" y="18469"/>
                  <a:pt x="19000" y="18469"/>
                </a:cubicBezTo>
                <a:cubicBezTo>
                  <a:pt x="19044" y="18470"/>
                  <a:pt x="19118" y="18523"/>
                  <a:pt x="19128" y="18565"/>
                </a:cubicBezTo>
                <a:cubicBezTo>
                  <a:pt x="19151" y="18689"/>
                  <a:pt x="19150" y="18819"/>
                  <a:pt x="19159" y="18946"/>
                </a:cubicBezTo>
                <a:cubicBezTo>
                  <a:pt x="19254" y="18821"/>
                  <a:pt x="19327" y="18685"/>
                  <a:pt x="19321" y="18554"/>
                </a:cubicBezTo>
                <a:cubicBezTo>
                  <a:pt x="19316" y="18459"/>
                  <a:pt x="19207" y="18369"/>
                  <a:pt x="19105" y="18220"/>
                </a:cubicBezTo>
                <a:cubicBezTo>
                  <a:pt x="19308" y="18153"/>
                  <a:pt x="19468" y="18100"/>
                  <a:pt x="19636" y="18045"/>
                </a:cubicBezTo>
                <a:cubicBezTo>
                  <a:pt x="19583" y="17979"/>
                  <a:pt x="19539" y="17924"/>
                  <a:pt x="19516" y="17898"/>
                </a:cubicBezTo>
                <a:cubicBezTo>
                  <a:pt x="19615" y="17706"/>
                  <a:pt x="19711" y="17538"/>
                  <a:pt x="19793" y="17362"/>
                </a:cubicBezTo>
                <a:cubicBezTo>
                  <a:pt x="19888" y="17162"/>
                  <a:pt x="19970" y="16956"/>
                  <a:pt x="20082" y="16695"/>
                </a:cubicBezTo>
                <a:cubicBezTo>
                  <a:pt x="20082" y="16695"/>
                  <a:pt x="20055" y="16621"/>
                  <a:pt x="20024" y="16537"/>
                </a:cubicBezTo>
                <a:lnTo>
                  <a:pt x="20024" y="16537"/>
                </a:lnTo>
                <a:cubicBezTo>
                  <a:pt x="20175" y="16544"/>
                  <a:pt x="20295" y="16550"/>
                  <a:pt x="20436" y="16559"/>
                </a:cubicBezTo>
                <a:cubicBezTo>
                  <a:pt x="20402" y="16365"/>
                  <a:pt x="20376" y="16215"/>
                  <a:pt x="20352" y="16074"/>
                </a:cubicBezTo>
                <a:cubicBezTo>
                  <a:pt x="20436" y="15997"/>
                  <a:pt x="20517" y="15923"/>
                  <a:pt x="20592" y="15855"/>
                </a:cubicBezTo>
                <a:cubicBezTo>
                  <a:pt x="20467" y="15778"/>
                  <a:pt x="20371" y="15720"/>
                  <a:pt x="20224" y="15630"/>
                </a:cubicBezTo>
                <a:cubicBezTo>
                  <a:pt x="20344" y="15502"/>
                  <a:pt x="20421" y="15372"/>
                  <a:pt x="20535" y="15308"/>
                </a:cubicBezTo>
                <a:cubicBezTo>
                  <a:pt x="20728" y="15200"/>
                  <a:pt x="20761" y="15054"/>
                  <a:pt x="20730" y="14863"/>
                </a:cubicBezTo>
                <a:cubicBezTo>
                  <a:pt x="20715" y="14762"/>
                  <a:pt x="20707" y="14662"/>
                  <a:pt x="20699" y="14604"/>
                </a:cubicBezTo>
                <a:cubicBezTo>
                  <a:pt x="20801" y="14495"/>
                  <a:pt x="20879" y="14411"/>
                  <a:pt x="20954" y="14330"/>
                </a:cubicBezTo>
                <a:cubicBezTo>
                  <a:pt x="20889" y="14278"/>
                  <a:pt x="20847" y="14257"/>
                  <a:pt x="20822" y="14225"/>
                </a:cubicBezTo>
                <a:cubicBezTo>
                  <a:pt x="20798" y="14193"/>
                  <a:pt x="20792" y="14148"/>
                  <a:pt x="20780" y="14116"/>
                </a:cubicBezTo>
                <a:cubicBezTo>
                  <a:pt x="21088" y="13590"/>
                  <a:pt x="21089" y="13590"/>
                  <a:pt x="21083" y="12985"/>
                </a:cubicBezTo>
                <a:cubicBezTo>
                  <a:pt x="21082" y="12832"/>
                  <a:pt x="21164" y="12757"/>
                  <a:pt x="21291" y="12681"/>
                </a:cubicBezTo>
                <a:cubicBezTo>
                  <a:pt x="21391" y="12619"/>
                  <a:pt x="21451" y="12495"/>
                  <a:pt x="21566" y="12355"/>
                </a:cubicBezTo>
                <a:lnTo>
                  <a:pt x="21222" y="12355"/>
                </a:lnTo>
                <a:cubicBezTo>
                  <a:pt x="21207" y="12222"/>
                  <a:pt x="21412" y="12097"/>
                  <a:pt x="21241" y="11959"/>
                </a:cubicBezTo>
                <a:cubicBezTo>
                  <a:pt x="21238" y="11957"/>
                  <a:pt x="21322" y="11845"/>
                  <a:pt x="21366" y="11786"/>
                </a:cubicBezTo>
                <a:cubicBezTo>
                  <a:pt x="21398" y="11794"/>
                  <a:pt x="21429" y="11799"/>
                  <a:pt x="21457" y="11799"/>
                </a:cubicBezTo>
                <a:cubicBezTo>
                  <a:pt x="21547" y="11799"/>
                  <a:pt x="21611" y="11752"/>
                  <a:pt x="21619" y="11642"/>
                </a:cubicBezTo>
                <a:cubicBezTo>
                  <a:pt x="21624" y="11590"/>
                  <a:pt x="21561" y="11496"/>
                  <a:pt x="21511" y="11484"/>
                </a:cubicBezTo>
                <a:cubicBezTo>
                  <a:pt x="21489" y="11477"/>
                  <a:pt x="21468" y="11474"/>
                  <a:pt x="21449" y="11474"/>
                </a:cubicBezTo>
                <a:cubicBezTo>
                  <a:pt x="21366" y="11474"/>
                  <a:pt x="21314" y="11531"/>
                  <a:pt x="21323" y="11645"/>
                </a:cubicBezTo>
                <a:cubicBezTo>
                  <a:pt x="21217" y="11537"/>
                  <a:pt x="21102" y="11413"/>
                  <a:pt x="21229" y="11269"/>
                </a:cubicBezTo>
                <a:cubicBezTo>
                  <a:pt x="21348" y="11134"/>
                  <a:pt x="21246" y="11028"/>
                  <a:pt x="21253" y="10915"/>
                </a:cubicBezTo>
                <a:cubicBezTo>
                  <a:pt x="21260" y="10777"/>
                  <a:pt x="21415" y="10654"/>
                  <a:pt x="21488" y="10515"/>
                </a:cubicBezTo>
                <a:cubicBezTo>
                  <a:pt x="21517" y="10455"/>
                  <a:pt x="21526" y="10363"/>
                  <a:pt x="21501" y="10304"/>
                </a:cubicBezTo>
                <a:cubicBezTo>
                  <a:pt x="21380" y="10026"/>
                  <a:pt x="21423" y="9740"/>
                  <a:pt x="21485" y="9467"/>
                </a:cubicBezTo>
                <a:cubicBezTo>
                  <a:pt x="21556" y="9150"/>
                  <a:pt x="21563" y="8850"/>
                  <a:pt x="21439" y="8546"/>
                </a:cubicBezTo>
                <a:cubicBezTo>
                  <a:pt x="21390" y="8425"/>
                  <a:pt x="21332" y="8300"/>
                  <a:pt x="21322" y="8172"/>
                </a:cubicBezTo>
                <a:cubicBezTo>
                  <a:pt x="21302" y="7947"/>
                  <a:pt x="21317" y="7719"/>
                  <a:pt x="21317" y="7541"/>
                </a:cubicBezTo>
                <a:cubicBezTo>
                  <a:pt x="21161" y="7470"/>
                  <a:pt x="21066" y="7428"/>
                  <a:pt x="20970" y="7386"/>
                </a:cubicBezTo>
                <a:cubicBezTo>
                  <a:pt x="21050" y="7293"/>
                  <a:pt x="21129" y="7202"/>
                  <a:pt x="21210" y="7111"/>
                </a:cubicBezTo>
                <a:cubicBezTo>
                  <a:pt x="20930" y="6782"/>
                  <a:pt x="21161" y="6253"/>
                  <a:pt x="20771" y="5958"/>
                </a:cubicBezTo>
                <a:cubicBezTo>
                  <a:pt x="20910" y="5579"/>
                  <a:pt x="20859" y="5454"/>
                  <a:pt x="20430" y="5108"/>
                </a:cubicBezTo>
                <a:cubicBezTo>
                  <a:pt x="20348" y="5175"/>
                  <a:pt x="20267" y="5238"/>
                  <a:pt x="20187" y="5303"/>
                </a:cubicBezTo>
                <a:cubicBezTo>
                  <a:pt x="20170" y="5288"/>
                  <a:pt x="20152" y="5274"/>
                  <a:pt x="20135" y="5259"/>
                </a:cubicBezTo>
                <a:cubicBezTo>
                  <a:pt x="20206" y="5123"/>
                  <a:pt x="20277" y="4985"/>
                  <a:pt x="20350" y="4843"/>
                </a:cubicBezTo>
                <a:cubicBezTo>
                  <a:pt x="20231" y="4706"/>
                  <a:pt x="20204" y="4472"/>
                  <a:pt x="19945" y="4472"/>
                </a:cubicBezTo>
                <a:cubicBezTo>
                  <a:pt x="19937" y="4472"/>
                  <a:pt x="19928" y="4472"/>
                  <a:pt x="19920" y="4472"/>
                </a:cubicBezTo>
                <a:cubicBezTo>
                  <a:pt x="19919" y="4472"/>
                  <a:pt x="19917" y="4472"/>
                  <a:pt x="19916" y="4472"/>
                </a:cubicBezTo>
                <a:cubicBezTo>
                  <a:pt x="19850" y="4472"/>
                  <a:pt x="19758" y="4353"/>
                  <a:pt x="19714" y="4272"/>
                </a:cubicBezTo>
                <a:cubicBezTo>
                  <a:pt x="19641" y="4133"/>
                  <a:pt x="19600" y="3977"/>
                  <a:pt x="19550" y="3839"/>
                </a:cubicBezTo>
                <a:cubicBezTo>
                  <a:pt x="19539" y="3835"/>
                  <a:pt x="19527" y="3833"/>
                  <a:pt x="19515" y="3833"/>
                </a:cubicBezTo>
                <a:cubicBezTo>
                  <a:pt x="19458" y="3833"/>
                  <a:pt x="19390" y="3869"/>
                  <a:pt x="19340" y="3869"/>
                </a:cubicBezTo>
                <a:cubicBezTo>
                  <a:pt x="19298" y="3869"/>
                  <a:pt x="19268" y="3843"/>
                  <a:pt x="19268" y="3749"/>
                </a:cubicBezTo>
                <a:cubicBezTo>
                  <a:pt x="19268" y="3660"/>
                  <a:pt x="19300" y="3636"/>
                  <a:pt x="19343" y="3636"/>
                </a:cubicBezTo>
                <a:cubicBezTo>
                  <a:pt x="19393" y="3636"/>
                  <a:pt x="19457" y="3667"/>
                  <a:pt x="19508" y="3667"/>
                </a:cubicBezTo>
                <a:cubicBezTo>
                  <a:pt x="19532" y="3667"/>
                  <a:pt x="19552" y="3660"/>
                  <a:pt x="19567" y="3642"/>
                </a:cubicBezTo>
                <a:cubicBezTo>
                  <a:pt x="19521" y="3472"/>
                  <a:pt x="19474" y="3311"/>
                  <a:pt x="19422" y="3128"/>
                </a:cubicBezTo>
                <a:cubicBezTo>
                  <a:pt x="19414" y="3129"/>
                  <a:pt x="19406" y="3129"/>
                  <a:pt x="19398" y="3129"/>
                </a:cubicBezTo>
                <a:cubicBezTo>
                  <a:pt x="19123" y="3129"/>
                  <a:pt x="19026" y="2899"/>
                  <a:pt x="18935" y="2684"/>
                </a:cubicBezTo>
                <a:cubicBezTo>
                  <a:pt x="18822" y="2725"/>
                  <a:pt x="18742" y="2754"/>
                  <a:pt x="18645" y="2789"/>
                </a:cubicBezTo>
                <a:cubicBezTo>
                  <a:pt x="18542" y="2409"/>
                  <a:pt x="18454" y="2033"/>
                  <a:pt x="18055" y="1837"/>
                </a:cubicBezTo>
                <a:cubicBezTo>
                  <a:pt x="17985" y="1920"/>
                  <a:pt x="17916" y="2002"/>
                  <a:pt x="17812" y="2126"/>
                </a:cubicBezTo>
                <a:cubicBezTo>
                  <a:pt x="17670" y="1841"/>
                  <a:pt x="17565" y="1586"/>
                  <a:pt x="17420" y="1357"/>
                </a:cubicBezTo>
                <a:cubicBezTo>
                  <a:pt x="17315" y="1191"/>
                  <a:pt x="17176" y="1027"/>
                  <a:pt x="17013" y="928"/>
                </a:cubicBezTo>
                <a:cubicBezTo>
                  <a:pt x="16988" y="913"/>
                  <a:pt x="16957" y="907"/>
                  <a:pt x="16924" y="907"/>
                </a:cubicBezTo>
                <a:cubicBezTo>
                  <a:pt x="16833" y="907"/>
                  <a:pt x="16722" y="949"/>
                  <a:pt x="16653" y="957"/>
                </a:cubicBezTo>
                <a:cubicBezTo>
                  <a:pt x="16565" y="810"/>
                  <a:pt x="16508" y="593"/>
                  <a:pt x="16374" y="518"/>
                </a:cubicBezTo>
                <a:cubicBezTo>
                  <a:pt x="16001" y="309"/>
                  <a:pt x="15620" y="58"/>
                  <a:pt x="15180" y="58"/>
                </a:cubicBezTo>
                <a:cubicBezTo>
                  <a:pt x="15160" y="58"/>
                  <a:pt x="15139" y="59"/>
                  <a:pt x="15118" y="60"/>
                </a:cubicBezTo>
                <a:cubicBezTo>
                  <a:pt x="15092" y="61"/>
                  <a:pt x="15066" y="62"/>
                  <a:pt x="15041" y="62"/>
                </a:cubicBezTo>
                <a:cubicBezTo>
                  <a:pt x="14809" y="62"/>
                  <a:pt x="14587" y="16"/>
                  <a:pt x="14352" y="5"/>
                </a:cubicBezTo>
                <a:cubicBezTo>
                  <a:pt x="14291" y="138"/>
                  <a:pt x="14234" y="263"/>
                  <a:pt x="14187" y="368"/>
                </a:cubicBezTo>
                <a:cubicBezTo>
                  <a:pt x="14048" y="358"/>
                  <a:pt x="13892" y="317"/>
                  <a:pt x="13749" y="298"/>
                </a:cubicBezTo>
                <a:cubicBezTo>
                  <a:pt x="13803" y="192"/>
                  <a:pt x="13842" y="140"/>
                  <a:pt x="13837" y="97"/>
                </a:cubicBezTo>
                <a:cubicBezTo>
                  <a:pt x="13833" y="60"/>
                  <a:pt x="13767" y="19"/>
                  <a:pt x="13721" y="1"/>
                </a:cubicBezTo>
                <a:cubicBezTo>
                  <a:pt x="13720" y="1"/>
                  <a:pt x="13719" y="1"/>
                  <a:pt x="137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9"/>
          <p:cNvSpPr/>
          <p:nvPr/>
        </p:nvSpPr>
        <p:spPr>
          <a:xfrm>
            <a:off x="35658" y="4603510"/>
            <a:ext cx="301822" cy="312526"/>
          </a:xfrm>
          <a:custGeom>
            <a:rect b="b" l="l" r="r" t="t"/>
            <a:pathLst>
              <a:path extrusionOk="0" h="7387" w="7134">
                <a:moveTo>
                  <a:pt x="1599" y="74"/>
                </a:moveTo>
                <a:cubicBezTo>
                  <a:pt x="1357" y="1"/>
                  <a:pt x="1020" y="147"/>
                  <a:pt x="889" y="381"/>
                </a:cubicBezTo>
                <a:cubicBezTo>
                  <a:pt x="844" y="462"/>
                  <a:pt x="844" y="433"/>
                  <a:pt x="660" y="436"/>
                </a:cubicBezTo>
                <a:cubicBezTo>
                  <a:pt x="494" y="437"/>
                  <a:pt x="319" y="492"/>
                  <a:pt x="170" y="567"/>
                </a:cubicBezTo>
                <a:cubicBezTo>
                  <a:pt x="139" y="583"/>
                  <a:pt x="203" y="788"/>
                  <a:pt x="224" y="910"/>
                </a:cubicBezTo>
                <a:cubicBezTo>
                  <a:pt x="187" y="919"/>
                  <a:pt x="128" y="936"/>
                  <a:pt x="1" y="969"/>
                </a:cubicBezTo>
                <a:cubicBezTo>
                  <a:pt x="152" y="1235"/>
                  <a:pt x="286" y="1474"/>
                  <a:pt x="421" y="1713"/>
                </a:cubicBezTo>
                <a:cubicBezTo>
                  <a:pt x="464" y="1792"/>
                  <a:pt x="507" y="1871"/>
                  <a:pt x="549" y="1952"/>
                </a:cubicBezTo>
                <a:cubicBezTo>
                  <a:pt x="656" y="2162"/>
                  <a:pt x="749" y="2380"/>
                  <a:pt x="870" y="2582"/>
                </a:cubicBezTo>
                <a:cubicBezTo>
                  <a:pt x="997" y="2792"/>
                  <a:pt x="1184" y="2972"/>
                  <a:pt x="1292" y="3191"/>
                </a:cubicBezTo>
                <a:cubicBezTo>
                  <a:pt x="1865" y="4361"/>
                  <a:pt x="2588" y="5422"/>
                  <a:pt x="3521" y="6335"/>
                </a:cubicBezTo>
                <a:cubicBezTo>
                  <a:pt x="3704" y="6513"/>
                  <a:pt x="3886" y="6690"/>
                  <a:pt x="4072" y="6864"/>
                </a:cubicBezTo>
                <a:cubicBezTo>
                  <a:pt x="4104" y="6893"/>
                  <a:pt x="4164" y="6923"/>
                  <a:pt x="4198" y="6913"/>
                </a:cubicBezTo>
                <a:cubicBezTo>
                  <a:pt x="4475" y="6819"/>
                  <a:pt x="4641" y="6984"/>
                  <a:pt x="4825" y="7148"/>
                </a:cubicBezTo>
                <a:cubicBezTo>
                  <a:pt x="4899" y="7215"/>
                  <a:pt x="5064" y="7283"/>
                  <a:pt x="5126" y="7245"/>
                </a:cubicBezTo>
                <a:cubicBezTo>
                  <a:pt x="5333" y="7119"/>
                  <a:pt x="5437" y="7317"/>
                  <a:pt x="5612" y="7387"/>
                </a:cubicBezTo>
                <a:cubicBezTo>
                  <a:pt x="5665" y="7235"/>
                  <a:pt x="5708" y="7110"/>
                  <a:pt x="5747" y="6995"/>
                </a:cubicBezTo>
                <a:cubicBezTo>
                  <a:pt x="6428" y="6807"/>
                  <a:pt x="6721" y="6224"/>
                  <a:pt x="6931" y="5672"/>
                </a:cubicBezTo>
                <a:cubicBezTo>
                  <a:pt x="7070" y="5304"/>
                  <a:pt x="7134" y="4759"/>
                  <a:pt x="6539" y="4547"/>
                </a:cubicBezTo>
                <a:cubicBezTo>
                  <a:pt x="6639" y="4194"/>
                  <a:pt x="6557" y="3911"/>
                  <a:pt x="6376" y="3629"/>
                </a:cubicBezTo>
                <a:cubicBezTo>
                  <a:pt x="6131" y="3246"/>
                  <a:pt x="5654" y="3063"/>
                  <a:pt x="5518" y="2595"/>
                </a:cubicBezTo>
                <a:cubicBezTo>
                  <a:pt x="5513" y="2583"/>
                  <a:pt x="5493" y="2576"/>
                  <a:pt x="5481" y="2566"/>
                </a:cubicBezTo>
                <a:cubicBezTo>
                  <a:pt x="5021" y="2198"/>
                  <a:pt x="4536" y="1857"/>
                  <a:pt x="4102" y="1458"/>
                </a:cubicBezTo>
                <a:cubicBezTo>
                  <a:pt x="3522" y="926"/>
                  <a:pt x="2761" y="738"/>
                  <a:pt x="2143" y="313"/>
                </a:cubicBezTo>
                <a:cubicBezTo>
                  <a:pt x="2047" y="395"/>
                  <a:pt x="1979" y="452"/>
                  <a:pt x="1892" y="524"/>
                </a:cubicBezTo>
                <a:cubicBezTo>
                  <a:pt x="1817" y="152"/>
                  <a:pt x="1805" y="136"/>
                  <a:pt x="1599" y="7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9"/>
          <p:cNvSpPr/>
          <p:nvPr/>
        </p:nvSpPr>
        <p:spPr>
          <a:xfrm>
            <a:off x="54952" y="4160546"/>
            <a:ext cx="263227" cy="272562"/>
          </a:xfrm>
          <a:custGeom>
            <a:rect b="b" l="l" r="r" t="t"/>
            <a:pathLst>
              <a:path extrusionOk="0" h="7387" w="7134">
                <a:moveTo>
                  <a:pt x="1599" y="74"/>
                </a:moveTo>
                <a:cubicBezTo>
                  <a:pt x="1357" y="1"/>
                  <a:pt x="1020" y="147"/>
                  <a:pt x="889" y="381"/>
                </a:cubicBezTo>
                <a:cubicBezTo>
                  <a:pt x="844" y="462"/>
                  <a:pt x="844" y="433"/>
                  <a:pt x="660" y="436"/>
                </a:cubicBezTo>
                <a:cubicBezTo>
                  <a:pt x="494" y="437"/>
                  <a:pt x="319" y="492"/>
                  <a:pt x="170" y="567"/>
                </a:cubicBezTo>
                <a:cubicBezTo>
                  <a:pt x="139" y="583"/>
                  <a:pt x="203" y="788"/>
                  <a:pt x="224" y="910"/>
                </a:cubicBezTo>
                <a:cubicBezTo>
                  <a:pt x="187" y="919"/>
                  <a:pt x="128" y="936"/>
                  <a:pt x="1" y="969"/>
                </a:cubicBezTo>
                <a:cubicBezTo>
                  <a:pt x="152" y="1235"/>
                  <a:pt x="286" y="1474"/>
                  <a:pt x="421" y="1713"/>
                </a:cubicBezTo>
                <a:cubicBezTo>
                  <a:pt x="464" y="1792"/>
                  <a:pt x="507" y="1871"/>
                  <a:pt x="549" y="1952"/>
                </a:cubicBezTo>
                <a:cubicBezTo>
                  <a:pt x="656" y="2162"/>
                  <a:pt x="749" y="2380"/>
                  <a:pt x="870" y="2582"/>
                </a:cubicBezTo>
                <a:cubicBezTo>
                  <a:pt x="997" y="2792"/>
                  <a:pt x="1184" y="2972"/>
                  <a:pt x="1292" y="3191"/>
                </a:cubicBezTo>
                <a:cubicBezTo>
                  <a:pt x="1865" y="4361"/>
                  <a:pt x="2588" y="5422"/>
                  <a:pt x="3521" y="6335"/>
                </a:cubicBezTo>
                <a:cubicBezTo>
                  <a:pt x="3704" y="6513"/>
                  <a:pt x="3886" y="6690"/>
                  <a:pt x="4072" y="6864"/>
                </a:cubicBezTo>
                <a:cubicBezTo>
                  <a:pt x="4104" y="6893"/>
                  <a:pt x="4164" y="6923"/>
                  <a:pt x="4198" y="6913"/>
                </a:cubicBezTo>
                <a:cubicBezTo>
                  <a:pt x="4475" y="6819"/>
                  <a:pt x="4641" y="6984"/>
                  <a:pt x="4825" y="7148"/>
                </a:cubicBezTo>
                <a:cubicBezTo>
                  <a:pt x="4899" y="7215"/>
                  <a:pt x="5064" y="7283"/>
                  <a:pt x="5126" y="7245"/>
                </a:cubicBezTo>
                <a:cubicBezTo>
                  <a:pt x="5333" y="7119"/>
                  <a:pt x="5437" y="7317"/>
                  <a:pt x="5612" y="7387"/>
                </a:cubicBezTo>
                <a:cubicBezTo>
                  <a:pt x="5665" y="7235"/>
                  <a:pt x="5708" y="7110"/>
                  <a:pt x="5747" y="6995"/>
                </a:cubicBezTo>
                <a:cubicBezTo>
                  <a:pt x="6428" y="6807"/>
                  <a:pt x="6721" y="6224"/>
                  <a:pt x="6931" y="5672"/>
                </a:cubicBezTo>
                <a:cubicBezTo>
                  <a:pt x="7070" y="5304"/>
                  <a:pt x="7134" y="4759"/>
                  <a:pt x="6539" y="4547"/>
                </a:cubicBezTo>
                <a:cubicBezTo>
                  <a:pt x="6639" y="4194"/>
                  <a:pt x="6557" y="3911"/>
                  <a:pt x="6376" y="3629"/>
                </a:cubicBezTo>
                <a:cubicBezTo>
                  <a:pt x="6131" y="3246"/>
                  <a:pt x="5654" y="3063"/>
                  <a:pt x="5518" y="2595"/>
                </a:cubicBezTo>
                <a:cubicBezTo>
                  <a:pt x="5513" y="2583"/>
                  <a:pt x="5493" y="2576"/>
                  <a:pt x="5481" y="2566"/>
                </a:cubicBezTo>
                <a:cubicBezTo>
                  <a:pt x="5021" y="2198"/>
                  <a:pt x="4536" y="1857"/>
                  <a:pt x="4102" y="1458"/>
                </a:cubicBezTo>
                <a:cubicBezTo>
                  <a:pt x="3522" y="926"/>
                  <a:pt x="2761" y="738"/>
                  <a:pt x="2143" y="313"/>
                </a:cubicBezTo>
                <a:cubicBezTo>
                  <a:pt x="2047" y="395"/>
                  <a:pt x="1979" y="452"/>
                  <a:pt x="1892" y="524"/>
                </a:cubicBezTo>
                <a:cubicBezTo>
                  <a:pt x="1817" y="152"/>
                  <a:pt x="1805" y="136"/>
                  <a:pt x="1599" y="7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 txBox="1"/>
          <p:nvPr>
            <p:ph type="title"/>
          </p:nvPr>
        </p:nvSpPr>
        <p:spPr>
          <a:xfrm>
            <a:off x="720000" y="553883"/>
            <a:ext cx="7704000" cy="10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 rot="-1291692">
            <a:off x="7205028" y="2856652"/>
            <a:ext cx="4941911" cy="4836537"/>
            <a:chOff x="2662751" y="-844629"/>
            <a:chExt cx="1117087" cy="1093268"/>
          </a:xfrm>
        </p:grpSpPr>
        <p:sp>
          <p:nvSpPr>
            <p:cNvPr id="108" name="Google Shape;108;p3"/>
            <p:cNvSpPr/>
            <p:nvPr/>
          </p:nvSpPr>
          <p:spPr>
            <a:xfrm>
              <a:off x="2662751" y="-844629"/>
              <a:ext cx="1117087" cy="1093268"/>
            </a:xfrm>
            <a:custGeom>
              <a:rect b="b" l="l" r="r" t="t"/>
              <a:pathLst>
                <a:path extrusionOk="0" h="25841" w="26404">
                  <a:moveTo>
                    <a:pt x="25287" y="15840"/>
                  </a:moveTo>
                  <a:cubicBezTo>
                    <a:pt x="25237" y="15847"/>
                    <a:pt x="25154" y="15948"/>
                    <a:pt x="25164" y="15974"/>
                  </a:cubicBezTo>
                  <a:cubicBezTo>
                    <a:pt x="25280" y="16271"/>
                    <a:pt x="24978" y="16408"/>
                    <a:pt x="24914" y="16636"/>
                  </a:cubicBezTo>
                  <a:cubicBezTo>
                    <a:pt x="24876" y="16776"/>
                    <a:pt x="24728" y="16888"/>
                    <a:pt x="24607" y="17042"/>
                  </a:cubicBezTo>
                  <a:cubicBezTo>
                    <a:pt x="24616" y="17054"/>
                    <a:pt x="24660" y="17112"/>
                    <a:pt x="24707" y="17173"/>
                  </a:cubicBezTo>
                  <a:cubicBezTo>
                    <a:pt x="24691" y="17194"/>
                    <a:pt x="24670" y="17237"/>
                    <a:pt x="24662" y="17236"/>
                  </a:cubicBezTo>
                  <a:cubicBezTo>
                    <a:pt x="24483" y="17189"/>
                    <a:pt x="24365" y="17271"/>
                    <a:pt x="24344" y="17435"/>
                  </a:cubicBezTo>
                  <a:cubicBezTo>
                    <a:pt x="24294" y="17831"/>
                    <a:pt x="24003" y="18148"/>
                    <a:pt x="24026" y="18582"/>
                  </a:cubicBezTo>
                  <a:cubicBezTo>
                    <a:pt x="24035" y="18772"/>
                    <a:pt x="23824" y="19020"/>
                    <a:pt x="23646" y="19157"/>
                  </a:cubicBezTo>
                  <a:cubicBezTo>
                    <a:pt x="23475" y="19289"/>
                    <a:pt x="23394" y="19463"/>
                    <a:pt x="23262" y="19607"/>
                  </a:cubicBezTo>
                  <a:cubicBezTo>
                    <a:pt x="23096" y="19790"/>
                    <a:pt x="23049" y="20070"/>
                    <a:pt x="22763" y="20163"/>
                  </a:cubicBezTo>
                  <a:cubicBezTo>
                    <a:pt x="22684" y="20187"/>
                    <a:pt x="22683" y="20399"/>
                    <a:pt x="22602" y="20484"/>
                  </a:cubicBezTo>
                  <a:cubicBezTo>
                    <a:pt x="22409" y="20686"/>
                    <a:pt x="22373" y="21019"/>
                    <a:pt x="22029" y="21067"/>
                  </a:cubicBezTo>
                  <a:cubicBezTo>
                    <a:pt x="22112" y="21331"/>
                    <a:pt x="22378" y="21462"/>
                    <a:pt x="22229" y="21753"/>
                  </a:cubicBezTo>
                  <a:cubicBezTo>
                    <a:pt x="22110" y="21982"/>
                    <a:pt x="21949" y="22081"/>
                    <a:pt x="21735" y="22108"/>
                  </a:cubicBezTo>
                  <a:cubicBezTo>
                    <a:pt x="21521" y="22461"/>
                    <a:pt x="21560" y="23003"/>
                    <a:pt x="20935" y="22989"/>
                  </a:cubicBezTo>
                  <a:cubicBezTo>
                    <a:pt x="20947" y="23567"/>
                    <a:pt x="20411" y="23347"/>
                    <a:pt x="20112" y="23503"/>
                  </a:cubicBezTo>
                  <a:cubicBezTo>
                    <a:pt x="20250" y="23408"/>
                    <a:pt x="20388" y="23312"/>
                    <a:pt x="20527" y="23217"/>
                  </a:cubicBezTo>
                  <a:lnTo>
                    <a:pt x="20528" y="23216"/>
                  </a:lnTo>
                  <a:cubicBezTo>
                    <a:pt x="20528" y="23217"/>
                    <a:pt x="20529" y="23217"/>
                    <a:pt x="20529" y="23217"/>
                  </a:cubicBezTo>
                  <a:lnTo>
                    <a:pt x="20529" y="23213"/>
                  </a:lnTo>
                  <a:cubicBezTo>
                    <a:pt x="20626" y="23119"/>
                    <a:pt x="20731" y="23031"/>
                    <a:pt x="20815" y="22927"/>
                  </a:cubicBezTo>
                  <a:cubicBezTo>
                    <a:pt x="20859" y="22874"/>
                    <a:pt x="20862" y="22788"/>
                    <a:pt x="20906" y="22646"/>
                  </a:cubicBezTo>
                  <a:cubicBezTo>
                    <a:pt x="20602" y="22797"/>
                    <a:pt x="20475" y="22952"/>
                    <a:pt x="20529" y="23213"/>
                  </a:cubicBezTo>
                  <a:lnTo>
                    <a:pt x="20528" y="23216"/>
                  </a:lnTo>
                  <a:cubicBezTo>
                    <a:pt x="20408" y="23087"/>
                    <a:pt x="20293" y="23097"/>
                    <a:pt x="20157" y="23206"/>
                  </a:cubicBezTo>
                  <a:cubicBezTo>
                    <a:pt x="19839" y="23464"/>
                    <a:pt x="19512" y="23710"/>
                    <a:pt x="19188" y="23962"/>
                  </a:cubicBezTo>
                  <a:cubicBezTo>
                    <a:pt x="19413" y="24141"/>
                    <a:pt x="19412" y="24140"/>
                    <a:pt x="19254" y="24255"/>
                  </a:cubicBezTo>
                  <a:cubicBezTo>
                    <a:pt x="19188" y="24304"/>
                    <a:pt x="19127" y="24360"/>
                    <a:pt x="19063" y="24415"/>
                  </a:cubicBezTo>
                  <a:cubicBezTo>
                    <a:pt x="18992" y="24364"/>
                    <a:pt x="18921" y="24313"/>
                    <a:pt x="18850" y="24261"/>
                  </a:cubicBezTo>
                  <a:cubicBezTo>
                    <a:pt x="18944" y="24167"/>
                    <a:pt x="19039" y="24074"/>
                    <a:pt x="19132" y="23981"/>
                  </a:cubicBezTo>
                  <a:cubicBezTo>
                    <a:pt x="18872" y="23925"/>
                    <a:pt x="18791" y="23708"/>
                    <a:pt x="18707" y="23475"/>
                  </a:cubicBezTo>
                  <a:cubicBezTo>
                    <a:pt x="18632" y="23784"/>
                    <a:pt x="18646" y="24118"/>
                    <a:pt x="18235" y="24238"/>
                  </a:cubicBezTo>
                  <a:cubicBezTo>
                    <a:pt x="18148" y="24194"/>
                    <a:pt x="18026" y="24135"/>
                    <a:pt x="17881" y="24064"/>
                  </a:cubicBezTo>
                  <a:cubicBezTo>
                    <a:pt x="17833" y="24224"/>
                    <a:pt x="17794" y="24354"/>
                    <a:pt x="17745" y="24519"/>
                  </a:cubicBezTo>
                  <a:cubicBezTo>
                    <a:pt x="17371" y="24317"/>
                    <a:pt x="17125" y="24625"/>
                    <a:pt x="16825" y="24727"/>
                  </a:cubicBezTo>
                  <a:cubicBezTo>
                    <a:pt x="16672" y="24777"/>
                    <a:pt x="16585" y="25022"/>
                    <a:pt x="16364" y="24880"/>
                  </a:cubicBezTo>
                  <a:cubicBezTo>
                    <a:pt x="16345" y="24868"/>
                    <a:pt x="16276" y="24913"/>
                    <a:pt x="16246" y="24946"/>
                  </a:cubicBezTo>
                  <a:cubicBezTo>
                    <a:pt x="15840" y="25390"/>
                    <a:pt x="15769" y="25415"/>
                    <a:pt x="15188" y="25283"/>
                  </a:cubicBezTo>
                  <a:cubicBezTo>
                    <a:pt x="15027" y="25531"/>
                    <a:pt x="14753" y="25512"/>
                    <a:pt x="14487" y="25543"/>
                  </a:cubicBezTo>
                  <a:cubicBezTo>
                    <a:pt x="14225" y="25575"/>
                    <a:pt x="13947" y="25592"/>
                    <a:pt x="13711" y="25697"/>
                  </a:cubicBezTo>
                  <a:cubicBezTo>
                    <a:pt x="13458" y="25809"/>
                    <a:pt x="13219" y="25840"/>
                    <a:pt x="12967" y="25813"/>
                  </a:cubicBezTo>
                  <a:cubicBezTo>
                    <a:pt x="12729" y="25377"/>
                    <a:pt x="12723" y="25371"/>
                    <a:pt x="12333" y="25562"/>
                  </a:cubicBezTo>
                  <a:lnTo>
                    <a:pt x="12334" y="25561"/>
                  </a:lnTo>
                  <a:cubicBezTo>
                    <a:pt x="12322" y="25561"/>
                    <a:pt x="12311" y="25559"/>
                    <a:pt x="12300" y="25559"/>
                  </a:cubicBezTo>
                  <a:cubicBezTo>
                    <a:pt x="12197" y="25515"/>
                    <a:pt x="12096" y="25470"/>
                    <a:pt x="11995" y="25426"/>
                  </a:cubicBezTo>
                  <a:cubicBezTo>
                    <a:pt x="11985" y="25465"/>
                    <a:pt x="11976" y="25506"/>
                    <a:pt x="11966" y="25546"/>
                  </a:cubicBezTo>
                  <a:cubicBezTo>
                    <a:pt x="12077" y="25551"/>
                    <a:pt x="12188" y="25556"/>
                    <a:pt x="12300" y="25559"/>
                  </a:cubicBezTo>
                  <a:cubicBezTo>
                    <a:pt x="12307" y="25562"/>
                    <a:pt x="12313" y="25566"/>
                    <a:pt x="12320" y="25568"/>
                  </a:cubicBezTo>
                  <a:cubicBezTo>
                    <a:pt x="12325" y="25566"/>
                    <a:pt x="12329" y="25564"/>
                    <a:pt x="12334" y="25562"/>
                  </a:cubicBezTo>
                  <a:cubicBezTo>
                    <a:pt x="12261" y="25691"/>
                    <a:pt x="12176" y="25781"/>
                    <a:pt x="12005" y="25791"/>
                  </a:cubicBezTo>
                  <a:cubicBezTo>
                    <a:pt x="11747" y="25807"/>
                    <a:pt x="11576" y="25536"/>
                    <a:pt x="11255" y="25658"/>
                  </a:cubicBezTo>
                  <a:cubicBezTo>
                    <a:pt x="11023" y="25749"/>
                    <a:pt x="10697" y="25611"/>
                    <a:pt x="10415" y="25559"/>
                  </a:cubicBezTo>
                  <a:cubicBezTo>
                    <a:pt x="10132" y="25507"/>
                    <a:pt x="9851" y="25443"/>
                    <a:pt x="9573" y="25365"/>
                  </a:cubicBezTo>
                  <a:cubicBezTo>
                    <a:pt x="9473" y="25337"/>
                    <a:pt x="9353" y="25277"/>
                    <a:pt x="9300" y="25194"/>
                  </a:cubicBezTo>
                  <a:cubicBezTo>
                    <a:pt x="9151" y="24968"/>
                    <a:pt x="8890" y="24869"/>
                    <a:pt x="8686" y="24838"/>
                  </a:cubicBezTo>
                  <a:cubicBezTo>
                    <a:pt x="8337" y="24785"/>
                    <a:pt x="8088" y="24447"/>
                    <a:pt x="7708" y="24529"/>
                  </a:cubicBezTo>
                  <a:cubicBezTo>
                    <a:pt x="7685" y="24535"/>
                    <a:pt x="7649" y="24465"/>
                    <a:pt x="7614" y="24437"/>
                  </a:cubicBezTo>
                  <a:cubicBezTo>
                    <a:pt x="7487" y="24333"/>
                    <a:pt x="7366" y="24162"/>
                    <a:pt x="7226" y="24144"/>
                  </a:cubicBezTo>
                  <a:cubicBezTo>
                    <a:pt x="6983" y="24114"/>
                    <a:pt x="6846" y="23968"/>
                    <a:pt x="6720" y="23813"/>
                  </a:cubicBezTo>
                  <a:cubicBezTo>
                    <a:pt x="6489" y="23531"/>
                    <a:pt x="6261" y="23271"/>
                    <a:pt x="5876" y="23206"/>
                  </a:cubicBezTo>
                  <a:cubicBezTo>
                    <a:pt x="5462" y="23136"/>
                    <a:pt x="5384" y="22729"/>
                    <a:pt x="5176" y="22462"/>
                  </a:cubicBezTo>
                  <a:cubicBezTo>
                    <a:pt x="4926" y="22143"/>
                    <a:pt x="4777" y="21703"/>
                    <a:pt x="4465" y="21485"/>
                  </a:cubicBezTo>
                  <a:cubicBezTo>
                    <a:pt x="4195" y="21297"/>
                    <a:pt x="4147" y="20999"/>
                    <a:pt x="3877" y="20843"/>
                  </a:cubicBezTo>
                  <a:cubicBezTo>
                    <a:pt x="4184" y="20459"/>
                    <a:pt x="3986" y="20167"/>
                    <a:pt x="3764" y="19818"/>
                  </a:cubicBezTo>
                  <a:cubicBezTo>
                    <a:pt x="3688" y="19941"/>
                    <a:pt x="3639" y="20020"/>
                    <a:pt x="3556" y="20154"/>
                  </a:cubicBezTo>
                  <a:cubicBezTo>
                    <a:pt x="3522" y="20051"/>
                    <a:pt x="3483" y="19998"/>
                    <a:pt x="3496" y="19963"/>
                  </a:cubicBezTo>
                  <a:cubicBezTo>
                    <a:pt x="3591" y="19695"/>
                    <a:pt x="3516" y="19534"/>
                    <a:pt x="3259" y="19387"/>
                  </a:cubicBezTo>
                  <a:cubicBezTo>
                    <a:pt x="3170" y="19336"/>
                    <a:pt x="3179" y="19082"/>
                    <a:pt x="3178" y="18920"/>
                  </a:cubicBezTo>
                  <a:cubicBezTo>
                    <a:pt x="3177" y="18723"/>
                    <a:pt x="3328" y="18528"/>
                    <a:pt x="3188" y="18327"/>
                  </a:cubicBezTo>
                  <a:cubicBezTo>
                    <a:pt x="3190" y="18328"/>
                    <a:pt x="3191" y="18330"/>
                    <a:pt x="3194" y="18330"/>
                  </a:cubicBezTo>
                  <a:cubicBezTo>
                    <a:pt x="3191" y="18325"/>
                    <a:pt x="3188" y="18317"/>
                    <a:pt x="3185" y="18312"/>
                  </a:cubicBezTo>
                  <a:cubicBezTo>
                    <a:pt x="3214" y="18258"/>
                    <a:pt x="3273" y="18186"/>
                    <a:pt x="3258" y="18155"/>
                  </a:cubicBezTo>
                  <a:cubicBezTo>
                    <a:pt x="3038" y="17738"/>
                    <a:pt x="2805" y="17327"/>
                    <a:pt x="2571" y="16916"/>
                  </a:cubicBezTo>
                  <a:cubicBezTo>
                    <a:pt x="2558" y="16893"/>
                    <a:pt x="2495" y="16898"/>
                    <a:pt x="2424" y="16884"/>
                  </a:cubicBezTo>
                  <a:cubicBezTo>
                    <a:pt x="2523" y="17076"/>
                    <a:pt x="2604" y="17243"/>
                    <a:pt x="2691" y="17405"/>
                  </a:cubicBezTo>
                  <a:cubicBezTo>
                    <a:pt x="2854" y="17708"/>
                    <a:pt x="3021" y="18009"/>
                    <a:pt x="3185" y="18312"/>
                  </a:cubicBezTo>
                  <a:cubicBezTo>
                    <a:pt x="3184" y="18314"/>
                    <a:pt x="3183" y="18316"/>
                    <a:pt x="3183" y="18317"/>
                  </a:cubicBezTo>
                  <a:cubicBezTo>
                    <a:pt x="3185" y="18321"/>
                    <a:pt x="3185" y="18325"/>
                    <a:pt x="3188" y="18327"/>
                  </a:cubicBezTo>
                  <a:cubicBezTo>
                    <a:pt x="2839" y="18203"/>
                    <a:pt x="2637" y="17966"/>
                    <a:pt x="2647" y="17581"/>
                  </a:cubicBezTo>
                  <a:cubicBezTo>
                    <a:pt x="2465" y="17502"/>
                    <a:pt x="2304" y="17432"/>
                    <a:pt x="2118" y="17352"/>
                  </a:cubicBezTo>
                  <a:cubicBezTo>
                    <a:pt x="2173" y="17260"/>
                    <a:pt x="2216" y="17185"/>
                    <a:pt x="2279" y="17080"/>
                  </a:cubicBezTo>
                  <a:cubicBezTo>
                    <a:pt x="1740" y="16851"/>
                    <a:pt x="1673" y="16272"/>
                    <a:pt x="1408" y="15840"/>
                  </a:cubicBezTo>
                  <a:cubicBezTo>
                    <a:pt x="1313" y="15684"/>
                    <a:pt x="1225" y="15520"/>
                    <a:pt x="1100" y="15386"/>
                  </a:cubicBezTo>
                  <a:cubicBezTo>
                    <a:pt x="968" y="15247"/>
                    <a:pt x="817" y="15124"/>
                    <a:pt x="657" y="14978"/>
                  </a:cubicBezTo>
                  <a:cubicBezTo>
                    <a:pt x="726" y="14878"/>
                    <a:pt x="793" y="14778"/>
                    <a:pt x="881" y="14652"/>
                  </a:cubicBezTo>
                  <a:cubicBezTo>
                    <a:pt x="298" y="14178"/>
                    <a:pt x="305" y="13528"/>
                    <a:pt x="339" y="12868"/>
                  </a:cubicBezTo>
                  <a:cubicBezTo>
                    <a:pt x="343" y="12806"/>
                    <a:pt x="404" y="12721"/>
                    <a:pt x="381" y="12686"/>
                  </a:cubicBezTo>
                  <a:cubicBezTo>
                    <a:pt x="0" y="12130"/>
                    <a:pt x="392" y="11610"/>
                    <a:pt x="456" y="11080"/>
                  </a:cubicBezTo>
                  <a:cubicBezTo>
                    <a:pt x="495" y="10760"/>
                    <a:pt x="465" y="10409"/>
                    <a:pt x="762" y="10159"/>
                  </a:cubicBezTo>
                  <a:cubicBezTo>
                    <a:pt x="881" y="10059"/>
                    <a:pt x="1058" y="9836"/>
                    <a:pt x="1026" y="9781"/>
                  </a:cubicBezTo>
                  <a:cubicBezTo>
                    <a:pt x="887" y="9553"/>
                    <a:pt x="1201" y="9563"/>
                    <a:pt x="1183" y="9387"/>
                  </a:cubicBezTo>
                  <a:cubicBezTo>
                    <a:pt x="1157" y="9145"/>
                    <a:pt x="1524" y="9026"/>
                    <a:pt x="1463" y="8739"/>
                  </a:cubicBezTo>
                  <a:cubicBezTo>
                    <a:pt x="1825" y="8793"/>
                    <a:pt x="1696" y="8486"/>
                    <a:pt x="1784" y="8293"/>
                  </a:cubicBezTo>
                  <a:cubicBezTo>
                    <a:pt x="2116" y="8192"/>
                    <a:pt x="2341" y="7955"/>
                    <a:pt x="2392" y="7572"/>
                  </a:cubicBezTo>
                  <a:cubicBezTo>
                    <a:pt x="2398" y="7527"/>
                    <a:pt x="2432" y="7448"/>
                    <a:pt x="2450" y="7448"/>
                  </a:cubicBezTo>
                  <a:cubicBezTo>
                    <a:pt x="2773" y="7463"/>
                    <a:pt x="2828" y="7090"/>
                    <a:pt x="3089" y="7009"/>
                  </a:cubicBezTo>
                  <a:cubicBezTo>
                    <a:pt x="3188" y="6978"/>
                    <a:pt x="3288" y="6898"/>
                    <a:pt x="3352" y="6812"/>
                  </a:cubicBezTo>
                  <a:cubicBezTo>
                    <a:pt x="3877" y="6114"/>
                    <a:pt x="4596" y="5694"/>
                    <a:pt x="5389" y="5382"/>
                  </a:cubicBezTo>
                  <a:cubicBezTo>
                    <a:pt x="5933" y="5167"/>
                    <a:pt x="6420" y="4843"/>
                    <a:pt x="6942" y="4592"/>
                  </a:cubicBezTo>
                  <a:cubicBezTo>
                    <a:pt x="7268" y="4436"/>
                    <a:pt x="7634" y="4368"/>
                    <a:pt x="7972" y="4235"/>
                  </a:cubicBezTo>
                  <a:cubicBezTo>
                    <a:pt x="8288" y="4111"/>
                    <a:pt x="8671" y="4105"/>
                    <a:pt x="8869" y="3760"/>
                  </a:cubicBezTo>
                  <a:cubicBezTo>
                    <a:pt x="9554" y="3421"/>
                    <a:pt x="10073" y="2775"/>
                    <a:pt x="10865" y="2651"/>
                  </a:cubicBezTo>
                  <a:cubicBezTo>
                    <a:pt x="11154" y="2605"/>
                    <a:pt x="11268" y="2360"/>
                    <a:pt x="11500" y="2249"/>
                  </a:cubicBezTo>
                  <a:cubicBezTo>
                    <a:pt x="12077" y="1972"/>
                    <a:pt x="12483" y="1779"/>
                    <a:pt x="12855" y="1667"/>
                  </a:cubicBezTo>
                  <a:cubicBezTo>
                    <a:pt x="13264" y="1545"/>
                    <a:pt x="13745" y="1584"/>
                    <a:pt x="14077" y="1389"/>
                  </a:cubicBezTo>
                  <a:cubicBezTo>
                    <a:pt x="14656" y="1049"/>
                    <a:pt x="15293" y="1031"/>
                    <a:pt x="15896" y="917"/>
                  </a:cubicBezTo>
                  <a:cubicBezTo>
                    <a:pt x="16443" y="816"/>
                    <a:pt x="16947" y="655"/>
                    <a:pt x="17462" y="469"/>
                  </a:cubicBezTo>
                  <a:cubicBezTo>
                    <a:pt x="17683" y="390"/>
                    <a:pt x="17960" y="467"/>
                    <a:pt x="18241" y="472"/>
                  </a:cubicBezTo>
                  <a:cubicBezTo>
                    <a:pt x="18640" y="0"/>
                    <a:pt x="19229" y="273"/>
                    <a:pt x="19669" y="171"/>
                  </a:cubicBezTo>
                  <a:cubicBezTo>
                    <a:pt x="19810" y="321"/>
                    <a:pt x="19906" y="422"/>
                    <a:pt x="19999" y="523"/>
                  </a:cubicBezTo>
                  <a:lnTo>
                    <a:pt x="19997" y="521"/>
                  </a:lnTo>
                  <a:lnTo>
                    <a:pt x="20002" y="516"/>
                  </a:lnTo>
                  <a:cubicBezTo>
                    <a:pt x="20005" y="521"/>
                    <a:pt x="20007" y="526"/>
                    <a:pt x="20008" y="532"/>
                  </a:cubicBezTo>
                  <a:lnTo>
                    <a:pt x="20000" y="524"/>
                  </a:lnTo>
                  <a:cubicBezTo>
                    <a:pt x="20012" y="612"/>
                    <a:pt x="20024" y="700"/>
                    <a:pt x="20037" y="792"/>
                  </a:cubicBezTo>
                  <a:cubicBezTo>
                    <a:pt x="20540" y="630"/>
                    <a:pt x="20910" y="922"/>
                    <a:pt x="21292" y="1107"/>
                  </a:cubicBezTo>
                  <a:cubicBezTo>
                    <a:pt x="21558" y="1235"/>
                    <a:pt x="21799" y="1343"/>
                    <a:pt x="22188" y="1224"/>
                  </a:cubicBezTo>
                  <a:cubicBezTo>
                    <a:pt x="22023" y="1105"/>
                    <a:pt x="21872" y="940"/>
                    <a:pt x="21819" y="967"/>
                  </a:cubicBezTo>
                  <a:cubicBezTo>
                    <a:pt x="21558" y="1098"/>
                    <a:pt x="21428" y="813"/>
                    <a:pt x="21182" y="855"/>
                  </a:cubicBezTo>
                  <a:cubicBezTo>
                    <a:pt x="21195" y="711"/>
                    <a:pt x="21206" y="605"/>
                    <a:pt x="21218" y="488"/>
                  </a:cubicBezTo>
                  <a:cubicBezTo>
                    <a:pt x="21828" y="437"/>
                    <a:pt x="22123" y="933"/>
                    <a:pt x="22570" y="1198"/>
                  </a:cubicBezTo>
                  <a:cubicBezTo>
                    <a:pt x="22412" y="1457"/>
                    <a:pt x="22021" y="1630"/>
                    <a:pt x="22308" y="2044"/>
                  </a:cubicBezTo>
                  <a:cubicBezTo>
                    <a:pt x="22435" y="2001"/>
                    <a:pt x="22565" y="1957"/>
                    <a:pt x="22709" y="1907"/>
                  </a:cubicBezTo>
                  <a:cubicBezTo>
                    <a:pt x="23019" y="2004"/>
                    <a:pt x="23153" y="2254"/>
                    <a:pt x="23190" y="2686"/>
                  </a:cubicBezTo>
                  <a:cubicBezTo>
                    <a:pt x="23338" y="2402"/>
                    <a:pt x="23437" y="2213"/>
                    <a:pt x="23535" y="2029"/>
                  </a:cubicBezTo>
                  <a:cubicBezTo>
                    <a:pt x="23669" y="2124"/>
                    <a:pt x="23817" y="2204"/>
                    <a:pt x="23925" y="2323"/>
                  </a:cubicBezTo>
                  <a:cubicBezTo>
                    <a:pt x="23986" y="2388"/>
                    <a:pt x="24018" y="2543"/>
                    <a:pt x="23982" y="2620"/>
                  </a:cubicBezTo>
                  <a:cubicBezTo>
                    <a:pt x="23785" y="3047"/>
                    <a:pt x="23986" y="3342"/>
                    <a:pt x="24298" y="3659"/>
                  </a:cubicBezTo>
                  <a:cubicBezTo>
                    <a:pt x="24370" y="3504"/>
                    <a:pt x="24430" y="3375"/>
                    <a:pt x="24490" y="3246"/>
                  </a:cubicBezTo>
                  <a:cubicBezTo>
                    <a:pt x="24527" y="3235"/>
                    <a:pt x="24563" y="3225"/>
                    <a:pt x="24598" y="3217"/>
                  </a:cubicBezTo>
                  <a:cubicBezTo>
                    <a:pt x="24621" y="3381"/>
                    <a:pt x="24643" y="3547"/>
                    <a:pt x="24664" y="3713"/>
                  </a:cubicBezTo>
                  <a:cubicBezTo>
                    <a:pt x="24710" y="3693"/>
                    <a:pt x="24755" y="3672"/>
                    <a:pt x="24803" y="3652"/>
                  </a:cubicBezTo>
                  <a:cubicBezTo>
                    <a:pt x="24743" y="3831"/>
                    <a:pt x="24309" y="3887"/>
                    <a:pt x="24634" y="4208"/>
                  </a:cubicBezTo>
                  <a:cubicBezTo>
                    <a:pt x="24798" y="4162"/>
                    <a:pt x="24978" y="4113"/>
                    <a:pt x="25100" y="4079"/>
                  </a:cubicBezTo>
                  <a:cubicBezTo>
                    <a:pt x="25268" y="4420"/>
                    <a:pt x="25450" y="4725"/>
                    <a:pt x="25577" y="5054"/>
                  </a:cubicBezTo>
                  <a:cubicBezTo>
                    <a:pt x="25748" y="5491"/>
                    <a:pt x="25887" y="5943"/>
                    <a:pt x="26009" y="6397"/>
                  </a:cubicBezTo>
                  <a:cubicBezTo>
                    <a:pt x="26031" y="6479"/>
                    <a:pt x="25910" y="6599"/>
                    <a:pt x="25856" y="6702"/>
                  </a:cubicBezTo>
                  <a:lnTo>
                    <a:pt x="25854" y="6702"/>
                  </a:lnTo>
                  <a:cubicBezTo>
                    <a:pt x="25966" y="7142"/>
                    <a:pt x="25963" y="7614"/>
                    <a:pt x="26233" y="8013"/>
                  </a:cubicBezTo>
                  <a:cubicBezTo>
                    <a:pt x="26297" y="8109"/>
                    <a:pt x="26346" y="8297"/>
                    <a:pt x="26295" y="8374"/>
                  </a:cubicBezTo>
                  <a:cubicBezTo>
                    <a:pt x="26014" y="8801"/>
                    <a:pt x="26312" y="9246"/>
                    <a:pt x="26223" y="9668"/>
                  </a:cubicBezTo>
                  <a:cubicBezTo>
                    <a:pt x="26113" y="10178"/>
                    <a:pt x="26403" y="10703"/>
                    <a:pt x="26144" y="11208"/>
                  </a:cubicBezTo>
                  <a:cubicBezTo>
                    <a:pt x="26102" y="11289"/>
                    <a:pt x="26182" y="11438"/>
                    <a:pt x="26217" y="11552"/>
                  </a:cubicBezTo>
                  <a:cubicBezTo>
                    <a:pt x="26294" y="11814"/>
                    <a:pt x="26362" y="12073"/>
                    <a:pt x="26104" y="12335"/>
                  </a:cubicBezTo>
                  <a:cubicBezTo>
                    <a:pt x="26208" y="12336"/>
                    <a:pt x="26266" y="12336"/>
                    <a:pt x="26328" y="12336"/>
                  </a:cubicBezTo>
                  <a:cubicBezTo>
                    <a:pt x="26348" y="12493"/>
                    <a:pt x="26274" y="12516"/>
                    <a:pt x="26133" y="12519"/>
                  </a:cubicBezTo>
                  <a:cubicBezTo>
                    <a:pt x="26021" y="12523"/>
                    <a:pt x="25831" y="12576"/>
                    <a:pt x="25814" y="12644"/>
                  </a:cubicBezTo>
                  <a:cubicBezTo>
                    <a:pt x="25738" y="12938"/>
                    <a:pt x="25358" y="13137"/>
                    <a:pt x="25581" y="13547"/>
                  </a:cubicBezTo>
                  <a:cubicBezTo>
                    <a:pt x="25613" y="13568"/>
                    <a:pt x="25686" y="13626"/>
                    <a:pt x="25770" y="13664"/>
                  </a:cubicBezTo>
                  <a:cubicBezTo>
                    <a:pt x="25851" y="13702"/>
                    <a:pt x="25940" y="13719"/>
                    <a:pt x="26104" y="13768"/>
                  </a:cubicBezTo>
                  <a:cubicBezTo>
                    <a:pt x="25937" y="13898"/>
                    <a:pt x="25821" y="13986"/>
                    <a:pt x="25675" y="14098"/>
                  </a:cubicBezTo>
                  <a:cubicBezTo>
                    <a:pt x="25716" y="14147"/>
                    <a:pt x="25762" y="14199"/>
                    <a:pt x="25838" y="14287"/>
                  </a:cubicBezTo>
                  <a:cubicBezTo>
                    <a:pt x="25653" y="14438"/>
                    <a:pt x="25463" y="14589"/>
                    <a:pt x="25279" y="14743"/>
                  </a:cubicBezTo>
                  <a:cubicBezTo>
                    <a:pt x="25203" y="14805"/>
                    <a:pt x="25090" y="14862"/>
                    <a:pt x="25069" y="14942"/>
                  </a:cubicBezTo>
                  <a:cubicBezTo>
                    <a:pt x="25035" y="15069"/>
                    <a:pt x="25012" y="15268"/>
                    <a:pt x="25081" y="15334"/>
                  </a:cubicBezTo>
                  <a:cubicBezTo>
                    <a:pt x="25161" y="15410"/>
                    <a:pt x="25347" y="15379"/>
                    <a:pt x="25533" y="15399"/>
                  </a:cubicBezTo>
                  <a:cubicBezTo>
                    <a:pt x="25571" y="15573"/>
                    <a:pt x="25632" y="15783"/>
                    <a:pt x="25287" y="15840"/>
                  </a:cubicBezTo>
                  <a:close/>
                  <a:moveTo>
                    <a:pt x="2188" y="15684"/>
                  </a:moveTo>
                  <a:cubicBezTo>
                    <a:pt x="2161" y="15545"/>
                    <a:pt x="2173" y="15428"/>
                    <a:pt x="2125" y="15392"/>
                  </a:cubicBezTo>
                  <a:cubicBezTo>
                    <a:pt x="1991" y="15290"/>
                    <a:pt x="1877" y="15376"/>
                    <a:pt x="1720" y="15497"/>
                  </a:cubicBezTo>
                  <a:cubicBezTo>
                    <a:pt x="1892" y="15565"/>
                    <a:pt x="2011" y="15613"/>
                    <a:pt x="2188" y="15684"/>
                  </a:cubicBezTo>
                  <a:close/>
                  <a:moveTo>
                    <a:pt x="11653" y="3108"/>
                  </a:moveTo>
                  <a:cubicBezTo>
                    <a:pt x="11924" y="3013"/>
                    <a:pt x="11924" y="3013"/>
                    <a:pt x="11760" y="2755"/>
                  </a:cubicBezTo>
                  <a:cubicBezTo>
                    <a:pt x="11721" y="2883"/>
                    <a:pt x="11690" y="2990"/>
                    <a:pt x="11653" y="3108"/>
                  </a:cubicBezTo>
                  <a:close/>
                  <a:moveTo>
                    <a:pt x="10632" y="7491"/>
                  </a:moveTo>
                  <a:cubicBezTo>
                    <a:pt x="10617" y="7474"/>
                    <a:pt x="10601" y="7457"/>
                    <a:pt x="10586" y="7439"/>
                  </a:cubicBezTo>
                  <a:cubicBezTo>
                    <a:pt x="10531" y="7490"/>
                    <a:pt x="10476" y="7540"/>
                    <a:pt x="10420" y="7590"/>
                  </a:cubicBezTo>
                  <a:cubicBezTo>
                    <a:pt x="10434" y="7605"/>
                    <a:pt x="10448" y="7623"/>
                    <a:pt x="10464" y="7638"/>
                  </a:cubicBezTo>
                  <a:cubicBezTo>
                    <a:pt x="10519" y="7589"/>
                    <a:pt x="10575" y="7540"/>
                    <a:pt x="10632" y="7491"/>
                  </a:cubicBezTo>
                  <a:close/>
                  <a:moveTo>
                    <a:pt x="13573" y="2509"/>
                  </a:moveTo>
                  <a:cubicBezTo>
                    <a:pt x="13449" y="2233"/>
                    <a:pt x="13449" y="2233"/>
                    <a:pt x="13110" y="2199"/>
                  </a:cubicBezTo>
                  <a:cubicBezTo>
                    <a:pt x="13099" y="2042"/>
                    <a:pt x="13145" y="1786"/>
                    <a:pt x="12883" y="1841"/>
                  </a:cubicBezTo>
                  <a:cubicBezTo>
                    <a:pt x="12625" y="1894"/>
                    <a:pt x="12675" y="2108"/>
                    <a:pt x="12795" y="2274"/>
                  </a:cubicBezTo>
                  <a:cubicBezTo>
                    <a:pt x="12453" y="2553"/>
                    <a:pt x="12453" y="2553"/>
                    <a:pt x="12573" y="2957"/>
                  </a:cubicBezTo>
                  <a:cubicBezTo>
                    <a:pt x="12974" y="2952"/>
                    <a:pt x="13281" y="2750"/>
                    <a:pt x="13573" y="2509"/>
                  </a:cubicBezTo>
                  <a:close/>
                  <a:moveTo>
                    <a:pt x="9269" y="22342"/>
                  </a:moveTo>
                  <a:cubicBezTo>
                    <a:pt x="9111" y="22197"/>
                    <a:pt x="8952" y="22050"/>
                    <a:pt x="8791" y="21904"/>
                  </a:cubicBezTo>
                  <a:cubicBezTo>
                    <a:pt x="8770" y="21924"/>
                    <a:pt x="8750" y="21941"/>
                    <a:pt x="8729" y="21961"/>
                  </a:cubicBezTo>
                  <a:cubicBezTo>
                    <a:pt x="8871" y="22124"/>
                    <a:pt x="9014" y="22286"/>
                    <a:pt x="9156" y="22450"/>
                  </a:cubicBezTo>
                  <a:cubicBezTo>
                    <a:pt x="9194" y="22414"/>
                    <a:pt x="9232" y="22378"/>
                    <a:pt x="9269" y="22342"/>
                  </a:cubicBezTo>
                  <a:close/>
                  <a:moveTo>
                    <a:pt x="9609" y="21920"/>
                  </a:moveTo>
                  <a:cubicBezTo>
                    <a:pt x="9619" y="21708"/>
                    <a:pt x="9627" y="21503"/>
                    <a:pt x="9634" y="21298"/>
                  </a:cubicBezTo>
                  <a:cubicBezTo>
                    <a:pt x="9601" y="21298"/>
                    <a:pt x="9565" y="21298"/>
                    <a:pt x="9531" y="21299"/>
                  </a:cubicBezTo>
                  <a:cubicBezTo>
                    <a:pt x="9343" y="21760"/>
                    <a:pt x="9343" y="21760"/>
                    <a:pt x="9609" y="21920"/>
                  </a:cubicBezTo>
                  <a:close/>
                  <a:moveTo>
                    <a:pt x="10098" y="22732"/>
                  </a:moveTo>
                  <a:cubicBezTo>
                    <a:pt x="10064" y="22689"/>
                    <a:pt x="10044" y="22640"/>
                    <a:pt x="10012" y="22633"/>
                  </a:cubicBezTo>
                  <a:cubicBezTo>
                    <a:pt x="9982" y="22625"/>
                    <a:pt x="9940" y="22658"/>
                    <a:pt x="9904" y="22674"/>
                  </a:cubicBezTo>
                  <a:cubicBezTo>
                    <a:pt x="9927" y="22719"/>
                    <a:pt x="9951" y="22764"/>
                    <a:pt x="9974" y="22809"/>
                  </a:cubicBezTo>
                  <a:cubicBezTo>
                    <a:pt x="10009" y="22785"/>
                    <a:pt x="10046" y="22763"/>
                    <a:pt x="10098" y="22732"/>
                  </a:cubicBezTo>
                  <a:close/>
                  <a:moveTo>
                    <a:pt x="19142" y="2288"/>
                  </a:moveTo>
                  <a:cubicBezTo>
                    <a:pt x="19155" y="2354"/>
                    <a:pt x="19192" y="2426"/>
                    <a:pt x="19242" y="2472"/>
                  </a:cubicBezTo>
                  <a:cubicBezTo>
                    <a:pt x="19261" y="2488"/>
                    <a:pt x="19385" y="2436"/>
                    <a:pt x="19386" y="2411"/>
                  </a:cubicBezTo>
                  <a:cubicBezTo>
                    <a:pt x="19391" y="2347"/>
                    <a:pt x="19353" y="2280"/>
                    <a:pt x="19323" y="2181"/>
                  </a:cubicBezTo>
                  <a:cubicBezTo>
                    <a:pt x="19236" y="2230"/>
                    <a:pt x="19138" y="2268"/>
                    <a:pt x="19142" y="2288"/>
                  </a:cubicBezTo>
                  <a:close/>
                  <a:moveTo>
                    <a:pt x="11863" y="23531"/>
                  </a:moveTo>
                  <a:cubicBezTo>
                    <a:pt x="12098" y="23500"/>
                    <a:pt x="12334" y="23471"/>
                    <a:pt x="12572" y="23440"/>
                  </a:cubicBezTo>
                  <a:cubicBezTo>
                    <a:pt x="12617" y="23526"/>
                    <a:pt x="12669" y="23629"/>
                    <a:pt x="12738" y="23765"/>
                  </a:cubicBezTo>
                  <a:cubicBezTo>
                    <a:pt x="12857" y="23640"/>
                    <a:pt x="12940" y="23552"/>
                    <a:pt x="13027" y="23461"/>
                  </a:cubicBezTo>
                  <a:cubicBezTo>
                    <a:pt x="12839" y="23148"/>
                    <a:pt x="12526" y="23317"/>
                    <a:pt x="12297" y="23227"/>
                  </a:cubicBezTo>
                  <a:cubicBezTo>
                    <a:pt x="12029" y="23122"/>
                    <a:pt x="12042" y="23461"/>
                    <a:pt x="11833" y="23416"/>
                  </a:cubicBezTo>
                  <a:cubicBezTo>
                    <a:pt x="11843" y="23453"/>
                    <a:pt x="11853" y="23493"/>
                    <a:pt x="11863" y="23531"/>
                  </a:cubicBezTo>
                  <a:close/>
                  <a:moveTo>
                    <a:pt x="13162" y="24322"/>
                  </a:moveTo>
                  <a:cubicBezTo>
                    <a:pt x="12627" y="23718"/>
                    <a:pt x="12302" y="23650"/>
                    <a:pt x="11739" y="23998"/>
                  </a:cubicBezTo>
                  <a:cubicBezTo>
                    <a:pt x="11994" y="24060"/>
                    <a:pt x="12173" y="24180"/>
                    <a:pt x="12462" y="24093"/>
                  </a:cubicBezTo>
                  <a:cubicBezTo>
                    <a:pt x="12654" y="24036"/>
                    <a:pt x="12926" y="24238"/>
                    <a:pt x="13162" y="24322"/>
                  </a:cubicBezTo>
                  <a:close/>
                  <a:moveTo>
                    <a:pt x="13996" y="22779"/>
                  </a:moveTo>
                  <a:cubicBezTo>
                    <a:pt x="13928" y="22734"/>
                    <a:pt x="13851" y="22644"/>
                    <a:pt x="13793" y="22654"/>
                  </a:cubicBezTo>
                  <a:cubicBezTo>
                    <a:pt x="13680" y="22675"/>
                    <a:pt x="13501" y="22639"/>
                    <a:pt x="13468" y="22899"/>
                  </a:cubicBezTo>
                  <a:cubicBezTo>
                    <a:pt x="13646" y="22905"/>
                    <a:pt x="13798" y="22909"/>
                    <a:pt x="13952" y="22914"/>
                  </a:cubicBezTo>
                  <a:cubicBezTo>
                    <a:pt x="13968" y="22870"/>
                    <a:pt x="13982" y="22825"/>
                    <a:pt x="13996" y="22779"/>
                  </a:cubicBezTo>
                  <a:close/>
                  <a:moveTo>
                    <a:pt x="15022" y="25145"/>
                  </a:moveTo>
                  <a:cubicBezTo>
                    <a:pt x="14842" y="24979"/>
                    <a:pt x="14734" y="25055"/>
                    <a:pt x="14608" y="25196"/>
                  </a:cubicBezTo>
                  <a:cubicBezTo>
                    <a:pt x="14758" y="25336"/>
                    <a:pt x="14869" y="25303"/>
                    <a:pt x="15022" y="25145"/>
                  </a:cubicBezTo>
                  <a:close/>
                  <a:moveTo>
                    <a:pt x="15500" y="25035"/>
                  </a:moveTo>
                  <a:cubicBezTo>
                    <a:pt x="15480" y="24993"/>
                    <a:pt x="15438" y="24952"/>
                    <a:pt x="15395" y="24937"/>
                  </a:cubicBezTo>
                  <a:cubicBezTo>
                    <a:pt x="15375" y="24930"/>
                    <a:pt x="15334" y="24979"/>
                    <a:pt x="15302" y="25000"/>
                  </a:cubicBezTo>
                  <a:cubicBezTo>
                    <a:pt x="15329" y="25030"/>
                    <a:pt x="15356" y="25058"/>
                    <a:pt x="15424" y="25128"/>
                  </a:cubicBezTo>
                  <a:cubicBezTo>
                    <a:pt x="15451" y="25097"/>
                    <a:pt x="15509" y="25051"/>
                    <a:pt x="15500" y="25035"/>
                  </a:cubicBezTo>
                  <a:close/>
                  <a:moveTo>
                    <a:pt x="23493" y="3504"/>
                  </a:moveTo>
                  <a:cubicBezTo>
                    <a:pt x="23517" y="3469"/>
                    <a:pt x="23542" y="3435"/>
                    <a:pt x="23565" y="3400"/>
                  </a:cubicBezTo>
                  <a:cubicBezTo>
                    <a:pt x="23493" y="3348"/>
                    <a:pt x="23420" y="3296"/>
                    <a:pt x="23266" y="3185"/>
                  </a:cubicBezTo>
                  <a:cubicBezTo>
                    <a:pt x="23314" y="3353"/>
                    <a:pt x="23314" y="3410"/>
                    <a:pt x="23342" y="3437"/>
                  </a:cubicBezTo>
                  <a:cubicBezTo>
                    <a:pt x="23381" y="3472"/>
                    <a:pt x="23443" y="3482"/>
                    <a:pt x="23493" y="3504"/>
                  </a:cubicBezTo>
                  <a:close/>
                  <a:moveTo>
                    <a:pt x="17832" y="23244"/>
                  </a:moveTo>
                  <a:cubicBezTo>
                    <a:pt x="17830" y="23221"/>
                    <a:pt x="17830" y="23198"/>
                    <a:pt x="17829" y="23175"/>
                  </a:cubicBezTo>
                  <a:cubicBezTo>
                    <a:pt x="17724" y="23181"/>
                    <a:pt x="17620" y="23188"/>
                    <a:pt x="17514" y="23196"/>
                  </a:cubicBezTo>
                  <a:cubicBezTo>
                    <a:pt x="17515" y="23218"/>
                    <a:pt x="17516" y="23240"/>
                    <a:pt x="17516" y="23260"/>
                  </a:cubicBezTo>
                  <a:cubicBezTo>
                    <a:pt x="17622" y="23255"/>
                    <a:pt x="17728" y="23249"/>
                    <a:pt x="17832" y="23244"/>
                  </a:cubicBezTo>
                  <a:close/>
                  <a:moveTo>
                    <a:pt x="25365" y="5576"/>
                  </a:moveTo>
                  <a:cubicBezTo>
                    <a:pt x="25382" y="5295"/>
                    <a:pt x="25403" y="5031"/>
                    <a:pt x="25047" y="4943"/>
                  </a:cubicBezTo>
                  <a:cubicBezTo>
                    <a:pt x="25085" y="5416"/>
                    <a:pt x="25120" y="5493"/>
                    <a:pt x="25365" y="5576"/>
                  </a:cubicBezTo>
                  <a:close/>
                  <a:moveTo>
                    <a:pt x="25363" y="6324"/>
                  </a:moveTo>
                  <a:cubicBezTo>
                    <a:pt x="25219" y="6441"/>
                    <a:pt x="25107" y="6531"/>
                    <a:pt x="24939" y="6668"/>
                  </a:cubicBezTo>
                  <a:cubicBezTo>
                    <a:pt x="25306" y="6651"/>
                    <a:pt x="25306" y="6651"/>
                    <a:pt x="25363" y="6324"/>
                  </a:cubicBezTo>
                  <a:close/>
                  <a:moveTo>
                    <a:pt x="21653" y="21643"/>
                  </a:moveTo>
                  <a:cubicBezTo>
                    <a:pt x="21550" y="21726"/>
                    <a:pt x="21466" y="21790"/>
                    <a:pt x="21347" y="21885"/>
                  </a:cubicBezTo>
                  <a:cubicBezTo>
                    <a:pt x="21696" y="21942"/>
                    <a:pt x="21696" y="21942"/>
                    <a:pt x="21653" y="21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622904" y="-788612"/>
              <a:ext cx="34904" cy="29277"/>
            </a:xfrm>
            <a:custGeom>
              <a:rect b="b" l="l" r="r" t="t"/>
              <a:pathLst>
                <a:path extrusionOk="0" h="692" w="825">
                  <a:moveTo>
                    <a:pt x="337" y="111"/>
                  </a:moveTo>
                  <a:cubicBezTo>
                    <a:pt x="290" y="37"/>
                    <a:pt x="126" y="38"/>
                    <a:pt x="1" y="0"/>
                  </a:cubicBezTo>
                  <a:cubicBezTo>
                    <a:pt x="104" y="220"/>
                    <a:pt x="141" y="444"/>
                    <a:pt x="275" y="544"/>
                  </a:cubicBezTo>
                  <a:cubicBezTo>
                    <a:pt x="413" y="652"/>
                    <a:pt x="635" y="650"/>
                    <a:pt x="825" y="691"/>
                  </a:cubicBezTo>
                  <a:cubicBezTo>
                    <a:pt x="807" y="383"/>
                    <a:pt x="476" y="327"/>
                    <a:pt x="33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57767" y="-759377"/>
              <a:ext cx="888" cy="888"/>
            </a:xfrm>
            <a:custGeom>
              <a:rect b="b" l="l" r="r" t="t"/>
              <a:pathLst>
                <a:path extrusionOk="0" h="21" w="21">
                  <a:moveTo>
                    <a:pt x="1" y="0"/>
                  </a:moveTo>
                  <a:cubicBezTo>
                    <a:pt x="1" y="6"/>
                    <a:pt x="4" y="10"/>
                    <a:pt x="4" y="15"/>
                  </a:cubicBezTo>
                  <a:lnTo>
                    <a:pt x="5" y="15"/>
                  </a:lnTo>
                  <a:cubicBezTo>
                    <a:pt x="8" y="16"/>
                    <a:pt x="10" y="19"/>
                    <a:pt x="13" y="20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505836" y="-836463"/>
              <a:ext cx="34227" cy="14004"/>
            </a:xfrm>
            <a:custGeom>
              <a:rect b="b" l="l" r="r" t="t"/>
              <a:pathLst>
                <a:path extrusionOk="0" h="331" w="809">
                  <a:moveTo>
                    <a:pt x="198" y="221"/>
                  </a:moveTo>
                  <a:cubicBezTo>
                    <a:pt x="391" y="222"/>
                    <a:pt x="584" y="246"/>
                    <a:pt x="809" y="264"/>
                  </a:cubicBezTo>
                  <a:cubicBezTo>
                    <a:pt x="767" y="149"/>
                    <a:pt x="739" y="69"/>
                    <a:pt x="714" y="1"/>
                  </a:cubicBezTo>
                  <a:cubicBezTo>
                    <a:pt x="459" y="33"/>
                    <a:pt x="237" y="60"/>
                    <a:pt x="0" y="92"/>
                  </a:cubicBezTo>
                  <a:cubicBezTo>
                    <a:pt x="31" y="190"/>
                    <a:pt x="50" y="259"/>
                    <a:pt x="71" y="330"/>
                  </a:cubicBezTo>
                  <a:cubicBezTo>
                    <a:pt x="112" y="288"/>
                    <a:pt x="156" y="220"/>
                    <a:pt x="198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459085" y="181400"/>
              <a:ext cx="1269" cy="888"/>
            </a:xfrm>
            <a:custGeom>
              <a:rect b="b" l="l" r="r" t="t"/>
              <a:pathLst>
                <a:path extrusionOk="0" h="21" w="30">
                  <a:moveTo>
                    <a:pt x="1" y="20"/>
                  </a:moveTo>
                  <a:lnTo>
                    <a:pt x="24" y="17"/>
                  </a:lnTo>
                  <a:lnTo>
                    <a:pt x="24" y="17"/>
                  </a:lnTo>
                  <a:lnTo>
                    <a:pt x="29" y="12"/>
                  </a:lnTo>
                  <a:cubicBezTo>
                    <a:pt x="24" y="8"/>
                    <a:pt x="19" y="4"/>
                    <a:pt x="16" y="0"/>
                  </a:cubicBezTo>
                  <a:cubicBezTo>
                    <a:pt x="10" y="8"/>
                    <a:pt x="5" y="14"/>
                    <a:pt x="1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439369" y="182246"/>
              <a:ext cx="19715" cy="20308"/>
            </a:xfrm>
            <a:custGeom>
              <a:rect b="b" l="l" r="r" t="t"/>
              <a:pathLst>
                <a:path extrusionOk="0" h="480" w="466">
                  <a:moveTo>
                    <a:pt x="98" y="479"/>
                  </a:moveTo>
                  <a:cubicBezTo>
                    <a:pt x="239" y="296"/>
                    <a:pt x="353" y="148"/>
                    <a:pt x="466" y="0"/>
                  </a:cubicBezTo>
                  <a:cubicBezTo>
                    <a:pt x="10" y="63"/>
                    <a:pt x="0" y="80"/>
                    <a:pt x="98" y="4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408949" y="197435"/>
              <a:ext cx="11000" cy="14892"/>
            </a:xfrm>
            <a:custGeom>
              <a:rect b="b" l="l" r="r" t="t"/>
              <a:pathLst>
                <a:path extrusionOk="0" h="352" w="260">
                  <a:moveTo>
                    <a:pt x="260" y="352"/>
                  </a:moveTo>
                  <a:cubicBezTo>
                    <a:pt x="216" y="195"/>
                    <a:pt x="188" y="98"/>
                    <a:pt x="161" y="1"/>
                  </a:cubicBezTo>
                  <a:cubicBezTo>
                    <a:pt x="14" y="156"/>
                    <a:pt x="0" y="270"/>
                    <a:pt x="260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499828" y="158553"/>
              <a:ext cx="10661" cy="10281"/>
            </a:xfrm>
            <a:custGeom>
              <a:rect b="b" l="l" r="r" t="t"/>
              <a:pathLst>
                <a:path extrusionOk="0" h="243" w="252">
                  <a:moveTo>
                    <a:pt x="1" y="60"/>
                  </a:moveTo>
                  <a:cubicBezTo>
                    <a:pt x="54" y="121"/>
                    <a:pt x="107" y="182"/>
                    <a:pt x="160" y="242"/>
                  </a:cubicBezTo>
                  <a:cubicBezTo>
                    <a:pt x="190" y="215"/>
                    <a:pt x="221" y="188"/>
                    <a:pt x="252" y="162"/>
                  </a:cubicBezTo>
                  <a:cubicBezTo>
                    <a:pt x="191" y="109"/>
                    <a:pt x="134" y="54"/>
                    <a:pt x="71" y="6"/>
                  </a:cubicBezTo>
                  <a:cubicBezTo>
                    <a:pt x="64" y="1"/>
                    <a:pt x="24" y="41"/>
                    <a:pt x="1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756473" y="-564968"/>
              <a:ext cx="17008" cy="16458"/>
            </a:xfrm>
            <a:custGeom>
              <a:rect b="b" l="l" r="r" t="t"/>
              <a:pathLst>
                <a:path extrusionOk="0" h="389" w="402">
                  <a:moveTo>
                    <a:pt x="350" y="389"/>
                  </a:moveTo>
                  <a:cubicBezTo>
                    <a:pt x="402" y="0"/>
                    <a:pt x="130" y="159"/>
                    <a:pt x="2" y="97"/>
                  </a:cubicBezTo>
                  <a:lnTo>
                    <a:pt x="1" y="97"/>
                  </a:lnTo>
                  <a:cubicBezTo>
                    <a:pt x="109" y="188"/>
                    <a:pt x="218" y="278"/>
                    <a:pt x="350" y="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89953" y="197815"/>
              <a:ext cx="17008" cy="9265"/>
            </a:xfrm>
            <a:custGeom>
              <a:rect b="b" l="l" r="r" t="t"/>
              <a:pathLst>
                <a:path extrusionOk="0" h="219" w="402">
                  <a:moveTo>
                    <a:pt x="42" y="219"/>
                  </a:moveTo>
                  <a:cubicBezTo>
                    <a:pt x="131" y="200"/>
                    <a:pt x="222" y="186"/>
                    <a:pt x="309" y="161"/>
                  </a:cubicBezTo>
                  <a:cubicBezTo>
                    <a:pt x="328" y="155"/>
                    <a:pt x="339" y="113"/>
                    <a:pt x="401" y="1"/>
                  </a:cubicBezTo>
                  <a:cubicBezTo>
                    <a:pt x="224" y="47"/>
                    <a:pt x="113" y="75"/>
                    <a:pt x="0" y="104"/>
                  </a:cubicBezTo>
                  <a:cubicBezTo>
                    <a:pt x="15" y="143"/>
                    <a:pt x="29" y="181"/>
                    <a:pt x="42" y="2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3"/>
          <p:cNvSpPr/>
          <p:nvPr/>
        </p:nvSpPr>
        <p:spPr>
          <a:xfrm rot="5198241">
            <a:off x="-2410471" y="-808"/>
            <a:ext cx="5919957" cy="3226873"/>
          </a:xfrm>
          <a:custGeom>
            <a:rect b="b" l="l" r="r" t="t"/>
            <a:pathLst>
              <a:path extrusionOk="0" h="21787" w="3997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"/>
          <p:cNvSpPr txBox="1"/>
          <p:nvPr>
            <p:ph type="title"/>
          </p:nvPr>
        </p:nvSpPr>
        <p:spPr>
          <a:xfrm>
            <a:off x="2391900" y="2516800"/>
            <a:ext cx="4360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0" name="Google Shape;120;p3"/>
          <p:cNvSpPr txBox="1"/>
          <p:nvPr>
            <p:ph hasCustomPrompt="1" idx="2" type="title"/>
          </p:nvPr>
        </p:nvSpPr>
        <p:spPr>
          <a:xfrm>
            <a:off x="4162275" y="1152775"/>
            <a:ext cx="7242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/>
          <p:nvPr>
            <p:ph idx="1" type="subTitle"/>
          </p:nvPr>
        </p:nvSpPr>
        <p:spPr>
          <a:xfrm rot="366">
            <a:off x="3162100" y="3559775"/>
            <a:ext cx="2820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5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595" name="Google Shape;595;p21"/>
          <p:cNvSpPr/>
          <p:nvPr/>
        </p:nvSpPr>
        <p:spPr>
          <a:xfrm rot="10800000">
            <a:off x="-2948000" y="3996026"/>
            <a:ext cx="5919957" cy="3226873"/>
          </a:xfrm>
          <a:custGeom>
            <a:rect b="b" l="l" r="r" t="t"/>
            <a:pathLst>
              <a:path extrusionOk="0" h="21787" w="3997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6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598" name="Google Shape;598;p22"/>
          <p:cNvSpPr/>
          <p:nvPr/>
        </p:nvSpPr>
        <p:spPr>
          <a:xfrm>
            <a:off x="7603162" y="-1776751"/>
            <a:ext cx="3038985" cy="3560560"/>
          </a:xfrm>
          <a:custGeom>
            <a:rect b="b" l="l" r="r" t="t"/>
            <a:pathLst>
              <a:path extrusionOk="0" h="27040" w="23079">
                <a:moveTo>
                  <a:pt x="12601" y="420"/>
                </a:moveTo>
                <a:lnTo>
                  <a:pt x="12773" y="479"/>
                </a:lnTo>
                <a:lnTo>
                  <a:pt x="12753" y="541"/>
                </a:lnTo>
                <a:cubicBezTo>
                  <a:pt x="12696" y="520"/>
                  <a:pt x="12639" y="500"/>
                  <a:pt x="12582" y="479"/>
                </a:cubicBezTo>
                <a:cubicBezTo>
                  <a:pt x="12588" y="459"/>
                  <a:pt x="12594" y="440"/>
                  <a:pt x="12601" y="420"/>
                </a:cubicBezTo>
                <a:close/>
                <a:moveTo>
                  <a:pt x="15088" y="1465"/>
                </a:moveTo>
                <a:cubicBezTo>
                  <a:pt x="15141" y="1465"/>
                  <a:pt x="15131" y="1498"/>
                  <a:pt x="15094" y="1625"/>
                </a:cubicBezTo>
                <a:cubicBezTo>
                  <a:pt x="15051" y="1550"/>
                  <a:pt x="15031" y="1514"/>
                  <a:pt x="15009" y="1475"/>
                </a:cubicBezTo>
                <a:cubicBezTo>
                  <a:pt x="15044" y="1469"/>
                  <a:pt x="15070" y="1465"/>
                  <a:pt x="15088" y="1465"/>
                </a:cubicBezTo>
                <a:close/>
                <a:moveTo>
                  <a:pt x="15020" y="2091"/>
                </a:moveTo>
                <a:cubicBezTo>
                  <a:pt x="15027" y="2122"/>
                  <a:pt x="15044" y="2181"/>
                  <a:pt x="15065" y="2256"/>
                </a:cubicBezTo>
                <a:cubicBezTo>
                  <a:pt x="14850" y="2220"/>
                  <a:pt x="15012" y="2125"/>
                  <a:pt x="15020" y="2091"/>
                </a:cubicBezTo>
                <a:close/>
                <a:moveTo>
                  <a:pt x="14982" y="2341"/>
                </a:moveTo>
                <a:cubicBezTo>
                  <a:pt x="15089" y="2341"/>
                  <a:pt x="15092" y="2401"/>
                  <a:pt x="15015" y="2743"/>
                </a:cubicBezTo>
                <a:cubicBezTo>
                  <a:pt x="14995" y="2743"/>
                  <a:pt x="14975" y="2744"/>
                  <a:pt x="14957" y="2744"/>
                </a:cubicBezTo>
                <a:lnTo>
                  <a:pt x="14957" y="2342"/>
                </a:lnTo>
                <a:cubicBezTo>
                  <a:pt x="14966" y="2341"/>
                  <a:pt x="14974" y="2341"/>
                  <a:pt x="14982" y="2341"/>
                </a:cubicBezTo>
                <a:close/>
                <a:moveTo>
                  <a:pt x="7656" y="3154"/>
                </a:moveTo>
                <a:cubicBezTo>
                  <a:pt x="7681" y="3154"/>
                  <a:pt x="7708" y="3177"/>
                  <a:pt x="7738" y="3246"/>
                </a:cubicBezTo>
                <a:cubicBezTo>
                  <a:pt x="7669" y="3293"/>
                  <a:pt x="7601" y="3340"/>
                  <a:pt x="7525" y="3391"/>
                </a:cubicBezTo>
                <a:cubicBezTo>
                  <a:pt x="7537" y="3343"/>
                  <a:pt x="7360" y="3312"/>
                  <a:pt x="7521" y="3253"/>
                </a:cubicBezTo>
                <a:cubicBezTo>
                  <a:pt x="7566" y="3236"/>
                  <a:pt x="7608" y="3154"/>
                  <a:pt x="7656" y="3154"/>
                </a:cubicBezTo>
                <a:close/>
                <a:moveTo>
                  <a:pt x="9068" y="3206"/>
                </a:moveTo>
                <a:cubicBezTo>
                  <a:pt x="9091" y="3217"/>
                  <a:pt x="9112" y="3225"/>
                  <a:pt x="9134" y="3236"/>
                </a:cubicBezTo>
                <a:cubicBezTo>
                  <a:pt x="9106" y="3308"/>
                  <a:pt x="9077" y="3378"/>
                  <a:pt x="9049" y="3447"/>
                </a:cubicBezTo>
                <a:cubicBezTo>
                  <a:pt x="9029" y="3439"/>
                  <a:pt x="9010" y="3433"/>
                  <a:pt x="8992" y="3425"/>
                </a:cubicBezTo>
                <a:cubicBezTo>
                  <a:pt x="9018" y="3352"/>
                  <a:pt x="9042" y="3279"/>
                  <a:pt x="9068" y="3206"/>
                </a:cubicBezTo>
                <a:close/>
                <a:moveTo>
                  <a:pt x="14742" y="3291"/>
                </a:moveTo>
                <a:lnTo>
                  <a:pt x="14742" y="3291"/>
                </a:lnTo>
                <a:cubicBezTo>
                  <a:pt x="14708" y="3364"/>
                  <a:pt x="14688" y="3402"/>
                  <a:pt x="14656" y="3470"/>
                </a:cubicBezTo>
                <a:cubicBezTo>
                  <a:pt x="14631" y="3413"/>
                  <a:pt x="14615" y="3378"/>
                  <a:pt x="14601" y="3343"/>
                </a:cubicBezTo>
                <a:cubicBezTo>
                  <a:pt x="14637" y="3329"/>
                  <a:pt x="14674" y="3317"/>
                  <a:pt x="14742" y="3291"/>
                </a:cubicBezTo>
                <a:close/>
                <a:moveTo>
                  <a:pt x="6950" y="3791"/>
                </a:moveTo>
                <a:cubicBezTo>
                  <a:pt x="6967" y="3802"/>
                  <a:pt x="6983" y="3813"/>
                  <a:pt x="7000" y="3824"/>
                </a:cubicBezTo>
                <a:cubicBezTo>
                  <a:pt x="6983" y="3884"/>
                  <a:pt x="6989" y="3963"/>
                  <a:pt x="6886" y="3963"/>
                </a:cubicBezTo>
                <a:cubicBezTo>
                  <a:pt x="6872" y="3963"/>
                  <a:pt x="6856" y="3961"/>
                  <a:pt x="6837" y="3958"/>
                </a:cubicBezTo>
                <a:cubicBezTo>
                  <a:pt x="6879" y="3895"/>
                  <a:pt x="6915" y="3843"/>
                  <a:pt x="6950" y="3791"/>
                </a:cubicBezTo>
                <a:close/>
                <a:moveTo>
                  <a:pt x="8223" y="4312"/>
                </a:moveTo>
                <a:lnTo>
                  <a:pt x="8289" y="4332"/>
                </a:lnTo>
                <a:cubicBezTo>
                  <a:pt x="8272" y="4390"/>
                  <a:pt x="8254" y="4448"/>
                  <a:pt x="8238" y="4509"/>
                </a:cubicBezTo>
                <a:cubicBezTo>
                  <a:pt x="8216" y="4502"/>
                  <a:pt x="8196" y="4496"/>
                  <a:pt x="8175" y="4490"/>
                </a:cubicBezTo>
                <a:cubicBezTo>
                  <a:pt x="8190" y="4431"/>
                  <a:pt x="8207" y="4371"/>
                  <a:pt x="8223" y="4312"/>
                </a:cubicBezTo>
                <a:close/>
                <a:moveTo>
                  <a:pt x="7612" y="4445"/>
                </a:moveTo>
                <a:cubicBezTo>
                  <a:pt x="7718" y="4562"/>
                  <a:pt x="7716" y="4661"/>
                  <a:pt x="7539" y="4749"/>
                </a:cubicBezTo>
                <a:cubicBezTo>
                  <a:pt x="7568" y="4627"/>
                  <a:pt x="7590" y="4537"/>
                  <a:pt x="7612" y="4445"/>
                </a:cubicBezTo>
                <a:close/>
                <a:moveTo>
                  <a:pt x="7855" y="4609"/>
                </a:moveTo>
                <a:cubicBezTo>
                  <a:pt x="7948" y="4645"/>
                  <a:pt x="7999" y="4663"/>
                  <a:pt x="8087" y="4698"/>
                </a:cubicBezTo>
                <a:cubicBezTo>
                  <a:pt x="8035" y="4752"/>
                  <a:pt x="8008" y="4782"/>
                  <a:pt x="7954" y="4838"/>
                </a:cubicBezTo>
                <a:cubicBezTo>
                  <a:pt x="7914" y="4746"/>
                  <a:pt x="7893" y="4700"/>
                  <a:pt x="7855" y="4609"/>
                </a:cubicBezTo>
                <a:close/>
                <a:moveTo>
                  <a:pt x="6091" y="4324"/>
                </a:moveTo>
                <a:lnTo>
                  <a:pt x="6091" y="4324"/>
                </a:lnTo>
                <a:cubicBezTo>
                  <a:pt x="6267" y="4520"/>
                  <a:pt x="6267" y="4520"/>
                  <a:pt x="6145" y="4645"/>
                </a:cubicBezTo>
                <a:cubicBezTo>
                  <a:pt x="6116" y="4676"/>
                  <a:pt x="6085" y="4704"/>
                  <a:pt x="6053" y="4733"/>
                </a:cubicBezTo>
                <a:cubicBezTo>
                  <a:pt x="6053" y="4736"/>
                  <a:pt x="6054" y="4739"/>
                  <a:pt x="6054" y="4741"/>
                </a:cubicBezTo>
                <a:lnTo>
                  <a:pt x="6043" y="4741"/>
                </a:lnTo>
                <a:cubicBezTo>
                  <a:pt x="5980" y="4792"/>
                  <a:pt x="5918" y="4842"/>
                  <a:pt x="5851" y="4894"/>
                </a:cubicBezTo>
                <a:lnTo>
                  <a:pt x="5851" y="4741"/>
                </a:lnTo>
                <a:lnTo>
                  <a:pt x="6043" y="4741"/>
                </a:lnTo>
                <a:cubicBezTo>
                  <a:pt x="6044" y="4740"/>
                  <a:pt x="6046" y="4738"/>
                  <a:pt x="6049" y="4736"/>
                </a:cubicBezTo>
                <a:cubicBezTo>
                  <a:pt x="6050" y="4736"/>
                  <a:pt x="6050" y="4735"/>
                  <a:pt x="6052" y="4734"/>
                </a:cubicBezTo>
                <a:cubicBezTo>
                  <a:pt x="6047" y="4702"/>
                  <a:pt x="6033" y="4655"/>
                  <a:pt x="6044" y="4646"/>
                </a:cubicBezTo>
                <a:cubicBezTo>
                  <a:pt x="6156" y="4574"/>
                  <a:pt x="6141" y="4468"/>
                  <a:pt x="6091" y="4324"/>
                </a:cubicBezTo>
                <a:close/>
                <a:moveTo>
                  <a:pt x="7741" y="4886"/>
                </a:moveTo>
                <a:cubicBezTo>
                  <a:pt x="7774" y="4886"/>
                  <a:pt x="7808" y="4914"/>
                  <a:pt x="7840" y="4984"/>
                </a:cubicBezTo>
                <a:cubicBezTo>
                  <a:pt x="7766" y="4997"/>
                  <a:pt x="7705" y="5007"/>
                  <a:pt x="7638" y="5021"/>
                </a:cubicBezTo>
                <a:cubicBezTo>
                  <a:pt x="7638" y="5004"/>
                  <a:pt x="7628" y="4969"/>
                  <a:pt x="7639" y="4955"/>
                </a:cubicBezTo>
                <a:cubicBezTo>
                  <a:pt x="7673" y="4914"/>
                  <a:pt x="7707" y="4886"/>
                  <a:pt x="7741" y="4886"/>
                </a:cubicBezTo>
                <a:close/>
                <a:moveTo>
                  <a:pt x="13140" y="5309"/>
                </a:moveTo>
                <a:cubicBezTo>
                  <a:pt x="13164" y="5309"/>
                  <a:pt x="13250" y="5361"/>
                  <a:pt x="13205" y="5437"/>
                </a:cubicBezTo>
                <a:lnTo>
                  <a:pt x="13209" y="5435"/>
                </a:lnTo>
                <a:lnTo>
                  <a:pt x="13209" y="5435"/>
                </a:lnTo>
                <a:cubicBezTo>
                  <a:pt x="13207" y="5437"/>
                  <a:pt x="13205" y="5439"/>
                  <a:pt x="13203" y="5441"/>
                </a:cubicBezTo>
                <a:lnTo>
                  <a:pt x="13203" y="5441"/>
                </a:lnTo>
                <a:cubicBezTo>
                  <a:pt x="13204" y="5440"/>
                  <a:pt x="13204" y="5439"/>
                  <a:pt x="13205" y="5438"/>
                </a:cubicBezTo>
                <a:lnTo>
                  <a:pt x="13205" y="5438"/>
                </a:lnTo>
                <a:cubicBezTo>
                  <a:pt x="13130" y="5480"/>
                  <a:pt x="13055" y="5522"/>
                  <a:pt x="12951" y="5580"/>
                </a:cubicBezTo>
                <a:cubicBezTo>
                  <a:pt x="12932" y="5510"/>
                  <a:pt x="12895" y="5425"/>
                  <a:pt x="12911" y="5412"/>
                </a:cubicBezTo>
                <a:cubicBezTo>
                  <a:pt x="12977" y="5362"/>
                  <a:pt x="13057" y="5328"/>
                  <a:pt x="13137" y="5309"/>
                </a:cubicBezTo>
                <a:cubicBezTo>
                  <a:pt x="13138" y="5309"/>
                  <a:pt x="13139" y="5309"/>
                  <a:pt x="13140" y="5309"/>
                </a:cubicBezTo>
                <a:close/>
                <a:moveTo>
                  <a:pt x="7040" y="5661"/>
                </a:moveTo>
                <a:cubicBezTo>
                  <a:pt x="7061" y="5677"/>
                  <a:pt x="7085" y="5693"/>
                  <a:pt x="7083" y="5694"/>
                </a:cubicBezTo>
                <a:cubicBezTo>
                  <a:pt x="7050" y="5751"/>
                  <a:pt x="7014" y="5807"/>
                  <a:pt x="6978" y="5864"/>
                </a:cubicBezTo>
                <a:cubicBezTo>
                  <a:pt x="6960" y="5849"/>
                  <a:pt x="6940" y="5832"/>
                  <a:pt x="6922" y="5817"/>
                </a:cubicBezTo>
                <a:cubicBezTo>
                  <a:pt x="6961" y="5764"/>
                  <a:pt x="7002" y="5713"/>
                  <a:pt x="7040" y="5661"/>
                </a:cubicBezTo>
                <a:close/>
                <a:moveTo>
                  <a:pt x="5658" y="5655"/>
                </a:moveTo>
                <a:lnTo>
                  <a:pt x="5658" y="5655"/>
                </a:lnTo>
                <a:cubicBezTo>
                  <a:pt x="5587" y="5772"/>
                  <a:pt x="5537" y="5855"/>
                  <a:pt x="5485" y="5938"/>
                </a:cubicBezTo>
                <a:cubicBezTo>
                  <a:pt x="5449" y="5801"/>
                  <a:pt x="5446" y="5683"/>
                  <a:pt x="5658" y="5655"/>
                </a:cubicBezTo>
                <a:close/>
                <a:moveTo>
                  <a:pt x="6034" y="5885"/>
                </a:moveTo>
                <a:cubicBezTo>
                  <a:pt x="6038" y="5885"/>
                  <a:pt x="6060" y="5903"/>
                  <a:pt x="6073" y="5912"/>
                </a:cubicBezTo>
                <a:cubicBezTo>
                  <a:pt x="6044" y="5947"/>
                  <a:pt x="6015" y="5980"/>
                  <a:pt x="5986" y="6016"/>
                </a:cubicBezTo>
                <a:cubicBezTo>
                  <a:pt x="5974" y="6004"/>
                  <a:pt x="5962" y="5994"/>
                  <a:pt x="5950" y="5981"/>
                </a:cubicBezTo>
                <a:cubicBezTo>
                  <a:pt x="5977" y="5949"/>
                  <a:pt x="6003" y="5916"/>
                  <a:pt x="6034" y="5885"/>
                </a:cubicBezTo>
                <a:cubicBezTo>
                  <a:pt x="6034" y="5885"/>
                  <a:pt x="6034" y="5885"/>
                  <a:pt x="6034" y="5885"/>
                </a:cubicBezTo>
                <a:close/>
                <a:moveTo>
                  <a:pt x="11392" y="6371"/>
                </a:moveTo>
                <a:cubicBezTo>
                  <a:pt x="11410" y="6376"/>
                  <a:pt x="11427" y="6382"/>
                  <a:pt x="11445" y="6388"/>
                </a:cubicBezTo>
                <a:cubicBezTo>
                  <a:pt x="11430" y="6434"/>
                  <a:pt x="11413" y="6480"/>
                  <a:pt x="11397" y="6526"/>
                </a:cubicBezTo>
                <a:lnTo>
                  <a:pt x="11354" y="6515"/>
                </a:lnTo>
                <a:cubicBezTo>
                  <a:pt x="11366" y="6468"/>
                  <a:pt x="11379" y="6419"/>
                  <a:pt x="11392" y="6371"/>
                </a:cubicBezTo>
                <a:close/>
                <a:moveTo>
                  <a:pt x="14547" y="7473"/>
                </a:moveTo>
                <a:cubicBezTo>
                  <a:pt x="14562" y="7622"/>
                  <a:pt x="14562" y="7622"/>
                  <a:pt x="14395" y="7677"/>
                </a:cubicBezTo>
                <a:cubicBezTo>
                  <a:pt x="14451" y="7601"/>
                  <a:pt x="14499" y="7538"/>
                  <a:pt x="14547" y="7473"/>
                </a:cubicBezTo>
                <a:close/>
                <a:moveTo>
                  <a:pt x="16655" y="7669"/>
                </a:moveTo>
                <a:cubicBezTo>
                  <a:pt x="16721" y="7669"/>
                  <a:pt x="16746" y="7745"/>
                  <a:pt x="16795" y="7765"/>
                </a:cubicBezTo>
                <a:cubicBezTo>
                  <a:pt x="16786" y="7784"/>
                  <a:pt x="16777" y="7805"/>
                  <a:pt x="16770" y="7824"/>
                </a:cubicBezTo>
                <a:cubicBezTo>
                  <a:pt x="16704" y="7793"/>
                  <a:pt x="16639" y="7762"/>
                  <a:pt x="16548" y="7718"/>
                </a:cubicBezTo>
                <a:cubicBezTo>
                  <a:pt x="16594" y="7682"/>
                  <a:pt x="16628" y="7669"/>
                  <a:pt x="16655" y="7669"/>
                </a:cubicBezTo>
                <a:close/>
                <a:moveTo>
                  <a:pt x="5432" y="7862"/>
                </a:moveTo>
                <a:cubicBezTo>
                  <a:pt x="5459" y="7924"/>
                  <a:pt x="5487" y="7987"/>
                  <a:pt x="5514" y="8051"/>
                </a:cubicBezTo>
                <a:lnTo>
                  <a:pt x="5464" y="8070"/>
                </a:lnTo>
                <a:cubicBezTo>
                  <a:pt x="5443" y="8007"/>
                  <a:pt x="5422" y="7943"/>
                  <a:pt x="5401" y="7877"/>
                </a:cubicBezTo>
                <a:lnTo>
                  <a:pt x="5432" y="7862"/>
                </a:lnTo>
                <a:close/>
                <a:moveTo>
                  <a:pt x="17461" y="8083"/>
                </a:moveTo>
                <a:cubicBezTo>
                  <a:pt x="17473" y="8093"/>
                  <a:pt x="17483" y="8104"/>
                  <a:pt x="17495" y="8114"/>
                </a:cubicBezTo>
                <a:cubicBezTo>
                  <a:pt x="17470" y="8150"/>
                  <a:pt x="17447" y="8187"/>
                  <a:pt x="17423" y="8223"/>
                </a:cubicBezTo>
                <a:cubicBezTo>
                  <a:pt x="17402" y="8209"/>
                  <a:pt x="17383" y="8193"/>
                  <a:pt x="17362" y="8178"/>
                </a:cubicBezTo>
                <a:cubicBezTo>
                  <a:pt x="17396" y="8146"/>
                  <a:pt x="17428" y="8115"/>
                  <a:pt x="17461" y="8083"/>
                </a:cubicBezTo>
                <a:close/>
                <a:moveTo>
                  <a:pt x="3153" y="8729"/>
                </a:moveTo>
                <a:cubicBezTo>
                  <a:pt x="3172" y="8752"/>
                  <a:pt x="3213" y="8776"/>
                  <a:pt x="3211" y="8798"/>
                </a:cubicBezTo>
                <a:cubicBezTo>
                  <a:pt x="3207" y="8856"/>
                  <a:pt x="3185" y="8891"/>
                  <a:pt x="3133" y="8891"/>
                </a:cubicBezTo>
                <a:cubicBezTo>
                  <a:pt x="3106" y="8891"/>
                  <a:pt x="3071" y="8881"/>
                  <a:pt x="3027" y="8860"/>
                </a:cubicBezTo>
                <a:cubicBezTo>
                  <a:pt x="3078" y="8808"/>
                  <a:pt x="3115" y="8767"/>
                  <a:pt x="3153" y="8729"/>
                </a:cubicBezTo>
                <a:close/>
                <a:moveTo>
                  <a:pt x="2757" y="8617"/>
                </a:moveTo>
                <a:lnTo>
                  <a:pt x="2757" y="8617"/>
                </a:lnTo>
                <a:cubicBezTo>
                  <a:pt x="2736" y="8703"/>
                  <a:pt x="2701" y="8724"/>
                  <a:pt x="2662" y="8724"/>
                </a:cubicBezTo>
                <a:cubicBezTo>
                  <a:pt x="2625" y="8724"/>
                  <a:pt x="2584" y="8704"/>
                  <a:pt x="2549" y="8703"/>
                </a:cubicBezTo>
                <a:lnTo>
                  <a:pt x="2549" y="8704"/>
                </a:lnTo>
                <a:cubicBezTo>
                  <a:pt x="2569" y="8774"/>
                  <a:pt x="2697" y="8835"/>
                  <a:pt x="2549" y="8928"/>
                </a:cubicBezTo>
                <a:lnTo>
                  <a:pt x="2549" y="8704"/>
                </a:lnTo>
                <a:cubicBezTo>
                  <a:pt x="2548" y="8704"/>
                  <a:pt x="2548" y="8703"/>
                  <a:pt x="2548" y="8703"/>
                </a:cubicBezTo>
                <a:lnTo>
                  <a:pt x="2549" y="8703"/>
                </a:lnTo>
                <a:cubicBezTo>
                  <a:pt x="2610" y="8678"/>
                  <a:pt x="2671" y="8653"/>
                  <a:pt x="2757" y="8617"/>
                </a:cubicBezTo>
                <a:close/>
                <a:moveTo>
                  <a:pt x="2357" y="9308"/>
                </a:moveTo>
                <a:lnTo>
                  <a:pt x="2357" y="9308"/>
                </a:lnTo>
                <a:cubicBezTo>
                  <a:pt x="2372" y="9407"/>
                  <a:pt x="2386" y="9487"/>
                  <a:pt x="2400" y="9576"/>
                </a:cubicBezTo>
                <a:cubicBezTo>
                  <a:pt x="2281" y="9533"/>
                  <a:pt x="2281" y="9533"/>
                  <a:pt x="2357" y="9308"/>
                </a:cubicBezTo>
                <a:close/>
                <a:moveTo>
                  <a:pt x="17921" y="9429"/>
                </a:moveTo>
                <a:lnTo>
                  <a:pt x="17991" y="9460"/>
                </a:lnTo>
                <a:cubicBezTo>
                  <a:pt x="17941" y="9554"/>
                  <a:pt x="17891" y="9647"/>
                  <a:pt x="17841" y="9739"/>
                </a:cubicBezTo>
                <a:cubicBezTo>
                  <a:pt x="17822" y="9731"/>
                  <a:pt x="17803" y="9722"/>
                  <a:pt x="17784" y="9714"/>
                </a:cubicBezTo>
                <a:cubicBezTo>
                  <a:pt x="17806" y="9672"/>
                  <a:pt x="17829" y="9630"/>
                  <a:pt x="17850" y="9586"/>
                </a:cubicBezTo>
                <a:cubicBezTo>
                  <a:pt x="17875" y="9534"/>
                  <a:pt x="17897" y="9481"/>
                  <a:pt x="17921" y="9429"/>
                </a:cubicBezTo>
                <a:close/>
                <a:moveTo>
                  <a:pt x="17638" y="9888"/>
                </a:moveTo>
                <a:cubicBezTo>
                  <a:pt x="17656" y="9902"/>
                  <a:pt x="17675" y="9913"/>
                  <a:pt x="17693" y="9925"/>
                </a:cubicBezTo>
                <a:cubicBezTo>
                  <a:pt x="17665" y="9964"/>
                  <a:pt x="17635" y="10003"/>
                  <a:pt x="17604" y="10040"/>
                </a:cubicBezTo>
                <a:cubicBezTo>
                  <a:pt x="17604" y="10040"/>
                  <a:pt x="17604" y="10040"/>
                  <a:pt x="17604" y="10040"/>
                </a:cubicBezTo>
                <a:cubicBezTo>
                  <a:pt x="17600" y="10040"/>
                  <a:pt x="17566" y="10018"/>
                  <a:pt x="17566" y="10017"/>
                </a:cubicBezTo>
                <a:cubicBezTo>
                  <a:pt x="17589" y="9974"/>
                  <a:pt x="17614" y="9932"/>
                  <a:pt x="17638" y="9888"/>
                </a:cubicBezTo>
                <a:close/>
                <a:moveTo>
                  <a:pt x="11414" y="10059"/>
                </a:moveTo>
                <a:cubicBezTo>
                  <a:pt x="11414" y="10179"/>
                  <a:pt x="11394" y="10235"/>
                  <a:pt x="11321" y="10235"/>
                </a:cubicBezTo>
                <a:cubicBezTo>
                  <a:pt x="11300" y="10235"/>
                  <a:pt x="11274" y="10230"/>
                  <a:pt x="11243" y="10221"/>
                </a:cubicBezTo>
                <a:cubicBezTo>
                  <a:pt x="11286" y="10179"/>
                  <a:pt x="11331" y="10138"/>
                  <a:pt x="11414" y="10059"/>
                </a:cubicBezTo>
                <a:close/>
                <a:moveTo>
                  <a:pt x="15995" y="11544"/>
                </a:moveTo>
                <a:cubicBezTo>
                  <a:pt x="16015" y="11570"/>
                  <a:pt x="16036" y="11595"/>
                  <a:pt x="16056" y="11621"/>
                </a:cubicBezTo>
                <a:cubicBezTo>
                  <a:pt x="16016" y="11649"/>
                  <a:pt x="15978" y="11677"/>
                  <a:pt x="15938" y="11705"/>
                </a:cubicBezTo>
                <a:cubicBezTo>
                  <a:pt x="15924" y="11688"/>
                  <a:pt x="15909" y="11669"/>
                  <a:pt x="15894" y="11652"/>
                </a:cubicBezTo>
                <a:cubicBezTo>
                  <a:pt x="15927" y="11617"/>
                  <a:pt x="15961" y="11581"/>
                  <a:pt x="15995" y="11544"/>
                </a:cubicBezTo>
                <a:close/>
                <a:moveTo>
                  <a:pt x="8410" y="11730"/>
                </a:moveTo>
                <a:cubicBezTo>
                  <a:pt x="8411" y="11730"/>
                  <a:pt x="8411" y="11730"/>
                  <a:pt x="8411" y="11731"/>
                </a:cubicBezTo>
                <a:cubicBezTo>
                  <a:pt x="8430" y="11761"/>
                  <a:pt x="8445" y="11794"/>
                  <a:pt x="8459" y="11826"/>
                </a:cubicBezTo>
                <a:cubicBezTo>
                  <a:pt x="8440" y="11835"/>
                  <a:pt x="8424" y="11844"/>
                  <a:pt x="8407" y="11852"/>
                </a:cubicBezTo>
                <a:cubicBezTo>
                  <a:pt x="8394" y="11816"/>
                  <a:pt x="8379" y="11782"/>
                  <a:pt x="8366" y="11745"/>
                </a:cubicBezTo>
                <a:cubicBezTo>
                  <a:pt x="8380" y="11741"/>
                  <a:pt x="8404" y="11730"/>
                  <a:pt x="8410" y="11730"/>
                </a:cubicBezTo>
                <a:close/>
                <a:moveTo>
                  <a:pt x="10061" y="11711"/>
                </a:moveTo>
                <a:cubicBezTo>
                  <a:pt x="9991" y="11789"/>
                  <a:pt x="9944" y="11842"/>
                  <a:pt x="9888" y="11905"/>
                </a:cubicBezTo>
                <a:cubicBezTo>
                  <a:pt x="9864" y="11777"/>
                  <a:pt x="9895" y="11711"/>
                  <a:pt x="10061" y="11711"/>
                </a:cubicBezTo>
                <a:close/>
                <a:moveTo>
                  <a:pt x="20734" y="11847"/>
                </a:moveTo>
                <a:cubicBezTo>
                  <a:pt x="20740" y="11873"/>
                  <a:pt x="20746" y="11898"/>
                  <a:pt x="20752" y="11923"/>
                </a:cubicBezTo>
                <a:cubicBezTo>
                  <a:pt x="20710" y="11943"/>
                  <a:pt x="20669" y="11964"/>
                  <a:pt x="20629" y="11983"/>
                </a:cubicBezTo>
                <a:cubicBezTo>
                  <a:pt x="20615" y="11955"/>
                  <a:pt x="20603" y="11924"/>
                  <a:pt x="20590" y="11894"/>
                </a:cubicBezTo>
                <a:cubicBezTo>
                  <a:pt x="20639" y="11879"/>
                  <a:pt x="20686" y="11863"/>
                  <a:pt x="20734" y="11847"/>
                </a:cubicBezTo>
                <a:close/>
                <a:moveTo>
                  <a:pt x="15702" y="11938"/>
                </a:moveTo>
                <a:cubicBezTo>
                  <a:pt x="15716" y="11959"/>
                  <a:pt x="15730" y="11981"/>
                  <a:pt x="15743" y="12001"/>
                </a:cubicBezTo>
                <a:cubicBezTo>
                  <a:pt x="15690" y="12033"/>
                  <a:pt x="15664" y="12120"/>
                  <a:pt x="15585" y="12120"/>
                </a:cubicBezTo>
                <a:cubicBezTo>
                  <a:pt x="15558" y="12120"/>
                  <a:pt x="15524" y="12109"/>
                  <a:pt x="15480" y="12082"/>
                </a:cubicBezTo>
                <a:cubicBezTo>
                  <a:pt x="15565" y="12028"/>
                  <a:pt x="15634" y="11983"/>
                  <a:pt x="15702" y="11938"/>
                </a:cubicBezTo>
                <a:close/>
                <a:moveTo>
                  <a:pt x="21296" y="12091"/>
                </a:moveTo>
                <a:lnTo>
                  <a:pt x="21296" y="12091"/>
                </a:lnTo>
                <a:cubicBezTo>
                  <a:pt x="21254" y="12225"/>
                  <a:pt x="21237" y="12280"/>
                  <a:pt x="21203" y="12280"/>
                </a:cubicBezTo>
                <a:cubicBezTo>
                  <a:pt x="21180" y="12280"/>
                  <a:pt x="21148" y="12254"/>
                  <a:pt x="21095" y="12209"/>
                </a:cubicBezTo>
                <a:cubicBezTo>
                  <a:pt x="21150" y="12178"/>
                  <a:pt x="21198" y="12148"/>
                  <a:pt x="21296" y="12091"/>
                </a:cubicBezTo>
                <a:close/>
                <a:moveTo>
                  <a:pt x="18151" y="12586"/>
                </a:moveTo>
                <a:lnTo>
                  <a:pt x="18151" y="12586"/>
                </a:lnTo>
                <a:cubicBezTo>
                  <a:pt x="18255" y="12670"/>
                  <a:pt x="18255" y="12670"/>
                  <a:pt x="18178" y="12792"/>
                </a:cubicBezTo>
                <a:cubicBezTo>
                  <a:pt x="18168" y="12716"/>
                  <a:pt x="18162" y="12660"/>
                  <a:pt x="18151" y="12586"/>
                </a:cubicBezTo>
                <a:close/>
                <a:moveTo>
                  <a:pt x="17122" y="13655"/>
                </a:moveTo>
                <a:cubicBezTo>
                  <a:pt x="17136" y="13671"/>
                  <a:pt x="17150" y="13685"/>
                  <a:pt x="17163" y="13701"/>
                </a:cubicBezTo>
                <a:cubicBezTo>
                  <a:pt x="17109" y="13746"/>
                  <a:pt x="17055" y="13789"/>
                  <a:pt x="16969" y="13858"/>
                </a:cubicBezTo>
                <a:cubicBezTo>
                  <a:pt x="16964" y="13694"/>
                  <a:pt x="17073" y="13704"/>
                  <a:pt x="17122" y="13655"/>
                </a:cubicBezTo>
                <a:close/>
                <a:moveTo>
                  <a:pt x="12926" y="14664"/>
                </a:moveTo>
                <a:cubicBezTo>
                  <a:pt x="12935" y="14683"/>
                  <a:pt x="12946" y="14702"/>
                  <a:pt x="12955" y="14722"/>
                </a:cubicBezTo>
                <a:cubicBezTo>
                  <a:pt x="12921" y="14737"/>
                  <a:pt x="12888" y="14751"/>
                  <a:pt x="12854" y="14767"/>
                </a:cubicBezTo>
                <a:cubicBezTo>
                  <a:pt x="12846" y="14749"/>
                  <a:pt x="12835" y="14731"/>
                  <a:pt x="12826" y="14713"/>
                </a:cubicBezTo>
                <a:cubicBezTo>
                  <a:pt x="12858" y="14696"/>
                  <a:pt x="12892" y="14679"/>
                  <a:pt x="12926" y="14664"/>
                </a:cubicBezTo>
                <a:close/>
                <a:moveTo>
                  <a:pt x="12770" y="14874"/>
                </a:moveTo>
                <a:cubicBezTo>
                  <a:pt x="12805" y="15007"/>
                  <a:pt x="12700" y="14999"/>
                  <a:pt x="12646" y="15043"/>
                </a:cubicBezTo>
                <a:cubicBezTo>
                  <a:pt x="12625" y="15022"/>
                  <a:pt x="12604" y="15002"/>
                  <a:pt x="12583" y="14981"/>
                </a:cubicBezTo>
                <a:cubicBezTo>
                  <a:pt x="12645" y="14946"/>
                  <a:pt x="12706" y="14911"/>
                  <a:pt x="12770" y="14874"/>
                </a:cubicBezTo>
                <a:close/>
                <a:moveTo>
                  <a:pt x="542" y="14920"/>
                </a:moveTo>
                <a:cubicBezTo>
                  <a:pt x="554" y="14961"/>
                  <a:pt x="572" y="14989"/>
                  <a:pt x="569" y="15015"/>
                </a:cubicBezTo>
                <a:cubicBezTo>
                  <a:pt x="568" y="15028"/>
                  <a:pt x="531" y="15039"/>
                  <a:pt x="511" y="15050"/>
                </a:cubicBezTo>
                <a:cubicBezTo>
                  <a:pt x="496" y="15024"/>
                  <a:pt x="478" y="14998"/>
                  <a:pt x="470" y="14970"/>
                </a:cubicBezTo>
                <a:cubicBezTo>
                  <a:pt x="466" y="14963"/>
                  <a:pt x="502" y="14946"/>
                  <a:pt x="542" y="14920"/>
                </a:cubicBezTo>
                <a:close/>
                <a:moveTo>
                  <a:pt x="425" y="16158"/>
                </a:moveTo>
                <a:cubicBezTo>
                  <a:pt x="472" y="16158"/>
                  <a:pt x="475" y="16182"/>
                  <a:pt x="485" y="16269"/>
                </a:cubicBezTo>
                <a:cubicBezTo>
                  <a:pt x="437" y="16232"/>
                  <a:pt x="401" y="16205"/>
                  <a:pt x="353" y="16166"/>
                </a:cubicBezTo>
                <a:cubicBezTo>
                  <a:pt x="385" y="16162"/>
                  <a:pt x="408" y="16158"/>
                  <a:pt x="425" y="16158"/>
                </a:cubicBezTo>
                <a:close/>
                <a:moveTo>
                  <a:pt x="9770" y="16205"/>
                </a:moveTo>
                <a:cubicBezTo>
                  <a:pt x="9786" y="16221"/>
                  <a:pt x="9800" y="16237"/>
                  <a:pt x="9816" y="16254"/>
                </a:cubicBezTo>
                <a:lnTo>
                  <a:pt x="9695" y="16352"/>
                </a:lnTo>
                <a:cubicBezTo>
                  <a:pt x="9684" y="16341"/>
                  <a:pt x="9674" y="16330"/>
                  <a:pt x="9664" y="16319"/>
                </a:cubicBezTo>
                <a:cubicBezTo>
                  <a:pt x="9699" y="16280"/>
                  <a:pt x="9736" y="16242"/>
                  <a:pt x="9770" y="16205"/>
                </a:cubicBezTo>
                <a:close/>
                <a:moveTo>
                  <a:pt x="478" y="16457"/>
                </a:moveTo>
                <a:cubicBezTo>
                  <a:pt x="502" y="16519"/>
                  <a:pt x="522" y="16567"/>
                  <a:pt x="556" y="16653"/>
                </a:cubicBezTo>
                <a:cubicBezTo>
                  <a:pt x="443" y="16592"/>
                  <a:pt x="379" y="16557"/>
                  <a:pt x="478" y="16457"/>
                </a:cubicBezTo>
                <a:close/>
                <a:moveTo>
                  <a:pt x="19640" y="16691"/>
                </a:moveTo>
                <a:cubicBezTo>
                  <a:pt x="19653" y="16702"/>
                  <a:pt x="19667" y="16713"/>
                  <a:pt x="19681" y="16724"/>
                </a:cubicBezTo>
                <a:cubicBezTo>
                  <a:pt x="19637" y="16776"/>
                  <a:pt x="19594" y="16827"/>
                  <a:pt x="19552" y="16879"/>
                </a:cubicBezTo>
                <a:lnTo>
                  <a:pt x="19505" y="16840"/>
                </a:lnTo>
                <a:cubicBezTo>
                  <a:pt x="19551" y="16790"/>
                  <a:pt x="19594" y="16740"/>
                  <a:pt x="19640" y="16691"/>
                </a:cubicBezTo>
                <a:close/>
                <a:moveTo>
                  <a:pt x="540" y="16738"/>
                </a:moveTo>
                <a:cubicBezTo>
                  <a:pt x="562" y="16750"/>
                  <a:pt x="604" y="16765"/>
                  <a:pt x="603" y="16770"/>
                </a:cubicBezTo>
                <a:cubicBezTo>
                  <a:pt x="593" y="16816"/>
                  <a:pt x="573" y="16858"/>
                  <a:pt x="557" y="16900"/>
                </a:cubicBezTo>
                <a:lnTo>
                  <a:pt x="483" y="16861"/>
                </a:lnTo>
                <a:cubicBezTo>
                  <a:pt x="502" y="16820"/>
                  <a:pt x="521" y="16780"/>
                  <a:pt x="540" y="16738"/>
                </a:cubicBezTo>
                <a:close/>
                <a:moveTo>
                  <a:pt x="5612" y="16734"/>
                </a:moveTo>
                <a:cubicBezTo>
                  <a:pt x="5628" y="16743"/>
                  <a:pt x="5644" y="16754"/>
                  <a:pt x="5662" y="16763"/>
                </a:cubicBezTo>
                <a:cubicBezTo>
                  <a:pt x="5627" y="16853"/>
                  <a:pt x="5595" y="16942"/>
                  <a:pt x="5557" y="17045"/>
                </a:cubicBezTo>
                <a:cubicBezTo>
                  <a:pt x="5510" y="17056"/>
                  <a:pt x="5444" y="17075"/>
                  <a:pt x="5318" y="17105"/>
                </a:cubicBezTo>
                <a:cubicBezTo>
                  <a:pt x="5435" y="16957"/>
                  <a:pt x="5523" y="16844"/>
                  <a:pt x="5612" y="16734"/>
                </a:cubicBezTo>
                <a:close/>
                <a:moveTo>
                  <a:pt x="8701" y="17224"/>
                </a:moveTo>
                <a:lnTo>
                  <a:pt x="8763" y="17290"/>
                </a:lnTo>
                <a:cubicBezTo>
                  <a:pt x="8730" y="17320"/>
                  <a:pt x="8695" y="17349"/>
                  <a:pt x="8659" y="17378"/>
                </a:cubicBezTo>
                <a:cubicBezTo>
                  <a:pt x="8637" y="17352"/>
                  <a:pt x="8617" y="17326"/>
                  <a:pt x="8594" y="17301"/>
                </a:cubicBezTo>
                <a:cubicBezTo>
                  <a:pt x="8629" y="17275"/>
                  <a:pt x="8665" y="17249"/>
                  <a:pt x="8701" y="17224"/>
                </a:cubicBezTo>
                <a:close/>
                <a:moveTo>
                  <a:pt x="20598" y="17765"/>
                </a:moveTo>
                <a:cubicBezTo>
                  <a:pt x="20601" y="17765"/>
                  <a:pt x="20624" y="17801"/>
                  <a:pt x="20651" y="17837"/>
                </a:cubicBezTo>
                <a:cubicBezTo>
                  <a:pt x="20606" y="17857"/>
                  <a:pt x="20574" y="17877"/>
                  <a:pt x="20538" y="17880"/>
                </a:cubicBezTo>
                <a:cubicBezTo>
                  <a:pt x="20538" y="17880"/>
                  <a:pt x="20537" y="17880"/>
                  <a:pt x="20537" y="17880"/>
                </a:cubicBezTo>
                <a:cubicBezTo>
                  <a:pt x="20527" y="17880"/>
                  <a:pt x="20511" y="17846"/>
                  <a:pt x="20499" y="17828"/>
                </a:cubicBezTo>
                <a:cubicBezTo>
                  <a:pt x="20531" y="17806"/>
                  <a:pt x="20562" y="17782"/>
                  <a:pt x="20598" y="17765"/>
                </a:cubicBezTo>
                <a:cubicBezTo>
                  <a:pt x="20598" y="17765"/>
                  <a:pt x="20598" y="17765"/>
                  <a:pt x="20598" y="17765"/>
                </a:cubicBezTo>
                <a:close/>
                <a:moveTo>
                  <a:pt x="1314" y="17721"/>
                </a:moveTo>
                <a:cubicBezTo>
                  <a:pt x="1330" y="17810"/>
                  <a:pt x="1346" y="17901"/>
                  <a:pt x="1370" y="18034"/>
                </a:cubicBezTo>
                <a:cubicBezTo>
                  <a:pt x="1247" y="17921"/>
                  <a:pt x="1276" y="17822"/>
                  <a:pt x="1314" y="17721"/>
                </a:cubicBezTo>
                <a:close/>
                <a:moveTo>
                  <a:pt x="9140" y="18160"/>
                </a:moveTo>
                <a:cubicBezTo>
                  <a:pt x="9141" y="18160"/>
                  <a:pt x="9141" y="18160"/>
                  <a:pt x="9142" y="18160"/>
                </a:cubicBezTo>
                <a:cubicBezTo>
                  <a:pt x="9174" y="18182"/>
                  <a:pt x="9205" y="18208"/>
                  <a:pt x="9236" y="18234"/>
                </a:cubicBezTo>
                <a:cubicBezTo>
                  <a:pt x="9218" y="18253"/>
                  <a:pt x="9201" y="18271"/>
                  <a:pt x="9185" y="18291"/>
                </a:cubicBezTo>
                <a:cubicBezTo>
                  <a:pt x="9158" y="18255"/>
                  <a:pt x="9131" y="18221"/>
                  <a:pt x="9103" y="18186"/>
                </a:cubicBezTo>
                <a:cubicBezTo>
                  <a:pt x="9115" y="18178"/>
                  <a:pt x="9133" y="18160"/>
                  <a:pt x="9140" y="18160"/>
                </a:cubicBezTo>
                <a:close/>
                <a:moveTo>
                  <a:pt x="17743" y="18630"/>
                </a:moveTo>
                <a:cubicBezTo>
                  <a:pt x="17728" y="18841"/>
                  <a:pt x="17547" y="18857"/>
                  <a:pt x="17461" y="18961"/>
                </a:cubicBezTo>
                <a:cubicBezTo>
                  <a:pt x="17499" y="18817"/>
                  <a:pt x="17597" y="18726"/>
                  <a:pt x="17743" y="18630"/>
                </a:cubicBezTo>
                <a:close/>
                <a:moveTo>
                  <a:pt x="12706" y="19593"/>
                </a:moveTo>
                <a:cubicBezTo>
                  <a:pt x="12707" y="19593"/>
                  <a:pt x="12707" y="19593"/>
                  <a:pt x="12708" y="19593"/>
                </a:cubicBezTo>
                <a:cubicBezTo>
                  <a:pt x="12735" y="19602"/>
                  <a:pt x="12759" y="19627"/>
                  <a:pt x="12801" y="19657"/>
                </a:cubicBezTo>
                <a:cubicBezTo>
                  <a:pt x="12765" y="19679"/>
                  <a:pt x="12740" y="19702"/>
                  <a:pt x="12729" y="19702"/>
                </a:cubicBezTo>
                <a:cubicBezTo>
                  <a:pt x="12727" y="19702"/>
                  <a:pt x="12726" y="19701"/>
                  <a:pt x="12725" y="19700"/>
                </a:cubicBezTo>
                <a:cubicBezTo>
                  <a:pt x="12698" y="19685"/>
                  <a:pt x="12679" y="19657"/>
                  <a:pt x="12656" y="19634"/>
                </a:cubicBezTo>
                <a:cubicBezTo>
                  <a:pt x="12672" y="19620"/>
                  <a:pt x="12694" y="19593"/>
                  <a:pt x="12706" y="19593"/>
                </a:cubicBezTo>
                <a:close/>
                <a:moveTo>
                  <a:pt x="16744" y="19619"/>
                </a:moveTo>
                <a:cubicBezTo>
                  <a:pt x="16772" y="19619"/>
                  <a:pt x="16803" y="19626"/>
                  <a:pt x="16839" y="19641"/>
                </a:cubicBezTo>
                <a:cubicBezTo>
                  <a:pt x="16779" y="19676"/>
                  <a:pt x="16716" y="19711"/>
                  <a:pt x="16655" y="19745"/>
                </a:cubicBezTo>
                <a:cubicBezTo>
                  <a:pt x="16645" y="19726"/>
                  <a:pt x="16635" y="19708"/>
                  <a:pt x="16625" y="19690"/>
                </a:cubicBezTo>
                <a:cubicBezTo>
                  <a:pt x="16653" y="19644"/>
                  <a:pt x="16691" y="19619"/>
                  <a:pt x="16744" y="19619"/>
                </a:cubicBezTo>
                <a:close/>
                <a:moveTo>
                  <a:pt x="6747" y="20106"/>
                </a:moveTo>
                <a:cubicBezTo>
                  <a:pt x="6777" y="20106"/>
                  <a:pt x="6806" y="20120"/>
                  <a:pt x="6835" y="20166"/>
                </a:cubicBezTo>
                <a:cubicBezTo>
                  <a:pt x="6892" y="20258"/>
                  <a:pt x="6841" y="20296"/>
                  <a:pt x="6769" y="20332"/>
                </a:cubicBezTo>
                <a:cubicBezTo>
                  <a:pt x="6716" y="20271"/>
                  <a:pt x="6663" y="20213"/>
                  <a:pt x="6594" y="20136"/>
                </a:cubicBezTo>
                <a:lnTo>
                  <a:pt x="6594" y="20136"/>
                </a:lnTo>
                <a:cubicBezTo>
                  <a:pt x="6597" y="20136"/>
                  <a:pt x="6601" y="20136"/>
                  <a:pt x="6604" y="20136"/>
                </a:cubicBezTo>
                <a:cubicBezTo>
                  <a:pt x="6655" y="20136"/>
                  <a:pt x="6702" y="20106"/>
                  <a:pt x="6747" y="20106"/>
                </a:cubicBezTo>
                <a:close/>
                <a:moveTo>
                  <a:pt x="12744" y="20675"/>
                </a:moveTo>
                <a:lnTo>
                  <a:pt x="12744" y="20675"/>
                </a:lnTo>
                <a:cubicBezTo>
                  <a:pt x="12773" y="20794"/>
                  <a:pt x="12787" y="20895"/>
                  <a:pt x="12612" y="20915"/>
                </a:cubicBezTo>
                <a:cubicBezTo>
                  <a:pt x="12649" y="20846"/>
                  <a:pt x="12667" y="20813"/>
                  <a:pt x="12685" y="20781"/>
                </a:cubicBezTo>
                <a:cubicBezTo>
                  <a:pt x="12705" y="20745"/>
                  <a:pt x="12724" y="20711"/>
                  <a:pt x="12744" y="20675"/>
                </a:cubicBezTo>
                <a:close/>
                <a:moveTo>
                  <a:pt x="12286" y="21222"/>
                </a:moveTo>
                <a:cubicBezTo>
                  <a:pt x="12301" y="21256"/>
                  <a:pt x="12311" y="21284"/>
                  <a:pt x="12323" y="21311"/>
                </a:cubicBezTo>
                <a:cubicBezTo>
                  <a:pt x="12303" y="21319"/>
                  <a:pt x="12276" y="21337"/>
                  <a:pt x="12261" y="21337"/>
                </a:cubicBezTo>
                <a:cubicBezTo>
                  <a:pt x="12259" y="21337"/>
                  <a:pt x="12257" y="21337"/>
                  <a:pt x="12255" y="21336"/>
                </a:cubicBezTo>
                <a:cubicBezTo>
                  <a:pt x="12233" y="21322"/>
                  <a:pt x="12222" y="21289"/>
                  <a:pt x="12205" y="21264"/>
                </a:cubicBezTo>
                <a:cubicBezTo>
                  <a:pt x="12227" y="21253"/>
                  <a:pt x="12248" y="21242"/>
                  <a:pt x="12286" y="21222"/>
                </a:cubicBezTo>
                <a:close/>
                <a:moveTo>
                  <a:pt x="7471" y="21978"/>
                </a:moveTo>
                <a:cubicBezTo>
                  <a:pt x="7509" y="22009"/>
                  <a:pt x="7545" y="22042"/>
                  <a:pt x="7584" y="22073"/>
                </a:cubicBezTo>
                <a:cubicBezTo>
                  <a:pt x="7566" y="22089"/>
                  <a:pt x="7541" y="22120"/>
                  <a:pt x="7534" y="22120"/>
                </a:cubicBezTo>
                <a:cubicBezTo>
                  <a:pt x="7534" y="22120"/>
                  <a:pt x="7533" y="22120"/>
                  <a:pt x="7533" y="22120"/>
                </a:cubicBezTo>
                <a:cubicBezTo>
                  <a:pt x="7495" y="22098"/>
                  <a:pt x="7462" y="22067"/>
                  <a:pt x="7428" y="22039"/>
                </a:cubicBezTo>
                <a:cubicBezTo>
                  <a:pt x="7441" y="22019"/>
                  <a:pt x="7457" y="21998"/>
                  <a:pt x="7471" y="21978"/>
                </a:cubicBezTo>
                <a:close/>
                <a:moveTo>
                  <a:pt x="14294" y="21931"/>
                </a:moveTo>
                <a:cubicBezTo>
                  <a:pt x="14301" y="21993"/>
                  <a:pt x="14308" y="22054"/>
                  <a:pt x="14315" y="22116"/>
                </a:cubicBezTo>
                <a:cubicBezTo>
                  <a:pt x="14297" y="22120"/>
                  <a:pt x="14280" y="22123"/>
                  <a:pt x="14264" y="22126"/>
                </a:cubicBezTo>
                <a:cubicBezTo>
                  <a:pt x="14249" y="22063"/>
                  <a:pt x="14237" y="22002"/>
                  <a:pt x="14222" y="21940"/>
                </a:cubicBezTo>
                <a:cubicBezTo>
                  <a:pt x="14245" y="21937"/>
                  <a:pt x="14270" y="21933"/>
                  <a:pt x="14294" y="21931"/>
                </a:cubicBezTo>
                <a:close/>
                <a:moveTo>
                  <a:pt x="8180" y="21970"/>
                </a:moveTo>
                <a:cubicBezTo>
                  <a:pt x="8228" y="22079"/>
                  <a:pt x="8254" y="22135"/>
                  <a:pt x="8292" y="22222"/>
                </a:cubicBezTo>
                <a:cubicBezTo>
                  <a:pt x="8138" y="22187"/>
                  <a:pt x="8177" y="22102"/>
                  <a:pt x="8180" y="21970"/>
                </a:cubicBezTo>
                <a:close/>
                <a:moveTo>
                  <a:pt x="11302" y="22150"/>
                </a:moveTo>
                <a:lnTo>
                  <a:pt x="11357" y="22188"/>
                </a:lnTo>
                <a:cubicBezTo>
                  <a:pt x="11320" y="22237"/>
                  <a:pt x="11283" y="22285"/>
                  <a:pt x="11244" y="22333"/>
                </a:cubicBezTo>
                <a:cubicBezTo>
                  <a:pt x="11230" y="22323"/>
                  <a:pt x="11215" y="22312"/>
                  <a:pt x="11200" y="22302"/>
                </a:cubicBezTo>
                <a:lnTo>
                  <a:pt x="11302" y="22150"/>
                </a:lnTo>
                <a:close/>
                <a:moveTo>
                  <a:pt x="8714" y="22188"/>
                </a:moveTo>
                <a:cubicBezTo>
                  <a:pt x="8793" y="22260"/>
                  <a:pt x="8811" y="22343"/>
                  <a:pt x="8814" y="22428"/>
                </a:cubicBezTo>
                <a:cubicBezTo>
                  <a:pt x="8793" y="22432"/>
                  <a:pt x="8770" y="22435"/>
                  <a:pt x="8748" y="22438"/>
                </a:cubicBezTo>
                <a:cubicBezTo>
                  <a:pt x="8736" y="22355"/>
                  <a:pt x="8726" y="22272"/>
                  <a:pt x="8714" y="22188"/>
                </a:cubicBezTo>
                <a:close/>
                <a:moveTo>
                  <a:pt x="7732" y="22543"/>
                </a:moveTo>
                <a:cubicBezTo>
                  <a:pt x="7733" y="22543"/>
                  <a:pt x="7733" y="22543"/>
                  <a:pt x="7733" y="22543"/>
                </a:cubicBezTo>
                <a:cubicBezTo>
                  <a:pt x="7763" y="22546"/>
                  <a:pt x="7791" y="22561"/>
                  <a:pt x="7838" y="22578"/>
                </a:cubicBezTo>
                <a:cubicBezTo>
                  <a:pt x="7811" y="22610"/>
                  <a:pt x="7792" y="22641"/>
                  <a:pt x="7781" y="22641"/>
                </a:cubicBezTo>
                <a:cubicBezTo>
                  <a:pt x="7780" y="22641"/>
                  <a:pt x="7780" y="22641"/>
                  <a:pt x="7779" y="22641"/>
                </a:cubicBezTo>
                <a:cubicBezTo>
                  <a:pt x="7750" y="22634"/>
                  <a:pt x="7726" y="22612"/>
                  <a:pt x="7698" y="22595"/>
                </a:cubicBezTo>
                <a:cubicBezTo>
                  <a:pt x="7710" y="22577"/>
                  <a:pt x="7722" y="22543"/>
                  <a:pt x="7732" y="22543"/>
                </a:cubicBezTo>
                <a:close/>
                <a:moveTo>
                  <a:pt x="13448" y="22688"/>
                </a:moveTo>
                <a:cubicBezTo>
                  <a:pt x="13472" y="22688"/>
                  <a:pt x="13495" y="22688"/>
                  <a:pt x="13519" y="22689"/>
                </a:cubicBezTo>
                <a:lnTo>
                  <a:pt x="13519" y="22849"/>
                </a:lnTo>
                <a:cubicBezTo>
                  <a:pt x="13503" y="22852"/>
                  <a:pt x="13487" y="22853"/>
                  <a:pt x="13471" y="22855"/>
                </a:cubicBezTo>
                <a:cubicBezTo>
                  <a:pt x="13464" y="22800"/>
                  <a:pt x="13456" y="22744"/>
                  <a:pt x="13448" y="22688"/>
                </a:cubicBezTo>
                <a:close/>
                <a:moveTo>
                  <a:pt x="15001" y="23089"/>
                </a:moveTo>
                <a:cubicBezTo>
                  <a:pt x="15089" y="23223"/>
                  <a:pt x="15089" y="23223"/>
                  <a:pt x="14936" y="23363"/>
                </a:cubicBezTo>
                <a:cubicBezTo>
                  <a:pt x="14966" y="23240"/>
                  <a:pt x="14983" y="23171"/>
                  <a:pt x="15001" y="23089"/>
                </a:cubicBezTo>
                <a:close/>
                <a:moveTo>
                  <a:pt x="13521" y="24474"/>
                </a:moveTo>
                <a:cubicBezTo>
                  <a:pt x="13522" y="24474"/>
                  <a:pt x="13523" y="24474"/>
                  <a:pt x="13524" y="24474"/>
                </a:cubicBezTo>
                <a:cubicBezTo>
                  <a:pt x="13550" y="24490"/>
                  <a:pt x="13567" y="24519"/>
                  <a:pt x="13603" y="24558"/>
                </a:cubicBezTo>
                <a:cubicBezTo>
                  <a:pt x="13556" y="24579"/>
                  <a:pt x="13529" y="24590"/>
                  <a:pt x="13501" y="24601"/>
                </a:cubicBezTo>
                <a:cubicBezTo>
                  <a:pt x="13490" y="24571"/>
                  <a:pt x="13472" y="24541"/>
                  <a:pt x="13470" y="24511"/>
                </a:cubicBezTo>
                <a:cubicBezTo>
                  <a:pt x="13469" y="24500"/>
                  <a:pt x="13508" y="24474"/>
                  <a:pt x="13521" y="24474"/>
                </a:cubicBezTo>
                <a:close/>
                <a:moveTo>
                  <a:pt x="11194" y="25504"/>
                </a:moveTo>
                <a:cubicBezTo>
                  <a:pt x="11138" y="25579"/>
                  <a:pt x="11082" y="25655"/>
                  <a:pt x="11015" y="25740"/>
                </a:cubicBezTo>
                <a:cubicBezTo>
                  <a:pt x="11019" y="25546"/>
                  <a:pt x="11019" y="25546"/>
                  <a:pt x="11194" y="25504"/>
                </a:cubicBezTo>
                <a:close/>
                <a:moveTo>
                  <a:pt x="10951" y="26137"/>
                </a:moveTo>
                <a:cubicBezTo>
                  <a:pt x="10972" y="26202"/>
                  <a:pt x="10988" y="26234"/>
                  <a:pt x="10992" y="26268"/>
                </a:cubicBezTo>
                <a:cubicBezTo>
                  <a:pt x="10993" y="26287"/>
                  <a:pt x="10978" y="26309"/>
                  <a:pt x="10971" y="26332"/>
                </a:cubicBezTo>
                <a:cubicBezTo>
                  <a:pt x="10938" y="26311"/>
                  <a:pt x="10906" y="26292"/>
                  <a:pt x="10878" y="26267"/>
                </a:cubicBezTo>
                <a:cubicBezTo>
                  <a:pt x="10873" y="26265"/>
                  <a:pt x="10898" y="26229"/>
                  <a:pt x="10951" y="26137"/>
                </a:cubicBezTo>
                <a:close/>
                <a:moveTo>
                  <a:pt x="12744" y="0"/>
                </a:moveTo>
                <a:cubicBezTo>
                  <a:pt x="12723" y="95"/>
                  <a:pt x="12710" y="156"/>
                  <a:pt x="12697" y="218"/>
                </a:cubicBezTo>
                <a:cubicBezTo>
                  <a:pt x="12661" y="209"/>
                  <a:pt x="12628" y="210"/>
                  <a:pt x="12611" y="193"/>
                </a:cubicBezTo>
                <a:cubicBezTo>
                  <a:pt x="12528" y="112"/>
                  <a:pt x="12443" y="73"/>
                  <a:pt x="12352" y="73"/>
                </a:cubicBezTo>
                <a:cubicBezTo>
                  <a:pt x="12286" y="73"/>
                  <a:pt x="12216" y="94"/>
                  <a:pt x="12142" y="135"/>
                </a:cubicBezTo>
                <a:cubicBezTo>
                  <a:pt x="12087" y="165"/>
                  <a:pt x="12009" y="147"/>
                  <a:pt x="11944" y="163"/>
                </a:cubicBezTo>
                <a:cubicBezTo>
                  <a:pt x="11738" y="214"/>
                  <a:pt x="11512" y="234"/>
                  <a:pt x="11337" y="339"/>
                </a:cubicBezTo>
                <a:cubicBezTo>
                  <a:pt x="11218" y="412"/>
                  <a:pt x="11049" y="412"/>
                  <a:pt x="10970" y="556"/>
                </a:cubicBezTo>
                <a:cubicBezTo>
                  <a:pt x="10963" y="569"/>
                  <a:pt x="10934" y="578"/>
                  <a:pt x="10912" y="578"/>
                </a:cubicBezTo>
                <a:cubicBezTo>
                  <a:pt x="10907" y="578"/>
                  <a:pt x="10902" y="578"/>
                  <a:pt x="10898" y="577"/>
                </a:cubicBezTo>
                <a:cubicBezTo>
                  <a:pt x="10853" y="566"/>
                  <a:pt x="10811" y="560"/>
                  <a:pt x="10772" y="560"/>
                </a:cubicBezTo>
                <a:cubicBezTo>
                  <a:pt x="10635" y="560"/>
                  <a:pt x="10536" y="630"/>
                  <a:pt x="10494" y="816"/>
                </a:cubicBezTo>
                <a:cubicBezTo>
                  <a:pt x="10423" y="769"/>
                  <a:pt x="10374" y="736"/>
                  <a:pt x="10320" y="699"/>
                </a:cubicBezTo>
                <a:cubicBezTo>
                  <a:pt x="10290" y="761"/>
                  <a:pt x="10277" y="838"/>
                  <a:pt x="10233" y="869"/>
                </a:cubicBezTo>
                <a:cubicBezTo>
                  <a:pt x="10056" y="990"/>
                  <a:pt x="9883" y="1125"/>
                  <a:pt x="9689" y="1202"/>
                </a:cubicBezTo>
                <a:cubicBezTo>
                  <a:pt x="9452" y="1293"/>
                  <a:pt x="9280" y="1479"/>
                  <a:pt x="9054" y="1579"/>
                </a:cubicBezTo>
                <a:cubicBezTo>
                  <a:pt x="8967" y="1619"/>
                  <a:pt x="8908" y="1720"/>
                  <a:pt x="8822" y="1757"/>
                </a:cubicBezTo>
                <a:cubicBezTo>
                  <a:pt x="8753" y="1787"/>
                  <a:pt x="8748" y="1902"/>
                  <a:pt x="8663" y="1902"/>
                </a:cubicBezTo>
                <a:cubicBezTo>
                  <a:pt x="8651" y="1902"/>
                  <a:pt x="8637" y="1900"/>
                  <a:pt x="8622" y="1895"/>
                </a:cubicBezTo>
                <a:cubicBezTo>
                  <a:pt x="8621" y="1895"/>
                  <a:pt x="8621" y="1894"/>
                  <a:pt x="8620" y="1894"/>
                </a:cubicBezTo>
                <a:cubicBezTo>
                  <a:pt x="8605" y="1894"/>
                  <a:pt x="8575" y="1944"/>
                  <a:pt x="8550" y="1966"/>
                </a:cubicBezTo>
                <a:cubicBezTo>
                  <a:pt x="8278" y="2202"/>
                  <a:pt x="8008" y="2442"/>
                  <a:pt x="7730" y="2669"/>
                </a:cubicBezTo>
                <a:cubicBezTo>
                  <a:pt x="7663" y="2723"/>
                  <a:pt x="7616" y="2763"/>
                  <a:pt x="7597" y="2853"/>
                </a:cubicBezTo>
                <a:cubicBezTo>
                  <a:pt x="7588" y="2897"/>
                  <a:pt x="7500" y="2964"/>
                  <a:pt x="7463" y="2964"/>
                </a:cubicBezTo>
                <a:cubicBezTo>
                  <a:pt x="7460" y="2964"/>
                  <a:pt x="7457" y="2964"/>
                  <a:pt x="7455" y="2963"/>
                </a:cubicBezTo>
                <a:cubicBezTo>
                  <a:pt x="7421" y="2948"/>
                  <a:pt x="7391" y="2942"/>
                  <a:pt x="7363" y="2942"/>
                </a:cubicBezTo>
                <a:cubicBezTo>
                  <a:pt x="7235" y="2942"/>
                  <a:pt x="7164" y="3073"/>
                  <a:pt x="7116" y="3136"/>
                </a:cubicBezTo>
                <a:cubicBezTo>
                  <a:pt x="6918" y="3388"/>
                  <a:pt x="6590" y="3533"/>
                  <a:pt x="6540" y="3825"/>
                </a:cubicBezTo>
                <a:cubicBezTo>
                  <a:pt x="6401" y="3849"/>
                  <a:pt x="6308" y="3864"/>
                  <a:pt x="6215" y="3880"/>
                </a:cubicBezTo>
                <a:cubicBezTo>
                  <a:pt x="6229" y="3979"/>
                  <a:pt x="6240" y="4047"/>
                  <a:pt x="6252" y="4142"/>
                </a:cubicBezTo>
                <a:cubicBezTo>
                  <a:pt x="6163" y="4120"/>
                  <a:pt x="6100" y="4105"/>
                  <a:pt x="6049" y="4091"/>
                </a:cubicBezTo>
                <a:cubicBezTo>
                  <a:pt x="6020" y="4143"/>
                  <a:pt x="5999" y="4223"/>
                  <a:pt x="5975" y="4224"/>
                </a:cubicBezTo>
                <a:cubicBezTo>
                  <a:pt x="5859" y="4231"/>
                  <a:pt x="5824" y="4291"/>
                  <a:pt x="5816" y="4393"/>
                </a:cubicBezTo>
                <a:cubicBezTo>
                  <a:pt x="5815" y="4418"/>
                  <a:pt x="5774" y="4454"/>
                  <a:pt x="5746" y="4461"/>
                </a:cubicBezTo>
                <a:cubicBezTo>
                  <a:pt x="5603" y="4500"/>
                  <a:pt x="5543" y="4600"/>
                  <a:pt x="5533" y="4732"/>
                </a:cubicBezTo>
                <a:cubicBezTo>
                  <a:pt x="5459" y="4742"/>
                  <a:pt x="5400" y="4752"/>
                  <a:pt x="5335" y="4761"/>
                </a:cubicBezTo>
                <a:cubicBezTo>
                  <a:pt x="5356" y="4805"/>
                  <a:pt x="5372" y="4838"/>
                  <a:pt x="5388" y="4870"/>
                </a:cubicBezTo>
                <a:cubicBezTo>
                  <a:pt x="5175" y="5031"/>
                  <a:pt x="5009" y="5224"/>
                  <a:pt x="4973" y="5500"/>
                </a:cubicBezTo>
                <a:cubicBezTo>
                  <a:pt x="4939" y="5494"/>
                  <a:pt x="4907" y="5490"/>
                  <a:pt x="4878" y="5490"/>
                </a:cubicBezTo>
                <a:cubicBezTo>
                  <a:pt x="4800" y="5490"/>
                  <a:pt x="4739" y="5518"/>
                  <a:pt x="4706" y="5620"/>
                </a:cubicBezTo>
                <a:cubicBezTo>
                  <a:pt x="4684" y="5685"/>
                  <a:pt x="4647" y="5774"/>
                  <a:pt x="4592" y="5800"/>
                </a:cubicBezTo>
                <a:cubicBezTo>
                  <a:pt x="4394" y="5892"/>
                  <a:pt x="4314" y="6069"/>
                  <a:pt x="4217" y="6241"/>
                </a:cubicBezTo>
                <a:cubicBezTo>
                  <a:pt x="4174" y="6318"/>
                  <a:pt x="4086" y="6370"/>
                  <a:pt x="4017" y="6434"/>
                </a:cubicBezTo>
                <a:cubicBezTo>
                  <a:pt x="4032" y="6470"/>
                  <a:pt x="4047" y="6508"/>
                  <a:pt x="4071" y="6571"/>
                </a:cubicBezTo>
                <a:cubicBezTo>
                  <a:pt x="4064" y="6571"/>
                  <a:pt x="4058" y="6570"/>
                  <a:pt x="4051" y="6570"/>
                </a:cubicBezTo>
                <a:cubicBezTo>
                  <a:pt x="3873" y="6570"/>
                  <a:pt x="3836" y="6712"/>
                  <a:pt x="3761" y="6814"/>
                </a:cubicBezTo>
                <a:cubicBezTo>
                  <a:pt x="3683" y="6920"/>
                  <a:pt x="3605" y="7027"/>
                  <a:pt x="3531" y="7136"/>
                </a:cubicBezTo>
                <a:cubicBezTo>
                  <a:pt x="3505" y="7174"/>
                  <a:pt x="3495" y="7226"/>
                  <a:pt x="3465" y="7259"/>
                </a:cubicBezTo>
                <a:cubicBezTo>
                  <a:pt x="3329" y="7408"/>
                  <a:pt x="3162" y="7535"/>
                  <a:pt x="3057" y="7703"/>
                </a:cubicBezTo>
                <a:cubicBezTo>
                  <a:pt x="2940" y="7888"/>
                  <a:pt x="2765" y="8038"/>
                  <a:pt x="2713" y="8262"/>
                </a:cubicBezTo>
                <a:cubicBezTo>
                  <a:pt x="2709" y="8279"/>
                  <a:pt x="2674" y="8303"/>
                  <a:pt x="2656" y="8303"/>
                </a:cubicBezTo>
                <a:cubicBezTo>
                  <a:pt x="2654" y="8303"/>
                  <a:pt x="2652" y="8303"/>
                  <a:pt x="2650" y="8303"/>
                </a:cubicBezTo>
                <a:cubicBezTo>
                  <a:pt x="2505" y="8303"/>
                  <a:pt x="2460" y="8419"/>
                  <a:pt x="2411" y="8518"/>
                </a:cubicBezTo>
                <a:cubicBezTo>
                  <a:pt x="2331" y="8678"/>
                  <a:pt x="2261" y="8839"/>
                  <a:pt x="2176" y="9024"/>
                </a:cubicBezTo>
                <a:cubicBezTo>
                  <a:pt x="2137" y="8987"/>
                  <a:pt x="2104" y="8957"/>
                  <a:pt x="2072" y="8928"/>
                </a:cubicBezTo>
                <a:lnTo>
                  <a:pt x="2077" y="8928"/>
                </a:lnTo>
                <a:cubicBezTo>
                  <a:pt x="2020" y="8924"/>
                  <a:pt x="1964" y="8918"/>
                  <a:pt x="1912" y="8914"/>
                </a:cubicBezTo>
                <a:lnTo>
                  <a:pt x="1912" y="8914"/>
                </a:lnTo>
                <a:cubicBezTo>
                  <a:pt x="1938" y="9017"/>
                  <a:pt x="1958" y="9097"/>
                  <a:pt x="1984" y="9199"/>
                </a:cubicBezTo>
                <a:cubicBezTo>
                  <a:pt x="2048" y="9144"/>
                  <a:pt x="2105" y="9101"/>
                  <a:pt x="2169" y="9049"/>
                </a:cubicBezTo>
                <a:lnTo>
                  <a:pt x="2169" y="9049"/>
                </a:lnTo>
                <a:cubicBezTo>
                  <a:pt x="2254" y="9237"/>
                  <a:pt x="1942" y="9355"/>
                  <a:pt x="2133" y="9532"/>
                </a:cubicBezTo>
                <a:cubicBezTo>
                  <a:pt x="2016" y="9581"/>
                  <a:pt x="1911" y="9627"/>
                  <a:pt x="1804" y="9673"/>
                </a:cubicBezTo>
                <a:cubicBezTo>
                  <a:pt x="1888" y="9938"/>
                  <a:pt x="2164" y="9968"/>
                  <a:pt x="2349" y="10110"/>
                </a:cubicBezTo>
                <a:cubicBezTo>
                  <a:pt x="2387" y="10138"/>
                  <a:pt x="2443" y="10138"/>
                  <a:pt x="2490" y="10157"/>
                </a:cubicBezTo>
                <a:cubicBezTo>
                  <a:pt x="2511" y="10165"/>
                  <a:pt x="2539" y="10196"/>
                  <a:pt x="2551" y="10196"/>
                </a:cubicBezTo>
                <a:cubicBezTo>
                  <a:pt x="2552" y="10196"/>
                  <a:pt x="2553" y="10196"/>
                  <a:pt x="2553" y="10196"/>
                </a:cubicBezTo>
                <a:cubicBezTo>
                  <a:pt x="2607" y="10166"/>
                  <a:pt x="2651" y="10116"/>
                  <a:pt x="2709" y="10095"/>
                </a:cubicBezTo>
                <a:cubicBezTo>
                  <a:pt x="2731" y="10086"/>
                  <a:pt x="2758" y="10082"/>
                  <a:pt x="2784" y="10082"/>
                </a:cubicBezTo>
                <a:cubicBezTo>
                  <a:pt x="2814" y="10082"/>
                  <a:pt x="2843" y="10087"/>
                  <a:pt x="2868" y="10097"/>
                </a:cubicBezTo>
                <a:cubicBezTo>
                  <a:pt x="2884" y="10103"/>
                  <a:pt x="2897" y="10106"/>
                  <a:pt x="2906" y="10106"/>
                </a:cubicBezTo>
                <a:cubicBezTo>
                  <a:pt x="2962" y="10106"/>
                  <a:pt x="2925" y="10017"/>
                  <a:pt x="2957" y="10013"/>
                </a:cubicBezTo>
                <a:cubicBezTo>
                  <a:pt x="3332" y="9975"/>
                  <a:pt x="3556" y="9644"/>
                  <a:pt x="3893" y="9530"/>
                </a:cubicBezTo>
                <a:cubicBezTo>
                  <a:pt x="3926" y="9519"/>
                  <a:pt x="3943" y="9464"/>
                  <a:pt x="3969" y="9431"/>
                </a:cubicBezTo>
                <a:cubicBezTo>
                  <a:pt x="3990" y="9408"/>
                  <a:pt x="4018" y="9363"/>
                  <a:pt x="4032" y="9363"/>
                </a:cubicBezTo>
                <a:cubicBezTo>
                  <a:pt x="4032" y="9363"/>
                  <a:pt x="4033" y="9363"/>
                  <a:pt x="4033" y="9363"/>
                </a:cubicBezTo>
                <a:cubicBezTo>
                  <a:pt x="4056" y="9370"/>
                  <a:pt x="4076" y="9373"/>
                  <a:pt x="4095" y="9373"/>
                </a:cubicBezTo>
                <a:cubicBezTo>
                  <a:pt x="4199" y="9373"/>
                  <a:pt x="4241" y="9274"/>
                  <a:pt x="4275" y="9200"/>
                </a:cubicBezTo>
                <a:cubicBezTo>
                  <a:pt x="4332" y="9080"/>
                  <a:pt x="4493" y="9117"/>
                  <a:pt x="4543" y="8995"/>
                </a:cubicBezTo>
                <a:cubicBezTo>
                  <a:pt x="4545" y="8988"/>
                  <a:pt x="4559" y="8986"/>
                  <a:pt x="4579" y="8986"/>
                </a:cubicBezTo>
                <a:cubicBezTo>
                  <a:pt x="4613" y="8986"/>
                  <a:pt x="4661" y="8992"/>
                  <a:pt x="4694" y="8992"/>
                </a:cubicBezTo>
                <a:cubicBezTo>
                  <a:pt x="4772" y="8810"/>
                  <a:pt x="5046" y="8590"/>
                  <a:pt x="5243" y="8551"/>
                </a:cubicBezTo>
                <a:cubicBezTo>
                  <a:pt x="5235" y="8518"/>
                  <a:pt x="5211" y="8466"/>
                  <a:pt x="5222" y="8459"/>
                </a:cubicBezTo>
                <a:cubicBezTo>
                  <a:pt x="5402" y="8324"/>
                  <a:pt x="5597" y="8207"/>
                  <a:pt x="5767" y="8061"/>
                </a:cubicBezTo>
                <a:cubicBezTo>
                  <a:pt x="5861" y="7980"/>
                  <a:pt x="5915" y="7852"/>
                  <a:pt x="6006" y="7719"/>
                </a:cubicBezTo>
                <a:cubicBezTo>
                  <a:pt x="6027" y="7725"/>
                  <a:pt x="6046" y="7727"/>
                  <a:pt x="6064" y="7727"/>
                </a:cubicBezTo>
                <a:cubicBezTo>
                  <a:pt x="6180" y="7727"/>
                  <a:pt x="6257" y="7620"/>
                  <a:pt x="6327" y="7486"/>
                </a:cubicBezTo>
                <a:cubicBezTo>
                  <a:pt x="6254" y="7472"/>
                  <a:pt x="6200" y="7462"/>
                  <a:pt x="6147" y="7453"/>
                </a:cubicBezTo>
                <a:cubicBezTo>
                  <a:pt x="6147" y="7443"/>
                  <a:pt x="6148" y="7433"/>
                  <a:pt x="6149" y="7422"/>
                </a:cubicBezTo>
                <a:cubicBezTo>
                  <a:pt x="6236" y="7414"/>
                  <a:pt x="6322" y="7408"/>
                  <a:pt x="6418" y="7399"/>
                </a:cubicBezTo>
                <a:cubicBezTo>
                  <a:pt x="6368" y="7285"/>
                  <a:pt x="6326" y="7186"/>
                  <a:pt x="6283" y="7084"/>
                </a:cubicBezTo>
                <a:cubicBezTo>
                  <a:pt x="6338" y="7074"/>
                  <a:pt x="6389" y="7066"/>
                  <a:pt x="6440" y="7057"/>
                </a:cubicBezTo>
                <a:cubicBezTo>
                  <a:pt x="6411" y="7021"/>
                  <a:pt x="6388" y="6972"/>
                  <a:pt x="6350" y="6955"/>
                </a:cubicBezTo>
                <a:cubicBezTo>
                  <a:pt x="6223" y="6899"/>
                  <a:pt x="6223" y="6814"/>
                  <a:pt x="6279" y="6712"/>
                </a:cubicBezTo>
                <a:cubicBezTo>
                  <a:pt x="6289" y="6695"/>
                  <a:pt x="6319" y="6690"/>
                  <a:pt x="6343" y="6677"/>
                </a:cubicBezTo>
                <a:cubicBezTo>
                  <a:pt x="6352" y="6766"/>
                  <a:pt x="6361" y="6840"/>
                  <a:pt x="6368" y="6919"/>
                </a:cubicBezTo>
                <a:cubicBezTo>
                  <a:pt x="6525" y="6896"/>
                  <a:pt x="6659" y="6875"/>
                  <a:pt x="6853" y="6845"/>
                </a:cubicBezTo>
                <a:cubicBezTo>
                  <a:pt x="6738" y="6803"/>
                  <a:pt x="6689" y="6784"/>
                  <a:pt x="6576" y="6746"/>
                </a:cubicBezTo>
                <a:cubicBezTo>
                  <a:pt x="6729" y="6717"/>
                  <a:pt x="6815" y="6701"/>
                  <a:pt x="6945" y="6677"/>
                </a:cubicBezTo>
                <a:cubicBezTo>
                  <a:pt x="6848" y="6652"/>
                  <a:pt x="6801" y="6642"/>
                  <a:pt x="6742" y="6626"/>
                </a:cubicBezTo>
                <a:cubicBezTo>
                  <a:pt x="6772" y="6595"/>
                  <a:pt x="6797" y="6558"/>
                  <a:pt x="6805" y="6558"/>
                </a:cubicBezTo>
                <a:cubicBezTo>
                  <a:pt x="6806" y="6558"/>
                  <a:pt x="6806" y="6558"/>
                  <a:pt x="6807" y="6558"/>
                </a:cubicBezTo>
                <a:cubicBezTo>
                  <a:pt x="6843" y="6575"/>
                  <a:pt x="6873" y="6585"/>
                  <a:pt x="6898" y="6585"/>
                </a:cubicBezTo>
                <a:cubicBezTo>
                  <a:pt x="6940" y="6585"/>
                  <a:pt x="6970" y="6556"/>
                  <a:pt x="6996" y="6477"/>
                </a:cubicBezTo>
                <a:cubicBezTo>
                  <a:pt x="7023" y="6394"/>
                  <a:pt x="7129" y="6335"/>
                  <a:pt x="7199" y="6266"/>
                </a:cubicBezTo>
                <a:cubicBezTo>
                  <a:pt x="7185" y="6190"/>
                  <a:pt x="7166" y="6096"/>
                  <a:pt x="7149" y="6002"/>
                </a:cubicBezTo>
                <a:cubicBezTo>
                  <a:pt x="7165" y="5998"/>
                  <a:pt x="7181" y="5993"/>
                  <a:pt x="7196" y="5990"/>
                </a:cubicBezTo>
                <a:cubicBezTo>
                  <a:pt x="7222" y="6043"/>
                  <a:pt x="7249" y="6096"/>
                  <a:pt x="7295" y="6189"/>
                </a:cubicBezTo>
                <a:cubicBezTo>
                  <a:pt x="7361" y="6053"/>
                  <a:pt x="7409" y="5955"/>
                  <a:pt x="7457" y="5855"/>
                </a:cubicBezTo>
                <a:cubicBezTo>
                  <a:pt x="7393" y="5835"/>
                  <a:pt x="7343" y="5821"/>
                  <a:pt x="7255" y="5794"/>
                </a:cubicBezTo>
                <a:cubicBezTo>
                  <a:pt x="7397" y="5758"/>
                  <a:pt x="7500" y="5732"/>
                  <a:pt x="7640" y="5699"/>
                </a:cubicBezTo>
                <a:cubicBezTo>
                  <a:pt x="7546" y="5672"/>
                  <a:pt x="7496" y="5657"/>
                  <a:pt x="7426" y="5637"/>
                </a:cubicBezTo>
                <a:cubicBezTo>
                  <a:pt x="7519" y="5586"/>
                  <a:pt x="7651" y="5557"/>
                  <a:pt x="7666" y="5497"/>
                </a:cubicBezTo>
                <a:cubicBezTo>
                  <a:pt x="7695" y="5391"/>
                  <a:pt x="7734" y="5352"/>
                  <a:pt x="7828" y="5304"/>
                </a:cubicBezTo>
                <a:cubicBezTo>
                  <a:pt x="7887" y="5274"/>
                  <a:pt x="7905" y="5153"/>
                  <a:pt x="7924" y="5068"/>
                </a:cubicBezTo>
                <a:cubicBezTo>
                  <a:pt x="7937" y="5003"/>
                  <a:pt x="7926" y="4932"/>
                  <a:pt x="7926" y="4890"/>
                </a:cubicBezTo>
                <a:cubicBezTo>
                  <a:pt x="8104" y="4819"/>
                  <a:pt x="8262" y="4756"/>
                  <a:pt x="8421" y="4692"/>
                </a:cubicBezTo>
                <a:lnTo>
                  <a:pt x="8421" y="4518"/>
                </a:lnTo>
                <a:cubicBezTo>
                  <a:pt x="8497" y="4511"/>
                  <a:pt x="8557" y="4505"/>
                  <a:pt x="8624" y="4496"/>
                </a:cubicBezTo>
                <a:cubicBezTo>
                  <a:pt x="8604" y="4460"/>
                  <a:pt x="8589" y="4434"/>
                  <a:pt x="8573" y="4406"/>
                </a:cubicBezTo>
                <a:cubicBezTo>
                  <a:pt x="8615" y="4395"/>
                  <a:pt x="8655" y="4386"/>
                  <a:pt x="8697" y="4376"/>
                </a:cubicBezTo>
                <a:cubicBezTo>
                  <a:pt x="8598" y="4240"/>
                  <a:pt x="8578" y="3981"/>
                  <a:pt x="8665" y="3749"/>
                </a:cubicBezTo>
                <a:lnTo>
                  <a:pt x="8665" y="3749"/>
                </a:lnTo>
                <a:cubicBezTo>
                  <a:pt x="8763" y="3848"/>
                  <a:pt x="8852" y="3937"/>
                  <a:pt x="8969" y="4054"/>
                </a:cubicBezTo>
                <a:cubicBezTo>
                  <a:pt x="8993" y="3786"/>
                  <a:pt x="9260" y="3685"/>
                  <a:pt x="9279" y="3439"/>
                </a:cubicBezTo>
                <a:cubicBezTo>
                  <a:pt x="9279" y="3433"/>
                  <a:pt x="9311" y="3433"/>
                  <a:pt x="9323" y="3422"/>
                </a:cubicBezTo>
                <a:cubicBezTo>
                  <a:pt x="9388" y="3369"/>
                  <a:pt x="9458" y="3320"/>
                  <a:pt x="9510" y="3257"/>
                </a:cubicBezTo>
                <a:cubicBezTo>
                  <a:pt x="9581" y="3167"/>
                  <a:pt x="9617" y="3034"/>
                  <a:pt x="9703" y="2978"/>
                </a:cubicBezTo>
                <a:cubicBezTo>
                  <a:pt x="9839" y="2892"/>
                  <a:pt x="9830" y="2754"/>
                  <a:pt x="9890" y="2642"/>
                </a:cubicBezTo>
                <a:cubicBezTo>
                  <a:pt x="9924" y="2580"/>
                  <a:pt x="9967" y="2525"/>
                  <a:pt x="10034" y="2422"/>
                </a:cubicBezTo>
                <a:cubicBezTo>
                  <a:pt x="10045" y="2509"/>
                  <a:pt x="10051" y="2546"/>
                  <a:pt x="10060" y="2600"/>
                </a:cubicBezTo>
                <a:cubicBezTo>
                  <a:pt x="10237" y="2422"/>
                  <a:pt x="10391" y="2231"/>
                  <a:pt x="10577" y="2083"/>
                </a:cubicBezTo>
                <a:cubicBezTo>
                  <a:pt x="10820" y="1889"/>
                  <a:pt x="11109" y="1764"/>
                  <a:pt x="11388" y="1627"/>
                </a:cubicBezTo>
                <a:cubicBezTo>
                  <a:pt x="11706" y="1471"/>
                  <a:pt x="12034" y="1337"/>
                  <a:pt x="12357" y="1192"/>
                </a:cubicBezTo>
                <a:cubicBezTo>
                  <a:pt x="12470" y="1234"/>
                  <a:pt x="12593" y="1281"/>
                  <a:pt x="12697" y="1320"/>
                </a:cubicBezTo>
                <a:cubicBezTo>
                  <a:pt x="12686" y="1410"/>
                  <a:pt x="12678" y="1464"/>
                  <a:pt x="12671" y="1530"/>
                </a:cubicBezTo>
                <a:cubicBezTo>
                  <a:pt x="12748" y="1467"/>
                  <a:pt x="12807" y="1419"/>
                  <a:pt x="12821" y="1408"/>
                </a:cubicBezTo>
                <a:cubicBezTo>
                  <a:pt x="13011" y="1486"/>
                  <a:pt x="13152" y="1543"/>
                  <a:pt x="13300" y="1603"/>
                </a:cubicBezTo>
                <a:cubicBezTo>
                  <a:pt x="13266" y="1631"/>
                  <a:pt x="13232" y="1657"/>
                  <a:pt x="13181" y="1698"/>
                </a:cubicBezTo>
                <a:cubicBezTo>
                  <a:pt x="13410" y="1754"/>
                  <a:pt x="13366" y="1943"/>
                  <a:pt x="13427" y="2093"/>
                </a:cubicBezTo>
                <a:lnTo>
                  <a:pt x="13159" y="2093"/>
                </a:lnTo>
                <a:cubicBezTo>
                  <a:pt x="13156" y="2101"/>
                  <a:pt x="13155" y="2111"/>
                  <a:pt x="13152" y="2121"/>
                </a:cubicBezTo>
                <a:cubicBezTo>
                  <a:pt x="13240" y="2158"/>
                  <a:pt x="13326" y="2197"/>
                  <a:pt x="13459" y="2254"/>
                </a:cubicBezTo>
                <a:cubicBezTo>
                  <a:pt x="13323" y="2273"/>
                  <a:pt x="13244" y="2285"/>
                  <a:pt x="13159" y="2297"/>
                </a:cubicBezTo>
                <a:cubicBezTo>
                  <a:pt x="13258" y="2455"/>
                  <a:pt x="13212" y="2615"/>
                  <a:pt x="13138" y="2734"/>
                </a:cubicBezTo>
                <a:cubicBezTo>
                  <a:pt x="13024" y="2921"/>
                  <a:pt x="12863" y="3078"/>
                  <a:pt x="12723" y="3247"/>
                </a:cubicBezTo>
                <a:lnTo>
                  <a:pt x="12714" y="3244"/>
                </a:lnTo>
                <a:lnTo>
                  <a:pt x="12714" y="3244"/>
                </a:lnTo>
                <a:cubicBezTo>
                  <a:pt x="12717" y="3246"/>
                  <a:pt x="12717" y="3250"/>
                  <a:pt x="12718" y="3252"/>
                </a:cubicBezTo>
                <a:lnTo>
                  <a:pt x="12723" y="3247"/>
                </a:lnTo>
                <a:lnTo>
                  <a:pt x="12723" y="3247"/>
                </a:lnTo>
                <a:cubicBezTo>
                  <a:pt x="12673" y="3304"/>
                  <a:pt x="12610" y="3355"/>
                  <a:pt x="12578" y="3422"/>
                </a:cubicBezTo>
                <a:cubicBezTo>
                  <a:pt x="12496" y="3591"/>
                  <a:pt x="12334" y="3697"/>
                  <a:pt x="12242" y="3869"/>
                </a:cubicBezTo>
                <a:cubicBezTo>
                  <a:pt x="12147" y="4045"/>
                  <a:pt x="12054" y="4296"/>
                  <a:pt x="11772" y="4296"/>
                </a:cubicBezTo>
                <a:cubicBezTo>
                  <a:pt x="11770" y="4296"/>
                  <a:pt x="11768" y="4296"/>
                  <a:pt x="11766" y="4296"/>
                </a:cubicBezTo>
                <a:cubicBezTo>
                  <a:pt x="11760" y="4296"/>
                  <a:pt x="11754" y="4318"/>
                  <a:pt x="11748" y="4329"/>
                </a:cubicBezTo>
                <a:cubicBezTo>
                  <a:pt x="11785" y="4340"/>
                  <a:pt x="11824" y="4352"/>
                  <a:pt x="11907" y="4380"/>
                </a:cubicBezTo>
                <a:cubicBezTo>
                  <a:pt x="11785" y="4451"/>
                  <a:pt x="11702" y="4500"/>
                  <a:pt x="11645" y="4532"/>
                </a:cubicBezTo>
                <a:lnTo>
                  <a:pt x="11645" y="4716"/>
                </a:lnTo>
                <a:cubicBezTo>
                  <a:pt x="11644" y="4716"/>
                  <a:pt x="11642" y="4716"/>
                  <a:pt x="11641" y="4716"/>
                </a:cubicBezTo>
                <a:cubicBezTo>
                  <a:pt x="11532" y="4716"/>
                  <a:pt x="11525" y="4825"/>
                  <a:pt x="11467" y="4873"/>
                </a:cubicBezTo>
                <a:cubicBezTo>
                  <a:pt x="11404" y="4926"/>
                  <a:pt x="11342" y="5019"/>
                  <a:pt x="11240" y="5019"/>
                </a:cubicBezTo>
                <a:cubicBezTo>
                  <a:pt x="11224" y="5019"/>
                  <a:pt x="11207" y="5016"/>
                  <a:pt x="11188" y="5011"/>
                </a:cubicBezTo>
                <a:cubicBezTo>
                  <a:pt x="11187" y="5011"/>
                  <a:pt x="11187" y="5011"/>
                  <a:pt x="11186" y="5011"/>
                </a:cubicBezTo>
                <a:cubicBezTo>
                  <a:pt x="11179" y="5011"/>
                  <a:pt x="11166" y="5026"/>
                  <a:pt x="11156" y="5034"/>
                </a:cubicBezTo>
                <a:cubicBezTo>
                  <a:pt x="11195" y="5059"/>
                  <a:pt x="11232" y="5081"/>
                  <a:pt x="11277" y="5110"/>
                </a:cubicBezTo>
                <a:cubicBezTo>
                  <a:pt x="11119" y="5273"/>
                  <a:pt x="10971" y="5425"/>
                  <a:pt x="10846" y="5553"/>
                </a:cubicBezTo>
                <a:cubicBezTo>
                  <a:pt x="10808" y="5636"/>
                  <a:pt x="10792" y="5708"/>
                  <a:pt x="10748" y="5755"/>
                </a:cubicBezTo>
                <a:cubicBezTo>
                  <a:pt x="10671" y="5835"/>
                  <a:pt x="10552" y="5886"/>
                  <a:pt x="10495" y="5977"/>
                </a:cubicBezTo>
                <a:cubicBezTo>
                  <a:pt x="10415" y="6105"/>
                  <a:pt x="10365" y="6160"/>
                  <a:pt x="10264" y="6160"/>
                </a:cubicBezTo>
                <a:cubicBezTo>
                  <a:pt x="10232" y="6160"/>
                  <a:pt x="10194" y="6154"/>
                  <a:pt x="10148" y="6144"/>
                </a:cubicBezTo>
                <a:cubicBezTo>
                  <a:pt x="10100" y="6133"/>
                  <a:pt x="10051" y="6128"/>
                  <a:pt x="10003" y="6128"/>
                </a:cubicBezTo>
                <a:cubicBezTo>
                  <a:pt x="9998" y="6128"/>
                  <a:pt x="9994" y="6128"/>
                  <a:pt x="9990" y="6128"/>
                </a:cubicBezTo>
                <a:cubicBezTo>
                  <a:pt x="9974" y="6128"/>
                  <a:pt x="9961" y="6161"/>
                  <a:pt x="9932" y="6195"/>
                </a:cubicBezTo>
                <a:cubicBezTo>
                  <a:pt x="10024" y="6210"/>
                  <a:pt x="10093" y="6222"/>
                  <a:pt x="10203" y="6242"/>
                </a:cubicBezTo>
                <a:cubicBezTo>
                  <a:pt x="10129" y="6300"/>
                  <a:pt x="10065" y="6326"/>
                  <a:pt x="10057" y="6363"/>
                </a:cubicBezTo>
                <a:cubicBezTo>
                  <a:pt x="10015" y="6583"/>
                  <a:pt x="9888" y="6651"/>
                  <a:pt x="9719" y="6651"/>
                </a:cubicBezTo>
                <a:cubicBezTo>
                  <a:pt x="9679" y="6651"/>
                  <a:pt x="9637" y="6647"/>
                  <a:pt x="9593" y="6641"/>
                </a:cubicBezTo>
                <a:cubicBezTo>
                  <a:pt x="9593" y="6641"/>
                  <a:pt x="9592" y="6641"/>
                  <a:pt x="9592" y="6641"/>
                </a:cubicBezTo>
                <a:cubicBezTo>
                  <a:pt x="9587" y="6641"/>
                  <a:pt x="9577" y="6669"/>
                  <a:pt x="9577" y="6669"/>
                </a:cubicBezTo>
                <a:cubicBezTo>
                  <a:pt x="9638" y="6709"/>
                  <a:pt x="9696" y="6750"/>
                  <a:pt x="9753" y="6789"/>
                </a:cubicBezTo>
                <a:cubicBezTo>
                  <a:pt x="9721" y="6830"/>
                  <a:pt x="9688" y="6871"/>
                  <a:pt x="9646" y="6924"/>
                </a:cubicBezTo>
                <a:cubicBezTo>
                  <a:pt x="9606" y="6849"/>
                  <a:pt x="9583" y="6805"/>
                  <a:pt x="9541" y="6726"/>
                </a:cubicBezTo>
                <a:cubicBezTo>
                  <a:pt x="9481" y="6876"/>
                  <a:pt x="9463" y="7016"/>
                  <a:pt x="9384" y="7096"/>
                </a:cubicBezTo>
                <a:cubicBezTo>
                  <a:pt x="9289" y="7195"/>
                  <a:pt x="9195" y="7299"/>
                  <a:pt x="9099" y="7393"/>
                </a:cubicBezTo>
                <a:cubicBezTo>
                  <a:pt x="8984" y="7508"/>
                  <a:pt x="8947" y="7700"/>
                  <a:pt x="8771" y="7747"/>
                </a:cubicBezTo>
                <a:cubicBezTo>
                  <a:pt x="8619" y="7788"/>
                  <a:pt x="8561" y="7901"/>
                  <a:pt x="8521" y="8035"/>
                </a:cubicBezTo>
                <a:cubicBezTo>
                  <a:pt x="8519" y="8045"/>
                  <a:pt x="8493" y="8049"/>
                  <a:pt x="8471" y="8060"/>
                </a:cubicBezTo>
                <a:cubicBezTo>
                  <a:pt x="8455" y="8032"/>
                  <a:pt x="8440" y="8003"/>
                  <a:pt x="8426" y="7976"/>
                </a:cubicBezTo>
                <a:cubicBezTo>
                  <a:pt x="8316" y="8055"/>
                  <a:pt x="8207" y="8133"/>
                  <a:pt x="8097" y="8214"/>
                </a:cubicBezTo>
                <a:cubicBezTo>
                  <a:pt x="8087" y="8303"/>
                  <a:pt x="8076" y="8398"/>
                  <a:pt x="8066" y="8481"/>
                </a:cubicBezTo>
                <a:cubicBezTo>
                  <a:pt x="7983" y="8514"/>
                  <a:pt x="7862" y="8547"/>
                  <a:pt x="7863" y="8568"/>
                </a:cubicBezTo>
                <a:cubicBezTo>
                  <a:pt x="7879" y="8756"/>
                  <a:pt x="7721" y="8716"/>
                  <a:pt x="7630" y="8759"/>
                </a:cubicBezTo>
                <a:cubicBezTo>
                  <a:pt x="7556" y="8794"/>
                  <a:pt x="7510" y="8846"/>
                  <a:pt x="7456" y="8908"/>
                </a:cubicBezTo>
                <a:cubicBezTo>
                  <a:pt x="7328" y="9051"/>
                  <a:pt x="7260" y="9261"/>
                  <a:pt x="7013" y="9298"/>
                </a:cubicBezTo>
                <a:cubicBezTo>
                  <a:pt x="6885" y="9315"/>
                  <a:pt x="6779" y="9451"/>
                  <a:pt x="6656" y="9523"/>
                </a:cubicBezTo>
                <a:cubicBezTo>
                  <a:pt x="6513" y="9606"/>
                  <a:pt x="6425" y="9775"/>
                  <a:pt x="6234" y="9788"/>
                </a:cubicBezTo>
                <a:cubicBezTo>
                  <a:pt x="6207" y="9789"/>
                  <a:pt x="6185" y="9855"/>
                  <a:pt x="6159" y="9887"/>
                </a:cubicBezTo>
                <a:cubicBezTo>
                  <a:pt x="6132" y="9920"/>
                  <a:pt x="6097" y="9978"/>
                  <a:pt x="6074" y="9978"/>
                </a:cubicBezTo>
                <a:cubicBezTo>
                  <a:pt x="6074" y="9978"/>
                  <a:pt x="6073" y="9978"/>
                  <a:pt x="6072" y="9978"/>
                </a:cubicBezTo>
                <a:cubicBezTo>
                  <a:pt x="6056" y="9975"/>
                  <a:pt x="6041" y="9974"/>
                  <a:pt x="6027" y="9974"/>
                </a:cubicBezTo>
                <a:cubicBezTo>
                  <a:pt x="5904" y="9974"/>
                  <a:pt x="5840" y="10069"/>
                  <a:pt x="5783" y="10155"/>
                </a:cubicBezTo>
                <a:cubicBezTo>
                  <a:pt x="5683" y="10308"/>
                  <a:pt x="5499" y="10293"/>
                  <a:pt x="5368" y="10388"/>
                </a:cubicBezTo>
                <a:cubicBezTo>
                  <a:pt x="5170" y="10530"/>
                  <a:pt x="4980" y="10699"/>
                  <a:pt x="4726" y="10753"/>
                </a:cubicBezTo>
                <a:cubicBezTo>
                  <a:pt x="4670" y="10767"/>
                  <a:pt x="4577" y="10821"/>
                  <a:pt x="4580" y="10847"/>
                </a:cubicBezTo>
                <a:cubicBezTo>
                  <a:pt x="4590" y="10939"/>
                  <a:pt x="4533" y="10960"/>
                  <a:pt x="4487" y="10960"/>
                </a:cubicBezTo>
                <a:cubicBezTo>
                  <a:pt x="4466" y="10960"/>
                  <a:pt x="4448" y="10955"/>
                  <a:pt x="4439" y="10951"/>
                </a:cubicBezTo>
                <a:cubicBezTo>
                  <a:pt x="4393" y="10929"/>
                  <a:pt x="4354" y="10920"/>
                  <a:pt x="4320" y="10920"/>
                </a:cubicBezTo>
                <a:cubicBezTo>
                  <a:pt x="4206" y="10920"/>
                  <a:pt x="4155" y="11024"/>
                  <a:pt x="4112" y="11085"/>
                </a:cubicBezTo>
                <a:cubicBezTo>
                  <a:pt x="3983" y="11105"/>
                  <a:pt x="3842" y="11091"/>
                  <a:pt x="3818" y="11138"/>
                </a:cubicBezTo>
                <a:cubicBezTo>
                  <a:pt x="3741" y="11280"/>
                  <a:pt x="3532" y="11233"/>
                  <a:pt x="3488" y="11398"/>
                </a:cubicBezTo>
                <a:cubicBezTo>
                  <a:pt x="3204" y="11493"/>
                  <a:pt x="2997" y="11722"/>
                  <a:pt x="2740" y="11851"/>
                </a:cubicBezTo>
                <a:cubicBezTo>
                  <a:pt x="2578" y="11932"/>
                  <a:pt x="2487" y="12039"/>
                  <a:pt x="2412" y="12174"/>
                </a:cubicBezTo>
                <a:cubicBezTo>
                  <a:pt x="2337" y="12161"/>
                  <a:pt x="2278" y="12150"/>
                  <a:pt x="2210" y="12139"/>
                </a:cubicBezTo>
                <a:lnTo>
                  <a:pt x="2210" y="12312"/>
                </a:lnTo>
                <a:cubicBezTo>
                  <a:pt x="2148" y="12341"/>
                  <a:pt x="2078" y="12356"/>
                  <a:pt x="2040" y="12398"/>
                </a:cubicBezTo>
                <a:cubicBezTo>
                  <a:pt x="2003" y="12440"/>
                  <a:pt x="2001" y="12512"/>
                  <a:pt x="1983" y="12569"/>
                </a:cubicBezTo>
                <a:cubicBezTo>
                  <a:pt x="1928" y="12565"/>
                  <a:pt x="1876" y="12561"/>
                  <a:pt x="1835" y="12559"/>
                </a:cubicBezTo>
                <a:cubicBezTo>
                  <a:pt x="1800" y="12638"/>
                  <a:pt x="1790" y="12736"/>
                  <a:pt x="1738" y="12773"/>
                </a:cubicBezTo>
                <a:cubicBezTo>
                  <a:pt x="1474" y="12958"/>
                  <a:pt x="1258" y="13197"/>
                  <a:pt x="1037" y="13427"/>
                </a:cubicBezTo>
                <a:cubicBezTo>
                  <a:pt x="986" y="13478"/>
                  <a:pt x="980" y="13571"/>
                  <a:pt x="933" y="13628"/>
                </a:cubicBezTo>
                <a:cubicBezTo>
                  <a:pt x="836" y="13748"/>
                  <a:pt x="727" y="13858"/>
                  <a:pt x="623" y="13973"/>
                </a:cubicBezTo>
                <a:cubicBezTo>
                  <a:pt x="763" y="14273"/>
                  <a:pt x="731" y="14559"/>
                  <a:pt x="653" y="14867"/>
                </a:cubicBezTo>
                <a:cubicBezTo>
                  <a:pt x="579" y="14811"/>
                  <a:pt x="518" y="14764"/>
                  <a:pt x="453" y="14714"/>
                </a:cubicBezTo>
                <a:cubicBezTo>
                  <a:pt x="505" y="14625"/>
                  <a:pt x="553" y="14550"/>
                  <a:pt x="594" y="14472"/>
                </a:cubicBezTo>
                <a:cubicBezTo>
                  <a:pt x="627" y="14409"/>
                  <a:pt x="679" y="14325"/>
                  <a:pt x="589" y="14284"/>
                </a:cubicBezTo>
                <a:cubicBezTo>
                  <a:pt x="575" y="14278"/>
                  <a:pt x="558" y="14275"/>
                  <a:pt x="539" y="14275"/>
                </a:cubicBezTo>
                <a:cubicBezTo>
                  <a:pt x="489" y="14275"/>
                  <a:pt x="429" y="14295"/>
                  <a:pt x="394" y="14322"/>
                </a:cubicBezTo>
                <a:cubicBezTo>
                  <a:pt x="349" y="14357"/>
                  <a:pt x="336" y="14438"/>
                  <a:pt x="315" y="14500"/>
                </a:cubicBezTo>
                <a:cubicBezTo>
                  <a:pt x="303" y="14539"/>
                  <a:pt x="310" y="14607"/>
                  <a:pt x="289" y="14615"/>
                </a:cubicBezTo>
                <a:cubicBezTo>
                  <a:pt x="183" y="14656"/>
                  <a:pt x="201" y="14728"/>
                  <a:pt x="209" y="14816"/>
                </a:cubicBezTo>
                <a:cubicBezTo>
                  <a:pt x="214" y="14883"/>
                  <a:pt x="206" y="14969"/>
                  <a:pt x="167" y="15019"/>
                </a:cubicBezTo>
                <a:cubicBezTo>
                  <a:pt x="54" y="15161"/>
                  <a:pt x="37" y="15312"/>
                  <a:pt x="33" y="15490"/>
                </a:cubicBezTo>
                <a:cubicBezTo>
                  <a:pt x="27" y="15755"/>
                  <a:pt x="1" y="15753"/>
                  <a:pt x="271" y="15807"/>
                </a:cubicBezTo>
                <a:cubicBezTo>
                  <a:pt x="289" y="15810"/>
                  <a:pt x="303" y="15839"/>
                  <a:pt x="347" y="15889"/>
                </a:cubicBezTo>
                <a:cubicBezTo>
                  <a:pt x="250" y="15884"/>
                  <a:pt x="185" y="15879"/>
                  <a:pt x="93" y="15873"/>
                </a:cubicBezTo>
                <a:lnTo>
                  <a:pt x="93" y="15873"/>
                </a:lnTo>
                <a:cubicBezTo>
                  <a:pt x="136" y="16072"/>
                  <a:pt x="151" y="16263"/>
                  <a:pt x="222" y="16428"/>
                </a:cubicBezTo>
                <a:cubicBezTo>
                  <a:pt x="273" y="16547"/>
                  <a:pt x="216" y="16592"/>
                  <a:pt x="174" y="16640"/>
                </a:cubicBezTo>
                <a:cubicBezTo>
                  <a:pt x="229" y="16842"/>
                  <a:pt x="281" y="17030"/>
                  <a:pt x="331" y="17216"/>
                </a:cubicBezTo>
                <a:cubicBezTo>
                  <a:pt x="426" y="17162"/>
                  <a:pt x="474" y="17135"/>
                  <a:pt x="510" y="17135"/>
                </a:cubicBezTo>
                <a:cubicBezTo>
                  <a:pt x="547" y="17135"/>
                  <a:pt x="572" y="17163"/>
                  <a:pt x="622" y="17219"/>
                </a:cubicBezTo>
                <a:cubicBezTo>
                  <a:pt x="558" y="17281"/>
                  <a:pt x="493" y="17342"/>
                  <a:pt x="444" y="17389"/>
                </a:cubicBezTo>
                <a:cubicBezTo>
                  <a:pt x="548" y="17500"/>
                  <a:pt x="649" y="17608"/>
                  <a:pt x="758" y="17724"/>
                </a:cubicBezTo>
                <a:cubicBezTo>
                  <a:pt x="809" y="17629"/>
                  <a:pt x="845" y="17561"/>
                  <a:pt x="878" y="17498"/>
                </a:cubicBezTo>
                <a:cubicBezTo>
                  <a:pt x="946" y="17613"/>
                  <a:pt x="1023" y="17696"/>
                  <a:pt x="1045" y="17790"/>
                </a:cubicBezTo>
                <a:cubicBezTo>
                  <a:pt x="1089" y="17974"/>
                  <a:pt x="1205" y="18021"/>
                  <a:pt x="1370" y="18037"/>
                </a:cubicBezTo>
                <a:cubicBezTo>
                  <a:pt x="1435" y="18045"/>
                  <a:pt x="1508" y="18078"/>
                  <a:pt x="1561" y="18121"/>
                </a:cubicBezTo>
                <a:cubicBezTo>
                  <a:pt x="1630" y="18180"/>
                  <a:pt x="1693" y="18242"/>
                  <a:pt x="1778" y="18242"/>
                </a:cubicBezTo>
                <a:cubicBezTo>
                  <a:pt x="1806" y="18242"/>
                  <a:pt x="1838" y="18235"/>
                  <a:pt x="1873" y="18218"/>
                </a:cubicBezTo>
                <a:cubicBezTo>
                  <a:pt x="1874" y="18217"/>
                  <a:pt x="1874" y="18217"/>
                  <a:pt x="1874" y="18217"/>
                </a:cubicBezTo>
                <a:cubicBezTo>
                  <a:pt x="1888" y="18217"/>
                  <a:pt x="1928" y="18286"/>
                  <a:pt x="1962" y="18311"/>
                </a:cubicBezTo>
                <a:cubicBezTo>
                  <a:pt x="1968" y="18316"/>
                  <a:pt x="1976" y="18318"/>
                  <a:pt x="1987" y="18318"/>
                </a:cubicBezTo>
                <a:cubicBezTo>
                  <a:pt x="2004" y="18318"/>
                  <a:pt x="2026" y="18314"/>
                  <a:pt x="2048" y="18314"/>
                </a:cubicBezTo>
                <a:cubicBezTo>
                  <a:pt x="2064" y="18249"/>
                  <a:pt x="2078" y="18183"/>
                  <a:pt x="2101" y="18083"/>
                </a:cubicBezTo>
                <a:cubicBezTo>
                  <a:pt x="2157" y="18161"/>
                  <a:pt x="2189" y="18209"/>
                  <a:pt x="2225" y="18261"/>
                </a:cubicBezTo>
                <a:cubicBezTo>
                  <a:pt x="2285" y="18261"/>
                  <a:pt x="2353" y="18249"/>
                  <a:pt x="2413" y="18249"/>
                </a:cubicBezTo>
                <a:cubicBezTo>
                  <a:pt x="2451" y="18249"/>
                  <a:pt x="2486" y="18254"/>
                  <a:pt x="2514" y="18271"/>
                </a:cubicBezTo>
                <a:cubicBezTo>
                  <a:pt x="2566" y="18303"/>
                  <a:pt x="2608" y="18315"/>
                  <a:pt x="2651" y="18315"/>
                </a:cubicBezTo>
                <a:cubicBezTo>
                  <a:pt x="2684" y="18315"/>
                  <a:pt x="2718" y="18308"/>
                  <a:pt x="2757" y="18296"/>
                </a:cubicBezTo>
                <a:cubicBezTo>
                  <a:pt x="2819" y="18277"/>
                  <a:pt x="2894" y="18254"/>
                  <a:pt x="2958" y="18254"/>
                </a:cubicBezTo>
                <a:cubicBezTo>
                  <a:pt x="2985" y="18254"/>
                  <a:pt x="3010" y="18258"/>
                  <a:pt x="3032" y="18269"/>
                </a:cubicBezTo>
                <a:cubicBezTo>
                  <a:pt x="3064" y="18285"/>
                  <a:pt x="3093" y="18291"/>
                  <a:pt x="3121" y="18291"/>
                </a:cubicBezTo>
                <a:cubicBezTo>
                  <a:pt x="3208" y="18291"/>
                  <a:pt x="3279" y="18229"/>
                  <a:pt x="3360" y="18229"/>
                </a:cubicBezTo>
                <a:cubicBezTo>
                  <a:pt x="3362" y="18229"/>
                  <a:pt x="3364" y="18229"/>
                  <a:pt x="3366" y="18229"/>
                </a:cubicBezTo>
                <a:cubicBezTo>
                  <a:pt x="3415" y="18232"/>
                  <a:pt x="3462" y="18277"/>
                  <a:pt x="3511" y="18302"/>
                </a:cubicBezTo>
                <a:cubicBezTo>
                  <a:pt x="3566" y="18186"/>
                  <a:pt x="3661" y="18128"/>
                  <a:pt x="3771" y="18128"/>
                </a:cubicBezTo>
                <a:cubicBezTo>
                  <a:pt x="3798" y="18128"/>
                  <a:pt x="3826" y="18131"/>
                  <a:pt x="3855" y="18138"/>
                </a:cubicBezTo>
                <a:cubicBezTo>
                  <a:pt x="3891" y="18147"/>
                  <a:pt x="3926" y="18151"/>
                  <a:pt x="3959" y="18151"/>
                </a:cubicBezTo>
                <a:cubicBezTo>
                  <a:pt x="4065" y="18151"/>
                  <a:pt x="4158" y="18111"/>
                  <a:pt x="4241" y="18056"/>
                </a:cubicBezTo>
                <a:cubicBezTo>
                  <a:pt x="4384" y="17963"/>
                  <a:pt x="4525" y="17885"/>
                  <a:pt x="4699" y="17869"/>
                </a:cubicBezTo>
                <a:cubicBezTo>
                  <a:pt x="4747" y="17864"/>
                  <a:pt x="4826" y="17836"/>
                  <a:pt x="4834" y="17803"/>
                </a:cubicBezTo>
                <a:cubicBezTo>
                  <a:pt x="4869" y="17664"/>
                  <a:pt x="4978" y="17671"/>
                  <a:pt x="5080" y="17636"/>
                </a:cubicBezTo>
                <a:cubicBezTo>
                  <a:pt x="5189" y="17600"/>
                  <a:pt x="5290" y="17536"/>
                  <a:pt x="5384" y="17470"/>
                </a:cubicBezTo>
                <a:cubicBezTo>
                  <a:pt x="5442" y="17430"/>
                  <a:pt x="5480" y="17364"/>
                  <a:pt x="5540" y="17295"/>
                </a:cubicBezTo>
                <a:cubicBezTo>
                  <a:pt x="5587" y="17291"/>
                  <a:pt x="5666" y="17286"/>
                  <a:pt x="5716" y="17284"/>
                </a:cubicBezTo>
                <a:cubicBezTo>
                  <a:pt x="5768" y="17135"/>
                  <a:pt x="5789" y="17000"/>
                  <a:pt x="5859" y="16896"/>
                </a:cubicBezTo>
                <a:cubicBezTo>
                  <a:pt x="5928" y="16795"/>
                  <a:pt x="6045" y="16728"/>
                  <a:pt x="6175" y="16614"/>
                </a:cubicBezTo>
                <a:cubicBezTo>
                  <a:pt x="6197" y="16666"/>
                  <a:pt x="6222" y="16724"/>
                  <a:pt x="6267" y="16826"/>
                </a:cubicBezTo>
                <a:cubicBezTo>
                  <a:pt x="6291" y="16692"/>
                  <a:pt x="6303" y="16635"/>
                  <a:pt x="6315" y="16571"/>
                </a:cubicBezTo>
                <a:cubicBezTo>
                  <a:pt x="6373" y="16594"/>
                  <a:pt x="6413" y="16612"/>
                  <a:pt x="6460" y="16631"/>
                </a:cubicBezTo>
                <a:cubicBezTo>
                  <a:pt x="6491" y="16582"/>
                  <a:pt x="6536" y="16492"/>
                  <a:pt x="6550" y="16492"/>
                </a:cubicBezTo>
                <a:cubicBezTo>
                  <a:pt x="6551" y="16492"/>
                  <a:pt x="6551" y="16492"/>
                  <a:pt x="6551" y="16492"/>
                </a:cubicBezTo>
                <a:cubicBezTo>
                  <a:pt x="6572" y="16499"/>
                  <a:pt x="6589" y="16502"/>
                  <a:pt x="6603" y="16502"/>
                </a:cubicBezTo>
                <a:cubicBezTo>
                  <a:pt x="6702" y="16502"/>
                  <a:pt x="6681" y="16364"/>
                  <a:pt x="6748" y="16326"/>
                </a:cubicBezTo>
                <a:cubicBezTo>
                  <a:pt x="6795" y="16297"/>
                  <a:pt x="6793" y="16185"/>
                  <a:pt x="6841" y="16156"/>
                </a:cubicBezTo>
                <a:cubicBezTo>
                  <a:pt x="6861" y="16144"/>
                  <a:pt x="6886" y="16140"/>
                  <a:pt x="6912" y="16140"/>
                </a:cubicBezTo>
                <a:cubicBezTo>
                  <a:pt x="6952" y="16140"/>
                  <a:pt x="6995" y="16149"/>
                  <a:pt x="7025" y="16149"/>
                </a:cubicBezTo>
                <a:cubicBezTo>
                  <a:pt x="7111" y="16065"/>
                  <a:pt x="7184" y="15976"/>
                  <a:pt x="7272" y="15905"/>
                </a:cubicBezTo>
                <a:cubicBezTo>
                  <a:pt x="7458" y="15756"/>
                  <a:pt x="7581" y="15547"/>
                  <a:pt x="7784" y="15405"/>
                </a:cubicBezTo>
                <a:cubicBezTo>
                  <a:pt x="7911" y="15316"/>
                  <a:pt x="8002" y="15150"/>
                  <a:pt x="8120" y="15026"/>
                </a:cubicBezTo>
                <a:cubicBezTo>
                  <a:pt x="8249" y="14891"/>
                  <a:pt x="8351" y="14729"/>
                  <a:pt x="8461" y="14578"/>
                </a:cubicBezTo>
                <a:cubicBezTo>
                  <a:pt x="8534" y="14478"/>
                  <a:pt x="8649" y="14382"/>
                  <a:pt x="8665" y="14271"/>
                </a:cubicBezTo>
                <a:cubicBezTo>
                  <a:pt x="8692" y="14108"/>
                  <a:pt x="8791" y="14042"/>
                  <a:pt x="8903" y="13966"/>
                </a:cubicBezTo>
                <a:cubicBezTo>
                  <a:pt x="8952" y="13931"/>
                  <a:pt x="8997" y="13888"/>
                  <a:pt x="9047" y="13846"/>
                </a:cubicBezTo>
                <a:cubicBezTo>
                  <a:pt x="8995" y="13788"/>
                  <a:pt x="8957" y="13747"/>
                  <a:pt x="8868" y="13648"/>
                </a:cubicBezTo>
                <a:lnTo>
                  <a:pt x="8868" y="13648"/>
                </a:lnTo>
                <a:cubicBezTo>
                  <a:pt x="8941" y="13672"/>
                  <a:pt x="8997" y="13690"/>
                  <a:pt x="9044" y="13690"/>
                </a:cubicBezTo>
                <a:cubicBezTo>
                  <a:pt x="9094" y="13690"/>
                  <a:pt x="9134" y="13669"/>
                  <a:pt x="9175" y="13613"/>
                </a:cubicBezTo>
                <a:cubicBezTo>
                  <a:pt x="9257" y="13502"/>
                  <a:pt x="9124" y="13477"/>
                  <a:pt x="9141" y="13406"/>
                </a:cubicBezTo>
                <a:cubicBezTo>
                  <a:pt x="9171" y="13343"/>
                  <a:pt x="9331" y="13419"/>
                  <a:pt x="9280" y="13273"/>
                </a:cubicBezTo>
                <a:cubicBezTo>
                  <a:pt x="9347" y="13258"/>
                  <a:pt x="9415" y="13243"/>
                  <a:pt x="9515" y="13223"/>
                </a:cubicBezTo>
                <a:cubicBezTo>
                  <a:pt x="9442" y="13180"/>
                  <a:pt x="9405" y="13158"/>
                  <a:pt x="9356" y="13129"/>
                </a:cubicBezTo>
                <a:cubicBezTo>
                  <a:pt x="9442" y="13102"/>
                  <a:pt x="9507" y="13080"/>
                  <a:pt x="9612" y="13047"/>
                </a:cubicBezTo>
                <a:cubicBezTo>
                  <a:pt x="9528" y="13013"/>
                  <a:pt x="9481" y="12993"/>
                  <a:pt x="9378" y="12951"/>
                </a:cubicBezTo>
                <a:cubicBezTo>
                  <a:pt x="9516" y="12914"/>
                  <a:pt x="9596" y="12892"/>
                  <a:pt x="9680" y="12869"/>
                </a:cubicBezTo>
                <a:cubicBezTo>
                  <a:pt x="9639" y="12845"/>
                  <a:pt x="9602" y="12823"/>
                  <a:pt x="9523" y="12775"/>
                </a:cubicBezTo>
                <a:cubicBezTo>
                  <a:pt x="9636" y="12753"/>
                  <a:pt x="9703" y="12707"/>
                  <a:pt x="9680" y="12608"/>
                </a:cubicBezTo>
                <a:lnTo>
                  <a:pt x="9680" y="12608"/>
                </a:lnTo>
                <a:cubicBezTo>
                  <a:pt x="9690" y="12609"/>
                  <a:pt x="9699" y="12609"/>
                  <a:pt x="9708" y="12609"/>
                </a:cubicBezTo>
                <a:cubicBezTo>
                  <a:pt x="9873" y="12609"/>
                  <a:pt x="9903" y="12447"/>
                  <a:pt x="9984" y="12347"/>
                </a:cubicBezTo>
                <a:cubicBezTo>
                  <a:pt x="10050" y="12265"/>
                  <a:pt x="10106" y="12169"/>
                  <a:pt x="10188" y="12107"/>
                </a:cubicBezTo>
                <a:cubicBezTo>
                  <a:pt x="10436" y="11915"/>
                  <a:pt x="10508" y="11789"/>
                  <a:pt x="10520" y="11493"/>
                </a:cubicBezTo>
                <a:cubicBezTo>
                  <a:pt x="10544" y="11562"/>
                  <a:pt x="10567" y="11630"/>
                  <a:pt x="10598" y="11721"/>
                </a:cubicBezTo>
                <a:cubicBezTo>
                  <a:pt x="10749" y="11540"/>
                  <a:pt x="10898" y="11439"/>
                  <a:pt x="10782" y="11247"/>
                </a:cubicBezTo>
                <a:cubicBezTo>
                  <a:pt x="10808" y="11214"/>
                  <a:pt x="10832" y="11202"/>
                  <a:pt x="10854" y="11202"/>
                </a:cubicBezTo>
                <a:cubicBezTo>
                  <a:pt x="10912" y="11202"/>
                  <a:pt x="10959" y="11286"/>
                  <a:pt x="11025" y="11286"/>
                </a:cubicBezTo>
                <a:cubicBezTo>
                  <a:pt x="11034" y="11286"/>
                  <a:pt x="11045" y="11284"/>
                  <a:pt x="11056" y="11279"/>
                </a:cubicBezTo>
                <a:cubicBezTo>
                  <a:pt x="11061" y="11208"/>
                  <a:pt x="11066" y="11131"/>
                  <a:pt x="11071" y="11040"/>
                </a:cubicBezTo>
                <a:cubicBezTo>
                  <a:pt x="11276" y="11015"/>
                  <a:pt x="11362" y="10863"/>
                  <a:pt x="11438" y="10704"/>
                </a:cubicBezTo>
                <a:cubicBezTo>
                  <a:pt x="11398" y="10661"/>
                  <a:pt x="11359" y="10617"/>
                  <a:pt x="11318" y="10574"/>
                </a:cubicBezTo>
                <a:lnTo>
                  <a:pt x="11318" y="10574"/>
                </a:lnTo>
                <a:cubicBezTo>
                  <a:pt x="11375" y="10598"/>
                  <a:pt x="11422" y="10610"/>
                  <a:pt x="11461" y="10610"/>
                </a:cubicBezTo>
                <a:cubicBezTo>
                  <a:pt x="11540" y="10610"/>
                  <a:pt x="11593" y="10560"/>
                  <a:pt x="11652" y="10450"/>
                </a:cubicBezTo>
                <a:cubicBezTo>
                  <a:pt x="11737" y="10291"/>
                  <a:pt x="11941" y="10194"/>
                  <a:pt x="12021" y="10033"/>
                </a:cubicBezTo>
                <a:cubicBezTo>
                  <a:pt x="12072" y="9927"/>
                  <a:pt x="12130" y="9893"/>
                  <a:pt x="12201" y="9893"/>
                </a:cubicBezTo>
                <a:cubicBezTo>
                  <a:pt x="12237" y="9893"/>
                  <a:pt x="12275" y="9902"/>
                  <a:pt x="12318" y="9914"/>
                </a:cubicBezTo>
                <a:cubicBezTo>
                  <a:pt x="12328" y="9783"/>
                  <a:pt x="12334" y="9673"/>
                  <a:pt x="12345" y="9514"/>
                </a:cubicBezTo>
                <a:cubicBezTo>
                  <a:pt x="12400" y="9591"/>
                  <a:pt x="12423" y="9623"/>
                  <a:pt x="12426" y="9627"/>
                </a:cubicBezTo>
                <a:cubicBezTo>
                  <a:pt x="12603" y="9488"/>
                  <a:pt x="12776" y="9356"/>
                  <a:pt x="12949" y="9222"/>
                </a:cubicBezTo>
                <a:cubicBezTo>
                  <a:pt x="12923" y="9179"/>
                  <a:pt x="12897" y="9136"/>
                  <a:pt x="12862" y="9076"/>
                </a:cubicBezTo>
                <a:lnTo>
                  <a:pt x="12862" y="9076"/>
                </a:lnTo>
                <a:cubicBezTo>
                  <a:pt x="12893" y="9084"/>
                  <a:pt x="12921" y="9087"/>
                  <a:pt x="12946" y="9087"/>
                </a:cubicBezTo>
                <a:cubicBezTo>
                  <a:pt x="13092" y="9087"/>
                  <a:pt x="13153" y="8964"/>
                  <a:pt x="13234" y="8871"/>
                </a:cubicBezTo>
                <a:cubicBezTo>
                  <a:pt x="13266" y="8892"/>
                  <a:pt x="13295" y="8914"/>
                  <a:pt x="13327" y="8930"/>
                </a:cubicBezTo>
                <a:cubicBezTo>
                  <a:pt x="13350" y="8941"/>
                  <a:pt x="13379" y="8941"/>
                  <a:pt x="13411" y="8949"/>
                </a:cubicBezTo>
                <a:cubicBezTo>
                  <a:pt x="13274" y="8794"/>
                  <a:pt x="13290" y="8722"/>
                  <a:pt x="13465" y="8652"/>
                </a:cubicBezTo>
                <a:cubicBezTo>
                  <a:pt x="13594" y="8599"/>
                  <a:pt x="13693" y="8483"/>
                  <a:pt x="13846" y="8483"/>
                </a:cubicBezTo>
                <a:cubicBezTo>
                  <a:pt x="13857" y="8483"/>
                  <a:pt x="13868" y="8484"/>
                  <a:pt x="13879" y="8485"/>
                </a:cubicBezTo>
                <a:cubicBezTo>
                  <a:pt x="13881" y="8485"/>
                  <a:pt x="13882" y="8485"/>
                  <a:pt x="13883" y="8485"/>
                </a:cubicBezTo>
                <a:cubicBezTo>
                  <a:pt x="13928" y="8485"/>
                  <a:pt x="13978" y="8437"/>
                  <a:pt x="14056" y="8394"/>
                </a:cubicBezTo>
                <a:cubicBezTo>
                  <a:pt x="13944" y="8349"/>
                  <a:pt x="13911" y="8335"/>
                  <a:pt x="13897" y="8330"/>
                </a:cubicBezTo>
                <a:cubicBezTo>
                  <a:pt x="13973" y="8271"/>
                  <a:pt x="14053" y="8210"/>
                  <a:pt x="14134" y="8147"/>
                </a:cubicBezTo>
                <a:cubicBezTo>
                  <a:pt x="14151" y="8133"/>
                  <a:pt x="14163" y="8105"/>
                  <a:pt x="14183" y="8097"/>
                </a:cubicBezTo>
                <a:cubicBezTo>
                  <a:pt x="14288" y="8064"/>
                  <a:pt x="14400" y="8044"/>
                  <a:pt x="14501" y="8001"/>
                </a:cubicBezTo>
                <a:cubicBezTo>
                  <a:pt x="14640" y="7943"/>
                  <a:pt x="14786" y="7887"/>
                  <a:pt x="14902" y="7798"/>
                </a:cubicBezTo>
                <a:cubicBezTo>
                  <a:pt x="15082" y="7663"/>
                  <a:pt x="15304" y="7524"/>
                  <a:pt x="15433" y="7512"/>
                </a:cubicBezTo>
                <a:cubicBezTo>
                  <a:pt x="15521" y="7502"/>
                  <a:pt x="15610" y="7490"/>
                  <a:pt x="15718" y="7475"/>
                </a:cubicBezTo>
                <a:cubicBezTo>
                  <a:pt x="15773" y="7506"/>
                  <a:pt x="15849" y="7548"/>
                  <a:pt x="15943" y="7600"/>
                </a:cubicBezTo>
                <a:cubicBezTo>
                  <a:pt x="15981" y="7483"/>
                  <a:pt x="16010" y="7391"/>
                  <a:pt x="16061" y="7233"/>
                </a:cubicBezTo>
                <a:cubicBezTo>
                  <a:pt x="16161" y="7549"/>
                  <a:pt x="16290" y="7766"/>
                  <a:pt x="16522" y="7876"/>
                </a:cubicBezTo>
                <a:cubicBezTo>
                  <a:pt x="16532" y="7975"/>
                  <a:pt x="16572" y="8142"/>
                  <a:pt x="16549" y="8149"/>
                </a:cubicBezTo>
                <a:cubicBezTo>
                  <a:pt x="16402" y="8206"/>
                  <a:pt x="16552" y="8326"/>
                  <a:pt x="16464" y="8373"/>
                </a:cubicBezTo>
                <a:cubicBezTo>
                  <a:pt x="16556" y="8422"/>
                  <a:pt x="16626" y="8460"/>
                  <a:pt x="16715" y="8507"/>
                </a:cubicBezTo>
                <a:cubicBezTo>
                  <a:pt x="16630" y="8641"/>
                  <a:pt x="16551" y="8766"/>
                  <a:pt x="16467" y="8897"/>
                </a:cubicBezTo>
                <a:cubicBezTo>
                  <a:pt x="16396" y="8920"/>
                  <a:pt x="16318" y="8950"/>
                  <a:pt x="16236" y="8978"/>
                </a:cubicBezTo>
                <a:cubicBezTo>
                  <a:pt x="16257" y="9011"/>
                  <a:pt x="16261" y="9023"/>
                  <a:pt x="16267" y="9025"/>
                </a:cubicBezTo>
                <a:cubicBezTo>
                  <a:pt x="16317" y="9045"/>
                  <a:pt x="16365" y="9064"/>
                  <a:pt x="16464" y="9103"/>
                </a:cubicBezTo>
                <a:cubicBezTo>
                  <a:pt x="16163" y="9216"/>
                  <a:pt x="16078" y="9487"/>
                  <a:pt x="15911" y="9685"/>
                </a:cubicBezTo>
                <a:cubicBezTo>
                  <a:pt x="15959" y="9721"/>
                  <a:pt x="16005" y="9754"/>
                  <a:pt x="16052" y="9788"/>
                </a:cubicBezTo>
                <a:cubicBezTo>
                  <a:pt x="16047" y="9795"/>
                  <a:pt x="16041" y="9800"/>
                  <a:pt x="16038" y="9804"/>
                </a:cubicBezTo>
                <a:cubicBezTo>
                  <a:pt x="15962" y="9790"/>
                  <a:pt x="15887" y="9779"/>
                  <a:pt x="15799" y="9763"/>
                </a:cubicBezTo>
                <a:lnTo>
                  <a:pt x="15799" y="9763"/>
                </a:lnTo>
                <a:cubicBezTo>
                  <a:pt x="15813" y="9814"/>
                  <a:pt x="15835" y="9852"/>
                  <a:pt x="15825" y="9866"/>
                </a:cubicBezTo>
                <a:cubicBezTo>
                  <a:pt x="15718" y="10011"/>
                  <a:pt x="15621" y="10169"/>
                  <a:pt x="15493" y="10291"/>
                </a:cubicBezTo>
                <a:cubicBezTo>
                  <a:pt x="15361" y="10416"/>
                  <a:pt x="15172" y="10602"/>
                  <a:pt x="15073" y="10743"/>
                </a:cubicBezTo>
                <a:cubicBezTo>
                  <a:pt x="14978" y="10878"/>
                  <a:pt x="14879" y="11013"/>
                  <a:pt x="14699" y="11076"/>
                </a:cubicBezTo>
                <a:cubicBezTo>
                  <a:pt x="14598" y="11112"/>
                  <a:pt x="14516" y="11215"/>
                  <a:pt x="14436" y="11298"/>
                </a:cubicBezTo>
                <a:cubicBezTo>
                  <a:pt x="14345" y="11393"/>
                  <a:pt x="14269" y="11499"/>
                  <a:pt x="14183" y="11598"/>
                </a:cubicBezTo>
                <a:cubicBezTo>
                  <a:pt x="14103" y="11691"/>
                  <a:pt x="14029" y="11841"/>
                  <a:pt x="13937" y="11856"/>
                </a:cubicBezTo>
                <a:cubicBezTo>
                  <a:pt x="13803" y="11876"/>
                  <a:pt x="13833" y="12070"/>
                  <a:pt x="13716" y="12070"/>
                </a:cubicBezTo>
                <a:cubicBezTo>
                  <a:pt x="13702" y="12070"/>
                  <a:pt x="13685" y="12067"/>
                  <a:pt x="13667" y="12061"/>
                </a:cubicBezTo>
                <a:lnTo>
                  <a:pt x="13667" y="12061"/>
                </a:lnTo>
                <a:cubicBezTo>
                  <a:pt x="13678" y="12220"/>
                  <a:pt x="13542" y="12255"/>
                  <a:pt x="13443" y="12314"/>
                </a:cubicBezTo>
                <a:cubicBezTo>
                  <a:pt x="13307" y="12394"/>
                  <a:pt x="13186" y="12505"/>
                  <a:pt x="13084" y="12607"/>
                </a:cubicBezTo>
                <a:cubicBezTo>
                  <a:pt x="12878" y="12814"/>
                  <a:pt x="12685" y="13040"/>
                  <a:pt x="12446" y="13205"/>
                </a:cubicBezTo>
                <a:cubicBezTo>
                  <a:pt x="12186" y="13383"/>
                  <a:pt x="12011" y="13661"/>
                  <a:pt x="11712" y="13795"/>
                </a:cubicBezTo>
                <a:cubicBezTo>
                  <a:pt x="11624" y="13833"/>
                  <a:pt x="11567" y="13950"/>
                  <a:pt x="11473" y="14057"/>
                </a:cubicBezTo>
                <a:lnTo>
                  <a:pt x="11358" y="14057"/>
                </a:lnTo>
                <a:cubicBezTo>
                  <a:pt x="11279" y="14158"/>
                  <a:pt x="11229" y="14279"/>
                  <a:pt x="11145" y="14309"/>
                </a:cubicBezTo>
                <a:cubicBezTo>
                  <a:pt x="11068" y="14336"/>
                  <a:pt x="11052" y="14470"/>
                  <a:pt x="10975" y="14470"/>
                </a:cubicBezTo>
                <a:cubicBezTo>
                  <a:pt x="10957" y="14470"/>
                  <a:pt x="10936" y="14463"/>
                  <a:pt x="10911" y="14446"/>
                </a:cubicBezTo>
                <a:cubicBezTo>
                  <a:pt x="10904" y="14516"/>
                  <a:pt x="10896" y="14581"/>
                  <a:pt x="10893" y="14615"/>
                </a:cubicBezTo>
                <a:cubicBezTo>
                  <a:pt x="10801" y="14625"/>
                  <a:pt x="10744" y="14629"/>
                  <a:pt x="10687" y="14639"/>
                </a:cubicBezTo>
                <a:cubicBezTo>
                  <a:pt x="10540" y="14662"/>
                  <a:pt x="10631" y="14825"/>
                  <a:pt x="10557" y="14893"/>
                </a:cubicBezTo>
                <a:cubicBezTo>
                  <a:pt x="10508" y="14867"/>
                  <a:pt x="10468" y="14847"/>
                  <a:pt x="10453" y="14839"/>
                </a:cubicBezTo>
                <a:cubicBezTo>
                  <a:pt x="10346" y="15037"/>
                  <a:pt x="10138" y="15122"/>
                  <a:pt x="10005" y="15279"/>
                </a:cubicBezTo>
                <a:cubicBezTo>
                  <a:pt x="9868" y="15445"/>
                  <a:pt x="9763" y="15639"/>
                  <a:pt x="9565" y="15763"/>
                </a:cubicBezTo>
                <a:cubicBezTo>
                  <a:pt x="9582" y="15831"/>
                  <a:pt x="9601" y="15890"/>
                  <a:pt x="9498" y="15969"/>
                </a:cubicBezTo>
                <a:cubicBezTo>
                  <a:pt x="9306" y="16118"/>
                  <a:pt x="9080" y="16243"/>
                  <a:pt x="8948" y="16451"/>
                </a:cubicBezTo>
                <a:cubicBezTo>
                  <a:pt x="8847" y="16610"/>
                  <a:pt x="8711" y="16706"/>
                  <a:pt x="8564" y="16810"/>
                </a:cubicBezTo>
                <a:cubicBezTo>
                  <a:pt x="8445" y="16894"/>
                  <a:pt x="8326" y="16995"/>
                  <a:pt x="8296" y="17159"/>
                </a:cubicBezTo>
                <a:cubicBezTo>
                  <a:pt x="8291" y="17175"/>
                  <a:pt x="8279" y="17188"/>
                  <a:pt x="8270" y="17203"/>
                </a:cubicBezTo>
                <a:cubicBezTo>
                  <a:pt x="8227" y="17193"/>
                  <a:pt x="8182" y="17186"/>
                  <a:pt x="8138" y="17177"/>
                </a:cubicBezTo>
                <a:cubicBezTo>
                  <a:pt x="8055" y="17310"/>
                  <a:pt x="8036" y="17498"/>
                  <a:pt x="7836" y="17516"/>
                </a:cubicBezTo>
                <a:cubicBezTo>
                  <a:pt x="7827" y="17651"/>
                  <a:pt x="7577" y="17673"/>
                  <a:pt x="7701" y="17868"/>
                </a:cubicBezTo>
                <a:cubicBezTo>
                  <a:pt x="7634" y="17854"/>
                  <a:pt x="7591" y="17847"/>
                  <a:pt x="7578" y="17844"/>
                </a:cubicBezTo>
                <a:cubicBezTo>
                  <a:pt x="7507" y="17928"/>
                  <a:pt x="7450" y="17998"/>
                  <a:pt x="7390" y="18067"/>
                </a:cubicBezTo>
                <a:cubicBezTo>
                  <a:pt x="7351" y="18113"/>
                  <a:pt x="7314" y="18168"/>
                  <a:pt x="7265" y="18206"/>
                </a:cubicBezTo>
                <a:cubicBezTo>
                  <a:pt x="7154" y="18296"/>
                  <a:pt x="7206" y="18525"/>
                  <a:pt x="6992" y="18531"/>
                </a:cubicBezTo>
                <a:cubicBezTo>
                  <a:pt x="6982" y="18531"/>
                  <a:pt x="6978" y="18598"/>
                  <a:pt x="6962" y="18628"/>
                </a:cubicBezTo>
                <a:cubicBezTo>
                  <a:pt x="6880" y="18784"/>
                  <a:pt x="6804" y="18944"/>
                  <a:pt x="6707" y="19092"/>
                </a:cubicBezTo>
                <a:cubicBezTo>
                  <a:pt x="6654" y="19173"/>
                  <a:pt x="6559" y="19227"/>
                  <a:pt x="6634" y="19348"/>
                </a:cubicBezTo>
                <a:cubicBezTo>
                  <a:pt x="6647" y="19370"/>
                  <a:pt x="6613" y="19457"/>
                  <a:pt x="6592" y="19460"/>
                </a:cubicBezTo>
                <a:cubicBezTo>
                  <a:pt x="6473" y="19480"/>
                  <a:pt x="6497" y="19594"/>
                  <a:pt x="6514" y="19632"/>
                </a:cubicBezTo>
                <a:cubicBezTo>
                  <a:pt x="6581" y="19776"/>
                  <a:pt x="6473" y="19876"/>
                  <a:pt x="6429" y="19977"/>
                </a:cubicBezTo>
                <a:cubicBezTo>
                  <a:pt x="6376" y="20095"/>
                  <a:pt x="6319" y="20194"/>
                  <a:pt x="6374" y="20327"/>
                </a:cubicBezTo>
                <a:cubicBezTo>
                  <a:pt x="6421" y="20433"/>
                  <a:pt x="6458" y="20542"/>
                  <a:pt x="6613" y="20558"/>
                </a:cubicBezTo>
                <a:cubicBezTo>
                  <a:pt x="6600" y="20579"/>
                  <a:pt x="6588" y="20598"/>
                  <a:pt x="6575" y="20619"/>
                </a:cubicBezTo>
                <a:cubicBezTo>
                  <a:pt x="6484" y="20600"/>
                  <a:pt x="6392" y="20582"/>
                  <a:pt x="6279" y="20558"/>
                </a:cubicBezTo>
                <a:lnTo>
                  <a:pt x="6279" y="20558"/>
                </a:lnTo>
                <a:cubicBezTo>
                  <a:pt x="6356" y="20739"/>
                  <a:pt x="6275" y="20948"/>
                  <a:pt x="6463" y="21066"/>
                </a:cubicBezTo>
                <a:cubicBezTo>
                  <a:pt x="6468" y="21064"/>
                  <a:pt x="6472" y="21064"/>
                  <a:pt x="6477" y="21063"/>
                </a:cubicBezTo>
                <a:lnTo>
                  <a:pt x="6477" y="21067"/>
                </a:lnTo>
                <a:cubicBezTo>
                  <a:pt x="6538" y="21034"/>
                  <a:pt x="6576" y="21016"/>
                  <a:pt x="6601" y="21016"/>
                </a:cubicBezTo>
                <a:cubicBezTo>
                  <a:pt x="6636" y="21016"/>
                  <a:pt x="6647" y="21049"/>
                  <a:pt x="6658" y="21122"/>
                </a:cubicBezTo>
                <a:cubicBezTo>
                  <a:pt x="6666" y="21188"/>
                  <a:pt x="6680" y="21252"/>
                  <a:pt x="6691" y="21317"/>
                </a:cubicBezTo>
                <a:cubicBezTo>
                  <a:pt x="6523" y="21302"/>
                  <a:pt x="6461" y="21229"/>
                  <a:pt x="6477" y="21067"/>
                </a:cubicBezTo>
                <a:lnTo>
                  <a:pt x="6477" y="21067"/>
                </a:lnTo>
                <a:cubicBezTo>
                  <a:pt x="6475" y="21068"/>
                  <a:pt x="6473" y="21069"/>
                  <a:pt x="6471" y="21072"/>
                </a:cubicBezTo>
                <a:cubicBezTo>
                  <a:pt x="6467" y="21069"/>
                  <a:pt x="6466" y="21067"/>
                  <a:pt x="6463" y="21066"/>
                </a:cubicBezTo>
                <a:cubicBezTo>
                  <a:pt x="6403" y="21074"/>
                  <a:pt x="6342" y="21082"/>
                  <a:pt x="6254" y="21092"/>
                </a:cubicBezTo>
                <a:cubicBezTo>
                  <a:pt x="6305" y="21210"/>
                  <a:pt x="6340" y="21291"/>
                  <a:pt x="6371" y="21365"/>
                </a:cubicBezTo>
                <a:cubicBezTo>
                  <a:pt x="6466" y="21386"/>
                  <a:pt x="6548" y="21405"/>
                  <a:pt x="6628" y="21423"/>
                </a:cubicBezTo>
                <a:lnTo>
                  <a:pt x="6628" y="21467"/>
                </a:lnTo>
                <a:cubicBezTo>
                  <a:pt x="6577" y="21488"/>
                  <a:pt x="6525" y="21509"/>
                  <a:pt x="6471" y="21531"/>
                </a:cubicBezTo>
                <a:cubicBezTo>
                  <a:pt x="6642" y="21745"/>
                  <a:pt x="6567" y="22121"/>
                  <a:pt x="6935" y="22177"/>
                </a:cubicBezTo>
                <a:lnTo>
                  <a:pt x="6935" y="21856"/>
                </a:lnTo>
                <a:cubicBezTo>
                  <a:pt x="7018" y="21908"/>
                  <a:pt x="7067" y="21942"/>
                  <a:pt x="7129" y="21979"/>
                </a:cubicBezTo>
                <a:cubicBezTo>
                  <a:pt x="7098" y="22041"/>
                  <a:pt x="7072" y="22094"/>
                  <a:pt x="7045" y="22150"/>
                </a:cubicBezTo>
                <a:cubicBezTo>
                  <a:pt x="7080" y="22207"/>
                  <a:pt x="7111" y="22271"/>
                  <a:pt x="7153" y="22328"/>
                </a:cubicBezTo>
                <a:cubicBezTo>
                  <a:pt x="7222" y="22424"/>
                  <a:pt x="7272" y="22470"/>
                  <a:pt x="7334" y="22470"/>
                </a:cubicBezTo>
                <a:cubicBezTo>
                  <a:pt x="7384" y="22470"/>
                  <a:pt x="7442" y="22442"/>
                  <a:pt x="7525" y="22385"/>
                </a:cubicBezTo>
                <a:cubicBezTo>
                  <a:pt x="7566" y="22357"/>
                  <a:pt x="7602" y="22340"/>
                  <a:pt x="7637" y="22340"/>
                </a:cubicBezTo>
                <a:cubicBezTo>
                  <a:pt x="7671" y="22340"/>
                  <a:pt x="7703" y="22357"/>
                  <a:pt x="7736" y="22395"/>
                </a:cubicBezTo>
                <a:cubicBezTo>
                  <a:pt x="7753" y="22412"/>
                  <a:pt x="7755" y="22442"/>
                  <a:pt x="7768" y="22475"/>
                </a:cubicBezTo>
                <a:cubicBezTo>
                  <a:pt x="7715" y="22491"/>
                  <a:pt x="7665" y="22505"/>
                  <a:pt x="7583" y="22530"/>
                </a:cubicBezTo>
                <a:cubicBezTo>
                  <a:pt x="7644" y="22629"/>
                  <a:pt x="7700" y="22714"/>
                  <a:pt x="7750" y="22799"/>
                </a:cubicBezTo>
                <a:cubicBezTo>
                  <a:pt x="7787" y="22862"/>
                  <a:pt x="7808" y="22941"/>
                  <a:pt x="7888" y="22941"/>
                </a:cubicBezTo>
                <a:cubicBezTo>
                  <a:pt x="7905" y="22941"/>
                  <a:pt x="7925" y="22937"/>
                  <a:pt x="7948" y="22929"/>
                </a:cubicBezTo>
                <a:cubicBezTo>
                  <a:pt x="7949" y="22929"/>
                  <a:pt x="7950" y="22929"/>
                  <a:pt x="7951" y="22929"/>
                </a:cubicBezTo>
                <a:cubicBezTo>
                  <a:pt x="7974" y="22929"/>
                  <a:pt x="8015" y="22982"/>
                  <a:pt x="8047" y="23006"/>
                </a:cubicBezTo>
                <a:cubicBezTo>
                  <a:pt x="8109" y="23054"/>
                  <a:pt x="8176" y="23148"/>
                  <a:pt x="8231" y="23148"/>
                </a:cubicBezTo>
                <a:cubicBezTo>
                  <a:pt x="8234" y="23148"/>
                  <a:pt x="8236" y="23147"/>
                  <a:pt x="8238" y="23147"/>
                </a:cubicBezTo>
                <a:cubicBezTo>
                  <a:pt x="8255" y="23145"/>
                  <a:pt x="8270" y="23143"/>
                  <a:pt x="8285" y="23143"/>
                </a:cubicBezTo>
                <a:cubicBezTo>
                  <a:pt x="8449" y="23143"/>
                  <a:pt x="8476" y="23298"/>
                  <a:pt x="8560" y="23403"/>
                </a:cubicBezTo>
                <a:cubicBezTo>
                  <a:pt x="8604" y="23304"/>
                  <a:pt x="8644" y="23216"/>
                  <a:pt x="8685" y="23122"/>
                </a:cubicBezTo>
                <a:cubicBezTo>
                  <a:pt x="8766" y="23171"/>
                  <a:pt x="8832" y="23210"/>
                  <a:pt x="8906" y="23254"/>
                </a:cubicBezTo>
                <a:cubicBezTo>
                  <a:pt x="8862" y="23330"/>
                  <a:pt x="8828" y="23390"/>
                  <a:pt x="8780" y="23473"/>
                </a:cubicBezTo>
                <a:cubicBezTo>
                  <a:pt x="8870" y="23466"/>
                  <a:pt x="8936" y="23461"/>
                  <a:pt x="9005" y="23455"/>
                </a:cubicBezTo>
                <a:cubicBezTo>
                  <a:pt x="8997" y="23392"/>
                  <a:pt x="8992" y="23350"/>
                  <a:pt x="8982" y="23289"/>
                </a:cubicBezTo>
                <a:lnTo>
                  <a:pt x="8982" y="23289"/>
                </a:lnTo>
                <a:cubicBezTo>
                  <a:pt x="9154" y="23381"/>
                  <a:pt x="9328" y="23435"/>
                  <a:pt x="9501" y="23435"/>
                </a:cubicBezTo>
                <a:cubicBezTo>
                  <a:pt x="9618" y="23435"/>
                  <a:pt x="9734" y="23410"/>
                  <a:pt x="9848" y="23355"/>
                </a:cubicBezTo>
                <a:cubicBezTo>
                  <a:pt x="9937" y="23312"/>
                  <a:pt x="10018" y="23281"/>
                  <a:pt x="10104" y="23281"/>
                </a:cubicBezTo>
                <a:cubicBezTo>
                  <a:pt x="10139" y="23281"/>
                  <a:pt x="10176" y="23286"/>
                  <a:pt x="10214" y="23298"/>
                </a:cubicBezTo>
                <a:cubicBezTo>
                  <a:pt x="10255" y="23231"/>
                  <a:pt x="10292" y="23173"/>
                  <a:pt x="10346" y="23090"/>
                </a:cubicBezTo>
                <a:cubicBezTo>
                  <a:pt x="10378" y="23172"/>
                  <a:pt x="10399" y="23224"/>
                  <a:pt x="10421" y="23280"/>
                </a:cubicBezTo>
                <a:cubicBezTo>
                  <a:pt x="10492" y="23209"/>
                  <a:pt x="10546" y="23137"/>
                  <a:pt x="10617" y="23090"/>
                </a:cubicBezTo>
                <a:cubicBezTo>
                  <a:pt x="10682" y="23047"/>
                  <a:pt x="10765" y="23030"/>
                  <a:pt x="10834" y="23004"/>
                </a:cubicBezTo>
                <a:cubicBezTo>
                  <a:pt x="10818" y="22969"/>
                  <a:pt x="10807" y="22943"/>
                  <a:pt x="10770" y="22862"/>
                </a:cubicBezTo>
                <a:lnTo>
                  <a:pt x="10770" y="22862"/>
                </a:lnTo>
                <a:cubicBezTo>
                  <a:pt x="10827" y="22893"/>
                  <a:pt x="10875" y="22905"/>
                  <a:pt x="10918" y="22905"/>
                </a:cubicBezTo>
                <a:cubicBezTo>
                  <a:pt x="11085" y="22905"/>
                  <a:pt x="11161" y="22710"/>
                  <a:pt x="11312" y="22702"/>
                </a:cubicBezTo>
                <a:cubicBezTo>
                  <a:pt x="11295" y="22610"/>
                  <a:pt x="11326" y="22590"/>
                  <a:pt x="11375" y="22590"/>
                </a:cubicBezTo>
                <a:cubicBezTo>
                  <a:pt x="11399" y="22590"/>
                  <a:pt x="11427" y="22595"/>
                  <a:pt x="11456" y="22599"/>
                </a:cubicBezTo>
                <a:cubicBezTo>
                  <a:pt x="11463" y="22600"/>
                  <a:pt x="11471" y="22600"/>
                  <a:pt x="11480" y="22600"/>
                </a:cubicBezTo>
                <a:cubicBezTo>
                  <a:pt x="11524" y="22600"/>
                  <a:pt x="11579" y="22590"/>
                  <a:pt x="11587" y="22569"/>
                </a:cubicBezTo>
                <a:cubicBezTo>
                  <a:pt x="11612" y="22504"/>
                  <a:pt x="11586" y="22445"/>
                  <a:pt x="11498" y="22439"/>
                </a:cubicBezTo>
                <a:cubicBezTo>
                  <a:pt x="11488" y="22438"/>
                  <a:pt x="11480" y="22403"/>
                  <a:pt x="11472" y="22385"/>
                </a:cubicBezTo>
                <a:cubicBezTo>
                  <a:pt x="11483" y="22374"/>
                  <a:pt x="11494" y="22364"/>
                  <a:pt x="11505" y="22351"/>
                </a:cubicBezTo>
                <a:cubicBezTo>
                  <a:pt x="11558" y="22391"/>
                  <a:pt x="11613" y="22429"/>
                  <a:pt x="11670" y="22470"/>
                </a:cubicBezTo>
                <a:cubicBezTo>
                  <a:pt x="11729" y="22351"/>
                  <a:pt x="11785" y="22234"/>
                  <a:pt x="11846" y="22109"/>
                </a:cubicBezTo>
                <a:cubicBezTo>
                  <a:pt x="11886" y="22124"/>
                  <a:pt x="11949" y="22146"/>
                  <a:pt x="12004" y="22166"/>
                </a:cubicBezTo>
                <a:cubicBezTo>
                  <a:pt x="12034" y="22099"/>
                  <a:pt x="12060" y="22043"/>
                  <a:pt x="12094" y="21964"/>
                </a:cubicBezTo>
                <a:cubicBezTo>
                  <a:pt x="12133" y="22046"/>
                  <a:pt x="12155" y="22095"/>
                  <a:pt x="12178" y="22145"/>
                </a:cubicBezTo>
                <a:cubicBezTo>
                  <a:pt x="12197" y="22146"/>
                  <a:pt x="12216" y="22146"/>
                  <a:pt x="12234" y="22147"/>
                </a:cubicBezTo>
                <a:cubicBezTo>
                  <a:pt x="12296" y="21971"/>
                  <a:pt x="12357" y="21794"/>
                  <a:pt x="12427" y="21590"/>
                </a:cubicBezTo>
                <a:cubicBezTo>
                  <a:pt x="12431" y="21590"/>
                  <a:pt x="12435" y="21590"/>
                  <a:pt x="12439" y="21590"/>
                </a:cubicBezTo>
                <a:cubicBezTo>
                  <a:pt x="12589" y="21590"/>
                  <a:pt x="12763" y="21552"/>
                  <a:pt x="12857" y="21356"/>
                </a:cubicBezTo>
                <a:cubicBezTo>
                  <a:pt x="12897" y="21271"/>
                  <a:pt x="12952" y="21191"/>
                  <a:pt x="12985" y="21103"/>
                </a:cubicBezTo>
                <a:cubicBezTo>
                  <a:pt x="13006" y="21047"/>
                  <a:pt x="13034" y="20994"/>
                  <a:pt x="13006" y="20912"/>
                </a:cubicBezTo>
                <a:cubicBezTo>
                  <a:pt x="12952" y="20752"/>
                  <a:pt x="12990" y="20722"/>
                  <a:pt x="13187" y="20683"/>
                </a:cubicBezTo>
                <a:lnTo>
                  <a:pt x="13187" y="20683"/>
                </a:lnTo>
                <a:cubicBezTo>
                  <a:pt x="13186" y="20722"/>
                  <a:pt x="13183" y="20761"/>
                  <a:pt x="13182" y="20801"/>
                </a:cubicBezTo>
                <a:cubicBezTo>
                  <a:pt x="13256" y="20767"/>
                  <a:pt x="13286" y="20714"/>
                  <a:pt x="13318" y="20662"/>
                </a:cubicBezTo>
                <a:cubicBezTo>
                  <a:pt x="13347" y="20614"/>
                  <a:pt x="13368" y="20535"/>
                  <a:pt x="13407" y="20521"/>
                </a:cubicBezTo>
                <a:cubicBezTo>
                  <a:pt x="13522" y="20486"/>
                  <a:pt x="13441" y="20415"/>
                  <a:pt x="13449" y="20366"/>
                </a:cubicBezTo>
                <a:cubicBezTo>
                  <a:pt x="13515" y="20356"/>
                  <a:pt x="13576" y="20347"/>
                  <a:pt x="13666" y="20333"/>
                </a:cubicBezTo>
                <a:cubicBezTo>
                  <a:pt x="13584" y="20223"/>
                  <a:pt x="13620" y="20140"/>
                  <a:pt x="13683" y="20062"/>
                </a:cubicBezTo>
                <a:cubicBezTo>
                  <a:pt x="13735" y="19999"/>
                  <a:pt x="13789" y="19876"/>
                  <a:pt x="13836" y="19876"/>
                </a:cubicBezTo>
                <a:cubicBezTo>
                  <a:pt x="13836" y="19876"/>
                  <a:pt x="13837" y="19876"/>
                  <a:pt x="13838" y="19876"/>
                </a:cubicBezTo>
                <a:cubicBezTo>
                  <a:pt x="13845" y="19877"/>
                  <a:pt x="13852" y="19877"/>
                  <a:pt x="13859" y="19877"/>
                </a:cubicBezTo>
                <a:cubicBezTo>
                  <a:pt x="14012" y="19877"/>
                  <a:pt x="13869" y="19719"/>
                  <a:pt x="13951" y="19694"/>
                </a:cubicBezTo>
                <a:cubicBezTo>
                  <a:pt x="13980" y="19684"/>
                  <a:pt x="14012" y="19673"/>
                  <a:pt x="14050" y="19662"/>
                </a:cubicBezTo>
                <a:cubicBezTo>
                  <a:pt x="13876" y="19483"/>
                  <a:pt x="14121" y="19380"/>
                  <a:pt x="14078" y="19217"/>
                </a:cubicBezTo>
                <a:lnTo>
                  <a:pt x="14078" y="19217"/>
                </a:lnTo>
                <a:cubicBezTo>
                  <a:pt x="14152" y="19240"/>
                  <a:pt x="14194" y="19254"/>
                  <a:pt x="14238" y="19269"/>
                </a:cubicBezTo>
                <a:cubicBezTo>
                  <a:pt x="14239" y="19262"/>
                  <a:pt x="14274" y="18943"/>
                  <a:pt x="14272" y="18938"/>
                </a:cubicBezTo>
                <a:lnTo>
                  <a:pt x="14272" y="18938"/>
                </a:lnTo>
                <a:cubicBezTo>
                  <a:pt x="14311" y="18960"/>
                  <a:pt x="14347" y="18980"/>
                  <a:pt x="14382" y="18980"/>
                </a:cubicBezTo>
                <a:cubicBezTo>
                  <a:pt x="14414" y="18980"/>
                  <a:pt x="14445" y="18962"/>
                  <a:pt x="14473" y="18911"/>
                </a:cubicBezTo>
                <a:cubicBezTo>
                  <a:pt x="14542" y="18784"/>
                  <a:pt x="14624" y="18663"/>
                  <a:pt x="14699" y="18540"/>
                </a:cubicBezTo>
                <a:lnTo>
                  <a:pt x="14697" y="18540"/>
                </a:lnTo>
                <a:cubicBezTo>
                  <a:pt x="14696" y="18543"/>
                  <a:pt x="14693" y="18546"/>
                  <a:pt x="14692" y="18548"/>
                </a:cubicBezTo>
                <a:cubicBezTo>
                  <a:pt x="14692" y="18545"/>
                  <a:pt x="14691" y="18542"/>
                  <a:pt x="14691" y="18538"/>
                </a:cubicBezTo>
                <a:cubicBezTo>
                  <a:pt x="14655" y="18529"/>
                  <a:pt x="14618" y="18520"/>
                  <a:pt x="14572" y="18508"/>
                </a:cubicBezTo>
                <a:cubicBezTo>
                  <a:pt x="14599" y="18469"/>
                  <a:pt x="14621" y="18435"/>
                  <a:pt x="14662" y="18378"/>
                </a:cubicBezTo>
                <a:cubicBezTo>
                  <a:pt x="14675" y="18448"/>
                  <a:pt x="14683" y="18493"/>
                  <a:pt x="14691" y="18536"/>
                </a:cubicBezTo>
                <a:cubicBezTo>
                  <a:pt x="14693" y="18538"/>
                  <a:pt x="14696" y="18538"/>
                  <a:pt x="14698" y="18540"/>
                </a:cubicBezTo>
                <a:cubicBezTo>
                  <a:pt x="14816" y="18355"/>
                  <a:pt x="14981" y="18194"/>
                  <a:pt x="14954" y="17942"/>
                </a:cubicBezTo>
                <a:cubicBezTo>
                  <a:pt x="15120" y="17905"/>
                  <a:pt x="15291" y="17869"/>
                  <a:pt x="15260" y="17626"/>
                </a:cubicBezTo>
                <a:cubicBezTo>
                  <a:pt x="15256" y="17595"/>
                  <a:pt x="15337" y="17555"/>
                  <a:pt x="15379" y="17519"/>
                </a:cubicBezTo>
                <a:cubicBezTo>
                  <a:pt x="15345" y="17492"/>
                  <a:pt x="15314" y="17467"/>
                  <a:pt x="15288" y="17447"/>
                </a:cubicBezTo>
                <a:cubicBezTo>
                  <a:pt x="15368" y="17414"/>
                  <a:pt x="15476" y="17402"/>
                  <a:pt x="15495" y="17354"/>
                </a:cubicBezTo>
                <a:cubicBezTo>
                  <a:pt x="15597" y="17109"/>
                  <a:pt x="15767" y="16919"/>
                  <a:pt x="15958" y="16739"/>
                </a:cubicBezTo>
                <a:cubicBezTo>
                  <a:pt x="15816" y="16640"/>
                  <a:pt x="15851" y="16562"/>
                  <a:pt x="15957" y="16463"/>
                </a:cubicBezTo>
                <a:lnTo>
                  <a:pt x="15957" y="16463"/>
                </a:lnTo>
                <a:cubicBezTo>
                  <a:pt x="15993" y="16529"/>
                  <a:pt x="16017" y="16572"/>
                  <a:pt x="16053" y="16636"/>
                </a:cubicBezTo>
                <a:cubicBezTo>
                  <a:pt x="16109" y="16320"/>
                  <a:pt x="16229" y="16192"/>
                  <a:pt x="16485" y="16148"/>
                </a:cubicBezTo>
                <a:cubicBezTo>
                  <a:pt x="16502" y="16075"/>
                  <a:pt x="16505" y="15948"/>
                  <a:pt x="16541" y="15937"/>
                </a:cubicBezTo>
                <a:cubicBezTo>
                  <a:pt x="16658" y="15901"/>
                  <a:pt x="16632" y="15817"/>
                  <a:pt x="16648" y="15743"/>
                </a:cubicBezTo>
                <a:cubicBezTo>
                  <a:pt x="16664" y="15674"/>
                  <a:pt x="16686" y="15607"/>
                  <a:pt x="16713" y="15511"/>
                </a:cubicBezTo>
                <a:cubicBezTo>
                  <a:pt x="16762" y="15534"/>
                  <a:pt x="16800" y="15544"/>
                  <a:pt x="16832" y="15544"/>
                </a:cubicBezTo>
                <a:cubicBezTo>
                  <a:pt x="16960" y="15544"/>
                  <a:pt x="16973" y="15377"/>
                  <a:pt x="17033" y="15244"/>
                </a:cubicBezTo>
                <a:cubicBezTo>
                  <a:pt x="17058" y="15338"/>
                  <a:pt x="17071" y="15388"/>
                  <a:pt x="17088" y="15455"/>
                </a:cubicBezTo>
                <a:cubicBezTo>
                  <a:pt x="17111" y="15370"/>
                  <a:pt x="17130" y="15306"/>
                  <a:pt x="17147" y="15242"/>
                </a:cubicBezTo>
                <a:cubicBezTo>
                  <a:pt x="17167" y="15166"/>
                  <a:pt x="17183" y="15092"/>
                  <a:pt x="17202" y="15016"/>
                </a:cubicBezTo>
                <a:cubicBezTo>
                  <a:pt x="17214" y="15018"/>
                  <a:pt x="17224" y="15019"/>
                  <a:pt x="17234" y="15020"/>
                </a:cubicBezTo>
                <a:cubicBezTo>
                  <a:pt x="17244" y="15066"/>
                  <a:pt x="17253" y="15112"/>
                  <a:pt x="17260" y="15149"/>
                </a:cubicBezTo>
                <a:cubicBezTo>
                  <a:pt x="17285" y="15153"/>
                  <a:pt x="17298" y="15158"/>
                  <a:pt x="17306" y="15158"/>
                </a:cubicBezTo>
                <a:cubicBezTo>
                  <a:pt x="17308" y="15158"/>
                  <a:pt x="17309" y="15157"/>
                  <a:pt x="17310" y="15156"/>
                </a:cubicBezTo>
                <a:cubicBezTo>
                  <a:pt x="17394" y="15088"/>
                  <a:pt x="17474" y="15018"/>
                  <a:pt x="17557" y="14946"/>
                </a:cubicBezTo>
                <a:cubicBezTo>
                  <a:pt x="17506" y="14704"/>
                  <a:pt x="17635" y="14538"/>
                  <a:pt x="17868" y="14538"/>
                </a:cubicBezTo>
                <a:cubicBezTo>
                  <a:pt x="17896" y="14538"/>
                  <a:pt x="17924" y="14540"/>
                  <a:pt x="17954" y="14545"/>
                </a:cubicBezTo>
                <a:cubicBezTo>
                  <a:pt x="18010" y="14266"/>
                  <a:pt x="18228" y="14212"/>
                  <a:pt x="18399" y="14198"/>
                </a:cubicBezTo>
                <a:cubicBezTo>
                  <a:pt x="18494" y="14101"/>
                  <a:pt x="18543" y="14036"/>
                  <a:pt x="18604" y="13988"/>
                </a:cubicBezTo>
                <a:cubicBezTo>
                  <a:pt x="18788" y="13844"/>
                  <a:pt x="19022" y="13770"/>
                  <a:pt x="19178" y="13585"/>
                </a:cubicBezTo>
                <a:cubicBezTo>
                  <a:pt x="19185" y="13576"/>
                  <a:pt x="19208" y="13580"/>
                  <a:pt x="19228" y="13577"/>
                </a:cubicBezTo>
                <a:cubicBezTo>
                  <a:pt x="19233" y="13604"/>
                  <a:pt x="19235" y="13632"/>
                  <a:pt x="19243" y="13656"/>
                </a:cubicBezTo>
                <a:cubicBezTo>
                  <a:pt x="19249" y="13680"/>
                  <a:pt x="19262" y="13702"/>
                  <a:pt x="19271" y="13722"/>
                </a:cubicBezTo>
                <a:cubicBezTo>
                  <a:pt x="19283" y="13722"/>
                  <a:pt x="19291" y="13725"/>
                  <a:pt x="19298" y="13725"/>
                </a:cubicBezTo>
                <a:cubicBezTo>
                  <a:pt x="19301" y="13725"/>
                  <a:pt x="19303" y="13724"/>
                  <a:pt x="19306" y="13723"/>
                </a:cubicBezTo>
                <a:cubicBezTo>
                  <a:pt x="19321" y="13715"/>
                  <a:pt x="19339" y="13706"/>
                  <a:pt x="19348" y="13693"/>
                </a:cubicBezTo>
                <a:cubicBezTo>
                  <a:pt x="19446" y="13546"/>
                  <a:pt x="19538" y="13507"/>
                  <a:pt x="19661" y="13447"/>
                </a:cubicBezTo>
                <a:cubicBezTo>
                  <a:pt x="19735" y="13410"/>
                  <a:pt x="19810" y="13399"/>
                  <a:pt x="19885" y="13399"/>
                </a:cubicBezTo>
                <a:cubicBezTo>
                  <a:pt x="20009" y="13399"/>
                  <a:pt x="20133" y="13430"/>
                  <a:pt x="20257" y="13430"/>
                </a:cubicBezTo>
                <a:cubicBezTo>
                  <a:pt x="20303" y="13430"/>
                  <a:pt x="20349" y="13426"/>
                  <a:pt x="20395" y="13414"/>
                </a:cubicBezTo>
                <a:cubicBezTo>
                  <a:pt x="20399" y="13413"/>
                  <a:pt x="20404" y="13413"/>
                  <a:pt x="20409" y="13413"/>
                </a:cubicBezTo>
                <a:cubicBezTo>
                  <a:pt x="20465" y="13413"/>
                  <a:pt x="20566" y="13478"/>
                  <a:pt x="20584" y="13531"/>
                </a:cubicBezTo>
                <a:cubicBezTo>
                  <a:pt x="20644" y="13707"/>
                  <a:pt x="20786" y="13846"/>
                  <a:pt x="20790" y="14047"/>
                </a:cubicBezTo>
                <a:cubicBezTo>
                  <a:pt x="20793" y="14192"/>
                  <a:pt x="20835" y="14336"/>
                  <a:pt x="20860" y="14481"/>
                </a:cubicBezTo>
                <a:cubicBezTo>
                  <a:pt x="20867" y="14556"/>
                  <a:pt x="20849" y="14639"/>
                  <a:pt x="20831" y="14722"/>
                </a:cubicBezTo>
                <a:cubicBezTo>
                  <a:pt x="20826" y="14745"/>
                  <a:pt x="20830" y="14790"/>
                  <a:pt x="20821" y="14792"/>
                </a:cubicBezTo>
                <a:cubicBezTo>
                  <a:pt x="20606" y="14843"/>
                  <a:pt x="20695" y="15057"/>
                  <a:pt x="20610" y="15179"/>
                </a:cubicBezTo>
                <a:cubicBezTo>
                  <a:pt x="20596" y="15187"/>
                  <a:pt x="20578" y="15190"/>
                  <a:pt x="20559" y="15190"/>
                </a:cubicBezTo>
                <a:cubicBezTo>
                  <a:pt x="20534" y="15190"/>
                  <a:pt x="20508" y="15186"/>
                  <a:pt x="20483" y="15186"/>
                </a:cubicBezTo>
                <a:cubicBezTo>
                  <a:pt x="20432" y="15186"/>
                  <a:pt x="20390" y="15202"/>
                  <a:pt x="20393" y="15299"/>
                </a:cubicBezTo>
                <a:cubicBezTo>
                  <a:pt x="20240" y="15328"/>
                  <a:pt x="20231" y="15495"/>
                  <a:pt x="20128" y="15581"/>
                </a:cubicBezTo>
                <a:cubicBezTo>
                  <a:pt x="19978" y="15703"/>
                  <a:pt x="19854" y="15860"/>
                  <a:pt x="19720" y="16005"/>
                </a:cubicBezTo>
                <a:cubicBezTo>
                  <a:pt x="19705" y="16021"/>
                  <a:pt x="19693" y="16057"/>
                  <a:pt x="19700" y="16076"/>
                </a:cubicBezTo>
                <a:cubicBezTo>
                  <a:pt x="19727" y="16167"/>
                  <a:pt x="19683" y="16203"/>
                  <a:pt x="19610" y="16245"/>
                </a:cubicBezTo>
                <a:cubicBezTo>
                  <a:pt x="19495" y="16313"/>
                  <a:pt x="19376" y="16386"/>
                  <a:pt x="19287" y="16483"/>
                </a:cubicBezTo>
                <a:cubicBezTo>
                  <a:pt x="19093" y="16695"/>
                  <a:pt x="18912" y="16919"/>
                  <a:pt x="18724" y="17136"/>
                </a:cubicBezTo>
                <a:cubicBezTo>
                  <a:pt x="18643" y="17230"/>
                  <a:pt x="18581" y="17371"/>
                  <a:pt x="18428" y="17371"/>
                </a:cubicBezTo>
                <a:cubicBezTo>
                  <a:pt x="18415" y="17371"/>
                  <a:pt x="18402" y="17370"/>
                  <a:pt x="18389" y="17368"/>
                </a:cubicBezTo>
                <a:cubicBezTo>
                  <a:pt x="18316" y="17505"/>
                  <a:pt x="18244" y="17641"/>
                  <a:pt x="18171" y="17781"/>
                </a:cubicBezTo>
                <a:cubicBezTo>
                  <a:pt x="18106" y="17766"/>
                  <a:pt x="18062" y="17756"/>
                  <a:pt x="18029" y="17756"/>
                </a:cubicBezTo>
                <a:cubicBezTo>
                  <a:pt x="17960" y="17756"/>
                  <a:pt x="17938" y="17798"/>
                  <a:pt x="17867" y="17925"/>
                </a:cubicBezTo>
                <a:cubicBezTo>
                  <a:pt x="17850" y="17956"/>
                  <a:pt x="17802" y="17972"/>
                  <a:pt x="17766" y="17989"/>
                </a:cubicBezTo>
                <a:cubicBezTo>
                  <a:pt x="17734" y="18004"/>
                  <a:pt x="17672" y="18011"/>
                  <a:pt x="17672" y="18021"/>
                </a:cubicBezTo>
                <a:cubicBezTo>
                  <a:pt x="17681" y="18218"/>
                  <a:pt x="17485" y="18243"/>
                  <a:pt x="17398" y="18355"/>
                </a:cubicBezTo>
                <a:cubicBezTo>
                  <a:pt x="17407" y="18391"/>
                  <a:pt x="17418" y="18425"/>
                  <a:pt x="17422" y="18441"/>
                </a:cubicBezTo>
                <a:cubicBezTo>
                  <a:pt x="17271" y="18567"/>
                  <a:pt x="17128" y="18682"/>
                  <a:pt x="16988" y="18805"/>
                </a:cubicBezTo>
                <a:cubicBezTo>
                  <a:pt x="16970" y="18821"/>
                  <a:pt x="16984" y="18868"/>
                  <a:pt x="16973" y="18895"/>
                </a:cubicBezTo>
                <a:cubicBezTo>
                  <a:pt x="16955" y="18936"/>
                  <a:pt x="16937" y="18994"/>
                  <a:pt x="16905" y="19005"/>
                </a:cubicBezTo>
                <a:cubicBezTo>
                  <a:pt x="16891" y="19011"/>
                  <a:pt x="16875" y="19012"/>
                  <a:pt x="16860" y="19012"/>
                </a:cubicBezTo>
                <a:cubicBezTo>
                  <a:pt x="16826" y="19012"/>
                  <a:pt x="16791" y="19003"/>
                  <a:pt x="16771" y="19001"/>
                </a:cubicBezTo>
                <a:cubicBezTo>
                  <a:pt x="16627" y="19208"/>
                  <a:pt x="16525" y="19423"/>
                  <a:pt x="16264" y="19495"/>
                </a:cubicBezTo>
                <a:cubicBezTo>
                  <a:pt x="16254" y="19572"/>
                  <a:pt x="16243" y="19650"/>
                  <a:pt x="16231" y="19744"/>
                </a:cubicBezTo>
                <a:cubicBezTo>
                  <a:pt x="16202" y="19734"/>
                  <a:pt x="16175" y="19730"/>
                  <a:pt x="16150" y="19730"/>
                </a:cubicBezTo>
                <a:cubicBezTo>
                  <a:pt x="16075" y="19730"/>
                  <a:pt x="16016" y="19773"/>
                  <a:pt x="15958" y="19849"/>
                </a:cubicBezTo>
                <a:cubicBezTo>
                  <a:pt x="15877" y="19956"/>
                  <a:pt x="15796" y="20084"/>
                  <a:pt x="15630" y="20084"/>
                </a:cubicBezTo>
                <a:cubicBezTo>
                  <a:pt x="15624" y="20084"/>
                  <a:pt x="15618" y="20084"/>
                  <a:pt x="15611" y="20084"/>
                </a:cubicBezTo>
                <a:lnTo>
                  <a:pt x="15611" y="20084"/>
                </a:lnTo>
                <a:cubicBezTo>
                  <a:pt x="15627" y="20144"/>
                  <a:pt x="15637" y="20184"/>
                  <a:pt x="15645" y="20215"/>
                </a:cubicBezTo>
                <a:cubicBezTo>
                  <a:pt x="15558" y="20246"/>
                  <a:pt x="15446" y="20250"/>
                  <a:pt x="15403" y="20308"/>
                </a:cubicBezTo>
                <a:cubicBezTo>
                  <a:pt x="15241" y="20519"/>
                  <a:pt x="15056" y="20707"/>
                  <a:pt x="14870" y="20895"/>
                </a:cubicBezTo>
                <a:cubicBezTo>
                  <a:pt x="14753" y="21015"/>
                  <a:pt x="14556" y="21063"/>
                  <a:pt x="14546" y="21275"/>
                </a:cubicBezTo>
                <a:cubicBezTo>
                  <a:pt x="14476" y="21282"/>
                  <a:pt x="14407" y="21290"/>
                  <a:pt x="14390" y="21291"/>
                </a:cubicBezTo>
                <a:cubicBezTo>
                  <a:pt x="14291" y="21427"/>
                  <a:pt x="14241" y="21567"/>
                  <a:pt x="14146" y="21611"/>
                </a:cubicBezTo>
                <a:cubicBezTo>
                  <a:pt x="13907" y="21724"/>
                  <a:pt x="13759" y="21880"/>
                  <a:pt x="13764" y="22152"/>
                </a:cubicBezTo>
                <a:cubicBezTo>
                  <a:pt x="13667" y="22118"/>
                  <a:pt x="13598" y="22093"/>
                  <a:pt x="13482" y="22050"/>
                </a:cubicBezTo>
                <a:lnTo>
                  <a:pt x="13482" y="22050"/>
                </a:lnTo>
                <a:cubicBezTo>
                  <a:pt x="13515" y="22170"/>
                  <a:pt x="13537" y="22235"/>
                  <a:pt x="13548" y="22303"/>
                </a:cubicBezTo>
                <a:cubicBezTo>
                  <a:pt x="13562" y="22373"/>
                  <a:pt x="13659" y="22451"/>
                  <a:pt x="13534" y="22515"/>
                </a:cubicBezTo>
                <a:cubicBezTo>
                  <a:pt x="13479" y="22449"/>
                  <a:pt x="13423" y="22383"/>
                  <a:pt x="13355" y="22303"/>
                </a:cubicBezTo>
                <a:cubicBezTo>
                  <a:pt x="13298" y="22393"/>
                  <a:pt x="13256" y="22471"/>
                  <a:pt x="13203" y="22542"/>
                </a:cubicBezTo>
                <a:cubicBezTo>
                  <a:pt x="13130" y="22637"/>
                  <a:pt x="13066" y="22765"/>
                  <a:pt x="12967" y="22805"/>
                </a:cubicBezTo>
                <a:cubicBezTo>
                  <a:pt x="12888" y="22836"/>
                  <a:pt x="12878" y="22871"/>
                  <a:pt x="12838" y="22928"/>
                </a:cubicBezTo>
                <a:cubicBezTo>
                  <a:pt x="12699" y="23131"/>
                  <a:pt x="12536" y="23321"/>
                  <a:pt x="12376" y="23522"/>
                </a:cubicBezTo>
                <a:cubicBezTo>
                  <a:pt x="12380" y="23558"/>
                  <a:pt x="12384" y="23617"/>
                  <a:pt x="12389" y="23678"/>
                </a:cubicBezTo>
                <a:cubicBezTo>
                  <a:pt x="12317" y="23671"/>
                  <a:pt x="12265" y="23667"/>
                  <a:pt x="12190" y="23660"/>
                </a:cubicBezTo>
                <a:lnTo>
                  <a:pt x="12190" y="23660"/>
                </a:lnTo>
                <a:cubicBezTo>
                  <a:pt x="12276" y="23852"/>
                  <a:pt x="12078" y="23861"/>
                  <a:pt x="12021" y="23962"/>
                </a:cubicBezTo>
                <a:cubicBezTo>
                  <a:pt x="11846" y="24265"/>
                  <a:pt x="11566" y="24481"/>
                  <a:pt x="11358" y="24755"/>
                </a:cubicBezTo>
                <a:cubicBezTo>
                  <a:pt x="11235" y="24916"/>
                  <a:pt x="10995" y="25017"/>
                  <a:pt x="11062" y="25285"/>
                </a:cubicBezTo>
                <a:cubicBezTo>
                  <a:pt x="10997" y="25288"/>
                  <a:pt x="10953" y="25291"/>
                  <a:pt x="10910" y="25293"/>
                </a:cubicBezTo>
                <a:cubicBezTo>
                  <a:pt x="10911" y="25422"/>
                  <a:pt x="10910" y="25418"/>
                  <a:pt x="10833" y="25475"/>
                </a:cubicBezTo>
                <a:cubicBezTo>
                  <a:pt x="10801" y="25499"/>
                  <a:pt x="10776" y="25535"/>
                  <a:pt x="10754" y="25567"/>
                </a:cubicBezTo>
                <a:cubicBezTo>
                  <a:pt x="10661" y="25689"/>
                  <a:pt x="10712" y="25809"/>
                  <a:pt x="10818" y="25964"/>
                </a:cubicBezTo>
                <a:cubicBezTo>
                  <a:pt x="10714" y="25919"/>
                  <a:pt x="10667" y="25898"/>
                  <a:pt x="10620" y="25879"/>
                </a:cubicBezTo>
                <a:cubicBezTo>
                  <a:pt x="10608" y="25892"/>
                  <a:pt x="10593" y="25905"/>
                  <a:pt x="10578" y="25918"/>
                </a:cubicBezTo>
                <a:cubicBezTo>
                  <a:pt x="10631" y="26004"/>
                  <a:pt x="10685" y="26089"/>
                  <a:pt x="10738" y="26177"/>
                </a:cubicBezTo>
                <a:cubicBezTo>
                  <a:pt x="10655" y="26500"/>
                  <a:pt x="10672" y="26620"/>
                  <a:pt x="10832" y="26782"/>
                </a:cubicBezTo>
                <a:cubicBezTo>
                  <a:pt x="10842" y="26653"/>
                  <a:pt x="10851" y="26527"/>
                  <a:pt x="10862" y="26396"/>
                </a:cubicBezTo>
                <a:cubicBezTo>
                  <a:pt x="10881" y="26393"/>
                  <a:pt x="10924" y="26385"/>
                  <a:pt x="10978" y="26377"/>
                </a:cubicBezTo>
                <a:cubicBezTo>
                  <a:pt x="10995" y="26421"/>
                  <a:pt x="11024" y="26459"/>
                  <a:pt x="11026" y="26500"/>
                </a:cubicBezTo>
                <a:cubicBezTo>
                  <a:pt x="11030" y="26546"/>
                  <a:pt x="11010" y="26594"/>
                  <a:pt x="10999" y="26643"/>
                </a:cubicBezTo>
                <a:cubicBezTo>
                  <a:pt x="11029" y="26647"/>
                  <a:pt x="11056" y="26648"/>
                  <a:pt x="11082" y="26655"/>
                </a:cubicBezTo>
                <a:cubicBezTo>
                  <a:pt x="11104" y="26660"/>
                  <a:pt x="11124" y="26671"/>
                  <a:pt x="11152" y="26681"/>
                </a:cubicBezTo>
                <a:cubicBezTo>
                  <a:pt x="11114" y="26707"/>
                  <a:pt x="11086" y="26726"/>
                  <a:pt x="11058" y="26745"/>
                </a:cubicBezTo>
                <a:cubicBezTo>
                  <a:pt x="11157" y="26956"/>
                  <a:pt x="11219" y="27040"/>
                  <a:pt x="11319" y="27040"/>
                </a:cubicBezTo>
                <a:cubicBezTo>
                  <a:pt x="11346" y="27040"/>
                  <a:pt x="11375" y="27034"/>
                  <a:pt x="11409" y="27023"/>
                </a:cubicBezTo>
                <a:cubicBezTo>
                  <a:pt x="11485" y="26999"/>
                  <a:pt x="11544" y="26922"/>
                  <a:pt x="11634" y="26849"/>
                </a:cubicBezTo>
                <a:cubicBezTo>
                  <a:pt x="11557" y="26823"/>
                  <a:pt x="11516" y="26808"/>
                  <a:pt x="11475" y="26794"/>
                </a:cubicBezTo>
                <a:cubicBezTo>
                  <a:pt x="11489" y="26592"/>
                  <a:pt x="11492" y="26560"/>
                  <a:pt x="11618" y="26560"/>
                </a:cubicBezTo>
                <a:cubicBezTo>
                  <a:pt x="11642" y="26560"/>
                  <a:pt x="11670" y="26561"/>
                  <a:pt x="11703" y="26563"/>
                </a:cubicBezTo>
                <a:cubicBezTo>
                  <a:pt x="11652" y="26620"/>
                  <a:pt x="11605" y="26673"/>
                  <a:pt x="11515" y="26773"/>
                </a:cubicBezTo>
                <a:cubicBezTo>
                  <a:pt x="11650" y="26726"/>
                  <a:pt x="11719" y="26682"/>
                  <a:pt x="11792" y="26679"/>
                </a:cubicBezTo>
                <a:cubicBezTo>
                  <a:pt x="12030" y="26669"/>
                  <a:pt x="12094" y="26626"/>
                  <a:pt x="12182" y="26387"/>
                </a:cubicBezTo>
                <a:cubicBezTo>
                  <a:pt x="12188" y="26367"/>
                  <a:pt x="12211" y="26351"/>
                  <a:pt x="12211" y="26351"/>
                </a:cubicBezTo>
                <a:cubicBezTo>
                  <a:pt x="12281" y="26390"/>
                  <a:pt x="12338" y="26418"/>
                  <a:pt x="12396" y="26448"/>
                </a:cubicBezTo>
                <a:cubicBezTo>
                  <a:pt x="12271" y="26238"/>
                  <a:pt x="12391" y="26058"/>
                  <a:pt x="12404" y="25865"/>
                </a:cubicBezTo>
                <a:cubicBezTo>
                  <a:pt x="12456" y="26016"/>
                  <a:pt x="12556" y="26048"/>
                  <a:pt x="12694" y="26071"/>
                </a:cubicBezTo>
                <a:cubicBezTo>
                  <a:pt x="12757" y="26082"/>
                  <a:pt x="12798" y="26092"/>
                  <a:pt x="12824" y="26092"/>
                </a:cubicBezTo>
                <a:cubicBezTo>
                  <a:pt x="12870" y="26092"/>
                  <a:pt x="12873" y="26062"/>
                  <a:pt x="12886" y="25955"/>
                </a:cubicBezTo>
                <a:cubicBezTo>
                  <a:pt x="12891" y="25922"/>
                  <a:pt x="12894" y="25888"/>
                  <a:pt x="12897" y="25857"/>
                </a:cubicBezTo>
                <a:cubicBezTo>
                  <a:pt x="13008" y="25842"/>
                  <a:pt x="13107" y="25829"/>
                  <a:pt x="13243" y="25810"/>
                </a:cubicBezTo>
                <a:cubicBezTo>
                  <a:pt x="13079" y="25625"/>
                  <a:pt x="13381" y="25658"/>
                  <a:pt x="13357" y="25501"/>
                </a:cubicBezTo>
                <a:cubicBezTo>
                  <a:pt x="13340" y="25390"/>
                  <a:pt x="13399" y="25267"/>
                  <a:pt x="13417" y="25182"/>
                </a:cubicBezTo>
                <a:cubicBezTo>
                  <a:pt x="13576" y="25148"/>
                  <a:pt x="13691" y="25124"/>
                  <a:pt x="13772" y="25105"/>
                </a:cubicBezTo>
                <a:cubicBezTo>
                  <a:pt x="13821" y="24983"/>
                  <a:pt x="13854" y="24896"/>
                  <a:pt x="13886" y="24819"/>
                </a:cubicBezTo>
                <a:cubicBezTo>
                  <a:pt x="13848" y="24799"/>
                  <a:pt x="13816" y="24781"/>
                  <a:pt x="13766" y="24752"/>
                </a:cubicBezTo>
                <a:cubicBezTo>
                  <a:pt x="13862" y="24674"/>
                  <a:pt x="13954" y="24552"/>
                  <a:pt x="14012" y="24552"/>
                </a:cubicBezTo>
                <a:cubicBezTo>
                  <a:pt x="14016" y="24552"/>
                  <a:pt x="14019" y="24553"/>
                  <a:pt x="14022" y="24554"/>
                </a:cubicBezTo>
                <a:cubicBezTo>
                  <a:pt x="14047" y="24561"/>
                  <a:pt x="14068" y="24564"/>
                  <a:pt x="14085" y="24564"/>
                </a:cubicBezTo>
                <a:cubicBezTo>
                  <a:pt x="14219" y="24564"/>
                  <a:pt x="14137" y="24375"/>
                  <a:pt x="14236" y="24343"/>
                </a:cubicBezTo>
                <a:cubicBezTo>
                  <a:pt x="14360" y="24304"/>
                  <a:pt x="14223" y="24235"/>
                  <a:pt x="14225" y="24185"/>
                </a:cubicBezTo>
                <a:cubicBezTo>
                  <a:pt x="14290" y="24131"/>
                  <a:pt x="14360" y="24090"/>
                  <a:pt x="14400" y="24029"/>
                </a:cubicBezTo>
                <a:cubicBezTo>
                  <a:pt x="14442" y="23968"/>
                  <a:pt x="14457" y="23886"/>
                  <a:pt x="14473" y="23840"/>
                </a:cubicBezTo>
                <a:cubicBezTo>
                  <a:pt x="14557" y="23895"/>
                  <a:pt x="14626" y="23939"/>
                  <a:pt x="14749" y="24018"/>
                </a:cubicBezTo>
                <a:cubicBezTo>
                  <a:pt x="14720" y="23900"/>
                  <a:pt x="14709" y="23851"/>
                  <a:pt x="14698" y="23808"/>
                </a:cubicBezTo>
                <a:cubicBezTo>
                  <a:pt x="14762" y="23758"/>
                  <a:pt x="14829" y="23719"/>
                  <a:pt x="14881" y="23664"/>
                </a:cubicBezTo>
                <a:cubicBezTo>
                  <a:pt x="14934" y="23609"/>
                  <a:pt x="14753" y="23502"/>
                  <a:pt x="14916" y="23458"/>
                </a:cubicBezTo>
                <a:lnTo>
                  <a:pt x="14916" y="23458"/>
                </a:lnTo>
                <a:cubicBezTo>
                  <a:pt x="14951" y="23482"/>
                  <a:pt x="14986" y="23505"/>
                  <a:pt x="15020" y="23528"/>
                </a:cubicBezTo>
                <a:cubicBezTo>
                  <a:pt x="15175" y="23355"/>
                  <a:pt x="15313" y="23181"/>
                  <a:pt x="15483" y="23023"/>
                </a:cubicBezTo>
                <a:cubicBezTo>
                  <a:pt x="15687" y="22834"/>
                  <a:pt x="15980" y="22695"/>
                  <a:pt x="16042" y="22372"/>
                </a:cubicBezTo>
                <a:cubicBezTo>
                  <a:pt x="16051" y="22329"/>
                  <a:pt x="16118" y="22270"/>
                  <a:pt x="16162" y="22266"/>
                </a:cubicBezTo>
                <a:cubicBezTo>
                  <a:pt x="16429" y="22240"/>
                  <a:pt x="16485" y="22200"/>
                  <a:pt x="16521" y="22001"/>
                </a:cubicBezTo>
                <a:cubicBezTo>
                  <a:pt x="16738" y="21882"/>
                  <a:pt x="16939" y="21772"/>
                  <a:pt x="17166" y="21651"/>
                </a:cubicBezTo>
                <a:cubicBezTo>
                  <a:pt x="17166" y="21646"/>
                  <a:pt x="17169" y="21596"/>
                  <a:pt x="17174" y="21540"/>
                </a:cubicBezTo>
                <a:cubicBezTo>
                  <a:pt x="17231" y="21570"/>
                  <a:pt x="17270" y="21587"/>
                  <a:pt x="17298" y="21587"/>
                </a:cubicBezTo>
                <a:cubicBezTo>
                  <a:pt x="17353" y="21587"/>
                  <a:pt x="17360" y="21518"/>
                  <a:pt x="17359" y="21338"/>
                </a:cubicBezTo>
                <a:lnTo>
                  <a:pt x="17359" y="21338"/>
                </a:lnTo>
                <a:cubicBezTo>
                  <a:pt x="17390" y="21354"/>
                  <a:pt x="17421" y="21370"/>
                  <a:pt x="17471" y="21397"/>
                </a:cubicBezTo>
                <a:cubicBezTo>
                  <a:pt x="17513" y="21303"/>
                  <a:pt x="17553" y="21214"/>
                  <a:pt x="17598" y="21115"/>
                </a:cubicBezTo>
                <a:cubicBezTo>
                  <a:pt x="17643" y="21125"/>
                  <a:pt x="17709" y="21139"/>
                  <a:pt x="17754" y="21148"/>
                </a:cubicBezTo>
                <a:cubicBezTo>
                  <a:pt x="17787" y="21082"/>
                  <a:pt x="17815" y="21025"/>
                  <a:pt x="17859" y="20934"/>
                </a:cubicBezTo>
                <a:cubicBezTo>
                  <a:pt x="17905" y="21011"/>
                  <a:pt x="17932" y="21056"/>
                  <a:pt x="17945" y="21078"/>
                </a:cubicBezTo>
                <a:cubicBezTo>
                  <a:pt x="18005" y="21006"/>
                  <a:pt x="18056" y="20902"/>
                  <a:pt x="18138" y="20856"/>
                </a:cubicBezTo>
                <a:cubicBezTo>
                  <a:pt x="18442" y="20691"/>
                  <a:pt x="18624" y="20438"/>
                  <a:pt x="18711" y="20105"/>
                </a:cubicBezTo>
                <a:cubicBezTo>
                  <a:pt x="18750" y="20138"/>
                  <a:pt x="18783" y="20151"/>
                  <a:pt x="18813" y="20151"/>
                </a:cubicBezTo>
                <a:cubicBezTo>
                  <a:pt x="18901" y="20151"/>
                  <a:pt x="18956" y="20042"/>
                  <a:pt x="19027" y="20042"/>
                </a:cubicBezTo>
                <a:cubicBezTo>
                  <a:pt x="19028" y="20042"/>
                  <a:pt x="19030" y="20042"/>
                  <a:pt x="19032" y="20042"/>
                </a:cubicBezTo>
                <a:cubicBezTo>
                  <a:pt x="19038" y="20043"/>
                  <a:pt x="19045" y="20043"/>
                  <a:pt x="19051" y="20043"/>
                </a:cubicBezTo>
                <a:cubicBezTo>
                  <a:pt x="19215" y="20043"/>
                  <a:pt x="19175" y="19857"/>
                  <a:pt x="19242" y="19832"/>
                </a:cubicBezTo>
                <a:cubicBezTo>
                  <a:pt x="19429" y="19764"/>
                  <a:pt x="19205" y="19588"/>
                  <a:pt x="19341" y="19533"/>
                </a:cubicBezTo>
                <a:lnTo>
                  <a:pt x="19341" y="19533"/>
                </a:lnTo>
                <a:cubicBezTo>
                  <a:pt x="19434" y="19551"/>
                  <a:pt x="19520" y="19570"/>
                  <a:pt x="19573" y="19579"/>
                </a:cubicBezTo>
                <a:cubicBezTo>
                  <a:pt x="19635" y="19489"/>
                  <a:pt x="19669" y="19410"/>
                  <a:pt x="19729" y="19359"/>
                </a:cubicBezTo>
                <a:cubicBezTo>
                  <a:pt x="19802" y="19297"/>
                  <a:pt x="19667" y="19144"/>
                  <a:pt x="19841" y="19136"/>
                </a:cubicBezTo>
                <a:cubicBezTo>
                  <a:pt x="19925" y="19134"/>
                  <a:pt x="20007" y="19102"/>
                  <a:pt x="20088" y="19084"/>
                </a:cubicBezTo>
                <a:cubicBezTo>
                  <a:pt x="20062" y="19003"/>
                  <a:pt x="20043" y="18950"/>
                  <a:pt x="20018" y="18870"/>
                </a:cubicBezTo>
                <a:lnTo>
                  <a:pt x="20018" y="18870"/>
                </a:lnTo>
                <a:cubicBezTo>
                  <a:pt x="20116" y="18901"/>
                  <a:pt x="20180" y="18922"/>
                  <a:pt x="20255" y="18946"/>
                </a:cubicBezTo>
                <a:cubicBezTo>
                  <a:pt x="20307" y="18839"/>
                  <a:pt x="20352" y="18746"/>
                  <a:pt x="20398" y="18654"/>
                </a:cubicBezTo>
                <a:cubicBezTo>
                  <a:pt x="20388" y="18646"/>
                  <a:pt x="20380" y="18639"/>
                  <a:pt x="20371" y="18631"/>
                </a:cubicBezTo>
                <a:cubicBezTo>
                  <a:pt x="20310" y="18675"/>
                  <a:pt x="20251" y="18719"/>
                  <a:pt x="20190" y="18762"/>
                </a:cubicBezTo>
                <a:cubicBezTo>
                  <a:pt x="20229" y="18632"/>
                  <a:pt x="20299" y="18545"/>
                  <a:pt x="20423" y="18545"/>
                </a:cubicBezTo>
                <a:cubicBezTo>
                  <a:pt x="20432" y="18545"/>
                  <a:pt x="20441" y="18545"/>
                  <a:pt x="20451" y="18546"/>
                </a:cubicBezTo>
                <a:cubicBezTo>
                  <a:pt x="20458" y="18546"/>
                  <a:pt x="20464" y="18547"/>
                  <a:pt x="20470" y="18547"/>
                </a:cubicBezTo>
                <a:cubicBezTo>
                  <a:pt x="20579" y="18547"/>
                  <a:pt x="20580" y="18455"/>
                  <a:pt x="20597" y="18379"/>
                </a:cubicBezTo>
                <a:cubicBezTo>
                  <a:pt x="20644" y="18395"/>
                  <a:pt x="20685" y="18409"/>
                  <a:pt x="20747" y="18428"/>
                </a:cubicBezTo>
                <a:cubicBezTo>
                  <a:pt x="20753" y="18342"/>
                  <a:pt x="20759" y="18276"/>
                  <a:pt x="20762" y="18215"/>
                </a:cubicBezTo>
                <a:cubicBezTo>
                  <a:pt x="20824" y="18192"/>
                  <a:pt x="20873" y="18173"/>
                  <a:pt x="20930" y="18151"/>
                </a:cubicBezTo>
                <a:cubicBezTo>
                  <a:pt x="20807" y="17935"/>
                  <a:pt x="21079" y="17883"/>
                  <a:pt x="21080" y="17714"/>
                </a:cubicBezTo>
                <a:cubicBezTo>
                  <a:pt x="21130" y="17749"/>
                  <a:pt x="21165" y="17774"/>
                  <a:pt x="21226" y="17815"/>
                </a:cubicBezTo>
                <a:cubicBezTo>
                  <a:pt x="21233" y="17681"/>
                  <a:pt x="21237" y="17578"/>
                  <a:pt x="21245" y="17465"/>
                </a:cubicBezTo>
                <a:cubicBezTo>
                  <a:pt x="21279" y="17475"/>
                  <a:pt x="21311" y="17479"/>
                  <a:pt x="21340" y="17479"/>
                </a:cubicBezTo>
                <a:cubicBezTo>
                  <a:pt x="21535" y="17479"/>
                  <a:pt x="21648" y="17303"/>
                  <a:pt x="21803" y="17209"/>
                </a:cubicBezTo>
                <a:cubicBezTo>
                  <a:pt x="21773" y="17166"/>
                  <a:pt x="21743" y="17124"/>
                  <a:pt x="21731" y="17108"/>
                </a:cubicBezTo>
                <a:cubicBezTo>
                  <a:pt x="21844" y="17007"/>
                  <a:pt x="21949" y="16911"/>
                  <a:pt x="22031" y="16836"/>
                </a:cubicBezTo>
                <a:cubicBezTo>
                  <a:pt x="21995" y="16708"/>
                  <a:pt x="21971" y="16624"/>
                  <a:pt x="21939" y="16507"/>
                </a:cubicBezTo>
                <a:lnTo>
                  <a:pt x="21939" y="16507"/>
                </a:lnTo>
                <a:cubicBezTo>
                  <a:pt x="22021" y="16549"/>
                  <a:pt x="22052" y="16666"/>
                  <a:pt x="22106" y="16666"/>
                </a:cubicBezTo>
                <a:cubicBezTo>
                  <a:pt x="22126" y="16666"/>
                  <a:pt x="22148" y="16651"/>
                  <a:pt x="22177" y="16612"/>
                </a:cubicBezTo>
                <a:cubicBezTo>
                  <a:pt x="22149" y="16557"/>
                  <a:pt x="22126" y="16513"/>
                  <a:pt x="22081" y="16426"/>
                </a:cubicBezTo>
                <a:lnTo>
                  <a:pt x="22081" y="16426"/>
                </a:lnTo>
                <a:cubicBezTo>
                  <a:pt x="22166" y="16478"/>
                  <a:pt x="22200" y="16498"/>
                  <a:pt x="22215" y="16508"/>
                </a:cubicBezTo>
                <a:cubicBezTo>
                  <a:pt x="22272" y="16416"/>
                  <a:pt x="22319" y="16343"/>
                  <a:pt x="22366" y="16269"/>
                </a:cubicBezTo>
                <a:cubicBezTo>
                  <a:pt x="22330" y="16248"/>
                  <a:pt x="22292" y="16225"/>
                  <a:pt x="22236" y="16191"/>
                </a:cubicBezTo>
                <a:cubicBezTo>
                  <a:pt x="22329" y="16168"/>
                  <a:pt x="22398" y="16150"/>
                  <a:pt x="22466" y="16134"/>
                </a:cubicBezTo>
                <a:cubicBezTo>
                  <a:pt x="22459" y="16060"/>
                  <a:pt x="22452" y="15994"/>
                  <a:pt x="22444" y="15924"/>
                </a:cubicBezTo>
                <a:lnTo>
                  <a:pt x="22444" y="15924"/>
                </a:lnTo>
                <a:cubicBezTo>
                  <a:pt x="22510" y="15935"/>
                  <a:pt x="22554" y="15941"/>
                  <a:pt x="22616" y="15951"/>
                </a:cubicBezTo>
                <a:cubicBezTo>
                  <a:pt x="22586" y="15877"/>
                  <a:pt x="22567" y="15830"/>
                  <a:pt x="22547" y="15778"/>
                </a:cubicBezTo>
                <a:cubicBezTo>
                  <a:pt x="22610" y="15760"/>
                  <a:pt x="22662" y="15744"/>
                  <a:pt x="22732" y="15723"/>
                </a:cubicBezTo>
                <a:cubicBezTo>
                  <a:pt x="22650" y="15671"/>
                  <a:pt x="22594" y="15635"/>
                  <a:pt x="22518" y="15587"/>
                </a:cubicBezTo>
                <a:cubicBezTo>
                  <a:pt x="22591" y="15554"/>
                  <a:pt x="22640" y="15533"/>
                  <a:pt x="22703" y="15503"/>
                </a:cubicBezTo>
                <a:cubicBezTo>
                  <a:pt x="22642" y="15482"/>
                  <a:pt x="22601" y="15467"/>
                  <a:pt x="22526" y="15439"/>
                </a:cubicBezTo>
                <a:cubicBezTo>
                  <a:pt x="22652" y="15404"/>
                  <a:pt x="22745" y="15378"/>
                  <a:pt x="22870" y="15345"/>
                </a:cubicBezTo>
                <a:cubicBezTo>
                  <a:pt x="22766" y="15296"/>
                  <a:pt x="22695" y="15264"/>
                  <a:pt x="22595" y="15218"/>
                </a:cubicBezTo>
                <a:cubicBezTo>
                  <a:pt x="22695" y="15186"/>
                  <a:pt x="22775" y="15161"/>
                  <a:pt x="22855" y="15134"/>
                </a:cubicBezTo>
                <a:cubicBezTo>
                  <a:pt x="22864" y="15129"/>
                  <a:pt x="22869" y="15114"/>
                  <a:pt x="22881" y="15096"/>
                </a:cubicBezTo>
                <a:cubicBezTo>
                  <a:pt x="22808" y="15064"/>
                  <a:pt x="22740" y="15032"/>
                  <a:pt x="22672" y="15002"/>
                </a:cubicBezTo>
                <a:cubicBezTo>
                  <a:pt x="22676" y="14988"/>
                  <a:pt x="22679" y="14975"/>
                  <a:pt x="22684" y="14961"/>
                </a:cubicBezTo>
                <a:lnTo>
                  <a:pt x="22907" y="14961"/>
                </a:lnTo>
                <a:cubicBezTo>
                  <a:pt x="22926" y="14889"/>
                  <a:pt x="22944" y="14829"/>
                  <a:pt x="22964" y="14762"/>
                </a:cubicBezTo>
                <a:cubicBezTo>
                  <a:pt x="22938" y="14744"/>
                  <a:pt x="22893" y="14715"/>
                  <a:pt x="22839" y="14678"/>
                </a:cubicBezTo>
                <a:cubicBezTo>
                  <a:pt x="23079" y="14637"/>
                  <a:pt x="22922" y="14420"/>
                  <a:pt x="23052" y="14304"/>
                </a:cubicBezTo>
                <a:cubicBezTo>
                  <a:pt x="22916" y="14285"/>
                  <a:pt x="22831" y="14274"/>
                  <a:pt x="22708" y="14258"/>
                </a:cubicBezTo>
                <a:cubicBezTo>
                  <a:pt x="22834" y="14191"/>
                  <a:pt x="23001" y="14296"/>
                  <a:pt x="22991" y="14099"/>
                </a:cubicBezTo>
                <a:lnTo>
                  <a:pt x="22991" y="14099"/>
                </a:lnTo>
                <a:lnTo>
                  <a:pt x="22991" y="14104"/>
                </a:lnTo>
                <a:cubicBezTo>
                  <a:pt x="22991" y="14102"/>
                  <a:pt x="22990" y="14101"/>
                  <a:pt x="22989" y="14099"/>
                </a:cubicBezTo>
                <a:lnTo>
                  <a:pt x="22740" y="14099"/>
                </a:lnTo>
                <a:cubicBezTo>
                  <a:pt x="22789" y="14057"/>
                  <a:pt x="22837" y="14024"/>
                  <a:pt x="22883" y="14024"/>
                </a:cubicBezTo>
                <a:cubicBezTo>
                  <a:pt x="22920" y="14024"/>
                  <a:pt x="22956" y="14045"/>
                  <a:pt x="22989" y="14099"/>
                </a:cubicBezTo>
                <a:lnTo>
                  <a:pt x="22991" y="14099"/>
                </a:lnTo>
                <a:lnTo>
                  <a:pt x="22991" y="13957"/>
                </a:lnTo>
                <a:cubicBezTo>
                  <a:pt x="22913" y="13931"/>
                  <a:pt x="22850" y="13910"/>
                  <a:pt x="22786" y="13888"/>
                </a:cubicBezTo>
                <a:cubicBezTo>
                  <a:pt x="22841" y="13785"/>
                  <a:pt x="23042" y="13910"/>
                  <a:pt x="23006" y="13702"/>
                </a:cubicBezTo>
                <a:lnTo>
                  <a:pt x="22711" y="13702"/>
                </a:lnTo>
                <a:cubicBezTo>
                  <a:pt x="22827" y="13644"/>
                  <a:pt x="22888" y="13612"/>
                  <a:pt x="22997" y="13558"/>
                </a:cubicBezTo>
                <a:cubicBezTo>
                  <a:pt x="22865" y="13530"/>
                  <a:pt x="22792" y="13514"/>
                  <a:pt x="22668" y="13488"/>
                </a:cubicBezTo>
                <a:cubicBezTo>
                  <a:pt x="22768" y="13457"/>
                  <a:pt x="22817" y="13440"/>
                  <a:pt x="22919" y="13408"/>
                </a:cubicBezTo>
                <a:cubicBezTo>
                  <a:pt x="22690" y="13402"/>
                  <a:pt x="22818" y="13163"/>
                  <a:pt x="22656" y="13133"/>
                </a:cubicBezTo>
                <a:cubicBezTo>
                  <a:pt x="22685" y="12983"/>
                  <a:pt x="22541" y="12924"/>
                  <a:pt x="22484" y="12820"/>
                </a:cubicBezTo>
                <a:cubicBezTo>
                  <a:pt x="22418" y="12703"/>
                  <a:pt x="22319" y="12604"/>
                  <a:pt x="22244" y="12508"/>
                </a:cubicBezTo>
                <a:cubicBezTo>
                  <a:pt x="22182" y="12537"/>
                  <a:pt x="22146" y="12555"/>
                  <a:pt x="22090" y="12581"/>
                </a:cubicBezTo>
                <a:cubicBezTo>
                  <a:pt x="22105" y="12493"/>
                  <a:pt x="22116" y="12435"/>
                  <a:pt x="22131" y="12341"/>
                </a:cubicBezTo>
                <a:lnTo>
                  <a:pt x="22131" y="12341"/>
                </a:lnTo>
                <a:cubicBezTo>
                  <a:pt x="22068" y="12394"/>
                  <a:pt x="22036" y="12420"/>
                  <a:pt x="22004" y="12446"/>
                </a:cubicBezTo>
                <a:cubicBezTo>
                  <a:pt x="21965" y="12402"/>
                  <a:pt x="21932" y="12329"/>
                  <a:pt x="21886" y="12318"/>
                </a:cubicBezTo>
                <a:cubicBezTo>
                  <a:pt x="21794" y="12295"/>
                  <a:pt x="21746" y="12290"/>
                  <a:pt x="21756" y="12167"/>
                </a:cubicBezTo>
                <a:cubicBezTo>
                  <a:pt x="21762" y="12116"/>
                  <a:pt x="21631" y="12051"/>
                  <a:pt x="21564" y="11995"/>
                </a:cubicBezTo>
                <a:cubicBezTo>
                  <a:pt x="21533" y="12040"/>
                  <a:pt x="21510" y="12075"/>
                  <a:pt x="21492" y="12104"/>
                </a:cubicBezTo>
                <a:cubicBezTo>
                  <a:pt x="21408" y="12082"/>
                  <a:pt x="21341" y="12065"/>
                  <a:pt x="21270" y="12047"/>
                </a:cubicBezTo>
                <a:cubicBezTo>
                  <a:pt x="21272" y="11987"/>
                  <a:pt x="21276" y="11926"/>
                  <a:pt x="21278" y="11863"/>
                </a:cubicBezTo>
                <a:cubicBezTo>
                  <a:pt x="21178" y="11825"/>
                  <a:pt x="21088" y="11791"/>
                  <a:pt x="21010" y="11762"/>
                </a:cubicBezTo>
                <a:cubicBezTo>
                  <a:pt x="20840" y="11826"/>
                  <a:pt x="20978" y="11947"/>
                  <a:pt x="20950" y="12045"/>
                </a:cubicBezTo>
                <a:cubicBezTo>
                  <a:pt x="20741" y="12001"/>
                  <a:pt x="20889" y="11817"/>
                  <a:pt x="20798" y="11732"/>
                </a:cubicBezTo>
                <a:lnTo>
                  <a:pt x="20338" y="11732"/>
                </a:lnTo>
                <a:cubicBezTo>
                  <a:pt x="20335" y="11723"/>
                  <a:pt x="20328" y="11701"/>
                  <a:pt x="20313" y="11684"/>
                </a:cubicBezTo>
                <a:cubicBezTo>
                  <a:pt x="20253" y="11607"/>
                  <a:pt x="20185" y="11568"/>
                  <a:pt x="20118" y="11568"/>
                </a:cubicBezTo>
                <a:cubicBezTo>
                  <a:pt x="20046" y="11568"/>
                  <a:pt x="19976" y="11612"/>
                  <a:pt x="19921" y="11700"/>
                </a:cubicBezTo>
                <a:cubicBezTo>
                  <a:pt x="19885" y="11759"/>
                  <a:pt x="19871" y="11832"/>
                  <a:pt x="19843" y="11895"/>
                </a:cubicBezTo>
                <a:cubicBezTo>
                  <a:pt x="19839" y="11905"/>
                  <a:pt x="19812" y="11905"/>
                  <a:pt x="19787" y="11911"/>
                </a:cubicBezTo>
                <a:cubicBezTo>
                  <a:pt x="19756" y="11846"/>
                  <a:pt x="19724" y="11781"/>
                  <a:pt x="19693" y="11717"/>
                </a:cubicBezTo>
                <a:cubicBezTo>
                  <a:pt x="19557" y="11759"/>
                  <a:pt x="19441" y="11817"/>
                  <a:pt x="19322" y="11824"/>
                </a:cubicBezTo>
                <a:cubicBezTo>
                  <a:pt x="19173" y="11834"/>
                  <a:pt x="19071" y="11886"/>
                  <a:pt x="19035" y="11976"/>
                </a:cubicBezTo>
                <a:cubicBezTo>
                  <a:pt x="19021" y="11977"/>
                  <a:pt x="19008" y="11977"/>
                  <a:pt x="18996" y="11977"/>
                </a:cubicBezTo>
                <a:cubicBezTo>
                  <a:pt x="18953" y="11977"/>
                  <a:pt x="18915" y="11975"/>
                  <a:pt x="18881" y="11975"/>
                </a:cubicBezTo>
                <a:cubicBezTo>
                  <a:pt x="18838" y="11975"/>
                  <a:pt x="18804" y="11979"/>
                  <a:pt x="18782" y="11997"/>
                </a:cubicBezTo>
                <a:cubicBezTo>
                  <a:pt x="18746" y="12025"/>
                  <a:pt x="18651" y="12108"/>
                  <a:pt x="18741" y="12204"/>
                </a:cubicBezTo>
                <a:cubicBezTo>
                  <a:pt x="18764" y="12227"/>
                  <a:pt x="18728" y="12305"/>
                  <a:pt x="18719" y="12357"/>
                </a:cubicBezTo>
                <a:cubicBezTo>
                  <a:pt x="18702" y="12358"/>
                  <a:pt x="18686" y="12361"/>
                  <a:pt x="18667" y="12362"/>
                </a:cubicBezTo>
                <a:cubicBezTo>
                  <a:pt x="18625" y="12284"/>
                  <a:pt x="18583" y="12207"/>
                  <a:pt x="18536" y="12119"/>
                </a:cubicBezTo>
                <a:cubicBezTo>
                  <a:pt x="18422" y="12262"/>
                  <a:pt x="18312" y="12396"/>
                  <a:pt x="18119" y="12396"/>
                </a:cubicBezTo>
                <a:cubicBezTo>
                  <a:pt x="18110" y="12396"/>
                  <a:pt x="18102" y="12396"/>
                  <a:pt x="18093" y="12395"/>
                </a:cubicBezTo>
                <a:cubicBezTo>
                  <a:pt x="18093" y="12395"/>
                  <a:pt x="18092" y="12395"/>
                  <a:pt x="18092" y="12395"/>
                </a:cubicBezTo>
                <a:cubicBezTo>
                  <a:pt x="18066" y="12395"/>
                  <a:pt x="18037" y="12439"/>
                  <a:pt x="18011" y="12462"/>
                </a:cubicBezTo>
                <a:cubicBezTo>
                  <a:pt x="17874" y="12575"/>
                  <a:pt x="17729" y="12679"/>
                  <a:pt x="17602" y="12800"/>
                </a:cubicBezTo>
                <a:cubicBezTo>
                  <a:pt x="17465" y="12929"/>
                  <a:pt x="17297" y="13011"/>
                  <a:pt x="17157" y="13134"/>
                </a:cubicBezTo>
                <a:cubicBezTo>
                  <a:pt x="16952" y="13316"/>
                  <a:pt x="16699" y="13449"/>
                  <a:pt x="16598" y="13697"/>
                </a:cubicBezTo>
                <a:cubicBezTo>
                  <a:pt x="16505" y="13712"/>
                  <a:pt x="16437" y="13726"/>
                  <a:pt x="16349" y="13742"/>
                </a:cubicBezTo>
                <a:cubicBezTo>
                  <a:pt x="16401" y="13813"/>
                  <a:pt x="16444" y="13858"/>
                  <a:pt x="16469" y="13912"/>
                </a:cubicBezTo>
                <a:cubicBezTo>
                  <a:pt x="16479" y="13934"/>
                  <a:pt x="16449" y="13975"/>
                  <a:pt x="16437" y="14006"/>
                </a:cubicBezTo>
                <a:cubicBezTo>
                  <a:pt x="16364" y="13968"/>
                  <a:pt x="16305" y="13938"/>
                  <a:pt x="16203" y="13886"/>
                </a:cubicBezTo>
                <a:lnTo>
                  <a:pt x="16203" y="13886"/>
                </a:lnTo>
                <a:cubicBezTo>
                  <a:pt x="16255" y="14072"/>
                  <a:pt x="16159" y="14140"/>
                  <a:pt x="16052" y="14215"/>
                </a:cubicBezTo>
                <a:cubicBezTo>
                  <a:pt x="15974" y="14268"/>
                  <a:pt x="15902" y="14351"/>
                  <a:pt x="15865" y="14439"/>
                </a:cubicBezTo>
                <a:cubicBezTo>
                  <a:pt x="15818" y="14550"/>
                  <a:pt x="15755" y="14613"/>
                  <a:pt x="15619" y="14638"/>
                </a:cubicBezTo>
                <a:cubicBezTo>
                  <a:pt x="15672" y="14663"/>
                  <a:pt x="15727" y="14685"/>
                  <a:pt x="15780" y="14711"/>
                </a:cubicBezTo>
                <a:lnTo>
                  <a:pt x="15740" y="14765"/>
                </a:lnTo>
                <a:cubicBezTo>
                  <a:pt x="15656" y="14779"/>
                  <a:pt x="15571" y="14795"/>
                  <a:pt x="15498" y="14808"/>
                </a:cubicBezTo>
                <a:cubicBezTo>
                  <a:pt x="15438" y="14971"/>
                  <a:pt x="15386" y="15114"/>
                  <a:pt x="15327" y="15277"/>
                </a:cubicBezTo>
                <a:cubicBezTo>
                  <a:pt x="15290" y="15288"/>
                  <a:pt x="15230" y="15303"/>
                  <a:pt x="15166" y="15320"/>
                </a:cubicBezTo>
                <a:cubicBezTo>
                  <a:pt x="15172" y="15362"/>
                  <a:pt x="15186" y="15425"/>
                  <a:pt x="15182" y="15426"/>
                </a:cubicBezTo>
                <a:cubicBezTo>
                  <a:pt x="14989" y="15478"/>
                  <a:pt x="15019" y="15684"/>
                  <a:pt x="14926" y="15803"/>
                </a:cubicBezTo>
                <a:cubicBezTo>
                  <a:pt x="14868" y="15880"/>
                  <a:pt x="14860" y="15992"/>
                  <a:pt x="14725" y="15992"/>
                </a:cubicBezTo>
                <a:cubicBezTo>
                  <a:pt x="14722" y="15992"/>
                  <a:pt x="14719" y="15992"/>
                  <a:pt x="14716" y="15992"/>
                </a:cubicBezTo>
                <a:cubicBezTo>
                  <a:pt x="14681" y="15992"/>
                  <a:pt x="14634" y="16081"/>
                  <a:pt x="14608" y="16135"/>
                </a:cubicBezTo>
                <a:cubicBezTo>
                  <a:pt x="14488" y="16387"/>
                  <a:pt x="14375" y="16642"/>
                  <a:pt x="14255" y="16894"/>
                </a:cubicBezTo>
                <a:cubicBezTo>
                  <a:pt x="14238" y="16932"/>
                  <a:pt x="14192" y="16954"/>
                  <a:pt x="14166" y="16989"/>
                </a:cubicBezTo>
                <a:cubicBezTo>
                  <a:pt x="14004" y="17208"/>
                  <a:pt x="13801" y="17390"/>
                  <a:pt x="13687" y="17651"/>
                </a:cubicBezTo>
                <a:cubicBezTo>
                  <a:pt x="13626" y="17784"/>
                  <a:pt x="13608" y="18006"/>
                  <a:pt x="13432" y="18006"/>
                </a:cubicBezTo>
                <a:cubicBezTo>
                  <a:pt x="13428" y="18006"/>
                  <a:pt x="13424" y="18006"/>
                  <a:pt x="13420" y="18006"/>
                </a:cubicBezTo>
                <a:cubicBezTo>
                  <a:pt x="13344" y="18131"/>
                  <a:pt x="13290" y="18222"/>
                  <a:pt x="13231" y="18319"/>
                </a:cubicBezTo>
                <a:cubicBezTo>
                  <a:pt x="13249" y="18381"/>
                  <a:pt x="13275" y="18464"/>
                  <a:pt x="13311" y="18584"/>
                </a:cubicBezTo>
                <a:cubicBezTo>
                  <a:pt x="13233" y="18511"/>
                  <a:pt x="13191" y="18472"/>
                  <a:pt x="13151" y="18435"/>
                </a:cubicBezTo>
                <a:cubicBezTo>
                  <a:pt x="13082" y="18516"/>
                  <a:pt x="13033" y="18600"/>
                  <a:pt x="12960" y="18655"/>
                </a:cubicBezTo>
                <a:cubicBezTo>
                  <a:pt x="12847" y="18740"/>
                  <a:pt x="12967" y="18850"/>
                  <a:pt x="12910" y="18930"/>
                </a:cubicBezTo>
                <a:cubicBezTo>
                  <a:pt x="12880" y="18972"/>
                  <a:pt x="12831" y="19005"/>
                  <a:pt x="12783" y="19025"/>
                </a:cubicBezTo>
                <a:cubicBezTo>
                  <a:pt x="12606" y="19099"/>
                  <a:pt x="12606" y="19095"/>
                  <a:pt x="12682" y="19271"/>
                </a:cubicBezTo>
                <a:cubicBezTo>
                  <a:pt x="12692" y="19291"/>
                  <a:pt x="12682" y="19317"/>
                  <a:pt x="12680" y="19361"/>
                </a:cubicBezTo>
                <a:cubicBezTo>
                  <a:pt x="12598" y="19308"/>
                  <a:pt x="12533" y="19264"/>
                  <a:pt x="12478" y="19227"/>
                </a:cubicBezTo>
                <a:cubicBezTo>
                  <a:pt x="12373" y="19331"/>
                  <a:pt x="12200" y="19421"/>
                  <a:pt x="12184" y="19533"/>
                </a:cubicBezTo>
                <a:cubicBezTo>
                  <a:pt x="12156" y="19727"/>
                  <a:pt x="12003" y="19786"/>
                  <a:pt x="11913" y="19907"/>
                </a:cubicBezTo>
                <a:cubicBezTo>
                  <a:pt x="11804" y="20053"/>
                  <a:pt x="11643" y="20155"/>
                  <a:pt x="11552" y="20319"/>
                </a:cubicBezTo>
                <a:cubicBezTo>
                  <a:pt x="11526" y="20366"/>
                  <a:pt x="11466" y="20394"/>
                  <a:pt x="11420" y="20431"/>
                </a:cubicBezTo>
                <a:cubicBezTo>
                  <a:pt x="11299" y="20528"/>
                  <a:pt x="11174" y="20618"/>
                  <a:pt x="11090" y="20756"/>
                </a:cubicBezTo>
                <a:cubicBezTo>
                  <a:pt x="11044" y="20830"/>
                  <a:pt x="10970" y="20891"/>
                  <a:pt x="10895" y="20941"/>
                </a:cubicBezTo>
                <a:cubicBezTo>
                  <a:pt x="10833" y="20983"/>
                  <a:pt x="10727" y="20974"/>
                  <a:pt x="10754" y="21098"/>
                </a:cubicBezTo>
                <a:cubicBezTo>
                  <a:pt x="10757" y="21110"/>
                  <a:pt x="10720" y="21148"/>
                  <a:pt x="10704" y="21148"/>
                </a:cubicBezTo>
                <a:cubicBezTo>
                  <a:pt x="10704" y="21148"/>
                  <a:pt x="10703" y="21148"/>
                  <a:pt x="10702" y="21148"/>
                </a:cubicBezTo>
                <a:cubicBezTo>
                  <a:pt x="10690" y="21145"/>
                  <a:pt x="10679" y="21144"/>
                  <a:pt x="10668" y="21144"/>
                </a:cubicBezTo>
                <a:cubicBezTo>
                  <a:pt x="10563" y="21144"/>
                  <a:pt x="10504" y="21238"/>
                  <a:pt x="10419" y="21278"/>
                </a:cubicBezTo>
                <a:cubicBezTo>
                  <a:pt x="10322" y="21324"/>
                  <a:pt x="10221" y="21359"/>
                  <a:pt x="10122" y="21399"/>
                </a:cubicBezTo>
                <a:cubicBezTo>
                  <a:pt x="10074" y="21340"/>
                  <a:pt x="10030" y="21319"/>
                  <a:pt x="9989" y="21319"/>
                </a:cubicBezTo>
                <a:cubicBezTo>
                  <a:pt x="9893" y="21319"/>
                  <a:pt x="9813" y="21432"/>
                  <a:pt x="9725" y="21446"/>
                </a:cubicBezTo>
                <a:cubicBezTo>
                  <a:pt x="9647" y="21379"/>
                  <a:pt x="9576" y="21316"/>
                  <a:pt x="9502" y="21253"/>
                </a:cubicBezTo>
                <a:cubicBezTo>
                  <a:pt x="9538" y="21218"/>
                  <a:pt x="9572" y="21185"/>
                  <a:pt x="9618" y="21141"/>
                </a:cubicBezTo>
                <a:cubicBezTo>
                  <a:pt x="9538" y="21110"/>
                  <a:pt x="9475" y="21087"/>
                  <a:pt x="9446" y="21076"/>
                </a:cubicBezTo>
                <a:cubicBezTo>
                  <a:pt x="9485" y="20987"/>
                  <a:pt x="9527" y="20920"/>
                  <a:pt x="9546" y="20848"/>
                </a:cubicBezTo>
                <a:cubicBezTo>
                  <a:pt x="9584" y="20708"/>
                  <a:pt x="9611" y="20566"/>
                  <a:pt x="9638" y="20426"/>
                </a:cubicBezTo>
                <a:cubicBezTo>
                  <a:pt x="9659" y="20312"/>
                  <a:pt x="9727" y="20167"/>
                  <a:pt x="9681" y="20093"/>
                </a:cubicBezTo>
                <a:cubicBezTo>
                  <a:pt x="9627" y="20004"/>
                  <a:pt x="9650" y="19958"/>
                  <a:pt x="9681" y="19894"/>
                </a:cubicBezTo>
                <a:cubicBezTo>
                  <a:pt x="9706" y="19843"/>
                  <a:pt x="9772" y="19790"/>
                  <a:pt x="9764" y="19749"/>
                </a:cubicBezTo>
                <a:cubicBezTo>
                  <a:pt x="9753" y="19696"/>
                  <a:pt x="9687" y="19654"/>
                  <a:pt x="9632" y="19592"/>
                </a:cubicBezTo>
                <a:lnTo>
                  <a:pt x="9632" y="19592"/>
                </a:lnTo>
                <a:cubicBezTo>
                  <a:pt x="9648" y="19594"/>
                  <a:pt x="9663" y="19595"/>
                  <a:pt x="9675" y="19595"/>
                </a:cubicBezTo>
                <a:cubicBezTo>
                  <a:pt x="9836" y="19595"/>
                  <a:pt x="9748" y="19418"/>
                  <a:pt x="9819" y="19367"/>
                </a:cubicBezTo>
                <a:cubicBezTo>
                  <a:pt x="9873" y="19358"/>
                  <a:pt x="9919" y="19348"/>
                  <a:pt x="9972" y="19339"/>
                </a:cubicBezTo>
                <a:cubicBezTo>
                  <a:pt x="9931" y="19264"/>
                  <a:pt x="9904" y="19209"/>
                  <a:pt x="9869" y="19143"/>
                </a:cubicBezTo>
                <a:cubicBezTo>
                  <a:pt x="9926" y="19140"/>
                  <a:pt x="9968" y="19139"/>
                  <a:pt x="10023" y="19136"/>
                </a:cubicBezTo>
                <a:cubicBezTo>
                  <a:pt x="9999" y="19054"/>
                  <a:pt x="9976" y="18978"/>
                  <a:pt x="9952" y="18901"/>
                </a:cubicBezTo>
                <a:cubicBezTo>
                  <a:pt x="10155" y="18841"/>
                  <a:pt x="10170" y="18815"/>
                  <a:pt x="10166" y="18632"/>
                </a:cubicBezTo>
                <a:cubicBezTo>
                  <a:pt x="10164" y="18556"/>
                  <a:pt x="10192" y="18481"/>
                  <a:pt x="10205" y="18407"/>
                </a:cubicBezTo>
                <a:cubicBezTo>
                  <a:pt x="10284" y="18439"/>
                  <a:pt x="10326" y="18456"/>
                  <a:pt x="10404" y="18488"/>
                </a:cubicBezTo>
                <a:cubicBezTo>
                  <a:pt x="10376" y="18391"/>
                  <a:pt x="10359" y="18336"/>
                  <a:pt x="10342" y="18281"/>
                </a:cubicBezTo>
                <a:cubicBezTo>
                  <a:pt x="10399" y="18266"/>
                  <a:pt x="10449" y="18252"/>
                  <a:pt x="10570" y="18219"/>
                </a:cubicBezTo>
                <a:cubicBezTo>
                  <a:pt x="10489" y="18177"/>
                  <a:pt x="10451" y="18158"/>
                  <a:pt x="10418" y="18141"/>
                </a:cubicBezTo>
                <a:cubicBezTo>
                  <a:pt x="10470" y="18036"/>
                  <a:pt x="10498" y="17877"/>
                  <a:pt x="10567" y="17857"/>
                </a:cubicBezTo>
                <a:cubicBezTo>
                  <a:pt x="10720" y="17814"/>
                  <a:pt x="10670" y="17634"/>
                  <a:pt x="10806" y="17608"/>
                </a:cubicBezTo>
                <a:cubicBezTo>
                  <a:pt x="10749" y="17531"/>
                  <a:pt x="10702" y="17467"/>
                  <a:pt x="10637" y="17377"/>
                </a:cubicBezTo>
                <a:lnTo>
                  <a:pt x="10637" y="17377"/>
                </a:lnTo>
                <a:cubicBezTo>
                  <a:pt x="10718" y="17401"/>
                  <a:pt x="10782" y="17438"/>
                  <a:pt x="10821" y="17438"/>
                </a:cubicBezTo>
                <a:cubicBezTo>
                  <a:pt x="10828" y="17438"/>
                  <a:pt x="10835" y="17437"/>
                  <a:pt x="10840" y="17434"/>
                </a:cubicBezTo>
                <a:cubicBezTo>
                  <a:pt x="11005" y="17346"/>
                  <a:pt x="11129" y="17200"/>
                  <a:pt x="11217" y="17040"/>
                </a:cubicBezTo>
                <a:cubicBezTo>
                  <a:pt x="11255" y="16972"/>
                  <a:pt x="11210" y="16856"/>
                  <a:pt x="11200" y="16743"/>
                </a:cubicBezTo>
                <a:cubicBezTo>
                  <a:pt x="11294" y="16722"/>
                  <a:pt x="11441" y="16726"/>
                  <a:pt x="11457" y="16680"/>
                </a:cubicBezTo>
                <a:cubicBezTo>
                  <a:pt x="11482" y="16608"/>
                  <a:pt x="11513" y="16589"/>
                  <a:pt x="11544" y="16589"/>
                </a:cubicBezTo>
                <a:cubicBezTo>
                  <a:pt x="11568" y="16589"/>
                  <a:pt x="11591" y="16601"/>
                  <a:pt x="11611" y="16608"/>
                </a:cubicBezTo>
                <a:cubicBezTo>
                  <a:pt x="11717" y="16478"/>
                  <a:pt x="11806" y="16342"/>
                  <a:pt x="11920" y="16239"/>
                </a:cubicBezTo>
                <a:cubicBezTo>
                  <a:pt x="12025" y="16145"/>
                  <a:pt x="12038" y="16161"/>
                  <a:pt x="11893" y="16072"/>
                </a:cubicBezTo>
                <a:cubicBezTo>
                  <a:pt x="11883" y="16066"/>
                  <a:pt x="11883" y="16043"/>
                  <a:pt x="11873" y="16012"/>
                </a:cubicBezTo>
                <a:cubicBezTo>
                  <a:pt x="11903" y="15989"/>
                  <a:pt x="11937" y="15963"/>
                  <a:pt x="11973" y="15937"/>
                </a:cubicBezTo>
                <a:cubicBezTo>
                  <a:pt x="12014" y="15989"/>
                  <a:pt x="12051" y="16034"/>
                  <a:pt x="12086" y="16078"/>
                </a:cubicBezTo>
                <a:cubicBezTo>
                  <a:pt x="12247" y="15972"/>
                  <a:pt x="12051" y="15843"/>
                  <a:pt x="12149" y="15733"/>
                </a:cubicBezTo>
                <a:lnTo>
                  <a:pt x="12149" y="15733"/>
                </a:lnTo>
                <a:cubicBezTo>
                  <a:pt x="12212" y="15739"/>
                  <a:pt x="12286" y="15748"/>
                  <a:pt x="12361" y="15757"/>
                </a:cubicBezTo>
                <a:cubicBezTo>
                  <a:pt x="12374" y="15706"/>
                  <a:pt x="12384" y="15665"/>
                  <a:pt x="12395" y="15627"/>
                </a:cubicBezTo>
                <a:cubicBezTo>
                  <a:pt x="12394" y="15626"/>
                  <a:pt x="12394" y="15626"/>
                  <a:pt x="12392" y="15626"/>
                </a:cubicBezTo>
                <a:cubicBezTo>
                  <a:pt x="12392" y="15624"/>
                  <a:pt x="12390" y="15623"/>
                  <a:pt x="12390" y="15622"/>
                </a:cubicBezTo>
                <a:cubicBezTo>
                  <a:pt x="12355" y="15656"/>
                  <a:pt x="12329" y="15670"/>
                  <a:pt x="12309" y="15670"/>
                </a:cubicBezTo>
                <a:cubicBezTo>
                  <a:pt x="12268" y="15670"/>
                  <a:pt x="12255" y="15610"/>
                  <a:pt x="12238" y="15550"/>
                </a:cubicBezTo>
                <a:cubicBezTo>
                  <a:pt x="12270" y="15533"/>
                  <a:pt x="12294" y="15525"/>
                  <a:pt x="12314" y="15525"/>
                </a:cubicBezTo>
                <a:cubicBezTo>
                  <a:pt x="12360" y="15525"/>
                  <a:pt x="12379" y="15567"/>
                  <a:pt x="12390" y="15622"/>
                </a:cubicBezTo>
                <a:cubicBezTo>
                  <a:pt x="12394" y="15621"/>
                  <a:pt x="12395" y="15619"/>
                  <a:pt x="12398" y="15617"/>
                </a:cubicBezTo>
                <a:lnTo>
                  <a:pt x="12398" y="15617"/>
                </a:lnTo>
                <a:cubicBezTo>
                  <a:pt x="12396" y="15621"/>
                  <a:pt x="12396" y="15624"/>
                  <a:pt x="12395" y="15627"/>
                </a:cubicBezTo>
                <a:cubicBezTo>
                  <a:pt x="12442" y="15637"/>
                  <a:pt x="12492" y="15647"/>
                  <a:pt x="12573" y="15664"/>
                </a:cubicBezTo>
                <a:cubicBezTo>
                  <a:pt x="12523" y="15546"/>
                  <a:pt x="12499" y="15455"/>
                  <a:pt x="12644" y="15449"/>
                </a:cubicBezTo>
                <a:cubicBezTo>
                  <a:pt x="12656" y="15449"/>
                  <a:pt x="12681" y="15402"/>
                  <a:pt x="12676" y="15395"/>
                </a:cubicBezTo>
                <a:cubicBezTo>
                  <a:pt x="12576" y="15263"/>
                  <a:pt x="12687" y="15269"/>
                  <a:pt x="12768" y="15252"/>
                </a:cubicBezTo>
                <a:cubicBezTo>
                  <a:pt x="12826" y="15241"/>
                  <a:pt x="12884" y="15225"/>
                  <a:pt x="12960" y="15206"/>
                </a:cubicBezTo>
                <a:cubicBezTo>
                  <a:pt x="12917" y="14960"/>
                  <a:pt x="13111" y="14917"/>
                  <a:pt x="13297" y="14879"/>
                </a:cubicBezTo>
                <a:cubicBezTo>
                  <a:pt x="13278" y="14825"/>
                  <a:pt x="13266" y="14787"/>
                  <a:pt x="13244" y="14722"/>
                </a:cubicBezTo>
                <a:cubicBezTo>
                  <a:pt x="13297" y="14722"/>
                  <a:pt x="13340" y="14724"/>
                  <a:pt x="13380" y="14724"/>
                </a:cubicBezTo>
                <a:cubicBezTo>
                  <a:pt x="13405" y="14724"/>
                  <a:pt x="13428" y="14723"/>
                  <a:pt x="13452" y="14721"/>
                </a:cubicBezTo>
                <a:cubicBezTo>
                  <a:pt x="13534" y="14713"/>
                  <a:pt x="13589" y="14674"/>
                  <a:pt x="13576" y="14580"/>
                </a:cubicBezTo>
                <a:lnTo>
                  <a:pt x="13576" y="14580"/>
                </a:lnTo>
                <a:lnTo>
                  <a:pt x="13580" y="14587"/>
                </a:lnTo>
                <a:cubicBezTo>
                  <a:pt x="13581" y="14585"/>
                  <a:pt x="13583" y="14585"/>
                  <a:pt x="13585" y="14583"/>
                </a:cubicBezTo>
                <a:lnTo>
                  <a:pt x="13577" y="14580"/>
                </a:lnTo>
                <a:cubicBezTo>
                  <a:pt x="13565" y="14543"/>
                  <a:pt x="13551" y="14504"/>
                  <a:pt x="13545" y="14485"/>
                </a:cubicBezTo>
                <a:cubicBezTo>
                  <a:pt x="13690" y="14449"/>
                  <a:pt x="13822" y="14416"/>
                  <a:pt x="13961" y="14382"/>
                </a:cubicBezTo>
                <a:cubicBezTo>
                  <a:pt x="13925" y="14296"/>
                  <a:pt x="13904" y="14247"/>
                  <a:pt x="13891" y="14215"/>
                </a:cubicBezTo>
                <a:cubicBezTo>
                  <a:pt x="13979" y="14157"/>
                  <a:pt x="14054" y="14098"/>
                  <a:pt x="14139" y="14059"/>
                </a:cubicBezTo>
                <a:cubicBezTo>
                  <a:pt x="14229" y="14018"/>
                  <a:pt x="14300" y="13912"/>
                  <a:pt x="14398" y="13912"/>
                </a:cubicBezTo>
                <a:cubicBezTo>
                  <a:pt x="14421" y="13912"/>
                  <a:pt x="14445" y="13917"/>
                  <a:pt x="14471" y="13931"/>
                </a:cubicBezTo>
                <a:cubicBezTo>
                  <a:pt x="14506" y="13868"/>
                  <a:pt x="14525" y="13774"/>
                  <a:pt x="14578" y="13746"/>
                </a:cubicBezTo>
                <a:cubicBezTo>
                  <a:pt x="14820" y="13616"/>
                  <a:pt x="14992" y="13419"/>
                  <a:pt x="15164" y="13216"/>
                </a:cubicBezTo>
                <a:cubicBezTo>
                  <a:pt x="15265" y="13098"/>
                  <a:pt x="15369" y="12976"/>
                  <a:pt x="15492" y="12878"/>
                </a:cubicBezTo>
                <a:cubicBezTo>
                  <a:pt x="15646" y="12756"/>
                  <a:pt x="15669" y="12727"/>
                  <a:pt x="15626" y="12511"/>
                </a:cubicBezTo>
                <a:cubicBezTo>
                  <a:pt x="15622" y="12490"/>
                  <a:pt x="15644" y="12464"/>
                  <a:pt x="15657" y="12433"/>
                </a:cubicBezTo>
                <a:cubicBezTo>
                  <a:pt x="15727" y="12451"/>
                  <a:pt x="15790" y="12466"/>
                  <a:pt x="15816" y="12472"/>
                </a:cubicBezTo>
                <a:cubicBezTo>
                  <a:pt x="15945" y="12324"/>
                  <a:pt x="16053" y="12200"/>
                  <a:pt x="16187" y="12047"/>
                </a:cubicBezTo>
                <a:cubicBezTo>
                  <a:pt x="16188" y="11727"/>
                  <a:pt x="16197" y="11721"/>
                  <a:pt x="16666" y="11711"/>
                </a:cubicBezTo>
                <a:cubicBezTo>
                  <a:pt x="16654" y="11655"/>
                  <a:pt x="16640" y="11602"/>
                  <a:pt x="16628" y="11547"/>
                </a:cubicBezTo>
                <a:cubicBezTo>
                  <a:pt x="16699" y="11474"/>
                  <a:pt x="16944" y="11560"/>
                  <a:pt x="16843" y="11319"/>
                </a:cubicBezTo>
                <a:cubicBezTo>
                  <a:pt x="16923" y="11294"/>
                  <a:pt x="16998" y="11281"/>
                  <a:pt x="17061" y="11250"/>
                </a:cubicBezTo>
                <a:cubicBezTo>
                  <a:pt x="17124" y="11219"/>
                  <a:pt x="17196" y="11179"/>
                  <a:pt x="17225" y="11123"/>
                </a:cubicBezTo>
                <a:cubicBezTo>
                  <a:pt x="17251" y="11076"/>
                  <a:pt x="17224" y="11000"/>
                  <a:pt x="17222" y="10960"/>
                </a:cubicBezTo>
                <a:cubicBezTo>
                  <a:pt x="17340" y="10873"/>
                  <a:pt x="17448" y="10794"/>
                  <a:pt x="17557" y="10716"/>
                </a:cubicBezTo>
                <a:cubicBezTo>
                  <a:pt x="17698" y="10616"/>
                  <a:pt x="17696" y="10597"/>
                  <a:pt x="17557" y="10527"/>
                </a:cubicBezTo>
                <a:cubicBezTo>
                  <a:pt x="17689" y="10441"/>
                  <a:pt x="17837" y="10344"/>
                  <a:pt x="17975" y="10251"/>
                </a:cubicBezTo>
                <a:cubicBezTo>
                  <a:pt x="17970" y="10179"/>
                  <a:pt x="17965" y="10127"/>
                  <a:pt x="17963" y="10090"/>
                </a:cubicBezTo>
                <a:cubicBezTo>
                  <a:pt x="18021" y="10074"/>
                  <a:pt x="18072" y="10058"/>
                  <a:pt x="18155" y="10034"/>
                </a:cubicBezTo>
                <a:cubicBezTo>
                  <a:pt x="18074" y="10002"/>
                  <a:pt x="18035" y="9985"/>
                  <a:pt x="17965" y="9958"/>
                </a:cubicBezTo>
                <a:cubicBezTo>
                  <a:pt x="18131" y="9868"/>
                  <a:pt x="18194" y="9730"/>
                  <a:pt x="18214" y="9560"/>
                </a:cubicBezTo>
                <a:cubicBezTo>
                  <a:pt x="18317" y="9584"/>
                  <a:pt x="18400" y="9602"/>
                  <a:pt x="18536" y="9631"/>
                </a:cubicBezTo>
                <a:cubicBezTo>
                  <a:pt x="18433" y="9548"/>
                  <a:pt x="18371" y="9498"/>
                  <a:pt x="18285" y="9426"/>
                </a:cubicBezTo>
                <a:cubicBezTo>
                  <a:pt x="18395" y="9414"/>
                  <a:pt x="18468" y="9407"/>
                  <a:pt x="18556" y="9397"/>
                </a:cubicBezTo>
                <a:cubicBezTo>
                  <a:pt x="18500" y="9334"/>
                  <a:pt x="18463" y="9291"/>
                  <a:pt x="18408" y="9230"/>
                </a:cubicBezTo>
                <a:cubicBezTo>
                  <a:pt x="18485" y="9205"/>
                  <a:pt x="18532" y="9189"/>
                  <a:pt x="18578" y="9174"/>
                </a:cubicBezTo>
                <a:cubicBezTo>
                  <a:pt x="18557" y="9049"/>
                  <a:pt x="18558" y="9041"/>
                  <a:pt x="18642" y="8930"/>
                </a:cubicBezTo>
                <a:cubicBezTo>
                  <a:pt x="18587" y="8911"/>
                  <a:pt x="18535" y="8892"/>
                  <a:pt x="18454" y="8864"/>
                </a:cubicBezTo>
                <a:cubicBezTo>
                  <a:pt x="18563" y="8832"/>
                  <a:pt x="18636" y="8810"/>
                  <a:pt x="18683" y="8795"/>
                </a:cubicBezTo>
                <a:cubicBezTo>
                  <a:pt x="18621" y="8670"/>
                  <a:pt x="18566" y="8558"/>
                  <a:pt x="18504" y="8435"/>
                </a:cubicBezTo>
                <a:cubicBezTo>
                  <a:pt x="18609" y="8404"/>
                  <a:pt x="18677" y="8383"/>
                  <a:pt x="18748" y="8361"/>
                </a:cubicBezTo>
                <a:cubicBezTo>
                  <a:pt x="18745" y="8351"/>
                  <a:pt x="18743" y="8340"/>
                  <a:pt x="18741" y="8330"/>
                </a:cubicBezTo>
                <a:cubicBezTo>
                  <a:pt x="18662" y="8316"/>
                  <a:pt x="18583" y="8304"/>
                  <a:pt x="18488" y="8287"/>
                </a:cubicBezTo>
                <a:cubicBezTo>
                  <a:pt x="18557" y="8228"/>
                  <a:pt x="18604" y="8188"/>
                  <a:pt x="18662" y="8140"/>
                </a:cubicBezTo>
                <a:cubicBezTo>
                  <a:pt x="18592" y="8102"/>
                  <a:pt x="18546" y="8076"/>
                  <a:pt x="18486" y="8045"/>
                </a:cubicBezTo>
                <a:cubicBezTo>
                  <a:pt x="18547" y="7931"/>
                  <a:pt x="18533" y="7832"/>
                  <a:pt x="18503" y="7712"/>
                </a:cubicBezTo>
                <a:cubicBezTo>
                  <a:pt x="18467" y="7570"/>
                  <a:pt x="18295" y="7459"/>
                  <a:pt x="18391" y="7290"/>
                </a:cubicBezTo>
                <a:cubicBezTo>
                  <a:pt x="18236" y="7148"/>
                  <a:pt x="18084" y="7012"/>
                  <a:pt x="17933" y="6873"/>
                </a:cubicBezTo>
                <a:cubicBezTo>
                  <a:pt x="17916" y="6856"/>
                  <a:pt x="17889" y="6826"/>
                  <a:pt x="17891" y="6807"/>
                </a:cubicBezTo>
                <a:cubicBezTo>
                  <a:pt x="17918" y="6613"/>
                  <a:pt x="17776" y="6591"/>
                  <a:pt x="17644" y="6550"/>
                </a:cubicBezTo>
                <a:cubicBezTo>
                  <a:pt x="17595" y="6537"/>
                  <a:pt x="17548" y="6500"/>
                  <a:pt x="17515" y="6460"/>
                </a:cubicBezTo>
                <a:cubicBezTo>
                  <a:pt x="17368" y="6291"/>
                  <a:pt x="17156" y="6199"/>
                  <a:pt x="16961" y="6177"/>
                </a:cubicBezTo>
                <a:cubicBezTo>
                  <a:pt x="16569" y="6133"/>
                  <a:pt x="16204" y="5942"/>
                  <a:pt x="15806" y="5942"/>
                </a:cubicBezTo>
                <a:cubicBezTo>
                  <a:pt x="15753" y="5942"/>
                  <a:pt x="15699" y="5945"/>
                  <a:pt x="15644" y="5953"/>
                </a:cubicBezTo>
                <a:cubicBezTo>
                  <a:pt x="15644" y="5953"/>
                  <a:pt x="15644" y="5953"/>
                  <a:pt x="15644" y="5953"/>
                </a:cubicBezTo>
                <a:cubicBezTo>
                  <a:pt x="15627" y="5953"/>
                  <a:pt x="15599" y="5887"/>
                  <a:pt x="15545" y="5804"/>
                </a:cubicBezTo>
                <a:lnTo>
                  <a:pt x="15545" y="5804"/>
                </a:lnTo>
                <a:cubicBezTo>
                  <a:pt x="15555" y="6007"/>
                  <a:pt x="15448" y="6049"/>
                  <a:pt x="15312" y="6049"/>
                </a:cubicBezTo>
                <a:cubicBezTo>
                  <a:pt x="15286" y="6008"/>
                  <a:pt x="15260" y="5971"/>
                  <a:pt x="15219" y="5909"/>
                </a:cubicBezTo>
                <a:cubicBezTo>
                  <a:pt x="15145" y="6007"/>
                  <a:pt x="15089" y="6083"/>
                  <a:pt x="15049" y="6136"/>
                </a:cubicBezTo>
                <a:cubicBezTo>
                  <a:pt x="15001" y="6132"/>
                  <a:pt x="14961" y="6118"/>
                  <a:pt x="14932" y="6118"/>
                </a:cubicBezTo>
                <a:cubicBezTo>
                  <a:pt x="14922" y="6118"/>
                  <a:pt x="14913" y="6120"/>
                  <a:pt x="14906" y="6125"/>
                </a:cubicBezTo>
                <a:cubicBezTo>
                  <a:pt x="14747" y="6225"/>
                  <a:pt x="14567" y="6256"/>
                  <a:pt x="14391" y="6298"/>
                </a:cubicBezTo>
                <a:cubicBezTo>
                  <a:pt x="14390" y="6298"/>
                  <a:pt x="14389" y="6298"/>
                  <a:pt x="14388" y="6298"/>
                </a:cubicBezTo>
                <a:cubicBezTo>
                  <a:pt x="14369" y="6298"/>
                  <a:pt x="14340" y="6266"/>
                  <a:pt x="14299" y="6241"/>
                </a:cubicBezTo>
                <a:lnTo>
                  <a:pt x="14299" y="6241"/>
                </a:lnTo>
                <a:cubicBezTo>
                  <a:pt x="14327" y="6359"/>
                  <a:pt x="14290" y="6379"/>
                  <a:pt x="14241" y="6379"/>
                </a:cubicBezTo>
                <a:cubicBezTo>
                  <a:pt x="14215" y="6379"/>
                  <a:pt x="14185" y="6373"/>
                  <a:pt x="14160" y="6373"/>
                </a:cubicBezTo>
                <a:cubicBezTo>
                  <a:pt x="14144" y="6373"/>
                  <a:pt x="14130" y="6376"/>
                  <a:pt x="14119" y="6383"/>
                </a:cubicBezTo>
                <a:cubicBezTo>
                  <a:pt x="14104" y="6450"/>
                  <a:pt x="14093" y="6510"/>
                  <a:pt x="14080" y="6576"/>
                </a:cubicBezTo>
                <a:cubicBezTo>
                  <a:pt x="14012" y="6541"/>
                  <a:pt x="13963" y="6465"/>
                  <a:pt x="13887" y="6465"/>
                </a:cubicBezTo>
                <a:cubicBezTo>
                  <a:pt x="13861" y="6465"/>
                  <a:pt x="13830" y="6474"/>
                  <a:pt x="13795" y="6498"/>
                </a:cubicBezTo>
                <a:lnTo>
                  <a:pt x="13795" y="6711"/>
                </a:lnTo>
                <a:cubicBezTo>
                  <a:pt x="13768" y="6716"/>
                  <a:pt x="13758" y="6717"/>
                  <a:pt x="13749" y="6719"/>
                </a:cubicBezTo>
                <a:cubicBezTo>
                  <a:pt x="13587" y="6737"/>
                  <a:pt x="13374" y="6672"/>
                  <a:pt x="13354" y="6946"/>
                </a:cubicBezTo>
                <a:cubicBezTo>
                  <a:pt x="13353" y="6967"/>
                  <a:pt x="13299" y="6987"/>
                  <a:pt x="13268" y="7003"/>
                </a:cubicBezTo>
                <a:cubicBezTo>
                  <a:pt x="13200" y="7039"/>
                  <a:pt x="13124" y="7061"/>
                  <a:pt x="13067" y="7106"/>
                </a:cubicBezTo>
                <a:cubicBezTo>
                  <a:pt x="12928" y="7219"/>
                  <a:pt x="12772" y="7278"/>
                  <a:pt x="12599" y="7278"/>
                </a:cubicBezTo>
                <a:cubicBezTo>
                  <a:pt x="12582" y="7278"/>
                  <a:pt x="12566" y="7277"/>
                  <a:pt x="12549" y="7276"/>
                </a:cubicBezTo>
                <a:cubicBezTo>
                  <a:pt x="12533" y="7460"/>
                  <a:pt x="12533" y="7460"/>
                  <a:pt x="12274" y="7485"/>
                </a:cubicBezTo>
                <a:cubicBezTo>
                  <a:pt x="12299" y="7637"/>
                  <a:pt x="12222" y="7649"/>
                  <a:pt x="12138" y="7649"/>
                </a:cubicBezTo>
                <a:cubicBezTo>
                  <a:pt x="12123" y="7649"/>
                  <a:pt x="12108" y="7648"/>
                  <a:pt x="12094" y="7648"/>
                </a:cubicBezTo>
                <a:cubicBezTo>
                  <a:pt x="12069" y="7648"/>
                  <a:pt x="12046" y="7649"/>
                  <a:pt x="12026" y="7655"/>
                </a:cubicBezTo>
                <a:cubicBezTo>
                  <a:pt x="11994" y="7731"/>
                  <a:pt x="11966" y="7793"/>
                  <a:pt x="11940" y="7855"/>
                </a:cubicBezTo>
                <a:cubicBezTo>
                  <a:pt x="11827" y="7887"/>
                  <a:pt x="11724" y="7915"/>
                  <a:pt x="11614" y="7946"/>
                </a:cubicBezTo>
                <a:lnTo>
                  <a:pt x="11614" y="8120"/>
                </a:lnTo>
                <a:cubicBezTo>
                  <a:pt x="11530" y="8139"/>
                  <a:pt x="11450" y="8112"/>
                  <a:pt x="11383" y="8217"/>
                </a:cubicBezTo>
                <a:cubicBezTo>
                  <a:pt x="11312" y="8329"/>
                  <a:pt x="11165" y="8388"/>
                  <a:pt x="11074" y="8490"/>
                </a:cubicBezTo>
                <a:cubicBezTo>
                  <a:pt x="10932" y="8650"/>
                  <a:pt x="10650" y="8659"/>
                  <a:pt x="10607" y="8926"/>
                </a:cubicBezTo>
                <a:cubicBezTo>
                  <a:pt x="10602" y="8949"/>
                  <a:pt x="10537" y="8981"/>
                  <a:pt x="10500" y="8981"/>
                </a:cubicBezTo>
                <a:cubicBezTo>
                  <a:pt x="10497" y="8981"/>
                  <a:pt x="10494" y="8980"/>
                  <a:pt x="10491" y="8980"/>
                </a:cubicBezTo>
                <a:cubicBezTo>
                  <a:pt x="10475" y="8977"/>
                  <a:pt x="10462" y="8975"/>
                  <a:pt x="10451" y="8975"/>
                </a:cubicBezTo>
                <a:cubicBezTo>
                  <a:pt x="10406" y="8975"/>
                  <a:pt x="10388" y="8999"/>
                  <a:pt x="10359" y="9053"/>
                </a:cubicBezTo>
                <a:cubicBezTo>
                  <a:pt x="10309" y="9147"/>
                  <a:pt x="10218" y="9220"/>
                  <a:pt x="10147" y="9300"/>
                </a:cubicBezTo>
                <a:cubicBezTo>
                  <a:pt x="10138" y="9288"/>
                  <a:pt x="10126" y="9274"/>
                  <a:pt x="10109" y="9254"/>
                </a:cubicBezTo>
                <a:cubicBezTo>
                  <a:pt x="10022" y="9403"/>
                  <a:pt x="9919" y="9533"/>
                  <a:pt x="9801" y="9660"/>
                </a:cubicBezTo>
                <a:cubicBezTo>
                  <a:pt x="9689" y="9783"/>
                  <a:pt x="9514" y="9877"/>
                  <a:pt x="9465" y="10024"/>
                </a:cubicBezTo>
                <a:cubicBezTo>
                  <a:pt x="9402" y="10215"/>
                  <a:pt x="9126" y="10235"/>
                  <a:pt x="9154" y="10470"/>
                </a:cubicBezTo>
                <a:cubicBezTo>
                  <a:pt x="9154" y="10475"/>
                  <a:pt x="9124" y="10488"/>
                  <a:pt x="9107" y="10491"/>
                </a:cubicBezTo>
                <a:cubicBezTo>
                  <a:pt x="8920" y="10522"/>
                  <a:pt x="8916" y="10689"/>
                  <a:pt x="8886" y="10816"/>
                </a:cubicBezTo>
                <a:cubicBezTo>
                  <a:pt x="8863" y="10908"/>
                  <a:pt x="8855" y="10973"/>
                  <a:pt x="8761" y="11029"/>
                </a:cubicBezTo>
                <a:cubicBezTo>
                  <a:pt x="8538" y="11163"/>
                  <a:pt x="8473" y="11399"/>
                  <a:pt x="8400" y="11634"/>
                </a:cubicBezTo>
                <a:cubicBezTo>
                  <a:pt x="8357" y="11623"/>
                  <a:pt x="8306" y="11613"/>
                  <a:pt x="8233" y="11597"/>
                </a:cubicBezTo>
                <a:cubicBezTo>
                  <a:pt x="8202" y="11705"/>
                  <a:pt x="8173" y="11805"/>
                  <a:pt x="8154" y="11866"/>
                </a:cubicBezTo>
                <a:cubicBezTo>
                  <a:pt x="8084" y="11924"/>
                  <a:pt x="8027" y="11956"/>
                  <a:pt x="7990" y="12004"/>
                </a:cubicBezTo>
                <a:cubicBezTo>
                  <a:pt x="7907" y="12114"/>
                  <a:pt x="7860" y="12279"/>
                  <a:pt x="7752" y="12340"/>
                </a:cubicBezTo>
                <a:cubicBezTo>
                  <a:pt x="7530" y="12466"/>
                  <a:pt x="7461" y="12707"/>
                  <a:pt x="7294" y="12874"/>
                </a:cubicBezTo>
                <a:cubicBezTo>
                  <a:pt x="7137" y="13031"/>
                  <a:pt x="6899" y="13172"/>
                  <a:pt x="6868" y="13441"/>
                </a:cubicBezTo>
                <a:cubicBezTo>
                  <a:pt x="6867" y="13457"/>
                  <a:pt x="6850" y="13478"/>
                  <a:pt x="6836" y="13483"/>
                </a:cubicBezTo>
                <a:cubicBezTo>
                  <a:pt x="6679" y="13538"/>
                  <a:pt x="6681" y="13691"/>
                  <a:pt x="6638" y="13809"/>
                </a:cubicBezTo>
                <a:cubicBezTo>
                  <a:pt x="6534" y="13835"/>
                  <a:pt x="6375" y="13840"/>
                  <a:pt x="6361" y="13887"/>
                </a:cubicBezTo>
                <a:cubicBezTo>
                  <a:pt x="6314" y="14041"/>
                  <a:pt x="6163" y="14081"/>
                  <a:pt x="6090" y="14198"/>
                </a:cubicBezTo>
                <a:cubicBezTo>
                  <a:pt x="6021" y="14310"/>
                  <a:pt x="5840" y="14347"/>
                  <a:pt x="5868" y="14529"/>
                </a:cubicBezTo>
                <a:cubicBezTo>
                  <a:pt x="5870" y="14535"/>
                  <a:pt x="5807" y="14556"/>
                  <a:pt x="5773" y="14566"/>
                </a:cubicBezTo>
                <a:cubicBezTo>
                  <a:pt x="5743" y="14573"/>
                  <a:pt x="5685" y="14572"/>
                  <a:pt x="5683" y="14580"/>
                </a:cubicBezTo>
                <a:cubicBezTo>
                  <a:pt x="5659" y="14763"/>
                  <a:pt x="5469" y="14818"/>
                  <a:pt x="5403" y="14962"/>
                </a:cubicBezTo>
                <a:cubicBezTo>
                  <a:pt x="5320" y="15145"/>
                  <a:pt x="5130" y="15140"/>
                  <a:pt x="4992" y="15226"/>
                </a:cubicBezTo>
                <a:cubicBezTo>
                  <a:pt x="4980" y="15233"/>
                  <a:pt x="4984" y="15263"/>
                  <a:pt x="4972" y="15273"/>
                </a:cubicBezTo>
                <a:cubicBezTo>
                  <a:pt x="4705" y="15521"/>
                  <a:pt x="4440" y="15762"/>
                  <a:pt x="4043" y="15762"/>
                </a:cubicBezTo>
                <a:cubicBezTo>
                  <a:pt x="4029" y="15762"/>
                  <a:pt x="4015" y="15761"/>
                  <a:pt x="4001" y="15761"/>
                </a:cubicBezTo>
                <a:cubicBezTo>
                  <a:pt x="3999" y="15761"/>
                  <a:pt x="3997" y="15761"/>
                  <a:pt x="3996" y="15761"/>
                </a:cubicBezTo>
                <a:cubicBezTo>
                  <a:pt x="3903" y="15761"/>
                  <a:pt x="3807" y="15843"/>
                  <a:pt x="3715" y="15891"/>
                </a:cubicBezTo>
                <a:cubicBezTo>
                  <a:pt x="3591" y="15956"/>
                  <a:pt x="3475" y="16073"/>
                  <a:pt x="3343" y="16075"/>
                </a:cubicBezTo>
                <a:cubicBezTo>
                  <a:pt x="3341" y="16075"/>
                  <a:pt x="3339" y="16075"/>
                  <a:pt x="3336" y="16075"/>
                </a:cubicBezTo>
                <a:cubicBezTo>
                  <a:pt x="3102" y="16075"/>
                  <a:pt x="2869" y="16023"/>
                  <a:pt x="2637" y="15993"/>
                </a:cubicBezTo>
                <a:cubicBezTo>
                  <a:pt x="2617" y="15873"/>
                  <a:pt x="2601" y="15775"/>
                  <a:pt x="2588" y="15683"/>
                </a:cubicBezTo>
                <a:cubicBezTo>
                  <a:pt x="2501" y="15664"/>
                  <a:pt x="2428" y="15646"/>
                  <a:pt x="2329" y="15624"/>
                </a:cubicBezTo>
                <a:cubicBezTo>
                  <a:pt x="2432" y="15575"/>
                  <a:pt x="2506" y="15541"/>
                  <a:pt x="2574" y="15500"/>
                </a:cubicBezTo>
                <a:cubicBezTo>
                  <a:pt x="2588" y="15493"/>
                  <a:pt x="2585" y="15455"/>
                  <a:pt x="2593" y="15411"/>
                </a:cubicBezTo>
                <a:lnTo>
                  <a:pt x="2593" y="15411"/>
                </a:lnTo>
                <a:cubicBezTo>
                  <a:pt x="2521" y="15422"/>
                  <a:pt x="2463" y="15432"/>
                  <a:pt x="2397" y="15442"/>
                </a:cubicBezTo>
                <a:cubicBezTo>
                  <a:pt x="2428" y="15405"/>
                  <a:pt x="2456" y="15373"/>
                  <a:pt x="2484" y="15342"/>
                </a:cubicBezTo>
                <a:cubicBezTo>
                  <a:pt x="2455" y="15308"/>
                  <a:pt x="2427" y="15275"/>
                  <a:pt x="2406" y="15250"/>
                </a:cubicBezTo>
                <a:cubicBezTo>
                  <a:pt x="2471" y="15238"/>
                  <a:pt x="2541" y="15223"/>
                  <a:pt x="2652" y="15200"/>
                </a:cubicBezTo>
                <a:cubicBezTo>
                  <a:pt x="2562" y="15129"/>
                  <a:pt x="2515" y="15093"/>
                  <a:pt x="2447" y="15041"/>
                </a:cubicBezTo>
                <a:cubicBezTo>
                  <a:pt x="2663" y="14956"/>
                  <a:pt x="2714" y="14813"/>
                  <a:pt x="2614" y="14617"/>
                </a:cubicBezTo>
                <a:cubicBezTo>
                  <a:pt x="2715" y="14554"/>
                  <a:pt x="2801" y="14499"/>
                  <a:pt x="2888" y="14445"/>
                </a:cubicBezTo>
                <a:cubicBezTo>
                  <a:pt x="2801" y="14304"/>
                  <a:pt x="3044" y="14317"/>
                  <a:pt x="3005" y="14198"/>
                </a:cubicBezTo>
                <a:cubicBezTo>
                  <a:pt x="3140" y="14120"/>
                  <a:pt x="3177" y="13930"/>
                  <a:pt x="3346" y="13888"/>
                </a:cubicBezTo>
                <a:cubicBezTo>
                  <a:pt x="3359" y="13885"/>
                  <a:pt x="3365" y="13861"/>
                  <a:pt x="3376" y="13844"/>
                </a:cubicBezTo>
                <a:cubicBezTo>
                  <a:pt x="3366" y="13811"/>
                  <a:pt x="3357" y="13778"/>
                  <a:pt x="3348" y="13744"/>
                </a:cubicBezTo>
                <a:cubicBezTo>
                  <a:pt x="3466" y="13700"/>
                  <a:pt x="3609" y="13696"/>
                  <a:pt x="3604" y="13499"/>
                </a:cubicBezTo>
                <a:cubicBezTo>
                  <a:pt x="3602" y="13445"/>
                  <a:pt x="3725" y="13384"/>
                  <a:pt x="3791" y="13328"/>
                </a:cubicBezTo>
                <a:cubicBezTo>
                  <a:pt x="3826" y="13300"/>
                  <a:pt x="3864" y="13274"/>
                  <a:pt x="3901" y="13248"/>
                </a:cubicBezTo>
                <a:cubicBezTo>
                  <a:pt x="3869" y="13210"/>
                  <a:pt x="3836" y="13174"/>
                  <a:pt x="3810" y="13142"/>
                </a:cubicBezTo>
                <a:cubicBezTo>
                  <a:pt x="3873" y="13122"/>
                  <a:pt x="3980" y="13116"/>
                  <a:pt x="4011" y="13065"/>
                </a:cubicBezTo>
                <a:cubicBezTo>
                  <a:pt x="4076" y="12958"/>
                  <a:pt x="4208" y="12994"/>
                  <a:pt x="4269" y="12915"/>
                </a:cubicBezTo>
                <a:cubicBezTo>
                  <a:pt x="4316" y="12853"/>
                  <a:pt x="4313" y="12740"/>
                  <a:pt x="4410" y="12740"/>
                </a:cubicBezTo>
                <a:cubicBezTo>
                  <a:pt x="4425" y="12740"/>
                  <a:pt x="4443" y="12743"/>
                  <a:pt x="4464" y="12750"/>
                </a:cubicBezTo>
                <a:cubicBezTo>
                  <a:pt x="4615" y="12522"/>
                  <a:pt x="4841" y="12392"/>
                  <a:pt x="5073" y="12262"/>
                </a:cubicBezTo>
                <a:cubicBezTo>
                  <a:pt x="5198" y="12190"/>
                  <a:pt x="5195" y="12195"/>
                  <a:pt x="5423" y="12112"/>
                </a:cubicBezTo>
                <a:cubicBezTo>
                  <a:pt x="5527" y="12072"/>
                  <a:pt x="5558" y="11899"/>
                  <a:pt x="5694" y="11833"/>
                </a:cubicBezTo>
                <a:cubicBezTo>
                  <a:pt x="5855" y="11753"/>
                  <a:pt x="6009" y="11648"/>
                  <a:pt x="6142" y="11527"/>
                </a:cubicBezTo>
                <a:cubicBezTo>
                  <a:pt x="6373" y="11316"/>
                  <a:pt x="6610" y="11109"/>
                  <a:pt x="6808" y="10864"/>
                </a:cubicBezTo>
                <a:cubicBezTo>
                  <a:pt x="6842" y="10821"/>
                  <a:pt x="6910" y="10769"/>
                  <a:pt x="6955" y="10769"/>
                </a:cubicBezTo>
                <a:cubicBezTo>
                  <a:pt x="6959" y="10769"/>
                  <a:pt x="6963" y="10769"/>
                  <a:pt x="6966" y="10770"/>
                </a:cubicBezTo>
                <a:cubicBezTo>
                  <a:pt x="6989" y="10775"/>
                  <a:pt x="7010" y="10778"/>
                  <a:pt x="7029" y="10778"/>
                </a:cubicBezTo>
                <a:cubicBezTo>
                  <a:pt x="7171" y="10778"/>
                  <a:pt x="7216" y="10639"/>
                  <a:pt x="7301" y="10558"/>
                </a:cubicBezTo>
                <a:cubicBezTo>
                  <a:pt x="7346" y="10515"/>
                  <a:pt x="7397" y="10478"/>
                  <a:pt x="7439" y="10433"/>
                </a:cubicBezTo>
                <a:cubicBezTo>
                  <a:pt x="7503" y="10364"/>
                  <a:pt x="7561" y="10289"/>
                  <a:pt x="7644" y="10189"/>
                </a:cubicBezTo>
                <a:cubicBezTo>
                  <a:pt x="7746" y="10181"/>
                  <a:pt x="7881" y="10183"/>
                  <a:pt x="7988" y="10043"/>
                </a:cubicBezTo>
                <a:cubicBezTo>
                  <a:pt x="8063" y="9947"/>
                  <a:pt x="8254" y="9936"/>
                  <a:pt x="8170" y="9737"/>
                </a:cubicBezTo>
                <a:cubicBezTo>
                  <a:pt x="8248" y="9727"/>
                  <a:pt x="8325" y="9718"/>
                  <a:pt x="8400" y="9709"/>
                </a:cubicBezTo>
                <a:cubicBezTo>
                  <a:pt x="8410" y="9652"/>
                  <a:pt x="8420" y="9608"/>
                  <a:pt x="8425" y="9581"/>
                </a:cubicBezTo>
                <a:cubicBezTo>
                  <a:pt x="8558" y="9539"/>
                  <a:pt x="8681" y="9502"/>
                  <a:pt x="8798" y="9466"/>
                </a:cubicBezTo>
                <a:cubicBezTo>
                  <a:pt x="8828" y="9489"/>
                  <a:pt x="8878" y="9534"/>
                  <a:pt x="8887" y="9534"/>
                </a:cubicBezTo>
                <a:cubicBezTo>
                  <a:pt x="8888" y="9534"/>
                  <a:pt x="8888" y="9533"/>
                  <a:pt x="8888" y="9533"/>
                </a:cubicBezTo>
                <a:cubicBezTo>
                  <a:pt x="8973" y="9456"/>
                  <a:pt x="9051" y="9373"/>
                  <a:pt x="9131" y="9290"/>
                </a:cubicBezTo>
                <a:cubicBezTo>
                  <a:pt x="9121" y="9278"/>
                  <a:pt x="9111" y="9264"/>
                  <a:pt x="9101" y="9252"/>
                </a:cubicBezTo>
                <a:cubicBezTo>
                  <a:pt x="9035" y="9279"/>
                  <a:pt x="8971" y="9305"/>
                  <a:pt x="8898" y="9335"/>
                </a:cubicBezTo>
                <a:cubicBezTo>
                  <a:pt x="8886" y="9053"/>
                  <a:pt x="8886" y="9053"/>
                  <a:pt x="9155" y="9042"/>
                </a:cubicBezTo>
                <a:cubicBezTo>
                  <a:pt x="9180" y="9040"/>
                  <a:pt x="9220" y="9030"/>
                  <a:pt x="9225" y="9014"/>
                </a:cubicBezTo>
                <a:cubicBezTo>
                  <a:pt x="9269" y="8883"/>
                  <a:pt x="9393" y="8899"/>
                  <a:pt x="9498" y="8882"/>
                </a:cubicBezTo>
                <a:cubicBezTo>
                  <a:pt x="9452" y="8801"/>
                  <a:pt x="9418" y="8736"/>
                  <a:pt x="9360" y="8633"/>
                </a:cubicBezTo>
                <a:lnTo>
                  <a:pt x="9360" y="8633"/>
                </a:lnTo>
                <a:cubicBezTo>
                  <a:pt x="9417" y="8655"/>
                  <a:pt x="9463" y="8666"/>
                  <a:pt x="9502" y="8666"/>
                </a:cubicBezTo>
                <a:cubicBezTo>
                  <a:pt x="9584" y="8666"/>
                  <a:pt x="9629" y="8615"/>
                  <a:pt x="9653" y="8513"/>
                </a:cubicBezTo>
                <a:cubicBezTo>
                  <a:pt x="9676" y="8414"/>
                  <a:pt x="9738" y="8324"/>
                  <a:pt x="9782" y="8230"/>
                </a:cubicBezTo>
                <a:cubicBezTo>
                  <a:pt x="9855" y="8256"/>
                  <a:pt x="9931" y="8282"/>
                  <a:pt x="10007" y="8308"/>
                </a:cubicBezTo>
                <a:cubicBezTo>
                  <a:pt x="10015" y="8292"/>
                  <a:pt x="10024" y="8277"/>
                  <a:pt x="10034" y="8261"/>
                </a:cubicBezTo>
                <a:cubicBezTo>
                  <a:pt x="10004" y="8219"/>
                  <a:pt x="9977" y="8178"/>
                  <a:pt x="9929" y="8105"/>
                </a:cubicBezTo>
                <a:cubicBezTo>
                  <a:pt x="10010" y="8094"/>
                  <a:pt x="10070" y="8085"/>
                  <a:pt x="10158" y="8071"/>
                </a:cubicBezTo>
                <a:lnTo>
                  <a:pt x="10158" y="8071"/>
                </a:lnTo>
                <a:cubicBezTo>
                  <a:pt x="10133" y="8165"/>
                  <a:pt x="10119" y="8220"/>
                  <a:pt x="10102" y="8285"/>
                </a:cubicBezTo>
                <a:cubicBezTo>
                  <a:pt x="10246" y="8231"/>
                  <a:pt x="10279" y="8144"/>
                  <a:pt x="10206" y="8023"/>
                </a:cubicBezTo>
                <a:cubicBezTo>
                  <a:pt x="10272" y="8012"/>
                  <a:pt x="10321" y="8003"/>
                  <a:pt x="10392" y="7990"/>
                </a:cubicBezTo>
                <a:lnTo>
                  <a:pt x="10310" y="7862"/>
                </a:lnTo>
                <a:cubicBezTo>
                  <a:pt x="10244" y="7912"/>
                  <a:pt x="10179" y="7962"/>
                  <a:pt x="10081" y="8037"/>
                </a:cubicBezTo>
                <a:cubicBezTo>
                  <a:pt x="10106" y="7892"/>
                  <a:pt x="10162" y="7842"/>
                  <a:pt x="10247" y="7842"/>
                </a:cubicBezTo>
                <a:cubicBezTo>
                  <a:pt x="10262" y="7842"/>
                  <a:pt x="10279" y="7843"/>
                  <a:pt x="10296" y="7846"/>
                </a:cubicBezTo>
                <a:cubicBezTo>
                  <a:pt x="10463" y="7773"/>
                  <a:pt x="10643" y="7712"/>
                  <a:pt x="10648" y="7498"/>
                </a:cubicBezTo>
                <a:cubicBezTo>
                  <a:pt x="10746" y="7516"/>
                  <a:pt x="10825" y="7528"/>
                  <a:pt x="10905" y="7542"/>
                </a:cubicBezTo>
                <a:lnTo>
                  <a:pt x="10913" y="7507"/>
                </a:lnTo>
                <a:cubicBezTo>
                  <a:pt x="10880" y="7487"/>
                  <a:pt x="10847" y="7467"/>
                  <a:pt x="10789" y="7434"/>
                </a:cubicBezTo>
                <a:cubicBezTo>
                  <a:pt x="10940" y="7310"/>
                  <a:pt x="11081" y="7194"/>
                  <a:pt x="11234" y="7069"/>
                </a:cubicBezTo>
                <a:cubicBezTo>
                  <a:pt x="11242" y="7075"/>
                  <a:pt x="11280" y="7107"/>
                  <a:pt x="11332" y="7152"/>
                </a:cubicBezTo>
                <a:cubicBezTo>
                  <a:pt x="11395" y="7032"/>
                  <a:pt x="11453" y="6927"/>
                  <a:pt x="11508" y="6824"/>
                </a:cubicBezTo>
                <a:cubicBezTo>
                  <a:pt x="11755" y="6788"/>
                  <a:pt x="12097" y="6404"/>
                  <a:pt x="12234" y="5986"/>
                </a:cubicBezTo>
                <a:cubicBezTo>
                  <a:pt x="12302" y="6078"/>
                  <a:pt x="12353" y="6147"/>
                  <a:pt x="12405" y="6217"/>
                </a:cubicBezTo>
                <a:cubicBezTo>
                  <a:pt x="12442" y="6156"/>
                  <a:pt x="12521" y="6085"/>
                  <a:pt x="12508" y="6040"/>
                </a:cubicBezTo>
                <a:cubicBezTo>
                  <a:pt x="12435" y="5768"/>
                  <a:pt x="12663" y="5701"/>
                  <a:pt x="12795" y="5554"/>
                </a:cubicBezTo>
                <a:cubicBezTo>
                  <a:pt x="12831" y="5624"/>
                  <a:pt x="12835" y="5685"/>
                  <a:pt x="12919" y="5685"/>
                </a:cubicBezTo>
                <a:cubicBezTo>
                  <a:pt x="12928" y="5685"/>
                  <a:pt x="12939" y="5685"/>
                  <a:pt x="12950" y="5683"/>
                </a:cubicBezTo>
                <a:cubicBezTo>
                  <a:pt x="13106" y="5662"/>
                  <a:pt x="13118" y="5522"/>
                  <a:pt x="13201" y="5445"/>
                </a:cubicBezTo>
                <a:lnTo>
                  <a:pt x="13201" y="5445"/>
                </a:lnTo>
                <a:cubicBezTo>
                  <a:pt x="13301" y="5375"/>
                  <a:pt x="13400" y="5306"/>
                  <a:pt x="13492" y="5241"/>
                </a:cubicBezTo>
                <a:cubicBezTo>
                  <a:pt x="13457" y="5128"/>
                  <a:pt x="13396" y="5112"/>
                  <a:pt x="13329" y="5112"/>
                </a:cubicBezTo>
                <a:cubicBezTo>
                  <a:pt x="13302" y="5112"/>
                  <a:pt x="13274" y="5115"/>
                  <a:pt x="13246" y="5115"/>
                </a:cubicBezTo>
                <a:cubicBezTo>
                  <a:pt x="13222" y="5115"/>
                  <a:pt x="13199" y="5113"/>
                  <a:pt x="13177" y="5106"/>
                </a:cubicBezTo>
                <a:lnTo>
                  <a:pt x="13177" y="5106"/>
                </a:lnTo>
                <a:cubicBezTo>
                  <a:pt x="13184" y="5107"/>
                  <a:pt x="13190" y="5107"/>
                  <a:pt x="13196" y="5107"/>
                </a:cubicBezTo>
                <a:cubicBezTo>
                  <a:pt x="13341" y="5107"/>
                  <a:pt x="13417" y="4931"/>
                  <a:pt x="13558" y="4931"/>
                </a:cubicBezTo>
                <a:cubicBezTo>
                  <a:pt x="13585" y="4931"/>
                  <a:pt x="13614" y="4938"/>
                  <a:pt x="13646" y="4953"/>
                </a:cubicBezTo>
                <a:cubicBezTo>
                  <a:pt x="13647" y="4953"/>
                  <a:pt x="13648" y="4953"/>
                  <a:pt x="13648" y="4953"/>
                </a:cubicBezTo>
                <a:cubicBezTo>
                  <a:pt x="13664" y="4953"/>
                  <a:pt x="13707" y="4916"/>
                  <a:pt x="13706" y="4912"/>
                </a:cubicBezTo>
                <a:cubicBezTo>
                  <a:pt x="13643" y="4779"/>
                  <a:pt x="13815" y="4791"/>
                  <a:pt x="13828" y="4708"/>
                </a:cubicBezTo>
                <a:cubicBezTo>
                  <a:pt x="13781" y="4674"/>
                  <a:pt x="13734" y="4640"/>
                  <a:pt x="13650" y="4580"/>
                </a:cubicBezTo>
                <a:lnTo>
                  <a:pt x="13650" y="4580"/>
                </a:lnTo>
                <a:cubicBezTo>
                  <a:pt x="13736" y="4583"/>
                  <a:pt x="13797" y="4637"/>
                  <a:pt x="13853" y="4637"/>
                </a:cubicBezTo>
                <a:cubicBezTo>
                  <a:pt x="13882" y="4637"/>
                  <a:pt x="13909" y="4623"/>
                  <a:pt x="13937" y="4579"/>
                </a:cubicBezTo>
                <a:cubicBezTo>
                  <a:pt x="13893" y="4547"/>
                  <a:pt x="13852" y="4516"/>
                  <a:pt x="13807" y="4484"/>
                </a:cubicBezTo>
                <a:cubicBezTo>
                  <a:pt x="13853" y="4421"/>
                  <a:pt x="13890" y="4356"/>
                  <a:pt x="13940" y="4305"/>
                </a:cubicBezTo>
                <a:cubicBezTo>
                  <a:pt x="13964" y="4281"/>
                  <a:pt x="14023" y="4255"/>
                  <a:pt x="14047" y="4255"/>
                </a:cubicBezTo>
                <a:cubicBezTo>
                  <a:pt x="14052" y="4255"/>
                  <a:pt x="14055" y="4256"/>
                  <a:pt x="14056" y="4258"/>
                </a:cubicBezTo>
                <a:cubicBezTo>
                  <a:pt x="14100" y="4302"/>
                  <a:pt x="14131" y="4319"/>
                  <a:pt x="14154" y="4319"/>
                </a:cubicBezTo>
                <a:cubicBezTo>
                  <a:pt x="14210" y="4319"/>
                  <a:pt x="14221" y="4221"/>
                  <a:pt x="14263" y="4173"/>
                </a:cubicBezTo>
                <a:cubicBezTo>
                  <a:pt x="14372" y="4044"/>
                  <a:pt x="14437" y="3886"/>
                  <a:pt x="14602" y="3792"/>
                </a:cubicBezTo>
                <a:cubicBezTo>
                  <a:pt x="14693" y="3741"/>
                  <a:pt x="14733" y="3595"/>
                  <a:pt x="14870" y="3581"/>
                </a:cubicBezTo>
                <a:cubicBezTo>
                  <a:pt x="14816" y="3383"/>
                  <a:pt x="14974" y="3330"/>
                  <a:pt x="15135" y="3252"/>
                </a:cubicBezTo>
                <a:cubicBezTo>
                  <a:pt x="15053" y="3215"/>
                  <a:pt x="15004" y="3193"/>
                  <a:pt x="14943" y="3166"/>
                </a:cubicBezTo>
                <a:cubicBezTo>
                  <a:pt x="15328" y="3034"/>
                  <a:pt x="15328" y="3034"/>
                  <a:pt x="15279" y="2604"/>
                </a:cubicBezTo>
                <a:cubicBezTo>
                  <a:pt x="15348" y="2564"/>
                  <a:pt x="15422" y="2522"/>
                  <a:pt x="15504" y="2475"/>
                </a:cubicBezTo>
                <a:cubicBezTo>
                  <a:pt x="15437" y="2434"/>
                  <a:pt x="15386" y="2402"/>
                  <a:pt x="15318" y="2360"/>
                </a:cubicBezTo>
                <a:cubicBezTo>
                  <a:pt x="15401" y="2329"/>
                  <a:pt x="15459" y="2307"/>
                  <a:pt x="15518" y="2283"/>
                </a:cubicBezTo>
                <a:cubicBezTo>
                  <a:pt x="15518" y="2270"/>
                  <a:pt x="15516" y="2256"/>
                  <a:pt x="15515" y="2242"/>
                </a:cubicBezTo>
                <a:cubicBezTo>
                  <a:pt x="15414" y="2221"/>
                  <a:pt x="15313" y="2199"/>
                  <a:pt x="15200" y="2174"/>
                </a:cubicBezTo>
                <a:cubicBezTo>
                  <a:pt x="15193" y="2077"/>
                  <a:pt x="15187" y="1991"/>
                  <a:pt x="15181" y="1902"/>
                </a:cubicBezTo>
                <a:lnTo>
                  <a:pt x="15181" y="1902"/>
                </a:lnTo>
                <a:cubicBezTo>
                  <a:pt x="15381" y="1912"/>
                  <a:pt x="15243" y="2061"/>
                  <a:pt x="15306" y="2136"/>
                </a:cubicBezTo>
                <a:cubicBezTo>
                  <a:pt x="15360" y="2140"/>
                  <a:pt x="15421" y="2143"/>
                  <a:pt x="15469" y="2146"/>
                </a:cubicBezTo>
                <a:cubicBezTo>
                  <a:pt x="15503" y="2051"/>
                  <a:pt x="15527" y="1973"/>
                  <a:pt x="15553" y="1896"/>
                </a:cubicBezTo>
                <a:cubicBezTo>
                  <a:pt x="15493" y="1887"/>
                  <a:pt x="15433" y="1881"/>
                  <a:pt x="15352" y="1871"/>
                </a:cubicBezTo>
                <a:cubicBezTo>
                  <a:pt x="15478" y="1764"/>
                  <a:pt x="15230" y="1721"/>
                  <a:pt x="15337" y="1640"/>
                </a:cubicBezTo>
                <a:cubicBezTo>
                  <a:pt x="15437" y="1566"/>
                  <a:pt x="15237" y="1457"/>
                  <a:pt x="15381" y="1401"/>
                </a:cubicBezTo>
                <a:cubicBezTo>
                  <a:pt x="15336" y="1381"/>
                  <a:pt x="15292" y="1363"/>
                  <a:pt x="15247" y="1345"/>
                </a:cubicBezTo>
                <a:cubicBezTo>
                  <a:pt x="15279" y="1287"/>
                  <a:pt x="15302" y="1245"/>
                  <a:pt x="15338" y="1176"/>
                </a:cubicBezTo>
                <a:lnTo>
                  <a:pt x="14959" y="1176"/>
                </a:lnTo>
                <a:cubicBezTo>
                  <a:pt x="14930" y="1124"/>
                  <a:pt x="14896" y="1063"/>
                  <a:pt x="14855" y="990"/>
                </a:cubicBezTo>
                <a:cubicBezTo>
                  <a:pt x="14921" y="965"/>
                  <a:pt x="14971" y="947"/>
                  <a:pt x="15044" y="918"/>
                </a:cubicBezTo>
                <a:cubicBezTo>
                  <a:pt x="14951" y="863"/>
                  <a:pt x="14839" y="835"/>
                  <a:pt x="14822" y="780"/>
                </a:cubicBezTo>
                <a:cubicBezTo>
                  <a:pt x="14789" y="664"/>
                  <a:pt x="14734" y="631"/>
                  <a:pt x="14669" y="631"/>
                </a:cubicBezTo>
                <a:cubicBezTo>
                  <a:pt x="14619" y="631"/>
                  <a:pt x="14563" y="651"/>
                  <a:pt x="14504" y="667"/>
                </a:cubicBezTo>
                <a:cubicBezTo>
                  <a:pt x="14503" y="668"/>
                  <a:pt x="14501" y="668"/>
                  <a:pt x="14499" y="668"/>
                </a:cubicBezTo>
                <a:cubicBezTo>
                  <a:pt x="14485" y="668"/>
                  <a:pt x="14468" y="656"/>
                  <a:pt x="14441" y="645"/>
                </a:cubicBezTo>
                <a:cubicBezTo>
                  <a:pt x="14459" y="600"/>
                  <a:pt x="14477" y="558"/>
                  <a:pt x="14493" y="519"/>
                </a:cubicBezTo>
                <a:cubicBezTo>
                  <a:pt x="14435" y="475"/>
                  <a:pt x="14380" y="455"/>
                  <a:pt x="14329" y="455"/>
                </a:cubicBezTo>
                <a:cubicBezTo>
                  <a:pt x="14256" y="455"/>
                  <a:pt x="14191" y="496"/>
                  <a:pt x="14133" y="571"/>
                </a:cubicBezTo>
                <a:cubicBezTo>
                  <a:pt x="14018" y="405"/>
                  <a:pt x="14018" y="405"/>
                  <a:pt x="13629" y="256"/>
                </a:cubicBezTo>
                <a:cubicBezTo>
                  <a:pt x="13615" y="322"/>
                  <a:pt x="13599" y="389"/>
                  <a:pt x="13585" y="455"/>
                </a:cubicBezTo>
                <a:cubicBezTo>
                  <a:pt x="13588" y="455"/>
                  <a:pt x="13589" y="457"/>
                  <a:pt x="13591" y="457"/>
                </a:cubicBezTo>
                <a:cubicBezTo>
                  <a:pt x="13592" y="459"/>
                  <a:pt x="13594" y="460"/>
                  <a:pt x="13596" y="462"/>
                </a:cubicBezTo>
                <a:cubicBezTo>
                  <a:pt x="13661" y="447"/>
                  <a:pt x="13727" y="432"/>
                  <a:pt x="13805" y="415"/>
                </a:cubicBezTo>
                <a:lnTo>
                  <a:pt x="13805" y="415"/>
                </a:lnTo>
                <a:cubicBezTo>
                  <a:pt x="13775" y="491"/>
                  <a:pt x="13742" y="518"/>
                  <a:pt x="13705" y="518"/>
                </a:cubicBezTo>
                <a:cubicBezTo>
                  <a:pt x="13671" y="518"/>
                  <a:pt x="13634" y="494"/>
                  <a:pt x="13596" y="462"/>
                </a:cubicBezTo>
                <a:cubicBezTo>
                  <a:pt x="13592" y="463"/>
                  <a:pt x="13588" y="463"/>
                  <a:pt x="13583" y="464"/>
                </a:cubicBezTo>
                <a:cubicBezTo>
                  <a:pt x="13583" y="462"/>
                  <a:pt x="13583" y="458"/>
                  <a:pt x="13585" y="455"/>
                </a:cubicBezTo>
                <a:cubicBezTo>
                  <a:pt x="13430" y="422"/>
                  <a:pt x="13519" y="302"/>
                  <a:pt x="13514" y="183"/>
                </a:cubicBezTo>
                <a:cubicBezTo>
                  <a:pt x="13498" y="182"/>
                  <a:pt x="13483" y="182"/>
                  <a:pt x="13468" y="182"/>
                </a:cubicBezTo>
                <a:cubicBezTo>
                  <a:pt x="13378" y="182"/>
                  <a:pt x="13286" y="191"/>
                  <a:pt x="13196" y="191"/>
                </a:cubicBezTo>
                <a:cubicBezTo>
                  <a:pt x="13032" y="191"/>
                  <a:pt x="12873" y="162"/>
                  <a:pt x="12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7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01" name="Google Shape;601;p23"/>
          <p:cNvSpPr/>
          <p:nvPr/>
        </p:nvSpPr>
        <p:spPr>
          <a:xfrm rot="-514864">
            <a:off x="7778653" y="2807134"/>
            <a:ext cx="2734492" cy="3592712"/>
          </a:xfrm>
          <a:custGeom>
            <a:rect b="b" l="l" r="r" t="t"/>
            <a:pathLst>
              <a:path extrusionOk="0" h="28412" w="21625">
                <a:moveTo>
                  <a:pt x="14121" y="684"/>
                </a:moveTo>
                <a:cubicBezTo>
                  <a:pt x="13992" y="751"/>
                  <a:pt x="13927" y="785"/>
                  <a:pt x="13870" y="785"/>
                </a:cubicBezTo>
                <a:cubicBezTo>
                  <a:pt x="13814" y="785"/>
                  <a:pt x="13766" y="751"/>
                  <a:pt x="13670" y="684"/>
                </a:cubicBezTo>
                <a:close/>
                <a:moveTo>
                  <a:pt x="13439" y="826"/>
                </a:moveTo>
                <a:lnTo>
                  <a:pt x="13439" y="826"/>
                </a:lnTo>
                <a:cubicBezTo>
                  <a:pt x="13399" y="916"/>
                  <a:pt x="13357" y="990"/>
                  <a:pt x="13273" y="990"/>
                </a:cubicBezTo>
                <a:cubicBezTo>
                  <a:pt x="13224" y="990"/>
                  <a:pt x="13161" y="965"/>
                  <a:pt x="13076" y="902"/>
                </a:cubicBezTo>
                <a:cubicBezTo>
                  <a:pt x="13243" y="866"/>
                  <a:pt x="13341" y="846"/>
                  <a:pt x="13439" y="826"/>
                </a:cubicBezTo>
                <a:close/>
                <a:moveTo>
                  <a:pt x="16055" y="700"/>
                </a:moveTo>
                <a:cubicBezTo>
                  <a:pt x="16130" y="700"/>
                  <a:pt x="16192" y="780"/>
                  <a:pt x="16343" y="977"/>
                </a:cubicBezTo>
                <a:cubicBezTo>
                  <a:pt x="16220" y="1047"/>
                  <a:pt x="16148" y="1087"/>
                  <a:pt x="16092" y="1087"/>
                </a:cubicBezTo>
                <a:cubicBezTo>
                  <a:pt x="16011" y="1087"/>
                  <a:pt x="15963" y="1004"/>
                  <a:pt x="15846" y="803"/>
                </a:cubicBezTo>
                <a:cubicBezTo>
                  <a:pt x="15944" y="738"/>
                  <a:pt x="16003" y="700"/>
                  <a:pt x="16055" y="700"/>
                </a:cubicBezTo>
                <a:close/>
                <a:moveTo>
                  <a:pt x="12496" y="1190"/>
                </a:moveTo>
                <a:cubicBezTo>
                  <a:pt x="12506" y="1190"/>
                  <a:pt x="12514" y="1190"/>
                  <a:pt x="12515" y="1191"/>
                </a:cubicBezTo>
                <a:cubicBezTo>
                  <a:pt x="12528" y="1261"/>
                  <a:pt x="12534" y="1331"/>
                  <a:pt x="12544" y="1402"/>
                </a:cubicBezTo>
                <a:cubicBezTo>
                  <a:pt x="12504" y="1402"/>
                  <a:pt x="12465" y="1400"/>
                  <a:pt x="12425" y="1400"/>
                </a:cubicBezTo>
                <a:cubicBezTo>
                  <a:pt x="12429" y="1331"/>
                  <a:pt x="12432" y="1262"/>
                  <a:pt x="12442" y="1194"/>
                </a:cubicBezTo>
                <a:cubicBezTo>
                  <a:pt x="12443" y="1192"/>
                  <a:pt x="12475" y="1190"/>
                  <a:pt x="12496" y="1190"/>
                </a:cubicBezTo>
                <a:close/>
                <a:moveTo>
                  <a:pt x="11619" y="1093"/>
                </a:moveTo>
                <a:cubicBezTo>
                  <a:pt x="11666" y="1093"/>
                  <a:pt x="11735" y="1118"/>
                  <a:pt x="11834" y="1160"/>
                </a:cubicBezTo>
                <a:cubicBezTo>
                  <a:pt x="11731" y="1241"/>
                  <a:pt x="11636" y="1316"/>
                  <a:pt x="11527" y="1403"/>
                </a:cubicBezTo>
                <a:cubicBezTo>
                  <a:pt x="11519" y="1181"/>
                  <a:pt x="11530" y="1093"/>
                  <a:pt x="11619" y="1093"/>
                </a:cubicBezTo>
                <a:close/>
                <a:moveTo>
                  <a:pt x="16950" y="1292"/>
                </a:moveTo>
                <a:cubicBezTo>
                  <a:pt x="17158" y="1325"/>
                  <a:pt x="17104" y="1404"/>
                  <a:pt x="16950" y="1537"/>
                </a:cubicBezTo>
                <a:lnTo>
                  <a:pt x="16950" y="1292"/>
                </a:lnTo>
                <a:close/>
                <a:moveTo>
                  <a:pt x="14708" y="2202"/>
                </a:moveTo>
                <a:cubicBezTo>
                  <a:pt x="14712" y="2202"/>
                  <a:pt x="14715" y="2203"/>
                  <a:pt x="14716" y="2205"/>
                </a:cubicBezTo>
                <a:cubicBezTo>
                  <a:pt x="14758" y="2247"/>
                  <a:pt x="14780" y="2306"/>
                  <a:pt x="14810" y="2358"/>
                </a:cubicBezTo>
                <a:cubicBezTo>
                  <a:pt x="14780" y="2379"/>
                  <a:pt x="14752" y="2402"/>
                  <a:pt x="14721" y="2423"/>
                </a:cubicBezTo>
                <a:cubicBezTo>
                  <a:pt x="14682" y="2363"/>
                  <a:pt x="14642" y="2304"/>
                  <a:pt x="14602" y="2246"/>
                </a:cubicBezTo>
                <a:cubicBezTo>
                  <a:pt x="14635" y="2232"/>
                  <a:pt x="14687" y="2202"/>
                  <a:pt x="14708" y="2202"/>
                </a:cubicBezTo>
                <a:close/>
                <a:moveTo>
                  <a:pt x="17231" y="2372"/>
                </a:moveTo>
                <a:cubicBezTo>
                  <a:pt x="17248" y="2431"/>
                  <a:pt x="17265" y="2493"/>
                  <a:pt x="17281" y="2553"/>
                </a:cubicBezTo>
                <a:cubicBezTo>
                  <a:pt x="17260" y="2566"/>
                  <a:pt x="17237" y="2577"/>
                  <a:pt x="17214" y="2591"/>
                </a:cubicBezTo>
                <a:cubicBezTo>
                  <a:pt x="17186" y="2530"/>
                  <a:pt x="17156" y="2472"/>
                  <a:pt x="17128" y="2413"/>
                </a:cubicBezTo>
                <a:cubicBezTo>
                  <a:pt x="17162" y="2400"/>
                  <a:pt x="17197" y="2386"/>
                  <a:pt x="17231" y="2372"/>
                </a:cubicBezTo>
                <a:close/>
                <a:moveTo>
                  <a:pt x="16639" y="2550"/>
                </a:moveTo>
                <a:lnTo>
                  <a:pt x="16639" y="2550"/>
                </a:lnTo>
                <a:cubicBezTo>
                  <a:pt x="16707" y="2643"/>
                  <a:pt x="16777" y="2735"/>
                  <a:pt x="16872" y="2858"/>
                </a:cubicBezTo>
                <a:cubicBezTo>
                  <a:pt x="16566" y="2817"/>
                  <a:pt x="16566" y="2817"/>
                  <a:pt x="16639" y="2550"/>
                </a:cubicBezTo>
                <a:close/>
                <a:moveTo>
                  <a:pt x="15085" y="2907"/>
                </a:moveTo>
                <a:lnTo>
                  <a:pt x="15124" y="3017"/>
                </a:lnTo>
                <a:cubicBezTo>
                  <a:pt x="15054" y="3032"/>
                  <a:pt x="14984" y="3046"/>
                  <a:pt x="14915" y="3061"/>
                </a:cubicBezTo>
                <a:cubicBezTo>
                  <a:pt x="14908" y="3038"/>
                  <a:pt x="14901" y="3013"/>
                  <a:pt x="14893" y="2989"/>
                </a:cubicBezTo>
                <a:lnTo>
                  <a:pt x="15085" y="2907"/>
                </a:lnTo>
                <a:close/>
                <a:moveTo>
                  <a:pt x="14322" y="2899"/>
                </a:moveTo>
                <a:cubicBezTo>
                  <a:pt x="14399" y="2935"/>
                  <a:pt x="14477" y="2971"/>
                  <a:pt x="14551" y="3009"/>
                </a:cubicBezTo>
                <a:cubicBezTo>
                  <a:pt x="14554" y="3009"/>
                  <a:pt x="14523" y="3081"/>
                  <a:pt x="14520" y="3081"/>
                </a:cubicBezTo>
                <a:cubicBezTo>
                  <a:pt x="14439" y="3054"/>
                  <a:pt x="14359" y="3024"/>
                  <a:pt x="14279" y="2993"/>
                </a:cubicBezTo>
                <a:cubicBezTo>
                  <a:pt x="14294" y="2962"/>
                  <a:pt x="14309" y="2930"/>
                  <a:pt x="14322" y="2899"/>
                </a:cubicBezTo>
                <a:close/>
                <a:moveTo>
                  <a:pt x="15804" y="3186"/>
                </a:moveTo>
                <a:lnTo>
                  <a:pt x="15804" y="3186"/>
                </a:lnTo>
                <a:cubicBezTo>
                  <a:pt x="16007" y="3187"/>
                  <a:pt x="16007" y="3187"/>
                  <a:pt x="16009" y="3376"/>
                </a:cubicBezTo>
                <a:cubicBezTo>
                  <a:pt x="15942" y="3314"/>
                  <a:pt x="15874" y="3251"/>
                  <a:pt x="15804" y="3186"/>
                </a:cubicBezTo>
                <a:close/>
                <a:moveTo>
                  <a:pt x="15226" y="3071"/>
                </a:moveTo>
                <a:lnTo>
                  <a:pt x="15226" y="3071"/>
                </a:lnTo>
                <a:cubicBezTo>
                  <a:pt x="15557" y="3273"/>
                  <a:pt x="15307" y="3367"/>
                  <a:pt x="15255" y="3481"/>
                </a:cubicBezTo>
                <a:cubicBezTo>
                  <a:pt x="15248" y="3372"/>
                  <a:pt x="15239" y="3263"/>
                  <a:pt x="15226" y="3071"/>
                </a:cubicBezTo>
                <a:close/>
                <a:moveTo>
                  <a:pt x="14249" y="3289"/>
                </a:moveTo>
                <a:cubicBezTo>
                  <a:pt x="14327" y="3289"/>
                  <a:pt x="14407" y="3334"/>
                  <a:pt x="14489" y="3381"/>
                </a:cubicBezTo>
                <a:cubicBezTo>
                  <a:pt x="14408" y="3451"/>
                  <a:pt x="14328" y="3523"/>
                  <a:pt x="14233" y="3523"/>
                </a:cubicBezTo>
                <a:cubicBezTo>
                  <a:pt x="14177" y="3523"/>
                  <a:pt x="14116" y="3499"/>
                  <a:pt x="14046" y="3436"/>
                </a:cubicBezTo>
                <a:cubicBezTo>
                  <a:pt x="14110" y="3327"/>
                  <a:pt x="14178" y="3289"/>
                  <a:pt x="14249" y="3289"/>
                </a:cubicBezTo>
                <a:close/>
                <a:moveTo>
                  <a:pt x="17079" y="4000"/>
                </a:moveTo>
                <a:cubicBezTo>
                  <a:pt x="17183" y="4000"/>
                  <a:pt x="17202" y="4083"/>
                  <a:pt x="17271" y="4376"/>
                </a:cubicBezTo>
                <a:cubicBezTo>
                  <a:pt x="17115" y="4227"/>
                  <a:pt x="17024" y="4140"/>
                  <a:pt x="16909" y="4031"/>
                </a:cubicBezTo>
                <a:cubicBezTo>
                  <a:pt x="16984" y="4013"/>
                  <a:pt x="17038" y="4000"/>
                  <a:pt x="17079" y="4000"/>
                </a:cubicBezTo>
                <a:close/>
                <a:moveTo>
                  <a:pt x="18602" y="4857"/>
                </a:moveTo>
                <a:cubicBezTo>
                  <a:pt x="18628" y="4858"/>
                  <a:pt x="18652" y="4858"/>
                  <a:pt x="18678" y="4858"/>
                </a:cubicBezTo>
                <a:lnTo>
                  <a:pt x="18678" y="5248"/>
                </a:lnTo>
                <a:cubicBezTo>
                  <a:pt x="18646" y="5246"/>
                  <a:pt x="18615" y="5246"/>
                  <a:pt x="18584" y="5244"/>
                </a:cubicBezTo>
                <a:cubicBezTo>
                  <a:pt x="18589" y="5116"/>
                  <a:pt x="18596" y="4986"/>
                  <a:pt x="18602" y="4857"/>
                </a:cubicBezTo>
                <a:close/>
                <a:moveTo>
                  <a:pt x="7935" y="5188"/>
                </a:moveTo>
                <a:cubicBezTo>
                  <a:pt x="7954" y="5188"/>
                  <a:pt x="7975" y="5189"/>
                  <a:pt x="7998" y="5191"/>
                </a:cubicBezTo>
                <a:cubicBezTo>
                  <a:pt x="7920" y="5302"/>
                  <a:pt x="7867" y="5379"/>
                  <a:pt x="7757" y="5534"/>
                </a:cubicBezTo>
                <a:cubicBezTo>
                  <a:pt x="7719" y="5289"/>
                  <a:pt x="7745" y="5188"/>
                  <a:pt x="7935" y="5188"/>
                </a:cubicBezTo>
                <a:close/>
                <a:moveTo>
                  <a:pt x="20133" y="5999"/>
                </a:moveTo>
                <a:lnTo>
                  <a:pt x="20133" y="5999"/>
                </a:lnTo>
                <a:cubicBezTo>
                  <a:pt x="20092" y="6151"/>
                  <a:pt x="20050" y="6302"/>
                  <a:pt x="20006" y="6455"/>
                </a:cubicBezTo>
                <a:cubicBezTo>
                  <a:pt x="19920" y="6238"/>
                  <a:pt x="19969" y="6035"/>
                  <a:pt x="20133" y="5999"/>
                </a:cubicBezTo>
                <a:close/>
                <a:moveTo>
                  <a:pt x="18084" y="6404"/>
                </a:moveTo>
                <a:lnTo>
                  <a:pt x="18178" y="6681"/>
                </a:lnTo>
                <a:lnTo>
                  <a:pt x="18088" y="6713"/>
                </a:lnTo>
                <a:cubicBezTo>
                  <a:pt x="18052" y="6619"/>
                  <a:pt x="18019" y="6525"/>
                  <a:pt x="17985" y="6431"/>
                </a:cubicBezTo>
                <a:cubicBezTo>
                  <a:pt x="18019" y="6422"/>
                  <a:pt x="18051" y="6413"/>
                  <a:pt x="18084" y="6404"/>
                </a:cubicBezTo>
                <a:close/>
                <a:moveTo>
                  <a:pt x="6505" y="6321"/>
                </a:moveTo>
                <a:lnTo>
                  <a:pt x="6505" y="6321"/>
                </a:lnTo>
                <a:cubicBezTo>
                  <a:pt x="6831" y="6362"/>
                  <a:pt x="6831" y="6362"/>
                  <a:pt x="6830" y="6750"/>
                </a:cubicBezTo>
                <a:cubicBezTo>
                  <a:pt x="6796" y="6766"/>
                  <a:pt x="6763" y="6781"/>
                  <a:pt x="6731" y="6797"/>
                </a:cubicBezTo>
                <a:cubicBezTo>
                  <a:pt x="6659" y="6646"/>
                  <a:pt x="6586" y="6495"/>
                  <a:pt x="6505" y="6321"/>
                </a:cubicBezTo>
                <a:close/>
                <a:moveTo>
                  <a:pt x="17136" y="6831"/>
                </a:moveTo>
                <a:lnTo>
                  <a:pt x="17136" y="6831"/>
                </a:lnTo>
                <a:cubicBezTo>
                  <a:pt x="16995" y="7003"/>
                  <a:pt x="17219" y="7191"/>
                  <a:pt x="16919" y="7289"/>
                </a:cubicBezTo>
                <a:cubicBezTo>
                  <a:pt x="16955" y="7125"/>
                  <a:pt x="16817" y="6958"/>
                  <a:pt x="17136" y="6831"/>
                </a:cubicBezTo>
                <a:close/>
                <a:moveTo>
                  <a:pt x="5676" y="6995"/>
                </a:moveTo>
                <a:cubicBezTo>
                  <a:pt x="6017" y="7026"/>
                  <a:pt x="6017" y="7026"/>
                  <a:pt x="5975" y="7404"/>
                </a:cubicBezTo>
                <a:cubicBezTo>
                  <a:pt x="5647" y="7375"/>
                  <a:pt x="5855" y="7118"/>
                  <a:pt x="5676" y="6995"/>
                </a:cubicBezTo>
                <a:close/>
                <a:moveTo>
                  <a:pt x="20219" y="7454"/>
                </a:moveTo>
                <a:lnTo>
                  <a:pt x="20219" y="7454"/>
                </a:lnTo>
                <a:cubicBezTo>
                  <a:pt x="20292" y="7482"/>
                  <a:pt x="20353" y="7489"/>
                  <a:pt x="20357" y="7509"/>
                </a:cubicBezTo>
                <a:cubicBezTo>
                  <a:pt x="20376" y="7597"/>
                  <a:pt x="20379" y="7687"/>
                  <a:pt x="20388" y="7776"/>
                </a:cubicBezTo>
                <a:cubicBezTo>
                  <a:pt x="20347" y="7779"/>
                  <a:pt x="20305" y="7780"/>
                  <a:pt x="20263" y="7780"/>
                </a:cubicBezTo>
                <a:cubicBezTo>
                  <a:pt x="20250" y="7683"/>
                  <a:pt x="20237" y="7585"/>
                  <a:pt x="20219" y="7454"/>
                </a:cubicBezTo>
                <a:close/>
                <a:moveTo>
                  <a:pt x="5628" y="7615"/>
                </a:moveTo>
                <a:cubicBezTo>
                  <a:pt x="5698" y="7615"/>
                  <a:pt x="5730" y="7664"/>
                  <a:pt x="5815" y="7797"/>
                </a:cubicBezTo>
                <a:cubicBezTo>
                  <a:pt x="5708" y="7758"/>
                  <a:pt x="5599" y="7717"/>
                  <a:pt x="5445" y="7660"/>
                </a:cubicBezTo>
                <a:cubicBezTo>
                  <a:pt x="5532" y="7632"/>
                  <a:pt x="5587" y="7615"/>
                  <a:pt x="5628" y="7615"/>
                </a:cubicBezTo>
                <a:close/>
                <a:moveTo>
                  <a:pt x="18390" y="7615"/>
                </a:moveTo>
                <a:cubicBezTo>
                  <a:pt x="18425" y="7615"/>
                  <a:pt x="18468" y="7625"/>
                  <a:pt x="18519" y="7645"/>
                </a:cubicBezTo>
                <a:cubicBezTo>
                  <a:pt x="18430" y="7729"/>
                  <a:pt x="18355" y="7801"/>
                  <a:pt x="18226" y="7922"/>
                </a:cubicBezTo>
                <a:cubicBezTo>
                  <a:pt x="18241" y="7720"/>
                  <a:pt x="18276" y="7615"/>
                  <a:pt x="18390" y="7615"/>
                </a:cubicBezTo>
                <a:close/>
                <a:moveTo>
                  <a:pt x="16122" y="8255"/>
                </a:moveTo>
                <a:cubicBezTo>
                  <a:pt x="16153" y="8255"/>
                  <a:pt x="16187" y="8281"/>
                  <a:pt x="16221" y="8295"/>
                </a:cubicBezTo>
                <a:cubicBezTo>
                  <a:pt x="16203" y="8329"/>
                  <a:pt x="16186" y="8363"/>
                  <a:pt x="16164" y="8411"/>
                </a:cubicBezTo>
                <a:cubicBezTo>
                  <a:pt x="16120" y="8379"/>
                  <a:pt x="16081" y="8360"/>
                  <a:pt x="16062" y="8331"/>
                </a:cubicBezTo>
                <a:cubicBezTo>
                  <a:pt x="16056" y="8318"/>
                  <a:pt x="16096" y="8258"/>
                  <a:pt x="16117" y="8256"/>
                </a:cubicBezTo>
                <a:cubicBezTo>
                  <a:pt x="16118" y="8255"/>
                  <a:pt x="16120" y="8255"/>
                  <a:pt x="16122" y="8255"/>
                </a:cubicBezTo>
                <a:close/>
                <a:moveTo>
                  <a:pt x="17088" y="8453"/>
                </a:moveTo>
                <a:lnTo>
                  <a:pt x="17088" y="8453"/>
                </a:lnTo>
                <a:cubicBezTo>
                  <a:pt x="17330" y="8468"/>
                  <a:pt x="17426" y="8563"/>
                  <a:pt x="17433" y="8719"/>
                </a:cubicBezTo>
                <a:cubicBezTo>
                  <a:pt x="17435" y="8777"/>
                  <a:pt x="17343" y="8838"/>
                  <a:pt x="17257" y="8940"/>
                </a:cubicBezTo>
                <a:cubicBezTo>
                  <a:pt x="17193" y="8756"/>
                  <a:pt x="17148" y="8625"/>
                  <a:pt x="17088" y="8453"/>
                </a:cubicBezTo>
                <a:close/>
                <a:moveTo>
                  <a:pt x="19745" y="8490"/>
                </a:moveTo>
                <a:cubicBezTo>
                  <a:pt x="19775" y="8505"/>
                  <a:pt x="19805" y="8520"/>
                  <a:pt x="19834" y="8535"/>
                </a:cubicBezTo>
                <a:cubicBezTo>
                  <a:pt x="19825" y="8600"/>
                  <a:pt x="19803" y="8667"/>
                  <a:pt x="19808" y="8733"/>
                </a:cubicBezTo>
                <a:cubicBezTo>
                  <a:pt x="19812" y="8802"/>
                  <a:pt x="19843" y="8869"/>
                  <a:pt x="19890" y="9039"/>
                </a:cubicBezTo>
                <a:cubicBezTo>
                  <a:pt x="19787" y="8921"/>
                  <a:pt x="19745" y="8880"/>
                  <a:pt x="19709" y="8832"/>
                </a:cubicBezTo>
                <a:cubicBezTo>
                  <a:pt x="19667" y="8773"/>
                  <a:pt x="19633" y="8708"/>
                  <a:pt x="19587" y="8636"/>
                </a:cubicBezTo>
                <a:cubicBezTo>
                  <a:pt x="19646" y="8583"/>
                  <a:pt x="19696" y="8537"/>
                  <a:pt x="19745" y="8490"/>
                </a:cubicBezTo>
                <a:close/>
                <a:moveTo>
                  <a:pt x="18217" y="8935"/>
                </a:moveTo>
                <a:cubicBezTo>
                  <a:pt x="18234" y="9013"/>
                  <a:pt x="18250" y="9093"/>
                  <a:pt x="18281" y="9232"/>
                </a:cubicBezTo>
                <a:cubicBezTo>
                  <a:pt x="18154" y="9110"/>
                  <a:pt x="18068" y="9031"/>
                  <a:pt x="17966" y="8935"/>
                </a:cubicBezTo>
                <a:close/>
                <a:moveTo>
                  <a:pt x="19671" y="9118"/>
                </a:moveTo>
                <a:lnTo>
                  <a:pt x="19760" y="9122"/>
                </a:lnTo>
                <a:cubicBezTo>
                  <a:pt x="19755" y="9230"/>
                  <a:pt x="19750" y="9339"/>
                  <a:pt x="19745" y="9448"/>
                </a:cubicBezTo>
                <a:cubicBezTo>
                  <a:pt x="19713" y="9447"/>
                  <a:pt x="19681" y="9443"/>
                  <a:pt x="19649" y="9443"/>
                </a:cubicBezTo>
                <a:cubicBezTo>
                  <a:pt x="19655" y="9334"/>
                  <a:pt x="19662" y="9227"/>
                  <a:pt x="19671" y="9118"/>
                </a:cubicBezTo>
                <a:close/>
                <a:moveTo>
                  <a:pt x="18187" y="9489"/>
                </a:moveTo>
                <a:lnTo>
                  <a:pt x="18187" y="9489"/>
                </a:lnTo>
                <a:cubicBezTo>
                  <a:pt x="18365" y="9620"/>
                  <a:pt x="18384" y="9709"/>
                  <a:pt x="18162" y="9831"/>
                </a:cubicBezTo>
                <a:cubicBezTo>
                  <a:pt x="18171" y="9701"/>
                  <a:pt x="18178" y="9612"/>
                  <a:pt x="18187" y="9489"/>
                </a:cubicBezTo>
                <a:close/>
                <a:moveTo>
                  <a:pt x="5045" y="8964"/>
                </a:moveTo>
                <a:lnTo>
                  <a:pt x="5045" y="8964"/>
                </a:lnTo>
                <a:cubicBezTo>
                  <a:pt x="5324" y="9027"/>
                  <a:pt x="5326" y="9029"/>
                  <a:pt x="5216" y="9301"/>
                </a:cubicBezTo>
                <a:cubicBezTo>
                  <a:pt x="5219" y="9306"/>
                  <a:pt x="5222" y="9312"/>
                  <a:pt x="5225" y="9317"/>
                </a:cubicBezTo>
                <a:cubicBezTo>
                  <a:pt x="5221" y="9318"/>
                  <a:pt x="5217" y="9318"/>
                  <a:pt x="5214" y="9320"/>
                </a:cubicBezTo>
                <a:cubicBezTo>
                  <a:pt x="5226" y="9411"/>
                  <a:pt x="5219" y="9511"/>
                  <a:pt x="5260" y="9587"/>
                </a:cubicBezTo>
                <a:cubicBezTo>
                  <a:pt x="5310" y="9683"/>
                  <a:pt x="5403" y="9756"/>
                  <a:pt x="5502" y="9867"/>
                </a:cubicBezTo>
                <a:cubicBezTo>
                  <a:pt x="5189" y="9839"/>
                  <a:pt x="4971" y="9589"/>
                  <a:pt x="5046" y="9378"/>
                </a:cubicBezTo>
                <a:cubicBezTo>
                  <a:pt x="5059" y="9343"/>
                  <a:pt x="5151" y="9337"/>
                  <a:pt x="5214" y="9320"/>
                </a:cubicBezTo>
                <a:cubicBezTo>
                  <a:pt x="5212" y="9317"/>
                  <a:pt x="5212" y="9313"/>
                  <a:pt x="5212" y="9310"/>
                </a:cubicBezTo>
                <a:cubicBezTo>
                  <a:pt x="5214" y="9306"/>
                  <a:pt x="5215" y="9304"/>
                  <a:pt x="5216" y="9301"/>
                </a:cubicBezTo>
                <a:cubicBezTo>
                  <a:pt x="5165" y="9201"/>
                  <a:pt x="5115" y="9100"/>
                  <a:pt x="5045" y="8964"/>
                </a:cubicBezTo>
                <a:close/>
                <a:moveTo>
                  <a:pt x="19373" y="9578"/>
                </a:moveTo>
                <a:lnTo>
                  <a:pt x="19373" y="9578"/>
                </a:lnTo>
                <a:cubicBezTo>
                  <a:pt x="19665" y="9647"/>
                  <a:pt x="19644" y="9824"/>
                  <a:pt x="19662" y="9978"/>
                </a:cubicBezTo>
                <a:lnTo>
                  <a:pt x="19577" y="10005"/>
                </a:lnTo>
                <a:cubicBezTo>
                  <a:pt x="19518" y="9881"/>
                  <a:pt x="19459" y="9759"/>
                  <a:pt x="19373" y="9578"/>
                </a:cubicBezTo>
                <a:close/>
                <a:moveTo>
                  <a:pt x="17222" y="9876"/>
                </a:moveTo>
                <a:cubicBezTo>
                  <a:pt x="17253" y="9876"/>
                  <a:pt x="17284" y="9876"/>
                  <a:pt x="17315" y="9878"/>
                </a:cubicBezTo>
                <a:cubicBezTo>
                  <a:pt x="17306" y="9962"/>
                  <a:pt x="17297" y="10047"/>
                  <a:pt x="17289" y="10133"/>
                </a:cubicBezTo>
                <a:cubicBezTo>
                  <a:pt x="17266" y="10131"/>
                  <a:pt x="17244" y="10131"/>
                  <a:pt x="17222" y="10130"/>
                </a:cubicBezTo>
                <a:lnTo>
                  <a:pt x="17222" y="9876"/>
                </a:lnTo>
                <a:close/>
                <a:moveTo>
                  <a:pt x="20590" y="10902"/>
                </a:moveTo>
                <a:cubicBezTo>
                  <a:pt x="20626" y="10964"/>
                  <a:pt x="20665" y="11026"/>
                  <a:pt x="20701" y="11088"/>
                </a:cubicBezTo>
                <a:cubicBezTo>
                  <a:pt x="20675" y="11102"/>
                  <a:pt x="20649" y="11118"/>
                  <a:pt x="20621" y="11133"/>
                </a:cubicBezTo>
                <a:cubicBezTo>
                  <a:pt x="20587" y="11071"/>
                  <a:pt x="20552" y="11006"/>
                  <a:pt x="20519" y="10944"/>
                </a:cubicBezTo>
                <a:cubicBezTo>
                  <a:pt x="20543" y="10930"/>
                  <a:pt x="20567" y="10917"/>
                  <a:pt x="20590" y="10902"/>
                </a:cubicBezTo>
                <a:close/>
                <a:moveTo>
                  <a:pt x="19834" y="11072"/>
                </a:moveTo>
                <a:cubicBezTo>
                  <a:pt x="19886" y="11072"/>
                  <a:pt x="19934" y="11124"/>
                  <a:pt x="19928" y="11236"/>
                </a:cubicBezTo>
                <a:cubicBezTo>
                  <a:pt x="19923" y="11360"/>
                  <a:pt x="19946" y="11517"/>
                  <a:pt x="19749" y="11517"/>
                </a:cubicBezTo>
                <a:cubicBezTo>
                  <a:pt x="19740" y="11517"/>
                  <a:pt x="19731" y="11516"/>
                  <a:pt x="19722" y="11516"/>
                </a:cubicBezTo>
                <a:cubicBezTo>
                  <a:pt x="19751" y="11368"/>
                  <a:pt x="19776" y="11240"/>
                  <a:pt x="19807" y="11076"/>
                </a:cubicBezTo>
                <a:cubicBezTo>
                  <a:pt x="19816" y="11073"/>
                  <a:pt x="19825" y="11072"/>
                  <a:pt x="19834" y="11072"/>
                </a:cubicBezTo>
                <a:close/>
                <a:moveTo>
                  <a:pt x="19902" y="11753"/>
                </a:moveTo>
                <a:cubicBezTo>
                  <a:pt x="19944" y="12033"/>
                  <a:pt x="19818" y="12066"/>
                  <a:pt x="19709" y="12116"/>
                </a:cubicBezTo>
                <a:cubicBezTo>
                  <a:pt x="19681" y="12088"/>
                  <a:pt x="19652" y="12059"/>
                  <a:pt x="19623" y="12031"/>
                </a:cubicBezTo>
                <a:cubicBezTo>
                  <a:pt x="19702" y="11952"/>
                  <a:pt x="19780" y="11874"/>
                  <a:pt x="19902" y="11753"/>
                </a:cubicBezTo>
                <a:close/>
                <a:moveTo>
                  <a:pt x="19798" y="12522"/>
                </a:moveTo>
                <a:lnTo>
                  <a:pt x="19798" y="12522"/>
                </a:lnTo>
                <a:cubicBezTo>
                  <a:pt x="19884" y="12672"/>
                  <a:pt x="19923" y="12740"/>
                  <a:pt x="19977" y="12834"/>
                </a:cubicBezTo>
                <a:cubicBezTo>
                  <a:pt x="19959" y="12835"/>
                  <a:pt x="19943" y="12836"/>
                  <a:pt x="19928" y="12836"/>
                </a:cubicBezTo>
                <a:cubicBezTo>
                  <a:pt x="19763" y="12836"/>
                  <a:pt x="19755" y="12739"/>
                  <a:pt x="19798" y="12522"/>
                </a:cubicBezTo>
                <a:close/>
                <a:moveTo>
                  <a:pt x="7833" y="13107"/>
                </a:moveTo>
                <a:cubicBezTo>
                  <a:pt x="7853" y="13107"/>
                  <a:pt x="7871" y="13110"/>
                  <a:pt x="7883" y="13120"/>
                </a:cubicBezTo>
                <a:cubicBezTo>
                  <a:pt x="8012" y="13226"/>
                  <a:pt x="7956" y="13312"/>
                  <a:pt x="7781" y="13417"/>
                </a:cubicBezTo>
                <a:cubicBezTo>
                  <a:pt x="7761" y="13301"/>
                  <a:pt x="7746" y="13208"/>
                  <a:pt x="7730" y="13115"/>
                </a:cubicBezTo>
                <a:cubicBezTo>
                  <a:pt x="7762" y="13115"/>
                  <a:pt x="7801" y="13107"/>
                  <a:pt x="7833" y="13107"/>
                </a:cubicBezTo>
                <a:close/>
                <a:moveTo>
                  <a:pt x="15464" y="13968"/>
                </a:moveTo>
                <a:cubicBezTo>
                  <a:pt x="15482" y="13968"/>
                  <a:pt x="15516" y="14018"/>
                  <a:pt x="15560" y="14059"/>
                </a:cubicBezTo>
                <a:cubicBezTo>
                  <a:pt x="15499" y="14089"/>
                  <a:pt x="15455" y="14126"/>
                  <a:pt x="15406" y="14131"/>
                </a:cubicBezTo>
                <a:cubicBezTo>
                  <a:pt x="15405" y="14131"/>
                  <a:pt x="15405" y="14131"/>
                  <a:pt x="15404" y="14131"/>
                </a:cubicBezTo>
                <a:cubicBezTo>
                  <a:pt x="15381" y="14131"/>
                  <a:pt x="15352" y="14079"/>
                  <a:pt x="15327" y="14052"/>
                </a:cubicBezTo>
                <a:cubicBezTo>
                  <a:pt x="15372" y="14022"/>
                  <a:pt x="15411" y="13983"/>
                  <a:pt x="15461" y="13969"/>
                </a:cubicBezTo>
                <a:cubicBezTo>
                  <a:pt x="15462" y="13968"/>
                  <a:pt x="15463" y="13968"/>
                  <a:pt x="15464" y="13968"/>
                </a:cubicBezTo>
                <a:close/>
                <a:moveTo>
                  <a:pt x="3478" y="14387"/>
                </a:moveTo>
                <a:cubicBezTo>
                  <a:pt x="3538" y="14438"/>
                  <a:pt x="3601" y="14491"/>
                  <a:pt x="3662" y="14542"/>
                </a:cubicBezTo>
                <a:cubicBezTo>
                  <a:pt x="3640" y="14572"/>
                  <a:pt x="3619" y="14601"/>
                  <a:pt x="3597" y="14630"/>
                </a:cubicBezTo>
                <a:cubicBezTo>
                  <a:pt x="3528" y="14593"/>
                  <a:pt x="3459" y="14553"/>
                  <a:pt x="3391" y="14516"/>
                </a:cubicBezTo>
                <a:cubicBezTo>
                  <a:pt x="3421" y="14474"/>
                  <a:pt x="3449" y="14431"/>
                  <a:pt x="3478" y="14387"/>
                </a:cubicBezTo>
                <a:close/>
                <a:moveTo>
                  <a:pt x="3199" y="14815"/>
                </a:moveTo>
                <a:cubicBezTo>
                  <a:pt x="3325" y="14834"/>
                  <a:pt x="3499" y="14808"/>
                  <a:pt x="3408" y="15091"/>
                </a:cubicBezTo>
                <a:cubicBezTo>
                  <a:pt x="3323" y="14978"/>
                  <a:pt x="3260" y="14896"/>
                  <a:pt x="3199" y="14815"/>
                </a:cubicBezTo>
                <a:close/>
                <a:moveTo>
                  <a:pt x="3199" y="14815"/>
                </a:moveTo>
                <a:lnTo>
                  <a:pt x="3199" y="14815"/>
                </a:lnTo>
                <a:cubicBezTo>
                  <a:pt x="3168" y="14958"/>
                  <a:pt x="3246" y="15163"/>
                  <a:pt x="2902" y="15193"/>
                </a:cubicBezTo>
                <a:cubicBezTo>
                  <a:pt x="3031" y="15028"/>
                  <a:pt x="3114" y="14923"/>
                  <a:pt x="3199" y="14815"/>
                </a:cubicBezTo>
                <a:close/>
                <a:moveTo>
                  <a:pt x="1975" y="16459"/>
                </a:moveTo>
                <a:cubicBezTo>
                  <a:pt x="2278" y="16490"/>
                  <a:pt x="2209" y="16730"/>
                  <a:pt x="2337" y="16872"/>
                </a:cubicBezTo>
                <a:cubicBezTo>
                  <a:pt x="2239" y="16944"/>
                  <a:pt x="2157" y="17005"/>
                  <a:pt x="2007" y="17114"/>
                </a:cubicBezTo>
                <a:cubicBezTo>
                  <a:pt x="1995" y="16854"/>
                  <a:pt x="1986" y="16673"/>
                  <a:pt x="1975" y="16459"/>
                </a:cubicBezTo>
                <a:close/>
                <a:moveTo>
                  <a:pt x="1744" y="17027"/>
                </a:moveTo>
                <a:lnTo>
                  <a:pt x="1744" y="17027"/>
                </a:lnTo>
                <a:cubicBezTo>
                  <a:pt x="2051" y="17096"/>
                  <a:pt x="2051" y="17096"/>
                  <a:pt x="1951" y="17468"/>
                </a:cubicBezTo>
                <a:cubicBezTo>
                  <a:pt x="1797" y="17329"/>
                  <a:pt x="1797" y="17329"/>
                  <a:pt x="1744" y="17027"/>
                </a:cubicBezTo>
                <a:close/>
                <a:moveTo>
                  <a:pt x="1470" y="17932"/>
                </a:moveTo>
                <a:lnTo>
                  <a:pt x="1470" y="17932"/>
                </a:lnTo>
                <a:cubicBezTo>
                  <a:pt x="1526" y="18055"/>
                  <a:pt x="1582" y="18179"/>
                  <a:pt x="1667" y="18373"/>
                </a:cubicBezTo>
                <a:cubicBezTo>
                  <a:pt x="1290" y="18305"/>
                  <a:pt x="1347" y="18135"/>
                  <a:pt x="1470" y="17932"/>
                </a:cubicBezTo>
                <a:close/>
                <a:moveTo>
                  <a:pt x="5536" y="19615"/>
                </a:moveTo>
                <a:cubicBezTo>
                  <a:pt x="5589" y="19615"/>
                  <a:pt x="5650" y="19641"/>
                  <a:pt x="5725" y="19675"/>
                </a:cubicBezTo>
                <a:cubicBezTo>
                  <a:pt x="5584" y="19731"/>
                  <a:pt x="5506" y="19763"/>
                  <a:pt x="5341" y="19828"/>
                </a:cubicBezTo>
                <a:cubicBezTo>
                  <a:pt x="5402" y="19669"/>
                  <a:pt x="5460" y="19615"/>
                  <a:pt x="5536" y="19615"/>
                </a:cubicBezTo>
                <a:close/>
                <a:moveTo>
                  <a:pt x="13053" y="19961"/>
                </a:moveTo>
                <a:cubicBezTo>
                  <a:pt x="13135" y="20001"/>
                  <a:pt x="13217" y="20043"/>
                  <a:pt x="13298" y="20084"/>
                </a:cubicBezTo>
                <a:cubicBezTo>
                  <a:pt x="13289" y="20107"/>
                  <a:pt x="13280" y="20131"/>
                  <a:pt x="13272" y="20153"/>
                </a:cubicBezTo>
                <a:cubicBezTo>
                  <a:pt x="13181" y="20126"/>
                  <a:pt x="13092" y="20099"/>
                  <a:pt x="13002" y="20073"/>
                </a:cubicBezTo>
                <a:cubicBezTo>
                  <a:pt x="13019" y="20035"/>
                  <a:pt x="13036" y="19998"/>
                  <a:pt x="13053" y="19961"/>
                </a:cubicBezTo>
                <a:close/>
                <a:moveTo>
                  <a:pt x="14767" y="21060"/>
                </a:moveTo>
                <a:cubicBezTo>
                  <a:pt x="14864" y="21142"/>
                  <a:pt x="14951" y="21215"/>
                  <a:pt x="15055" y="21304"/>
                </a:cubicBezTo>
                <a:cubicBezTo>
                  <a:pt x="14996" y="21336"/>
                  <a:pt x="14963" y="21362"/>
                  <a:pt x="14927" y="21374"/>
                </a:cubicBezTo>
                <a:cubicBezTo>
                  <a:pt x="14841" y="21403"/>
                  <a:pt x="14752" y="21429"/>
                  <a:pt x="14645" y="21429"/>
                </a:cubicBezTo>
                <a:cubicBezTo>
                  <a:pt x="14620" y="21429"/>
                  <a:pt x="14594" y="21428"/>
                  <a:pt x="14566" y="21425"/>
                </a:cubicBezTo>
                <a:cubicBezTo>
                  <a:pt x="14613" y="21371"/>
                  <a:pt x="14670" y="21325"/>
                  <a:pt x="14706" y="21264"/>
                </a:cubicBezTo>
                <a:cubicBezTo>
                  <a:pt x="14736" y="21213"/>
                  <a:pt x="14742" y="21147"/>
                  <a:pt x="14767" y="21060"/>
                </a:cubicBezTo>
                <a:close/>
                <a:moveTo>
                  <a:pt x="13809" y="21805"/>
                </a:moveTo>
                <a:cubicBezTo>
                  <a:pt x="13872" y="21933"/>
                  <a:pt x="13903" y="21992"/>
                  <a:pt x="13957" y="22097"/>
                </a:cubicBezTo>
                <a:cubicBezTo>
                  <a:pt x="13858" y="22069"/>
                  <a:pt x="13798" y="22053"/>
                  <a:pt x="13739" y="22035"/>
                </a:cubicBezTo>
                <a:cubicBezTo>
                  <a:pt x="13757" y="21980"/>
                  <a:pt x="13772" y="21924"/>
                  <a:pt x="13809" y="21805"/>
                </a:cubicBezTo>
                <a:close/>
                <a:moveTo>
                  <a:pt x="13706" y="22229"/>
                </a:moveTo>
                <a:cubicBezTo>
                  <a:pt x="13751" y="22229"/>
                  <a:pt x="13802" y="22275"/>
                  <a:pt x="13906" y="22368"/>
                </a:cubicBezTo>
                <a:lnTo>
                  <a:pt x="13544" y="22368"/>
                </a:lnTo>
                <a:cubicBezTo>
                  <a:pt x="13622" y="22275"/>
                  <a:pt x="13660" y="22229"/>
                  <a:pt x="13706" y="22229"/>
                </a:cubicBezTo>
                <a:close/>
                <a:moveTo>
                  <a:pt x="12018" y="22340"/>
                </a:moveTo>
                <a:cubicBezTo>
                  <a:pt x="12064" y="22357"/>
                  <a:pt x="12113" y="22374"/>
                  <a:pt x="12192" y="22403"/>
                </a:cubicBezTo>
                <a:cubicBezTo>
                  <a:pt x="12142" y="22449"/>
                  <a:pt x="12116" y="22491"/>
                  <a:pt x="12092" y="22491"/>
                </a:cubicBezTo>
                <a:cubicBezTo>
                  <a:pt x="12056" y="22491"/>
                  <a:pt x="12009" y="22467"/>
                  <a:pt x="11992" y="22438"/>
                </a:cubicBezTo>
                <a:cubicBezTo>
                  <a:pt x="11978" y="22420"/>
                  <a:pt x="12007" y="22374"/>
                  <a:pt x="12018" y="22340"/>
                </a:cubicBezTo>
                <a:close/>
                <a:moveTo>
                  <a:pt x="10079" y="23174"/>
                </a:moveTo>
                <a:cubicBezTo>
                  <a:pt x="10101" y="23174"/>
                  <a:pt x="10126" y="23175"/>
                  <a:pt x="10157" y="23176"/>
                </a:cubicBezTo>
                <a:cubicBezTo>
                  <a:pt x="10160" y="23211"/>
                  <a:pt x="10165" y="23243"/>
                  <a:pt x="10169" y="23277"/>
                </a:cubicBezTo>
                <a:cubicBezTo>
                  <a:pt x="10060" y="23300"/>
                  <a:pt x="9949" y="23324"/>
                  <a:pt x="9795" y="23357"/>
                </a:cubicBezTo>
                <a:cubicBezTo>
                  <a:pt x="9942" y="23200"/>
                  <a:pt x="9966" y="23174"/>
                  <a:pt x="10079" y="23174"/>
                </a:cubicBezTo>
                <a:close/>
                <a:moveTo>
                  <a:pt x="10627" y="23597"/>
                </a:moveTo>
                <a:cubicBezTo>
                  <a:pt x="10685" y="23649"/>
                  <a:pt x="10745" y="23700"/>
                  <a:pt x="10804" y="23752"/>
                </a:cubicBezTo>
                <a:lnTo>
                  <a:pt x="10710" y="23830"/>
                </a:lnTo>
                <a:cubicBezTo>
                  <a:pt x="10661" y="23773"/>
                  <a:pt x="10613" y="23717"/>
                  <a:pt x="10565" y="23660"/>
                </a:cubicBezTo>
                <a:cubicBezTo>
                  <a:pt x="10586" y="23639"/>
                  <a:pt x="10606" y="23618"/>
                  <a:pt x="10627" y="23597"/>
                </a:cubicBezTo>
                <a:close/>
                <a:moveTo>
                  <a:pt x="6768" y="24530"/>
                </a:moveTo>
                <a:lnTo>
                  <a:pt x="6768" y="25085"/>
                </a:lnTo>
                <a:cubicBezTo>
                  <a:pt x="6727" y="24921"/>
                  <a:pt x="6465" y="24770"/>
                  <a:pt x="6768" y="24530"/>
                </a:cubicBezTo>
                <a:close/>
                <a:moveTo>
                  <a:pt x="4181" y="25219"/>
                </a:moveTo>
                <a:cubicBezTo>
                  <a:pt x="4190" y="25219"/>
                  <a:pt x="4199" y="25219"/>
                  <a:pt x="4208" y="25221"/>
                </a:cubicBezTo>
                <a:cubicBezTo>
                  <a:pt x="4245" y="25231"/>
                  <a:pt x="4275" y="25267"/>
                  <a:pt x="4307" y="25290"/>
                </a:cubicBezTo>
                <a:lnTo>
                  <a:pt x="4272" y="25353"/>
                </a:lnTo>
                <a:cubicBezTo>
                  <a:pt x="4208" y="25331"/>
                  <a:pt x="4146" y="25309"/>
                  <a:pt x="4082" y="25286"/>
                </a:cubicBezTo>
                <a:cubicBezTo>
                  <a:pt x="4082" y="25269"/>
                  <a:pt x="4082" y="25252"/>
                  <a:pt x="4083" y="25233"/>
                </a:cubicBezTo>
                <a:cubicBezTo>
                  <a:pt x="4116" y="25229"/>
                  <a:pt x="4149" y="25219"/>
                  <a:pt x="4181" y="25219"/>
                </a:cubicBezTo>
                <a:close/>
                <a:moveTo>
                  <a:pt x="6121" y="25696"/>
                </a:moveTo>
                <a:cubicBezTo>
                  <a:pt x="6154" y="25721"/>
                  <a:pt x="6188" y="25747"/>
                  <a:pt x="6221" y="25771"/>
                </a:cubicBezTo>
                <a:cubicBezTo>
                  <a:pt x="6172" y="25827"/>
                  <a:pt x="6124" y="25882"/>
                  <a:pt x="6078" y="25937"/>
                </a:cubicBezTo>
                <a:cubicBezTo>
                  <a:pt x="6053" y="25920"/>
                  <a:pt x="6028" y="25903"/>
                  <a:pt x="6003" y="25885"/>
                </a:cubicBezTo>
                <a:cubicBezTo>
                  <a:pt x="6042" y="25822"/>
                  <a:pt x="6083" y="25759"/>
                  <a:pt x="6121" y="25696"/>
                </a:cubicBezTo>
                <a:close/>
                <a:moveTo>
                  <a:pt x="3223" y="25939"/>
                </a:moveTo>
                <a:cubicBezTo>
                  <a:pt x="3247" y="25945"/>
                  <a:pt x="3273" y="25948"/>
                  <a:pt x="3298" y="25953"/>
                </a:cubicBezTo>
                <a:cubicBezTo>
                  <a:pt x="3283" y="26026"/>
                  <a:pt x="3267" y="26101"/>
                  <a:pt x="3254" y="26174"/>
                </a:cubicBezTo>
                <a:cubicBezTo>
                  <a:pt x="3230" y="26170"/>
                  <a:pt x="3208" y="26164"/>
                  <a:pt x="3184" y="26160"/>
                </a:cubicBezTo>
                <a:cubicBezTo>
                  <a:pt x="3197" y="26087"/>
                  <a:pt x="3209" y="26013"/>
                  <a:pt x="3223" y="25939"/>
                </a:cubicBezTo>
                <a:close/>
                <a:moveTo>
                  <a:pt x="7570" y="26087"/>
                </a:moveTo>
                <a:cubicBezTo>
                  <a:pt x="7573" y="26120"/>
                  <a:pt x="7574" y="26153"/>
                  <a:pt x="7576" y="26186"/>
                </a:cubicBezTo>
                <a:cubicBezTo>
                  <a:pt x="7472" y="26186"/>
                  <a:pt x="7366" y="26186"/>
                  <a:pt x="7261" y="26187"/>
                </a:cubicBezTo>
                <a:cubicBezTo>
                  <a:pt x="7258" y="26163"/>
                  <a:pt x="7257" y="26139"/>
                  <a:pt x="7255" y="26114"/>
                </a:cubicBezTo>
                <a:cubicBezTo>
                  <a:pt x="7360" y="26105"/>
                  <a:pt x="7464" y="26097"/>
                  <a:pt x="7570" y="26087"/>
                </a:cubicBezTo>
                <a:close/>
                <a:moveTo>
                  <a:pt x="12438" y="26392"/>
                </a:moveTo>
                <a:cubicBezTo>
                  <a:pt x="12437" y="26394"/>
                  <a:pt x="12436" y="26396"/>
                  <a:pt x="12434" y="26398"/>
                </a:cubicBezTo>
                <a:cubicBezTo>
                  <a:pt x="12434" y="26396"/>
                  <a:pt x="12434" y="26396"/>
                  <a:pt x="12434" y="26396"/>
                </a:cubicBezTo>
                <a:lnTo>
                  <a:pt x="12434" y="26396"/>
                </a:lnTo>
                <a:cubicBezTo>
                  <a:pt x="12435" y="26394"/>
                  <a:pt x="12437" y="26393"/>
                  <a:pt x="12438" y="26392"/>
                </a:cubicBezTo>
                <a:close/>
                <a:moveTo>
                  <a:pt x="12108" y="25836"/>
                </a:moveTo>
                <a:cubicBezTo>
                  <a:pt x="12247" y="26078"/>
                  <a:pt x="12339" y="26238"/>
                  <a:pt x="12433" y="26395"/>
                </a:cubicBezTo>
                <a:lnTo>
                  <a:pt x="12433" y="26395"/>
                </a:lnTo>
                <a:cubicBezTo>
                  <a:pt x="12309" y="26487"/>
                  <a:pt x="12186" y="26577"/>
                  <a:pt x="12059" y="26671"/>
                </a:cubicBezTo>
                <a:cubicBezTo>
                  <a:pt x="12018" y="26633"/>
                  <a:pt x="11956" y="26598"/>
                  <a:pt x="11960" y="26576"/>
                </a:cubicBezTo>
                <a:cubicBezTo>
                  <a:pt x="11999" y="26353"/>
                  <a:pt x="12048" y="26130"/>
                  <a:pt x="12108" y="25836"/>
                </a:cubicBezTo>
                <a:close/>
                <a:moveTo>
                  <a:pt x="5233" y="27159"/>
                </a:moveTo>
                <a:cubicBezTo>
                  <a:pt x="5290" y="27159"/>
                  <a:pt x="5365" y="27236"/>
                  <a:pt x="5502" y="27390"/>
                </a:cubicBezTo>
                <a:lnTo>
                  <a:pt x="5063" y="27390"/>
                </a:lnTo>
                <a:cubicBezTo>
                  <a:pt x="5134" y="27236"/>
                  <a:pt x="5175" y="27159"/>
                  <a:pt x="5233" y="27159"/>
                </a:cubicBezTo>
                <a:close/>
                <a:moveTo>
                  <a:pt x="3290" y="27066"/>
                </a:moveTo>
                <a:lnTo>
                  <a:pt x="3290" y="27066"/>
                </a:lnTo>
                <a:cubicBezTo>
                  <a:pt x="3351" y="27417"/>
                  <a:pt x="3351" y="27417"/>
                  <a:pt x="3056" y="27514"/>
                </a:cubicBezTo>
                <a:cubicBezTo>
                  <a:pt x="3148" y="27337"/>
                  <a:pt x="3219" y="27201"/>
                  <a:pt x="3290" y="27066"/>
                </a:cubicBezTo>
                <a:close/>
                <a:moveTo>
                  <a:pt x="4381" y="27585"/>
                </a:moveTo>
                <a:cubicBezTo>
                  <a:pt x="4419" y="27585"/>
                  <a:pt x="4454" y="27589"/>
                  <a:pt x="4485" y="27602"/>
                </a:cubicBezTo>
                <a:cubicBezTo>
                  <a:pt x="4591" y="27646"/>
                  <a:pt x="4720" y="27726"/>
                  <a:pt x="4537" y="27874"/>
                </a:cubicBezTo>
                <a:cubicBezTo>
                  <a:pt x="4428" y="27795"/>
                  <a:pt x="4319" y="27714"/>
                  <a:pt x="4158" y="27596"/>
                </a:cubicBezTo>
                <a:cubicBezTo>
                  <a:pt x="4244" y="27596"/>
                  <a:pt x="4317" y="27585"/>
                  <a:pt x="4381" y="27585"/>
                </a:cubicBezTo>
                <a:close/>
                <a:moveTo>
                  <a:pt x="13717" y="1"/>
                </a:moveTo>
                <a:cubicBezTo>
                  <a:pt x="13696" y="1"/>
                  <a:pt x="13640" y="48"/>
                  <a:pt x="13639" y="75"/>
                </a:cubicBezTo>
                <a:cubicBezTo>
                  <a:pt x="13637" y="114"/>
                  <a:pt x="13664" y="160"/>
                  <a:pt x="13717" y="293"/>
                </a:cubicBezTo>
                <a:cubicBezTo>
                  <a:pt x="13680" y="289"/>
                  <a:pt x="13644" y="286"/>
                  <a:pt x="13610" y="286"/>
                </a:cubicBezTo>
                <a:cubicBezTo>
                  <a:pt x="13539" y="286"/>
                  <a:pt x="13475" y="298"/>
                  <a:pt x="13424" y="330"/>
                </a:cubicBezTo>
                <a:cubicBezTo>
                  <a:pt x="13368" y="365"/>
                  <a:pt x="13327" y="379"/>
                  <a:pt x="13298" y="379"/>
                </a:cubicBezTo>
                <a:cubicBezTo>
                  <a:pt x="13191" y="379"/>
                  <a:pt x="13235" y="191"/>
                  <a:pt x="13177" y="191"/>
                </a:cubicBezTo>
                <a:cubicBezTo>
                  <a:pt x="13170" y="191"/>
                  <a:pt x="13161" y="194"/>
                  <a:pt x="13149" y="201"/>
                </a:cubicBezTo>
                <a:cubicBezTo>
                  <a:pt x="13043" y="268"/>
                  <a:pt x="12936" y="334"/>
                  <a:pt x="12821" y="405"/>
                </a:cubicBezTo>
                <a:cubicBezTo>
                  <a:pt x="12831" y="475"/>
                  <a:pt x="12846" y="571"/>
                  <a:pt x="12866" y="702"/>
                </a:cubicBezTo>
                <a:cubicBezTo>
                  <a:pt x="12582" y="746"/>
                  <a:pt x="12327" y="785"/>
                  <a:pt x="12074" y="825"/>
                </a:cubicBezTo>
                <a:cubicBezTo>
                  <a:pt x="12046" y="904"/>
                  <a:pt x="12020" y="983"/>
                  <a:pt x="11986" y="1083"/>
                </a:cubicBezTo>
                <a:cubicBezTo>
                  <a:pt x="11910" y="960"/>
                  <a:pt x="11858" y="873"/>
                  <a:pt x="11783" y="750"/>
                </a:cubicBezTo>
                <a:cubicBezTo>
                  <a:pt x="11534" y="869"/>
                  <a:pt x="11288" y="987"/>
                  <a:pt x="10995" y="1128"/>
                </a:cubicBezTo>
                <a:cubicBezTo>
                  <a:pt x="10973" y="1190"/>
                  <a:pt x="10930" y="1312"/>
                  <a:pt x="10886" y="1436"/>
                </a:cubicBezTo>
                <a:cubicBezTo>
                  <a:pt x="10833" y="1408"/>
                  <a:pt x="10787" y="1396"/>
                  <a:pt x="10746" y="1396"/>
                </a:cubicBezTo>
                <a:cubicBezTo>
                  <a:pt x="10647" y="1396"/>
                  <a:pt x="10575" y="1466"/>
                  <a:pt x="10501" y="1549"/>
                </a:cubicBezTo>
                <a:cubicBezTo>
                  <a:pt x="10352" y="1711"/>
                  <a:pt x="10160" y="1841"/>
                  <a:pt x="10039" y="2021"/>
                </a:cubicBezTo>
                <a:cubicBezTo>
                  <a:pt x="9934" y="2175"/>
                  <a:pt x="9616" y="2136"/>
                  <a:pt x="9679" y="2426"/>
                </a:cubicBezTo>
                <a:cubicBezTo>
                  <a:pt x="9655" y="2421"/>
                  <a:pt x="9632" y="2418"/>
                  <a:pt x="9611" y="2418"/>
                </a:cubicBezTo>
                <a:cubicBezTo>
                  <a:pt x="9424" y="2418"/>
                  <a:pt x="9331" y="2604"/>
                  <a:pt x="9305" y="2707"/>
                </a:cubicBezTo>
                <a:cubicBezTo>
                  <a:pt x="9251" y="2947"/>
                  <a:pt x="9029" y="2884"/>
                  <a:pt x="8918" y="3005"/>
                </a:cubicBezTo>
                <a:cubicBezTo>
                  <a:pt x="8637" y="3308"/>
                  <a:pt x="8333" y="3590"/>
                  <a:pt x="8036" y="3882"/>
                </a:cubicBezTo>
                <a:cubicBezTo>
                  <a:pt x="8088" y="3963"/>
                  <a:pt x="8330" y="3937"/>
                  <a:pt x="8193" y="4168"/>
                </a:cubicBezTo>
                <a:cubicBezTo>
                  <a:pt x="8079" y="4107"/>
                  <a:pt x="7963" y="4044"/>
                  <a:pt x="7831" y="3973"/>
                </a:cubicBezTo>
                <a:lnTo>
                  <a:pt x="7831" y="3973"/>
                </a:lnTo>
                <a:cubicBezTo>
                  <a:pt x="7835" y="4249"/>
                  <a:pt x="7581" y="4471"/>
                  <a:pt x="7826" y="4711"/>
                </a:cubicBezTo>
                <a:cubicBezTo>
                  <a:pt x="7756" y="4759"/>
                  <a:pt x="7701" y="4778"/>
                  <a:pt x="7657" y="4778"/>
                </a:cubicBezTo>
                <a:cubicBezTo>
                  <a:pt x="7499" y="4778"/>
                  <a:pt x="7480" y="4530"/>
                  <a:pt x="7360" y="4518"/>
                </a:cubicBezTo>
                <a:cubicBezTo>
                  <a:pt x="7257" y="4588"/>
                  <a:pt x="7076" y="4665"/>
                  <a:pt x="7083" y="4718"/>
                </a:cubicBezTo>
                <a:cubicBezTo>
                  <a:pt x="7125" y="5057"/>
                  <a:pt x="6861" y="5082"/>
                  <a:pt x="6657" y="5156"/>
                </a:cubicBezTo>
                <a:cubicBezTo>
                  <a:pt x="6616" y="5422"/>
                  <a:pt x="6595" y="5682"/>
                  <a:pt x="6283" y="5724"/>
                </a:cubicBezTo>
                <a:cubicBezTo>
                  <a:pt x="6241" y="6035"/>
                  <a:pt x="6297" y="6344"/>
                  <a:pt x="6156" y="6643"/>
                </a:cubicBezTo>
                <a:cubicBezTo>
                  <a:pt x="6015" y="6536"/>
                  <a:pt x="6044" y="6273"/>
                  <a:pt x="5873" y="6273"/>
                </a:cubicBezTo>
                <a:cubicBezTo>
                  <a:pt x="5848" y="6273"/>
                  <a:pt x="5819" y="6279"/>
                  <a:pt x="5784" y="6292"/>
                </a:cubicBezTo>
                <a:cubicBezTo>
                  <a:pt x="5697" y="6655"/>
                  <a:pt x="5615" y="7002"/>
                  <a:pt x="5532" y="7349"/>
                </a:cubicBezTo>
                <a:cubicBezTo>
                  <a:pt x="5435" y="7372"/>
                  <a:pt x="5336" y="7395"/>
                  <a:pt x="5291" y="7405"/>
                </a:cubicBezTo>
                <a:cubicBezTo>
                  <a:pt x="5303" y="7555"/>
                  <a:pt x="5315" y="7685"/>
                  <a:pt x="5330" y="7867"/>
                </a:cubicBezTo>
                <a:cubicBezTo>
                  <a:pt x="5382" y="7889"/>
                  <a:pt x="5497" y="7942"/>
                  <a:pt x="5612" y="7994"/>
                </a:cubicBezTo>
                <a:cubicBezTo>
                  <a:pt x="5575" y="8120"/>
                  <a:pt x="5541" y="8245"/>
                  <a:pt x="5496" y="8401"/>
                </a:cubicBezTo>
                <a:cubicBezTo>
                  <a:pt x="5308" y="8064"/>
                  <a:pt x="5308" y="8064"/>
                  <a:pt x="5056" y="7989"/>
                </a:cubicBezTo>
                <a:cubicBezTo>
                  <a:pt x="5022" y="8137"/>
                  <a:pt x="4989" y="8286"/>
                  <a:pt x="4955" y="8426"/>
                </a:cubicBezTo>
                <a:cubicBezTo>
                  <a:pt x="5053" y="8490"/>
                  <a:pt x="5130" y="8542"/>
                  <a:pt x="5287" y="8646"/>
                </a:cubicBezTo>
                <a:cubicBezTo>
                  <a:pt x="5028" y="8673"/>
                  <a:pt x="4865" y="8691"/>
                  <a:pt x="4630" y="8715"/>
                </a:cubicBezTo>
                <a:cubicBezTo>
                  <a:pt x="4907" y="9266"/>
                  <a:pt x="4905" y="9791"/>
                  <a:pt x="4601" y="10304"/>
                </a:cubicBezTo>
                <a:cubicBezTo>
                  <a:pt x="4495" y="10311"/>
                  <a:pt x="4367" y="10319"/>
                  <a:pt x="4221" y="10328"/>
                </a:cubicBezTo>
                <a:cubicBezTo>
                  <a:pt x="4299" y="10583"/>
                  <a:pt x="4672" y="10366"/>
                  <a:pt x="4622" y="10725"/>
                </a:cubicBezTo>
                <a:cubicBezTo>
                  <a:pt x="4530" y="10640"/>
                  <a:pt x="4445" y="10610"/>
                  <a:pt x="4363" y="10610"/>
                </a:cubicBezTo>
                <a:cubicBezTo>
                  <a:pt x="4210" y="10610"/>
                  <a:pt x="4070" y="10717"/>
                  <a:pt x="3917" y="10761"/>
                </a:cubicBezTo>
                <a:cubicBezTo>
                  <a:pt x="3999" y="10938"/>
                  <a:pt x="4063" y="11078"/>
                  <a:pt x="4132" y="11225"/>
                </a:cubicBezTo>
                <a:cubicBezTo>
                  <a:pt x="4001" y="11294"/>
                  <a:pt x="3905" y="11344"/>
                  <a:pt x="3768" y="11414"/>
                </a:cubicBezTo>
                <a:cubicBezTo>
                  <a:pt x="3879" y="11559"/>
                  <a:pt x="3964" y="11673"/>
                  <a:pt x="4058" y="11798"/>
                </a:cubicBezTo>
                <a:cubicBezTo>
                  <a:pt x="3932" y="11848"/>
                  <a:pt x="3813" y="11893"/>
                  <a:pt x="3705" y="11937"/>
                </a:cubicBezTo>
                <a:cubicBezTo>
                  <a:pt x="3688" y="12052"/>
                  <a:pt x="3954" y="12110"/>
                  <a:pt x="3731" y="12230"/>
                </a:cubicBezTo>
                <a:cubicBezTo>
                  <a:pt x="3715" y="12237"/>
                  <a:pt x="3778" y="12390"/>
                  <a:pt x="3806" y="12475"/>
                </a:cubicBezTo>
                <a:cubicBezTo>
                  <a:pt x="3769" y="12491"/>
                  <a:pt x="3724" y="12492"/>
                  <a:pt x="3676" y="12492"/>
                </a:cubicBezTo>
                <a:cubicBezTo>
                  <a:pt x="3668" y="12492"/>
                  <a:pt x="3660" y="12492"/>
                  <a:pt x="3652" y="12492"/>
                </a:cubicBezTo>
                <a:cubicBezTo>
                  <a:pt x="3543" y="12492"/>
                  <a:pt x="3424" y="12497"/>
                  <a:pt x="3356" y="12662"/>
                </a:cubicBezTo>
                <a:cubicBezTo>
                  <a:pt x="3502" y="12736"/>
                  <a:pt x="3634" y="12803"/>
                  <a:pt x="3735" y="12854"/>
                </a:cubicBezTo>
                <a:cubicBezTo>
                  <a:pt x="3651" y="12958"/>
                  <a:pt x="3580" y="13043"/>
                  <a:pt x="3500" y="13142"/>
                </a:cubicBezTo>
                <a:cubicBezTo>
                  <a:pt x="3450" y="13137"/>
                  <a:pt x="3385" y="13073"/>
                  <a:pt x="3314" y="13073"/>
                </a:cubicBezTo>
                <a:cubicBezTo>
                  <a:pt x="3259" y="13073"/>
                  <a:pt x="3199" y="13113"/>
                  <a:pt x="3140" y="13251"/>
                </a:cubicBezTo>
                <a:cubicBezTo>
                  <a:pt x="3245" y="13308"/>
                  <a:pt x="3372" y="13378"/>
                  <a:pt x="3484" y="13439"/>
                </a:cubicBezTo>
                <a:cubicBezTo>
                  <a:pt x="3303" y="13563"/>
                  <a:pt x="3080" y="13640"/>
                  <a:pt x="3073" y="13735"/>
                </a:cubicBezTo>
                <a:cubicBezTo>
                  <a:pt x="3030" y="14222"/>
                  <a:pt x="2782" y="14633"/>
                  <a:pt x="2645" y="15097"/>
                </a:cubicBezTo>
                <a:cubicBezTo>
                  <a:pt x="2722" y="15225"/>
                  <a:pt x="2803" y="15360"/>
                  <a:pt x="2875" y="15477"/>
                </a:cubicBezTo>
                <a:cubicBezTo>
                  <a:pt x="2993" y="15456"/>
                  <a:pt x="3084" y="15441"/>
                  <a:pt x="3177" y="15424"/>
                </a:cubicBezTo>
                <a:lnTo>
                  <a:pt x="3215" y="15506"/>
                </a:lnTo>
                <a:cubicBezTo>
                  <a:pt x="2984" y="15659"/>
                  <a:pt x="2752" y="15810"/>
                  <a:pt x="2502" y="15972"/>
                </a:cubicBezTo>
                <a:lnTo>
                  <a:pt x="2502" y="16337"/>
                </a:lnTo>
                <a:cubicBezTo>
                  <a:pt x="2460" y="16329"/>
                  <a:pt x="2418" y="16320"/>
                  <a:pt x="2376" y="16311"/>
                </a:cubicBezTo>
                <a:cubicBezTo>
                  <a:pt x="2119" y="15924"/>
                  <a:pt x="2696" y="15743"/>
                  <a:pt x="2717" y="15407"/>
                </a:cubicBezTo>
                <a:cubicBezTo>
                  <a:pt x="2650" y="15355"/>
                  <a:pt x="2582" y="15303"/>
                  <a:pt x="2516" y="15253"/>
                </a:cubicBezTo>
                <a:cubicBezTo>
                  <a:pt x="2054" y="15485"/>
                  <a:pt x="2134" y="16024"/>
                  <a:pt x="1920" y="16401"/>
                </a:cubicBezTo>
                <a:cubicBezTo>
                  <a:pt x="1821" y="16335"/>
                  <a:pt x="1765" y="16298"/>
                  <a:pt x="1698" y="16255"/>
                </a:cubicBezTo>
                <a:cubicBezTo>
                  <a:pt x="1626" y="16446"/>
                  <a:pt x="1583" y="16621"/>
                  <a:pt x="1498" y="16773"/>
                </a:cubicBezTo>
                <a:cubicBezTo>
                  <a:pt x="1418" y="16913"/>
                  <a:pt x="1510" y="17170"/>
                  <a:pt x="1230" y="17185"/>
                </a:cubicBezTo>
                <a:cubicBezTo>
                  <a:pt x="1219" y="17185"/>
                  <a:pt x="1209" y="17270"/>
                  <a:pt x="1201" y="17317"/>
                </a:cubicBezTo>
                <a:cubicBezTo>
                  <a:pt x="1131" y="17740"/>
                  <a:pt x="761" y="18055"/>
                  <a:pt x="769" y="18508"/>
                </a:cubicBezTo>
                <a:cubicBezTo>
                  <a:pt x="769" y="18548"/>
                  <a:pt x="736" y="18616"/>
                  <a:pt x="709" y="18621"/>
                </a:cubicBezTo>
                <a:cubicBezTo>
                  <a:pt x="463" y="18665"/>
                  <a:pt x="504" y="18875"/>
                  <a:pt x="457" y="19038"/>
                </a:cubicBezTo>
                <a:cubicBezTo>
                  <a:pt x="423" y="19153"/>
                  <a:pt x="369" y="19263"/>
                  <a:pt x="326" y="19370"/>
                </a:cubicBezTo>
                <a:cubicBezTo>
                  <a:pt x="430" y="19394"/>
                  <a:pt x="534" y="19419"/>
                  <a:pt x="703" y="19460"/>
                </a:cubicBezTo>
                <a:cubicBezTo>
                  <a:pt x="514" y="19531"/>
                  <a:pt x="389" y="19578"/>
                  <a:pt x="265" y="19623"/>
                </a:cubicBezTo>
                <a:cubicBezTo>
                  <a:pt x="270" y="19644"/>
                  <a:pt x="274" y="19667"/>
                  <a:pt x="277" y="19688"/>
                </a:cubicBezTo>
                <a:cubicBezTo>
                  <a:pt x="396" y="19705"/>
                  <a:pt x="514" y="19723"/>
                  <a:pt x="723" y="19756"/>
                </a:cubicBezTo>
                <a:cubicBezTo>
                  <a:pt x="496" y="19836"/>
                  <a:pt x="358" y="19883"/>
                  <a:pt x="152" y="19954"/>
                </a:cubicBezTo>
                <a:cubicBezTo>
                  <a:pt x="291" y="20022"/>
                  <a:pt x="359" y="20054"/>
                  <a:pt x="383" y="20066"/>
                </a:cubicBezTo>
                <a:lnTo>
                  <a:pt x="383" y="20507"/>
                </a:lnTo>
                <a:cubicBezTo>
                  <a:pt x="381" y="20508"/>
                  <a:pt x="318" y="20543"/>
                  <a:pt x="256" y="20582"/>
                </a:cubicBezTo>
                <a:cubicBezTo>
                  <a:pt x="206" y="20614"/>
                  <a:pt x="156" y="20653"/>
                  <a:pt x="105" y="20687"/>
                </a:cubicBezTo>
                <a:lnTo>
                  <a:pt x="133" y="20769"/>
                </a:lnTo>
                <a:cubicBezTo>
                  <a:pt x="301" y="20753"/>
                  <a:pt x="470" y="20734"/>
                  <a:pt x="651" y="20715"/>
                </a:cubicBezTo>
                <a:lnTo>
                  <a:pt x="651" y="20715"/>
                </a:lnTo>
                <a:cubicBezTo>
                  <a:pt x="667" y="20908"/>
                  <a:pt x="581" y="20941"/>
                  <a:pt x="471" y="20941"/>
                </a:cubicBezTo>
                <a:cubicBezTo>
                  <a:pt x="412" y="20941"/>
                  <a:pt x="347" y="20932"/>
                  <a:pt x="287" y="20932"/>
                </a:cubicBezTo>
                <a:cubicBezTo>
                  <a:pt x="199" y="20932"/>
                  <a:pt x="123" y="20953"/>
                  <a:pt x="98" y="21056"/>
                </a:cubicBezTo>
                <a:cubicBezTo>
                  <a:pt x="277" y="21149"/>
                  <a:pt x="516" y="21158"/>
                  <a:pt x="703" y="21371"/>
                </a:cubicBezTo>
                <a:cubicBezTo>
                  <a:pt x="578" y="21341"/>
                  <a:pt x="498" y="21322"/>
                  <a:pt x="438" y="21322"/>
                </a:cubicBezTo>
                <a:cubicBezTo>
                  <a:pt x="334" y="21322"/>
                  <a:pt x="288" y="21380"/>
                  <a:pt x="162" y="21538"/>
                </a:cubicBezTo>
                <a:cubicBezTo>
                  <a:pt x="1" y="21741"/>
                  <a:pt x="17" y="21825"/>
                  <a:pt x="232" y="21884"/>
                </a:cubicBezTo>
                <a:cubicBezTo>
                  <a:pt x="347" y="21915"/>
                  <a:pt x="494" y="21867"/>
                  <a:pt x="567" y="22013"/>
                </a:cubicBezTo>
                <a:cubicBezTo>
                  <a:pt x="370" y="22073"/>
                  <a:pt x="193" y="22125"/>
                  <a:pt x="61" y="22165"/>
                </a:cubicBezTo>
                <a:cubicBezTo>
                  <a:pt x="78" y="22340"/>
                  <a:pt x="92" y="22468"/>
                  <a:pt x="105" y="22611"/>
                </a:cubicBezTo>
                <a:cubicBezTo>
                  <a:pt x="219" y="22605"/>
                  <a:pt x="333" y="22597"/>
                  <a:pt x="509" y="22586"/>
                </a:cubicBezTo>
                <a:lnTo>
                  <a:pt x="509" y="22586"/>
                </a:lnTo>
                <a:cubicBezTo>
                  <a:pt x="329" y="22719"/>
                  <a:pt x="211" y="22806"/>
                  <a:pt x="53" y="22923"/>
                </a:cubicBezTo>
                <a:cubicBezTo>
                  <a:pt x="629" y="23006"/>
                  <a:pt x="637" y="23013"/>
                  <a:pt x="608" y="23322"/>
                </a:cubicBezTo>
                <a:cubicBezTo>
                  <a:pt x="524" y="23252"/>
                  <a:pt x="441" y="23165"/>
                  <a:pt x="344" y="23165"/>
                </a:cubicBezTo>
                <a:cubicBezTo>
                  <a:pt x="287" y="23165"/>
                  <a:pt x="226" y="23194"/>
                  <a:pt x="156" y="23273"/>
                </a:cubicBezTo>
                <a:cubicBezTo>
                  <a:pt x="255" y="23492"/>
                  <a:pt x="588" y="23556"/>
                  <a:pt x="489" y="23863"/>
                </a:cubicBezTo>
                <a:cubicBezTo>
                  <a:pt x="683" y="23988"/>
                  <a:pt x="759" y="24185"/>
                  <a:pt x="816" y="24420"/>
                </a:cubicBezTo>
                <a:cubicBezTo>
                  <a:pt x="698" y="24453"/>
                  <a:pt x="584" y="24486"/>
                  <a:pt x="417" y="24533"/>
                </a:cubicBezTo>
                <a:cubicBezTo>
                  <a:pt x="531" y="24614"/>
                  <a:pt x="595" y="24661"/>
                  <a:pt x="701" y="24736"/>
                </a:cubicBezTo>
                <a:cubicBezTo>
                  <a:pt x="613" y="24765"/>
                  <a:pt x="531" y="24793"/>
                  <a:pt x="452" y="24819"/>
                </a:cubicBezTo>
                <a:cubicBezTo>
                  <a:pt x="477" y="24851"/>
                  <a:pt x="503" y="24880"/>
                  <a:pt x="527" y="24911"/>
                </a:cubicBezTo>
                <a:lnTo>
                  <a:pt x="813" y="24911"/>
                </a:lnTo>
                <a:cubicBezTo>
                  <a:pt x="814" y="24909"/>
                  <a:pt x="816" y="24906"/>
                  <a:pt x="817" y="24903"/>
                </a:cubicBezTo>
                <a:cubicBezTo>
                  <a:pt x="821" y="24908"/>
                  <a:pt x="824" y="24908"/>
                  <a:pt x="828" y="24911"/>
                </a:cubicBezTo>
                <a:cubicBezTo>
                  <a:pt x="1084" y="24887"/>
                  <a:pt x="1079" y="24580"/>
                  <a:pt x="1045" y="24535"/>
                </a:cubicBezTo>
                <a:cubicBezTo>
                  <a:pt x="849" y="24289"/>
                  <a:pt x="1093" y="23971"/>
                  <a:pt x="833" y="23758"/>
                </a:cubicBezTo>
                <a:cubicBezTo>
                  <a:pt x="863" y="23744"/>
                  <a:pt x="892" y="23731"/>
                  <a:pt x="921" y="23718"/>
                </a:cubicBezTo>
                <a:cubicBezTo>
                  <a:pt x="982" y="23825"/>
                  <a:pt x="1051" y="23929"/>
                  <a:pt x="1104" y="24040"/>
                </a:cubicBezTo>
                <a:cubicBezTo>
                  <a:pt x="1167" y="24170"/>
                  <a:pt x="1217" y="24307"/>
                  <a:pt x="1270" y="24441"/>
                </a:cubicBezTo>
                <a:cubicBezTo>
                  <a:pt x="1323" y="24575"/>
                  <a:pt x="1375" y="24711"/>
                  <a:pt x="1459" y="24923"/>
                </a:cubicBezTo>
                <a:cubicBezTo>
                  <a:pt x="1414" y="24900"/>
                  <a:pt x="1371" y="24892"/>
                  <a:pt x="1331" y="24892"/>
                </a:cubicBezTo>
                <a:cubicBezTo>
                  <a:pt x="1203" y="24892"/>
                  <a:pt x="1095" y="24979"/>
                  <a:pt x="981" y="24979"/>
                </a:cubicBezTo>
                <a:cubicBezTo>
                  <a:pt x="932" y="24979"/>
                  <a:pt x="881" y="24962"/>
                  <a:pt x="827" y="24913"/>
                </a:cubicBezTo>
                <a:cubicBezTo>
                  <a:pt x="824" y="24913"/>
                  <a:pt x="824" y="24914"/>
                  <a:pt x="822" y="24914"/>
                </a:cubicBezTo>
                <a:lnTo>
                  <a:pt x="812" y="24914"/>
                </a:lnTo>
                <a:cubicBezTo>
                  <a:pt x="774" y="25002"/>
                  <a:pt x="736" y="25088"/>
                  <a:pt x="699" y="25174"/>
                </a:cubicBezTo>
                <a:cubicBezTo>
                  <a:pt x="894" y="25194"/>
                  <a:pt x="1074" y="25211"/>
                  <a:pt x="1260" y="25231"/>
                </a:cubicBezTo>
                <a:lnTo>
                  <a:pt x="1260" y="25530"/>
                </a:lnTo>
                <a:cubicBezTo>
                  <a:pt x="1117" y="25522"/>
                  <a:pt x="1040" y="25348"/>
                  <a:pt x="896" y="25348"/>
                </a:cubicBezTo>
                <a:cubicBezTo>
                  <a:pt x="858" y="25348"/>
                  <a:pt x="815" y="25360"/>
                  <a:pt x="765" y="25390"/>
                </a:cubicBezTo>
                <a:cubicBezTo>
                  <a:pt x="840" y="25443"/>
                  <a:pt x="904" y="25489"/>
                  <a:pt x="974" y="25537"/>
                </a:cubicBezTo>
                <a:cubicBezTo>
                  <a:pt x="947" y="25613"/>
                  <a:pt x="918" y="25690"/>
                  <a:pt x="883" y="25785"/>
                </a:cubicBezTo>
                <a:lnTo>
                  <a:pt x="1155" y="25785"/>
                </a:lnTo>
                <a:cubicBezTo>
                  <a:pt x="1109" y="25876"/>
                  <a:pt x="1071" y="25948"/>
                  <a:pt x="1069" y="25951"/>
                </a:cubicBezTo>
                <a:cubicBezTo>
                  <a:pt x="1236" y="26164"/>
                  <a:pt x="1371" y="26336"/>
                  <a:pt x="1515" y="26519"/>
                </a:cubicBezTo>
                <a:cubicBezTo>
                  <a:pt x="1572" y="26492"/>
                  <a:pt x="1636" y="26461"/>
                  <a:pt x="1714" y="26425"/>
                </a:cubicBezTo>
                <a:cubicBezTo>
                  <a:pt x="1568" y="26183"/>
                  <a:pt x="1433" y="25961"/>
                  <a:pt x="1297" y="25737"/>
                </a:cubicBezTo>
                <a:cubicBezTo>
                  <a:pt x="1318" y="25712"/>
                  <a:pt x="1338" y="25687"/>
                  <a:pt x="1359" y="25661"/>
                </a:cubicBezTo>
                <a:cubicBezTo>
                  <a:pt x="1592" y="25721"/>
                  <a:pt x="1826" y="25780"/>
                  <a:pt x="2059" y="25838"/>
                </a:cubicBezTo>
                <a:cubicBezTo>
                  <a:pt x="1998" y="26238"/>
                  <a:pt x="2095" y="26411"/>
                  <a:pt x="2460" y="26580"/>
                </a:cubicBezTo>
                <a:cubicBezTo>
                  <a:pt x="2460" y="26580"/>
                  <a:pt x="2460" y="26580"/>
                  <a:pt x="2460" y="26580"/>
                </a:cubicBezTo>
                <a:lnTo>
                  <a:pt x="2460" y="26580"/>
                </a:lnTo>
                <a:lnTo>
                  <a:pt x="2460" y="26580"/>
                </a:lnTo>
                <a:lnTo>
                  <a:pt x="2460" y="26580"/>
                </a:lnTo>
                <a:lnTo>
                  <a:pt x="2466" y="26582"/>
                </a:lnTo>
                <a:lnTo>
                  <a:pt x="2466" y="26582"/>
                </a:lnTo>
                <a:lnTo>
                  <a:pt x="2468" y="26583"/>
                </a:lnTo>
                <a:lnTo>
                  <a:pt x="2468" y="26583"/>
                </a:lnTo>
                <a:cubicBezTo>
                  <a:pt x="2468" y="26583"/>
                  <a:pt x="2467" y="26582"/>
                  <a:pt x="2466" y="26582"/>
                </a:cubicBezTo>
                <a:lnTo>
                  <a:pt x="2466" y="26582"/>
                </a:lnTo>
                <a:lnTo>
                  <a:pt x="2469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0" y="26580"/>
                </a:lnTo>
                <a:lnTo>
                  <a:pt x="2460" y="26580"/>
                </a:lnTo>
                <a:cubicBezTo>
                  <a:pt x="2463" y="26583"/>
                  <a:pt x="2467" y="26588"/>
                  <a:pt x="2469" y="26594"/>
                </a:cubicBezTo>
                <a:cubicBezTo>
                  <a:pt x="2470" y="26591"/>
                  <a:pt x="2470" y="26587"/>
                  <a:pt x="2472" y="26585"/>
                </a:cubicBezTo>
                <a:lnTo>
                  <a:pt x="2472" y="26585"/>
                </a:lnTo>
                <a:cubicBezTo>
                  <a:pt x="2570" y="26636"/>
                  <a:pt x="2668" y="26688"/>
                  <a:pt x="2782" y="26748"/>
                </a:cubicBezTo>
                <a:cubicBezTo>
                  <a:pt x="2755" y="26901"/>
                  <a:pt x="2700" y="27046"/>
                  <a:pt x="2712" y="27186"/>
                </a:cubicBezTo>
                <a:cubicBezTo>
                  <a:pt x="2722" y="27318"/>
                  <a:pt x="2765" y="27489"/>
                  <a:pt x="2858" y="27566"/>
                </a:cubicBezTo>
                <a:cubicBezTo>
                  <a:pt x="3080" y="27749"/>
                  <a:pt x="3337" y="27891"/>
                  <a:pt x="3585" y="28040"/>
                </a:cubicBezTo>
                <a:cubicBezTo>
                  <a:pt x="3658" y="28083"/>
                  <a:pt x="3751" y="28091"/>
                  <a:pt x="3834" y="28114"/>
                </a:cubicBezTo>
                <a:cubicBezTo>
                  <a:pt x="3825" y="28081"/>
                  <a:pt x="3817" y="28047"/>
                  <a:pt x="3807" y="28014"/>
                </a:cubicBezTo>
                <a:lnTo>
                  <a:pt x="3806" y="28013"/>
                </a:lnTo>
                <a:lnTo>
                  <a:pt x="3802" y="28016"/>
                </a:lnTo>
                <a:cubicBezTo>
                  <a:pt x="3802" y="28014"/>
                  <a:pt x="3803" y="28011"/>
                  <a:pt x="3803" y="28009"/>
                </a:cubicBezTo>
                <a:cubicBezTo>
                  <a:pt x="3752" y="27933"/>
                  <a:pt x="3702" y="27854"/>
                  <a:pt x="3625" y="27739"/>
                </a:cubicBezTo>
                <a:cubicBezTo>
                  <a:pt x="3715" y="27720"/>
                  <a:pt x="3776" y="27709"/>
                  <a:pt x="3876" y="27691"/>
                </a:cubicBezTo>
                <a:lnTo>
                  <a:pt x="3876" y="27691"/>
                </a:lnTo>
                <a:cubicBezTo>
                  <a:pt x="3846" y="27822"/>
                  <a:pt x="3825" y="27915"/>
                  <a:pt x="3803" y="28009"/>
                </a:cubicBezTo>
                <a:cubicBezTo>
                  <a:pt x="3804" y="28010"/>
                  <a:pt x="3804" y="28011"/>
                  <a:pt x="3806" y="28012"/>
                </a:cubicBezTo>
                <a:cubicBezTo>
                  <a:pt x="3864" y="27959"/>
                  <a:pt x="3924" y="27904"/>
                  <a:pt x="3964" y="27868"/>
                </a:cubicBezTo>
                <a:cubicBezTo>
                  <a:pt x="4306" y="28024"/>
                  <a:pt x="4626" y="28171"/>
                  <a:pt x="4976" y="28332"/>
                </a:cubicBezTo>
                <a:cubicBezTo>
                  <a:pt x="5022" y="28295"/>
                  <a:pt x="5035" y="28160"/>
                  <a:pt x="5142" y="28160"/>
                </a:cubicBezTo>
                <a:cubicBezTo>
                  <a:pt x="5169" y="28160"/>
                  <a:pt x="5201" y="28168"/>
                  <a:pt x="5241" y="28188"/>
                </a:cubicBezTo>
                <a:cubicBezTo>
                  <a:pt x="5255" y="28195"/>
                  <a:pt x="5271" y="28198"/>
                  <a:pt x="5288" y="28198"/>
                </a:cubicBezTo>
                <a:cubicBezTo>
                  <a:pt x="5366" y="28198"/>
                  <a:pt x="5468" y="28136"/>
                  <a:pt x="5510" y="28124"/>
                </a:cubicBezTo>
                <a:cubicBezTo>
                  <a:pt x="5702" y="28235"/>
                  <a:pt x="5861" y="28326"/>
                  <a:pt x="6011" y="28412"/>
                </a:cubicBezTo>
                <a:cubicBezTo>
                  <a:pt x="6142" y="28292"/>
                  <a:pt x="6192" y="28247"/>
                  <a:pt x="6291" y="28247"/>
                </a:cubicBezTo>
                <a:cubicBezTo>
                  <a:pt x="6352" y="28247"/>
                  <a:pt x="6432" y="28264"/>
                  <a:pt x="6562" y="28293"/>
                </a:cubicBezTo>
                <a:cubicBezTo>
                  <a:pt x="6607" y="28303"/>
                  <a:pt x="6651" y="28308"/>
                  <a:pt x="6692" y="28308"/>
                </a:cubicBezTo>
                <a:cubicBezTo>
                  <a:pt x="6905" y="28308"/>
                  <a:pt x="7070" y="28182"/>
                  <a:pt x="7162" y="27959"/>
                </a:cubicBezTo>
                <a:cubicBezTo>
                  <a:pt x="7222" y="27813"/>
                  <a:pt x="7236" y="27610"/>
                  <a:pt x="7429" y="27593"/>
                </a:cubicBezTo>
                <a:cubicBezTo>
                  <a:pt x="7574" y="27819"/>
                  <a:pt x="7701" y="28019"/>
                  <a:pt x="7835" y="28230"/>
                </a:cubicBezTo>
                <a:cubicBezTo>
                  <a:pt x="7945" y="28074"/>
                  <a:pt x="8021" y="27968"/>
                  <a:pt x="8096" y="27860"/>
                </a:cubicBezTo>
                <a:cubicBezTo>
                  <a:pt x="8177" y="27930"/>
                  <a:pt x="8258" y="27999"/>
                  <a:pt x="8342" y="28071"/>
                </a:cubicBezTo>
                <a:cubicBezTo>
                  <a:pt x="8510" y="28057"/>
                  <a:pt x="8696" y="28038"/>
                  <a:pt x="8850" y="28025"/>
                </a:cubicBezTo>
                <a:cubicBezTo>
                  <a:pt x="8870" y="27911"/>
                  <a:pt x="8889" y="27802"/>
                  <a:pt x="8914" y="27661"/>
                </a:cubicBezTo>
                <a:cubicBezTo>
                  <a:pt x="9089" y="27768"/>
                  <a:pt x="9199" y="27835"/>
                  <a:pt x="9287" y="27889"/>
                </a:cubicBezTo>
                <a:cubicBezTo>
                  <a:pt x="9295" y="27889"/>
                  <a:pt x="9303" y="27889"/>
                  <a:pt x="9311" y="27889"/>
                </a:cubicBezTo>
                <a:cubicBezTo>
                  <a:pt x="9627" y="27889"/>
                  <a:pt x="9549" y="27624"/>
                  <a:pt x="9604" y="27422"/>
                </a:cubicBezTo>
                <a:lnTo>
                  <a:pt x="9604" y="27422"/>
                </a:lnTo>
                <a:cubicBezTo>
                  <a:pt x="9699" y="27481"/>
                  <a:pt x="9766" y="27521"/>
                  <a:pt x="9871" y="27587"/>
                </a:cubicBezTo>
                <a:cubicBezTo>
                  <a:pt x="9981" y="27433"/>
                  <a:pt x="10122" y="27348"/>
                  <a:pt x="10253" y="27348"/>
                </a:cubicBezTo>
                <a:cubicBezTo>
                  <a:pt x="10310" y="27348"/>
                  <a:pt x="10365" y="27364"/>
                  <a:pt x="10415" y="27396"/>
                </a:cubicBezTo>
                <a:cubicBezTo>
                  <a:pt x="10689" y="27286"/>
                  <a:pt x="10888" y="27204"/>
                  <a:pt x="11147" y="27100"/>
                </a:cubicBezTo>
                <a:cubicBezTo>
                  <a:pt x="11180" y="26993"/>
                  <a:pt x="11237" y="26802"/>
                  <a:pt x="11296" y="26612"/>
                </a:cubicBezTo>
                <a:lnTo>
                  <a:pt x="11362" y="26620"/>
                </a:lnTo>
                <a:lnTo>
                  <a:pt x="11362" y="27098"/>
                </a:lnTo>
                <a:cubicBezTo>
                  <a:pt x="11410" y="27093"/>
                  <a:pt x="11451" y="27101"/>
                  <a:pt x="11462" y="27087"/>
                </a:cubicBezTo>
                <a:cubicBezTo>
                  <a:pt x="11583" y="26932"/>
                  <a:pt x="11690" y="26794"/>
                  <a:pt x="11902" y="26794"/>
                </a:cubicBezTo>
                <a:cubicBezTo>
                  <a:pt x="11937" y="26794"/>
                  <a:pt x="11976" y="26798"/>
                  <a:pt x="12018" y="26806"/>
                </a:cubicBezTo>
                <a:cubicBezTo>
                  <a:pt x="12050" y="26813"/>
                  <a:pt x="12080" y="26816"/>
                  <a:pt x="12109" y="26816"/>
                </a:cubicBezTo>
                <a:cubicBezTo>
                  <a:pt x="12301" y="26816"/>
                  <a:pt x="12393" y="26666"/>
                  <a:pt x="12441" y="26390"/>
                </a:cubicBezTo>
                <a:lnTo>
                  <a:pt x="12441" y="26390"/>
                </a:lnTo>
                <a:cubicBezTo>
                  <a:pt x="12442" y="26389"/>
                  <a:pt x="12443" y="26389"/>
                  <a:pt x="12444" y="26388"/>
                </a:cubicBezTo>
                <a:lnTo>
                  <a:pt x="12444" y="26389"/>
                </a:lnTo>
                <a:cubicBezTo>
                  <a:pt x="12558" y="26235"/>
                  <a:pt x="12694" y="26172"/>
                  <a:pt x="12847" y="26172"/>
                </a:cubicBezTo>
                <a:cubicBezTo>
                  <a:pt x="12961" y="26172"/>
                  <a:pt x="13085" y="26207"/>
                  <a:pt x="13217" y="26264"/>
                </a:cubicBezTo>
                <a:cubicBezTo>
                  <a:pt x="13223" y="26124"/>
                  <a:pt x="13228" y="26030"/>
                  <a:pt x="13232" y="25948"/>
                </a:cubicBezTo>
                <a:cubicBezTo>
                  <a:pt x="13335" y="25878"/>
                  <a:pt x="13467" y="25832"/>
                  <a:pt x="13514" y="25741"/>
                </a:cubicBezTo>
                <a:cubicBezTo>
                  <a:pt x="13547" y="25677"/>
                  <a:pt x="13584" y="25657"/>
                  <a:pt x="13622" y="25657"/>
                </a:cubicBezTo>
                <a:cubicBezTo>
                  <a:pt x="13683" y="25657"/>
                  <a:pt x="13746" y="25710"/>
                  <a:pt x="13800" y="25710"/>
                </a:cubicBezTo>
                <a:cubicBezTo>
                  <a:pt x="13816" y="25710"/>
                  <a:pt x="13832" y="25705"/>
                  <a:pt x="13846" y="25691"/>
                </a:cubicBezTo>
                <a:cubicBezTo>
                  <a:pt x="13902" y="25639"/>
                  <a:pt x="13932" y="25560"/>
                  <a:pt x="13972" y="25492"/>
                </a:cubicBezTo>
                <a:lnTo>
                  <a:pt x="13972" y="25492"/>
                </a:lnTo>
                <a:cubicBezTo>
                  <a:pt x="13970" y="25494"/>
                  <a:pt x="13967" y="25497"/>
                  <a:pt x="13965" y="25499"/>
                </a:cubicBezTo>
                <a:cubicBezTo>
                  <a:pt x="13966" y="25492"/>
                  <a:pt x="13967" y="25486"/>
                  <a:pt x="13968" y="25481"/>
                </a:cubicBezTo>
                <a:cubicBezTo>
                  <a:pt x="13788" y="25335"/>
                  <a:pt x="13801" y="25239"/>
                  <a:pt x="14060" y="25023"/>
                </a:cubicBezTo>
                <a:lnTo>
                  <a:pt x="14060" y="25023"/>
                </a:lnTo>
                <a:cubicBezTo>
                  <a:pt x="14025" y="25191"/>
                  <a:pt x="13997" y="25336"/>
                  <a:pt x="13968" y="25481"/>
                </a:cubicBezTo>
                <a:cubicBezTo>
                  <a:pt x="13971" y="25482"/>
                  <a:pt x="13972" y="25483"/>
                  <a:pt x="13975" y="25486"/>
                </a:cubicBezTo>
                <a:cubicBezTo>
                  <a:pt x="13975" y="25487"/>
                  <a:pt x="13973" y="25489"/>
                  <a:pt x="13972" y="25491"/>
                </a:cubicBezTo>
                <a:cubicBezTo>
                  <a:pt x="14085" y="25385"/>
                  <a:pt x="14208" y="25289"/>
                  <a:pt x="14306" y="25170"/>
                </a:cubicBezTo>
                <a:cubicBezTo>
                  <a:pt x="14454" y="24991"/>
                  <a:pt x="14577" y="24780"/>
                  <a:pt x="14822" y="24780"/>
                </a:cubicBezTo>
                <a:cubicBezTo>
                  <a:pt x="14867" y="24780"/>
                  <a:pt x="14917" y="24787"/>
                  <a:pt x="14971" y="24804"/>
                </a:cubicBezTo>
                <a:cubicBezTo>
                  <a:pt x="14972" y="24804"/>
                  <a:pt x="14972" y="24804"/>
                  <a:pt x="14973" y="24804"/>
                </a:cubicBezTo>
                <a:cubicBezTo>
                  <a:pt x="14984" y="24804"/>
                  <a:pt x="15008" y="24763"/>
                  <a:pt x="15025" y="24743"/>
                </a:cubicBezTo>
                <a:cubicBezTo>
                  <a:pt x="14973" y="24680"/>
                  <a:pt x="14919" y="24617"/>
                  <a:pt x="14815" y="24493"/>
                </a:cubicBezTo>
                <a:lnTo>
                  <a:pt x="14815" y="24493"/>
                </a:lnTo>
                <a:cubicBezTo>
                  <a:pt x="15018" y="24522"/>
                  <a:pt x="15140" y="24539"/>
                  <a:pt x="15263" y="24555"/>
                </a:cubicBezTo>
                <a:cubicBezTo>
                  <a:pt x="15281" y="24373"/>
                  <a:pt x="15299" y="24208"/>
                  <a:pt x="15314" y="24050"/>
                </a:cubicBezTo>
                <a:cubicBezTo>
                  <a:pt x="15445" y="24031"/>
                  <a:pt x="15543" y="24017"/>
                  <a:pt x="15640" y="24002"/>
                </a:cubicBezTo>
                <a:cubicBezTo>
                  <a:pt x="15844" y="23795"/>
                  <a:pt x="16031" y="23566"/>
                  <a:pt x="16257" y="23387"/>
                </a:cubicBezTo>
                <a:cubicBezTo>
                  <a:pt x="16580" y="23129"/>
                  <a:pt x="16791" y="22796"/>
                  <a:pt x="16958" y="22438"/>
                </a:cubicBezTo>
                <a:cubicBezTo>
                  <a:pt x="17072" y="22199"/>
                  <a:pt x="17235" y="22070"/>
                  <a:pt x="17453" y="22043"/>
                </a:cubicBezTo>
                <a:cubicBezTo>
                  <a:pt x="17497" y="21831"/>
                  <a:pt x="17532" y="21654"/>
                  <a:pt x="17570" y="21473"/>
                </a:cubicBezTo>
                <a:cubicBezTo>
                  <a:pt x="17670" y="21504"/>
                  <a:pt x="17749" y="21528"/>
                  <a:pt x="17851" y="21559"/>
                </a:cubicBezTo>
                <a:cubicBezTo>
                  <a:pt x="17827" y="21466"/>
                  <a:pt x="17779" y="21358"/>
                  <a:pt x="17800" y="21342"/>
                </a:cubicBezTo>
                <a:cubicBezTo>
                  <a:pt x="18030" y="21170"/>
                  <a:pt x="17905" y="20946"/>
                  <a:pt x="17907" y="20741"/>
                </a:cubicBezTo>
                <a:cubicBezTo>
                  <a:pt x="17907" y="20699"/>
                  <a:pt x="17921" y="20659"/>
                  <a:pt x="17931" y="20607"/>
                </a:cubicBezTo>
                <a:cubicBezTo>
                  <a:pt x="17993" y="20633"/>
                  <a:pt x="18045" y="20659"/>
                  <a:pt x="18099" y="20675"/>
                </a:cubicBezTo>
                <a:cubicBezTo>
                  <a:pt x="18149" y="20691"/>
                  <a:pt x="18201" y="20698"/>
                  <a:pt x="18269" y="20711"/>
                </a:cubicBezTo>
                <a:cubicBezTo>
                  <a:pt x="18281" y="20622"/>
                  <a:pt x="18292" y="20566"/>
                  <a:pt x="18295" y="20509"/>
                </a:cubicBezTo>
                <a:cubicBezTo>
                  <a:pt x="18313" y="20107"/>
                  <a:pt x="18315" y="20115"/>
                  <a:pt x="18698" y="19982"/>
                </a:cubicBezTo>
                <a:cubicBezTo>
                  <a:pt x="18794" y="19949"/>
                  <a:pt x="18864" y="19850"/>
                  <a:pt x="18953" y="19777"/>
                </a:cubicBezTo>
                <a:cubicBezTo>
                  <a:pt x="18852" y="19670"/>
                  <a:pt x="18786" y="19601"/>
                  <a:pt x="18696" y="19507"/>
                </a:cubicBezTo>
                <a:cubicBezTo>
                  <a:pt x="18846" y="19422"/>
                  <a:pt x="18968" y="19351"/>
                  <a:pt x="19140" y="19252"/>
                </a:cubicBezTo>
                <a:cubicBezTo>
                  <a:pt x="19083" y="19151"/>
                  <a:pt x="19050" y="19017"/>
                  <a:pt x="18964" y="18954"/>
                </a:cubicBezTo>
                <a:cubicBezTo>
                  <a:pt x="18807" y="18840"/>
                  <a:pt x="18863" y="18695"/>
                  <a:pt x="18869" y="18559"/>
                </a:cubicBezTo>
                <a:cubicBezTo>
                  <a:pt x="18872" y="18525"/>
                  <a:pt x="18953" y="18469"/>
                  <a:pt x="18997" y="18469"/>
                </a:cubicBezTo>
                <a:cubicBezTo>
                  <a:pt x="18998" y="18469"/>
                  <a:pt x="18999" y="18469"/>
                  <a:pt x="19000" y="18469"/>
                </a:cubicBezTo>
                <a:cubicBezTo>
                  <a:pt x="19044" y="18470"/>
                  <a:pt x="19118" y="18523"/>
                  <a:pt x="19128" y="18565"/>
                </a:cubicBezTo>
                <a:cubicBezTo>
                  <a:pt x="19151" y="18689"/>
                  <a:pt x="19150" y="18819"/>
                  <a:pt x="19159" y="18946"/>
                </a:cubicBezTo>
                <a:cubicBezTo>
                  <a:pt x="19254" y="18821"/>
                  <a:pt x="19327" y="18685"/>
                  <a:pt x="19321" y="18554"/>
                </a:cubicBezTo>
                <a:cubicBezTo>
                  <a:pt x="19316" y="18459"/>
                  <a:pt x="19207" y="18369"/>
                  <a:pt x="19105" y="18220"/>
                </a:cubicBezTo>
                <a:cubicBezTo>
                  <a:pt x="19308" y="18153"/>
                  <a:pt x="19468" y="18100"/>
                  <a:pt x="19636" y="18045"/>
                </a:cubicBezTo>
                <a:cubicBezTo>
                  <a:pt x="19583" y="17979"/>
                  <a:pt x="19539" y="17924"/>
                  <a:pt x="19516" y="17898"/>
                </a:cubicBezTo>
                <a:cubicBezTo>
                  <a:pt x="19615" y="17706"/>
                  <a:pt x="19711" y="17538"/>
                  <a:pt x="19793" y="17362"/>
                </a:cubicBezTo>
                <a:cubicBezTo>
                  <a:pt x="19888" y="17162"/>
                  <a:pt x="19970" y="16956"/>
                  <a:pt x="20082" y="16695"/>
                </a:cubicBezTo>
                <a:cubicBezTo>
                  <a:pt x="20082" y="16695"/>
                  <a:pt x="20055" y="16621"/>
                  <a:pt x="20024" y="16537"/>
                </a:cubicBezTo>
                <a:lnTo>
                  <a:pt x="20024" y="16537"/>
                </a:lnTo>
                <a:cubicBezTo>
                  <a:pt x="20175" y="16544"/>
                  <a:pt x="20295" y="16550"/>
                  <a:pt x="20436" y="16559"/>
                </a:cubicBezTo>
                <a:cubicBezTo>
                  <a:pt x="20402" y="16365"/>
                  <a:pt x="20376" y="16215"/>
                  <a:pt x="20352" y="16074"/>
                </a:cubicBezTo>
                <a:cubicBezTo>
                  <a:pt x="20436" y="15997"/>
                  <a:pt x="20517" y="15923"/>
                  <a:pt x="20592" y="15855"/>
                </a:cubicBezTo>
                <a:cubicBezTo>
                  <a:pt x="20467" y="15778"/>
                  <a:pt x="20371" y="15720"/>
                  <a:pt x="20224" y="15630"/>
                </a:cubicBezTo>
                <a:cubicBezTo>
                  <a:pt x="20344" y="15502"/>
                  <a:pt x="20421" y="15372"/>
                  <a:pt x="20535" y="15308"/>
                </a:cubicBezTo>
                <a:cubicBezTo>
                  <a:pt x="20728" y="15200"/>
                  <a:pt x="20761" y="15054"/>
                  <a:pt x="20730" y="14863"/>
                </a:cubicBezTo>
                <a:cubicBezTo>
                  <a:pt x="20715" y="14762"/>
                  <a:pt x="20707" y="14662"/>
                  <a:pt x="20699" y="14604"/>
                </a:cubicBezTo>
                <a:cubicBezTo>
                  <a:pt x="20801" y="14495"/>
                  <a:pt x="20879" y="14411"/>
                  <a:pt x="20954" y="14330"/>
                </a:cubicBezTo>
                <a:cubicBezTo>
                  <a:pt x="20889" y="14278"/>
                  <a:pt x="20847" y="14257"/>
                  <a:pt x="20822" y="14225"/>
                </a:cubicBezTo>
                <a:cubicBezTo>
                  <a:pt x="20798" y="14193"/>
                  <a:pt x="20792" y="14148"/>
                  <a:pt x="20780" y="14116"/>
                </a:cubicBezTo>
                <a:cubicBezTo>
                  <a:pt x="21088" y="13590"/>
                  <a:pt x="21089" y="13590"/>
                  <a:pt x="21083" y="12985"/>
                </a:cubicBezTo>
                <a:cubicBezTo>
                  <a:pt x="21082" y="12832"/>
                  <a:pt x="21164" y="12757"/>
                  <a:pt x="21291" y="12681"/>
                </a:cubicBezTo>
                <a:cubicBezTo>
                  <a:pt x="21391" y="12619"/>
                  <a:pt x="21451" y="12495"/>
                  <a:pt x="21566" y="12355"/>
                </a:cubicBezTo>
                <a:lnTo>
                  <a:pt x="21222" y="12355"/>
                </a:lnTo>
                <a:cubicBezTo>
                  <a:pt x="21207" y="12222"/>
                  <a:pt x="21412" y="12097"/>
                  <a:pt x="21241" y="11959"/>
                </a:cubicBezTo>
                <a:cubicBezTo>
                  <a:pt x="21238" y="11957"/>
                  <a:pt x="21322" y="11845"/>
                  <a:pt x="21366" y="11786"/>
                </a:cubicBezTo>
                <a:cubicBezTo>
                  <a:pt x="21398" y="11794"/>
                  <a:pt x="21429" y="11799"/>
                  <a:pt x="21457" y="11799"/>
                </a:cubicBezTo>
                <a:cubicBezTo>
                  <a:pt x="21547" y="11799"/>
                  <a:pt x="21611" y="11752"/>
                  <a:pt x="21619" y="11642"/>
                </a:cubicBezTo>
                <a:cubicBezTo>
                  <a:pt x="21624" y="11590"/>
                  <a:pt x="21561" y="11496"/>
                  <a:pt x="21511" y="11484"/>
                </a:cubicBezTo>
                <a:cubicBezTo>
                  <a:pt x="21489" y="11477"/>
                  <a:pt x="21468" y="11474"/>
                  <a:pt x="21449" y="11474"/>
                </a:cubicBezTo>
                <a:cubicBezTo>
                  <a:pt x="21366" y="11474"/>
                  <a:pt x="21314" y="11531"/>
                  <a:pt x="21323" y="11645"/>
                </a:cubicBezTo>
                <a:cubicBezTo>
                  <a:pt x="21217" y="11537"/>
                  <a:pt x="21102" y="11413"/>
                  <a:pt x="21229" y="11269"/>
                </a:cubicBezTo>
                <a:cubicBezTo>
                  <a:pt x="21348" y="11134"/>
                  <a:pt x="21246" y="11028"/>
                  <a:pt x="21253" y="10915"/>
                </a:cubicBezTo>
                <a:cubicBezTo>
                  <a:pt x="21260" y="10777"/>
                  <a:pt x="21415" y="10654"/>
                  <a:pt x="21488" y="10515"/>
                </a:cubicBezTo>
                <a:cubicBezTo>
                  <a:pt x="21517" y="10455"/>
                  <a:pt x="21526" y="10363"/>
                  <a:pt x="21501" y="10304"/>
                </a:cubicBezTo>
                <a:cubicBezTo>
                  <a:pt x="21380" y="10026"/>
                  <a:pt x="21423" y="9740"/>
                  <a:pt x="21485" y="9467"/>
                </a:cubicBezTo>
                <a:cubicBezTo>
                  <a:pt x="21556" y="9150"/>
                  <a:pt x="21563" y="8850"/>
                  <a:pt x="21439" y="8546"/>
                </a:cubicBezTo>
                <a:cubicBezTo>
                  <a:pt x="21390" y="8425"/>
                  <a:pt x="21332" y="8300"/>
                  <a:pt x="21322" y="8172"/>
                </a:cubicBezTo>
                <a:cubicBezTo>
                  <a:pt x="21302" y="7947"/>
                  <a:pt x="21317" y="7719"/>
                  <a:pt x="21317" y="7541"/>
                </a:cubicBezTo>
                <a:cubicBezTo>
                  <a:pt x="21161" y="7470"/>
                  <a:pt x="21066" y="7428"/>
                  <a:pt x="20970" y="7386"/>
                </a:cubicBezTo>
                <a:cubicBezTo>
                  <a:pt x="21050" y="7293"/>
                  <a:pt x="21129" y="7202"/>
                  <a:pt x="21210" y="7111"/>
                </a:cubicBezTo>
                <a:cubicBezTo>
                  <a:pt x="20930" y="6782"/>
                  <a:pt x="21161" y="6253"/>
                  <a:pt x="20771" y="5958"/>
                </a:cubicBezTo>
                <a:cubicBezTo>
                  <a:pt x="20910" y="5579"/>
                  <a:pt x="20859" y="5454"/>
                  <a:pt x="20430" y="5108"/>
                </a:cubicBezTo>
                <a:cubicBezTo>
                  <a:pt x="20348" y="5175"/>
                  <a:pt x="20267" y="5238"/>
                  <a:pt x="20187" y="5303"/>
                </a:cubicBezTo>
                <a:cubicBezTo>
                  <a:pt x="20170" y="5288"/>
                  <a:pt x="20152" y="5274"/>
                  <a:pt x="20135" y="5259"/>
                </a:cubicBezTo>
                <a:cubicBezTo>
                  <a:pt x="20206" y="5123"/>
                  <a:pt x="20277" y="4985"/>
                  <a:pt x="20350" y="4843"/>
                </a:cubicBezTo>
                <a:cubicBezTo>
                  <a:pt x="20231" y="4706"/>
                  <a:pt x="20204" y="4472"/>
                  <a:pt x="19945" y="4472"/>
                </a:cubicBezTo>
                <a:cubicBezTo>
                  <a:pt x="19937" y="4472"/>
                  <a:pt x="19928" y="4472"/>
                  <a:pt x="19920" y="4472"/>
                </a:cubicBezTo>
                <a:cubicBezTo>
                  <a:pt x="19919" y="4472"/>
                  <a:pt x="19917" y="4472"/>
                  <a:pt x="19916" y="4472"/>
                </a:cubicBezTo>
                <a:cubicBezTo>
                  <a:pt x="19850" y="4472"/>
                  <a:pt x="19758" y="4353"/>
                  <a:pt x="19714" y="4272"/>
                </a:cubicBezTo>
                <a:cubicBezTo>
                  <a:pt x="19641" y="4133"/>
                  <a:pt x="19600" y="3977"/>
                  <a:pt x="19550" y="3839"/>
                </a:cubicBezTo>
                <a:cubicBezTo>
                  <a:pt x="19539" y="3835"/>
                  <a:pt x="19527" y="3833"/>
                  <a:pt x="19515" y="3833"/>
                </a:cubicBezTo>
                <a:cubicBezTo>
                  <a:pt x="19458" y="3833"/>
                  <a:pt x="19390" y="3869"/>
                  <a:pt x="19340" y="3869"/>
                </a:cubicBezTo>
                <a:cubicBezTo>
                  <a:pt x="19298" y="3869"/>
                  <a:pt x="19268" y="3843"/>
                  <a:pt x="19268" y="3749"/>
                </a:cubicBezTo>
                <a:cubicBezTo>
                  <a:pt x="19268" y="3660"/>
                  <a:pt x="19300" y="3636"/>
                  <a:pt x="19343" y="3636"/>
                </a:cubicBezTo>
                <a:cubicBezTo>
                  <a:pt x="19393" y="3636"/>
                  <a:pt x="19457" y="3667"/>
                  <a:pt x="19508" y="3667"/>
                </a:cubicBezTo>
                <a:cubicBezTo>
                  <a:pt x="19532" y="3667"/>
                  <a:pt x="19552" y="3660"/>
                  <a:pt x="19567" y="3642"/>
                </a:cubicBezTo>
                <a:cubicBezTo>
                  <a:pt x="19521" y="3472"/>
                  <a:pt x="19474" y="3311"/>
                  <a:pt x="19422" y="3128"/>
                </a:cubicBezTo>
                <a:cubicBezTo>
                  <a:pt x="19414" y="3129"/>
                  <a:pt x="19406" y="3129"/>
                  <a:pt x="19398" y="3129"/>
                </a:cubicBezTo>
                <a:cubicBezTo>
                  <a:pt x="19123" y="3129"/>
                  <a:pt x="19026" y="2899"/>
                  <a:pt x="18935" y="2684"/>
                </a:cubicBezTo>
                <a:cubicBezTo>
                  <a:pt x="18822" y="2725"/>
                  <a:pt x="18742" y="2754"/>
                  <a:pt x="18645" y="2789"/>
                </a:cubicBezTo>
                <a:cubicBezTo>
                  <a:pt x="18542" y="2409"/>
                  <a:pt x="18454" y="2033"/>
                  <a:pt x="18055" y="1837"/>
                </a:cubicBezTo>
                <a:cubicBezTo>
                  <a:pt x="17985" y="1920"/>
                  <a:pt x="17916" y="2002"/>
                  <a:pt x="17812" y="2126"/>
                </a:cubicBezTo>
                <a:cubicBezTo>
                  <a:pt x="17670" y="1841"/>
                  <a:pt x="17565" y="1586"/>
                  <a:pt x="17420" y="1357"/>
                </a:cubicBezTo>
                <a:cubicBezTo>
                  <a:pt x="17315" y="1191"/>
                  <a:pt x="17176" y="1027"/>
                  <a:pt x="17013" y="928"/>
                </a:cubicBezTo>
                <a:cubicBezTo>
                  <a:pt x="16988" y="913"/>
                  <a:pt x="16957" y="907"/>
                  <a:pt x="16924" y="907"/>
                </a:cubicBezTo>
                <a:cubicBezTo>
                  <a:pt x="16833" y="907"/>
                  <a:pt x="16722" y="949"/>
                  <a:pt x="16653" y="957"/>
                </a:cubicBezTo>
                <a:cubicBezTo>
                  <a:pt x="16565" y="810"/>
                  <a:pt x="16508" y="593"/>
                  <a:pt x="16374" y="518"/>
                </a:cubicBezTo>
                <a:cubicBezTo>
                  <a:pt x="16001" y="309"/>
                  <a:pt x="15620" y="58"/>
                  <a:pt x="15180" y="58"/>
                </a:cubicBezTo>
                <a:cubicBezTo>
                  <a:pt x="15160" y="58"/>
                  <a:pt x="15139" y="59"/>
                  <a:pt x="15118" y="60"/>
                </a:cubicBezTo>
                <a:cubicBezTo>
                  <a:pt x="15092" y="61"/>
                  <a:pt x="15066" y="62"/>
                  <a:pt x="15041" y="62"/>
                </a:cubicBezTo>
                <a:cubicBezTo>
                  <a:pt x="14809" y="62"/>
                  <a:pt x="14587" y="16"/>
                  <a:pt x="14352" y="5"/>
                </a:cubicBezTo>
                <a:cubicBezTo>
                  <a:pt x="14291" y="138"/>
                  <a:pt x="14234" y="263"/>
                  <a:pt x="14187" y="368"/>
                </a:cubicBezTo>
                <a:cubicBezTo>
                  <a:pt x="14048" y="358"/>
                  <a:pt x="13892" y="317"/>
                  <a:pt x="13749" y="298"/>
                </a:cubicBezTo>
                <a:cubicBezTo>
                  <a:pt x="13803" y="192"/>
                  <a:pt x="13842" y="140"/>
                  <a:pt x="13837" y="97"/>
                </a:cubicBezTo>
                <a:cubicBezTo>
                  <a:pt x="13833" y="60"/>
                  <a:pt x="13767" y="19"/>
                  <a:pt x="13721" y="1"/>
                </a:cubicBezTo>
                <a:cubicBezTo>
                  <a:pt x="13720" y="1"/>
                  <a:pt x="13719" y="1"/>
                  <a:pt x="13717" y="1"/>
                </a:cubicBezTo>
                <a:close/>
              </a:path>
            </a:pathLst>
          </a:custGeom>
          <a:solidFill>
            <a:schemeClr val="lt2">
              <a:alpha val="517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TITLE_ONLY_8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24"/>
          <p:cNvGrpSpPr/>
          <p:nvPr/>
        </p:nvGrpSpPr>
        <p:grpSpPr>
          <a:xfrm rot="-2138044">
            <a:off x="7566811" y="-2495357"/>
            <a:ext cx="3433171" cy="5517806"/>
            <a:chOff x="3808047" y="101944"/>
            <a:chExt cx="987796" cy="1587589"/>
          </a:xfrm>
        </p:grpSpPr>
        <p:sp>
          <p:nvSpPr>
            <p:cNvPr id="604" name="Google Shape;604;p24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" name="Google Shape;641;p2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642" name="Google Shape;642;p24"/>
          <p:cNvGrpSpPr/>
          <p:nvPr/>
        </p:nvGrpSpPr>
        <p:grpSpPr>
          <a:xfrm rot="-2395975">
            <a:off x="-1560286" y="2465631"/>
            <a:ext cx="2749943" cy="5242778"/>
            <a:chOff x="50825" y="2172278"/>
            <a:chExt cx="984199" cy="1876380"/>
          </a:xfrm>
        </p:grpSpPr>
        <p:sp>
          <p:nvSpPr>
            <p:cNvPr id="643" name="Google Shape;643;p24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TITLE_ONLY_8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MAIN_POINT_1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26"/>
          <p:cNvGrpSpPr/>
          <p:nvPr/>
        </p:nvGrpSpPr>
        <p:grpSpPr>
          <a:xfrm rot="-4676338">
            <a:off x="-1242990" y="-2118044"/>
            <a:ext cx="3242115" cy="3987730"/>
            <a:chOff x="1046856" y="-8313"/>
            <a:chExt cx="1579508" cy="1942760"/>
          </a:xfrm>
        </p:grpSpPr>
        <p:sp>
          <p:nvSpPr>
            <p:cNvPr id="666" name="Google Shape;666;p26"/>
            <p:cNvSpPr/>
            <p:nvPr/>
          </p:nvSpPr>
          <p:spPr>
            <a:xfrm>
              <a:off x="1046856" y="-8313"/>
              <a:ext cx="1579508" cy="1942760"/>
            </a:xfrm>
            <a:custGeom>
              <a:rect b="b" l="l" r="r" t="t"/>
              <a:pathLst>
                <a:path extrusionOk="0" h="45920" w="37334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2531298" y="965718"/>
              <a:ext cx="43746" cy="40531"/>
            </a:xfrm>
            <a:custGeom>
              <a:rect b="b" l="l" r="r" t="t"/>
              <a:pathLst>
                <a:path extrusionOk="0" h="958" w="1034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255911" y="1853228"/>
              <a:ext cx="61050" cy="38077"/>
            </a:xfrm>
            <a:custGeom>
              <a:rect b="b" l="l" r="r" t="t"/>
              <a:pathLst>
                <a:path extrusionOk="0" h="900" w="1443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230780" y="1897567"/>
              <a:ext cx="52292" cy="23988"/>
            </a:xfrm>
            <a:custGeom>
              <a:rect b="b" l="l" r="r" t="t"/>
              <a:pathLst>
                <a:path extrusionOk="0" h="567" w="1236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316539" y="1874128"/>
              <a:ext cx="37146" cy="20773"/>
            </a:xfrm>
            <a:custGeom>
              <a:rect b="b" l="l" r="r" t="t"/>
              <a:pathLst>
                <a:path extrusionOk="0" h="491" w="878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288235" y="1888640"/>
              <a:ext cx="15738" cy="22465"/>
            </a:xfrm>
            <a:custGeom>
              <a:rect b="b" l="l" r="r" t="t"/>
              <a:pathLst>
                <a:path extrusionOk="0" h="531" w="372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514036" y="942364"/>
              <a:ext cx="21577" cy="14681"/>
            </a:xfrm>
            <a:custGeom>
              <a:rect b="b" l="l" r="r" t="t"/>
              <a:pathLst>
                <a:path extrusionOk="0" h="347" w="51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582745" y="1544840"/>
              <a:ext cx="15781" cy="18446"/>
            </a:xfrm>
            <a:custGeom>
              <a:rect b="b" l="l" r="r" t="t"/>
              <a:pathLst>
                <a:path extrusionOk="0" h="436" w="373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1389175" y="186984"/>
              <a:ext cx="23142" cy="21196"/>
            </a:xfrm>
            <a:custGeom>
              <a:rect b="b" l="l" r="r" t="t"/>
              <a:pathLst>
                <a:path extrusionOk="0" h="501" w="547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191729" y="249559"/>
              <a:ext cx="13369" cy="20858"/>
            </a:xfrm>
            <a:custGeom>
              <a:rect b="b" l="l" r="r" t="t"/>
              <a:pathLst>
                <a:path extrusionOk="0" h="493" w="316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569545" y="1562778"/>
              <a:ext cx="18615" cy="15823"/>
            </a:xfrm>
            <a:custGeom>
              <a:rect b="b" l="l" r="r" t="t"/>
              <a:pathLst>
                <a:path extrusionOk="0" h="374" w="44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466397" y="802153"/>
              <a:ext cx="18235" cy="16669"/>
            </a:xfrm>
            <a:custGeom>
              <a:rect b="b" l="l" r="r" t="t"/>
              <a:pathLst>
                <a:path extrusionOk="0" h="394" w="431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7234" y="389389"/>
              <a:ext cx="14681" cy="16500"/>
            </a:xfrm>
            <a:custGeom>
              <a:rect b="b" l="l" r="r" t="t"/>
              <a:pathLst>
                <a:path extrusionOk="0" h="390" w="347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465339" y="780152"/>
              <a:ext cx="13835" cy="20138"/>
            </a:xfrm>
            <a:custGeom>
              <a:rect b="b" l="l" r="r" t="t"/>
              <a:pathLst>
                <a:path extrusionOk="0" h="476" w="327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234926" y="269825"/>
              <a:ext cx="12269" cy="7615"/>
            </a:xfrm>
            <a:custGeom>
              <a:rect b="b" l="l" r="r" t="t"/>
              <a:pathLst>
                <a:path extrusionOk="0" h="180" w="29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1825420" y="9838"/>
              <a:ext cx="13623" cy="15188"/>
            </a:xfrm>
            <a:custGeom>
              <a:rect b="b" l="l" r="r" t="t"/>
              <a:pathLst>
                <a:path extrusionOk="0" h="359" w="322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1066529" y="893709"/>
              <a:ext cx="12692" cy="13369"/>
            </a:xfrm>
            <a:custGeom>
              <a:rect b="b" l="l" r="r" t="t"/>
              <a:pathLst>
                <a:path extrusionOk="0" h="316" w="30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543695" y="953110"/>
              <a:ext cx="12692" cy="13327"/>
            </a:xfrm>
            <a:custGeom>
              <a:rect b="b" l="l" r="r" t="t"/>
              <a:pathLst>
                <a:path extrusionOk="0" h="315" w="30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492036" y="892270"/>
              <a:ext cx="9858" cy="4358"/>
            </a:xfrm>
            <a:custGeom>
              <a:rect b="b" l="l" r="r" t="t"/>
              <a:pathLst>
                <a:path extrusionOk="0" h="103" w="233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574664" y="1585964"/>
              <a:ext cx="4908" cy="10661"/>
            </a:xfrm>
            <a:custGeom>
              <a:rect b="b" l="l" r="r" t="t"/>
              <a:pathLst>
                <a:path extrusionOk="0" h="252" w="116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391806" y="1855597"/>
              <a:ext cx="7150" cy="7996"/>
            </a:xfrm>
            <a:custGeom>
              <a:rect b="b" l="l" r="r" t="t"/>
              <a:pathLst>
                <a:path extrusionOk="0" h="189" w="169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17435" y="1919187"/>
              <a:ext cx="9096" cy="10281"/>
            </a:xfrm>
            <a:custGeom>
              <a:rect b="b" l="l" r="r" t="t"/>
              <a:pathLst>
                <a:path extrusionOk="0" h="243" w="215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685421" y="249686"/>
              <a:ext cx="22761" cy="9731"/>
            </a:xfrm>
            <a:custGeom>
              <a:rect b="b" l="l" r="r" t="t"/>
              <a:pathLst>
                <a:path extrusionOk="0" h="230" w="538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9" name="Google Shape;689;p26"/>
          <p:cNvSpPr txBox="1"/>
          <p:nvPr>
            <p:ph idx="1" type="subTitle"/>
          </p:nvPr>
        </p:nvSpPr>
        <p:spPr>
          <a:xfrm rot="181">
            <a:off x="1121350" y="3154200"/>
            <a:ext cx="57078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26"/>
          <p:cNvSpPr txBox="1"/>
          <p:nvPr>
            <p:ph type="title"/>
          </p:nvPr>
        </p:nvSpPr>
        <p:spPr>
          <a:xfrm>
            <a:off x="1121350" y="1358550"/>
            <a:ext cx="6901500" cy="17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91" name="Google Shape;691;p26"/>
          <p:cNvSpPr/>
          <p:nvPr/>
        </p:nvSpPr>
        <p:spPr>
          <a:xfrm rot="-6200529">
            <a:off x="7865401" y="3078567"/>
            <a:ext cx="3242137" cy="3987757"/>
          </a:xfrm>
          <a:custGeom>
            <a:rect b="b" l="l" r="r" t="t"/>
            <a:pathLst>
              <a:path extrusionOk="0" h="45920" w="37334">
                <a:moveTo>
                  <a:pt x="32980" y="19397"/>
                </a:moveTo>
                <a:cubicBezTo>
                  <a:pt x="33083" y="19355"/>
                  <a:pt x="33183" y="19313"/>
                  <a:pt x="33301" y="19263"/>
                </a:cubicBezTo>
                <a:cubicBezTo>
                  <a:pt x="33212" y="19068"/>
                  <a:pt x="33131" y="18890"/>
                  <a:pt x="33037" y="18684"/>
                </a:cubicBezTo>
                <a:cubicBezTo>
                  <a:pt x="33205" y="18601"/>
                  <a:pt x="33360" y="18544"/>
                  <a:pt x="33533" y="18654"/>
                </a:cubicBezTo>
                <a:cubicBezTo>
                  <a:pt x="33511" y="18508"/>
                  <a:pt x="33444" y="18352"/>
                  <a:pt x="33472" y="18216"/>
                </a:cubicBezTo>
                <a:cubicBezTo>
                  <a:pt x="33562" y="17769"/>
                  <a:pt x="33306" y="17424"/>
                  <a:pt x="33110" y="17092"/>
                </a:cubicBezTo>
                <a:cubicBezTo>
                  <a:pt x="33021" y="16941"/>
                  <a:pt x="32946" y="16781"/>
                  <a:pt x="32880" y="16623"/>
                </a:cubicBezTo>
                <a:cubicBezTo>
                  <a:pt x="32771" y="16364"/>
                  <a:pt x="32598" y="16075"/>
                  <a:pt x="32635" y="15825"/>
                </a:cubicBezTo>
                <a:cubicBezTo>
                  <a:pt x="32689" y="15459"/>
                  <a:pt x="32536" y="15265"/>
                  <a:pt x="32293" y="15089"/>
                </a:cubicBezTo>
                <a:cubicBezTo>
                  <a:pt x="32498" y="14698"/>
                  <a:pt x="32485" y="14641"/>
                  <a:pt x="32109" y="14440"/>
                </a:cubicBezTo>
                <a:cubicBezTo>
                  <a:pt x="31957" y="14360"/>
                  <a:pt x="31890" y="14232"/>
                  <a:pt x="31959" y="14094"/>
                </a:cubicBezTo>
                <a:cubicBezTo>
                  <a:pt x="32111" y="13787"/>
                  <a:pt x="31941" y="13552"/>
                  <a:pt x="31770" y="13371"/>
                </a:cubicBezTo>
                <a:cubicBezTo>
                  <a:pt x="31457" y="13042"/>
                  <a:pt x="31395" y="12552"/>
                  <a:pt x="31020" y="12266"/>
                </a:cubicBezTo>
                <a:cubicBezTo>
                  <a:pt x="30959" y="12221"/>
                  <a:pt x="30968" y="12092"/>
                  <a:pt x="30931" y="12006"/>
                </a:cubicBezTo>
                <a:cubicBezTo>
                  <a:pt x="30864" y="11850"/>
                  <a:pt x="30718" y="11691"/>
                  <a:pt x="30732" y="11545"/>
                </a:cubicBezTo>
                <a:cubicBezTo>
                  <a:pt x="30754" y="11311"/>
                  <a:pt x="30508" y="11402"/>
                  <a:pt x="30479" y="11264"/>
                </a:cubicBezTo>
                <a:cubicBezTo>
                  <a:pt x="30446" y="11103"/>
                  <a:pt x="30421" y="10934"/>
                  <a:pt x="30360" y="10782"/>
                </a:cubicBezTo>
                <a:cubicBezTo>
                  <a:pt x="30306" y="10642"/>
                  <a:pt x="30216" y="10516"/>
                  <a:pt x="30131" y="10392"/>
                </a:cubicBezTo>
                <a:cubicBezTo>
                  <a:pt x="29938" y="10113"/>
                  <a:pt x="29622" y="10037"/>
                  <a:pt x="29310" y="10187"/>
                </a:cubicBezTo>
                <a:cubicBezTo>
                  <a:pt x="29090" y="10292"/>
                  <a:pt x="28870" y="10394"/>
                  <a:pt x="28647" y="10499"/>
                </a:cubicBezTo>
                <a:cubicBezTo>
                  <a:pt x="28547" y="10280"/>
                  <a:pt x="28373" y="10089"/>
                  <a:pt x="28686" y="9916"/>
                </a:cubicBezTo>
                <a:cubicBezTo>
                  <a:pt x="28729" y="9892"/>
                  <a:pt x="28708" y="9713"/>
                  <a:pt x="28682" y="9614"/>
                </a:cubicBezTo>
                <a:cubicBezTo>
                  <a:pt x="28646" y="9480"/>
                  <a:pt x="28574" y="9357"/>
                  <a:pt x="28525" y="9227"/>
                </a:cubicBezTo>
                <a:cubicBezTo>
                  <a:pt x="28511" y="9191"/>
                  <a:pt x="28521" y="9146"/>
                  <a:pt x="28519" y="9099"/>
                </a:cubicBezTo>
                <a:cubicBezTo>
                  <a:pt x="28656" y="9131"/>
                  <a:pt x="28775" y="9160"/>
                  <a:pt x="28928" y="9197"/>
                </a:cubicBezTo>
                <a:cubicBezTo>
                  <a:pt x="28978" y="9031"/>
                  <a:pt x="29022" y="8880"/>
                  <a:pt x="29069" y="8727"/>
                </a:cubicBezTo>
                <a:cubicBezTo>
                  <a:pt x="28892" y="8673"/>
                  <a:pt x="28760" y="8633"/>
                  <a:pt x="28631" y="8594"/>
                </a:cubicBezTo>
                <a:cubicBezTo>
                  <a:pt x="28589" y="8256"/>
                  <a:pt x="28486" y="7996"/>
                  <a:pt x="28165" y="7823"/>
                </a:cubicBezTo>
                <a:cubicBezTo>
                  <a:pt x="27965" y="7716"/>
                  <a:pt x="27770" y="7545"/>
                  <a:pt x="27745" y="7250"/>
                </a:cubicBezTo>
                <a:cubicBezTo>
                  <a:pt x="27733" y="7110"/>
                  <a:pt x="27604" y="6914"/>
                  <a:pt x="27480" y="6865"/>
                </a:cubicBezTo>
                <a:cubicBezTo>
                  <a:pt x="27256" y="6779"/>
                  <a:pt x="27198" y="6599"/>
                  <a:pt x="27103" y="6430"/>
                </a:cubicBezTo>
                <a:cubicBezTo>
                  <a:pt x="27089" y="6385"/>
                  <a:pt x="27074" y="6341"/>
                  <a:pt x="27061" y="6296"/>
                </a:cubicBezTo>
                <a:cubicBezTo>
                  <a:pt x="26953" y="6280"/>
                  <a:pt x="26845" y="6263"/>
                  <a:pt x="26711" y="6242"/>
                </a:cubicBezTo>
                <a:cubicBezTo>
                  <a:pt x="26668" y="6117"/>
                  <a:pt x="26619" y="5976"/>
                  <a:pt x="26558" y="5802"/>
                </a:cubicBezTo>
                <a:cubicBezTo>
                  <a:pt x="26746" y="5786"/>
                  <a:pt x="26894" y="5773"/>
                  <a:pt x="27040" y="5760"/>
                </a:cubicBezTo>
                <a:cubicBezTo>
                  <a:pt x="27042" y="5738"/>
                  <a:pt x="27043" y="5716"/>
                  <a:pt x="27046" y="5693"/>
                </a:cubicBezTo>
                <a:cubicBezTo>
                  <a:pt x="26942" y="5675"/>
                  <a:pt x="26838" y="5659"/>
                  <a:pt x="26734" y="5640"/>
                </a:cubicBezTo>
                <a:cubicBezTo>
                  <a:pt x="26733" y="5618"/>
                  <a:pt x="26733" y="5597"/>
                  <a:pt x="26732" y="5575"/>
                </a:cubicBezTo>
                <a:cubicBezTo>
                  <a:pt x="26836" y="5547"/>
                  <a:pt x="26938" y="5520"/>
                  <a:pt x="27156" y="5464"/>
                </a:cubicBezTo>
                <a:cubicBezTo>
                  <a:pt x="26866" y="5167"/>
                  <a:pt x="26910" y="4766"/>
                  <a:pt x="26645" y="4476"/>
                </a:cubicBezTo>
                <a:cubicBezTo>
                  <a:pt x="26370" y="4810"/>
                  <a:pt x="26781" y="4940"/>
                  <a:pt x="26791" y="5200"/>
                </a:cubicBezTo>
                <a:cubicBezTo>
                  <a:pt x="26655" y="5253"/>
                  <a:pt x="26521" y="5306"/>
                  <a:pt x="26462" y="5330"/>
                </a:cubicBezTo>
                <a:cubicBezTo>
                  <a:pt x="26058" y="5080"/>
                  <a:pt x="25654" y="4931"/>
                  <a:pt x="25448" y="4524"/>
                </a:cubicBezTo>
                <a:cubicBezTo>
                  <a:pt x="25273" y="4171"/>
                  <a:pt x="24940" y="3905"/>
                  <a:pt x="24832" y="3482"/>
                </a:cubicBezTo>
                <a:cubicBezTo>
                  <a:pt x="24777" y="3476"/>
                  <a:pt x="24690" y="3466"/>
                  <a:pt x="24615" y="3458"/>
                </a:cubicBezTo>
                <a:cubicBezTo>
                  <a:pt x="24457" y="3238"/>
                  <a:pt x="24514" y="2856"/>
                  <a:pt x="24123" y="2857"/>
                </a:cubicBezTo>
                <a:cubicBezTo>
                  <a:pt x="23852" y="3238"/>
                  <a:pt x="24165" y="3455"/>
                  <a:pt x="24339" y="3717"/>
                </a:cubicBezTo>
                <a:cubicBezTo>
                  <a:pt x="24128" y="3644"/>
                  <a:pt x="23940" y="3565"/>
                  <a:pt x="23773" y="3452"/>
                </a:cubicBezTo>
                <a:cubicBezTo>
                  <a:pt x="23728" y="3421"/>
                  <a:pt x="23721" y="3280"/>
                  <a:pt x="23748" y="3210"/>
                </a:cubicBezTo>
                <a:cubicBezTo>
                  <a:pt x="23824" y="3019"/>
                  <a:pt x="23926" y="2840"/>
                  <a:pt x="24018" y="2658"/>
                </a:cubicBezTo>
                <a:cubicBezTo>
                  <a:pt x="23966" y="2550"/>
                  <a:pt x="23921" y="2434"/>
                  <a:pt x="23852" y="2332"/>
                </a:cubicBezTo>
                <a:cubicBezTo>
                  <a:pt x="23776" y="2220"/>
                  <a:pt x="23675" y="2126"/>
                  <a:pt x="23588" y="2020"/>
                </a:cubicBezTo>
                <a:cubicBezTo>
                  <a:pt x="23348" y="1730"/>
                  <a:pt x="23199" y="1690"/>
                  <a:pt x="22935" y="1975"/>
                </a:cubicBezTo>
                <a:cubicBezTo>
                  <a:pt x="22724" y="2202"/>
                  <a:pt x="22483" y="2186"/>
                  <a:pt x="22259" y="2145"/>
                </a:cubicBezTo>
                <a:cubicBezTo>
                  <a:pt x="22108" y="2119"/>
                  <a:pt x="21983" y="1940"/>
                  <a:pt x="21836" y="1820"/>
                </a:cubicBezTo>
                <a:cubicBezTo>
                  <a:pt x="21802" y="2306"/>
                  <a:pt x="21802" y="2306"/>
                  <a:pt x="21510" y="2300"/>
                </a:cubicBezTo>
                <a:cubicBezTo>
                  <a:pt x="21382" y="1988"/>
                  <a:pt x="21452" y="1731"/>
                  <a:pt x="21802" y="1489"/>
                </a:cubicBezTo>
                <a:cubicBezTo>
                  <a:pt x="22076" y="1571"/>
                  <a:pt x="22401" y="1666"/>
                  <a:pt x="22724" y="1769"/>
                </a:cubicBezTo>
                <a:cubicBezTo>
                  <a:pt x="22888" y="1821"/>
                  <a:pt x="23002" y="1799"/>
                  <a:pt x="23035" y="1609"/>
                </a:cubicBezTo>
                <a:cubicBezTo>
                  <a:pt x="22156" y="1009"/>
                  <a:pt x="22156" y="1009"/>
                  <a:pt x="21816" y="1018"/>
                </a:cubicBezTo>
                <a:cubicBezTo>
                  <a:pt x="21812" y="1122"/>
                  <a:pt x="21810" y="1222"/>
                  <a:pt x="21807" y="1321"/>
                </a:cubicBezTo>
                <a:cubicBezTo>
                  <a:pt x="21780" y="1322"/>
                  <a:pt x="21753" y="1322"/>
                  <a:pt x="21726" y="1324"/>
                </a:cubicBezTo>
                <a:cubicBezTo>
                  <a:pt x="21702" y="1150"/>
                  <a:pt x="21679" y="978"/>
                  <a:pt x="21653" y="795"/>
                </a:cubicBezTo>
                <a:cubicBezTo>
                  <a:pt x="21275" y="681"/>
                  <a:pt x="20911" y="559"/>
                  <a:pt x="20540" y="464"/>
                </a:cubicBezTo>
                <a:cubicBezTo>
                  <a:pt x="20333" y="412"/>
                  <a:pt x="20113" y="408"/>
                  <a:pt x="19899" y="378"/>
                </a:cubicBezTo>
                <a:cubicBezTo>
                  <a:pt x="19819" y="368"/>
                  <a:pt x="19722" y="372"/>
                  <a:pt x="19660" y="329"/>
                </a:cubicBezTo>
                <a:cubicBezTo>
                  <a:pt x="19400" y="152"/>
                  <a:pt x="19398" y="147"/>
                  <a:pt x="19242" y="362"/>
                </a:cubicBezTo>
                <a:cubicBezTo>
                  <a:pt x="19209" y="407"/>
                  <a:pt x="19180" y="452"/>
                  <a:pt x="19093" y="580"/>
                </a:cubicBezTo>
                <a:cubicBezTo>
                  <a:pt x="19116" y="369"/>
                  <a:pt x="19127" y="261"/>
                  <a:pt x="19139" y="150"/>
                </a:cubicBezTo>
                <a:cubicBezTo>
                  <a:pt x="18811" y="112"/>
                  <a:pt x="18816" y="369"/>
                  <a:pt x="18725" y="530"/>
                </a:cubicBezTo>
                <a:lnTo>
                  <a:pt x="18717" y="517"/>
                </a:lnTo>
                <a:cubicBezTo>
                  <a:pt x="19045" y="616"/>
                  <a:pt x="19373" y="715"/>
                  <a:pt x="19720" y="819"/>
                </a:cubicBezTo>
                <a:cubicBezTo>
                  <a:pt x="19727" y="881"/>
                  <a:pt x="19742" y="983"/>
                  <a:pt x="19756" y="1092"/>
                </a:cubicBezTo>
                <a:cubicBezTo>
                  <a:pt x="19894" y="1072"/>
                  <a:pt x="19998" y="1056"/>
                  <a:pt x="20119" y="1040"/>
                </a:cubicBezTo>
                <a:cubicBezTo>
                  <a:pt x="20165" y="1132"/>
                  <a:pt x="20212" y="1228"/>
                  <a:pt x="20253" y="1311"/>
                </a:cubicBezTo>
                <a:cubicBezTo>
                  <a:pt x="20127" y="1524"/>
                  <a:pt x="19965" y="1560"/>
                  <a:pt x="19765" y="1483"/>
                </a:cubicBezTo>
                <a:cubicBezTo>
                  <a:pt x="19600" y="1421"/>
                  <a:pt x="19434" y="1362"/>
                  <a:pt x="19225" y="1286"/>
                </a:cubicBezTo>
                <a:cubicBezTo>
                  <a:pt x="19210" y="1494"/>
                  <a:pt x="19201" y="1644"/>
                  <a:pt x="19190" y="1810"/>
                </a:cubicBezTo>
                <a:cubicBezTo>
                  <a:pt x="19095" y="1805"/>
                  <a:pt x="19011" y="1801"/>
                  <a:pt x="18928" y="1798"/>
                </a:cubicBezTo>
                <a:cubicBezTo>
                  <a:pt x="18973" y="1572"/>
                  <a:pt x="19011" y="1387"/>
                  <a:pt x="19070" y="1097"/>
                </a:cubicBezTo>
                <a:cubicBezTo>
                  <a:pt x="18758" y="1299"/>
                  <a:pt x="18546" y="1298"/>
                  <a:pt x="18447" y="1134"/>
                </a:cubicBezTo>
                <a:cubicBezTo>
                  <a:pt x="18066" y="1143"/>
                  <a:pt x="17764" y="1149"/>
                  <a:pt x="17396" y="1157"/>
                </a:cubicBezTo>
                <a:cubicBezTo>
                  <a:pt x="17368" y="1091"/>
                  <a:pt x="17323" y="978"/>
                  <a:pt x="17279" y="867"/>
                </a:cubicBezTo>
                <a:cubicBezTo>
                  <a:pt x="17446" y="982"/>
                  <a:pt x="17563" y="1070"/>
                  <a:pt x="17700" y="881"/>
                </a:cubicBezTo>
                <a:cubicBezTo>
                  <a:pt x="17789" y="754"/>
                  <a:pt x="17865" y="619"/>
                  <a:pt x="17951" y="481"/>
                </a:cubicBezTo>
                <a:cubicBezTo>
                  <a:pt x="17839" y="256"/>
                  <a:pt x="17730" y="1"/>
                  <a:pt x="17361" y="164"/>
                </a:cubicBezTo>
                <a:cubicBezTo>
                  <a:pt x="17320" y="303"/>
                  <a:pt x="17326" y="493"/>
                  <a:pt x="17076" y="492"/>
                </a:cubicBezTo>
                <a:cubicBezTo>
                  <a:pt x="16735" y="491"/>
                  <a:pt x="16393" y="520"/>
                  <a:pt x="16073" y="535"/>
                </a:cubicBezTo>
                <a:cubicBezTo>
                  <a:pt x="16000" y="658"/>
                  <a:pt x="15945" y="751"/>
                  <a:pt x="15840" y="928"/>
                </a:cubicBezTo>
                <a:cubicBezTo>
                  <a:pt x="15835" y="748"/>
                  <a:pt x="15834" y="674"/>
                  <a:pt x="15831" y="605"/>
                </a:cubicBezTo>
                <a:cubicBezTo>
                  <a:pt x="15512" y="709"/>
                  <a:pt x="15185" y="803"/>
                  <a:pt x="14870" y="919"/>
                </a:cubicBezTo>
                <a:cubicBezTo>
                  <a:pt x="14527" y="1045"/>
                  <a:pt x="14328" y="1347"/>
                  <a:pt x="14163" y="1536"/>
                </a:cubicBezTo>
                <a:cubicBezTo>
                  <a:pt x="13963" y="1524"/>
                  <a:pt x="13831" y="1496"/>
                  <a:pt x="13708" y="1517"/>
                </a:cubicBezTo>
                <a:cubicBezTo>
                  <a:pt x="13570" y="1539"/>
                  <a:pt x="13440" y="1607"/>
                  <a:pt x="13225" y="1686"/>
                </a:cubicBezTo>
                <a:cubicBezTo>
                  <a:pt x="13391" y="1737"/>
                  <a:pt x="13465" y="1759"/>
                  <a:pt x="13541" y="1780"/>
                </a:cubicBezTo>
                <a:cubicBezTo>
                  <a:pt x="13356" y="2135"/>
                  <a:pt x="13356" y="2135"/>
                  <a:pt x="12902" y="2202"/>
                </a:cubicBezTo>
                <a:cubicBezTo>
                  <a:pt x="12749" y="1977"/>
                  <a:pt x="12729" y="1958"/>
                  <a:pt x="12601" y="2033"/>
                </a:cubicBezTo>
                <a:cubicBezTo>
                  <a:pt x="12305" y="2207"/>
                  <a:pt x="12007" y="2382"/>
                  <a:pt x="11724" y="2578"/>
                </a:cubicBezTo>
                <a:cubicBezTo>
                  <a:pt x="11547" y="2702"/>
                  <a:pt x="11397" y="2866"/>
                  <a:pt x="11199" y="3044"/>
                </a:cubicBezTo>
                <a:cubicBezTo>
                  <a:pt x="10973" y="2986"/>
                  <a:pt x="10953" y="3005"/>
                  <a:pt x="11010" y="3371"/>
                </a:cubicBezTo>
                <a:cubicBezTo>
                  <a:pt x="10903" y="3317"/>
                  <a:pt x="10817" y="3275"/>
                  <a:pt x="10731" y="3232"/>
                </a:cubicBezTo>
                <a:cubicBezTo>
                  <a:pt x="10500" y="3457"/>
                  <a:pt x="10282" y="3668"/>
                  <a:pt x="10092" y="3853"/>
                </a:cubicBezTo>
                <a:cubicBezTo>
                  <a:pt x="9996" y="4254"/>
                  <a:pt x="10353" y="4250"/>
                  <a:pt x="10532" y="4411"/>
                </a:cubicBezTo>
                <a:cubicBezTo>
                  <a:pt x="10450" y="4561"/>
                  <a:pt x="10384" y="4665"/>
                  <a:pt x="10204" y="4535"/>
                </a:cubicBezTo>
                <a:cubicBezTo>
                  <a:pt x="10148" y="4495"/>
                  <a:pt x="9996" y="4483"/>
                  <a:pt x="9977" y="4514"/>
                </a:cubicBezTo>
                <a:cubicBezTo>
                  <a:pt x="9849" y="4719"/>
                  <a:pt x="9699" y="4536"/>
                  <a:pt x="9547" y="4547"/>
                </a:cubicBezTo>
                <a:cubicBezTo>
                  <a:pt x="9401" y="4895"/>
                  <a:pt x="9256" y="5243"/>
                  <a:pt x="9110" y="5591"/>
                </a:cubicBezTo>
                <a:cubicBezTo>
                  <a:pt x="9096" y="5549"/>
                  <a:pt x="9082" y="5507"/>
                  <a:pt x="9068" y="5466"/>
                </a:cubicBezTo>
                <a:cubicBezTo>
                  <a:pt x="8914" y="5599"/>
                  <a:pt x="8770" y="5758"/>
                  <a:pt x="8596" y="5858"/>
                </a:cubicBezTo>
                <a:cubicBezTo>
                  <a:pt x="8510" y="5906"/>
                  <a:pt x="8364" y="5854"/>
                  <a:pt x="8244" y="5848"/>
                </a:cubicBezTo>
                <a:cubicBezTo>
                  <a:pt x="8253" y="5742"/>
                  <a:pt x="8261" y="5636"/>
                  <a:pt x="8274" y="5489"/>
                </a:cubicBezTo>
                <a:cubicBezTo>
                  <a:pt x="8119" y="5562"/>
                  <a:pt x="7966" y="5627"/>
                  <a:pt x="7820" y="5705"/>
                </a:cubicBezTo>
                <a:cubicBezTo>
                  <a:pt x="7464" y="5895"/>
                  <a:pt x="7453" y="5961"/>
                  <a:pt x="7702" y="6310"/>
                </a:cubicBezTo>
                <a:cubicBezTo>
                  <a:pt x="7811" y="6294"/>
                  <a:pt x="7916" y="6280"/>
                  <a:pt x="8057" y="6259"/>
                </a:cubicBezTo>
                <a:cubicBezTo>
                  <a:pt x="7942" y="6435"/>
                  <a:pt x="7860" y="6561"/>
                  <a:pt x="7770" y="6700"/>
                </a:cubicBezTo>
                <a:cubicBezTo>
                  <a:pt x="7615" y="6671"/>
                  <a:pt x="7586" y="6328"/>
                  <a:pt x="7342" y="6474"/>
                </a:cubicBezTo>
                <a:cubicBezTo>
                  <a:pt x="7290" y="6506"/>
                  <a:pt x="7306" y="6651"/>
                  <a:pt x="7292" y="6743"/>
                </a:cubicBezTo>
                <a:cubicBezTo>
                  <a:pt x="7215" y="6747"/>
                  <a:pt x="7142" y="6749"/>
                  <a:pt x="7055" y="6754"/>
                </a:cubicBezTo>
                <a:cubicBezTo>
                  <a:pt x="7048" y="6962"/>
                  <a:pt x="7042" y="7141"/>
                  <a:pt x="7036" y="7329"/>
                </a:cubicBezTo>
                <a:cubicBezTo>
                  <a:pt x="6953" y="7279"/>
                  <a:pt x="6871" y="7228"/>
                  <a:pt x="6770" y="7165"/>
                </a:cubicBezTo>
                <a:cubicBezTo>
                  <a:pt x="6650" y="7451"/>
                  <a:pt x="6605" y="7766"/>
                  <a:pt x="6425" y="7937"/>
                </a:cubicBezTo>
                <a:cubicBezTo>
                  <a:pt x="6175" y="8173"/>
                  <a:pt x="6238" y="8345"/>
                  <a:pt x="6415" y="8571"/>
                </a:cubicBezTo>
                <a:cubicBezTo>
                  <a:pt x="6122" y="8542"/>
                  <a:pt x="5867" y="8655"/>
                  <a:pt x="5853" y="8797"/>
                </a:cubicBezTo>
                <a:cubicBezTo>
                  <a:pt x="5927" y="8884"/>
                  <a:pt x="6002" y="8972"/>
                  <a:pt x="6082" y="9069"/>
                </a:cubicBezTo>
                <a:cubicBezTo>
                  <a:pt x="5936" y="9209"/>
                  <a:pt x="5814" y="9323"/>
                  <a:pt x="5697" y="9443"/>
                </a:cubicBezTo>
                <a:cubicBezTo>
                  <a:pt x="5625" y="9517"/>
                  <a:pt x="5535" y="9592"/>
                  <a:pt x="5502" y="9684"/>
                </a:cubicBezTo>
                <a:cubicBezTo>
                  <a:pt x="5330" y="10163"/>
                  <a:pt x="4966" y="10459"/>
                  <a:pt x="4555" y="10713"/>
                </a:cubicBezTo>
                <a:cubicBezTo>
                  <a:pt x="4253" y="10899"/>
                  <a:pt x="3952" y="11084"/>
                  <a:pt x="3654" y="11277"/>
                </a:cubicBezTo>
                <a:cubicBezTo>
                  <a:pt x="3605" y="11309"/>
                  <a:pt x="3538" y="11375"/>
                  <a:pt x="3541" y="11418"/>
                </a:cubicBezTo>
                <a:cubicBezTo>
                  <a:pt x="3564" y="11679"/>
                  <a:pt x="3373" y="11798"/>
                  <a:pt x="3236" y="11967"/>
                </a:cubicBezTo>
                <a:cubicBezTo>
                  <a:pt x="3103" y="12127"/>
                  <a:pt x="3044" y="12348"/>
                  <a:pt x="2952" y="12543"/>
                </a:cubicBezTo>
                <a:cubicBezTo>
                  <a:pt x="2783" y="12507"/>
                  <a:pt x="2636" y="12479"/>
                  <a:pt x="2424" y="12434"/>
                </a:cubicBezTo>
                <a:cubicBezTo>
                  <a:pt x="2310" y="12808"/>
                  <a:pt x="2204" y="13166"/>
                  <a:pt x="2086" y="13554"/>
                </a:cubicBezTo>
                <a:cubicBezTo>
                  <a:pt x="2233" y="13659"/>
                  <a:pt x="2529" y="13655"/>
                  <a:pt x="2436" y="13992"/>
                </a:cubicBezTo>
                <a:cubicBezTo>
                  <a:pt x="2272" y="13979"/>
                  <a:pt x="2144" y="14345"/>
                  <a:pt x="1909" y="14027"/>
                </a:cubicBezTo>
                <a:cubicBezTo>
                  <a:pt x="1900" y="14015"/>
                  <a:pt x="1726" y="14072"/>
                  <a:pt x="1699" y="14131"/>
                </a:cubicBezTo>
                <a:cubicBezTo>
                  <a:pt x="1516" y="14518"/>
                  <a:pt x="1350" y="14916"/>
                  <a:pt x="1184" y="15312"/>
                </a:cubicBezTo>
                <a:cubicBezTo>
                  <a:pt x="1154" y="15382"/>
                  <a:pt x="1116" y="15506"/>
                  <a:pt x="1146" y="15534"/>
                </a:cubicBezTo>
                <a:cubicBezTo>
                  <a:pt x="1332" y="15710"/>
                  <a:pt x="1164" y="15922"/>
                  <a:pt x="1251" y="16095"/>
                </a:cubicBezTo>
                <a:cubicBezTo>
                  <a:pt x="967" y="16190"/>
                  <a:pt x="839" y="16376"/>
                  <a:pt x="855" y="16677"/>
                </a:cubicBezTo>
                <a:cubicBezTo>
                  <a:pt x="861" y="16826"/>
                  <a:pt x="878" y="16941"/>
                  <a:pt x="690" y="17006"/>
                </a:cubicBezTo>
                <a:cubicBezTo>
                  <a:pt x="616" y="17032"/>
                  <a:pt x="574" y="17182"/>
                  <a:pt x="540" y="17283"/>
                </a:cubicBezTo>
                <a:cubicBezTo>
                  <a:pt x="448" y="17552"/>
                  <a:pt x="367" y="17823"/>
                  <a:pt x="283" y="18094"/>
                </a:cubicBezTo>
                <a:cubicBezTo>
                  <a:pt x="259" y="18168"/>
                  <a:pt x="198" y="18277"/>
                  <a:pt x="226" y="18313"/>
                </a:cubicBezTo>
                <a:cubicBezTo>
                  <a:pt x="396" y="18522"/>
                  <a:pt x="257" y="18745"/>
                  <a:pt x="183" y="18884"/>
                </a:cubicBezTo>
                <a:cubicBezTo>
                  <a:pt x="0" y="19228"/>
                  <a:pt x="94" y="19471"/>
                  <a:pt x="320" y="19685"/>
                </a:cubicBezTo>
                <a:cubicBezTo>
                  <a:pt x="137" y="20025"/>
                  <a:pt x="326" y="20315"/>
                  <a:pt x="345" y="20617"/>
                </a:cubicBezTo>
                <a:cubicBezTo>
                  <a:pt x="375" y="21100"/>
                  <a:pt x="834" y="21025"/>
                  <a:pt x="1037" y="21264"/>
                </a:cubicBezTo>
                <a:cubicBezTo>
                  <a:pt x="939" y="21543"/>
                  <a:pt x="689" y="21778"/>
                  <a:pt x="783" y="22112"/>
                </a:cubicBezTo>
                <a:cubicBezTo>
                  <a:pt x="919" y="22135"/>
                  <a:pt x="1040" y="22155"/>
                  <a:pt x="1219" y="22186"/>
                </a:cubicBezTo>
                <a:cubicBezTo>
                  <a:pt x="1183" y="22378"/>
                  <a:pt x="1158" y="22554"/>
                  <a:pt x="1117" y="22723"/>
                </a:cubicBezTo>
                <a:cubicBezTo>
                  <a:pt x="1037" y="23064"/>
                  <a:pt x="1324" y="23578"/>
                  <a:pt x="1658" y="23602"/>
                </a:cubicBezTo>
                <a:cubicBezTo>
                  <a:pt x="1919" y="23619"/>
                  <a:pt x="2040" y="23776"/>
                  <a:pt x="2190" y="23913"/>
                </a:cubicBezTo>
                <a:cubicBezTo>
                  <a:pt x="2141" y="24076"/>
                  <a:pt x="2098" y="24217"/>
                  <a:pt x="2055" y="24359"/>
                </a:cubicBezTo>
                <a:cubicBezTo>
                  <a:pt x="2305" y="24396"/>
                  <a:pt x="2221" y="24614"/>
                  <a:pt x="2252" y="24754"/>
                </a:cubicBezTo>
                <a:cubicBezTo>
                  <a:pt x="2459" y="24758"/>
                  <a:pt x="2645" y="24762"/>
                  <a:pt x="2868" y="24766"/>
                </a:cubicBezTo>
                <a:cubicBezTo>
                  <a:pt x="2758" y="24904"/>
                  <a:pt x="2678" y="25004"/>
                  <a:pt x="2549" y="25166"/>
                </a:cubicBezTo>
                <a:cubicBezTo>
                  <a:pt x="2704" y="25128"/>
                  <a:pt x="2782" y="25109"/>
                  <a:pt x="2902" y="25081"/>
                </a:cubicBezTo>
                <a:cubicBezTo>
                  <a:pt x="2835" y="25416"/>
                  <a:pt x="2902" y="25719"/>
                  <a:pt x="3189" y="25853"/>
                </a:cubicBezTo>
                <a:cubicBezTo>
                  <a:pt x="3546" y="26020"/>
                  <a:pt x="3748" y="26328"/>
                  <a:pt x="3970" y="26609"/>
                </a:cubicBezTo>
                <a:cubicBezTo>
                  <a:pt x="4144" y="26829"/>
                  <a:pt x="4451" y="26952"/>
                  <a:pt x="4498" y="27281"/>
                </a:cubicBezTo>
                <a:cubicBezTo>
                  <a:pt x="4503" y="27313"/>
                  <a:pt x="4690" y="27318"/>
                  <a:pt x="4799" y="27338"/>
                </a:cubicBezTo>
                <a:cubicBezTo>
                  <a:pt x="4914" y="27535"/>
                  <a:pt x="5009" y="27779"/>
                  <a:pt x="5171" y="27961"/>
                </a:cubicBezTo>
                <a:cubicBezTo>
                  <a:pt x="5410" y="28225"/>
                  <a:pt x="5710" y="28435"/>
                  <a:pt x="5959" y="28691"/>
                </a:cubicBezTo>
                <a:cubicBezTo>
                  <a:pt x="6099" y="28832"/>
                  <a:pt x="6200" y="29014"/>
                  <a:pt x="6278" y="29203"/>
                </a:cubicBezTo>
                <a:cubicBezTo>
                  <a:pt x="6323" y="29313"/>
                  <a:pt x="6371" y="29430"/>
                  <a:pt x="6447" y="29517"/>
                </a:cubicBezTo>
                <a:cubicBezTo>
                  <a:pt x="6558" y="29646"/>
                  <a:pt x="6697" y="29753"/>
                  <a:pt x="6816" y="29861"/>
                </a:cubicBezTo>
                <a:cubicBezTo>
                  <a:pt x="6976" y="29854"/>
                  <a:pt x="7127" y="29848"/>
                  <a:pt x="7286" y="29842"/>
                </a:cubicBezTo>
                <a:cubicBezTo>
                  <a:pt x="7270" y="29927"/>
                  <a:pt x="7259" y="29983"/>
                  <a:pt x="7244" y="30066"/>
                </a:cubicBezTo>
                <a:cubicBezTo>
                  <a:pt x="7364" y="30012"/>
                  <a:pt x="7453" y="29973"/>
                  <a:pt x="7510" y="29947"/>
                </a:cubicBezTo>
                <a:cubicBezTo>
                  <a:pt x="7693" y="30222"/>
                  <a:pt x="7856" y="30468"/>
                  <a:pt x="8034" y="30735"/>
                </a:cubicBezTo>
                <a:cubicBezTo>
                  <a:pt x="7921" y="30750"/>
                  <a:pt x="7852" y="30760"/>
                  <a:pt x="7789" y="30767"/>
                </a:cubicBezTo>
                <a:cubicBezTo>
                  <a:pt x="7775" y="30885"/>
                  <a:pt x="7764" y="30990"/>
                  <a:pt x="7751" y="31097"/>
                </a:cubicBezTo>
                <a:cubicBezTo>
                  <a:pt x="7746" y="31144"/>
                  <a:pt x="7734" y="31233"/>
                  <a:pt x="7737" y="31234"/>
                </a:cubicBezTo>
                <a:cubicBezTo>
                  <a:pt x="7930" y="31270"/>
                  <a:pt x="7861" y="31422"/>
                  <a:pt x="7874" y="31537"/>
                </a:cubicBezTo>
                <a:cubicBezTo>
                  <a:pt x="7901" y="31776"/>
                  <a:pt x="7979" y="31975"/>
                  <a:pt x="8142" y="32172"/>
                </a:cubicBezTo>
                <a:cubicBezTo>
                  <a:pt x="8396" y="32478"/>
                  <a:pt x="8589" y="32835"/>
                  <a:pt x="8821" y="33193"/>
                </a:cubicBezTo>
                <a:cubicBezTo>
                  <a:pt x="8861" y="33202"/>
                  <a:pt x="9027" y="33195"/>
                  <a:pt x="9058" y="33256"/>
                </a:cubicBezTo>
                <a:cubicBezTo>
                  <a:pt x="9188" y="33504"/>
                  <a:pt x="9276" y="33772"/>
                  <a:pt x="9391" y="34063"/>
                </a:cubicBezTo>
                <a:cubicBezTo>
                  <a:pt x="9417" y="34067"/>
                  <a:pt x="9502" y="34080"/>
                  <a:pt x="9624" y="34099"/>
                </a:cubicBezTo>
                <a:cubicBezTo>
                  <a:pt x="9537" y="34313"/>
                  <a:pt x="9547" y="34471"/>
                  <a:pt x="9691" y="34647"/>
                </a:cubicBezTo>
                <a:cubicBezTo>
                  <a:pt x="9871" y="34867"/>
                  <a:pt x="9764" y="35177"/>
                  <a:pt x="9830" y="35437"/>
                </a:cubicBezTo>
                <a:cubicBezTo>
                  <a:pt x="9983" y="36042"/>
                  <a:pt x="10147" y="36646"/>
                  <a:pt x="10323" y="37245"/>
                </a:cubicBezTo>
                <a:cubicBezTo>
                  <a:pt x="10360" y="37372"/>
                  <a:pt x="10455" y="37496"/>
                  <a:pt x="10554" y="37590"/>
                </a:cubicBezTo>
                <a:cubicBezTo>
                  <a:pt x="10713" y="37738"/>
                  <a:pt x="10887" y="37787"/>
                  <a:pt x="10984" y="37493"/>
                </a:cubicBezTo>
                <a:cubicBezTo>
                  <a:pt x="11125" y="37620"/>
                  <a:pt x="11240" y="37722"/>
                  <a:pt x="11354" y="37825"/>
                </a:cubicBezTo>
                <a:cubicBezTo>
                  <a:pt x="11353" y="37737"/>
                  <a:pt x="11350" y="37647"/>
                  <a:pt x="11349" y="37557"/>
                </a:cubicBezTo>
                <a:cubicBezTo>
                  <a:pt x="11475" y="37660"/>
                  <a:pt x="11572" y="37764"/>
                  <a:pt x="11353" y="37816"/>
                </a:cubicBezTo>
                <a:cubicBezTo>
                  <a:pt x="11302" y="37893"/>
                  <a:pt x="11251" y="37970"/>
                  <a:pt x="11204" y="38043"/>
                </a:cubicBezTo>
                <a:cubicBezTo>
                  <a:pt x="11155" y="38026"/>
                  <a:pt x="11124" y="38021"/>
                  <a:pt x="11099" y="38005"/>
                </a:cubicBezTo>
                <a:cubicBezTo>
                  <a:pt x="10830" y="37839"/>
                  <a:pt x="10562" y="37855"/>
                  <a:pt x="10585" y="38049"/>
                </a:cubicBezTo>
                <a:cubicBezTo>
                  <a:pt x="10660" y="38113"/>
                  <a:pt x="10741" y="38184"/>
                  <a:pt x="10823" y="38253"/>
                </a:cubicBezTo>
                <a:cubicBezTo>
                  <a:pt x="10647" y="38532"/>
                  <a:pt x="10801" y="38688"/>
                  <a:pt x="11017" y="38794"/>
                </a:cubicBezTo>
                <a:cubicBezTo>
                  <a:pt x="10808" y="39350"/>
                  <a:pt x="11084" y="39912"/>
                  <a:pt x="11656" y="40152"/>
                </a:cubicBezTo>
                <a:cubicBezTo>
                  <a:pt x="11627" y="40292"/>
                  <a:pt x="11599" y="40433"/>
                  <a:pt x="11570" y="40575"/>
                </a:cubicBezTo>
                <a:cubicBezTo>
                  <a:pt x="11598" y="40595"/>
                  <a:pt x="11625" y="40613"/>
                  <a:pt x="11652" y="40634"/>
                </a:cubicBezTo>
                <a:cubicBezTo>
                  <a:pt x="11796" y="40530"/>
                  <a:pt x="11940" y="40425"/>
                  <a:pt x="12088" y="40319"/>
                </a:cubicBezTo>
                <a:cubicBezTo>
                  <a:pt x="12282" y="40611"/>
                  <a:pt x="11917" y="40637"/>
                  <a:pt x="11839" y="40801"/>
                </a:cubicBezTo>
                <a:cubicBezTo>
                  <a:pt x="11934" y="41273"/>
                  <a:pt x="12405" y="41153"/>
                  <a:pt x="12682" y="41338"/>
                </a:cubicBezTo>
                <a:cubicBezTo>
                  <a:pt x="12729" y="41515"/>
                  <a:pt x="12766" y="41645"/>
                  <a:pt x="12989" y="41744"/>
                </a:cubicBezTo>
                <a:cubicBezTo>
                  <a:pt x="13312" y="41889"/>
                  <a:pt x="13479" y="42305"/>
                  <a:pt x="13890" y="42356"/>
                </a:cubicBezTo>
                <a:cubicBezTo>
                  <a:pt x="13903" y="42357"/>
                  <a:pt x="13904" y="42413"/>
                  <a:pt x="13923" y="42436"/>
                </a:cubicBezTo>
                <a:cubicBezTo>
                  <a:pt x="13974" y="42503"/>
                  <a:pt x="14018" y="42577"/>
                  <a:pt x="14083" y="42628"/>
                </a:cubicBezTo>
                <a:cubicBezTo>
                  <a:pt x="14216" y="42734"/>
                  <a:pt x="14352" y="42845"/>
                  <a:pt x="14505" y="42916"/>
                </a:cubicBezTo>
                <a:cubicBezTo>
                  <a:pt x="14687" y="43003"/>
                  <a:pt x="14848" y="43212"/>
                  <a:pt x="15092" y="43071"/>
                </a:cubicBezTo>
                <a:cubicBezTo>
                  <a:pt x="15109" y="42950"/>
                  <a:pt x="15126" y="42830"/>
                  <a:pt x="15141" y="42720"/>
                </a:cubicBezTo>
                <a:cubicBezTo>
                  <a:pt x="14898" y="42574"/>
                  <a:pt x="14602" y="42548"/>
                  <a:pt x="14500" y="42254"/>
                </a:cubicBezTo>
                <a:cubicBezTo>
                  <a:pt x="14486" y="42217"/>
                  <a:pt x="14433" y="42169"/>
                  <a:pt x="14397" y="42166"/>
                </a:cubicBezTo>
                <a:cubicBezTo>
                  <a:pt x="13908" y="42134"/>
                  <a:pt x="13614" y="41803"/>
                  <a:pt x="13315" y="41476"/>
                </a:cubicBezTo>
                <a:cubicBezTo>
                  <a:pt x="13286" y="41444"/>
                  <a:pt x="13236" y="41410"/>
                  <a:pt x="13194" y="41409"/>
                </a:cubicBezTo>
                <a:cubicBezTo>
                  <a:pt x="12845" y="41398"/>
                  <a:pt x="12729" y="41118"/>
                  <a:pt x="12589" y="40878"/>
                </a:cubicBezTo>
                <a:cubicBezTo>
                  <a:pt x="12412" y="40576"/>
                  <a:pt x="12258" y="40261"/>
                  <a:pt x="12079" y="39921"/>
                </a:cubicBezTo>
                <a:cubicBezTo>
                  <a:pt x="12152" y="39917"/>
                  <a:pt x="12229" y="39889"/>
                  <a:pt x="12282" y="39914"/>
                </a:cubicBezTo>
                <a:cubicBezTo>
                  <a:pt x="12325" y="39936"/>
                  <a:pt x="12343" y="40018"/>
                  <a:pt x="12365" y="40076"/>
                </a:cubicBezTo>
                <a:cubicBezTo>
                  <a:pt x="12473" y="40361"/>
                  <a:pt x="12619" y="40220"/>
                  <a:pt x="12819" y="40050"/>
                </a:cubicBezTo>
                <a:cubicBezTo>
                  <a:pt x="12758" y="40252"/>
                  <a:pt x="12718" y="40384"/>
                  <a:pt x="12683" y="40503"/>
                </a:cubicBezTo>
                <a:cubicBezTo>
                  <a:pt x="12930" y="40706"/>
                  <a:pt x="13148" y="40912"/>
                  <a:pt x="13392" y="41082"/>
                </a:cubicBezTo>
                <a:cubicBezTo>
                  <a:pt x="13927" y="41455"/>
                  <a:pt x="14315" y="41998"/>
                  <a:pt x="14997" y="42208"/>
                </a:cubicBezTo>
                <a:cubicBezTo>
                  <a:pt x="15433" y="42342"/>
                  <a:pt x="15788" y="42738"/>
                  <a:pt x="16185" y="43007"/>
                </a:cubicBezTo>
                <a:cubicBezTo>
                  <a:pt x="16378" y="43138"/>
                  <a:pt x="16589" y="43247"/>
                  <a:pt x="16834" y="43392"/>
                </a:cubicBezTo>
                <a:cubicBezTo>
                  <a:pt x="16664" y="43500"/>
                  <a:pt x="16581" y="43481"/>
                  <a:pt x="16456" y="43406"/>
                </a:cubicBezTo>
                <a:cubicBezTo>
                  <a:pt x="16092" y="43191"/>
                  <a:pt x="15712" y="43007"/>
                  <a:pt x="15325" y="42804"/>
                </a:cubicBezTo>
                <a:cubicBezTo>
                  <a:pt x="15231" y="42910"/>
                  <a:pt x="15161" y="42989"/>
                  <a:pt x="15090" y="43070"/>
                </a:cubicBezTo>
                <a:cubicBezTo>
                  <a:pt x="15570" y="43425"/>
                  <a:pt x="16044" y="43791"/>
                  <a:pt x="16613" y="43986"/>
                </a:cubicBezTo>
                <a:cubicBezTo>
                  <a:pt x="16690" y="43859"/>
                  <a:pt x="16763" y="43739"/>
                  <a:pt x="16870" y="43566"/>
                </a:cubicBezTo>
                <a:cubicBezTo>
                  <a:pt x="16914" y="43696"/>
                  <a:pt x="16940" y="43738"/>
                  <a:pt x="16940" y="43781"/>
                </a:cubicBezTo>
                <a:cubicBezTo>
                  <a:pt x="16940" y="44122"/>
                  <a:pt x="16943" y="44107"/>
                  <a:pt x="17279" y="44091"/>
                </a:cubicBezTo>
                <a:cubicBezTo>
                  <a:pt x="17446" y="44083"/>
                  <a:pt x="17667" y="44077"/>
                  <a:pt x="17690" y="44353"/>
                </a:cubicBezTo>
                <a:cubicBezTo>
                  <a:pt x="17694" y="44400"/>
                  <a:pt x="17773" y="44461"/>
                  <a:pt x="17829" y="44481"/>
                </a:cubicBezTo>
                <a:cubicBezTo>
                  <a:pt x="17935" y="44519"/>
                  <a:pt x="18054" y="44523"/>
                  <a:pt x="18162" y="44559"/>
                </a:cubicBezTo>
                <a:cubicBezTo>
                  <a:pt x="18384" y="44634"/>
                  <a:pt x="18602" y="44727"/>
                  <a:pt x="18825" y="44806"/>
                </a:cubicBezTo>
                <a:cubicBezTo>
                  <a:pt x="19244" y="44956"/>
                  <a:pt x="19746" y="44957"/>
                  <a:pt x="19962" y="45468"/>
                </a:cubicBezTo>
                <a:cubicBezTo>
                  <a:pt x="19992" y="45539"/>
                  <a:pt x="20105" y="45591"/>
                  <a:pt x="20191" y="45618"/>
                </a:cubicBezTo>
                <a:cubicBezTo>
                  <a:pt x="20401" y="45687"/>
                  <a:pt x="20613" y="45747"/>
                  <a:pt x="20828" y="45791"/>
                </a:cubicBezTo>
                <a:cubicBezTo>
                  <a:pt x="21142" y="45854"/>
                  <a:pt x="21434" y="45862"/>
                  <a:pt x="21763" y="45743"/>
                </a:cubicBezTo>
                <a:cubicBezTo>
                  <a:pt x="22137" y="45608"/>
                  <a:pt x="22588" y="45500"/>
                  <a:pt x="22883" y="45920"/>
                </a:cubicBezTo>
                <a:cubicBezTo>
                  <a:pt x="23144" y="45869"/>
                  <a:pt x="23370" y="45797"/>
                  <a:pt x="23601" y="45785"/>
                </a:cubicBezTo>
                <a:cubicBezTo>
                  <a:pt x="23954" y="45765"/>
                  <a:pt x="24310" y="45792"/>
                  <a:pt x="24662" y="45785"/>
                </a:cubicBezTo>
                <a:cubicBezTo>
                  <a:pt x="24736" y="45783"/>
                  <a:pt x="24806" y="45719"/>
                  <a:pt x="24878" y="45684"/>
                </a:cubicBezTo>
                <a:cubicBezTo>
                  <a:pt x="24870" y="45651"/>
                  <a:pt x="24864" y="45620"/>
                  <a:pt x="24859" y="45588"/>
                </a:cubicBezTo>
                <a:cubicBezTo>
                  <a:pt x="24702" y="45570"/>
                  <a:pt x="24545" y="45552"/>
                  <a:pt x="24362" y="45531"/>
                </a:cubicBezTo>
                <a:cubicBezTo>
                  <a:pt x="24373" y="45462"/>
                  <a:pt x="24361" y="45368"/>
                  <a:pt x="24400" y="45330"/>
                </a:cubicBezTo>
                <a:cubicBezTo>
                  <a:pt x="24572" y="45165"/>
                  <a:pt x="24758" y="45221"/>
                  <a:pt x="24940" y="45327"/>
                </a:cubicBezTo>
                <a:cubicBezTo>
                  <a:pt x="25012" y="45369"/>
                  <a:pt x="25087" y="45417"/>
                  <a:pt x="25166" y="45429"/>
                </a:cubicBezTo>
                <a:cubicBezTo>
                  <a:pt x="25358" y="45458"/>
                  <a:pt x="25553" y="45469"/>
                  <a:pt x="25750" y="45488"/>
                </a:cubicBezTo>
                <a:cubicBezTo>
                  <a:pt x="25886" y="45446"/>
                  <a:pt x="26050" y="45395"/>
                  <a:pt x="26175" y="45357"/>
                </a:cubicBezTo>
                <a:cubicBezTo>
                  <a:pt x="26104" y="45092"/>
                  <a:pt x="26052" y="44898"/>
                  <a:pt x="25990" y="44671"/>
                </a:cubicBezTo>
                <a:cubicBezTo>
                  <a:pt x="25910" y="44646"/>
                  <a:pt x="25798" y="44612"/>
                  <a:pt x="25619" y="44559"/>
                </a:cubicBezTo>
                <a:cubicBezTo>
                  <a:pt x="25763" y="44447"/>
                  <a:pt x="25862" y="44370"/>
                  <a:pt x="25934" y="44314"/>
                </a:cubicBezTo>
                <a:cubicBezTo>
                  <a:pt x="26186" y="44403"/>
                  <a:pt x="26060" y="44722"/>
                  <a:pt x="26311" y="44753"/>
                </a:cubicBezTo>
                <a:cubicBezTo>
                  <a:pt x="26436" y="44333"/>
                  <a:pt x="26593" y="44275"/>
                  <a:pt x="27099" y="44479"/>
                </a:cubicBezTo>
                <a:cubicBezTo>
                  <a:pt x="27068" y="44531"/>
                  <a:pt x="27024" y="44628"/>
                  <a:pt x="27013" y="44624"/>
                </a:cubicBezTo>
                <a:cubicBezTo>
                  <a:pt x="26754" y="44535"/>
                  <a:pt x="26583" y="44963"/>
                  <a:pt x="26306" y="44744"/>
                </a:cubicBezTo>
                <a:cubicBezTo>
                  <a:pt x="26277" y="44948"/>
                  <a:pt x="26438" y="44993"/>
                  <a:pt x="26571" y="45081"/>
                </a:cubicBezTo>
                <a:cubicBezTo>
                  <a:pt x="26690" y="45161"/>
                  <a:pt x="26864" y="45291"/>
                  <a:pt x="26863" y="45398"/>
                </a:cubicBezTo>
                <a:cubicBezTo>
                  <a:pt x="26861" y="45667"/>
                  <a:pt x="27015" y="45680"/>
                  <a:pt x="27219" y="45739"/>
                </a:cubicBezTo>
                <a:cubicBezTo>
                  <a:pt x="27159" y="45530"/>
                  <a:pt x="27112" y="45368"/>
                  <a:pt x="27065" y="45203"/>
                </a:cubicBezTo>
                <a:lnTo>
                  <a:pt x="27181" y="45156"/>
                </a:lnTo>
                <a:cubicBezTo>
                  <a:pt x="27232" y="45252"/>
                  <a:pt x="27264" y="45373"/>
                  <a:pt x="27342" y="45434"/>
                </a:cubicBezTo>
                <a:cubicBezTo>
                  <a:pt x="27408" y="45488"/>
                  <a:pt x="27539" y="45507"/>
                  <a:pt x="27623" y="45482"/>
                </a:cubicBezTo>
                <a:cubicBezTo>
                  <a:pt x="27711" y="45456"/>
                  <a:pt x="27744" y="45380"/>
                  <a:pt x="27654" y="45266"/>
                </a:cubicBezTo>
                <a:cubicBezTo>
                  <a:pt x="27563" y="45150"/>
                  <a:pt x="27618" y="45021"/>
                  <a:pt x="27795" y="45044"/>
                </a:cubicBezTo>
                <a:cubicBezTo>
                  <a:pt x="28044" y="45075"/>
                  <a:pt x="28154" y="44942"/>
                  <a:pt x="28242" y="44738"/>
                </a:cubicBezTo>
                <a:cubicBezTo>
                  <a:pt x="28003" y="44562"/>
                  <a:pt x="27779" y="44398"/>
                  <a:pt x="27555" y="44232"/>
                </a:cubicBezTo>
                <a:cubicBezTo>
                  <a:pt x="27560" y="44435"/>
                  <a:pt x="27667" y="44661"/>
                  <a:pt x="27375" y="44861"/>
                </a:cubicBezTo>
                <a:cubicBezTo>
                  <a:pt x="27372" y="44594"/>
                  <a:pt x="27233" y="44361"/>
                  <a:pt x="27565" y="44248"/>
                </a:cubicBezTo>
                <a:cubicBezTo>
                  <a:pt x="27629" y="44176"/>
                  <a:pt x="27695" y="44107"/>
                  <a:pt x="27761" y="44038"/>
                </a:cubicBezTo>
                <a:cubicBezTo>
                  <a:pt x="27646" y="44031"/>
                  <a:pt x="27531" y="44024"/>
                  <a:pt x="27399" y="44015"/>
                </a:cubicBezTo>
                <a:cubicBezTo>
                  <a:pt x="27655" y="43789"/>
                  <a:pt x="27655" y="43789"/>
                  <a:pt x="27744" y="44047"/>
                </a:cubicBezTo>
                <a:cubicBezTo>
                  <a:pt x="27837" y="44030"/>
                  <a:pt x="27940" y="43979"/>
                  <a:pt x="28019" y="44005"/>
                </a:cubicBezTo>
                <a:cubicBezTo>
                  <a:pt x="28092" y="44029"/>
                  <a:pt x="28139" y="44133"/>
                  <a:pt x="28187" y="44190"/>
                </a:cubicBezTo>
                <a:cubicBezTo>
                  <a:pt x="28464" y="44072"/>
                  <a:pt x="28280" y="43879"/>
                  <a:pt x="28258" y="43729"/>
                </a:cubicBezTo>
                <a:cubicBezTo>
                  <a:pt x="28542" y="43549"/>
                  <a:pt x="28759" y="43686"/>
                  <a:pt x="28950" y="43820"/>
                </a:cubicBezTo>
                <a:cubicBezTo>
                  <a:pt x="29133" y="43743"/>
                  <a:pt x="29286" y="43679"/>
                  <a:pt x="29404" y="43629"/>
                </a:cubicBezTo>
                <a:cubicBezTo>
                  <a:pt x="29430" y="43504"/>
                  <a:pt x="29446" y="43419"/>
                  <a:pt x="29445" y="43426"/>
                </a:cubicBezTo>
                <a:cubicBezTo>
                  <a:pt x="29743" y="43285"/>
                  <a:pt x="29968" y="43180"/>
                  <a:pt x="30225" y="43059"/>
                </a:cubicBezTo>
                <a:cubicBezTo>
                  <a:pt x="30300" y="43356"/>
                  <a:pt x="30530" y="43398"/>
                  <a:pt x="30802" y="43372"/>
                </a:cubicBezTo>
                <a:cubicBezTo>
                  <a:pt x="30681" y="43546"/>
                  <a:pt x="30572" y="43705"/>
                  <a:pt x="30506" y="43799"/>
                </a:cubicBezTo>
                <a:cubicBezTo>
                  <a:pt x="30199" y="43872"/>
                  <a:pt x="29953" y="43930"/>
                  <a:pt x="29708" y="43988"/>
                </a:cubicBezTo>
                <a:lnTo>
                  <a:pt x="29707" y="43987"/>
                </a:lnTo>
                <a:cubicBezTo>
                  <a:pt x="29803" y="44039"/>
                  <a:pt x="29911" y="44080"/>
                  <a:pt x="29994" y="44148"/>
                </a:cubicBezTo>
                <a:cubicBezTo>
                  <a:pt x="30234" y="44341"/>
                  <a:pt x="30454" y="44374"/>
                  <a:pt x="30698" y="44142"/>
                </a:cubicBezTo>
                <a:cubicBezTo>
                  <a:pt x="30751" y="44092"/>
                  <a:pt x="30900" y="44104"/>
                  <a:pt x="30985" y="44138"/>
                </a:cubicBezTo>
                <a:cubicBezTo>
                  <a:pt x="31071" y="44171"/>
                  <a:pt x="31129" y="44267"/>
                  <a:pt x="31239" y="44373"/>
                </a:cubicBezTo>
                <a:cubicBezTo>
                  <a:pt x="31271" y="43781"/>
                  <a:pt x="31421" y="43341"/>
                  <a:pt x="32037" y="43278"/>
                </a:cubicBezTo>
                <a:cubicBezTo>
                  <a:pt x="32171" y="43351"/>
                  <a:pt x="32313" y="43427"/>
                  <a:pt x="32452" y="43504"/>
                </a:cubicBezTo>
                <a:cubicBezTo>
                  <a:pt x="32374" y="43661"/>
                  <a:pt x="32123" y="43718"/>
                  <a:pt x="32188" y="43992"/>
                </a:cubicBezTo>
                <a:cubicBezTo>
                  <a:pt x="32573" y="43882"/>
                  <a:pt x="32788" y="43597"/>
                  <a:pt x="33001" y="43300"/>
                </a:cubicBezTo>
                <a:cubicBezTo>
                  <a:pt x="32943" y="43196"/>
                  <a:pt x="32889" y="43102"/>
                  <a:pt x="32834" y="43007"/>
                </a:cubicBezTo>
                <a:cubicBezTo>
                  <a:pt x="32856" y="42983"/>
                  <a:pt x="32876" y="42958"/>
                  <a:pt x="32897" y="42935"/>
                </a:cubicBezTo>
                <a:cubicBezTo>
                  <a:pt x="33015" y="42999"/>
                  <a:pt x="33131" y="43065"/>
                  <a:pt x="33255" y="43135"/>
                </a:cubicBezTo>
                <a:cubicBezTo>
                  <a:pt x="33388" y="42982"/>
                  <a:pt x="33329" y="42854"/>
                  <a:pt x="33224" y="42721"/>
                </a:cubicBezTo>
                <a:cubicBezTo>
                  <a:pt x="33206" y="42697"/>
                  <a:pt x="33236" y="42635"/>
                  <a:pt x="33246" y="42569"/>
                </a:cubicBezTo>
                <a:cubicBezTo>
                  <a:pt x="33338" y="42596"/>
                  <a:pt x="33416" y="42619"/>
                  <a:pt x="33491" y="42643"/>
                </a:cubicBezTo>
                <a:cubicBezTo>
                  <a:pt x="33527" y="42588"/>
                  <a:pt x="33559" y="42536"/>
                  <a:pt x="33593" y="42484"/>
                </a:cubicBezTo>
                <a:cubicBezTo>
                  <a:pt x="33857" y="42081"/>
                  <a:pt x="33855" y="42083"/>
                  <a:pt x="33536" y="41683"/>
                </a:cubicBezTo>
                <a:cubicBezTo>
                  <a:pt x="33505" y="41644"/>
                  <a:pt x="33538" y="41551"/>
                  <a:pt x="33548" y="41378"/>
                </a:cubicBezTo>
                <a:cubicBezTo>
                  <a:pt x="33756" y="41658"/>
                  <a:pt x="33901" y="41853"/>
                  <a:pt x="34109" y="42137"/>
                </a:cubicBezTo>
                <a:cubicBezTo>
                  <a:pt x="34142" y="41683"/>
                  <a:pt x="34254" y="41393"/>
                  <a:pt x="34474" y="41136"/>
                </a:cubicBezTo>
                <a:cubicBezTo>
                  <a:pt x="34703" y="40871"/>
                  <a:pt x="34901" y="40576"/>
                  <a:pt x="35120" y="40285"/>
                </a:cubicBezTo>
                <a:cubicBezTo>
                  <a:pt x="35036" y="40252"/>
                  <a:pt x="34973" y="40226"/>
                  <a:pt x="34906" y="40199"/>
                </a:cubicBezTo>
                <a:cubicBezTo>
                  <a:pt x="34934" y="40153"/>
                  <a:pt x="35224" y="39342"/>
                  <a:pt x="35223" y="39294"/>
                </a:cubicBezTo>
                <a:cubicBezTo>
                  <a:pt x="35267" y="39298"/>
                  <a:pt x="35308" y="39306"/>
                  <a:pt x="35349" y="39305"/>
                </a:cubicBezTo>
                <a:cubicBezTo>
                  <a:pt x="35402" y="39304"/>
                  <a:pt x="35455" y="39294"/>
                  <a:pt x="35501" y="39289"/>
                </a:cubicBezTo>
                <a:cubicBezTo>
                  <a:pt x="35501" y="39022"/>
                  <a:pt x="35193" y="38800"/>
                  <a:pt x="35468" y="38561"/>
                </a:cubicBezTo>
                <a:cubicBezTo>
                  <a:pt x="35616" y="38606"/>
                  <a:pt x="35746" y="38646"/>
                  <a:pt x="35880" y="38686"/>
                </a:cubicBezTo>
                <a:cubicBezTo>
                  <a:pt x="35964" y="38528"/>
                  <a:pt x="36039" y="38389"/>
                  <a:pt x="36114" y="38248"/>
                </a:cubicBezTo>
                <a:cubicBezTo>
                  <a:pt x="35961" y="38261"/>
                  <a:pt x="35864" y="38325"/>
                  <a:pt x="35778" y="38403"/>
                </a:cubicBezTo>
                <a:cubicBezTo>
                  <a:pt x="35643" y="38528"/>
                  <a:pt x="35539" y="38482"/>
                  <a:pt x="35423" y="38377"/>
                </a:cubicBezTo>
                <a:cubicBezTo>
                  <a:pt x="35617" y="38157"/>
                  <a:pt x="35794" y="37955"/>
                  <a:pt x="35980" y="37745"/>
                </a:cubicBezTo>
                <a:cubicBezTo>
                  <a:pt x="35942" y="37542"/>
                  <a:pt x="35730" y="37318"/>
                  <a:pt x="36012" y="37123"/>
                </a:cubicBezTo>
                <a:lnTo>
                  <a:pt x="35994" y="37132"/>
                </a:lnTo>
                <a:cubicBezTo>
                  <a:pt x="36069" y="37036"/>
                  <a:pt x="36151" y="36944"/>
                  <a:pt x="36221" y="36844"/>
                </a:cubicBezTo>
                <a:cubicBezTo>
                  <a:pt x="36412" y="36571"/>
                  <a:pt x="36558" y="36252"/>
                  <a:pt x="36797" y="36034"/>
                </a:cubicBezTo>
                <a:cubicBezTo>
                  <a:pt x="36991" y="35859"/>
                  <a:pt x="37028" y="35692"/>
                  <a:pt x="37018" y="35557"/>
                </a:cubicBezTo>
                <a:cubicBezTo>
                  <a:pt x="36914" y="35442"/>
                  <a:pt x="36843" y="35387"/>
                  <a:pt x="36802" y="35313"/>
                </a:cubicBezTo>
                <a:cubicBezTo>
                  <a:pt x="36739" y="35195"/>
                  <a:pt x="36844" y="35003"/>
                  <a:pt x="36616" y="34947"/>
                </a:cubicBezTo>
                <a:cubicBezTo>
                  <a:pt x="36573" y="34937"/>
                  <a:pt x="36571" y="34750"/>
                  <a:pt x="36545" y="34616"/>
                </a:cubicBezTo>
                <a:cubicBezTo>
                  <a:pt x="36824" y="34586"/>
                  <a:pt x="36895" y="34413"/>
                  <a:pt x="36949" y="34174"/>
                </a:cubicBezTo>
                <a:cubicBezTo>
                  <a:pt x="37003" y="33945"/>
                  <a:pt x="36980" y="33656"/>
                  <a:pt x="37210" y="33564"/>
                </a:cubicBezTo>
                <a:cubicBezTo>
                  <a:pt x="37101" y="33440"/>
                  <a:pt x="37006" y="33330"/>
                  <a:pt x="36909" y="33221"/>
                </a:cubicBezTo>
                <a:cubicBezTo>
                  <a:pt x="37029" y="33117"/>
                  <a:pt x="37096" y="33048"/>
                  <a:pt x="37173" y="32994"/>
                </a:cubicBezTo>
                <a:cubicBezTo>
                  <a:pt x="37283" y="32917"/>
                  <a:pt x="37006" y="32726"/>
                  <a:pt x="37268" y="32681"/>
                </a:cubicBezTo>
                <a:cubicBezTo>
                  <a:pt x="37293" y="32677"/>
                  <a:pt x="37267" y="32429"/>
                  <a:pt x="37278" y="32296"/>
                </a:cubicBezTo>
                <a:cubicBezTo>
                  <a:pt x="37282" y="32236"/>
                  <a:pt x="37315" y="32181"/>
                  <a:pt x="37334" y="32127"/>
                </a:cubicBezTo>
                <a:cubicBezTo>
                  <a:pt x="37234" y="32054"/>
                  <a:pt x="37148" y="31993"/>
                  <a:pt x="37055" y="31926"/>
                </a:cubicBezTo>
                <a:cubicBezTo>
                  <a:pt x="37185" y="31540"/>
                  <a:pt x="37319" y="31158"/>
                  <a:pt x="37075" y="30792"/>
                </a:cubicBezTo>
                <a:cubicBezTo>
                  <a:pt x="36926" y="30566"/>
                  <a:pt x="36876" y="30360"/>
                  <a:pt x="36995" y="30099"/>
                </a:cubicBezTo>
                <a:cubicBezTo>
                  <a:pt x="37088" y="29895"/>
                  <a:pt x="36859" y="29620"/>
                  <a:pt x="37075" y="29496"/>
                </a:cubicBezTo>
                <a:cubicBezTo>
                  <a:pt x="36984" y="29307"/>
                  <a:pt x="36904" y="29161"/>
                  <a:pt x="36839" y="29008"/>
                </a:cubicBezTo>
                <a:cubicBezTo>
                  <a:pt x="36762" y="28826"/>
                  <a:pt x="36692" y="28639"/>
                  <a:pt x="36636" y="28449"/>
                </a:cubicBezTo>
                <a:cubicBezTo>
                  <a:pt x="36622" y="28404"/>
                  <a:pt x="36664" y="28306"/>
                  <a:pt x="36706" y="28286"/>
                </a:cubicBezTo>
                <a:cubicBezTo>
                  <a:pt x="37013" y="28138"/>
                  <a:pt x="36890" y="27849"/>
                  <a:pt x="36907" y="27628"/>
                </a:cubicBezTo>
                <a:cubicBezTo>
                  <a:pt x="36945" y="27129"/>
                  <a:pt x="36550" y="26854"/>
                  <a:pt x="36049" y="26994"/>
                </a:cubicBezTo>
                <a:cubicBezTo>
                  <a:pt x="35675" y="26348"/>
                  <a:pt x="35675" y="26348"/>
                  <a:pt x="35933" y="26097"/>
                </a:cubicBezTo>
                <a:cubicBezTo>
                  <a:pt x="35986" y="26254"/>
                  <a:pt x="36037" y="26411"/>
                  <a:pt x="36091" y="26581"/>
                </a:cubicBezTo>
                <a:cubicBezTo>
                  <a:pt x="36242" y="26551"/>
                  <a:pt x="36361" y="26531"/>
                  <a:pt x="36464" y="26511"/>
                </a:cubicBezTo>
                <a:cubicBezTo>
                  <a:pt x="36490" y="26310"/>
                  <a:pt x="36513" y="26133"/>
                  <a:pt x="36539" y="25929"/>
                </a:cubicBezTo>
                <a:cubicBezTo>
                  <a:pt x="36270" y="25936"/>
                  <a:pt x="36015" y="25900"/>
                  <a:pt x="35974" y="25566"/>
                </a:cubicBezTo>
                <a:cubicBezTo>
                  <a:pt x="36132" y="25524"/>
                  <a:pt x="36291" y="25483"/>
                  <a:pt x="36421" y="25450"/>
                </a:cubicBezTo>
                <a:cubicBezTo>
                  <a:pt x="36349" y="25281"/>
                  <a:pt x="36291" y="25145"/>
                  <a:pt x="36211" y="24957"/>
                </a:cubicBezTo>
                <a:cubicBezTo>
                  <a:pt x="36121" y="25055"/>
                  <a:pt x="36057" y="25129"/>
                  <a:pt x="35990" y="25198"/>
                </a:cubicBezTo>
                <a:cubicBezTo>
                  <a:pt x="35922" y="25268"/>
                  <a:pt x="35849" y="25331"/>
                  <a:pt x="35778" y="25398"/>
                </a:cubicBezTo>
                <a:cubicBezTo>
                  <a:pt x="35793" y="25503"/>
                  <a:pt x="35807" y="25608"/>
                  <a:pt x="35822" y="25712"/>
                </a:cubicBezTo>
                <a:cubicBezTo>
                  <a:pt x="35535" y="25518"/>
                  <a:pt x="35535" y="25518"/>
                  <a:pt x="35515" y="25119"/>
                </a:cubicBezTo>
                <a:cubicBezTo>
                  <a:pt x="35641" y="25255"/>
                  <a:pt x="35713" y="25333"/>
                  <a:pt x="35786" y="25414"/>
                </a:cubicBezTo>
                <a:cubicBezTo>
                  <a:pt x="35794" y="25250"/>
                  <a:pt x="35802" y="25086"/>
                  <a:pt x="35808" y="24961"/>
                </a:cubicBezTo>
                <a:cubicBezTo>
                  <a:pt x="36028" y="24885"/>
                  <a:pt x="36220" y="24820"/>
                  <a:pt x="36482" y="24729"/>
                </a:cubicBezTo>
                <a:cubicBezTo>
                  <a:pt x="36314" y="24593"/>
                  <a:pt x="36223" y="24519"/>
                  <a:pt x="36126" y="24440"/>
                </a:cubicBezTo>
                <a:cubicBezTo>
                  <a:pt x="36184" y="24404"/>
                  <a:pt x="36242" y="24368"/>
                  <a:pt x="36315" y="24321"/>
                </a:cubicBezTo>
                <a:cubicBezTo>
                  <a:pt x="36252" y="24211"/>
                  <a:pt x="36195" y="24113"/>
                  <a:pt x="36140" y="24017"/>
                </a:cubicBezTo>
                <a:cubicBezTo>
                  <a:pt x="35798" y="24154"/>
                  <a:pt x="35804" y="24406"/>
                  <a:pt x="35882" y="24650"/>
                </a:cubicBezTo>
                <a:cubicBezTo>
                  <a:pt x="35520" y="24801"/>
                  <a:pt x="35575" y="24429"/>
                  <a:pt x="35419" y="24356"/>
                </a:cubicBezTo>
                <a:cubicBezTo>
                  <a:pt x="35241" y="24273"/>
                  <a:pt x="35026" y="24259"/>
                  <a:pt x="34948" y="23989"/>
                </a:cubicBezTo>
                <a:cubicBezTo>
                  <a:pt x="35052" y="23946"/>
                  <a:pt x="35151" y="23904"/>
                  <a:pt x="35262" y="23857"/>
                </a:cubicBezTo>
                <a:cubicBezTo>
                  <a:pt x="35271" y="23976"/>
                  <a:pt x="35276" y="24051"/>
                  <a:pt x="35282" y="24144"/>
                </a:cubicBezTo>
                <a:cubicBezTo>
                  <a:pt x="35350" y="24116"/>
                  <a:pt x="35429" y="24091"/>
                  <a:pt x="35428" y="24085"/>
                </a:cubicBezTo>
                <a:cubicBezTo>
                  <a:pt x="35386" y="23890"/>
                  <a:pt x="35416" y="23672"/>
                  <a:pt x="35155" y="23573"/>
                </a:cubicBezTo>
                <a:cubicBezTo>
                  <a:pt x="34933" y="23489"/>
                  <a:pt x="34735" y="23342"/>
                  <a:pt x="34439" y="23175"/>
                </a:cubicBezTo>
                <a:cubicBezTo>
                  <a:pt x="34629" y="23144"/>
                  <a:pt x="34729" y="23128"/>
                  <a:pt x="34881" y="23103"/>
                </a:cubicBezTo>
                <a:cubicBezTo>
                  <a:pt x="34780" y="23035"/>
                  <a:pt x="34703" y="22940"/>
                  <a:pt x="34641" y="22949"/>
                </a:cubicBezTo>
                <a:cubicBezTo>
                  <a:pt x="34455" y="22978"/>
                  <a:pt x="34372" y="22885"/>
                  <a:pt x="34333" y="22738"/>
                </a:cubicBezTo>
                <a:cubicBezTo>
                  <a:pt x="34236" y="22380"/>
                  <a:pt x="34152" y="22018"/>
                  <a:pt x="34048" y="21596"/>
                </a:cubicBezTo>
                <a:cubicBezTo>
                  <a:pt x="33980" y="21556"/>
                  <a:pt x="33849" y="21482"/>
                  <a:pt x="33717" y="21407"/>
                </a:cubicBezTo>
                <a:cubicBezTo>
                  <a:pt x="33918" y="21121"/>
                  <a:pt x="33801" y="20652"/>
                  <a:pt x="34285" y="20553"/>
                </a:cubicBezTo>
                <a:cubicBezTo>
                  <a:pt x="34327" y="20730"/>
                  <a:pt x="34365" y="20894"/>
                  <a:pt x="34411" y="21084"/>
                </a:cubicBezTo>
                <a:cubicBezTo>
                  <a:pt x="34536" y="21054"/>
                  <a:pt x="34651" y="21025"/>
                  <a:pt x="34754" y="21001"/>
                </a:cubicBezTo>
                <a:cubicBezTo>
                  <a:pt x="34794" y="21088"/>
                  <a:pt x="34827" y="21158"/>
                  <a:pt x="34859" y="21227"/>
                </a:cubicBezTo>
                <a:cubicBezTo>
                  <a:pt x="34893" y="20718"/>
                  <a:pt x="34662" y="20343"/>
                  <a:pt x="34291" y="20042"/>
                </a:cubicBezTo>
                <a:cubicBezTo>
                  <a:pt x="34137" y="20340"/>
                  <a:pt x="34030" y="20674"/>
                  <a:pt x="33681" y="20862"/>
                </a:cubicBezTo>
                <a:cubicBezTo>
                  <a:pt x="33546" y="20779"/>
                  <a:pt x="33406" y="20691"/>
                  <a:pt x="33249" y="20592"/>
                </a:cubicBezTo>
                <a:cubicBezTo>
                  <a:pt x="33298" y="20485"/>
                  <a:pt x="33344" y="20388"/>
                  <a:pt x="33390" y="20290"/>
                </a:cubicBezTo>
                <a:cubicBezTo>
                  <a:pt x="33347" y="20169"/>
                  <a:pt x="33220" y="20037"/>
                  <a:pt x="33418" y="19939"/>
                </a:cubicBezTo>
                <a:cubicBezTo>
                  <a:pt x="33446" y="19925"/>
                  <a:pt x="33526" y="19954"/>
                  <a:pt x="33538" y="19980"/>
                </a:cubicBezTo>
                <a:cubicBezTo>
                  <a:pt x="33609" y="20141"/>
                  <a:pt x="33541" y="20244"/>
                  <a:pt x="33377" y="20293"/>
                </a:cubicBezTo>
                <a:cubicBezTo>
                  <a:pt x="33511" y="20306"/>
                  <a:pt x="33629" y="20414"/>
                  <a:pt x="33787" y="20277"/>
                </a:cubicBezTo>
                <a:cubicBezTo>
                  <a:pt x="33922" y="20159"/>
                  <a:pt x="34126" y="20124"/>
                  <a:pt x="34299" y="20053"/>
                </a:cubicBezTo>
                <a:cubicBezTo>
                  <a:pt x="34283" y="19928"/>
                  <a:pt x="34267" y="19803"/>
                  <a:pt x="34246" y="19631"/>
                </a:cubicBezTo>
                <a:cubicBezTo>
                  <a:pt x="33851" y="20002"/>
                  <a:pt x="33702" y="19962"/>
                  <a:pt x="33574" y="19524"/>
                </a:cubicBezTo>
                <a:cubicBezTo>
                  <a:pt x="33384" y="19479"/>
                  <a:pt x="33137" y="19730"/>
                  <a:pt x="32980" y="19397"/>
                </a:cubicBezTo>
                <a:close/>
                <a:moveTo>
                  <a:pt x="17742" y="43959"/>
                </a:moveTo>
                <a:cubicBezTo>
                  <a:pt x="17414" y="44023"/>
                  <a:pt x="17418" y="43842"/>
                  <a:pt x="17414" y="43669"/>
                </a:cubicBezTo>
                <a:cubicBezTo>
                  <a:pt x="17298" y="43634"/>
                  <a:pt x="17140" y="43673"/>
                  <a:pt x="17153" y="43438"/>
                </a:cubicBezTo>
                <a:cubicBezTo>
                  <a:pt x="17235" y="43516"/>
                  <a:pt x="17315" y="43595"/>
                  <a:pt x="17397" y="43675"/>
                </a:cubicBezTo>
                <a:cubicBezTo>
                  <a:pt x="17503" y="43757"/>
                  <a:pt x="17602" y="43841"/>
                  <a:pt x="17742" y="43959"/>
                </a:cubicBezTo>
                <a:close/>
                <a:moveTo>
                  <a:pt x="10180" y="35937"/>
                </a:moveTo>
                <a:cubicBezTo>
                  <a:pt x="10328" y="36004"/>
                  <a:pt x="10506" y="35729"/>
                  <a:pt x="10541" y="36075"/>
                </a:cubicBezTo>
                <a:cubicBezTo>
                  <a:pt x="10621" y="36192"/>
                  <a:pt x="10718" y="36303"/>
                  <a:pt x="10702" y="36506"/>
                </a:cubicBezTo>
                <a:cubicBezTo>
                  <a:pt x="10470" y="36381"/>
                  <a:pt x="10522" y="36223"/>
                  <a:pt x="10552" y="36070"/>
                </a:cubicBezTo>
                <a:cubicBezTo>
                  <a:pt x="10430" y="36095"/>
                  <a:pt x="10291" y="36195"/>
                  <a:pt x="10180" y="35937"/>
                </a:cubicBezTo>
                <a:close/>
                <a:moveTo>
                  <a:pt x="9859" y="34262"/>
                </a:moveTo>
                <a:cubicBezTo>
                  <a:pt x="9775" y="34038"/>
                  <a:pt x="9701" y="33811"/>
                  <a:pt x="9623" y="33579"/>
                </a:cubicBezTo>
                <a:cubicBezTo>
                  <a:pt x="9947" y="33689"/>
                  <a:pt x="10031" y="33873"/>
                  <a:pt x="9968" y="34321"/>
                </a:cubicBezTo>
                <a:cubicBezTo>
                  <a:pt x="10057" y="34382"/>
                  <a:pt x="10147" y="34441"/>
                  <a:pt x="10234" y="34505"/>
                </a:cubicBezTo>
                <a:cubicBezTo>
                  <a:pt x="10352" y="34590"/>
                  <a:pt x="10462" y="34681"/>
                  <a:pt x="10376" y="34882"/>
                </a:cubicBezTo>
                <a:cubicBezTo>
                  <a:pt x="10256" y="34837"/>
                  <a:pt x="10135" y="34790"/>
                  <a:pt x="10016" y="34745"/>
                </a:cubicBezTo>
                <a:cubicBezTo>
                  <a:pt x="10004" y="34590"/>
                  <a:pt x="9992" y="34452"/>
                  <a:pt x="9980" y="34314"/>
                </a:cubicBezTo>
                <a:cubicBezTo>
                  <a:pt x="9938" y="34297"/>
                  <a:pt x="9870" y="34291"/>
                  <a:pt x="9859" y="34262"/>
                </a:cubicBezTo>
                <a:close/>
                <a:moveTo>
                  <a:pt x="6519" y="11068"/>
                </a:moveTo>
                <a:cubicBezTo>
                  <a:pt x="6383" y="11271"/>
                  <a:pt x="6285" y="11417"/>
                  <a:pt x="6190" y="11562"/>
                </a:cubicBezTo>
                <a:cubicBezTo>
                  <a:pt x="6172" y="11338"/>
                  <a:pt x="6155" y="11139"/>
                  <a:pt x="6138" y="10939"/>
                </a:cubicBezTo>
                <a:cubicBezTo>
                  <a:pt x="5950" y="11132"/>
                  <a:pt x="6013" y="11478"/>
                  <a:pt x="5680" y="11674"/>
                </a:cubicBezTo>
                <a:cubicBezTo>
                  <a:pt x="5697" y="11426"/>
                  <a:pt x="5666" y="11220"/>
                  <a:pt x="5734" y="11056"/>
                </a:cubicBezTo>
                <a:cubicBezTo>
                  <a:pt x="5789" y="10920"/>
                  <a:pt x="5931" y="10745"/>
                  <a:pt x="6138" y="10917"/>
                </a:cubicBezTo>
                <a:cubicBezTo>
                  <a:pt x="6244" y="10961"/>
                  <a:pt x="6349" y="11002"/>
                  <a:pt x="6519" y="11068"/>
                </a:cubicBezTo>
                <a:close/>
                <a:moveTo>
                  <a:pt x="25540" y="22780"/>
                </a:moveTo>
                <a:cubicBezTo>
                  <a:pt x="25628" y="22783"/>
                  <a:pt x="25715" y="22787"/>
                  <a:pt x="25786" y="22789"/>
                </a:cubicBezTo>
                <a:cubicBezTo>
                  <a:pt x="25860" y="23516"/>
                  <a:pt x="25606" y="24213"/>
                  <a:pt x="25843" y="24908"/>
                </a:cubicBezTo>
                <a:cubicBezTo>
                  <a:pt x="25671" y="24999"/>
                  <a:pt x="25519" y="24973"/>
                  <a:pt x="25559" y="24820"/>
                </a:cubicBezTo>
                <a:cubicBezTo>
                  <a:pt x="25606" y="24635"/>
                  <a:pt x="25514" y="24552"/>
                  <a:pt x="25443" y="24429"/>
                </a:cubicBezTo>
                <a:cubicBezTo>
                  <a:pt x="25385" y="24323"/>
                  <a:pt x="25336" y="24197"/>
                  <a:pt x="25332" y="24079"/>
                </a:cubicBezTo>
                <a:cubicBezTo>
                  <a:pt x="25318" y="23756"/>
                  <a:pt x="25313" y="23430"/>
                  <a:pt x="25343" y="23110"/>
                </a:cubicBezTo>
                <a:cubicBezTo>
                  <a:pt x="25355" y="22992"/>
                  <a:pt x="25479" y="22887"/>
                  <a:pt x="25551" y="22776"/>
                </a:cubicBezTo>
                <a:cubicBezTo>
                  <a:pt x="25515" y="22701"/>
                  <a:pt x="25479" y="22629"/>
                  <a:pt x="25443" y="22555"/>
                </a:cubicBezTo>
                <a:cubicBezTo>
                  <a:pt x="25506" y="22540"/>
                  <a:pt x="25570" y="22524"/>
                  <a:pt x="25633" y="22511"/>
                </a:cubicBezTo>
                <a:cubicBezTo>
                  <a:pt x="25264" y="22154"/>
                  <a:pt x="25570" y="21855"/>
                  <a:pt x="25719" y="21538"/>
                </a:cubicBezTo>
                <a:cubicBezTo>
                  <a:pt x="25832" y="21830"/>
                  <a:pt x="25838" y="22133"/>
                  <a:pt x="25803" y="22435"/>
                </a:cubicBezTo>
                <a:cubicBezTo>
                  <a:pt x="25800" y="22464"/>
                  <a:pt x="25687" y="22477"/>
                  <a:pt x="25626" y="22500"/>
                </a:cubicBezTo>
                <a:cubicBezTo>
                  <a:pt x="25597" y="22591"/>
                  <a:pt x="25569" y="22685"/>
                  <a:pt x="25540" y="22780"/>
                </a:cubicBezTo>
                <a:close/>
                <a:moveTo>
                  <a:pt x="32759" y="39974"/>
                </a:moveTo>
                <a:lnTo>
                  <a:pt x="32277" y="40450"/>
                </a:lnTo>
                <a:cubicBezTo>
                  <a:pt x="32256" y="40433"/>
                  <a:pt x="32238" y="40418"/>
                  <a:pt x="32217" y="40401"/>
                </a:cubicBezTo>
                <a:cubicBezTo>
                  <a:pt x="32355" y="40174"/>
                  <a:pt x="32495" y="39946"/>
                  <a:pt x="32636" y="39719"/>
                </a:cubicBezTo>
                <a:cubicBezTo>
                  <a:pt x="32875" y="39497"/>
                  <a:pt x="32962" y="39208"/>
                  <a:pt x="32979" y="38883"/>
                </a:cubicBezTo>
                <a:cubicBezTo>
                  <a:pt x="33074" y="38895"/>
                  <a:pt x="33147" y="38904"/>
                  <a:pt x="33286" y="38921"/>
                </a:cubicBezTo>
                <a:cubicBezTo>
                  <a:pt x="33199" y="39205"/>
                  <a:pt x="33149" y="39490"/>
                  <a:pt x="33028" y="39742"/>
                </a:cubicBezTo>
                <a:cubicBezTo>
                  <a:pt x="32923" y="39959"/>
                  <a:pt x="32766" y="39762"/>
                  <a:pt x="32635" y="39718"/>
                </a:cubicBezTo>
                <a:cubicBezTo>
                  <a:pt x="32675" y="39802"/>
                  <a:pt x="32715" y="39885"/>
                  <a:pt x="32759" y="39974"/>
                </a:cubicBezTo>
                <a:close/>
                <a:moveTo>
                  <a:pt x="23125" y="42998"/>
                </a:moveTo>
                <a:cubicBezTo>
                  <a:pt x="23268" y="43000"/>
                  <a:pt x="23410" y="42995"/>
                  <a:pt x="23651" y="42991"/>
                </a:cubicBezTo>
                <a:cubicBezTo>
                  <a:pt x="23372" y="43211"/>
                  <a:pt x="23184" y="43358"/>
                  <a:pt x="22993" y="43509"/>
                </a:cubicBezTo>
                <a:cubicBezTo>
                  <a:pt x="22784" y="43361"/>
                  <a:pt x="22568" y="43207"/>
                  <a:pt x="22330" y="43038"/>
                </a:cubicBezTo>
                <a:cubicBezTo>
                  <a:pt x="22463" y="43022"/>
                  <a:pt x="22602" y="43007"/>
                  <a:pt x="22738" y="42990"/>
                </a:cubicBezTo>
                <a:cubicBezTo>
                  <a:pt x="22744" y="42850"/>
                  <a:pt x="22750" y="42710"/>
                  <a:pt x="22758" y="42497"/>
                </a:cubicBezTo>
                <a:cubicBezTo>
                  <a:pt x="22852" y="42595"/>
                  <a:pt x="22891" y="42636"/>
                  <a:pt x="22930" y="42677"/>
                </a:cubicBezTo>
                <a:cubicBezTo>
                  <a:pt x="22960" y="42710"/>
                  <a:pt x="22990" y="42742"/>
                  <a:pt x="23025" y="42782"/>
                </a:cubicBezTo>
                <a:cubicBezTo>
                  <a:pt x="22926" y="42851"/>
                  <a:pt x="22831" y="42920"/>
                  <a:pt x="22736" y="42988"/>
                </a:cubicBezTo>
                <a:cubicBezTo>
                  <a:pt x="22862" y="42992"/>
                  <a:pt x="22994" y="42998"/>
                  <a:pt x="23125" y="42998"/>
                </a:cubicBezTo>
                <a:close/>
                <a:moveTo>
                  <a:pt x="20729" y="8894"/>
                </a:moveTo>
                <a:cubicBezTo>
                  <a:pt x="20562" y="8918"/>
                  <a:pt x="20484" y="8804"/>
                  <a:pt x="20499" y="8677"/>
                </a:cubicBezTo>
                <a:cubicBezTo>
                  <a:pt x="20557" y="8233"/>
                  <a:pt x="20639" y="7791"/>
                  <a:pt x="20717" y="7351"/>
                </a:cubicBezTo>
                <a:cubicBezTo>
                  <a:pt x="20727" y="7295"/>
                  <a:pt x="20780" y="7249"/>
                  <a:pt x="20814" y="7196"/>
                </a:cubicBezTo>
                <a:cubicBezTo>
                  <a:pt x="20835" y="6863"/>
                  <a:pt x="20857" y="6529"/>
                  <a:pt x="20882" y="6154"/>
                </a:cubicBezTo>
                <a:cubicBezTo>
                  <a:pt x="20957" y="6098"/>
                  <a:pt x="21062" y="6020"/>
                  <a:pt x="21199" y="5921"/>
                </a:cubicBezTo>
                <a:cubicBezTo>
                  <a:pt x="21319" y="6461"/>
                  <a:pt x="20984" y="6809"/>
                  <a:pt x="20804" y="7203"/>
                </a:cubicBezTo>
                <a:cubicBezTo>
                  <a:pt x="20896" y="7633"/>
                  <a:pt x="20861" y="8463"/>
                  <a:pt x="20729" y="8894"/>
                </a:cubicBezTo>
                <a:close/>
                <a:moveTo>
                  <a:pt x="16077" y="6157"/>
                </a:moveTo>
                <a:cubicBezTo>
                  <a:pt x="15805" y="6358"/>
                  <a:pt x="15596" y="6425"/>
                  <a:pt x="15349" y="6312"/>
                </a:cubicBezTo>
                <a:cubicBezTo>
                  <a:pt x="15152" y="6521"/>
                  <a:pt x="14979" y="6202"/>
                  <a:pt x="14760" y="6253"/>
                </a:cubicBezTo>
                <a:cubicBezTo>
                  <a:pt x="14819" y="6206"/>
                  <a:pt x="14877" y="6157"/>
                  <a:pt x="14947" y="6101"/>
                </a:cubicBezTo>
                <a:cubicBezTo>
                  <a:pt x="14872" y="6019"/>
                  <a:pt x="14797" y="5936"/>
                  <a:pt x="14718" y="5849"/>
                </a:cubicBezTo>
                <a:cubicBezTo>
                  <a:pt x="15082" y="5596"/>
                  <a:pt x="15595" y="5865"/>
                  <a:pt x="15892" y="5394"/>
                </a:cubicBezTo>
                <a:cubicBezTo>
                  <a:pt x="15929" y="5519"/>
                  <a:pt x="15958" y="5612"/>
                  <a:pt x="15985" y="5703"/>
                </a:cubicBezTo>
                <a:cubicBezTo>
                  <a:pt x="16129" y="5540"/>
                  <a:pt x="16120" y="5541"/>
                  <a:pt x="16083" y="5346"/>
                </a:cubicBezTo>
                <a:cubicBezTo>
                  <a:pt x="16070" y="5281"/>
                  <a:pt x="16089" y="5181"/>
                  <a:pt x="16133" y="5144"/>
                </a:cubicBezTo>
                <a:cubicBezTo>
                  <a:pt x="16211" y="5077"/>
                  <a:pt x="16319" y="5047"/>
                  <a:pt x="16487" y="4968"/>
                </a:cubicBezTo>
                <a:cubicBezTo>
                  <a:pt x="16450" y="5234"/>
                  <a:pt x="16422" y="5446"/>
                  <a:pt x="16386" y="5706"/>
                </a:cubicBezTo>
                <a:cubicBezTo>
                  <a:pt x="16456" y="5744"/>
                  <a:pt x="16570" y="5808"/>
                  <a:pt x="16685" y="5870"/>
                </a:cubicBezTo>
                <a:cubicBezTo>
                  <a:pt x="16681" y="5879"/>
                  <a:pt x="16679" y="5889"/>
                  <a:pt x="16674" y="5898"/>
                </a:cubicBezTo>
                <a:cubicBezTo>
                  <a:pt x="16446" y="5829"/>
                  <a:pt x="16219" y="5762"/>
                  <a:pt x="15992" y="5692"/>
                </a:cubicBezTo>
                <a:cubicBezTo>
                  <a:pt x="15721" y="5702"/>
                  <a:pt x="15717" y="5950"/>
                  <a:pt x="15612" y="6107"/>
                </a:cubicBezTo>
                <a:cubicBezTo>
                  <a:pt x="15741" y="6119"/>
                  <a:pt x="15870" y="6134"/>
                  <a:pt x="16077" y="6157"/>
                </a:cubicBezTo>
                <a:close/>
                <a:moveTo>
                  <a:pt x="14505" y="2834"/>
                </a:moveTo>
                <a:cubicBezTo>
                  <a:pt x="13934" y="2929"/>
                  <a:pt x="13371" y="3022"/>
                  <a:pt x="12734" y="3128"/>
                </a:cubicBezTo>
                <a:cubicBezTo>
                  <a:pt x="12873" y="2924"/>
                  <a:pt x="12978" y="2770"/>
                  <a:pt x="13079" y="2622"/>
                </a:cubicBezTo>
                <a:cubicBezTo>
                  <a:pt x="13304" y="2655"/>
                  <a:pt x="13509" y="2727"/>
                  <a:pt x="13700" y="2700"/>
                </a:cubicBezTo>
                <a:cubicBezTo>
                  <a:pt x="13907" y="2672"/>
                  <a:pt x="13979" y="2479"/>
                  <a:pt x="13900" y="2182"/>
                </a:cubicBezTo>
                <a:cubicBezTo>
                  <a:pt x="14057" y="2311"/>
                  <a:pt x="14135" y="2374"/>
                  <a:pt x="14247" y="2466"/>
                </a:cubicBezTo>
                <a:cubicBezTo>
                  <a:pt x="14380" y="2389"/>
                  <a:pt x="14525" y="2306"/>
                  <a:pt x="14721" y="2191"/>
                </a:cubicBezTo>
                <a:cubicBezTo>
                  <a:pt x="14742" y="2290"/>
                  <a:pt x="14787" y="2395"/>
                  <a:pt x="14781" y="2499"/>
                </a:cubicBezTo>
                <a:cubicBezTo>
                  <a:pt x="14768" y="2712"/>
                  <a:pt x="14845" y="2770"/>
                  <a:pt x="15056" y="2758"/>
                </a:cubicBezTo>
                <a:cubicBezTo>
                  <a:pt x="15458" y="2733"/>
                  <a:pt x="15852" y="2689"/>
                  <a:pt x="16224" y="2518"/>
                </a:cubicBezTo>
                <a:cubicBezTo>
                  <a:pt x="16243" y="2509"/>
                  <a:pt x="16281" y="2539"/>
                  <a:pt x="16356" y="2571"/>
                </a:cubicBezTo>
                <a:cubicBezTo>
                  <a:pt x="16268" y="2697"/>
                  <a:pt x="16186" y="2817"/>
                  <a:pt x="16095" y="2952"/>
                </a:cubicBezTo>
                <a:cubicBezTo>
                  <a:pt x="15933" y="2924"/>
                  <a:pt x="15781" y="2899"/>
                  <a:pt x="15595" y="2868"/>
                </a:cubicBezTo>
                <a:cubicBezTo>
                  <a:pt x="15580" y="3022"/>
                  <a:pt x="15583" y="3154"/>
                  <a:pt x="15769" y="3175"/>
                </a:cubicBezTo>
                <a:cubicBezTo>
                  <a:pt x="16102" y="3213"/>
                  <a:pt x="16358" y="3387"/>
                  <a:pt x="16595" y="3629"/>
                </a:cubicBezTo>
                <a:cubicBezTo>
                  <a:pt x="16801" y="3603"/>
                  <a:pt x="17011" y="3576"/>
                  <a:pt x="17221" y="3550"/>
                </a:cubicBezTo>
                <a:cubicBezTo>
                  <a:pt x="17228" y="3524"/>
                  <a:pt x="17233" y="3499"/>
                  <a:pt x="17240" y="3473"/>
                </a:cubicBezTo>
                <a:cubicBezTo>
                  <a:pt x="17064" y="3373"/>
                  <a:pt x="16887" y="3274"/>
                  <a:pt x="16659" y="3144"/>
                </a:cubicBezTo>
                <a:cubicBezTo>
                  <a:pt x="16830" y="3044"/>
                  <a:pt x="16960" y="2968"/>
                  <a:pt x="17204" y="2825"/>
                </a:cubicBezTo>
                <a:cubicBezTo>
                  <a:pt x="17210" y="2909"/>
                  <a:pt x="17220" y="2986"/>
                  <a:pt x="17220" y="3062"/>
                </a:cubicBezTo>
                <a:cubicBezTo>
                  <a:pt x="17221" y="3278"/>
                  <a:pt x="17471" y="3316"/>
                  <a:pt x="17507" y="3265"/>
                </a:cubicBezTo>
                <a:cubicBezTo>
                  <a:pt x="17698" y="2986"/>
                  <a:pt x="17996" y="3294"/>
                  <a:pt x="18201" y="3056"/>
                </a:cubicBezTo>
                <a:cubicBezTo>
                  <a:pt x="18230" y="3208"/>
                  <a:pt x="18252" y="3312"/>
                  <a:pt x="18267" y="3416"/>
                </a:cubicBezTo>
                <a:cubicBezTo>
                  <a:pt x="18320" y="3767"/>
                  <a:pt x="18294" y="3784"/>
                  <a:pt x="17912" y="3786"/>
                </a:cubicBezTo>
                <a:cubicBezTo>
                  <a:pt x="17745" y="3788"/>
                  <a:pt x="17543" y="3726"/>
                  <a:pt x="17475" y="4014"/>
                </a:cubicBezTo>
                <a:cubicBezTo>
                  <a:pt x="17455" y="4098"/>
                  <a:pt x="17166" y="4119"/>
                  <a:pt x="16937" y="4186"/>
                </a:cubicBezTo>
                <a:cubicBezTo>
                  <a:pt x="16787" y="4009"/>
                  <a:pt x="16494" y="3977"/>
                  <a:pt x="16215" y="3930"/>
                </a:cubicBezTo>
                <a:cubicBezTo>
                  <a:pt x="16137" y="4083"/>
                  <a:pt x="16060" y="4237"/>
                  <a:pt x="15981" y="4393"/>
                </a:cubicBezTo>
                <a:cubicBezTo>
                  <a:pt x="15949" y="4375"/>
                  <a:pt x="15917" y="4358"/>
                  <a:pt x="15884" y="4343"/>
                </a:cubicBezTo>
                <a:cubicBezTo>
                  <a:pt x="15914" y="4285"/>
                  <a:pt x="15944" y="4227"/>
                  <a:pt x="15970" y="4176"/>
                </a:cubicBezTo>
                <a:cubicBezTo>
                  <a:pt x="15789" y="4102"/>
                  <a:pt x="15610" y="4026"/>
                  <a:pt x="15398" y="3940"/>
                </a:cubicBezTo>
                <a:cubicBezTo>
                  <a:pt x="15491" y="3840"/>
                  <a:pt x="15560" y="3764"/>
                  <a:pt x="15632" y="3685"/>
                </a:cubicBezTo>
                <a:cubicBezTo>
                  <a:pt x="15516" y="3603"/>
                  <a:pt x="15408" y="3528"/>
                  <a:pt x="15274" y="3434"/>
                </a:cubicBezTo>
                <a:cubicBezTo>
                  <a:pt x="15373" y="3354"/>
                  <a:pt x="15441" y="3300"/>
                  <a:pt x="15576" y="3192"/>
                </a:cubicBezTo>
                <a:cubicBezTo>
                  <a:pt x="15368" y="3216"/>
                  <a:pt x="15229" y="3231"/>
                  <a:pt x="15130" y="3242"/>
                </a:cubicBezTo>
                <a:cubicBezTo>
                  <a:pt x="14904" y="3008"/>
                  <a:pt x="14700" y="2794"/>
                  <a:pt x="14496" y="2581"/>
                </a:cubicBezTo>
                <a:lnTo>
                  <a:pt x="14425" y="2592"/>
                </a:lnTo>
                <a:cubicBezTo>
                  <a:pt x="14448" y="2657"/>
                  <a:pt x="14469" y="2724"/>
                  <a:pt x="14505" y="2834"/>
                </a:cubicBezTo>
                <a:close/>
                <a:moveTo>
                  <a:pt x="12776" y="4504"/>
                </a:moveTo>
                <a:cubicBezTo>
                  <a:pt x="13077" y="4511"/>
                  <a:pt x="13350" y="4518"/>
                  <a:pt x="13681" y="4524"/>
                </a:cubicBezTo>
                <a:cubicBezTo>
                  <a:pt x="13723" y="4460"/>
                  <a:pt x="13797" y="4346"/>
                  <a:pt x="13871" y="4231"/>
                </a:cubicBezTo>
                <a:cubicBezTo>
                  <a:pt x="14064" y="4206"/>
                  <a:pt x="14132" y="4295"/>
                  <a:pt x="14173" y="4644"/>
                </a:cubicBezTo>
                <a:cubicBezTo>
                  <a:pt x="14290" y="4666"/>
                  <a:pt x="14423" y="4736"/>
                  <a:pt x="14418" y="4511"/>
                </a:cubicBezTo>
                <a:cubicBezTo>
                  <a:pt x="14413" y="4346"/>
                  <a:pt x="14499" y="4249"/>
                  <a:pt x="14666" y="4231"/>
                </a:cubicBezTo>
                <a:cubicBezTo>
                  <a:pt x="14708" y="4439"/>
                  <a:pt x="14750" y="4643"/>
                  <a:pt x="14791" y="4836"/>
                </a:cubicBezTo>
                <a:cubicBezTo>
                  <a:pt x="15151" y="4929"/>
                  <a:pt x="14932" y="4643"/>
                  <a:pt x="15068" y="4506"/>
                </a:cubicBezTo>
                <a:cubicBezTo>
                  <a:pt x="15306" y="4499"/>
                  <a:pt x="15599" y="4491"/>
                  <a:pt x="15931" y="4481"/>
                </a:cubicBezTo>
                <a:cubicBezTo>
                  <a:pt x="15619" y="4846"/>
                  <a:pt x="14452" y="5322"/>
                  <a:pt x="13984" y="5279"/>
                </a:cubicBezTo>
                <a:cubicBezTo>
                  <a:pt x="14130" y="5149"/>
                  <a:pt x="14251" y="5041"/>
                  <a:pt x="14372" y="4933"/>
                </a:cubicBezTo>
                <a:cubicBezTo>
                  <a:pt x="14364" y="4912"/>
                  <a:pt x="14356" y="4890"/>
                  <a:pt x="14350" y="4869"/>
                </a:cubicBezTo>
                <a:cubicBezTo>
                  <a:pt x="14233" y="4910"/>
                  <a:pt x="14082" y="4921"/>
                  <a:pt x="14005" y="5001"/>
                </a:cubicBezTo>
                <a:cubicBezTo>
                  <a:pt x="13790" y="5223"/>
                  <a:pt x="13573" y="5362"/>
                  <a:pt x="13238" y="5363"/>
                </a:cubicBezTo>
                <a:cubicBezTo>
                  <a:pt x="13041" y="5364"/>
                  <a:pt x="12844" y="5530"/>
                  <a:pt x="12629" y="5634"/>
                </a:cubicBezTo>
                <a:cubicBezTo>
                  <a:pt x="12526" y="5595"/>
                  <a:pt x="12401" y="5548"/>
                  <a:pt x="12253" y="5491"/>
                </a:cubicBezTo>
                <a:cubicBezTo>
                  <a:pt x="12231" y="5751"/>
                  <a:pt x="12213" y="5975"/>
                  <a:pt x="12192" y="6227"/>
                </a:cubicBezTo>
                <a:cubicBezTo>
                  <a:pt x="11703" y="5764"/>
                  <a:pt x="11644" y="5767"/>
                  <a:pt x="11511" y="6269"/>
                </a:cubicBezTo>
                <a:cubicBezTo>
                  <a:pt x="11439" y="6191"/>
                  <a:pt x="11331" y="6093"/>
                  <a:pt x="11342" y="6078"/>
                </a:cubicBezTo>
                <a:cubicBezTo>
                  <a:pt x="11436" y="5942"/>
                  <a:pt x="11545" y="5720"/>
                  <a:pt x="11661" y="5712"/>
                </a:cubicBezTo>
                <a:cubicBezTo>
                  <a:pt x="11948" y="5694"/>
                  <a:pt x="12094" y="5491"/>
                  <a:pt x="12301" y="5367"/>
                </a:cubicBezTo>
                <a:cubicBezTo>
                  <a:pt x="12589" y="5195"/>
                  <a:pt x="12899" y="5056"/>
                  <a:pt x="13196" y="4906"/>
                </a:cubicBezTo>
                <a:cubicBezTo>
                  <a:pt x="13061" y="4784"/>
                  <a:pt x="12818" y="4767"/>
                  <a:pt x="12776" y="4504"/>
                </a:cubicBezTo>
                <a:close/>
                <a:moveTo>
                  <a:pt x="23801" y="15019"/>
                </a:moveTo>
                <a:cubicBezTo>
                  <a:pt x="23727" y="15188"/>
                  <a:pt x="23640" y="15353"/>
                  <a:pt x="23534" y="15567"/>
                </a:cubicBezTo>
                <a:cubicBezTo>
                  <a:pt x="23404" y="15306"/>
                  <a:pt x="23290" y="15082"/>
                  <a:pt x="23185" y="14854"/>
                </a:cubicBezTo>
                <a:cubicBezTo>
                  <a:pt x="23168" y="14814"/>
                  <a:pt x="23197" y="14754"/>
                  <a:pt x="23206" y="14703"/>
                </a:cubicBezTo>
                <a:cubicBezTo>
                  <a:pt x="23241" y="14522"/>
                  <a:pt x="23263" y="14340"/>
                  <a:pt x="23314" y="14166"/>
                </a:cubicBezTo>
                <a:cubicBezTo>
                  <a:pt x="23341" y="14073"/>
                  <a:pt x="23404" y="13943"/>
                  <a:pt x="23476" y="13926"/>
                </a:cubicBezTo>
                <a:cubicBezTo>
                  <a:pt x="23549" y="13908"/>
                  <a:pt x="23668" y="13990"/>
                  <a:pt x="23737" y="14058"/>
                </a:cubicBezTo>
                <a:cubicBezTo>
                  <a:pt x="23847" y="14166"/>
                  <a:pt x="23935" y="14297"/>
                  <a:pt x="24040" y="14432"/>
                </a:cubicBezTo>
                <a:cubicBezTo>
                  <a:pt x="23951" y="14651"/>
                  <a:pt x="23882" y="14838"/>
                  <a:pt x="23801" y="15019"/>
                </a:cubicBezTo>
                <a:close/>
                <a:moveTo>
                  <a:pt x="20334" y="12337"/>
                </a:moveTo>
                <a:cubicBezTo>
                  <a:pt x="20184" y="13386"/>
                  <a:pt x="20132" y="13521"/>
                  <a:pt x="19887" y="13768"/>
                </a:cubicBezTo>
                <a:cubicBezTo>
                  <a:pt x="19928" y="13474"/>
                  <a:pt x="19975" y="13231"/>
                  <a:pt x="19992" y="12989"/>
                </a:cubicBezTo>
                <a:cubicBezTo>
                  <a:pt x="20003" y="12817"/>
                  <a:pt x="19988" y="12639"/>
                  <a:pt x="19962" y="12469"/>
                </a:cubicBezTo>
                <a:cubicBezTo>
                  <a:pt x="19894" y="12039"/>
                  <a:pt x="20081" y="11656"/>
                  <a:pt x="20175" y="11256"/>
                </a:cubicBezTo>
                <a:cubicBezTo>
                  <a:pt x="20186" y="11213"/>
                  <a:pt x="20263" y="11184"/>
                  <a:pt x="20338" y="11128"/>
                </a:cubicBezTo>
                <a:cubicBezTo>
                  <a:pt x="20550" y="11555"/>
                  <a:pt x="20388" y="11952"/>
                  <a:pt x="20334" y="12337"/>
                </a:cubicBezTo>
                <a:close/>
                <a:moveTo>
                  <a:pt x="20925" y="1380"/>
                </a:moveTo>
                <a:cubicBezTo>
                  <a:pt x="20928" y="1659"/>
                  <a:pt x="21315" y="1862"/>
                  <a:pt x="21003" y="2198"/>
                </a:cubicBezTo>
                <a:cubicBezTo>
                  <a:pt x="20909" y="2027"/>
                  <a:pt x="20846" y="1866"/>
                  <a:pt x="20742" y="1736"/>
                </a:cubicBezTo>
                <a:cubicBezTo>
                  <a:pt x="20633" y="1599"/>
                  <a:pt x="20486" y="1493"/>
                  <a:pt x="20316" y="1341"/>
                </a:cubicBezTo>
                <a:cubicBezTo>
                  <a:pt x="20320" y="1252"/>
                  <a:pt x="20325" y="1116"/>
                  <a:pt x="20329" y="1011"/>
                </a:cubicBezTo>
                <a:cubicBezTo>
                  <a:pt x="20439" y="882"/>
                  <a:pt x="20779" y="1048"/>
                  <a:pt x="21301" y="1453"/>
                </a:cubicBezTo>
                <a:cubicBezTo>
                  <a:pt x="21152" y="1423"/>
                  <a:pt x="21056" y="1404"/>
                  <a:pt x="20925" y="1380"/>
                </a:cubicBezTo>
                <a:close/>
                <a:moveTo>
                  <a:pt x="10847" y="6592"/>
                </a:moveTo>
                <a:cubicBezTo>
                  <a:pt x="10902" y="6664"/>
                  <a:pt x="10967" y="6743"/>
                  <a:pt x="10993" y="6778"/>
                </a:cubicBezTo>
                <a:cubicBezTo>
                  <a:pt x="10801" y="6866"/>
                  <a:pt x="10614" y="6951"/>
                  <a:pt x="10428" y="7038"/>
                </a:cubicBezTo>
                <a:cubicBezTo>
                  <a:pt x="10239" y="6621"/>
                  <a:pt x="10334" y="6468"/>
                  <a:pt x="11172" y="6036"/>
                </a:cubicBezTo>
                <a:cubicBezTo>
                  <a:pt x="11031" y="6277"/>
                  <a:pt x="10944" y="6426"/>
                  <a:pt x="10847" y="6592"/>
                </a:cubicBezTo>
                <a:close/>
                <a:moveTo>
                  <a:pt x="12689" y="39579"/>
                </a:moveTo>
                <a:cubicBezTo>
                  <a:pt x="12272" y="39425"/>
                  <a:pt x="11962" y="39862"/>
                  <a:pt x="11663" y="39524"/>
                </a:cubicBezTo>
                <a:cubicBezTo>
                  <a:pt x="11852" y="39344"/>
                  <a:pt x="12037" y="39166"/>
                  <a:pt x="12262" y="38950"/>
                </a:cubicBezTo>
                <a:cubicBezTo>
                  <a:pt x="12373" y="39114"/>
                  <a:pt x="12501" y="39304"/>
                  <a:pt x="12689" y="39579"/>
                </a:cubicBezTo>
                <a:close/>
                <a:moveTo>
                  <a:pt x="13990" y="40545"/>
                </a:moveTo>
                <a:cubicBezTo>
                  <a:pt x="14095" y="40776"/>
                  <a:pt x="14179" y="40963"/>
                  <a:pt x="14264" y="41151"/>
                </a:cubicBezTo>
                <a:cubicBezTo>
                  <a:pt x="13975" y="41323"/>
                  <a:pt x="13942" y="41313"/>
                  <a:pt x="13557" y="40934"/>
                </a:cubicBezTo>
                <a:cubicBezTo>
                  <a:pt x="13686" y="40818"/>
                  <a:pt x="13814" y="40703"/>
                  <a:pt x="13990" y="40545"/>
                </a:cubicBezTo>
                <a:close/>
                <a:moveTo>
                  <a:pt x="17928" y="9581"/>
                </a:moveTo>
                <a:cubicBezTo>
                  <a:pt x="18110" y="9938"/>
                  <a:pt x="17907" y="10240"/>
                  <a:pt x="17817" y="10629"/>
                </a:cubicBezTo>
                <a:cubicBezTo>
                  <a:pt x="17487" y="10140"/>
                  <a:pt x="17524" y="9891"/>
                  <a:pt x="17928" y="9581"/>
                </a:cubicBezTo>
                <a:close/>
                <a:moveTo>
                  <a:pt x="15153" y="2074"/>
                </a:moveTo>
                <a:cubicBezTo>
                  <a:pt x="15362" y="2059"/>
                  <a:pt x="15532" y="1996"/>
                  <a:pt x="15668" y="1819"/>
                </a:cubicBezTo>
                <a:cubicBezTo>
                  <a:pt x="15803" y="1642"/>
                  <a:pt x="15955" y="1673"/>
                  <a:pt x="16093" y="1882"/>
                </a:cubicBezTo>
                <a:cubicBezTo>
                  <a:pt x="15761" y="2128"/>
                  <a:pt x="15376" y="2242"/>
                  <a:pt x="14979" y="2318"/>
                </a:cubicBezTo>
                <a:cubicBezTo>
                  <a:pt x="14940" y="2325"/>
                  <a:pt x="14881" y="2232"/>
                  <a:pt x="14798" y="2152"/>
                </a:cubicBezTo>
                <a:cubicBezTo>
                  <a:pt x="14955" y="2117"/>
                  <a:pt x="15053" y="2082"/>
                  <a:pt x="15153" y="2074"/>
                </a:cubicBezTo>
                <a:close/>
                <a:moveTo>
                  <a:pt x="28602" y="36262"/>
                </a:moveTo>
                <a:cubicBezTo>
                  <a:pt x="28678" y="36458"/>
                  <a:pt x="28751" y="36640"/>
                  <a:pt x="28838" y="36859"/>
                </a:cubicBezTo>
                <a:cubicBezTo>
                  <a:pt x="28620" y="36850"/>
                  <a:pt x="28450" y="36843"/>
                  <a:pt x="28266" y="36833"/>
                </a:cubicBezTo>
                <a:cubicBezTo>
                  <a:pt x="28260" y="36594"/>
                  <a:pt x="28242" y="36350"/>
                  <a:pt x="28602" y="36262"/>
                </a:cubicBezTo>
                <a:close/>
                <a:moveTo>
                  <a:pt x="35916" y="30245"/>
                </a:moveTo>
                <a:cubicBezTo>
                  <a:pt x="36067" y="30108"/>
                  <a:pt x="36233" y="29906"/>
                  <a:pt x="36510" y="30089"/>
                </a:cubicBezTo>
                <a:cubicBezTo>
                  <a:pt x="36495" y="30374"/>
                  <a:pt x="36306" y="30502"/>
                  <a:pt x="35995" y="30589"/>
                </a:cubicBezTo>
                <a:cubicBezTo>
                  <a:pt x="35964" y="30469"/>
                  <a:pt x="35872" y="30284"/>
                  <a:pt x="35916" y="30245"/>
                </a:cubicBezTo>
                <a:close/>
                <a:moveTo>
                  <a:pt x="24799" y="12374"/>
                </a:moveTo>
                <a:cubicBezTo>
                  <a:pt x="24710" y="12241"/>
                  <a:pt x="24614" y="12104"/>
                  <a:pt x="24494" y="11929"/>
                </a:cubicBezTo>
                <a:cubicBezTo>
                  <a:pt x="24670" y="11891"/>
                  <a:pt x="24811" y="11861"/>
                  <a:pt x="24931" y="11835"/>
                </a:cubicBezTo>
                <a:cubicBezTo>
                  <a:pt x="25072" y="11963"/>
                  <a:pt x="24697" y="12079"/>
                  <a:pt x="24971" y="12177"/>
                </a:cubicBezTo>
                <a:cubicBezTo>
                  <a:pt x="25083" y="12218"/>
                  <a:pt x="25190" y="12273"/>
                  <a:pt x="25300" y="12323"/>
                </a:cubicBezTo>
                <a:cubicBezTo>
                  <a:pt x="25295" y="12348"/>
                  <a:pt x="25291" y="12374"/>
                  <a:pt x="25288" y="12398"/>
                </a:cubicBezTo>
                <a:cubicBezTo>
                  <a:pt x="25130" y="12392"/>
                  <a:pt x="24971" y="12382"/>
                  <a:pt x="24799" y="12374"/>
                </a:cubicBezTo>
                <a:close/>
                <a:moveTo>
                  <a:pt x="36294" y="27827"/>
                </a:moveTo>
                <a:cubicBezTo>
                  <a:pt x="36339" y="28021"/>
                  <a:pt x="36375" y="28181"/>
                  <a:pt x="36419" y="28370"/>
                </a:cubicBezTo>
                <a:cubicBezTo>
                  <a:pt x="36098" y="28440"/>
                  <a:pt x="35997" y="28227"/>
                  <a:pt x="35862" y="27927"/>
                </a:cubicBezTo>
                <a:cubicBezTo>
                  <a:pt x="36047" y="27884"/>
                  <a:pt x="36173" y="27856"/>
                  <a:pt x="36294" y="27827"/>
                </a:cubicBezTo>
                <a:close/>
                <a:moveTo>
                  <a:pt x="7261" y="9070"/>
                </a:moveTo>
                <a:cubicBezTo>
                  <a:pt x="7448" y="9076"/>
                  <a:pt x="7468" y="9216"/>
                  <a:pt x="7394" y="9318"/>
                </a:cubicBezTo>
                <a:cubicBezTo>
                  <a:pt x="7281" y="9471"/>
                  <a:pt x="7125" y="9594"/>
                  <a:pt x="6973" y="9712"/>
                </a:cubicBezTo>
                <a:cubicBezTo>
                  <a:pt x="6943" y="9735"/>
                  <a:pt x="6847" y="9671"/>
                  <a:pt x="6781" y="9646"/>
                </a:cubicBezTo>
                <a:cubicBezTo>
                  <a:pt x="7067" y="9525"/>
                  <a:pt x="7080" y="9222"/>
                  <a:pt x="7261" y="9070"/>
                </a:cubicBezTo>
                <a:close/>
                <a:moveTo>
                  <a:pt x="23564" y="36657"/>
                </a:moveTo>
                <a:cubicBezTo>
                  <a:pt x="23824" y="36564"/>
                  <a:pt x="23905" y="36713"/>
                  <a:pt x="23963" y="36945"/>
                </a:cubicBezTo>
                <a:cubicBezTo>
                  <a:pt x="23836" y="37000"/>
                  <a:pt x="23704" y="37058"/>
                  <a:pt x="23518" y="37140"/>
                </a:cubicBezTo>
                <a:cubicBezTo>
                  <a:pt x="23539" y="36926"/>
                  <a:pt x="23550" y="36792"/>
                  <a:pt x="23564" y="36657"/>
                </a:cubicBezTo>
                <a:close/>
                <a:moveTo>
                  <a:pt x="24736" y="16231"/>
                </a:moveTo>
                <a:cubicBezTo>
                  <a:pt x="24565" y="16018"/>
                  <a:pt x="24562" y="16016"/>
                  <a:pt x="24539" y="15844"/>
                </a:cubicBezTo>
                <a:cubicBezTo>
                  <a:pt x="24518" y="15693"/>
                  <a:pt x="24453" y="15521"/>
                  <a:pt x="24781" y="15481"/>
                </a:cubicBezTo>
                <a:cubicBezTo>
                  <a:pt x="24765" y="15742"/>
                  <a:pt x="24751" y="15973"/>
                  <a:pt x="24736" y="16231"/>
                </a:cubicBezTo>
                <a:close/>
                <a:moveTo>
                  <a:pt x="16934" y="37601"/>
                </a:moveTo>
                <a:cubicBezTo>
                  <a:pt x="16756" y="37448"/>
                  <a:pt x="16593" y="37276"/>
                  <a:pt x="16424" y="37109"/>
                </a:cubicBezTo>
                <a:cubicBezTo>
                  <a:pt x="16449" y="37080"/>
                  <a:pt x="16475" y="37052"/>
                  <a:pt x="16500" y="37025"/>
                </a:cubicBezTo>
                <a:cubicBezTo>
                  <a:pt x="16715" y="37177"/>
                  <a:pt x="16930" y="37330"/>
                  <a:pt x="17192" y="37517"/>
                </a:cubicBezTo>
                <a:cubicBezTo>
                  <a:pt x="17064" y="37562"/>
                  <a:pt x="16961" y="37625"/>
                  <a:pt x="16934" y="37601"/>
                </a:cubicBezTo>
                <a:close/>
                <a:moveTo>
                  <a:pt x="1900" y="14984"/>
                </a:moveTo>
                <a:cubicBezTo>
                  <a:pt x="1822" y="15197"/>
                  <a:pt x="1892" y="15394"/>
                  <a:pt x="1637" y="15470"/>
                </a:cubicBezTo>
                <a:cubicBezTo>
                  <a:pt x="1551" y="15356"/>
                  <a:pt x="1465" y="15241"/>
                  <a:pt x="1324" y="15051"/>
                </a:cubicBezTo>
                <a:cubicBezTo>
                  <a:pt x="1544" y="15024"/>
                  <a:pt x="1691" y="15009"/>
                  <a:pt x="1900" y="14984"/>
                </a:cubicBezTo>
                <a:close/>
                <a:moveTo>
                  <a:pt x="20146" y="1758"/>
                </a:moveTo>
                <a:cubicBezTo>
                  <a:pt x="20297" y="1715"/>
                  <a:pt x="20428" y="1674"/>
                  <a:pt x="20563" y="1647"/>
                </a:cubicBezTo>
                <a:cubicBezTo>
                  <a:pt x="20570" y="1646"/>
                  <a:pt x="20633" y="1778"/>
                  <a:pt x="20613" y="1802"/>
                </a:cubicBezTo>
                <a:cubicBezTo>
                  <a:pt x="20530" y="1903"/>
                  <a:pt x="20425" y="1988"/>
                  <a:pt x="20295" y="2111"/>
                </a:cubicBezTo>
                <a:cubicBezTo>
                  <a:pt x="20227" y="1953"/>
                  <a:pt x="20193" y="1871"/>
                  <a:pt x="20146" y="1758"/>
                </a:cubicBezTo>
                <a:close/>
                <a:moveTo>
                  <a:pt x="11593" y="39078"/>
                </a:moveTo>
                <a:cubicBezTo>
                  <a:pt x="11493" y="39047"/>
                  <a:pt x="11391" y="39016"/>
                  <a:pt x="11270" y="38980"/>
                </a:cubicBezTo>
                <a:cubicBezTo>
                  <a:pt x="11571" y="38648"/>
                  <a:pt x="11749" y="38664"/>
                  <a:pt x="11866" y="38992"/>
                </a:cubicBezTo>
                <a:cubicBezTo>
                  <a:pt x="11782" y="39042"/>
                  <a:pt x="11623" y="38854"/>
                  <a:pt x="11593" y="39078"/>
                </a:cubicBezTo>
                <a:close/>
                <a:moveTo>
                  <a:pt x="8072" y="23579"/>
                </a:moveTo>
                <a:cubicBezTo>
                  <a:pt x="7578" y="23675"/>
                  <a:pt x="7749" y="23263"/>
                  <a:pt x="7638" y="23084"/>
                </a:cubicBezTo>
                <a:cubicBezTo>
                  <a:pt x="7989" y="23079"/>
                  <a:pt x="7936" y="23377"/>
                  <a:pt x="8072" y="23579"/>
                </a:cubicBezTo>
                <a:close/>
                <a:moveTo>
                  <a:pt x="22753" y="5018"/>
                </a:moveTo>
                <a:cubicBezTo>
                  <a:pt x="22546" y="4890"/>
                  <a:pt x="22387" y="4791"/>
                  <a:pt x="22170" y="4657"/>
                </a:cubicBezTo>
                <a:cubicBezTo>
                  <a:pt x="22600" y="4504"/>
                  <a:pt x="22622" y="4519"/>
                  <a:pt x="22753" y="5018"/>
                </a:cubicBezTo>
                <a:close/>
                <a:moveTo>
                  <a:pt x="19871" y="2287"/>
                </a:moveTo>
                <a:cubicBezTo>
                  <a:pt x="20225" y="2131"/>
                  <a:pt x="20431" y="2289"/>
                  <a:pt x="20638" y="2441"/>
                </a:cubicBezTo>
                <a:cubicBezTo>
                  <a:pt x="20627" y="2476"/>
                  <a:pt x="20616" y="2511"/>
                  <a:pt x="20606" y="2545"/>
                </a:cubicBezTo>
                <a:cubicBezTo>
                  <a:pt x="20381" y="2466"/>
                  <a:pt x="20155" y="2387"/>
                  <a:pt x="19871" y="2287"/>
                </a:cubicBezTo>
                <a:close/>
                <a:moveTo>
                  <a:pt x="21293" y="35098"/>
                </a:moveTo>
                <a:cubicBezTo>
                  <a:pt x="21259" y="34999"/>
                  <a:pt x="21221" y="34886"/>
                  <a:pt x="21158" y="34696"/>
                </a:cubicBezTo>
                <a:cubicBezTo>
                  <a:pt x="21391" y="34766"/>
                  <a:pt x="21550" y="34814"/>
                  <a:pt x="21710" y="34863"/>
                </a:cubicBezTo>
                <a:cubicBezTo>
                  <a:pt x="21705" y="34891"/>
                  <a:pt x="21700" y="34918"/>
                  <a:pt x="21694" y="34947"/>
                </a:cubicBezTo>
                <a:cubicBezTo>
                  <a:pt x="21592" y="34986"/>
                  <a:pt x="21491" y="35024"/>
                  <a:pt x="21293" y="35098"/>
                </a:cubicBezTo>
                <a:close/>
                <a:moveTo>
                  <a:pt x="30896" y="41847"/>
                </a:moveTo>
                <a:cubicBezTo>
                  <a:pt x="31020" y="41643"/>
                  <a:pt x="31022" y="41448"/>
                  <a:pt x="31228" y="41412"/>
                </a:cubicBezTo>
                <a:cubicBezTo>
                  <a:pt x="31303" y="41398"/>
                  <a:pt x="31397" y="41490"/>
                  <a:pt x="31569" y="41578"/>
                </a:cubicBezTo>
                <a:cubicBezTo>
                  <a:pt x="31298" y="41688"/>
                  <a:pt x="31145" y="41748"/>
                  <a:pt x="30896" y="41847"/>
                </a:cubicBezTo>
                <a:close/>
                <a:moveTo>
                  <a:pt x="9508" y="4924"/>
                </a:moveTo>
                <a:cubicBezTo>
                  <a:pt x="9644" y="5015"/>
                  <a:pt x="9787" y="5060"/>
                  <a:pt x="9801" y="5129"/>
                </a:cubicBezTo>
                <a:cubicBezTo>
                  <a:pt x="9831" y="5295"/>
                  <a:pt x="9709" y="5363"/>
                  <a:pt x="9484" y="5362"/>
                </a:cubicBezTo>
                <a:cubicBezTo>
                  <a:pt x="9490" y="5220"/>
                  <a:pt x="9495" y="5119"/>
                  <a:pt x="9508" y="4924"/>
                </a:cubicBezTo>
                <a:close/>
                <a:moveTo>
                  <a:pt x="13801" y="7085"/>
                </a:moveTo>
                <a:cubicBezTo>
                  <a:pt x="13844" y="6927"/>
                  <a:pt x="13672" y="6663"/>
                  <a:pt x="14070" y="6706"/>
                </a:cubicBezTo>
                <a:cubicBezTo>
                  <a:pt x="13980" y="6832"/>
                  <a:pt x="13889" y="6958"/>
                  <a:pt x="13801" y="7085"/>
                </a:cubicBezTo>
                <a:close/>
                <a:moveTo>
                  <a:pt x="17533" y="9848"/>
                </a:moveTo>
                <a:cubicBezTo>
                  <a:pt x="17489" y="9848"/>
                  <a:pt x="17443" y="9847"/>
                  <a:pt x="17399" y="9847"/>
                </a:cubicBezTo>
                <a:cubicBezTo>
                  <a:pt x="17393" y="9725"/>
                  <a:pt x="17387" y="9604"/>
                  <a:pt x="17382" y="9483"/>
                </a:cubicBezTo>
                <a:cubicBezTo>
                  <a:pt x="17443" y="9487"/>
                  <a:pt x="17505" y="9489"/>
                  <a:pt x="17564" y="9492"/>
                </a:cubicBezTo>
                <a:cubicBezTo>
                  <a:pt x="17555" y="9610"/>
                  <a:pt x="17543" y="9729"/>
                  <a:pt x="17533" y="9848"/>
                </a:cubicBezTo>
                <a:close/>
                <a:moveTo>
                  <a:pt x="21465" y="4955"/>
                </a:moveTo>
                <a:cubicBezTo>
                  <a:pt x="21484" y="5003"/>
                  <a:pt x="21421" y="5084"/>
                  <a:pt x="21395" y="5150"/>
                </a:cubicBezTo>
                <a:cubicBezTo>
                  <a:pt x="21298" y="5075"/>
                  <a:pt x="21202" y="5001"/>
                  <a:pt x="21074" y="4902"/>
                </a:cubicBezTo>
                <a:cubicBezTo>
                  <a:pt x="21321" y="4699"/>
                  <a:pt x="21410" y="4819"/>
                  <a:pt x="21465" y="4955"/>
                </a:cubicBezTo>
                <a:close/>
                <a:moveTo>
                  <a:pt x="15719" y="35408"/>
                </a:moveTo>
                <a:cubicBezTo>
                  <a:pt x="15487" y="35270"/>
                  <a:pt x="15504" y="35105"/>
                  <a:pt x="15493" y="34952"/>
                </a:cubicBezTo>
                <a:cubicBezTo>
                  <a:pt x="15674" y="35040"/>
                  <a:pt x="15777" y="35160"/>
                  <a:pt x="15719" y="35408"/>
                </a:cubicBezTo>
                <a:close/>
                <a:moveTo>
                  <a:pt x="31274" y="13059"/>
                </a:moveTo>
                <a:cubicBezTo>
                  <a:pt x="31396" y="13280"/>
                  <a:pt x="31467" y="13406"/>
                  <a:pt x="31567" y="13585"/>
                </a:cubicBezTo>
                <a:cubicBezTo>
                  <a:pt x="31265" y="13511"/>
                  <a:pt x="31265" y="13511"/>
                  <a:pt x="31274" y="13059"/>
                </a:cubicBezTo>
                <a:close/>
                <a:moveTo>
                  <a:pt x="12569" y="7328"/>
                </a:moveTo>
                <a:cubicBezTo>
                  <a:pt x="12348" y="7226"/>
                  <a:pt x="12198" y="7155"/>
                  <a:pt x="12048" y="7085"/>
                </a:cubicBezTo>
                <a:cubicBezTo>
                  <a:pt x="12313" y="6938"/>
                  <a:pt x="12457" y="7020"/>
                  <a:pt x="12569" y="7328"/>
                </a:cubicBezTo>
                <a:close/>
                <a:moveTo>
                  <a:pt x="3570" y="25530"/>
                </a:moveTo>
                <a:cubicBezTo>
                  <a:pt x="3894" y="25770"/>
                  <a:pt x="3894" y="25770"/>
                  <a:pt x="3835" y="26167"/>
                </a:cubicBezTo>
                <a:cubicBezTo>
                  <a:pt x="3730" y="25916"/>
                  <a:pt x="3661" y="25751"/>
                  <a:pt x="3570" y="25530"/>
                </a:cubicBezTo>
                <a:close/>
                <a:moveTo>
                  <a:pt x="24271" y="45018"/>
                </a:moveTo>
                <a:cubicBezTo>
                  <a:pt x="24383" y="44866"/>
                  <a:pt x="24450" y="44626"/>
                  <a:pt x="24810" y="44848"/>
                </a:cubicBezTo>
                <a:cubicBezTo>
                  <a:pt x="24564" y="44926"/>
                  <a:pt x="24418" y="44972"/>
                  <a:pt x="24271" y="45018"/>
                </a:cubicBezTo>
                <a:close/>
                <a:moveTo>
                  <a:pt x="19322" y="44556"/>
                </a:moveTo>
                <a:cubicBezTo>
                  <a:pt x="19255" y="44410"/>
                  <a:pt x="19189" y="44264"/>
                  <a:pt x="19121" y="44118"/>
                </a:cubicBezTo>
                <a:cubicBezTo>
                  <a:pt x="19153" y="44104"/>
                  <a:pt x="19185" y="44088"/>
                  <a:pt x="19220" y="44075"/>
                </a:cubicBezTo>
                <a:cubicBezTo>
                  <a:pt x="19350" y="44200"/>
                  <a:pt x="19480" y="44322"/>
                  <a:pt x="19322" y="44556"/>
                </a:cubicBezTo>
                <a:close/>
                <a:moveTo>
                  <a:pt x="18185" y="44132"/>
                </a:moveTo>
                <a:cubicBezTo>
                  <a:pt x="18336" y="44117"/>
                  <a:pt x="18487" y="44102"/>
                  <a:pt x="18721" y="44079"/>
                </a:cubicBezTo>
                <a:cubicBezTo>
                  <a:pt x="18412" y="44283"/>
                  <a:pt x="18412" y="44283"/>
                  <a:pt x="18185" y="44132"/>
                </a:cubicBezTo>
                <a:close/>
                <a:moveTo>
                  <a:pt x="10984" y="37285"/>
                </a:moveTo>
                <a:cubicBezTo>
                  <a:pt x="10802" y="37150"/>
                  <a:pt x="10802" y="37150"/>
                  <a:pt x="10810" y="36764"/>
                </a:cubicBezTo>
                <a:cubicBezTo>
                  <a:pt x="10866" y="36931"/>
                  <a:pt x="10922" y="37099"/>
                  <a:pt x="10984" y="37285"/>
                </a:cubicBezTo>
                <a:close/>
                <a:moveTo>
                  <a:pt x="23880" y="13676"/>
                </a:moveTo>
                <a:cubicBezTo>
                  <a:pt x="23853" y="13694"/>
                  <a:pt x="23827" y="13713"/>
                  <a:pt x="23800" y="13730"/>
                </a:cubicBezTo>
                <a:cubicBezTo>
                  <a:pt x="23707" y="13604"/>
                  <a:pt x="23617" y="13479"/>
                  <a:pt x="23524" y="13353"/>
                </a:cubicBezTo>
                <a:cubicBezTo>
                  <a:pt x="23561" y="13328"/>
                  <a:pt x="23597" y="13305"/>
                  <a:pt x="23633" y="13280"/>
                </a:cubicBezTo>
                <a:cubicBezTo>
                  <a:pt x="23717" y="13412"/>
                  <a:pt x="23799" y="13545"/>
                  <a:pt x="23880" y="13676"/>
                </a:cubicBezTo>
                <a:close/>
                <a:moveTo>
                  <a:pt x="33121" y="18458"/>
                </a:moveTo>
                <a:cubicBezTo>
                  <a:pt x="32849" y="18338"/>
                  <a:pt x="32767" y="18225"/>
                  <a:pt x="32844" y="18041"/>
                </a:cubicBezTo>
                <a:cubicBezTo>
                  <a:pt x="32883" y="18032"/>
                  <a:pt x="32921" y="18021"/>
                  <a:pt x="32960" y="18011"/>
                </a:cubicBezTo>
                <a:cubicBezTo>
                  <a:pt x="33006" y="18135"/>
                  <a:pt x="33049" y="18258"/>
                  <a:pt x="33121" y="18458"/>
                </a:cubicBezTo>
                <a:close/>
                <a:moveTo>
                  <a:pt x="15568" y="1356"/>
                </a:moveTo>
                <a:cubicBezTo>
                  <a:pt x="15563" y="1279"/>
                  <a:pt x="15542" y="1215"/>
                  <a:pt x="15560" y="1200"/>
                </a:cubicBezTo>
                <a:cubicBezTo>
                  <a:pt x="15692" y="1095"/>
                  <a:pt x="15825" y="1048"/>
                  <a:pt x="15978" y="1308"/>
                </a:cubicBezTo>
                <a:cubicBezTo>
                  <a:pt x="15812" y="1328"/>
                  <a:pt x="15697" y="1341"/>
                  <a:pt x="15568" y="1356"/>
                </a:cubicBezTo>
                <a:close/>
                <a:moveTo>
                  <a:pt x="8280" y="6324"/>
                </a:moveTo>
                <a:cubicBezTo>
                  <a:pt x="8306" y="6342"/>
                  <a:pt x="8332" y="6362"/>
                  <a:pt x="8358" y="6380"/>
                </a:cubicBezTo>
                <a:cubicBezTo>
                  <a:pt x="8268" y="6504"/>
                  <a:pt x="8177" y="6628"/>
                  <a:pt x="8089" y="6752"/>
                </a:cubicBezTo>
                <a:cubicBezTo>
                  <a:pt x="8063" y="6732"/>
                  <a:pt x="8037" y="6713"/>
                  <a:pt x="8011" y="6694"/>
                </a:cubicBezTo>
                <a:cubicBezTo>
                  <a:pt x="8099" y="6571"/>
                  <a:pt x="8190" y="6447"/>
                  <a:pt x="8280" y="6324"/>
                </a:cubicBezTo>
                <a:close/>
                <a:moveTo>
                  <a:pt x="10369" y="8570"/>
                </a:moveTo>
                <a:cubicBezTo>
                  <a:pt x="10345" y="8567"/>
                  <a:pt x="10321" y="8564"/>
                  <a:pt x="10297" y="8561"/>
                </a:cubicBezTo>
                <a:cubicBezTo>
                  <a:pt x="10308" y="8451"/>
                  <a:pt x="10322" y="8340"/>
                  <a:pt x="10333" y="8231"/>
                </a:cubicBezTo>
                <a:cubicBezTo>
                  <a:pt x="10376" y="8238"/>
                  <a:pt x="10421" y="8247"/>
                  <a:pt x="10464" y="8253"/>
                </a:cubicBezTo>
                <a:cubicBezTo>
                  <a:pt x="10432" y="8358"/>
                  <a:pt x="10401" y="8463"/>
                  <a:pt x="10369" y="8570"/>
                </a:cubicBezTo>
                <a:close/>
                <a:moveTo>
                  <a:pt x="26529" y="6847"/>
                </a:moveTo>
                <a:cubicBezTo>
                  <a:pt x="26325" y="6760"/>
                  <a:pt x="26327" y="6599"/>
                  <a:pt x="26297" y="6332"/>
                </a:cubicBezTo>
                <a:cubicBezTo>
                  <a:pt x="26472" y="6524"/>
                  <a:pt x="26613" y="6621"/>
                  <a:pt x="26529" y="6847"/>
                </a:cubicBezTo>
                <a:close/>
                <a:moveTo>
                  <a:pt x="7083" y="8281"/>
                </a:moveTo>
                <a:cubicBezTo>
                  <a:pt x="6915" y="8405"/>
                  <a:pt x="6811" y="8479"/>
                  <a:pt x="6708" y="8555"/>
                </a:cubicBezTo>
                <a:cubicBezTo>
                  <a:pt x="6707" y="8301"/>
                  <a:pt x="6809" y="8229"/>
                  <a:pt x="7083" y="8281"/>
                </a:cubicBezTo>
                <a:close/>
                <a:moveTo>
                  <a:pt x="28214" y="37334"/>
                </a:moveTo>
                <a:cubicBezTo>
                  <a:pt x="28108" y="37319"/>
                  <a:pt x="28028" y="37307"/>
                  <a:pt x="27879" y="37285"/>
                </a:cubicBezTo>
                <a:cubicBezTo>
                  <a:pt x="28078" y="37064"/>
                  <a:pt x="28162" y="37084"/>
                  <a:pt x="28214" y="37334"/>
                </a:cubicBezTo>
                <a:close/>
                <a:moveTo>
                  <a:pt x="10270" y="7632"/>
                </a:moveTo>
                <a:cubicBezTo>
                  <a:pt x="10270" y="7872"/>
                  <a:pt x="10152" y="7924"/>
                  <a:pt x="9938" y="7914"/>
                </a:cubicBezTo>
                <a:cubicBezTo>
                  <a:pt x="9962" y="7692"/>
                  <a:pt x="10077" y="7638"/>
                  <a:pt x="10270" y="7632"/>
                </a:cubicBezTo>
                <a:close/>
                <a:moveTo>
                  <a:pt x="16971" y="4981"/>
                </a:moveTo>
                <a:cubicBezTo>
                  <a:pt x="16897" y="4946"/>
                  <a:pt x="16854" y="4936"/>
                  <a:pt x="16849" y="4921"/>
                </a:cubicBezTo>
                <a:cubicBezTo>
                  <a:pt x="16824" y="4796"/>
                  <a:pt x="16808" y="4671"/>
                  <a:pt x="17008" y="4622"/>
                </a:cubicBezTo>
                <a:cubicBezTo>
                  <a:pt x="16996" y="4746"/>
                  <a:pt x="16985" y="4853"/>
                  <a:pt x="16971" y="4981"/>
                </a:cubicBezTo>
                <a:close/>
                <a:moveTo>
                  <a:pt x="18361" y="7299"/>
                </a:moveTo>
                <a:cubicBezTo>
                  <a:pt x="18335" y="7289"/>
                  <a:pt x="18308" y="7280"/>
                  <a:pt x="18282" y="7270"/>
                </a:cubicBezTo>
                <a:cubicBezTo>
                  <a:pt x="18312" y="7170"/>
                  <a:pt x="18341" y="7070"/>
                  <a:pt x="18373" y="6971"/>
                </a:cubicBezTo>
                <a:cubicBezTo>
                  <a:pt x="18407" y="6983"/>
                  <a:pt x="18439" y="6993"/>
                  <a:pt x="18474" y="7005"/>
                </a:cubicBezTo>
                <a:cubicBezTo>
                  <a:pt x="18435" y="7103"/>
                  <a:pt x="18399" y="7201"/>
                  <a:pt x="18361" y="7299"/>
                </a:cubicBezTo>
                <a:close/>
                <a:moveTo>
                  <a:pt x="5138" y="10992"/>
                </a:moveTo>
                <a:cubicBezTo>
                  <a:pt x="5252" y="10730"/>
                  <a:pt x="5367" y="10709"/>
                  <a:pt x="5601" y="10849"/>
                </a:cubicBezTo>
                <a:cubicBezTo>
                  <a:pt x="5427" y="10904"/>
                  <a:pt x="5315" y="10938"/>
                  <a:pt x="5138" y="10992"/>
                </a:cubicBezTo>
                <a:close/>
                <a:moveTo>
                  <a:pt x="10972" y="36000"/>
                </a:moveTo>
                <a:cubicBezTo>
                  <a:pt x="10781" y="36000"/>
                  <a:pt x="10654" y="35967"/>
                  <a:pt x="10807" y="35665"/>
                </a:cubicBezTo>
                <a:cubicBezTo>
                  <a:pt x="10885" y="35824"/>
                  <a:pt x="10928" y="35911"/>
                  <a:pt x="10972" y="36000"/>
                </a:cubicBezTo>
                <a:close/>
                <a:moveTo>
                  <a:pt x="19605" y="2151"/>
                </a:moveTo>
                <a:lnTo>
                  <a:pt x="19586" y="2245"/>
                </a:lnTo>
                <a:cubicBezTo>
                  <a:pt x="19462" y="2222"/>
                  <a:pt x="19339" y="2201"/>
                  <a:pt x="19215" y="2179"/>
                </a:cubicBezTo>
                <a:cubicBezTo>
                  <a:pt x="19222" y="2142"/>
                  <a:pt x="19229" y="2106"/>
                  <a:pt x="19236" y="2068"/>
                </a:cubicBezTo>
                <a:cubicBezTo>
                  <a:pt x="19360" y="2096"/>
                  <a:pt x="19482" y="2123"/>
                  <a:pt x="19605" y="2151"/>
                </a:cubicBezTo>
                <a:close/>
                <a:moveTo>
                  <a:pt x="25592" y="39204"/>
                </a:moveTo>
                <a:cubicBezTo>
                  <a:pt x="25550" y="39182"/>
                  <a:pt x="25533" y="39111"/>
                  <a:pt x="25505" y="39062"/>
                </a:cubicBezTo>
                <a:cubicBezTo>
                  <a:pt x="25566" y="39037"/>
                  <a:pt x="25628" y="38995"/>
                  <a:pt x="25689" y="38994"/>
                </a:cubicBezTo>
                <a:cubicBezTo>
                  <a:pt x="25712" y="38992"/>
                  <a:pt x="25738" y="39084"/>
                  <a:pt x="25780" y="39166"/>
                </a:cubicBezTo>
                <a:cubicBezTo>
                  <a:pt x="25694" y="39185"/>
                  <a:pt x="25629" y="39221"/>
                  <a:pt x="25592" y="39204"/>
                </a:cubicBezTo>
                <a:close/>
                <a:moveTo>
                  <a:pt x="32124" y="43075"/>
                </a:moveTo>
                <a:cubicBezTo>
                  <a:pt x="32170" y="43018"/>
                  <a:pt x="32209" y="42955"/>
                  <a:pt x="32219" y="42960"/>
                </a:cubicBezTo>
                <a:cubicBezTo>
                  <a:pt x="32321" y="43002"/>
                  <a:pt x="32416" y="43055"/>
                  <a:pt x="32514" y="43106"/>
                </a:cubicBezTo>
                <a:cubicBezTo>
                  <a:pt x="32501" y="43132"/>
                  <a:pt x="32489" y="43158"/>
                  <a:pt x="32477" y="43184"/>
                </a:cubicBezTo>
                <a:cubicBezTo>
                  <a:pt x="32366" y="43148"/>
                  <a:pt x="32256" y="43116"/>
                  <a:pt x="32124" y="43075"/>
                </a:cubicBezTo>
                <a:close/>
                <a:moveTo>
                  <a:pt x="36463" y="35975"/>
                </a:moveTo>
                <a:cubicBezTo>
                  <a:pt x="36434" y="35943"/>
                  <a:pt x="36377" y="35891"/>
                  <a:pt x="36383" y="35884"/>
                </a:cubicBezTo>
                <a:cubicBezTo>
                  <a:pt x="36430" y="35818"/>
                  <a:pt x="36490" y="35760"/>
                  <a:pt x="36544" y="35700"/>
                </a:cubicBezTo>
                <a:cubicBezTo>
                  <a:pt x="36575" y="35736"/>
                  <a:pt x="36607" y="35773"/>
                  <a:pt x="36637" y="35809"/>
                </a:cubicBezTo>
                <a:cubicBezTo>
                  <a:pt x="36578" y="35864"/>
                  <a:pt x="36521" y="35918"/>
                  <a:pt x="36463" y="35975"/>
                </a:cubicBezTo>
                <a:close/>
                <a:moveTo>
                  <a:pt x="16428" y="1698"/>
                </a:moveTo>
                <a:cubicBezTo>
                  <a:pt x="16559" y="1467"/>
                  <a:pt x="16658" y="1485"/>
                  <a:pt x="16762" y="1695"/>
                </a:cubicBezTo>
                <a:cubicBezTo>
                  <a:pt x="16664" y="1696"/>
                  <a:pt x="16568" y="1698"/>
                  <a:pt x="16428" y="1698"/>
                </a:cubicBezTo>
                <a:close/>
                <a:moveTo>
                  <a:pt x="25919" y="11141"/>
                </a:moveTo>
                <a:cubicBezTo>
                  <a:pt x="25986" y="10812"/>
                  <a:pt x="26185" y="11037"/>
                  <a:pt x="26312" y="11027"/>
                </a:cubicBezTo>
                <a:cubicBezTo>
                  <a:pt x="26192" y="11062"/>
                  <a:pt x="26073" y="11097"/>
                  <a:pt x="25919" y="11141"/>
                </a:cubicBezTo>
                <a:close/>
                <a:moveTo>
                  <a:pt x="26232" y="38809"/>
                </a:moveTo>
                <a:cubicBezTo>
                  <a:pt x="26196" y="38783"/>
                  <a:pt x="26165" y="38706"/>
                  <a:pt x="26178" y="38666"/>
                </a:cubicBezTo>
                <a:cubicBezTo>
                  <a:pt x="26188" y="38633"/>
                  <a:pt x="26272" y="38595"/>
                  <a:pt x="26312" y="38606"/>
                </a:cubicBezTo>
                <a:cubicBezTo>
                  <a:pt x="26366" y="38618"/>
                  <a:pt x="26409" y="38675"/>
                  <a:pt x="26527" y="38772"/>
                </a:cubicBezTo>
                <a:cubicBezTo>
                  <a:pt x="26328" y="38799"/>
                  <a:pt x="26262" y="38830"/>
                  <a:pt x="26232" y="38809"/>
                </a:cubicBezTo>
                <a:close/>
                <a:moveTo>
                  <a:pt x="9895" y="7572"/>
                </a:moveTo>
                <a:cubicBezTo>
                  <a:pt x="9831" y="7824"/>
                  <a:pt x="9764" y="7920"/>
                  <a:pt x="9513" y="7791"/>
                </a:cubicBezTo>
                <a:cubicBezTo>
                  <a:pt x="9647" y="7715"/>
                  <a:pt x="9738" y="7663"/>
                  <a:pt x="9895" y="7572"/>
                </a:cubicBezTo>
                <a:close/>
                <a:moveTo>
                  <a:pt x="5617" y="11957"/>
                </a:moveTo>
                <a:cubicBezTo>
                  <a:pt x="5567" y="11917"/>
                  <a:pt x="5539" y="11854"/>
                  <a:pt x="5502" y="11801"/>
                </a:cubicBezTo>
                <a:cubicBezTo>
                  <a:pt x="5538" y="11786"/>
                  <a:pt x="5587" y="11749"/>
                  <a:pt x="5609" y="11760"/>
                </a:cubicBezTo>
                <a:cubicBezTo>
                  <a:pt x="5659" y="11786"/>
                  <a:pt x="5692" y="11838"/>
                  <a:pt x="5774" y="11922"/>
                </a:cubicBezTo>
                <a:cubicBezTo>
                  <a:pt x="5701" y="11939"/>
                  <a:pt x="5639" y="11974"/>
                  <a:pt x="5617" y="11957"/>
                </a:cubicBezTo>
                <a:close/>
                <a:moveTo>
                  <a:pt x="33965" y="23110"/>
                </a:moveTo>
                <a:cubicBezTo>
                  <a:pt x="33964" y="23117"/>
                  <a:pt x="33853" y="23113"/>
                  <a:pt x="33853" y="23110"/>
                </a:cubicBezTo>
                <a:cubicBezTo>
                  <a:pt x="33844" y="23022"/>
                  <a:pt x="33844" y="22935"/>
                  <a:pt x="33843" y="22847"/>
                </a:cubicBezTo>
                <a:cubicBezTo>
                  <a:pt x="33894" y="22849"/>
                  <a:pt x="33944" y="22852"/>
                  <a:pt x="33994" y="22853"/>
                </a:cubicBezTo>
                <a:cubicBezTo>
                  <a:pt x="33986" y="22938"/>
                  <a:pt x="33983" y="23024"/>
                  <a:pt x="33965" y="23110"/>
                </a:cubicBezTo>
                <a:close/>
                <a:moveTo>
                  <a:pt x="10501" y="7462"/>
                </a:moveTo>
                <a:cubicBezTo>
                  <a:pt x="10516" y="7431"/>
                  <a:pt x="10567" y="7416"/>
                  <a:pt x="10603" y="7395"/>
                </a:cubicBezTo>
                <a:cubicBezTo>
                  <a:pt x="10620" y="7433"/>
                  <a:pt x="10656" y="7477"/>
                  <a:pt x="10647" y="7507"/>
                </a:cubicBezTo>
                <a:cubicBezTo>
                  <a:pt x="10636" y="7539"/>
                  <a:pt x="10584" y="7559"/>
                  <a:pt x="10530" y="7598"/>
                </a:cubicBezTo>
                <a:cubicBezTo>
                  <a:pt x="10516" y="7537"/>
                  <a:pt x="10488" y="7491"/>
                  <a:pt x="10501" y="7462"/>
                </a:cubicBezTo>
                <a:close/>
                <a:moveTo>
                  <a:pt x="15961" y="36281"/>
                </a:moveTo>
                <a:cubicBezTo>
                  <a:pt x="16053" y="36219"/>
                  <a:pt x="16121" y="36173"/>
                  <a:pt x="16249" y="36085"/>
                </a:cubicBezTo>
                <a:cubicBezTo>
                  <a:pt x="16203" y="36236"/>
                  <a:pt x="16179" y="36314"/>
                  <a:pt x="16150" y="36412"/>
                </a:cubicBezTo>
                <a:cubicBezTo>
                  <a:pt x="16084" y="36366"/>
                  <a:pt x="16037" y="36333"/>
                  <a:pt x="15961" y="36281"/>
                </a:cubicBezTo>
                <a:close/>
                <a:moveTo>
                  <a:pt x="15152" y="1741"/>
                </a:moveTo>
                <a:cubicBezTo>
                  <a:pt x="15117" y="1746"/>
                  <a:pt x="15082" y="1750"/>
                  <a:pt x="15047" y="1755"/>
                </a:cubicBezTo>
                <a:cubicBezTo>
                  <a:pt x="15035" y="1665"/>
                  <a:pt x="15023" y="1576"/>
                  <a:pt x="15011" y="1487"/>
                </a:cubicBezTo>
                <a:cubicBezTo>
                  <a:pt x="15052" y="1481"/>
                  <a:pt x="15091" y="1477"/>
                  <a:pt x="15131" y="1472"/>
                </a:cubicBezTo>
                <a:cubicBezTo>
                  <a:pt x="15138" y="1561"/>
                  <a:pt x="15145" y="1651"/>
                  <a:pt x="15152" y="1741"/>
                </a:cubicBezTo>
                <a:close/>
                <a:moveTo>
                  <a:pt x="36189" y="29761"/>
                </a:moveTo>
                <a:cubicBezTo>
                  <a:pt x="36174" y="29728"/>
                  <a:pt x="36161" y="29696"/>
                  <a:pt x="36147" y="29665"/>
                </a:cubicBezTo>
                <a:cubicBezTo>
                  <a:pt x="36249" y="29623"/>
                  <a:pt x="36349" y="29581"/>
                  <a:pt x="36450" y="29541"/>
                </a:cubicBezTo>
                <a:cubicBezTo>
                  <a:pt x="36468" y="29577"/>
                  <a:pt x="36484" y="29613"/>
                  <a:pt x="36499" y="29649"/>
                </a:cubicBezTo>
                <a:cubicBezTo>
                  <a:pt x="36395" y="29686"/>
                  <a:pt x="36292" y="29723"/>
                  <a:pt x="36189" y="29761"/>
                </a:cubicBezTo>
                <a:close/>
                <a:moveTo>
                  <a:pt x="31110" y="42896"/>
                </a:moveTo>
                <a:cubicBezTo>
                  <a:pt x="31332" y="42966"/>
                  <a:pt x="31324" y="43053"/>
                  <a:pt x="31129" y="43172"/>
                </a:cubicBezTo>
                <a:cubicBezTo>
                  <a:pt x="31124" y="43091"/>
                  <a:pt x="31119" y="43012"/>
                  <a:pt x="31110" y="42896"/>
                </a:cubicBezTo>
                <a:close/>
                <a:moveTo>
                  <a:pt x="14515" y="6583"/>
                </a:moveTo>
                <a:cubicBezTo>
                  <a:pt x="14531" y="6595"/>
                  <a:pt x="14547" y="6608"/>
                  <a:pt x="14562" y="6619"/>
                </a:cubicBezTo>
                <a:cubicBezTo>
                  <a:pt x="14538" y="6663"/>
                  <a:pt x="14525" y="6717"/>
                  <a:pt x="14489" y="6744"/>
                </a:cubicBezTo>
                <a:cubicBezTo>
                  <a:pt x="14465" y="6763"/>
                  <a:pt x="14412" y="6743"/>
                  <a:pt x="14299" y="6734"/>
                </a:cubicBezTo>
                <a:cubicBezTo>
                  <a:pt x="14407" y="6660"/>
                  <a:pt x="14462" y="6621"/>
                  <a:pt x="14515" y="6583"/>
                </a:cubicBezTo>
                <a:close/>
                <a:moveTo>
                  <a:pt x="35525" y="24946"/>
                </a:moveTo>
                <a:cubicBezTo>
                  <a:pt x="35523" y="24975"/>
                  <a:pt x="35459" y="25027"/>
                  <a:pt x="35445" y="25020"/>
                </a:cubicBezTo>
                <a:cubicBezTo>
                  <a:pt x="35401" y="25001"/>
                  <a:pt x="35332" y="24954"/>
                  <a:pt x="35334" y="24925"/>
                </a:cubicBezTo>
                <a:cubicBezTo>
                  <a:pt x="35341" y="24881"/>
                  <a:pt x="35397" y="24842"/>
                  <a:pt x="35467" y="24760"/>
                </a:cubicBezTo>
                <a:cubicBezTo>
                  <a:pt x="35497" y="24852"/>
                  <a:pt x="35527" y="24900"/>
                  <a:pt x="35525" y="24946"/>
                </a:cubicBezTo>
                <a:close/>
                <a:moveTo>
                  <a:pt x="32630" y="40984"/>
                </a:moveTo>
                <a:cubicBezTo>
                  <a:pt x="32630" y="41018"/>
                  <a:pt x="32631" y="41050"/>
                  <a:pt x="32631" y="41084"/>
                </a:cubicBezTo>
                <a:lnTo>
                  <a:pt x="32369" y="41080"/>
                </a:lnTo>
                <a:cubicBezTo>
                  <a:pt x="32369" y="41052"/>
                  <a:pt x="32368" y="41023"/>
                  <a:pt x="32368" y="40996"/>
                </a:cubicBezTo>
                <a:close/>
                <a:moveTo>
                  <a:pt x="26227" y="43245"/>
                </a:moveTo>
                <a:cubicBezTo>
                  <a:pt x="26259" y="43230"/>
                  <a:pt x="26290" y="43215"/>
                  <a:pt x="26323" y="43199"/>
                </a:cubicBezTo>
                <a:cubicBezTo>
                  <a:pt x="26355" y="43279"/>
                  <a:pt x="26389" y="43358"/>
                  <a:pt x="26422" y="43436"/>
                </a:cubicBezTo>
                <a:cubicBezTo>
                  <a:pt x="26395" y="43450"/>
                  <a:pt x="26366" y="43464"/>
                  <a:pt x="26337" y="43477"/>
                </a:cubicBezTo>
                <a:cubicBezTo>
                  <a:pt x="26301" y="43400"/>
                  <a:pt x="26263" y="43323"/>
                  <a:pt x="26227" y="43245"/>
                </a:cubicBezTo>
                <a:close/>
                <a:moveTo>
                  <a:pt x="13626" y="40408"/>
                </a:moveTo>
                <a:cubicBezTo>
                  <a:pt x="13566" y="40438"/>
                  <a:pt x="13507" y="40470"/>
                  <a:pt x="13449" y="40500"/>
                </a:cubicBezTo>
                <a:cubicBezTo>
                  <a:pt x="13432" y="40464"/>
                  <a:pt x="13390" y="40408"/>
                  <a:pt x="13401" y="40397"/>
                </a:cubicBezTo>
                <a:cubicBezTo>
                  <a:pt x="13437" y="40355"/>
                  <a:pt x="13490" y="40328"/>
                  <a:pt x="13549" y="40288"/>
                </a:cubicBezTo>
                <a:cubicBezTo>
                  <a:pt x="13582" y="40338"/>
                  <a:pt x="13604" y="40373"/>
                  <a:pt x="13626" y="40408"/>
                </a:cubicBezTo>
                <a:close/>
                <a:moveTo>
                  <a:pt x="25290" y="5015"/>
                </a:moveTo>
                <a:cubicBezTo>
                  <a:pt x="25278" y="5018"/>
                  <a:pt x="25253" y="4957"/>
                  <a:pt x="25233" y="4926"/>
                </a:cubicBezTo>
                <a:cubicBezTo>
                  <a:pt x="25274" y="4909"/>
                  <a:pt x="25315" y="4889"/>
                  <a:pt x="25357" y="4879"/>
                </a:cubicBezTo>
                <a:cubicBezTo>
                  <a:pt x="25366" y="4878"/>
                  <a:pt x="25384" y="4921"/>
                  <a:pt x="25404" y="4953"/>
                </a:cubicBezTo>
                <a:cubicBezTo>
                  <a:pt x="25365" y="4976"/>
                  <a:pt x="25331" y="5007"/>
                  <a:pt x="25290" y="5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MAIN_POINT_1_1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7"/>
          <p:cNvSpPr txBox="1"/>
          <p:nvPr>
            <p:ph type="title"/>
          </p:nvPr>
        </p:nvSpPr>
        <p:spPr>
          <a:xfrm>
            <a:off x="4314825" y="1085612"/>
            <a:ext cx="4109100" cy="16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94" name="Google Shape;694;p27"/>
          <p:cNvSpPr txBox="1"/>
          <p:nvPr>
            <p:ph idx="1" type="subTitle"/>
          </p:nvPr>
        </p:nvSpPr>
        <p:spPr>
          <a:xfrm rot="-251">
            <a:off x="4314825" y="2987338"/>
            <a:ext cx="41091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27"/>
          <p:cNvSpPr/>
          <p:nvPr/>
        </p:nvSpPr>
        <p:spPr>
          <a:xfrm rot="1969332">
            <a:off x="7736538" y="3690846"/>
            <a:ext cx="1786844" cy="2347644"/>
          </a:xfrm>
          <a:custGeom>
            <a:rect b="b" l="l" r="r" t="t"/>
            <a:pathLst>
              <a:path extrusionOk="0" h="28412" w="21625">
                <a:moveTo>
                  <a:pt x="14121" y="684"/>
                </a:moveTo>
                <a:cubicBezTo>
                  <a:pt x="13992" y="751"/>
                  <a:pt x="13927" y="785"/>
                  <a:pt x="13870" y="785"/>
                </a:cubicBezTo>
                <a:cubicBezTo>
                  <a:pt x="13814" y="785"/>
                  <a:pt x="13766" y="751"/>
                  <a:pt x="13670" y="684"/>
                </a:cubicBezTo>
                <a:close/>
                <a:moveTo>
                  <a:pt x="13439" y="826"/>
                </a:moveTo>
                <a:lnTo>
                  <a:pt x="13439" y="826"/>
                </a:lnTo>
                <a:cubicBezTo>
                  <a:pt x="13399" y="916"/>
                  <a:pt x="13357" y="990"/>
                  <a:pt x="13273" y="990"/>
                </a:cubicBezTo>
                <a:cubicBezTo>
                  <a:pt x="13224" y="990"/>
                  <a:pt x="13161" y="965"/>
                  <a:pt x="13076" y="902"/>
                </a:cubicBezTo>
                <a:cubicBezTo>
                  <a:pt x="13243" y="866"/>
                  <a:pt x="13341" y="846"/>
                  <a:pt x="13439" y="826"/>
                </a:cubicBezTo>
                <a:close/>
                <a:moveTo>
                  <a:pt x="16055" y="700"/>
                </a:moveTo>
                <a:cubicBezTo>
                  <a:pt x="16130" y="700"/>
                  <a:pt x="16192" y="780"/>
                  <a:pt x="16343" y="977"/>
                </a:cubicBezTo>
                <a:cubicBezTo>
                  <a:pt x="16220" y="1047"/>
                  <a:pt x="16148" y="1087"/>
                  <a:pt x="16092" y="1087"/>
                </a:cubicBezTo>
                <a:cubicBezTo>
                  <a:pt x="16011" y="1087"/>
                  <a:pt x="15963" y="1004"/>
                  <a:pt x="15846" y="803"/>
                </a:cubicBezTo>
                <a:cubicBezTo>
                  <a:pt x="15944" y="738"/>
                  <a:pt x="16003" y="700"/>
                  <a:pt x="16055" y="700"/>
                </a:cubicBezTo>
                <a:close/>
                <a:moveTo>
                  <a:pt x="12496" y="1190"/>
                </a:moveTo>
                <a:cubicBezTo>
                  <a:pt x="12506" y="1190"/>
                  <a:pt x="12514" y="1190"/>
                  <a:pt x="12515" y="1191"/>
                </a:cubicBezTo>
                <a:cubicBezTo>
                  <a:pt x="12528" y="1261"/>
                  <a:pt x="12534" y="1331"/>
                  <a:pt x="12544" y="1402"/>
                </a:cubicBezTo>
                <a:cubicBezTo>
                  <a:pt x="12504" y="1402"/>
                  <a:pt x="12465" y="1400"/>
                  <a:pt x="12425" y="1400"/>
                </a:cubicBezTo>
                <a:cubicBezTo>
                  <a:pt x="12429" y="1331"/>
                  <a:pt x="12432" y="1262"/>
                  <a:pt x="12442" y="1194"/>
                </a:cubicBezTo>
                <a:cubicBezTo>
                  <a:pt x="12443" y="1192"/>
                  <a:pt x="12475" y="1190"/>
                  <a:pt x="12496" y="1190"/>
                </a:cubicBezTo>
                <a:close/>
                <a:moveTo>
                  <a:pt x="11619" y="1093"/>
                </a:moveTo>
                <a:cubicBezTo>
                  <a:pt x="11666" y="1093"/>
                  <a:pt x="11735" y="1118"/>
                  <a:pt x="11834" y="1160"/>
                </a:cubicBezTo>
                <a:cubicBezTo>
                  <a:pt x="11731" y="1241"/>
                  <a:pt x="11636" y="1316"/>
                  <a:pt x="11527" y="1403"/>
                </a:cubicBezTo>
                <a:cubicBezTo>
                  <a:pt x="11519" y="1181"/>
                  <a:pt x="11530" y="1093"/>
                  <a:pt x="11619" y="1093"/>
                </a:cubicBezTo>
                <a:close/>
                <a:moveTo>
                  <a:pt x="16950" y="1292"/>
                </a:moveTo>
                <a:cubicBezTo>
                  <a:pt x="17158" y="1325"/>
                  <a:pt x="17104" y="1404"/>
                  <a:pt x="16950" y="1537"/>
                </a:cubicBezTo>
                <a:lnTo>
                  <a:pt x="16950" y="1292"/>
                </a:lnTo>
                <a:close/>
                <a:moveTo>
                  <a:pt x="14708" y="2202"/>
                </a:moveTo>
                <a:cubicBezTo>
                  <a:pt x="14712" y="2202"/>
                  <a:pt x="14715" y="2203"/>
                  <a:pt x="14716" y="2205"/>
                </a:cubicBezTo>
                <a:cubicBezTo>
                  <a:pt x="14758" y="2247"/>
                  <a:pt x="14780" y="2306"/>
                  <a:pt x="14810" y="2358"/>
                </a:cubicBezTo>
                <a:cubicBezTo>
                  <a:pt x="14780" y="2379"/>
                  <a:pt x="14752" y="2402"/>
                  <a:pt x="14721" y="2423"/>
                </a:cubicBezTo>
                <a:cubicBezTo>
                  <a:pt x="14682" y="2363"/>
                  <a:pt x="14642" y="2304"/>
                  <a:pt x="14602" y="2246"/>
                </a:cubicBezTo>
                <a:cubicBezTo>
                  <a:pt x="14635" y="2232"/>
                  <a:pt x="14687" y="2202"/>
                  <a:pt x="14708" y="2202"/>
                </a:cubicBezTo>
                <a:close/>
                <a:moveTo>
                  <a:pt x="17231" y="2372"/>
                </a:moveTo>
                <a:cubicBezTo>
                  <a:pt x="17248" y="2431"/>
                  <a:pt x="17265" y="2493"/>
                  <a:pt x="17281" y="2553"/>
                </a:cubicBezTo>
                <a:cubicBezTo>
                  <a:pt x="17260" y="2566"/>
                  <a:pt x="17237" y="2577"/>
                  <a:pt x="17214" y="2591"/>
                </a:cubicBezTo>
                <a:cubicBezTo>
                  <a:pt x="17186" y="2530"/>
                  <a:pt x="17156" y="2472"/>
                  <a:pt x="17128" y="2413"/>
                </a:cubicBezTo>
                <a:cubicBezTo>
                  <a:pt x="17162" y="2400"/>
                  <a:pt x="17197" y="2386"/>
                  <a:pt x="17231" y="2372"/>
                </a:cubicBezTo>
                <a:close/>
                <a:moveTo>
                  <a:pt x="16639" y="2550"/>
                </a:moveTo>
                <a:lnTo>
                  <a:pt x="16639" y="2550"/>
                </a:lnTo>
                <a:cubicBezTo>
                  <a:pt x="16707" y="2643"/>
                  <a:pt x="16777" y="2735"/>
                  <a:pt x="16872" y="2858"/>
                </a:cubicBezTo>
                <a:cubicBezTo>
                  <a:pt x="16566" y="2817"/>
                  <a:pt x="16566" y="2817"/>
                  <a:pt x="16639" y="2550"/>
                </a:cubicBezTo>
                <a:close/>
                <a:moveTo>
                  <a:pt x="15085" y="2907"/>
                </a:moveTo>
                <a:lnTo>
                  <a:pt x="15124" y="3017"/>
                </a:lnTo>
                <a:cubicBezTo>
                  <a:pt x="15054" y="3032"/>
                  <a:pt x="14984" y="3046"/>
                  <a:pt x="14915" y="3061"/>
                </a:cubicBezTo>
                <a:cubicBezTo>
                  <a:pt x="14908" y="3038"/>
                  <a:pt x="14901" y="3013"/>
                  <a:pt x="14893" y="2989"/>
                </a:cubicBezTo>
                <a:lnTo>
                  <a:pt x="15085" y="2907"/>
                </a:lnTo>
                <a:close/>
                <a:moveTo>
                  <a:pt x="14322" y="2899"/>
                </a:moveTo>
                <a:cubicBezTo>
                  <a:pt x="14399" y="2935"/>
                  <a:pt x="14477" y="2971"/>
                  <a:pt x="14551" y="3009"/>
                </a:cubicBezTo>
                <a:cubicBezTo>
                  <a:pt x="14554" y="3009"/>
                  <a:pt x="14523" y="3081"/>
                  <a:pt x="14520" y="3081"/>
                </a:cubicBezTo>
                <a:cubicBezTo>
                  <a:pt x="14439" y="3054"/>
                  <a:pt x="14359" y="3024"/>
                  <a:pt x="14279" y="2993"/>
                </a:cubicBezTo>
                <a:cubicBezTo>
                  <a:pt x="14294" y="2962"/>
                  <a:pt x="14309" y="2930"/>
                  <a:pt x="14322" y="2899"/>
                </a:cubicBezTo>
                <a:close/>
                <a:moveTo>
                  <a:pt x="15804" y="3186"/>
                </a:moveTo>
                <a:lnTo>
                  <a:pt x="15804" y="3186"/>
                </a:lnTo>
                <a:cubicBezTo>
                  <a:pt x="16007" y="3187"/>
                  <a:pt x="16007" y="3187"/>
                  <a:pt x="16009" y="3376"/>
                </a:cubicBezTo>
                <a:cubicBezTo>
                  <a:pt x="15942" y="3314"/>
                  <a:pt x="15874" y="3251"/>
                  <a:pt x="15804" y="3186"/>
                </a:cubicBezTo>
                <a:close/>
                <a:moveTo>
                  <a:pt x="15226" y="3071"/>
                </a:moveTo>
                <a:lnTo>
                  <a:pt x="15226" y="3071"/>
                </a:lnTo>
                <a:cubicBezTo>
                  <a:pt x="15557" y="3273"/>
                  <a:pt x="15307" y="3367"/>
                  <a:pt x="15255" y="3481"/>
                </a:cubicBezTo>
                <a:cubicBezTo>
                  <a:pt x="15248" y="3372"/>
                  <a:pt x="15239" y="3263"/>
                  <a:pt x="15226" y="3071"/>
                </a:cubicBezTo>
                <a:close/>
                <a:moveTo>
                  <a:pt x="14249" y="3289"/>
                </a:moveTo>
                <a:cubicBezTo>
                  <a:pt x="14327" y="3289"/>
                  <a:pt x="14407" y="3334"/>
                  <a:pt x="14489" y="3381"/>
                </a:cubicBezTo>
                <a:cubicBezTo>
                  <a:pt x="14408" y="3451"/>
                  <a:pt x="14328" y="3523"/>
                  <a:pt x="14233" y="3523"/>
                </a:cubicBezTo>
                <a:cubicBezTo>
                  <a:pt x="14177" y="3523"/>
                  <a:pt x="14116" y="3499"/>
                  <a:pt x="14046" y="3436"/>
                </a:cubicBezTo>
                <a:cubicBezTo>
                  <a:pt x="14110" y="3327"/>
                  <a:pt x="14178" y="3289"/>
                  <a:pt x="14249" y="3289"/>
                </a:cubicBezTo>
                <a:close/>
                <a:moveTo>
                  <a:pt x="17079" y="4000"/>
                </a:moveTo>
                <a:cubicBezTo>
                  <a:pt x="17183" y="4000"/>
                  <a:pt x="17202" y="4083"/>
                  <a:pt x="17271" y="4376"/>
                </a:cubicBezTo>
                <a:cubicBezTo>
                  <a:pt x="17115" y="4227"/>
                  <a:pt x="17024" y="4140"/>
                  <a:pt x="16909" y="4031"/>
                </a:cubicBezTo>
                <a:cubicBezTo>
                  <a:pt x="16984" y="4013"/>
                  <a:pt x="17038" y="4000"/>
                  <a:pt x="17079" y="4000"/>
                </a:cubicBezTo>
                <a:close/>
                <a:moveTo>
                  <a:pt x="18602" y="4857"/>
                </a:moveTo>
                <a:cubicBezTo>
                  <a:pt x="18628" y="4858"/>
                  <a:pt x="18652" y="4858"/>
                  <a:pt x="18678" y="4858"/>
                </a:cubicBezTo>
                <a:lnTo>
                  <a:pt x="18678" y="5248"/>
                </a:lnTo>
                <a:cubicBezTo>
                  <a:pt x="18646" y="5246"/>
                  <a:pt x="18615" y="5246"/>
                  <a:pt x="18584" y="5244"/>
                </a:cubicBezTo>
                <a:cubicBezTo>
                  <a:pt x="18589" y="5116"/>
                  <a:pt x="18596" y="4986"/>
                  <a:pt x="18602" y="4857"/>
                </a:cubicBezTo>
                <a:close/>
                <a:moveTo>
                  <a:pt x="7935" y="5188"/>
                </a:moveTo>
                <a:cubicBezTo>
                  <a:pt x="7954" y="5188"/>
                  <a:pt x="7975" y="5189"/>
                  <a:pt x="7998" y="5191"/>
                </a:cubicBezTo>
                <a:cubicBezTo>
                  <a:pt x="7920" y="5302"/>
                  <a:pt x="7867" y="5379"/>
                  <a:pt x="7757" y="5534"/>
                </a:cubicBezTo>
                <a:cubicBezTo>
                  <a:pt x="7719" y="5289"/>
                  <a:pt x="7745" y="5188"/>
                  <a:pt x="7935" y="5188"/>
                </a:cubicBezTo>
                <a:close/>
                <a:moveTo>
                  <a:pt x="20133" y="5999"/>
                </a:moveTo>
                <a:lnTo>
                  <a:pt x="20133" y="5999"/>
                </a:lnTo>
                <a:cubicBezTo>
                  <a:pt x="20092" y="6151"/>
                  <a:pt x="20050" y="6302"/>
                  <a:pt x="20006" y="6455"/>
                </a:cubicBezTo>
                <a:cubicBezTo>
                  <a:pt x="19920" y="6238"/>
                  <a:pt x="19969" y="6035"/>
                  <a:pt x="20133" y="5999"/>
                </a:cubicBezTo>
                <a:close/>
                <a:moveTo>
                  <a:pt x="18084" y="6404"/>
                </a:moveTo>
                <a:lnTo>
                  <a:pt x="18178" y="6681"/>
                </a:lnTo>
                <a:lnTo>
                  <a:pt x="18088" y="6713"/>
                </a:lnTo>
                <a:cubicBezTo>
                  <a:pt x="18052" y="6619"/>
                  <a:pt x="18019" y="6525"/>
                  <a:pt x="17985" y="6431"/>
                </a:cubicBezTo>
                <a:cubicBezTo>
                  <a:pt x="18019" y="6422"/>
                  <a:pt x="18051" y="6413"/>
                  <a:pt x="18084" y="6404"/>
                </a:cubicBezTo>
                <a:close/>
                <a:moveTo>
                  <a:pt x="6505" y="6321"/>
                </a:moveTo>
                <a:lnTo>
                  <a:pt x="6505" y="6321"/>
                </a:lnTo>
                <a:cubicBezTo>
                  <a:pt x="6831" y="6362"/>
                  <a:pt x="6831" y="6362"/>
                  <a:pt x="6830" y="6750"/>
                </a:cubicBezTo>
                <a:cubicBezTo>
                  <a:pt x="6796" y="6766"/>
                  <a:pt x="6763" y="6781"/>
                  <a:pt x="6731" y="6797"/>
                </a:cubicBezTo>
                <a:cubicBezTo>
                  <a:pt x="6659" y="6646"/>
                  <a:pt x="6586" y="6495"/>
                  <a:pt x="6505" y="6321"/>
                </a:cubicBezTo>
                <a:close/>
                <a:moveTo>
                  <a:pt x="17136" y="6831"/>
                </a:moveTo>
                <a:lnTo>
                  <a:pt x="17136" y="6831"/>
                </a:lnTo>
                <a:cubicBezTo>
                  <a:pt x="16995" y="7003"/>
                  <a:pt x="17219" y="7191"/>
                  <a:pt x="16919" y="7289"/>
                </a:cubicBezTo>
                <a:cubicBezTo>
                  <a:pt x="16955" y="7125"/>
                  <a:pt x="16817" y="6958"/>
                  <a:pt x="17136" y="6831"/>
                </a:cubicBezTo>
                <a:close/>
                <a:moveTo>
                  <a:pt x="5676" y="6995"/>
                </a:moveTo>
                <a:cubicBezTo>
                  <a:pt x="6017" y="7026"/>
                  <a:pt x="6017" y="7026"/>
                  <a:pt x="5975" y="7404"/>
                </a:cubicBezTo>
                <a:cubicBezTo>
                  <a:pt x="5647" y="7375"/>
                  <a:pt x="5855" y="7118"/>
                  <a:pt x="5676" y="6995"/>
                </a:cubicBezTo>
                <a:close/>
                <a:moveTo>
                  <a:pt x="20219" y="7454"/>
                </a:moveTo>
                <a:lnTo>
                  <a:pt x="20219" y="7454"/>
                </a:lnTo>
                <a:cubicBezTo>
                  <a:pt x="20292" y="7482"/>
                  <a:pt x="20353" y="7489"/>
                  <a:pt x="20357" y="7509"/>
                </a:cubicBezTo>
                <a:cubicBezTo>
                  <a:pt x="20376" y="7597"/>
                  <a:pt x="20379" y="7687"/>
                  <a:pt x="20388" y="7776"/>
                </a:cubicBezTo>
                <a:cubicBezTo>
                  <a:pt x="20347" y="7779"/>
                  <a:pt x="20305" y="7780"/>
                  <a:pt x="20263" y="7780"/>
                </a:cubicBezTo>
                <a:cubicBezTo>
                  <a:pt x="20250" y="7683"/>
                  <a:pt x="20237" y="7585"/>
                  <a:pt x="20219" y="7454"/>
                </a:cubicBezTo>
                <a:close/>
                <a:moveTo>
                  <a:pt x="5628" y="7615"/>
                </a:moveTo>
                <a:cubicBezTo>
                  <a:pt x="5698" y="7615"/>
                  <a:pt x="5730" y="7664"/>
                  <a:pt x="5815" y="7797"/>
                </a:cubicBezTo>
                <a:cubicBezTo>
                  <a:pt x="5708" y="7758"/>
                  <a:pt x="5599" y="7717"/>
                  <a:pt x="5445" y="7660"/>
                </a:cubicBezTo>
                <a:cubicBezTo>
                  <a:pt x="5532" y="7632"/>
                  <a:pt x="5587" y="7615"/>
                  <a:pt x="5628" y="7615"/>
                </a:cubicBezTo>
                <a:close/>
                <a:moveTo>
                  <a:pt x="18390" y="7615"/>
                </a:moveTo>
                <a:cubicBezTo>
                  <a:pt x="18425" y="7615"/>
                  <a:pt x="18468" y="7625"/>
                  <a:pt x="18519" y="7645"/>
                </a:cubicBezTo>
                <a:cubicBezTo>
                  <a:pt x="18430" y="7729"/>
                  <a:pt x="18355" y="7801"/>
                  <a:pt x="18226" y="7922"/>
                </a:cubicBezTo>
                <a:cubicBezTo>
                  <a:pt x="18241" y="7720"/>
                  <a:pt x="18276" y="7615"/>
                  <a:pt x="18390" y="7615"/>
                </a:cubicBezTo>
                <a:close/>
                <a:moveTo>
                  <a:pt x="16122" y="8255"/>
                </a:moveTo>
                <a:cubicBezTo>
                  <a:pt x="16153" y="8255"/>
                  <a:pt x="16187" y="8281"/>
                  <a:pt x="16221" y="8295"/>
                </a:cubicBezTo>
                <a:cubicBezTo>
                  <a:pt x="16203" y="8329"/>
                  <a:pt x="16186" y="8363"/>
                  <a:pt x="16164" y="8411"/>
                </a:cubicBezTo>
                <a:cubicBezTo>
                  <a:pt x="16120" y="8379"/>
                  <a:pt x="16081" y="8360"/>
                  <a:pt x="16062" y="8331"/>
                </a:cubicBezTo>
                <a:cubicBezTo>
                  <a:pt x="16056" y="8318"/>
                  <a:pt x="16096" y="8258"/>
                  <a:pt x="16117" y="8256"/>
                </a:cubicBezTo>
                <a:cubicBezTo>
                  <a:pt x="16118" y="8255"/>
                  <a:pt x="16120" y="8255"/>
                  <a:pt x="16122" y="8255"/>
                </a:cubicBezTo>
                <a:close/>
                <a:moveTo>
                  <a:pt x="17088" y="8453"/>
                </a:moveTo>
                <a:lnTo>
                  <a:pt x="17088" y="8453"/>
                </a:lnTo>
                <a:cubicBezTo>
                  <a:pt x="17330" y="8468"/>
                  <a:pt x="17426" y="8563"/>
                  <a:pt x="17433" y="8719"/>
                </a:cubicBezTo>
                <a:cubicBezTo>
                  <a:pt x="17435" y="8777"/>
                  <a:pt x="17343" y="8838"/>
                  <a:pt x="17257" y="8940"/>
                </a:cubicBezTo>
                <a:cubicBezTo>
                  <a:pt x="17193" y="8756"/>
                  <a:pt x="17148" y="8625"/>
                  <a:pt x="17088" y="8453"/>
                </a:cubicBezTo>
                <a:close/>
                <a:moveTo>
                  <a:pt x="19745" y="8490"/>
                </a:moveTo>
                <a:cubicBezTo>
                  <a:pt x="19775" y="8505"/>
                  <a:pt x="19805" y="8520"/>
                  <a:pt x="19834" y="8535"/>
                </a:cubicBezTo>
                <a:cubicBezTo>
                  <a:pt x="19825" y="8600"/>
                  <a:pt x="19803" y="8667"/>
                  <a:pt x="19808" y="8733"/>
                </a:cubicBezTo>
                <a:cubicBezTo>
                  <a:pt x="19812" y="8802"/>
                  <a:pt x="19843" y="8869"/>
                  <a:pt x="19890" y="9039"/>
                </a:cubicBezTo>
                <a:cubicBezTo>
                  <a:pt x="19787" y="8921"/>
                  <a:pt x="19745" y="8880"/>
                  <a:pt x="19709" y="8832"/>
                </a:cubicBezTo>
                <a:cubicBezTo>
                  <a:pt x="19667" y="8773"/>
                  <a:pt x="19633" y="8708"/>
                  <a:pt x="19587" y="8636"/>
                </a:cubicBezTo>
                <a:cubicBezTo>
                  <a:pt x="19646" y="8583"/>
                  <a:pt x="19696" y="8537"/>
                  <a:pt x="19745" y="8490"/>
                </a:cubicBezTo>
                <a:close/>
                <a:moveTo>
                  <a:pt x="18217" y="8935"/>
                </a:moveTo>
                <a:cubicBezTo>
                  <a:pt x="18234" y="9013"/>
                  <a:pt x="18250" y="9093"/>
                  <a:pt x="18281" y="9232"/>
                </a:cubicBezTo>
                <a:cubicBezTo>
                  <a:pt x="18154" y="9110"/>
                  <a:pt x="18068" y="9031"/>
                  <a:pt x="17966" y="8935"/>
                </a:cubicBezTo>
                <a:close/>
                <a:moveTo>
                  <a:pt x="19671" y="9118"/>
                </a:moveTo>
                <a:lnTo>
                  <a:pt x="19760" y="9122"/>
                </a:lnTo>
                <a:cubicBezTo>
                  <a:pt x="19755" y="9230"/>
                  <a:pt x="19750" y="9339"/>
                  <a:pt x="19745" y="9448"/>
                </a:cubicBezTo>
                <a:cubicBezTo>
                  <a:pt x="19713" y="9447"/>
                  <a:pt x="19681" y="9443"/>
                  <a:pt x="19649" y="9443"/>
                </a:cubicBezTo>
                <a:cubicBezTo>
                  <a:pt x="19655" y="9334"/>
                  <a:pt x="19662" y="9227"/>
                  <a:pt x="19671" y="9118"/>
                </a:cubicBezTo>
                <a:close/>
                <a:moveTo>
                  <a:pt x="18187" y="9489"/>
                </a:moveTo>
                <a:lnTo>
                  <a:pt x="18187" y="9489"/>
                </a:lnTo>
                <a:cubicBezTo>
                  <a:pt x="18365" y="9620"/>
                  <a:pt x="18384" y="9709"/>
                  <a:pt x="18162" y="9831"/>
                </a:cubicBezTo>
                <a:cubicBezTo>
                  <a:pt x="18171" y="9701"/>
                  <a:pt x="18178" y="9612"/>
                  <a:pt x="18187" y="9489"/>
                </a:cubicBezTo>
                <a:close/>
                <a:moveTo>
                  <a:pt x="5045" y="8964"/>
                </a:moveTo>
                <a:lnTo>
                  <a:pt x="5045" y="8964"/>
                </a:lnTo>
                <a:cubicBezTo>
                  <a:pt x="5324" y="9027"/>
                  <a:pt x="5326" y="9029"/>
                  <a:pt x="5216" y="9301"/>
                </a:cubicBezTo>
                <a:cubicBezTo>
                  <a:pt x="5219" y="9306"/>
                  <a:pt x="5222" y="9312"/>
                  <a:pt x="5225" y="9317"/>
                </a:cubicBezTo>
                <a:cubicBezTo>
                  <a:pt x="5221" y="9318"/>
                  <a:pt x="5217" y="9318"/>
                  <a:pt x="5214" y="9320"/>
                </a:cubicBezTo>
                <a:cubicBezTo>
                  <a:pt x="5226" y="9411"/>
                  <a:pt x="5219" y="9511"/>
                  <a:pt x="5260" y="9587"/>
                </a:cubicBezTo>
                <a:cubicBezTo>
                  <a:pt x="5310" y="9683"/>
                  <a:pt x="5403" y="9756"/>
                  <a:pt x="5502" y="9867"/>
                </a:cubicBezTo>
                <a:cubicBezTo>
                  <a:pt x="5189" y="9839"/>
                  <a:pt x="4971" y="9589"/>
                  <a:pt x="5046" y="9378"/>
                </a:cubicBezTo>
                <a:cubicBezTo>
                  <a:pt x="5059" y="9343"/>
                  <a:pt x="5151" y="9337"/>
                  <a:pt x="5214" y="9320"/>
                </a:cubicBezTo>
                <a:cubicBezTo>
                  <a:pt x="5212" y="9317"/>
                  <a:pt x="5212" y="9313"/>
                  <a:pt x="5212" y="9310"/>
                </a:cubicBezTo>
                <a:cubicBezTo>
                  <a:pt x="5214" y="9306"/>
                  <a:pt x="5215" y="9304"/>
                  <a:pt x="5216" y="9301"/>
                </a:cubicBezTo>
                <a:cubicBezTo>
                  <a:pt x="5165" y="9201"/>
                  <a:pt x="5115" y="9100"/>
                  <a:pt x="5045" y="8964"/>
                </a:cubicBezTo>
                <a:close/>
                <a:moveTo>
                  <a:pt x="19373" y="9578"/>
                </a:moveTo>
                <a:lnTo>
                  <a:pt x="19373" y="9578"/>
                </a:lnTo>
                <a:cubicBezTo>
                  <a:pt x="19665" y="9647"/>
                  <a:pt x="19644" y="9824"/>
                  <a:pt x="19662" y="9978"/>
                </a:cubicBezTo>
                <a:lnTo>
                  <a:pt x="19577" y="10005"/>
                </a:lnTo>
                <a:cubicBezTo>
                  <a:pt x="19518" y="9881"/>
                  <a:pt x="19459" y="9759"/>
                  <a:pt x="19373" y="9578"/>
                </a:cubicBezTo>
                <a:close/>
                <a:moveTo>
                  <a:pt x="17222" y="9876"/>
                </a:moveTo>
                <a:cubicBezTo>
                  <a:pt x="17253" y="9876"/>
                  <a:pt x="17284" y="9876"/>
                  <a:pt x="17315" y="9878"/>
                </a:cubicBezTo>
                <a:cubicBezTo>
                  <a:pt x="17306" y="9962"/>
                  <a:pt x="17297" y="10047"/>
                  <a:pt x="17289" y="10133"/>
                </a:cubicBezTo>
                <a:cubicBezTo>
                  <a:pt x="17266" y="10131"/>
                  <a:pt x="17244" y="10131"/>
                  <a:pt x="17222" y="10130"/>
                </a:cubicBezTo>
                <a:lnTo>
                  <a:pt x="17222" y="9876"/>
                </a:lnTo>
                <a:close/>
                <a:moveTo>
                  <a:pt x="20590" y="10902"/>
                </a:moveTo>
                <a:cubicBezTo>
                  <a:pt x="20626" y="10964"/>
                  <a:pt x="20665" y="11026"/>
                  <a:pt x="20701" y="11088"/>
                </a:cubicBezTo>
                <a:cubicBezTo>
                  <a:pt x="20675" y="11102"/>
                  <a:pt x="20649" y="11118"/>
                  <a:pt x="20621" y="11133"/>
                </a:cubicBezTo>
                <a:cubicBezTo>
                  <a:pt x="20587" y="11071"/>
                  <a:pt x="20552" y="11006"/>
                  <a:pt x="20519" y="10944"/>
                </a:cubicBezTo>
                <a:cubicBezTo>
                  <a:pt x="20543" y="10930"/>
                  <a:pt x="20567" y="10917"/>
                  <a:pt x="20590" y="10902"/>
                </a:cubicBezTo>
                <a:close/>
                <a:moveTo>
                  <a:pt x="19834" y="11072"/>
                </a:moveTo>
                <a:cubicBezTo>
                  <a:pt x="19886" y="11072"/>
                  <a:pt x="19934" y="11124"/>
                  <a:pt x="19928" y="11236"/>
                </a:cubicBezTo>
                <a:cubicBezTo>
                  <a:pt x="19923" y="11360"/>
                  <a:pt x="19946" y="11517"/>
                  <a:pt x="19749" y="11517"/>
                </a:cubicBezTo>
                <a:cubicBezTo>
                  <a:pt x="19740" y="11517"/>
                  <a:pt x="19731" y="11516"/>
                  <a:pt x="19722" y="11516"/>
                </a:cubicBezTo>
                <a:cubicBezTo>
                  <a:pt x="19751" y="11368"/>
                  <a:pt x="19776" y="11240"/>
                  <a:pt x="19807" y="11076"/>
                </a:cubicBezTo>
                <a:cubicBezTo>
                  <a:pt x="19816" y="11073"/>
                  <a:pt x="19825" y="11072"/>
                  <a:pt x="19834" y="11072"/>
                </a:cubicBezTo>
                <a:close/>
                <a:moveTo>
                  <a:pt x="19902" y="11753"/>
                </a:moveTo>
                <a:cubicBezTo>
                  <a:pt x="19944" y="12033"/>
                  <a:pt x="19818" y="12066"/>
                  <a:pt x="19709" y="12116"/>
                </a:cubicBezTo>
                <a:cubicBezTo>
                  <a:pt x="19681" y="12088"/>
                  <a:pt x="19652" y="12059"/>
                  <a:pt x="19623" y="12031"/>
                </a:cubicBezTo>
                <a:cubicBezTo>
                  <a:pt x="19702" y="11952"/>
                  <a:pt x="19780" y="11874"/>
                  <a:pt x="19902" y="11753"/>
                </a:cubicBezTo>
                <a:close/>
                <a:moveTo>
                  <a:pt x="19798" y="12522"/>
                </a:moveTo>
                <a:lnTo>
                  <a:pt x="19798" y="12522"/>
                </a:lnTo>
                <a:cubicBezTo>
                  <a:pt x="19884" y="12672"/>
                  <a:pt x="19923" y="12740"/>
                  <a:pt x="19977" y="12834"/>
                </a:cubicBezTo>
                <a:cubicBezTo>
                  <a:pt x="19959" y="12835"/>
                  <a:pt x="19943" y="12836"/>
                  <a:pt x="19928" y="12836"/>
                </a:cubicBezTo>
                <a:cubicBezTo>
                  <a:pt x="19763" y="12836"/>
                  <a:pt x="19755" y="12739"/>
                  <a:pt x="19798" y="12522"/>
                </a:cubicBezTo>
                <a:close/>
                <a:moveTo>
                  <a:pt x="7833" y="13107"/>
                </a:moveTo>
                <a:cubicBezTo>
                  <a:pt x="7853" y="13107"/>
                  <a:pt x="7871" y="13110"/>
                  <a:pt x="7883" y="13120"/>
                </a:cubicBezTo>
                <a:cubicBezTo>
                  <a:pt x="8012" y="13226"/>
                  <a:pt x="7956" y="13312"/>
                  <a:pt x="7781" y="13417"/>
                </a:cubicBezTo>
                <a:cubicBezTo>
                  <a:pt x="7761" y="13301"/>
                  <a:pt x="7746" y="13208"/>
                  <a:pt x="7730" y="13115"/>
                </a:cubicBezTo>
                <a:cubicBezTo>
                  <a:pt x="7762" y="13115"/>
                  <a:pt x="7801" y="13107"/>
                  <a:pt x="7833" y="13107"/>
                </a:cubicBezTo>
                <a:close/>
                <a:moveTo>
                  <a:pt x="15464" y="13968"/>
                </a:moveTo>
                <a:cubicBezTo>
                  <a:pt x="15482" y="13968"/>
                  <a:pt x="15516" y="14018"/>
                  <a:pt x="15560" y="14059"/>
                </a:cubicBezTo>
                <a:cubicBezTo>
                  <a:pt x="15499" y="14089"/>
                  <a:pt x="15455" y="14126"/>
                  <a:pt x="15406" y="14131"/>
                </a:cubicBezTo>
                <a:cubicBezTo>
                  <a:pt x="15405" y="14131"/>
                  <a:pt x="15405" y="14131"/>
                  <a:pt x="15404" y="14131"/>
                </a:cubicBezTo>
                <a:cubicBezTo>
                  <a:pt x="15381" y="14131"/>
                  <a:pt x="15352" y="14079"/>
                  <a:pt x="15327" y="14052"/>
                </a:cubicBezTo>
                <a:cubicBezTo>
                  <a:pt x="15372" y="14022"/>
                  <a:pt x="15411" y="13983"/>
                  <a:pt x="15461" y="13969"/>
                </a:cubicBezTo>
                <a:cubicBezTo>
                  <a:pt x="15462" y="13968"/>
                  <a:pt x="15463" y="13968"/>
                  <a:pt x="15464" y="13968"/>
                </a:cubicBezTo>
                <a:close/>
                <a:moveTo>
                  <a:pt x="3478" y="14387"/>
                </a:moveTo>
                <a:cubicBezTo>
                  <a:pt x="3538" y="14438"/>
                  <a:pt x="3601" y="14491"/>
                  <a:pt x="3662" y="14542"/>
                </a:cubicBezTo>
                <a:cubicBezTo>
                  <a:pt x="3640" y="14572"/>
                  <a:pt x="3619" y="14601"/>
                  <a:pt x="3597" y="14630"/>
                </a:cubicBezTo>
                <a:cubicBezTo>
                  <a:pt x="3528" y="14593"/>
                  <a:pt x="3459" y="14553"/>
                  <a:pt x="3391" y="14516"/>
                </a:cubicBezTo>
                <a:cubicBezTo>
                  <a:pt x="3421" y="14474"/>
                  <a:pt x="3449" y="14431"/>
                  <a:pt x="3478" y="14387"/>
                </a:cubicBezTo>
                <a:close/>
                <a:moveTo>
                  <a:pt x="3199" y="14815"/>
                </a:moveTo>
                <a:cubicBezTo>
                  <a:pt x="3325" y="14834"/>
                  <a:pt x="3499" y="14808"/>
                  <a:pt x="3408" y="15091"/>
                </a:cubicBezTo>
                <a:cubicBezTo>
                  <a:pt x="3323" y="14978"/>
                  <a:pt x="3260" y="14896"/>
                  <a:pt x="3199" y="14815"/>
                </a:cubicBezTo>
                <a:close/>
                <a:moveTo>
                  <a:pt x="3199" y="14815"/>
                </a:moveTo>
                <a:lnTo>
                  <a:pt x="3199" y="14815"/>
                </a:lnTo>
                <a:cubicBezTo>
                  <a:pt x="3168" y="14958"/>
                  <a:pt x="3246" y="15163"/>
                  <a:pt x="2902" y="15193"/>
                </a:cubicBezTo>
                <a:cubicBezTo>
                  <a:pt x="3031" y="15028"/>
                  <a:pt x="3114" y="14923"/>
                  <a:pt x="3199" y="14815"/>
                </a:cubicBezTo>
                <a:close/>
                <a:moveTo>
                  <a:pt x="1975" y="16459"/>
                </a:moveTo>
                <a:cubicBezTo>
                  <a:pt x="2278" y="16490"/>
                  <a:pt x="2209" y="16730"/>
                  <a:pt x="2337" y="16872"/>
                </a:cubicBezTo>
                <a:cubicBezTo>
                  <a:pt x="2239" y="16944"/>
                  <a:pt x="2157" y="17005"/>
                  <a:pt x="2007" y="17114"/>
                </a:cubicBezTo>
                <a:cubicBezTo>
                  <a:pt x="1995" y="16854"/>
                  <a:pt x="1986" y="16673"/>
                  <a:pt x="1975" y="16459"/>
                </a:cubicBezTo>
                <a:close/>
                <a:moveTo>
                  <a:pt x="1744" y="17027"/>
                </a:moveTo>
                <a:lnTo>
                  <a:pt x="1744" y="17027"/>
                </a:lnTo>
                <a:cubicBezTo>
                  <a:pt x="2051" y="17096"/>
                  <a:pt x="2051" y="17096"/>
                  <a:pt x="1951" y="17468"/>
                </a:cubicBezTo>
                <a:cubicBezTo>
                  <a:pt x="1797" y="17329"/>
                  <a:pt x="1797" y="17329"/>
                  <a:pt x="1744" y="17027"/>
                </a:cubicBezTo>
                <a:close/>
                <a:moveTo>
                  <a:pt x="1470" y="17932"/>
                </a:moveTo>
                <a:lnTo>
                  <a:pt x="1470" y="17932"/>
                </a:lnTo>
                <a:cubicBezTo>
                  <a:pt x="1526" y="18055"/>
                  <a:pt x="1582" y="18179"/>
                  <a:pt x="1667" y="18373"/>
                </a:cubicBezTo>
                <a:cubicBezTo>
                  <a:pt x="1290" y="18305"/>
                  <a:pt x="1347" y="18135"/>
                  <a:pt x="1470" y="17932"/>
                </a:cubicBezTo>
                <a:close/>
                <a:moveTo>
                  <a:pt x="5536" y="19615"/>
                </a:moveTo>
                <a:cubicBezTo>
                  <a:pt x="5589" y="19615"/>
                  <a:pt x="5650" y="19641"/>
                  <a:pt x="5725" y="19675"/>
                </a:cubicBezTo>
                <a:cubicBezTo>
                  <a:pt x="5584" y="19731"/>
                  <a:pt x="5506" y="19763"/>
                  <a:pt x="5341" y="19828"/>
                </a:cubicBezTo>
                <a:cubicBezTo>
                  <a:pt x="5402" y="19669"/>
                  <a:pt x="5460" y="19615"/>
                  <a:pt x="5536" y="19615"/>
                </a:cubicBezTo>
                <a:close/>
                <a:moveTo>
                  <a:pt x="13053" y="19961"/>
                </a:moveTo>
                <a:cubicBezTo>
                  <a:pt x="13135" y="20001"/>
                  <a:pt x="13217" y="20043"/>
                  <a:pt x="13298" y="20084"/>
                </a:cubicBezTo>
                <a:cubicBezTo>
                  <a:pt x="13289" y="20107"/>
                  <a:pt x="13280" y="20131"/>
                  <a:pt x="13272" y="20153"/>
                </a:cubicBezTo>
                <a:cubicBezTo>
                  <a:pt x="13181" y="20126"/>
                  <a:pt x="13092" y="20099"/>
                  <a:pt x="13002" y="20073"/>
                </a:cubicBezTo>
                <a:cubicBezTo>
                  <a:pt x="13019" y="20035"/>
                  <a:pt x="13036" y="19998"/>
                  <a:pt x="13053" y="19961"/>
                </a:cubicBezTo>
                <a:close/>
                <a:moveTo>
                  <a:pt x="14767" y="21060"/>
                </a:moveTo>
                <a:cubicBezTo>
                  <a:pt x="14864" y="21142"/>
                  <a:pt x="14951" y="21215"/>
                  <a:pt x="15055" y="21304"/>
                </a:cubicBezTo>
                <a:cubicBezTo>
                  <a:pt x="14996" y="21336"/>
                  <a:pt x="14963" y="21362"/>
                  <a:pt x="14927" y="21374"/>
                </a:cubicBezTo>
                <a:cubicBezTo>
                  <a:pt x="14841" y="21403"/>
                  <a:pt x="14752" y="21429"/>
                  <a:pt x="14645" y="21429"/>
                </a:cubicBezTo>
                <a:cubicBezTo>
                  <a:pt x="14620" y="21429"/>
                  <a:pt x="14594" y="21428"/>
                  <a:pt x="14566" y="21425"/>
                </a:cubicBezTo>
                <a:cubicBezTo>
                  <a:pt x="14613" y="21371"/>
                  <a:pt x="14670" y="21325"/>
                  <a:pt x="14706" y="21264"/>
                </a:cubicBezTo>
                <a:cubicBezTo>
                  <a:pt x="14736" y="21213"/>
                  <a:pt x="14742" y="21147"/>
                  <a:pt x="14767" y="21060"/>
                </a:cubicBezTo>
                <a:close/>
                <a:moveTo>
                  <a:pt x="13809" y="21805"/>
                </a:moveTo>
                <a:cubicBezTo>
                  <a:pt x="13872" y="21933"/>
                  <a:pt x="13903" y="21992"/>
                  <a:pt x="13957" y="22097"/>
                </a:cubicBezTo>
                <a:cubicBezTo>
                  <a:pt x="13858" y="22069"/>
                  <a:pt x="13798" y="22053"/>
                  <a:pt x="13739" y="22035"/>
                </a:cubicBezTo>
                <a:cubicBezTo>
                  <a:pt x="13757" y="21980"/>
                  <a:pt x="13772" y="21924"/>
                  <a:pt x="13809" y="21805"/>
                </a:cubicBezTo>
                <a:close/>
                <a:moveTo>
                  <a:pt x="13706" y="22229"/>
                </a:moveTo>
                <a:cubicBezTo>
                  <a:pt x="13751" y="22229"/>
                  <a:pt x="13802" y="22275"/>
                  <a:pt x="13906" y="22368"/>
                </a:cubicBezTo>
                <a:lnTo>
                  <a:pt x="13544" y="22368"/>
                </a:lnTo>
                <a:cubicBezTo>
                  <a:pt x="13622" y="22275"/>
                  <a:pt x="13660" y="22229"/>
                  <a:pt x="13706" y="22229"/>
                </a:cubicBezTo>
                <a:close/>
                <a:moveTo>
                  <a:pt x="12018" y="22340"/>
                </a:moveTo>
                <a:cubicBezTo>
                  <a:pt x="12064" y="22357"/>
                  <a:pt x="12113" y="22374"/>
                  <a:pt x="12192" y="22403"/>
                </a:cubicBezTo>
                <a:cubicBezTo>
                  <a:pt x="12142" y="22449"/>
                  <a:pt x="12116" y="22491"/>
                  <a:pt x="12092" y="22491"/>
                </a:cubicBezTo>
                <a:cubicBezTo>
                  <a:pt x="12056" y="22491"/>
                  <a:pt x="12009" y="22467"/>
                  <a:pt x="11992" y="22438"/>
                </a:cubicBezTo>
                <a:cubicBezTo>
                  <a:pt x="11978" y="22420"/>
                  <a:pt x="12007" y="22374"/>
                  <a:pt x="12018" y="22340"/>
                </a:cubicBezTo>
                <a:close/>
                <a:moveTo>
                  <a:pt x="10079" y="23174"/>
                </a:moveTo>
                <a:cubicBezTo>
                  <a:pt x="10101" y="23174"/>
                  <a:pt x="10126" y="23175"/>
                  <a:pt x="10157" y="23176"/>
                </a:cubicBezTo>
                <a:cubicBezTo>
                  <a:pt x="10160" y="23211"/>
                  <a:pt x="10165" y="23243"/>
                  <a:pt x="10169" y="23277"/>
                </a:cubicBezTo>
                <a:cubicBezTo>
                  <a:pt x="10060" y="23300"/>
                  <a:pt x="9949" y="23324"/>
                  <a:pt x="9795" y="23357"/>
                </a:cubicBezTo>
                <a:cubicBezTo>
                  <a:pt x="9942" y="23200"/>
                  <a:pt x="9966" y="23174"/>
                  <a:pt x="10079" y="23174"/>
                </a:cubicBezTo>
                <a:close/>
                <a:moveTo>
                  <a:pt x="10627" y="23597"/>
                </a:moveTo>
                <a:cubicBezTo>
                  <a:pt x="10685" y="23649"/>
                  <a:pt x="10745" y="23700"/>
                  <a:pt x="10804" y="23752"/>
                </a:cubicBezTo>
                <a:lnTo>
                  <a:pt x="10710" y="23830"/>
                </a:lnTo>
                <a:cubicBezTo>
                  <a:pt x="10661" y="23773"/>
                  <a:pt x="10613" y="23717"/>
                  <a:pt x="10565" y="23660"/>
                </a:cubicBezTo>
                <a:cubicBezTo>
                  <a:pt x="10586" y="23639"/>
                  <a:pt x="10606" y="23618"/>
                  <a:pt x="10627" y="23597"/>
                </a:cubicBezTo>
                <a:close/>
                <a:moveTo>
                  <a:pt x="6768" y="24530"/>
                </a:moveTo>
                <a:lnTo>
                  <a:pt x="6768" y="25085"/>
                </a:lnTo>
                <a:cubicBezTo>
                  <a:pt x="6727" y="24921"/>
                  <a:pt x="6465" y="24770"/>
                  <a:pt x="6768" y="24530"/>
                </a:cubicBezTo>
                <a:close/>
                <a:moveTo>
                  <a:pt x="4181" y="25219"/>
                </a:moveTo>
                <a:cubicBezTo>
                  <a:pt x="4190" y="25219"/>
                  <a:pt x="4199" y="25219"/>
                  <a:pt x="4208" y="25221"/>
                </a:cubicBezTo>
                <a:cubicBezTo>
                  <a:pt x="4245" y="25231"/>
                  <a:pt x="4275" y="25267"/>
                  <a:pt x="4307" y="25290"/>
                </a:cubicBezTo>
                <a:lnTo>
                  <a:pt x="4272" y="25353"/>
                </a:lnTo>
                <a:cubicBezTo>
                  <a:pt x="4208" y="25331"/>
                  <a:pt x="4146" y="25309"/>
                  <a:pt x="4082" y="25286"/>
                </a:cubicBezTo>
                <a:cubicBezTo>
                  <a:pt x="4082" y="25269"/>
                  <a:pt x="4082" y="25252"/>
                  <a:pt x="4083" y="25233"/>
                </a:cubicBezTo>
                <a:cubicBezTo>
                  <a:pt x="4116" y="25229"/>
                  <a:pt x="4149" y="25219"/>
                  <a:pt x="4181" y="25219"/>
                </a:cubicBezTo>
                <a:close/>
                <a:moveTo>
                  <a:pt x="6121" y="25696"/>
                </a:moveTo>
                <a:cubicBezTo>
                  <a:pt x="6154" y="25721"/>
                  <a:pt x="6188" y="25747"/>
                  <a:pt x="6221" y="25771"/>
                </a:cubicBezTo>
                <a:cubicBezTo>
                  <a:pt x="6172" y="25827"/>
                  <a:pt x="6124" y="25882"/>
                  <a:pt x="6078" y="25937"/>
                </a:cubicBezTo>
                <a:cubicBezTo>
                  <a:pt x="6053" y="25920"/>
                  <a:pt x="6028" y="25903"/>
                  <a:pt x="6003" y="25885"/>
                </a:cubicBezTo>
                <a:cubicBezTo>
                  <a:pt x="6042" y="25822"/>
                  <a:pt x="6083" y="25759"/>
                  <a:pt x="6121" y="25696"/>
                </a:cubicBezTo>
                <a:close/>
                <a:moveTo>
                  <a:pt x="3223" y="25939"/>
                </a:moveTo>
                <a:cubicBezTo>
                  <a:pt x="3247" y="25945"/>
                  <a:pt x="3273" y="25948"/>
                  <a:pt x="3298" y="25953"/>
                </a:cubicBezTo>
                <a:cubicBezTo>
                  <a:pt x="3283" y="26026"/>
                  <a:pt x="3267" y="26101"/>
                  <a:pt x="3254" y="26174"/>
                </a:cubicBezTo>
                <a:cubicBezTo>
                  <a:pt x="3230" y="26170"/>
                  <a:pt x="3208" y="26164"/>
                  <a:pt x="3184" y="26160"/>
                </a:cubicBezTo>
                <a:cubicBezTo>
                  <a:pt x="3197" y="26087"/>
                  <a:pt x="3209" y="26013"/>
                  <a:pt x="3223" y="25939"/>
                </a:cubicBezTo>
                <a:close/>
                <a:moveTo>
                  <a:pt x="7570" y="26087"/>
                </a:moveTo>
                <a:cubicBezTo>
                  <a:pt x="7573" y="26120"/>
                  <a:pt x="7574" y="26153"/>
                  <a:pt x="7576" y="26186"/>
                </a:cubicBezTo>
                <a:cubicBezTo>
                  <a:pt x="7472" y="26186"/>
                  <a:pt x="7366" y="26186"/>
                  <a:pt x="7261" y="26187"/>
                </a:cubicBezTo>
                <a:cubicBezTo>
                  <a:pt x="7258" y="26163"/>
                  <a:pt x="7257" y="26139"/>
                  <a:pt x="7255" y="26114"/>
                </a:cubicBezTo>
                <a:cubicBezTo>
                  <a:pt x="7360" y="26105"/>
                  <a:pt x="7464" y="26097"/>
                  <a:pt x="7570" y="26087"/>
                </a:cubicBezTo>
                <a:close/>
                <a:moveTo>
                  <a:pt x="12438" y="26392"/>
                </a:moveTo>
                <a:cubicBezTo>
                  <a:pt x="12437" y="26394"/>
                  <a:pt x="12436" y="26396"/>
                  <a:pt x="12434" y="26398"/>
                </a:cubicBezTo>
                <a:cubicBezTo>
                  <a:pt x="12434" y="26396"/>
                  <a:pt x="12434" y="26396"/>
                  <a:pt x="12434" y="26396"/>
                </a:cubicBezTo>
                <a:lnTo>
                  <a:pt x="12434" y="26396"/>
                </a:lnTo>
                <a:cubicBezTo>
                  <a:pt x="12435" y="26394"/>
                  <a:pt x="12437" y="26393"/>
                  <a:pt x="12438" y="26392"/>
                </a:cubicBezTo>
                <a:close/>
                <a:moveTo>
                  <a:pt x="12108" y="25836"/>
                </a:moveTo>
                <a:cubicBezTo>
                  <a:pt x="12247" y="26078"/>
                  <a:pt x="12339" y="26238"/>
                  <a:pt x="12433" y="26395"/>
                </a:cubicBezTo>
                <a:lnTo>
                  <a:pt x="12433" y="26395"/>
                </a:lnTo>
                <a:cubicBezTo>
                  <a:pt x="12309" y="26487"/>
                  <a:pt x="12186" y="26577"/>
                  <a:pt x="12059" y="26671"/>
                </a:cubicBezTo>
                <a:cubicBezTo>
                  <a:pt x="12018" y="26633"/>
                  <a:pt x="11956" y="26598"/>
                  <a:pt x="11960" y="26576"/>
                </a:cubicBezTo>
                <a:cubicBezTo>
                  <a:pt x="11999" y="26353"/>
                  <a:pt x="12048" y="26130"/>
                  <a:pt x="12108" y="25836"/>
                </a:cubicBezTo>
                <a:close/>
                <a:moveTo>
                  <a:pt x="5233" y="27159"/>
                </a:moveTo>
                <a:cubicBezTo>
                  <a:pt x="5290" y="27159"/>
                  <a:pt x="5365" y="27236"/>
                  <a:pt x="5502" y="27390"/>
                </a:cubicBezTo>
                <a:lnTo>
                  <a:pt x="5063" y="27390"/>
                </a:lnTo>
                <a:cubicBezTo>
                  <a:pt x="5134" y="27236"/>
                  <a:pt x="5175" y="27159"/>
                  <a:pt x="5233" y="27159"/>
                </a:cubicBezTo>
                <a:close/>
                <a:moveTo>
                  <a:pt x="3290" y="27066"/>
                </a:moveTo>
                <a:lnTo>
                  <a:pt x="3290" y="27066"/>
                </a:lnTo>
                <a:cubicBezTo>
                  <a:pt x="3351" y="27417"/>
                  <a:pt x="3351" y="27417"/>
                  <a:pt x="3056" y="27514"/>
                </a:cubicBezTo>
                <a:cubicBezTo>
                  <a:pt x="3148" y="27337"/>
                  <a:pt x="3219" y="27201"/>
                  <a:pt x="3290" y="27066"/>
                </a:cubicBezTo>
                <a:close/>
                <a:moveTo>
                  <a:pt x="4381" y="27585"/>
                </a:moveTo>
                <a:cubicBezTo>
                  <a:pt x="4419" y="27585"/>
                  <a:pt x="4454" y="27589"/>
                  <a:pt x="4485" y="27602"/>
                </a:cubicBezTo>
                <a:cubicBezTo>
                  <a:pt x="4591" y="27646"/>
                  <a:pt x="4720" y="27726"/>
                  <a:pt x="4537" y="27874"/>
                </a:cubicBezTo>
                <a:cubicBezTo>
                  <a:pt x="4428" y="27795"/>
                  <a:pt x="4319" y="27714"/>
                  <a:pt x="4158" y="27596"/>
                </a:cubicBezTo>
                <a:cubicBezTo>
                  <a:pt x="4244" y="27596"/>
                  <a:pt x="4317" y="27585"/>
                  <a:pt x="4381" y="27585"/>
                </a:cubicBezTo>
                <a:close/>
                <a:moveTo>
                  <a:pt x="13717" y="1"/>
                </a:moveTo>
                <a:cubicBezTo>
                  <a:pt x="13696" y="1"/>
                  <a:pt x="13640" y="48"/>
                  <a:pt x="13639" y="75"/>
                </a:cubicBezTo>
                <a:cubicBezTo>
                  <a:pt x="13637" y="114"/>
                  <a:pt x="13664" y="160"/>
                  <a:pt x="13717" y="293"/>
                </a:cubicBezTo>
                <a:cubicBezTo>
                  <a:pt x="13680" y="289"/>
                  <a:pt x="13644" y="286"/>
                  <a:pt x="13610" y="286"/>
                </a:cubicBezTo>
                <a:cubicBezTo>
                  <a:pt x="13539" y="286"/>
                  <a:pt x="13475" y="298"/>
                  <a:pt x="13424" y="330"/>
                </a:cubicBezTo>
                <a:cubicBezTo>
                  <a:pt x="13368" y="365"/>
                  <a:pt x="13327" y="379"/>
                  <a:pt x="13298" y="379"/>
                </a:cubicBezTo>
                <a:cubicBezTo>
                  <a:pt x="13191" y="379"/>
                  <a:pt x="13235" y="191"/>
                  <a:pt x="13177" y="191"/>
                </a:cubicBezTo>
                <a:cubicBezTo>
                  <a:pt x="13170" y="191"/>
                  <a:pt x="13161" y="194"/>
                  <a:pt x="13149" y="201"/>
                </a:cubicBezTo>
                <a:cubicBezTo>
                  <a:pt x="13043" y="268"/>
                  <a:pt x="12936" y="334"/>
                  <a:pt x="12821" y="405"/>
                </a:cubicBezTo>
                <a:cubicBezTo>
                  <a:pt x="12831" y="475"/>
                  <a:pt x="12846" y="571"/>
                  <a:pt x="12866" y="702"/>
                </a:cubicBezTo>
                <a:cubicBezTo>
                  <a:pt x="12582" y="746"/>
                  <a:pt x="12327" y="785"/>
                  <a:pt x="12074" y="825"/>
                </a:cubicBezTo>
                <a:cubicBezTo>
                  <a:pt x="12046" y="904"/>
                  <a:pt x="12020" y="983"/>
                  <a:pt x="11986" y="1083"/>
                </a:cubicBezTo>
                <a:cubicBezTo>
                  <a:pt x="11910" y="960"/>
                  <a:pt x="11858" y="873"/>
                  <a:pt x="11783" y="750"/>
                </a:cubicBezTo>
                <a:cubicBezTo>
                  <a:pt x="11534" y="869"/>
                  <a:pt x="11288" y="987"/>
                  <a:pt x="10995" y="1128"/>
                </a:cubicBezTo>
                <a:cubicBezTo>
                  <a:pt x="10973" y="1190"/>
                  <a:pt x="10930" y="1312"/>
                  <a:pt x="10886" y="1436"/>
                </a:cubicBezTo>
                <a:cubicBezTo>
                  <a:pt x="10833" y="1408"/>
                  <a:pt x="10787" y="1396"/>
                  <a:pt x="10746" y="1396"/>
                </a:cubicBezTo>
                <a:cubicBezTo>
                  <a:pt x="10647" y="1396"/>
                  <a:pt x="10575" y="1466"/>
                  <a:pt x="10501" y="1549"/>
                </a:cubicBezTo>
                <a:cubicBezTo>
                  <a:pt x="10352" y="1711"/>
                  <a:pt x="10160" y="1841"/>
                  <a:pt x="10039" y="2021"/>
                </a:cubicBezTo>
                <a:cubicBezTo>
                  <a:pt x="9934" y="2175"/>
                  <a:pt x="9616" y="2136"/>
                  <a:pt x="9679" y="2426"/>
                </a:cubicBezTo>
                <a:cubicBezTo>
                  <a:pt x="9655" y="2421"/>
                  <a:pt x="9632" y="2418"/>
                  <a:pt x="9611" y="2418"/>
                </a:cubicBezTo>
                <a:cubicBezTo>
                  <a:pt x="9424" y="2418"/>
                  <a:pt x="9331" y="2604"/>
                  <a:pt x="9305" y="2707"/>
                </a:cubicBezTo>
                <a:cubicBezTo>
                  <a:pt x="9251" y="2947"/>
                  <a:pt x="9029" y="2884"/>
                  <a:pt x="8918" y="3005"/>
                </a:cubicBezTo>
                <a:cubicBezTo>
                  <a:pt x="8637" y="3308"/>
                  <a:pt x="8333" y="3590"/>
                  <a:pt x="8036" y="3882"/>
                </a:cubicBezTo>
                <a:cubicBezTo>
                  <a:pt x="8088" y="3963"/>
                  <a:pt x="8330" y="3937"/>
                  <a:pt x="8193" y="4168"/>
                </a:cubicBezTo>
                <a:cubicBezTo>
                  <a:pt x="8079" y="4107"/>
                  <a:pt x="7963" y="4044"/>
                  <a:pt x="7831" y="3973"/>
                </a:cubicBezTo>
                <a:lnTo>
                  <a:pt x="7831" y="3973"/>
                </a:lnTo>
                <a:cubicBezTo>
                  <a:pt x="7835" y="4249"/>
                  <a:pt x="7581" y="4471"/>
                  <a:pt x="7826" y="4711"/>
                </a:cubicBezTo>
                <a:cubicBezTo>
                  <a:pt x="7756" y="4759"/>
                  <a:pt x="7701" y="4778"/>
                  <a:pt x="7657" y="4778"/>
                </a:cubicBezTo>
                <a:cubicBezTo>
                  <a:pt x="7499" y="4778"/>
                  <a:pt x="7480" y="4530"/>
                  <a:pt x="7360" y="4518"/>
                </a:cubicBezTo>
                <a:cubicBezTo>
                  <a:pt x="7257" y="4588"/>
                  <a:pt x="7076" y="4665"/>
                  <a:pt x="7083" y="4718"/>
                </a:cubicBezTo>
                <a:cubicBezTo>
                  <a:pt x="7125" y="5057"/>
                  <a:pt x="6861" y="5082"/>
                  <a:pt x="6657" y="5156"/>
                </a:cubicBezTo>
                <a:cubicBezTo>
                  <a:pt x="6616" y="5422"/>
                  <a:pt x="6595" y="5682"/>
                  <a:pt x="6283" y="5724"/>
                </a:cubicBezTo>
                <a:cubicBezTo>
                  <a:pt x="6241" y="6035"/>
                  <a:pt x="6297" y="6344"/>
                  <a:pt x="6156" y="6643"/>
                </a:cubicBezTo>
                <a:cubicBezTo>
                  <a:pt x="6015" y="6536"/>
                  <a:pt x="6044" y="6273"/>
                  <a:pt x="5873" y="6273"/>
                </a:cubicBezTo>
                <a:cubicBezTo>
                  <a:pt x="5848" y="6273"/>
                  <a:pt x="5819" y="6279"/>
                  <a:pt x="5784" y="6292"/>
                </a:cubicBezTo>
                <a:cubicBezTo>
                  <a:pt x="5697" y="6655"/>
                  <a:pt x="5615" y="7002"/>
                  <a:pt x="5532" y="7349"/>
                </a:cubicBezTo>
                <a:cubicBezTo>
                  <a:pt x="5435" y="7372"/>
                  <a:pt x="5336" y="7395"/>
                  <a:pt x="5291" y="7405"/>
                </a:cubicBezTo>
                <a:cubicBezTo>
                  <a:pt x="5303" y="7555"/>
                  <a:pt x="5315" y="7685"/>
                  <a:pt x="5330" y="7867"/>
                </a:cubicBezTo>
                <a:cubicBezTo>
                  <a:pt x="5382" y="7889"/>
                  <a:pt x="5497" y="7942"/>
                  <a:pt x="5612" y="7994"/>
                </a:cubicBezTo>
                <a:cubicBezTo>
                  <a:pt x="5575" y="8120"/>
                  <a:pt x="5541" y="8245"/>
                  <a:pt x="5496" y="8401"/>
                </a:cubicBezTo>
                <a:cubicBezTo>
                  <a:pt x="5308" y="8064"/>
                  <a:pt x="5308" y="8064"/>
                  <a:pt x="5056" y="7989"/>
                </a:cubicBezTo>
                <a:cubicBezTo>
                  <a:pt x="5022" y="8137"/>
                  <a:pt x="4989" y="8286"/>
                  <a:pt x="4955" y="8426"/>
                </a:cubicBezTo>
                <a:cubicBezTo>
                  <a:pt x="5053" y="8490"/>
                  <a:pt x="5130" y="8542"/>
                  <a:pt x="5287" y="8646"/>
                </a:cubicBezTo>
                <a:cubicBezTo>
                  <a:pt x="5028" y="8673"/>
                  <a:pt x="4865" y="8691"/>
                  <a:pt x="4630" y="8715"/>
                </a:cubicBezTo>
                <a:cubicBezTo>
                  <a:pt x="4907" y="9266"/>
                  <a:pt x="4905" y="9791"/>
                  <a:pt x="4601" y="10304"/>
                </a:cubicBezTo>
                <a:cubicBezTo>
                  <a:pt x="4495" y="10311"/>
                  <a:pt x="4367" y="10319"/>
                  <a:pt x="4221" y="10328"/>
                </a:cubicBezTo>
                <a:cubicBezTo>
                  <a:pt x="4299" y="10583"/>
                  <a:pt x="4672" y="10366"/>
                  <a:pt x="4622" y="10725"/>
                </a:cubicBezTo>
                <a:cubicBezTo>
                  <a:pt x="4530" y="10640"/>
                  <a:pt x="4445" y="10610"/>
                  <a:pt x="4363" y="10610"/>
                </a:cubicBezTo>
                <a:cubicBezTo>
                  <a:pt x="4210" y="10610"/>
                  <a:pt x="4070" y="10717"/>
                  <a:pt x="3917" y="10761"/>
                </a:cubicBezTo>
                <a:cubicBezTo>
                  <a:pt x="3999" y="10938"/>
                  <a:pt x="4063" y="11078"/>
                  <a:pt x="4132" y="11225"/>
                </a:cubicBezTo>
                <a:cubicBezTo>
                  <a:pt x="4001" y="11294"/>
                  <a:pt x="3905" y="11344"/>
                  <a:pt x="3768" y="11414"/>
                </a:cubicBezTo>
                <a:cubicBezTo>
                  <a:pt x="3879" y="11559"/>
                  <a:pt x="3964" y="11673"/>
                  <a:pt x="4058" y="11798"/>
                </a:cubicBezTo>
                <a:cubicBezTo>
                  <a:pt x="3932" y="11848"/>
                  <a:pt x="3813" y="11893"/>
                  <a:pt x="3705" y="11937"/>
                </a:cubicBezTo>
                <a:cubicBezTo>
                  <a:pt x="3688" y="12052"/>
                  <a:pt x="3954" y="12110"/>
                  <a:pt x="3731" y="12230"/>
                </a:cubicBezTo>
                <a:cubicBezTo>
                  <a:pt x="3715" y="12237"/>
                  <a:pt x="3778" y="12390"/>
                  <a:pt x="3806" y="12475"/>
                </a:cubicBezTo>
                <a:cubicBezTo>
                  <a:pt x="3769" y="12491"/>
                  <a:pt x="3724" y="12492"/>
                  <a:pt x="3676" y="12492"/>
                </a:cubicBezTo>
                <a:cubicBezTo>
                  <a:pt x="3668" y="12492"/>
                  <a:pt x="3660" y="12492"/>
                  <a:pt x="3652" y="12492"/>
                </a:cubicBezTo>
                <a:cubicBezTo>
                  <a:pt x="3543" y="12492"/>
                  <a:pt x="3424" y="12497"/>
                  <a:pt x="3356" y="12662"/>
                </a:cubicBezTo>
                <a:cubicBezTo>
                  <a:pt x="3502" y="12736"/>
                  <a:pt x="3634" y="12803"/>
                  <a:pt x="3735" y="12854"/>
                </a:cubicBezTo>
                <a:cubicBezTo>
                  <a:pt x="3651" y="12958"/>
                  <a:pt x="3580" y="13043"/>
                  <a:pt x="3500" y="13142"/>
                </a:cubicBezTo>
                <a:cubicBezTo>
                  <a:pt x="3450" y="13137"/>
                  <a:pt x="3385" y="13073"/>
                  <a:pt x="3314" y="13073"/>
                </a:cubicBezTo>
                <a:cubicBezTo>
                  <a:pt x="3259" y="13073"/>
                  <a:pt x="3199" y="13113"/>
                  <a:pt x="3140" y="13251"/>
                </a:cubicBezTo>
                <a:cubicBezTo>
                  <a:pt x="3245" y="13308"/>
                  <a:pt x="3372" y="13378"/>
                  <a:pt x="3484" y="13439"/>
                </a:cubicBezTo>
                <a:cubicBezTo>
                  <a:pt x="3303" y="13563"/>
                  <a:pt x="3080" y="13640"/>
                  <a:pt x="3073" y="13735"/>
                </a:cubicBezTo>
                <a:cubicBezTo>
                  <a:pt x="3030" y="14222"/>
                  <a:pt x="2782" y="14633"/>
                  <a:pt x="2645" y="15097"/>
                </a:cubicBezTo>
                <a:cubicBezTo>
                  <a:pt x="2722" y="15225"/>
                  <a:pt x="2803" y="15360"/>
                  <a:pt x="2875" y="15477"/>
                </a:cubicBezTo>
                <a:cubicBezTo>
                  <a:pt x="2993" y="15456"/>
                  <a:pt x="3084" y="15441"/>
                  <a:pt x="3177" y="15424"/>
                </a:cubicBezTo>
                <a:lnTo>
                  <a:pt x="3215" y="15506"/>
                </a:lnTo>
                <a:cubicBezTo>
                  <a:pt x="2984" y="15659"/>
                  <a:pt x="2752" y="15810"/>
                  <a:pt x="2502" y="15972"/>
                </a:cubicBezTo>
                <a:lnTo>
                  <a:pt x="2502" y="16337"/>
                </a:lnTo>
                <a:cubicBezTo>
                  <a:pt x="2460" y="16329"/>
                  <a:pt x="2418" y="16320"/>
                  <a:pt x="2376" y="16311"/>
                </a:cubicBezTo>
                <a:cubicBezTo>
                  <a:pt x="2119" y="15924"/>
                  <a:pt x="2696" y="15743"/>
                  <a:pt x="2717" y="15407"/>
                </a:cubicBezTo>
                <a:cubicBezTo>
                  <a:pt x="2650" y="15355"/>
                  <a:pt x="2582" y="15303"/>
                  <a:pt x="2516" y="15253"/>
                </a:cubicBezTo>
                <a:cubicBezTo>
                  <a:pt x="2054" y="15485"/>
                  <a:pt x="2134" y="16024"/>
                  <a:pt x="1920" y="16401"/>
                </a:cubicBezTo>
                <a:cubicBezTo>
                  <a:pt x="1821" y="16335"/>
                  <a:pt x="1765" y="16298"/>
                  <a:pt x="1698" y="16255"/>
                </a:cubicBezTo>
                <a:cubicBezTo>
                  <a:pt x="1626" y="16446"/>
                  <a:pt x="1583" y="16621"/>
                  <a:pt x="1498" y="16773"/>
                </a:cubicBezTo>
                <a:cubicBezTo>
                  <a:pt x="1418" y="16913"/>
                  <a:pt x="1510" y="17170"/>
                  <a:pt x="1230" y="17185"/>
                </a:cubicBezTo>
                <a:cubicBezTo>
                  <a:pt x="1219" y="17185"/>
                  <a:pt x="1209" y="17270"/>
                  <a:pt x="1201" y="17317"/>
                </a:cubicBezTo>
                <a:cubicBezTo>
                  <a:pt x="1131" y="17740"/>
                  <a:pt x="761" y="18055"/>
                  <a:pt x="769" y="18508"/>
                </a:cubicBezTo>
                <a:cubicBezTo>
                  <a:pt x="769" y="18548"/>
                  <a:pt x="736" y="18616"/>
                  <a:pt x="709" y="18621"/>
                </a:cubicBezTo>
                <a:cubicBezTo>
                  <a:pt x="463" y="18665"/>
                  <a:pt x="504" y="18875"/>
                  <a:pt x="457" y="19038"/>
                </a:cubicBezTo>
                <a:cubicBezTo>
                  <a:pt x="423" y="19153"/>
                  <a:pt x="369" y="19263"/>
                  <a:pt x="326" y="19370"/>
                </a:cubicBezTo>
                <a:cubicBezTo>
                  <a:pt x="430" y="19394"/>
                  <a:pt x="534" y="19419"/>
                  <a:pt x="703" y="19460"/>
                </a:cubicBezTo>
                <a:cubicBezTo>
                  <a:pt x="514" y="19531"/>
                  <a:pt x="389" y="19578"/>
                  <a:pt x="265" y="19623"/>
                </a:cubicBezTo>
                <a:cubicBezTo>
                  <a:pt x="270" y="19644"/>
                  <a:pt x="274" y="19667"/>
                  <a:pt x="277" y="19688"/>
                </a:cubicBezTo>
                <a:cubicBezTo>
                  <a:pt x="396" y="19705"/>
                  <a:pt x="514" y="19723"/>
                  <a:pt x="723" y="19756"/>
                </a:cubicBezTo>
                <a:cubicBezTo>
                  <a:pt x="496" y="19836"/>
                  <a:pt x="358" y="19883"/>
                  <a:pt x="152" y="19954"/>
                </a:cubicBezTo>
                <a:cubicBezTo>
                  <a:pt x="291" y="20022"/>
                  <a:pt x="359" y="20054"/>
                  <a:pt x="383" y="20066"/>
                </a:cubicBezTo>
                <a:lnTo>
                  <a:pt x="383" y="20507"/>
                </a:lnTo>
                <a:cubicBezTo>
                  <a:pt x="381" y="20508"/>
                  <a:pt x="318" y="20543"/>
                  <a:pt x="256" y="20582"/>
                </a:cubicBezTo>
                <a:cubicBezTo>
                  <a:pt x="206" y="20614"/>
                  <a:pt x="156" y="20653"/>
                  <a:pt x="105" y="20687"/>
                </a:cubicBezTo>
                <a:lnTo>
                  <a:pt x="133" y="20769"/>
                </a:lnTo>
                <a:cubicBezTo>
                  <a:pt x="301" y="20753"/>
                  <a:pt x="470" y="20734"/>
                  <a:pt x="651" y="20715"/>
                </a:cubicBezTo>
                <a:lnTo>
                  <a:pt x="651" y="20715"/>
                </a:lnTo>
                <a:cubicBezTo>
                  <a:pt x="667" y="20908"/>
                  <a:pt x="581" y="20941"/>
                  <a:pt x="471" y="20941"/>
                </a:cubicBezTo>
                <a:cubicBezTo>
                  <a:pt x="412" y="20941"/>
                  <a:pt x="347" y="20932"/>
                  <a:pt x="287" y="20932"/>
                </a:cubicBezTo>
                <a:cubicBezTo>
                  <a:pt x="199" y="20932"/>
                  <a:pt x="123" y="20953"/>
                  <a:pt x="98" y="21056"/>
                </a:cubicBezTo>
                <a:cubicBezTo>
                  <a:pt x="277" y="21149"/>
                  <a:pt x="516" y="21158"/>
                  <a:pt x="703" y="21371"/>
                </a:cubicBezTo>
                <a:cubicBezTo>
                  <a:pt x="578" y="21341"/>
                  <a:pt x="498" y="21322"/>
                  <a:pt x="438" y="21322"/>
                </a:cubicBezTo>
                <a:cubicBezTo>
                  <a:pt x="334" y="21322"/>
                  <a:pt x="288" y="21380"/>
                  <a:pt x="162" y="21538"/>
                </a:cubicBezTo>
                <a:cubicBezTo>
                  <a:pt x="1" y="21741"/>
                  <a:pt x="17" y="21825"/>
                  <a:pt x="232" y="21884"/>
                </a:cubicBezTo>
                <a:cubicBezTo>
                  <a:pt x="347" y="21915"/>
                  <a:pt x="494" y="21867"/>
                  <a:pt x="567" y="22013"/>
                </a:cubicBezTo>
                <a:cubicBezTo>
                  <a:pt x="370" y="22073"/>
                  <a:pt x="193" y="22125"/>
                  <a:pt x="61" y="22165"/>
                </a:cubicBezTo>
                <a:cubicBezTo>
                  <a:pt x="78" y="22340"/>
                  <a:pt x="92" y="22468"/>
                  <a:pt x="105" y="22611"/>
                </a:cubicBezTo>
                <a:cubicBezTo>
                  <a:pt x="219" y="22605"/>
                  <a:pt x="333" y="22597"/>
                  <a:pt x="509" y="22586"/>
                </a:cubicBezTo>
                <a:lnTo>
                  <a:pt x="509" y="22586"/>
                </a:lnTo>
                <a:cubicBezTo>
                  <a:pt x="329" y="22719"/>
                  <a:pt x="211" y="22806"/>
                  <a:pt x="53" y="22923"/>
                </a:cubicBezTo>
                <a:cubicBezTo>
                  <a:pt x="629" y="23006"/>
                  <a:pt x="637" y="23013"/>
                  <a:pt x="608" y="23322"/>
                </a:cubicBezTo>
                <a:cubicBezTo>
                  <a:pt x="524" y="23252"/>
                  <a:pt x="441" y="23165"/>
                  <a:pt x="344" y="23165"/>
                </a:cubicBezTo>
                <a:cubicBezTo>
                  <a:pt x="287" y="23165"/>
                  <a:pt x="226" y="23194"/>
                  <a:pt x="156" y="23273"/>
                </a:cubicBezTo>
                <a:cubicBezTo>
                  <a:pt x="255" y="23492"/>
                  <a:pt x="588" y="23556"/>
                  <a:pt x="489" y="23863"/>
                </a:cubicBezTo>
                <a:cubicBezTo>
                  <a:pt x="683" y="23988"/>
                  <a:pt x="759" y="24185"/>
                  <a:pt x="816" y="24420"/>
                </a:cubicBezTo>
                <a:cubicBezTo>
                  <a:pt x="698" y="24453"/>
                  <a:pt x="584" y="24486"/>
                  <a:pt x="417" y="24533"/>
                </a:cubicBezTo>
                <a:cubicBezTo>
                  <a:pt x="531" y="24614"/>
                  <a:pt x="595" y="24661"/>
                  <a:pt x="701" y="24736"/>
                </a:cubicBezTo>
                <a:cubicBezTo>
                  <a:pt x="613" y="24765"/>
                  <a:pt x="531" y="24793"/>
                  <a:pt x="452" y="24819"/>
                </a:cubicBezTo>
                <a:cubicBezTo>
                  <a:pt x="477" y="24851"/>
                  <a:pt x="503" y="24880"/>
                  <a:pt x="527" y="24911"/>
                </a:cubicBezTo>
                <a:lnTo>
                  <a:pt x="813" y="24911"/>
                </a:lnTo>
                <a:cubicBezTo>
                  <a:pt x="814" y="24909"/>
                  <a:pt x="816" y="24906"/>
                  <a:pt x="817" y="24903"/>
                </a:cubicBezTo>
                <a:cubicBezTo>
                  <a:pt x="821" y="24908"/>
                  <a:pt x="824" y="24908"/>
                  <a:pt x="828" y="24911"/>
                </a:cubicBezTo>
                <a:cubicBezTo>
                  <a:pt x="1084" y="24887"/>
                  <a:pt x="1079" y="24580"/>
                  <a:pt x="1045" y="24535"/>
                </a:cubicBezTo>
                <a:cubicBezTo>
                  <a:pt x="849" y="24289"/>
                  <a:pt x="1093" y="23971"/>
                  <a:pt x="833" y="23758"/>
                </a:cubicBezTo>
                <a:cubicBezTo>
                  <a:pt x="863" y="23744"/>
                  <a:pt x="892" y="23731"/>
                  <a:pt x="921" y="23718"/>
                </a:cubicBezTo>
                <a:cubicBezTo>
                  <a:pt x="982" y="23825"/>
                  <a:pt x="1051" y="23929"/>
                  <a:pt x="1104" y="24040"/>
                </a:cubicBezTo>
                <a:cubicBezTo>
                  <a:pt x="1167" y="24170"/>
                  <a:pt x="1217" y="24307"/>
                  <a:pt x="1270" y="24441"/>
                </a:cubicBezTo>
                <a:cubicBezTo>
                  <a:pt x="1323" y="24575"/>
                  <a:pt x="1375" y="24711"/>
                  <a:pt x="1459" y="24923"/>
                </a:cubicBezTo>
                <a:cubicBezTo>
                  <a:pt x="1414" y="24900"/>
                  <a:pt x="1371" y="24892"/>
                  <a:pt x="1331" y="24892"/>
                </a:cubicBezTo>
                <a:cubicBezTo>
                  <a:pt x="1203" y="24892"/>
                  <a:pt x="1095" y="24979"/>
                  <a:pt x="981" y="24979"/>
                </a:cubicBezTo>
                <a:cubicBezTo>
                  <a:pt x="932" y="24979"/>
                  <a:pt x="881" y="24962"/>
                  <a:pt x="827" y="24913"/>
                </a:cubicBezTo>
                <a:cubicBezTo>
                  <a:pt x="824" y="24913"/>
                  <a:pt x="824" y="24914"/>
                  <a:pt x="822" y="24914"/>
                </a:cubicBezTo>
                <a:lnTo>
                  <a:pt x="812" y="24914"/>
                </a:lnTo>
                <a:cubicBezTo>
                  <a:pt x="774" y="25002"/>
                  <a:pt x="736" y="25088"/>
                  <a:pt x="699" y="25174"/>
                </a:cubicBezTo>
                <a:cubicBezTo>
                  <a:pt x="894" y="25194"/>
                  <a:pt x="1074" y="25211"/>
                  <a:pt x="1260" y="25231"/>
                </a:cubicBezTo>
                <a:lnTo>
                  <a:pt x="1260" y="25530"/>
                </a:lnTo>
                <a:cubicBezTo>
                  <a:pt x="1117" y="25522"/>
                  <a:pt x="1040" y="25348"/>
                  <a:pt x="896" y="25348"/>
                </a:cubicBezTo>
                <a:cubicBezTo>
                  <a:pt x="858" y="25348"/>
                  <a:pt x="815" y="25360"/>
                  <a:pt x="765" y="25390"/>
                </a:cubicBezTo>
                <a:cubicBezTo>
                  <a:pt x="840" y="25443"/>
                  <a:pt x="904" y="25489"/>
                  <a:pt x="974" y="25537"/>
                </a:cubicBezTo>
                <a:cubicBezTo>
                  <a:pt x="947" y="25613"/>
                  <a:pt x="918" y="25690"/>
                  <a:pt x="883" y="25785"/>
                </a:cubicBezTo>
                <a:lnTo>
                  <a:pt x="1155" y="25785"/>
                </a:lnTo>
                <a:cubicBezTo>
                  <a:pt x="1109" y="25876"/>
                  <a:pt x="1071" y="25948"/>
                  <a:pt x="1069" y="25951"/>
                </a:cubicBezTo>
                <a:cubicBezTo>
                  <a:pt x="1236" y="26164"/>
                  <a:pt x="1371" y="26336"/>
                  <a:pt x="1515" y="26519"/>
                </a:cubicBezTo>
                <a:cubicBezTo>
                  <a:pt x="1572" y="26492"/>
                  <a:pt x="1636" y="26461"/>
                  <a:pt x="1714" y="26425"/>
                </a:cubicBezTo>
                <a:cubicBezTo>
                  <a:pt x="1568" y="26183"/>
                  <a:pt x="1433" y="25961"/>
                  <a:pt x="1297" y="25737"/>
                </a:cubicBezTo>
                <a:cubicBezTo>
                  <a:pt x="1318" y="25712"/>
                  <a:pt x="1338" y="25687"/>
                  <a:pt x="1359" y="25661"/>
                </a:cubicBezTo>
                <a:cubicBezTo>
                  <a:pt x="1592" y="25721"/>
                  <a:pt x="1826" y="25780"/>
                  <a:pt x="2059" y="25838"/>
                </a:cubicBezTo>
                <a:cubicBezTo>
                  <a:pt x="1998" y="26238"/>
                  <a:pt x="2095" y="26411"/>
                  <a:pt x="2460" y="26580"/>
                </a:cubicBezTo>
                <a:cubicBezTo>
                  <a:pt x="2460" y="26580"/>
                  <a:pt x="2460" y="26580"/>
                  <a:pt x="2460" y="26580"/>
                </a:cubicBezTo>
                <a:lnTo>
                  <a:pt x="2460" y="26580"/>
                </a:lnTo>
                <a:lnTo>
                  <a:pt x="2460" y="26580"/>
                </a:lnTo>
                <a:lnTo>
                  <a:pt x="2460" y="26580"/>
                </a:lnTo>
                <a:lnTo>
                  <a:pt x="2466" y="26582"/>
                </a:lnTo>
                <a:lnTo>
                  <a:pt x="2466" y="26582"/>
                </a:lnTo>
                <a:lnTo>
                  <a:pt x="2468" y="26583"/>
                </a:lnTo>
                <a:lnTo>
                  <a:pt x="2468" y="26583"/>
                </a:lnTo>
                <a:cubicBezTo>
                  <a:pt x="2468" y="26583"/>
                  <a:pt x="2467" y="26582"/>
                  <a:pt x="2466" y="26582"/>
                </a:cubicBezTo>
                <a:lnTo>
                  <a:pt x="2466" y="26582"/>
                </a:lnTo>
                <a:lnTo>
                  <a:pt x="2469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0" y="26580"/>
                </a:lnTo>
                <a:lnTo>
                  <a:pt x="2460" y="26580"/>
                </a:lnTo>
                <a:cubicBezTo>
                  <a:pt x="2463" y="26583"/>
                  <a:pt x="2467" y="26588"/>
                  <a:pt x="2469" y="26594"/>
                </a:cubicBezTo>
                <a:cubicBezTo>
                  <a:pt x="2470" y="26591"/>
                  <a:pt x="2470" y="26587"/>
                  <a:pt x="2472" y="26585"/>
                </a:cubicBezTo>
                <a:lnTo>
                  <a:pt x="2472" y="26585"/>
                </a:lnTo>
                <a:cubicBezTo>
                  <a:pt x="2570" y="26636"/>
                  <a:pt x="2668" y="26688"/>
                  <a:pt x="2782" y="26748"/>
                </a:cubicBezTo>
                <a:cubicBezTo>
                  <a:pt x="2755" y="26901"/>
                  <a:pt x="2700" y="27046"/>
                  <a:pt x="2712" y="27186"/>
                </a:cubicBezTo>
                <a:cubicBezTo>
                  <a:pt x="2722" y="27318"/>
                  <a:pt x="2765" y="27489"/>
                  <a:pt x="2858" y="27566"/>
                </a:cubicBezTo>
                <a:cubicBezTo>
                  <a:pt x="3080" y="27749"/>
                  <a:pt x="3337" y="27891"/>
                  <a:pt x="3585" y="28040"/>
                </a:cubicBezTo>
                <a:cubicBezTo>
                  <a:pt x="3658" y="28083"/>
                  <a:pt x="3751" y="28091"/>
                  <a:pt x="3834" y="28114"/>
                </a:cubicBezTo>
                <a:cubicBezTo>
                  <a:pt x="3825" y="28081"/>
                  <a:pt x="3817" y="28047"/>
                  <a:pt x="3807" y="28014"/>
                </a:cubicBezTo>
                <a:lnTo>
                  <a:pt x="3806" y="28013"/>
                </a:lnTo>
                <a:lnTo>
                  <a:pt x="3802" y="28016"/>
                </a:lnTo>
                <a:cubicBezTo>
                  <a:pt x="3802" y="28014"/>
                  <a:pt x="3803" y="28011"/>
                  <a:pt x="3803" y="28009"/>
                </a:cubicBezTo>
                <a:cubicBezTo>
                  <a:pt x="3752" y="27933"/>
                  <a:pt x="3702" y="27854"/>
                  <a:pt x="3625" y="27739"/>
                </a:cubicBezTo>
                <a:cubicBezTo>
                  <a:pt x="3715" y="27720"/>
                  <a:pt x="3776" y="27709"/>
                  <a:pt x="3876" y="27691"/>
                </a:cubicBezTo>
                <a:lnTo>
                  <a:pt x="3876" y="27691"/>
                </a:lnTo>
                <a:cubicBezTo>
                  <a:pt x="3846" y="27822"/>
                  <a:pt x="3825" y="27915"/>
                  <a:pt x="3803" y="28009"/>
                </a:cubicBezTo>
                <a:cubicBezTo>
                  <a:pt x="3804" y="28010"/>
                  <a:pt x="3804" y="28011"/>
                  <a:pt x="3806" y="28012"/>
                </a:cubicBezTo>
                <a:cubicBezTo>
                  <a:pt x="3864" y="27959"/>
                  <a:pt x="3924" y="27904"/>
                  <a:pt x="3964" y="27868"/>
                </a:cubicBezTo>
                <a:cubicBezTo>
                  <a:pt x="4306" y="28024"/>
                  <a:pt x="4626" y="28171"/>
                  <a:pt x="4976" y="28332"/>
                </a:cubicBezTo>
                <a:cubicBezTo>
                  <a:pt x="5022" y="28295"/>
                  <a:pt x="5035" y="28160"/>
                  <a:pt x="5142" y="28160"/>
                </a:cubicBezTo>
                <a:cubicBezTo>
                  <a:pt x="5169" y="28160"/>
                  <a:pt x="5201" y="28168"/>
                  <a:pt x="5241" y="28188"/>
                </a:cubicBezTo>
                <a:cubicBezTo>
                  <a:pt x="5255" y="28195"/>
                  <a:pt x="5271" y="28198"/>
                  <a:pt x="5288" y="28198"/>
                </a:cubicBezTo>
                <a:cubicBezTo>
                  <a:pt x="5366" y="28198"/>
                  <a:pt x="5468" y="28136"/>
                  <a:pt x="5510" y="28124"/>
                </a:cubicBezTo>
                <a:cubicBezTo>
                  <a:pt x="5702" y="28235"/>
                  <a:pt x="5861" y="28326"/>
                  <a:pt x="6011" y="28412"/>
                </a:cubicBezTo>
                <a:cubicBezTo>
                  <a:pt x="6142" y="28292"/>
                  <a:pt x="6192" y="28247"/>
                  <a:pt x="6291" y="28247"/>
                </a:cubicBezTo>
                <a:cubicBezTo>
                  <a:pt x="6352" y="28247"/>
                  <a:pt x="6432" y="28264"/>
                  <a:pt x="6562" y="28293"/>
                </a:cubicBezTo>
                <a:cubicBezTo>
                  <a:pt x="6607" y="28303"/>
                  <a:pt x="6651" y="28308"/>
                  <a:pt x="6692" y="28308"/>
                </a:cubicBezTo>
                <a:cubicBezTo>
                  <a:pt x="6905" y="28308"/>
                  <a:pt x="7070" y="28182"/>
                  <a:pt x="7162" y="27959"/>
                </a:cubicBezTo>
                <a:cubicBezTo>
                  <a:pt x="7222" y="27813"/>
                  <a:pt x="7236" y="27610"/>
                  <a:pt x="7429" y="27593"/>
                </a:cubicBezTo>
                <a:cubicBezTo>
                  <a:pt x="7574" y="27819"/>
                  <a:pt x="7701" y="28019"/>
                  <a:pt x="7835" y="28230"/>
                </a:cubicBezTo>
                <a:cubicBezTo>
                  <a:pt x="7945" y="28074"/>
                  <a:pt x="8021" y="27968"/>
                  <a:pt x="8096" y="27860"/>
                </a:cubicBezTo>
                <a:cubicBezTo>
                  <a:pt x="8177" y="27930"/>
                  <a:pt x="8258" y="27999"/>
                  <a:pt x="8342" y="28071"/>
                </a:cubicBezTo>
                <a:cubicBezTo>
                  <a:pt x="8510" y="28057"/>
                  <a:pt x="8696" y="28038"/>
                  <a:pt x="8850" y="28025"/>
                </a:cubicBezTo>
                <a:cubicBezTo>
                  <a:pt x="8870" y="27911"/>
                  <a:pt x="8889" y="27802"/>
                  <a:pt x="8914" y="27661"/>
                </a:cubicBezTo>
                <a:cubicBezTo>
                  <a:pt x="9089" y="27768"/>
                  <a:pt x="9199" y="27835"/>
                  <a:pt x="9287" y="27889"/>
                </a:cubicBezTo>
                <a:cubicBezTo>
                  <a:pt x="9295" y="27889"/>
                  <a:pt x="9303" y="27889"/>
                  <a:pt x="9311" y="27889"/>
                </a:cubicBezTo>
                <a:cubicBezTo>
                  <a:pt x="9627" y="27889"/>
                  <a:pt x="9549" y="27624"/>
                  <a:pt x="9604" y="27422"/>
                </a:cubicBezTo>
                <a:lnTo>
                  <a:pt x="9604" y="27422"/>
                </a:lnTo>
                <a:cubicBezTo>
                  <a:pt x="9699" y="27481"/>
                  <a:pt x="9766" y="27521"/>
                  <a:pt x="9871" y="27587"/>
                </a:cubicBezTo>
                <a:cubicBezTo>
                  <a:pt x="9981" y="27433"/>
                  <a:pt x="10122" y="27348"/>
                  <a:pt x="10253" y="27348"/>
                </a:cubicBezTo>
                <a:cubicBezTo>
                  <a:pt x="10310" y="27348"/>
                  <a:pt x="10365" y="27364"/>
                  <a:pt x="10415" y="27396"/>
                </a:cubicBezTo>
                <a:cubicBezTo>
                  <a:pt x="10689" y="27286"/>
                  <a:pt x="10888" y="27204"/>
                  <a:pt x="11147" y="27100"/>
                </a:cubicBezTo>
                <a:cubicBezTo>
                  <a:pt x="11180" y="26993"/>
                  <a:pt x="11237" y="26802"/>
                  <a:pt x="11296" y="26612"/>
                </a:cubicBezTo>
                <a:lnTo>
                  <a:pt x="11362" y="26620"/>
                </a:lnTo>
                <a:lnTo>
                  <a:pt x="11362" y="27098"/>
                </a:lnTo>
                <a:cubicBezTo>
                  <a:pt x="11410" y="27093"/>
                  <a:pt x="11451" y="27101"/>
                  <a:pt x="11462" y="27087"/>
                </a:cubicBezTo>
                <a:cubicBezTo>
                  <a:pt x="11583" y="26932"/>
                  <a:pt x="11690" y="26794"/>
                  <a:pt x="11902" y="26794"/>
                </a:cubicBezTo>
                <a:cubicBezTo>
                  <a:pt x="11937" y="26794"/>
                  <a:pt x="11976" y="26798"/>
                  <a:pt x="12018" y="26806"/>
                </a:cubicBezTo>
                <a:cubicBezTo>
                  <a:pt x="12050" y="26813"/>
                  <a:pt x="12080" y="26816"/>
                  <a:pt x="12109" y="26816"/>
                </a:cubicBezTo>
                <a:cubicBezTo>
                  <a:pt x="12301" y="26816"/>
                  <a:pt x="12393" y="26666"/>
                  <a:pt x="12441" y="26390"/>
                </a:cubicBezTo>
                <a:lnTo>
                  <a:pt x="12441" y="26390"/>
                </a:lnTo>
                <a:cubicBezTo>
                  <a:pt x="12442" y="26389"/>
                  <a:pt x="12443" y="26389"/>
                  <a:pt x="12444" y="26388"/>
                </a:cubicBezTo>
                <a:lnTo>
                  <a:pt x="12444" y="26389"/>
                </a:lnTo>
                <a:cubicBezTo>
                  <a:pt x="12558" y="26235"/>
                  <a:pt x="12694" y="26172"/>
                  <a:pt x="12847" y="26172"/>
                </a:cubicBezTo>
                <a:cubicBezTo>
                  <a:pt x="12961" y="26172"/>
                  <a:pt x="13085" y="26207"/>
                  <a:pt x="13217" y="26264"/>
                </a:cubicBezTo>
                <a:cubicBezTo>
                  <a:pt x="13223" y="26124"/>
                  <a:pt x="13228" y="26030"/>
                  <a:pt x="13232" y="25948"/>
                </a:cubicBezTo>
                <a:cubicBezTo>
                  <a:pt x="13335" y="25878"/>
                  <a:pt x="13467" y="25832"/>
                  <a:pt x="13514" y="25741"/>
                </a:cubicBezTo>
                <a:cubicBezTo>
                  <a:pt x="13547" y="25677"/>
                  <a:pt x="13584" y="25657"/>
                  <a:pt x="13622" y="25657"/>
                </a:cubicBezTo>
                <a:cubicBezTo>
                  <a:pt x="13683" y="25657"/>
                  <a:pt x="13746" y="25710"/>
                  <a:pt x="13800" y="25710"/>
                </a:cubicBezTo>
                <a:cubicBezTo>
                  <a:pt x="13816" y="25710"/>
                  <a:pt x="13832" y="25705"/>
                  <a:pt x="13846" y="25691"/>
                </a:cubicBezTo>
                <a:cubicBezTo>
                  <a:pt x="13902" y="25639"/>
                  <a:pt x="13932" y="25560"/>
                  <a:pt x="13972" y="25492"/>
                </a:cubicBezTo>
                <a:lnTo>
                  <a:pt x="13972" y="25492"/>
                </a:lnTo>
                <a:cubicBezTo>
                  <a:pt x="13970" y="25494"/>
                  <a:pt x="13967" y="25497"/>
                  <a:pt x="13965" y="25499"/>
                </a:cubicBezTo>
                <a:cubicBezTo>
                  <a:pt x="13966" y="25492"/>
                  <a:pt x="13967" y="25486"/>
                  <a:pt x="13968" y="25481"/>
                </a:cubicBezTo>
                <a:cubicBezTo>
                  <a:pt x="13788" y="25335"/>
                  <a:pt x="13801" y="25239"/>
                  <a:pt x="14060" y="25023"/>
                </a:cubicBezTo>
                <a:lnTo>
                  <a:pt x="14060" y="25023"/>
                </a:lnTo>
                <a:cubicBezTo>
                  <a:pt x="14025" y="25191"/>
                  <a:pt x="13997" y="25336"/>
                  <a:pt x="13968" y="25481"/>
                </a:cubicBezTo>
                <a:cubicBezTo>
                  <a:pt x="13971" y="25482"/>
                  <a:pt x="13972" y="25483"/>
                  <a:pt x="13975" y="25486"/>
                </a:cubicBezTo>
                <a:cubicBezTo>
                  <a:pt x="13975" y="25487"/>
                  <a:pt x="13973" y="25489"/>
                  <a:pt x="13972" y="25491"/>
                </a:cubicBezTo>
                <a:cubicBezTo>
                  <a:pt x="14085" y="25385"/>
                  <a:pt x="14208" y="25289"/>
                  <a:pt x="14306" y="25170"/>
                </a:cubicBezTo>
                <a:cubicBezTo>
                  <a:pt x="14454" y="24991"/>
                  <a:pt x="14577" y="24780"/>
                  <a:pt x="14822" y="24780"/>
                </a:cubicBezTo>
                <a:cubicBezTo>
                  <a:pt x="14867" y="24780"/>
                  <a:pt x="14917" y="24787"/>
                  <a:pt x="14971" y="24804"/>
                </a:cubicBezTo>
                <a:cubicBezTo>
                  <a:pt x="14972" y="24804"/>
                  <a:pt x="14972" y="24804"/>
                  <a:pt x="14973" y="24804"/>
                </a:cubicBezTo>
                <a:cubicBezTo>
                  <a:pt x="14984" y="24804"/>
                  <a:pt x="15008" y="24763"/>
                  <a:pt x="15025" y="24743"/>
                </a:cubicBezTo>
                <a:cubicBezTo>
                  <a:pt x="14973" y="24680"/>
                  <a:pt x="14919" y="24617"/>
                  <a:pt x="14815" y="24493"/>
                </a:cubicBezTo>
                <a:lnTo>
                  <a:pt x="14815" y="24493"/>
                </a:lnTo>
                <a:cubicBezTo>
                  <a:pt x="15018" y="24522"/>
                  <a:pt x="15140" y="24539"/>
                  <a:pt x="15263" y="24555"/>
                </a:cubicBezTo>
                <a:cubicBezTo>
                  <a:pt x="15281" y="24373"/>
                  <a:pt x="15299" y="24208"/>
                  <a:pt x="15314" y="24050"/>
                </a:cubicBezTo>
                <a:cubicBezTo>
                  <a:pt x="15445" y="24031"/>
                  <a:pt x="15543" y="24017"/>
                  <a:pt x="15640" y="24002"/>
                </a:cubicBezTo>
                <a:cubicBezTo>
                  <a:pt x="15844" y="23795"/>
                  <a:pt x="16031" y="23566"/>
                  <a:pt x="16257" y="23387"/>
                </a:cubicBezTo>
                <a:cubicBezTo>
                  <a:pt x="16580" y="23129"/>
                  <a:pt x="16791" y="22796"/>
                  <a:pt x="16958" y="22438"/>
                </a:cubicBezTo>
                <a:cubicBezTo>
                  <a:pt x="17072" y="22199"/>
                  <a:pt x="17235" y="22070"/>
                  <a:pt x="17453" y="22043"/>
                </a:cubicBezTo>
                <a:cubicBezTo>
                  <a:pt x="17497" y="21831"/>
                  <a:pt x="17532" y="21654"/>
                  <a:pt x="17570" y="21473"/>
                </a:cubicBezTo>
                <a:cubicBezTo>
                  <a:pt x="17670" y="21504"/>
                  <a:pt x="17749" y="21528"/>
                  <a:pt x="17851" y="21559"/>
                </a:cubicBezTo>
                <a:cubicBezTo>
                  <a:pt x="17827" y="21466"/>
                  <a:pt x="17779" y="21358"/>
                  <a:pt x="17800" y="21342"/>
                </a:cubicBezTo>
                <a:cubicBezTo>
                  <a:pt x="18030" y="21170"/>
                  <a:pt x="17905" y="20946"/>
                  <a:pt x="17907" y="20741"/>
                </a:cubicBezTo>
                <a:cubicBezTo>
                  <a:pt x="17907" y="20699"/>
                  <a:pt x="17921" y="20659"/>
                  <a:pt x="17931" y="20607"/>
                </a:cubicBezTo>
                <a:cubicBezTo>
                  <a:pt x="17993" y="20633"/>
                  <a:pt x="18045" y="20659"/>
                  <a:pt x="18099" y="20675"/>
                </a:cubicBezTo>
                <a:cubicBezTo>
                  <a:pt x="18149" y="20691"/>
                  <a:pt x="18201" y="20698"/>
                  <a:pt x="18269" y="20711"/>
                </a:cubicBezTo>
                <a:cubicBezTo>
                  <a:pt x="18281" y="20622"/>
                  <a:pt x="18292" y="20566"/>
                  <a:pt x="18295" y="20509"/>
                </a:cubicBezTo>
                <a:cubicBezTo>
                  <a:pt x="18313" y="20107"/>
                  <a:pt x="18315" y="20115"/>
                  <a:pt x="18698" y="19982"/>
                </a:cubicBezTo>
                <a:cubicBezTo>
                  <a:pt x="18794" y="19949"/>
                  <a:pt x="18864" y="19850"/>
                  <a:pt x="18953" y="19777"/>
                </a:cubicBezTo>
                <a:cubicBezTo>
                  <a:pt x="18852" y="19670"/>
                  <a:pt x="18786" y="19601"/>
                  <a:pt x="18696" y="19507"/>
                </a:cubicBezTo>
                <a:cubicBezTo>
                  <a:pt x="18846" y="19422"/>
                  <a:pt x="18968" y="19351"/>
                  <a:pt x="19140" y="19252"/>
                </a:cubicBezTo>
                <a:cubicBezTo>
                  <a:pt x="19083" y="19151"/>
                  <a:pt x="19050" y="19017"/>
                  <a:pt x="18964" y="18954"/>
                </a:cubicBezTo>
                <a:cubicBezTo>
                  <a:pt x="18807" y="18840"/>
                  <a:pt x="18863" y="18695"/>
                  <a:pt x="18869" y="18559"/>
                </a:cubicBezTo>
                <a:cubicBezTo>
                  <a:pt x="18872" y="18525"/>
                  <a:pt x="18953" y="18469"/>
                  <a:pt x="18997" y="18469"/>
                </a:cubicBezTo>
                <a:cubicBezTo>
                  <a:pt x="18998" y="18469"/>
                  <a:pt x="18999" y="18469"/>
                  <a:pt x="19000" y="18469"/>
                </a:cubicBezTo>
                <a:cubicBezTo>
                  <a:pt x="19044" y="18470"/>
                  <a:pt x="19118" y="18523"/>
                  <a:pt x="19128" y="18565"/>
                </a:cubicBezTo>
                <a:cubicBezTo>
                  <a:pt x="19151" y="18689"/>
                  <a:pt x="19150" y="18819"/>
                  <a:pt x="19159" y="18946"/>
                </a:cubicBezTo>
                <a:cubicBezTo>
                  <a:pt x="19254" y="18821"/>
                  <a:pt x="19327" y="18685"/>
                  <a:pt x="19321" y="18554"/>
                </a:cubicBezTo>
                <a:cubicBezTo>
                  <a:pt x="19316" y="18459"/>
                  <a:pt x="19207" y="18369"/>
                  <a:pt x="19105" y="18220"/>
                </a:cubicBezTo>
                <a:cubicBezTo>
                  <a:pt x="19308" y="18153"/>
                  <a:pt x="19468" y="18100"/>
                  <a:pt x="19636" y="18045"/>
                </a:cubicBezTo>
                <a:cubicBezTo>
                  <a:pt x="19583" y="17979"/>
                  <a:pt x="19539" y="17924"/>
                  <a:pt x="19516" y="17898"/>
                </a:cubicBezTo>
                <a:cubicBezTo>
                  <a:pt x="19615" y="17706"/>
                  <a:pt x="19711" y="17538"/>
                  <a:pt x="19793" y="17362"/>
                </a:cubicBezTo>
                <a:cubicBezTo>
                  <a:pt x="19888" y="17162"/>
                  <a:pt x="19970" y="16956"/>
                  <a:pt x="20082" y="16695"/>
                </a:cubicBezTo>
                <a:cubicBezTo>
                  <a:pt x="20082" y="16695"/>
                  <a:pt x="20055" y="16621"/>
                  <a:pt x="20024" y="16537"/>
                </a:cubicBezTo>
                <a:lnTo>
                  <a:pt x="20024" y="16537"/>
                </a:lnTo>
                <a:cubicBezTo>
                  <a:pt x="20175" y="16544"/>
                  <a:pt x="20295" y="16550"/>
                  <a:pt x="20436" y="16559"/>
                </a:cubicBezTo>
                <a:cubicBezTo>
                  <a:pt x="20402" y="16365"/>
                  <a:pt x="20376" y="16215"/>
                  <a:pt x="20352" y="16074"/>
                </a:cubicBezTo>
                <a:cubicBezTo>
                  <a:pt x="20436" y="15997"/>
                  <a:pt x="20517" y="15923"/>
                  <a:pt x="20592" y="15855"/>
                </a:cubicBezTo>
                <a:cubicBezTo>
                  <a:pt x="20467" y="15778"/>
                  <a:pt x="20371" y="15720"/>
                  <a:pt x="20224" y="15630"/>
                </a:cubicBezTo>
                <a:cubicBezTo>
                  <a:pt x="20344" y="15502"/>
                  <a:pt x="20421" y="15372"/>
                  <a:pt x="20535" y="15308"/>
                </a:cubicBezTo>
                <a:cubicBezTo>
                  <a:pt x="20728" y="15200"/>
                  <a:pt x="20761" y="15054"/>
                  <a:pt x="20730" y="14863"/>
                </a:cubicBezTo>
                <a:cubicBezTo>
                  <a:pt x="20715" y="14762"/>
                  <a:pt x="20707" y="14662"/>
                  <a:pt x="20699" y="14604"/>
                </a:cubicBezTo>
                <a:cubicBezTo>
                  <a:pt x="20801" y="14495"/>
                  <a:pt x="20879" y="14411"/>
                  <a:pt x="20954" y="14330"/>
                </a:cubicBezTo>
                <a:cubicBezTo>
                  <a:pt x="20889" y="14278"/>
                  <a:pt x="20847" y="14257"/>
                  <a:pt x="20822" y="14225"/>
                </a:cubicBezTo>
                <a:cubicBezTo>
                  <a:pt x="20798" y="14193"/>
                  <a:pt x="20792" y="14148"/>
                  <a:pt x="20780" y="14116"/>
                </a:cubicBezTo>
                <a:cubicBezTo>
                  <a:pt x="21088" y="13590"/>
                  <a:pt x="21089" y="13590"/>
                  <a:pt x="21083" y="12985"/>
                </a:cubicBezTo>
                <a:cubicBezTo>
                  <a:pt x="21082" y="12832"/>
                  <a:pt x="21164" y="12757"/>
                  <a:pt x="21291" y="12681"/>
                </a:cubicBezTo>
                <a:cubicBezTo>
                  <a:pt x="21391" y="12619"/>
                  <a:pt x="21451" y="12495"/>
                  <a:pt x="21566" y="12355"/>
                </a:cubicBezTo>
                <a:lnTo>
                  <a:pt x="21222" y="12355"/>
                </a:lnTo>
                <a:cubicBezTo>
                  <a:pt x="21207" y="12222"/>
                  <a:pt x="21412" y="12097"/>
                  <a:pt x="21241" y="11959"/>
                </a:cubicBezTo>
                <a:cubicBezTo>
                  <a:pt x="21238" y="11957"/>
                  <a:pt x="21322" y="11845"/>
                  <a:pt x="21366" y="11786"/>
                </a:cubicBezTo>
                <a:cubicBezTo>
                  <a:pt x="21398" y="11794"/>
                  <a:pt x="21429" y="11799"/>
                  <a:pt x="21457" y="11799"/>
                </a:cubicBezTo>
                <a:cubicBezTo>
                  <a:pt x="21547" y="11799"/>
                  <a:pt x="21611" y="11752"/>
                  <a:pt x="21619" y="11642"/>
                </a:cubicBezTo>
                <a:cubicBezTo>
                  <a:pt x="21624" y="11590"/>
                  <a:pt x="21561" y="11496"/>
                  <a:pt x="21511" y="11484"/>
                </a:cubicBezTo>
                <a:cubicBezTo>
                  <a:pt x="21489" y="11477"/>
                  <a:pt x="21468" y="11474"/>
                  <a:pt x="21449" y="11474"/>
                </a:cubicBezTo>
                <a:cubicBezTo>
                  <a:pt x="21366" y="11474"/>
                  <a:pt x="21314" y="11531"/>
                  <a:pt x="21323" y="11645"/>
                </a:cubicBezTo>
                <a:cubicBezTo>
                  <a:pt x="21217" y="11537"/>
                  <a:pt x="21102" y="11413"/>
                  <a:pt x="21229" y="11269"/>
                </a:cubicBezTo>
                <a:cubicBezTo>
                  <a:pt x="21348" y="11134"/>
                  <a:pt x="21246" y="11028"/>
                  <a:pt x="21253" y="10915"/>
                </a:cubicBezTo>
                <a:cubicBezTo>
                  <a:pt x="21260" y="10777"/>
                  <a:pt x="21415" y="10654"/>
                  <a:pt x="21488" y="10515"/>
                </a:cubicBezTo>
                <a:cubicBezTo>
                  <a:pt x="21517" y="10455"/>
                  <a:pt x="21526" y="10363"/>
                  <a:pt x="21501" y="10304"/>
                </a:cubicBezTo>
                <a:cubicBezTo>
                  <a:pt x="21380" y="10026"/>
                  <a:pt x="21423" y="9740"/>
                  <a:pt x="21485" y="9467"/>
                </a:cubicBezTo>
                <a:cubicBezTo>
                  <a:pt x="21556" y="9150"/>
                  <a:pt x="21563" y="8850"/>
                  <a:pt x="21439" y="8546"/>
                </a:cubicBezTo>
                <a:cubicBezTo>
                  <a:pt x="21390" y="8425"/>
                  <a:pt x="21332" y="8300"/>
                  <a:pt x="21322" y="8172"/>
                </a:cubicBezTo>
                <a:cubicBezTo>
                  <a:pt x="21302" y="7947"/>
                  <a:pt x="21317" y="7719"/>
                  <a:pt x="21317" y="7541"/>
                </a:cubicBezTo>
                <a:cubicBezTo>
                  <a:pt x="21161" y="7470"/>
                  <a:pt x="21066" y="7428"/>
                  <a:pt x="20970" y="7386"/>
                </a:cubicBezTo>
                <a:cubicBezTo>
                  <a:pt x="21050" y="7293"/>
                  <a:pt x="21129" y="7202"/>
                  <a:pt x="21210" y="7111"/>
                </a:cubicBezTo>
                <a:cubicBezTo>
                  <a:pt x="20930" y="6782"/>
                  <a:pt x="21161" y="6253"/>
                  <a:pt x="20771" y="5958"/>
                </a:cubicBezTo>
                <a:cubicBezTo>
                  <a:pt x="20910" y="5579"/>
                  <a:pt x="20859" y="5454"/>
                  <a:pt x="20430" y="5108"/>
                </a:cubicBezTo>
                <a:cubicBezTo>
                  <a:pt x="20348" y="5175"/>
                  <a:pt x="20267" y="5238"/>
                  <a:pt x="20187" y="5303"/>
                </a:cubicBezTo>
                <a:cubicBezTo>
                  <a:pt x="20170" y="5288"/>
                  <a:pt x="20152" y="5274"/>
                  <a:pt x="20135" y="5259"/>
                </a:cubicBezTo>
                <a:cubicBezTo>
                  <a:pt x="20206" y="5123"/>
                  <a:pt x="20277" y="4985"/>
                  <a:pt x="20350" y="4843"/>
                </a:cubicBezTo>
                <a:cubicBezTo>
                  <a:pt x="20231" y="4706"/>
                  <a:pt x="20204" y="4472"/>
                  <a:pt x="19945" y="4472"/>
                </a:cubicBezTo>
                <a:cubicBezTo>
                  <a:pt x="19937" y="4472"/>
                  <a:pt x="19928" y="4472"/>
                  <a:pt x="19920" y="4472"/>
                </a:cubicBezTo>
                <a:cubicBezTo>
                  <a:pt x="19919" y="4472"/>
                  <a:pt x="19917" y="4472"/>
                  <a:pt x="19916" y="4472"/>
                </a:cubicBezTo>
                <a:cubicBezTo>
                  <a:pt x="19850" y="4472"/>
                  <a:pt x="19758" y="4353"/>
                  <a:pt x="19714" y="4272"/>
                </a:cubicBezTo>
                <a:cubicBezTo>
                  <a:pt x="19641" y="4133"/>
                  <a:pt x="19600" y="3977"/>
                  <a:pt x="19550" y="3839"/>
                </a:cubicBezTo>
                <a:cubicBezTo>
                  <a:pt x="19539" y="3835"/>
                  <a:pt x="19527" y="3833"/>
                  <a:pt x="19515" y="3833"/>
                </a:cubicBezTo>
                <a:cubicBezTo>
                  <a:pt x="19458" y="3833"/>
                  <a:pt x="19390" y="3869"/>
                  <a:pt x="19340" y="3869"/>
                </a:cubicBezTo>
                <a:cubicBezTo>
                  <a:pt x="19298" y="3869"/>
                  <a:pt x="19268" y="3843"/>
                  <a:pt x="19268" y="3749"/>
                </a:cubicBezTo>
                <a:cubicBezTo>
                  <a:pt x="19268" y="3660"/>
                  <a:pt x="19300" y="3636"/>
                  <a:pt x="19343" y="3636"/>
                </a:cubicBezTo>
                <a:cubicBezTo>
                  <a:pt x="19393" y="3636"/>
                  <a:pt x="19457" y="3667"/>
                  <a:pt x="19508" y="3667"/>
                </a:cubicBezTo>
                <a:cubicBezTo>
                  <a:pt x="19532" y="3667"/>
                  <a:pt x="19552" y="3660"/>
                  <a:pt x="19567" y="3642"/>
                </a:cubicBezTo>
                <a:cubicBezTo>
                  <a:pt x="19521" y="3472"/>
                  <a:pt x="19474" y="3311"/>
                  <a:pt x="19422" y="3128"/>
                </a:cubicBezTo>
                <a:cubicBezTo>
                  <a:pt x="19414" y="3129"/>
                  <a:pt x="19406" y="3129"/>
                  <a:pt x="19398" y="3129"/>
                </a:cubicBezTo>
                <a:cubicBezTo>
                  <a:pt x="19123" y="3129"/>
                  <a:pt x="19026" y="2899"/>
                  <a:pt x="18935" y="2684"/>
                </a:cubicBezTo>
                <a:cubicBezTo>
                  <a:pt x="18822" y="2725"/>
                  <a:pt x="18742" y="2754"/>
                  <a:pt x="18645" y="2789"/>
                </a:cubicBezTo>
                <a:cubicBezTo>
                  <a:pt x="18542" y="2409"/>
                  <a:pt x="18454" y="2033"/>
                  <a:pt x="18055" y="1837"/>
                </a:cubicBezTo>
                <a:cubicBezTo>
                  <a:pt x="17985" y="1920"/>
                  <a:pt x="17916" y="2002"/>
                  <a:pt x="17812" y="2126"/>
                </a:cubicBezTo>
                <a:cubicBezTo>
                  <a:pt x="17670" y="1841"/>
                  <a:pt x="17565" y="1586"/>
                  <a:pt x="17420" y="1357"/>
                </a:cubicBezTo>
                <a:cubicBezTo>
                  <a:pt x="17315" y="1191"/>
                  <a:pt x="17176" y="1027"/>
                  <a:pt x="17013" y="928"/>
                </a:cubicBezTo>
                <a:cubicBezTo>
                  <a:pt x="16988" y="913"/>
                  <a:pt x="16957" y="907"/>
                  <a:pt x="16924" y="907"/>
                </a:cubicBezTo>
                <a:cubicBezTo>
                  <a:pt x="16833" y="907"/>
                  <a:pt x="16722" y="949"/>
                  <a:pt x="16653" y="957"/>
                </a:cubicBezTo>
                <a:cubicBezTo>
                  <a:pt x="16565" y="810"/>
                  <a:pt x="16508" y="593"/>
                  <a:pt x="16374" y="518"/>
                </a:cubicBezTo>
                <a:cubicBezTo>
                  <a:pt x="16001" y="309"/>
                  <a:pt x="15620" y="58"/>
                  <a:pt x="15180" y="58"/>
                </a:cubicBezTo>
                <a:cubicBezTo>
                  <a:pt x="15160" y="58"/>
                  <a:pt x="15139" y="59"/>
                  <a:pt x="15118" y="60"/>
                </a:cubicBezTo>
                <a:cubicBezTo>
                  <a:pt x="15092" y="61"/>
                  <a:pt x="15066" y="62"/>
                  <a:pt x="15041" y="62"/>
                </a:cubicBezTo>
                <a:cubicBezTo>
                  <a:pt x="14809" y="62"/>
                  <a:pt x="14587" y="16"/>
                  <a:pt x="14352" y="5"/>
                </a:cubicBezTo>
                <a:cubicBezTo>
                  <a:pt x="14291" y="138"/>
                  <a:pt x="14234" y="263"/>
                  <a:pt x="14187" y="368"/>
                </a:cubicBezTo>
                <a:cubicBezTo>
                  <a:pt x="14048" y="358"/>
                  <a:pt x="13892" y="317"/>
                  <a:pt x="13749" y="298"/>
                </a:cubicBezTo>
                <a:cubicBezTo>
                  <a:pt x="13803" y="192"/>
                  <a:pt x="13842" y="140"/>
                  <a:pt x="13837" y="97"/>
                </a:cubicBezTo>
                <a:cubicBezTo>
                  <a:pt x="13833" y="60"/>
                  <a:pt x="13767" y="19"/>
                  <a:pt x="13721" y="1"/>
                </a:cubicBezTo>
                <a:cubicBezTo>
                  <a:pt x="13720" y="1"/>
                  <a:pt x="13719" y="1"/>
                  <a:pt x="137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27"/>
          <p:cNvSpPr/>
          <p:nvPr>
            <p:ph idx="2" type="pic"/>
          </p:nvPr>
        </p:nvSpPr>
        <p:spPr>
          <a:xfrm>
            <a:off x="1436975" y="916200"/>
            <a:ext cx="2089500" cy="331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MAIN_POINT_1_2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28"/>
          <p:cNvGrpSpPr/>
          <p:nvPr/>
        </p:nvGrpSpPr>
        <p:grpSpPr>
          <a:xfrm rot="-3259467">
            <a:off x="7977708" y="-1897336"/>
            <a:ext cx="2352472" cy="3780903"/>
            <a:chOff x="3808047" y="101944"/>
            <a:chExt cx="987796" cy="1587589"/>
          </a:xfrm>
        </p:grpSpPr>
        <p:sp>
          <p:nvSpPr>
            <p:cNvPr id="699" name="Google Shape;699;p28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6" name="Google Shape;736;p28"/>
          <p:cNvSpPr txBox="1"/>
          <p:nvPr>
            <p:ph type="title"/>
          </p:nvPr>
        </p:nvSpPr>
        <p:spPr>
          <a:xfrm>
            <a:off x="720000" y="1538775"/>
            <a:ext cx="2850900" cy="9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37" name="Google Shape;737;p28"/>
          <p:cNvSpPr txBox="1"/>
          <p:nvPr>
            <p:ph idx="1" type="subTitle"/>
          </p:nvPr>
        </p:nvSpPr>
        <p:spPr>
          <a:xfrm rot="-362">
            <a:off x="720000" y="2480993"/>
            <a:ext cx="28509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MAIN_POINT_1_3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9"/>
          <p:cNvGrpSpPr/>
          <p:nvPr/>
        </p:nvGrpSpPr>
        <p:grpSpPr>
          <a:xfrm rot="-418714">
            <a:off x="7394500" y="-1355570"/>
            <a:ext cx="3130102" cy="5030713"/>
            <a:chOff x="3808047" y="101944"/>
            <a:chExt cx="987796" cy="1587589"/>
          </a:xfrm>
        </p:grpSpPr>
        <p:sp>
          <p:nvSpPr>
            <p:cNvPr id="740" name="Google Shape;740;p29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29"/>
          <p:cNvGrpSpPr/>
          <p:nvPr/>
        </p:nvGrpSpPr>
        <p:grpSpPr>
          <a:xfrm rot="-3364224">
            <a:off x="-1544136" y="2038218"/>
            <a:ext cx="2964374" cy="5651591"/>
            <a:chOff x="50825" y="2172278"/>
            <a:chExt cx="984199" cy="1876380"/>
          </a:xfrm>
        </p:grpSpPr>
        <p:sp>
          <p:nvSpPr>
            <p:cNvPr id="778" name="Google Shape;778;p29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7" name="Google Shape;797;p29"/>
          <p:cNvSpPr txBox="1"/>
          <p:nvPr>
            <p:ph type="title"/>
          </p:nvPr>
        </p:nvSpPr>
        <p:spPr>
          <a:xfrm>
            <a:off x="2721900" y="540000"/>
            <a:ext cx="37002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98" name="Google Shape;798;p29"/>
          <p:cNvSpPr txBox="1"/>
          <p:nvPr>
            <p:ph idx="1" type="subTitle"/>
          </p:nvPr>
        </p:nvSpPr>
        <p:spPr>
          <a:xfrm rot="-443">
            <a:off x="2245200" y="4039493"/>
            <a:ext cx="46536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MAIN_POINT_1_4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30"/>
          <p:cNvGrpSpPr/>
          <p:nvPr/>
        </p:nvGrpSpPr>
        <p:grpSpPr>
          <a:xfrm flipH="1" rot="624432">
            <a:off x="-379084" y="-517544"/>
            <a:ext cx="3551067" cy="5707446"/>
            <a:chOff x="3808047" y="101944"/>
            <a:chExt cx="987796" cy="1587589"/>
          </a:xfrm>
        </p:grpSpPr>
        <p:sp>
          <p:nvSpPr>
            <p:cNvPr id="801" name="Google Shape;801;p30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30"/>
          <p:cNvGrpSpPr/>
          <p:nvPr/>
        </p:nvGrpSpPr>
        <p:grpSpPr>
          <a:xfrm flipH="1" rot="7083179">
            <a:off x="8049944" y="-2046982"/>
            <a:ext cx="2312081" cy="4407992"/>
            <a:chOff x="50825" y="2172278"/>
            <a:chExt cx="984199" cy="1876380"/>
          </a:xfrm>
        </p:grpSpPr>
        <p:sp>
          <p:nvSpPr>
            <p:cNvPr id="839" name="Google Shape;839;p30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30"/>
          <p:cNvSpPr txBox="1"/>
          <p:nvPr>
            <p:ph type="title"/>
          </p:nvPr>
        </p:nvSpPr>
        <p:spPr>
          <a:xfrm>
            <a:off x="4691425" y="1565363"/>
            <a:ext cx="2850900" cy="9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59" name="Google Shape;859;p30"/>
          <p:cNvSpPr txBox="1"/>
          <p:nvPr>
            <p:ph idx="1" type="subTitle"/>
          </p:nvPr>
        </p:nvSpPr>
        <p:spPr>
          <a:xfrm rot="-362">
            <a:off x="4691425" y="2507581"/>
            <a:ext cx="2850900" cy="1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4"/>
          <p:cNvGrpSpPr/>
          <p:nvPr/>
        </p:nvGrpSpPr>
        <p:grpSpPr>
          <a:xfrm flipH="1" rot="2395975">
            <a:off x="7848139" y="1982106"/>
            <a:ext cx="2749943" cy="5242778"/>
            <a:chOff x="50825" y="2172278"/>
            <a:chExt cx="984199" cy="1876380"/>
          </a:xfrm>
        </p:grpSpPr>
        <p:sp>
          <p:nvSpPr>
            <p:cNvPr id="124" name="Google Shape;124;p4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4"/>
          <p:cNvSpPr/>
          <p:nvPr/>
        </p:nvSpPr>
        <p:spPr>
          <a:xfrm flipH="1">
            <a:off x="8006480" y="2919696"/>
            <a:ext cx="1406655" cy="2030364"/>
          </a:xfrm>
          <a:custGeom>
            <a:rect b="b" l="l" r="r" t="t"/>
            <a:pathLst>
              <a:path extrusionOk="0" h="15035" w="10416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05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MAIN_POINT_1_5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1"/>
          <p:cNvGrpSpPr/>
          <p:nvPr/>
        </p:nvGrpSpPr>
        <p:grpSpPr>
          <a:xfrm rot="-418714">
            <a:off x="8421775" y="1032230"/>
            <a:ext cx="3130102" cy="5030713"/>
            <a:chOff x="3808047" y="101944"/>
            <a:chExt cx="987796" cy="1587589"/>
          </a:xfrm>
        </p:grpSpPr>
        <p:sp>
          <p:nvSpPr>
            <p:cNvPr id="862" name="Google Shape;862;p31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31"/>
          <p:cNvGrpSpPr/>
          <p:nvPr/>
        </p:nvGrpSpPr>
        <p:grpSpPr>
          <a:xfrm rot="-4300219">
            <a:off x="-319643" y="3190167"/>
            <a:ext cx="2964326" cy="5651500"/>
            <a:chOff x="50825" y="2172278"/>
            <a:chExt cx="984199" cy="1876380"/>
          </a:xfrm>
        </p:grpSpPr>
        <p:sp>
          <p:nvSpPr>
            <p:cNvPr id="900" name="Google Shape;900;p31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9" name="Google Shape;919;p3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20" name="Google Shape;920;p31"/>
          <p:cNvSpPr txBox="1"/>
          <p:nvPr>
            <p:ph idx="1" type="body"/>
          </p:nvPr>
        </p:nvSpPr>
        <p:spPr>
          <a:xfrm>
            <a:off x="720000" y="1237078"/>
            <a:ext cx="7704000" cy="21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2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2"/>
          <p:cNvSpPr txBox="1"/>
          <p:nvPr>
            <p:ph idx="1" type="subTitle"/>
          </p:nvPr>
        </p:nvSpPr>
        <p:spPr>
          <a:xfrm>
            <a:off x="720000" y="1257000"/>
            <a:ext cx="3617100" cy="3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3" name="Google Shape;923;p32"/>
          <p:cNvSpPr txBox="1"/>
          <p:nvPr>
            <p:ph idx="2" type="subTitle"/>
          </p:nvPr>
        </p:nvSpPr>
        <p:spPr>
          <a:xfrm>
            <a:off x="4807049" y="1257000"/>
            <a:ext cx="3617100" cy="3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3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25" name="Google Shape;925;p32"/>
          <p:cNvSpPr/>
          <p:nvPr/>
        </p:nvSpPr>
        <p:spPr>
          <a:xfrm rot="-3068251">
            <a:off x="7119088" y="-2848650"/>
            <a:ext cx="1976915" cy="5357052"/>
          </a:xfrm>
          <a:custGeom>
            <a:rect b="b" l="l" r="r" t="t"/>
            <a:pathLst>
              <a:path extrusionOk="0" h="55280" w="20400">
                <a:moveTo>
                  <a:pt x="10339" y="17"/>
                </a:moveTo>
                <a:lnTo>
                  <a:pt x="10339" y="18"/>
                </a:lnTo>
                <a:lnTo>
                  <a:pt x="10340" y="18"/>
                </a:lnTo>
                <a:lnTo>
                  <a:pt x="10339" y="17"/>
                </a:lnTo>
                <a:close/>
                <a:moveTo>
                  <a:pt x="8929" y="803"/>
                </a:moveTo>
                <a:cubicBezTo>
                  <a:pt x="8976" y="808"/>
                  <a:pt x="9023" y="813"/>
                  <a:pt x="9066" y="825"/>
                </a:cubicBezTo>
                <a:cubicBezTo>
                  <a:pt x="9072" y="827"/>
                  <a:pt x="9061" y="880"/>
                  <a:pt x="9059" y="908"/>
                </a:cubicBezTo>
                <a:cubicBezTo>
                  <a:pt x="9009" y="901"/>
                  <a:pt x="8959" y="895"/>
                  <a:pt x="8910" y="887"/>
                </a:cubicBezTo>
                <a:cubicBezTo>
                  <a:pt x="8916" y="858"/>
                  <a:pt x="8922" y="829"/>
                  <a:pt x="8929" y="803"/>
                </a:cubicBezTo>
                <a:close/>
                <a:moveTo>
                  <a:pt x="10050" y="875"/>
                </a:moveTo>
                <a:cubicBezTo>
                  <a:pt x="10077" y="875"/>
                  <a:pt x="10109" y="911"/>
                  <a:pt x="10172" y="982"/>
                </a:cubicBezTo>
                <a:cubicBezTo>
                  <a:pt x="10104" y="981"/>
                  <a:pt x="10039" y="980"/>
                  <a:pt x="9957" y="979"/>
                </a:cubicBezTo>
                <a:cubicBezTo>
                  <a:pt x="10001" y="910"/>
                  <a:pt x="10023" y="875"/>
                  <a:pt x="10050" y="875"/>
                </a:cubicBezTo>
                <a:close/>
                <a:moveTo>
                  <a:pt x="9556" y="583"/>
                </a:moveTo>
                <a:cubicBezTo>
                  <a:pt x="9794" y="751"/>
                  <a:pt x="9809" y="895"/>
                  <a:pt x="9633" y="1046"/>
                </a:cubicBezTo>
                <a:cubicBezTo>
                  <a:pt x="9608" y="896"/>
                  <a:pt x="9586" y="765"/>
                  <a:pt x="9556" y="583"/>
                </a:cubicBezTo>
                <a:close/>
                <a:moveTo>
                  <a:pt x="11228" y="1076"/>
                </a:moveTo>
                <a:cubicBezTo>
                  <a:pt x="11312" y="1078"/>
                  <a:pt x="11356" y="1078"/>
                  <a:pt x="11401" y="1079"/>
                </a:cubicBezTo>
                <a:cubicBezTo>
                  <a:pt x="11397" y="1121"/>
                  <a:pt x="11394" y="1162"/>
                  <a:pt x="11390" y="1205"/>
                </a:cubicBezTo>
                <a:lnTo>
                  <a:pt x="11390" y="1205"/>
                </a:lnTo>
                <a:cubicBezTo>
                  <a:pt x="11350" y="1174"/>
                  <a:pt x="11308" y="1141"/>
                  <a:pt x="11228" y="1076"/>
                </a:cubicBezTo>
                <a:close/>
                <a:moveTo>
                  <a:pt x="8762" y="1116"/>
                </a:moveTo>
                <a:cubicBezTo>
                  <a:pt x="8743" y="1191"/>
                  <a:pt x="8732" y="1240"/>
                  <a:pt x="8720" y="1289"/>
                </a:cubicBezTo>
                <a:lnTo>
                  <a:pt x="8675" y="1289"/>
                </a:lnTo>
                <a:cubicBezTo>
                  <a:pt x="8659" y="1254"/>
                  <a:pt x="8644" y="1219"/>
                  <a:pt x="8625" y="1174"/>
                </a:cubicBezTo>
                <a:cubicBezTo>
                  <a:pt x="8665" y="1156"/>
                  <a:pt x="8701" y="1142"/>
                  <a:pt x="8762" y="1116"/>
                </a:cubicBezTo>
                <a:close/>
                <a:moveTo>
                  <a:pt x="8599" y="1334"/>
                </a:moveTo>
                <a:cubicBezTo>
                  <a:pt x="8520" y="1392"/>
                  <a:pt x="8462" y="1427"/>
                  <a:pt x="8408" y="1427"/>
                </a:cubicBezTo>
                <a:cubicBezTo>
                  <a:pt x="8378" y="1427"/>
                  <a:pt x="8349" y="1416"/>
                  <a:pt x="8319" y="1393"/>
                </a:cubicBezTo>
                <a:cubicBezTo>
                  <a:pt x="8320" y="1372"/>
                  <a:pt x="8322" y="1353"/>
                  <a:pt x="8326" y="1334"/>
                </a:cubicBezTo>
                <a:close/>
                <a:moveTo>
                  <a:pt x="10149" y="1109"/>
                </a:moveTo>
                <a:cubicBezTo>
                  <a:pt x="10202" y="1120"/>
                  <a:pt x="10233" y="1121"/>
                  <a:pt x="10258" y="1135"/>
                </a:cubicBezTo>
                <a:cubicBezTo>
                  <a:pt x="10277" y="1143"/>
                  <a:pt x="10305" y="1174"/>
                  <a:pt x="10301" y="1187"/>
                </a:cubicBezTo>
                <a:cubicBezTo>
                  <a:pt x="10244" y="1339"/>
                  <a:pt x="10402" y="1461"/>
                  <a:pt x="10357" y="1611"/>
                </a:cubicBezTo>
                <a:cubicBezTo>
                  <a:pt x="10359" y="1612"/>
                  <a:pt x="10364" y="1613"/>
                  <a:pt x="10366" y="1615"/>
                </a:cubicBezTo>
                <a:cubicBezTo>
                  <a:pt x="10361" y="1615"/>
                  <a:pt x="10358" y="1616"/>
                  <a:pt x="10354" y="1616"/>
                </a:cubicBezTo>
                <a:lnTo>
                  <a:pt x="10354" y="1616"/>
                </a:lnTo>
                <a:cubicBezTo>
                  <a:pt x="10355" y="1615"/>
                  <a:pt x="10356" y="1613"/>
                  <a:pt x="10357" y="1612"/>
                </a:cubicBezTo>
                <a:lnTo>
                  <a:pt x="10357" y="1611"/>
                </a:lnTo>
                <a:cubicBezTo>
                  <a:pt x="10266" y="1568"/>
                  <a:pt x="10172" y="1525"/>
                  <a:pt x="10017" y="1453"/>
                </a:cubicBezTo>
                <a:cubicBezTo>
                  <a:pt x="10127" y="1396"/>
                  <a:pt x="10194" y="1361"/>
                  <a:pt x="10241" y="1336"/>
                </a:cubicBezTo>
                <a:cubicBezTo>
                  <a:pt x="10199" y="1234"/>
                  <a:pt x="10180" y="1184"/>
                  <a:pt x="10149" y="1109"/>
                </a:cubicBezTo>
                <a:close/>
                <a:moveTo>
                  <a:pt x="8248" y="1482"/>
                </a:moveTo>
                <a:cubicBezTo>
                  <a:pt x="8272" y="1482"/>
                  <a:pt x="8296" y="1493"/>
                  <a:pt x="8321" y="1517"/>
                </a:cubicBezTo>
                <a:cubicBezTo>
                  <a:pt x="8416" y="1611"/>
                  <a:pt x="8290" y="1650"/>
                  <a:pt x="8284" y="1762"/>
                </a:cubicBezTo>
                <a:cubicBezTo>
                  <a:pt x="8213" y="1668"/>
                  <a:pt x="8173" y="1615"/>
                  <a:pt x="8133" y="1562"/>
                </a:cubicBezTo>
                <a:cubicBezTo>
                  <a:pt x="8170" y="1514"/>
                  <a:pt x="8208" y="1482"/>
                  <a:pt x="8248" y="1482"/>
                </a:cubicBezTo>
                <a:close/>
                <a:moveTo>
                  <a:pt x="8643" y="1380"/>
                </a:moveTo>
                <a:lnTo>
                  <a:pt x="8643" y="1380"/>
                </a:lnTo>
                <a:cubicBezTo>
                  <a:pt x="8758" y="1424"/>
                  <a:pt x="8888" y="1392"/>
                  <a:pt x="8794" y="1544"/>
                </a:cubicBezTo>
                <a:cubicBezTo>
                  <a:pt x="8872" y="1614"/>
                  <a:pt x="8828" y="1682"/>
                  <a:pt x="8781" y="1762"/>
                </a:cubicBezTo>
                <a:cubicBezTo>
                  <a:pt x="8829" y="1775"/>
                  <a:pt x="8869" y="1784"/>
                  <a:pt x="8962" y="1808"/>
                </a:cubicBezTo>
                <a:cubicBezTo>
                  <a:pt x="8885" y="1851"/>
                  <a:pt x="8843" y="1891"/>
                  <a:pt x="8804" y="1891"/>
                </a:cubicBezTo>
                <a:cubicBezTo>
                  <a:pt x="8804" y="1891"/>
                  <a:pt x="8803" y="1891"/>
                  <a:pt x="8803" y="1891"/>
                </a:cubicBezTo>
                <a:cubicBezTo>
                  <a:pt x="8774" y="1890"/>
                  <a:pt x="8729" y="1838"/>
                  <a:pt x="8720" y="1801"/>
                </a:cubicBezTo>
                <a:cubicBezTo>
                  <a:pt x="8690" y="1678"/>
                  <a:pt x="8673" y="1552"/>
                  <a:pt x="8643" y="1380"/>
                </a:cubicBezTo>
                <a:close/>
                <a:moveTo>
                  <a:pt x="11149" y="1527"/>
                </a:moveTo>
                <a:lnTo>
                  <a:pt x="11149" y="1527"/>
                </a:lnTo>
                <a:cubicBezTo>
                  <a:pt x="11134" y="1694"/>
                  <a:pt x="11124" y="1799"/>
                  <a:pt x="11112" y="1933"/>
                </a:cubicBezTo>
                <a:cubicBezTo>
                  <a:pt x="10985" y="1875"/>
                  <a:pt x="10911" y="1841"/>
                  <a:pt x="10811" y="1796"/>
                </a:cubicBezTo>
                <a:cubicBezTo>
                  <a:pt x="10888" y="1762"/>
                  <a:pt x="10951" y="1746"/>
                  <a:pt x="10999" y="1710"/>
                </a:cubicBezTo>
                <a:cubicBezTo>
                  <a:pt x="11045" y="1676"/>
                  <a:pt x="11075" y="1621"/>
                  <a:pt x="11149" y="1527"/>
                </a:cubicBezTo>
                <a:close/>
                <a:moveTo>
                  <a:pt x="10599" y="1868"/>
                </a:moveTo>
                <a:cubicBezTo>
                  <a:pt x="10640" y="1911"/>
                  <a:pt x="10681" y="1950"/>
                  <a:pt x="10752" y="2021"/>
                </a:cubicBezTo>
                <a:cubicBezTo>
                  <a:pt x="10745" y="2022"/>
                  <a:pt x="10738" y="2022"/>
                  <a:pt x="10731" y="2022"/>
                </a:cubicBezTo>
                <a:cubicBezTo>
                  <a:pt x="10617" y="2022"/>
                  <a:pt x="10574" y="1987"/>
                  <a:pt x="10599" y="1868"/>
                </a:cubicBezTo>
                <a:close/>
                <a:moveTo>
                  <a:pt x="8859" y="2195"/>
                </a:moveTo>
                <a:cubicBezTo>
                  <a:pt x="8859" y="2195"/>
                  <a:pt x="8859" y="2195"/>
                  <a:pt x="8859" y="2195"/>
                </a:cubicBezTo>
                <a:cubicBezTo>
                  <a:pt x="8884" y="2220"/>
                  <a:pt x="8904" y="2252"/>
                  <a:pt x="8925" y="2281"/>
                </a:cubicBezTo>
                <a:lnTo>
                  <a:pt x="8882" y="2312"/>
                </a:lnTo>
                <a:cubicBezTo>
                  <a:pt x="8856" y="2286"/>
                  <a:pt x="8830" y="2258"/>
                  <a:pt x="8804" y="2232"/>
                </a:cubicBezTo>
                <a:cubicBezTo>
                  <a:pt x="8822" y="2220"/>
                  <a:pt x="8853" y="2195"/>
                  <a:pt x="8859" y="2195"/>
                </a:cubicBezTo>
                <a:close/>
                <a:moveTo>
                  <a:pt x="9050" y="1773"/>
                </a:moveTo>
                <a:cubicBezTo>
                  <a:pt x="9236" y="1951"/>
                  <a:pt x="9269" y="2153"/>
                  <a:pt x="9270" y="2361"/>
                </a:cubicBezTo>
                <a:cubicBezTo>
                  <a:pt x="9270" y="2386"/>
                  <a:pt x="9219" y="2411"/>
                  <a:pt x="9190" y="2435"/>
                </a:cubicBezTo>
                <a:cubicBezTo>
                  <a:pt x="9190" y="2438"/>
                  <a:pt x="9191" y="2440"/>
                  <a:pt x="9192" y="2443"/>
                </a:cubicBezTo>
                <a:cubicBezTo>
                  <a:pt x="9189" y="2444"/>
                  <a:pt x="9186" y="2444"/>
                  <a:pt x="9182" y="2445"/>
                </a:cubicBezTo>
                <a:lnTo>
                  <a:pt x="9186" y="2438"/>
                </a:lnTo>
                <a:cubicBezTo>
                  <a:pt x="9187" y="2438"/>
                  <a:pt x="9187" y="2437"/>
                  <a:pt x="9189" y="2437"/>
                </a:cubicBezTo>
                <a:cubicBezTo>
                  <a:pt x="9164" y="2368"/>
                  <a:pt x="9081" y="2328"/>
                  <a:pt x="9125" y="2221"/>
                </a:cubicBezTo>
                <a:cubicBezTo>
                  <a:pt x="9142" y="2183"/>
                  <a:pt x="9046" y="2094"/>
                  <a:pt x="9000" y="2029"/>
                </a:cubicBezTo>
                <a:cubicBezTo>
                  <a:pt x="9071" y="1966"/>
                  <a:pt x="9081" y="1922"/>
                  <a:pt x="9050" y="1773"/>
                </a:cubicBezTo>
                <a:close/>
                <a:moveTo>
                  <a:pt x="8195" y="2310"/>
                </a:moveTo>
                <a:cubicBezTo>
                  <a:pt x="8226" y="2340"/>
                  <a:pt x="8254" y="2371"/>
                  <a:pt x="8283" y="2403"/>
                </a:cubicBezTo>
                <a:lnTo>
                  <a:pt x="8212" y="2454"/>
                </a:lnTo>
                <a:cubicBezTo>
                  <a:pt x="8191" y="2418"/>
                  <a:pt x="8170" y="2382"/>
                  <a:pt x="8151" y="2346"/>
                </a:cubicBezTo>
                <a:cubicBezTo>
                  <a:pt x="8166" y="2334"/>
                  <a:pt x="8181" y="2322"/>
                  <a:pt x="8195" y="2310"/>
                </a:cubicBezTo>
                <a:close/>
                <a:moveTo>
                  <a:pt x="9182" y="2445"/>
                </a:moveTo>
                <a:lnTo>
                  <a:pt x="9182" y="2445"/>
                </a:lnTo>
                <a:cubicBezTo>
                  <a:pt x="9153" y="2502"/>
                  <a:pt x="9122" y="2559"/>
                  <a:pt x="9073" y="2647"/>
                </a:cubicBezTo>
                <a:cubicBezTo>
                  <a:pt x="9075" y="2476"/>
                  <a:pt x="9076" y="2470"/>
                  <a:pt x="9182" y="2445"/>
                </a:cubicBezTo>
                <a:close/>
                <a:moveTo>
                  <a:pt x="8780" y="2554"/>
                </a:moveTo>
                <a:cubicBezTo>
                  <a:pt x="8785" y="2564"/>
                  <a:pt x="8791" y="2574"/>
                  <a:pt x="8797" y="2584"/>
                </a:cubicBezTo>
                <a:cubicBezTo>
                  <a:pt x="8774" y="2606"/>
                  <a:pt x="8754" y="2637"/>
                  <a:pt x="8727" y="2649"/>
                </a:cubicBezTo>
                <a:cubicBezTo>
                  <a:pt x="8720" y="2651"/>
                  <a:pt x="8713" y="2652"/>
                  <a:pt x="8705" y="2652"/>
                </a:cubicBezTo>
                <a:cubicBezTo>
                  <a:pt x="8685" y="2652"/>
                  <a:pt x="8663" y="2646"/>
                  <a:pt x="8642" y="2643"/>
                </a:cubicBezTo>
                <a:cubicBezTo>
                  <a:pt x="8640" y="2625"/>
                  <a:pt x="8639" y="2604"/>
                  <a:pt x="8638" y="2584"/>
                </a:cubicBezTo>
                <a:cubicBezTo>
                  <a:pt x="8685" y="2574"/>
                  <a:pt x="8733" y="2563"/>
                  <a:pt x="8780" y="2554"/>
                </a:cubicBezTo>
                <a:close/>
                <a:moveTo>
                  <a:pt x="10983" y="2617"/>
                </a:moveTo>
                <a:cubicBezTo>
                  <a:pt x="10985" y="2617"/>
                  <a:pt x="10988" y="2617"/>
                  <a:pt x="10990" y="2617"/>
                </a:cubicBezTo>
                <a:cubicBezTo>
                  <a:pt x="11087" y="2641"/>
                  <a:pt x="11066" y="2703"/>
                  <a:pt x="11040" y="2768"/>
                </a:cubicBezTo>
                <a:cubicBezTo>
                  <a:pt x="10952" y="2767"/>
                  <a:pt x="10898" y="2739"/>
                  <a:pt x="10916" y="2652"/>
                </a:cubicBezTo>
                <a:cubicBezTo>
                  <a:pt x="10920" y="2637"/>
                  <a:pt x="10959" y="2617"/>
                  <a:pt x="10983" y="2617"/>
                </a:cubicBezTo>
                <a:close/>
                <a:moveTo>
                  <a:pt x="7175" y="2529"/>
                </a:moveTo>
                <a:cubicBezTo>
                  <a:pt x="7271" y="2592"/>
                  <a:pt x="7384" y="2645"/>
                  <a:pt x="7448" y="2787"/>
                </a:cubicBezTo>
                <a:cubicBezTo>
                  <a:pt x="7368" y="2787"/>
                  <a:pt x="7310" y="2788"/>
                  <a:pt x="7242" y="2788"/>
                </a:cubicBezTo>
                <a:cubicBezTo>
                  <a:pt x="7218" y="2696"/>
                  <a:pt x="7196" y="2613"/>
                  <a:pt x="7175" y="2529"/>
                </a:cubicBezTo>
                <a:close/>
                <a:moveTo>
                  <a:pt x="9245" y="926"/>
                </a:moveTo>
                <a:cubicBezTo>
                  <a:pt x="9308" y="926"/>
                  <a:pt x="9347" y="966"/>
                  <a:pt x="9343" y="1021"/>
                </a:cubicBezTo>
                <a:cubicBezTo>
                  <a:pt x="9336" y="1104"/>
                  <a:pt x="9293" y="1252"/>
                  <a:pt x="9255" y="1255"/>
                </a:cubicBezTo>
                <a:cubicBezTo>
                  <a:pt x="9061" y="1272"/>
                  <a:pt x="9117" y="1453"/>
                  <a:pt x="9036" y="1575"/>
                </a:cubicBezTo>
                <a:cubicBezTo>
                  <a:pt x="9112" y="1570"/>
                  <a:pt x="9189" y="1563"/>
                  <a:pt x="9265" y="1563"/>
                </a:cubicBezTo>
                <a:cubicBezTo>
                  <a:pt x="9343" y="1563"/>
                  <a:pt x="9420" y="1570"/>
                  <a:pt x="9505" y="1575"/>
                </a:cubicBezTo>
                <a:cubicBezTo>
                  <a:pt x="9534" y="1421"/>
                  <a:pt x="9379" y="1491"/>
                  <a:pt x="9316" y="1413"/>
                </a:cubicBezTo>
                <a:lnTo>
                  <a:pt x="9316" y="1413"/>
                </a:lnTo>
                <a:cubicBezTo>
                  <a:pt x="9443" y="1414"/>
                  <a:pt x="9552" y="1417"/>
                  <a:pt x="9698" y="1418"/>
                </a:cubicBezTo>
                <a:cubicBezTo>
                  <a:pt x="9650" y="1503"/>
                  <a:pt x="9625" y="1548"/>
                  <a:pt x="9582" y="1624"/>
                </a:cubicBezTo>
                <a:cubicBezTo>
                  <a:pt x="9697" y="1630"/>
                  <a:pt x="9787" y="1635"/>
                  <a:pt x="9886" y="1640"/>
                </a:cubicBezTo>
                <a:cubicBezTo>
                  <a:pt x="9791" y="1692"/>
                  <a:pt x="9698" y="1741"/>
                  <a:pt x="9607" y="1791"/>
                </a:cubicBezTo>
                <a:cubicBezTo>
                  <a:pt x="9583" y="1820"/>
                  <a:pt x="9560" y="1850"/>
                  <a:pt x="9537" y="1880"/>
                </a:cubicBezTo>
                <a:cubicBezTo>
                  <a:pt x="9639" y="1911"/>
                  <a:pt x="9747" y="1970"/>
                  <a:pt x="9854" y="1970"/>
                </a:cubicBezTo>
                <a:cubicBezTo>
                  <a:pt x="9855" y="1970"/>
                  <a:pt x="9856" y="1970"/>
                  <a:pt x="9857" y="1970"/>
                </a:cubicBezTo>
                <a:cubicBezTo>
                  <a:pt x="9967" y="1968"/>
                  <a:pt x="10075" y="1904"/>
                  <a:pt x="10208" y="1859"/>
                </a:cubicBezTo>
                <a:cubicBezTo>
                  <a:pt x="10130" y="1802"/>
                  <a:pt x="10073" y="1762"/>
                  <a:pt x="10017" y="1721"/>
                </a:cubicBezTo>
                <a:cubicBezTo>
                  <a:pt x="10022" y="1700"/>
                  <a:pt x="10026" y="1680"/>
                  <a:pt x="10031" y="1659"/>
                </a:cubicBezTo>
                <a:cubicBezTo>
                  <a:pt x="10138" y="1646"/>
                  <a:pt x="10244" y="1632"/>
                  <a:pt x="10351" y="1617"/>
                </a:cubicBezTo>
                <a:lnTo>
                  <a:pt x="10351" y="1617"/>
                </a:lnTo>
                <a:cubicBezTo>
                  <a:pt x="10245" y="1719"/>
                  <a:pt x="10314" y="1805"/>
                  <a:pt x="10375" y="1872"/>
                </a:cubicBezTo>
                <a:cubicBezTo>
                  <a:pt x="10342" y="1968"/>
                  <a:pt x="10312" y="2046"/>
                  <a:pt x="10287" y="2127"/>
                </a:cubicBezTo>
                <a:cubicBezTo>
                  <a:pt x="10275" y="2166"/>
                  <a:pt x="10277" y="2209"/>
                  <a:pt x="10269" y="2249"/>
                </a:cubicBezTo>
                <a:cubicBezTo>
                  <a:pt x="10211" y="2501"/>
                  <a:pt x="10209" y="2501"/>
                  <a:pt x="10333" y="2744"/>
                </a:cubicBezTo>
                <a:cubicBezTo>
                  <a:pt x="10264" y="2776"/>
                  <a:pt x="10192" y="2807"/>
                  <a:pt x="10122" y="2838"/>
                </a:cubicBezTo>
                <a:lnTo>
                  <a:pt x="10122" y="2838"/>
                </a:lnTo>
                <a:cubicBezTo>
                  <a:pt x="10100" y="2645"/>
                  <a:pt x="9909" y="2616"/>
                  <a:pt x="9759" y="2501"/>
                </a:cubicBezTo>
                <a:lnTo>
                  <a:pt x="9759" y="2501"/>
                </a:lnTo>
                <a:cubicBezTo>
                  <a:pt x="9885" y="2512"/>
                  <a:pt x="9978" y="2520"/>
                  <a:pt x="10099" y="2531"/>
                </a:cubicBezTo>
                <a:cubicBezTo>
                  <a:pt x="10059" y="2433"/>
                  <a:pt x="10003" y="2360"/>
                  <a:pt x="10009" y="2294"/>
                </a:cubicBezTo>
                <a:cubicBezTo>
                  <a:pt x="10015" y="2237"/>
                  <a:pt x="10091" y="2187"/>
                  <a:pt x="10130" y="2137"/>
                </a:cubicBezTo>
                <a:cubicBezTo>
                  <a:pt x="9981" y="2093"/>
                  <a:pt x="9820" y="2046"/>
                  <a:pt x="9660" y="1999"/>
                </a:cubicBezTo>
                <a:cubicBezTo>
                  <a:pt x="9608" y="2058"/>
                  <a:pt x="9561" y="2110"/>
                  <a:pt x="9515" y="2161"/>
                </a:cubicBezTo>
                <a:cubicBezTo>
                  <a:pt x="9515" y="2163"/>
                  <a:pt x="9514" y="2166"/>
                  <a:pt x="9513" y="2168"/>
                </a:cubicBezTo>
                <a:cubicBezTo>
                  <a:pt x="9557" y="2180"/>
                  <a:pt x="9602" y="2193"/>
                  <a:pt x="9676" y="2213"/>
                </a:cubicBezTo>
                <a:cubicBezTo>
                  <a:pt x="9590" y="2244"/>
                  <a:pt x="9594" y="2391"/>
                  <a:pt x="9524" y="2391"/>
                </a:cubicBezTo>
                <a:cubicBezTo>
                  <a:pt x="9504" y="2391"/>
                  <a:pt x="9477" y="2379"/>
                  <a:pt x="9442" y="2349"/>
                </a:cubicBezTo>
                <a:cubicBezTo>
                  <a:pt x="9463" y="2292"/>
                  <a:pt x="9487" y="2231"/>
                  <a:pt x="9511" y="2168"/>
                </a:cubicBezTo>
                <a:cubicBezTo>
                  <a:pt x="9510" y="2167"/>
                  <a:pt x="9509" y="2167"/>
                  <a:pt x="9508" y="2167"/>
                </a:cubicBezTo>
                <a:cubicBezTo>
                  <a:pt x="9509" y="2164"/>
                  <a:pt x="9511" y="2162"/>
                  <a:pt x="9514" y="2159"/>
                </a:cubicBezTo>
                <a:cubicBezTo>
                  <a:pt x="9410" y="2156"/>
                  <a:pt x="9358" y="2106"/>
                  <a:pt x="9373" y="1997"/>
                </a:cubicBezTo>
                <a:cubicBezTo>
                  <a:pt x="9164" y="1944"/>
                  <a:pt x="9228" y="1796"/>
                  <a:pt x="9271" y="1635"/>
                </a:cubicBezTo>
                <a:lnTo>
                  <a:pt x="9271" y="1635"/>
                </a:lnTo>
                <a:cubicBezTo>
                  <a:pt x="9175" y="1651"/>
                  <a:pt x="9102" y="1664"/>
                  <a:pt x="9017" y="1680"/>
                </a:cubicBezTo>
                <a:cubicBezTo>
                  <a:pt x="8986" y="1598"/>
                  <a:pt x="8956" y="1516"/>
                  <a:pt x="8922" y="1423"/>
                </a:cubicBezTo>
                <a:cubicBezTo>
                  <a:pt x="8987" y="1343"/>
                  <a:pt x="9005" y="1207"/>
                  <a:pt x="9148" y="1207"/>
                </a:cubicBezTo>
                <a:cubicBezTo>
                  <a:pt x="9159" y="1207"/>
                  <a:pt x="9169" y="1208"/>
                  <a:pt x="9181" y="1210"/>
                </a:cubicBezTo>
                <a:cubicBezTo>
                  <a:pt x="9183" y="1110"/>
                  <a:pt x="9187" y="1021"/>
                  <a:pt x="9190" y="935"/>
                </a:cubicBezTo>
                <a:cubicBezTo>
                  <a:pt x="9210" y="928"/>
                  <a:pt x="9228" y="926"/>
                  <a:pt x="9245" y="926"/>
                </a:cubicBezTo>
                <a:close/>
                <a:moveTo>
                  <a:pt x="9437" y="2596"/>
                </a:moveTo>
                <a:cubicBezTo>
                  <a:pt x="9528" y="2761"/>
                  <a:pt x="9528" y="2761"/>
                  <a:pt x="9385" y="2867"/>
                </a:cubicBezTo>
                <a:cubicBezTo>
                  <a:pt x="9279" y="2680"/>
                  <a:pt x="9279" y="2680"/>
                  <a:pt x="9437" y="2596"/>
                </a:cubicBezTo>
                <a:close/>
                <a:moveTo>
                  <a:pt x="10653" y="2704"/>
                </a:moveTo>
                <a:cubicBezTo>
                  <a:pt x="10667" y="2826"/>
                  <a:pt x="10681" y="2942"/>
                  <a:pt x="10696" y="3068"/>
                </a:cubicBezTo>
                <a:cubicBezTo>
                  <a:pt x="10509" y="3011"/>
                  <a:pt x="10549" y="2875"/>
                  <a:pt x="10518" y="2774"/>
                </a:cubicBezTo>
                <a:cubicBezTo>
                  <a:pt x="10570" y="2746"/>
                  <a:pt x="10604" y="2729"/>
                  <a:pt x="10653" y="2704"/>
                </a:cubicBezTo>
                <a:close/>
                <a:moveTo>
                  <a:pt x="7520" y="3122"/>
                </a:moveTo>
                <a:cubicBezTo>
                  <a:pt x="7534" y="3126"/>
                  <a:pt x="7548" y="3131"/>
                  <a:pt x="7561" y="3135"/>
                </a:cubicBezTo>
                <a:lnTo>
                  <a:pt x="7525" y="3248"/>
                </a:lnTo>
                <a:cubicBezTo>
                  <a:pt x="7510" y="3245"/>
                  <a:pt x="7494" y="3239"/>
                  <a:pt x="7481" y="3234"/>
                </a:cubicBezTo>
                <a:cubicBezTo>
                  <a:pt x="7494" y="3198"/>
                  <a:pt x="7508" y="3159"/>
                  <a:pt x="7520" y="3122"/>
                </a:cubicBezTo>
                <a:close/>
                <a:moveTo>
                  <a:pt x="10597" y="3169"/>
                </a:moveTo>
                <a:cubicBezTo>
                  <a:pt x="10597" y="3216"/>
                  <a:pt x="10598" y="3265"/>
                  <a:pt x="10599" y="3310"/>
                </a:cubicBezTo>
                <a:cubicBezTo>
                  <a:pt x="10589" y="3312"/>
                  <a:pt x="10580" y="3312"/>
                  <a:pt x="10570" y="3312"/>
                </a:cubicBezTo>
                <a:cubicBezTo>
                  <a:pt x="10566" y="3265"/>
                  <a:pt x="10563" y="3216"/>
                  <a:pt x="10561" y="3169"/>
                </a:cubicBezTo>
                <a:close/>
                <a:moveTo>
                  <a:pt x="10981" y="3169"/>
                </a:moveTo>
                <a:cubicBezTo>
                  <a:pt x="10995" y="3178"/>
                  <a:pt x="11010" y="3187"/>
                  <a:pt x="11024" y="3196"/>
                </a:cubicBezTo>
                <a:cubicBezTo>
                  <a:pt x="11003" y="3256"/>
                  <a:pt x="10983" y="3314"/>
                  <a:pt x="10958" y="3382"/>
                </a:cubicBezTo>
                <a:cubicBezTo>
                  <a:pt x="10924" y="3367"/>
                  <a:pt x="10895" y="3365"/>
                  <a:pt x="10885" y="3350"/>
                </a:cubicBezTo>
                <a:cubicBezTo>
                  <a:pt x="10789" y="3210"/>
                  <a:pt x="10935" y="3221"/>
                  <a:pt x="10981" y="3169"/>
                </a:cubicBezTo>
                <a:close/>
                <a:moveTo>
                  <a:pt x="9347" y="3340"/>
                </a:moveTo>
                <a:cubicBezTo>
                  <a:pt x="9359" y="3356"/>
                  <a:pt x="9374" y="3372"/>
                  <a:pt x="9393" y="3391"/>
                </a:cubicBezTo>
                <a:cubicBezTo>
                  <a:pt x="9377" y="3414"/>
                  <a:pt x="9366" y="3432"/>
                  <a:pt x="9354" y="3449"/>
                </a:cubicBezTo>
                <a:cubicBezTo>
                  <a:pt x="9336" y="3428"/>
                  <a:pt x="9312" y="3409"/>
                  <a:pt x="9304" y="3386"/>
                </a:cubicBezTo>
                <a:cubicBezTo>
                  <a:pt x="9301" y="3378"/>
                  <a:pt x="9331" y="3356"/>
                  <a:pt x="9347" y="3340"/>
                </a:cubicBezTo>
                <a:close/>
                <a:moveTo>
                  <a:pt x="9164" y="3572"/>
                </a:moveTo>
                <a:cubicBezTo>
                  <a:pt x="9199" y="3572"/>
                  <a:pt x="9250" y="3623"/>
                  <a:pt x="9285" y="3630"/>
                </a:cubicBezTo>
                <a:cubicBezTo>
                  <a:pt x="9233" y="3643"/>
                  <a:pt x="9181" y="3654"/>
                  <a:pt x="9125" y="3668"/>
                </a:cubicBezTo>
                <a:cubicBezTo>
                  <a:pt x="9124" y="3595"/>
                  <a:pt x="9140" y="3572"/>
                  <a:pt x="9164" y="3572"/>
                </a:cubicBezTo>
                <a:close/>
                <a:moveTo>
                  <a:pt x="6574" y="3581"/>
                </a:moveTo>
                <a:lnTo>
                  <a:pt x="6574" y="3581"/>
                </a:lnTo>
                <a:cubicBezTo>
                  <a:pt x="6561" y="3688"/>
                  <a:pt x="6535" y="3738"/>
                  <a:pt x="6479" y="3738"/>
                </a:cubicBezTo>
                <a:cubicBezTo>
                  <a:pt x="6452" y="3738"/>
                  <a:pt x="6418" y="3726"/>
                  <a:pt x="6374" y="3703"/>
                </a:cubicBezTo>
                <a:cubicBezTo>
                  <a:pt x="6440" y="3663"/>
                  <a:pt x="6486" y="3635"/>
                  <a:pt x="6574" y="3581"/>
                </a:cubicBezTo>
                <a:close/>
                <a:moveTo>
                  <a:pt x="9841" y="2666"/>
                </a:moveTo>
                <a:cubicBezTo>
                  <a:pt x="9930" y="2802"/>
                  <a:pt x="9931" y="2804"/>
                  <a:pt x="10115" y="2844"/>
                </a:cubicBezTo>
                <a:cubicBezTo>
                  <a:pt x="10115" y="2843"/>
                  <a:pt x="10117" y="2841"/>
                  <a:pt x="10118" y="2840"/>
                </a:cubicBezTo>
                <a:cubicBezTo>
                  <a:pt x="10119" y="2840"/>
                  <a:pt x="10120" y="2840"/>
                  <a:pt x="10121" y="2840"/>
                </a:cubicBezTo>
                <a:lnTo>
                  <a:pt x="10121" y="2840"/>
                </a:lnTo>
                <a:cubicBezTo>
                  <a:pt x="10122" y="2841"/>
                  <a:pt x="10123" y="2844"/>
                  <a:pt x="10123" y="2845"/>
                </a:cubicBezTo>
                <a:cubicBezTo>
                  <a:pt x="10120" y="2845"/>
                  <a:pt x="10118" y="2845"/>
                  <a:pt x="10115" y="2844"/>
                </a:cubicBezTo>
                <a:cubicBezTo>
                  <a:pt x="10088" y="2882"/>
                  <a:pt x="10061" y="2919"/>
                  <a:pt x="10025" y="2972"/>
                </a:cubicBezTo>
                <a:cubicBezTo>
                  <a:pt x="10073" y="3050"/>
                  <a:pt x="10134" y="3137"/>
                  <a:pt x="10040" y="3248"/>
                </a:cubicBezTo>
                <a:cubicBezTo>
                  <a:pt x="10003" y="3289"/>
                  <a:pt x="10027" y="3385"/>
                  <a:pt x="10024" y="3455"/>
                </a:cubicBezTo>
                <a:cubicBezTo>
                  <a:pt x="9975" y="3484"/>
                  <a:pt x="9928" y="3511"/>
                  <a:pt x="9876" y="3541"/>
                </a:cubicBezTo>
                <a:cubicBezTo>
                  <a:pt x="9939" y="3604"/>
                  <a:pt x="9989" y="3654"/>
                  <a:pt x="10057" y="3725"/>
                </a:cubicBezTo>
                <a:cubicBezTo>
                  <a:pt x="9904" y="3734"/>
                  <a:pt x="9770" y="3742"/>
                  <a:pt x="9625" y="3751"/>
                </a:cubicBezTo>
                <a:cubicBezTo>
                  <a:pt x="9656" y="3691"/>
                  <a:pt x="9667" y="3672"/>
                  <a:pt x="9702" y="3672"/>
                </a:cubicBezTo>
                <a:cubicBezTo>
                  <a:pt x="9719" y="3672"/>
                  <a:pt x="9743" y="3676"/>
                  <a:pt x="9777" y="3683"/>
                </a:cubicBezTo>
                <a:cubicBezTo>
                  <a:pt x="9785" y="3663"/>
                  <a:pt x="9800" y="3643"/>
                  <a:pt x="9803" y="3621"/>
                </a:cubicBezTo>
                <a:cubicBezTo>
                  <a:pt x="9845" y="3382"/>
                  <a:pt x="9911" y="3146"/>
                  <a:pt x="9811" y="2901"/>
                </a:cubicBezTo>
                <a:cubicBezTo>
                  <a:pt x="9790" y="2844"/>
                  <a:pt x="9827" y="2763"/>
                  <a:pt x="9841" y="2666"/>
                </a:cubicBezTo>
                <a:close/>
                <a:moveTo>
                  <a:pt x="10845" y="3470"/>
                </a:moveTo>
                <a:cubicBezTo>
                  <a:pt x="10849" y="3470"/>
                  <a:pt x="10853" y="3470"/>
                  <a:pt x="10857" y="3471"/>
                </a:cubicBezTo>
                <a:cubicBezTo>
                  <a:pt x="10889" y="3476"/>
                  <a:pt x="10912" y="3533"/>
                  <a:pt x="10938" y="3569"/>
                </a:cubicBezTo>
                <a:cubicBezTo>
                  <a:pt x="10816" y="3628"/>
                  <a:pt x="10945" y="3736"/>
                  <a:pt x="10870" y="3829"/>
                </a:cubicBezTo>
                <a:cubicBezTo>
                  <a:pt x="10805" y="3815"/>
                  <a:pt x="10735" y="3803"/>
                  <a:pt x="10641" y="3786"/>
                </a:cubicBezTo>
                <a:cubicBezTo>
                  <a:pt x="10703" y="3752"/>
                  <a:pt x="10748" y="3727"/>
                  <a:pt x="10809" y="3695"/>
                </a:cubicBezTo>
                <a:cubicBezTo>
                  <a:pt x="10776" y="3638"/>
                  <a:pt x="10748" y="3586"/>
                  <a:pt x="10704" y="3511"/>
                </a:cubicBezTo>
                <a:cubicBezTo>
                  <a:pt x="10755" y="3496"/>
                  <a:pt x="10802" y="3470"/>
                  <a:pt x="10845" y="3470"/>
                </a:cubicBezTo>
                <a:close/>
                <a:moveTo>
                  <a:pt x="8896" y="3772"/>
                </a:moveTo>
                <a:cubicBezTo>
                  <a:pt x="8933" y="3798"/>
                  <a:pt x="8971" y="3824"/>
                  <a:pt x="9008" y="3850"/>
                </a:cubicBezTo>
                <a:cubicBezTo>
                  <a:pt x="8999" y="3864"/>
                  <a:pt x="8991" y="3880"/>
                  <a:pt x="8982" y="3893"/>
                </a:cubicBezTo>
                <a:cubicBezTo>
                  <a:pt x="8940" y="3871"/>
                  <a:pt x="8898" y="3850"/>
                  <a:pt x="8855" y="3828"/>
                </a:cubicBezTo>
                <a:cubicBezTo>
                  <a:pt x="8868" y="3809"/>
                  <a:pt x="8883" y="3789"/>
                  <a:pt x="8896" y="3772"/>
                </a:cubicBezTo>
                <a:close/>
                <a:moveTo>
                  <a:pt x="8023" y="4145"/>
                </a:moveTo>
                <a:cubicBezTo>
                  <a:pt x="8054" y="4145"/>
                  <a:pt x="8081" y="4168"/>
                  <a:pt x="8093" y="4253"/>
                </a:cubicBezTo>
                <a:cubicBezTo>
                  <a:pt x="8015" y="4236"/>
                  <a:pt x="7962" y="4226"/>
                  <a:pt x="7905" y="4215"/>
                </a:cubicBezTo>
                <a:cubicBezTo>
                  <a:pt x="7908" y="4199"/>
                  <a:pt x="7909" y="4178"/>
                  <a:pt x="7914" y="4178"/>
                </a:cubicBezTo>
                <a:cubicBezTo>
                  <a:pt x="7948" y="4173"/>
                  <a:pt x="7988" y="4145"/>
                  <a:pt x="8023" y="4145"/>
                </a:cubicBezTo>
                <a:close/>
                <a:moveTo>
                  <a:pt x="9365" y="3731"/>
                </a:moveTo>
                <a:cubicBezTo>
                  <a:pt x="9462" y="3776"/>
                  <a:pt x="9548" y="3814"/>
                  <a:pt x="9655" y="3864"/>
                </a:cubicBezTo>
                <a:cubicBezTo>
                  <a:pt x="9629" y="3963"/>
                  <a:pt x="9599" y="4073"/>
                  <a:pt x="9571" y="4182"/>
                </a:cubicBezTo>
                <a:lnTo>
                  <a:pt x="9572" y="4182"/>
                </a:lnTo>
                <a:cubicBezTo>
                  <a:pt x="9574" y="4179"/>
                  <a:pt x="9576" y="4178"/>
                  <a:pt x="9577" y="4175"/>
                </a:cubicBezTo>
                <a:cubicBezTo>
                  <a:pt x="9578" y="4177"/>
                  <a:pt x="9578" y="4178"/>
                  <a:pt x="9580" y="4179"/>
                </a:cubicBezTo>
                <a:cubicBezTo>
                  <a:pt x="9605" y="4169"/>
                  <a:pt x="9627" y="4165"/>
                  <a:pt x="9646" y="4165"/>
                </a:cubicBezTo>
                <a:cubicBezTo>
                  <a:pt x="9746" y="4165"/>
                  <a:pt x="9780" y="4282"/>
                  <a:pt x="9848" y="4336"/>
                </a:cubicBezTo>
                <a:cubicBezTo>
                  <a:pt x="9838" y="4337"/>
                  <a:pt x="9829" y="4338"/>
                  <a:pt x="9820" y="4338"/>
                </a:cubicBezTo>
                <a:cubicBezTo>
                  <a:pt x="9709" y="4338"/>
                  <a:pt x="9629" y="4284"/>
                  <a:pt x="9579" y="4179"/>
                </a:cubicBezTo>
                <a:cubicBezTo>
                  <a:pt x="9577" y="4180"/>
                  <a:pt x="9574" y="4180"/>
                  <a:pt x="9572" y="4182"/>
                </a:cubicBezTo>
                <a:cubicBezTo>
                  <a:pt x="9555" y="4206"/>
                  <a:pt x="9537" y="4230"/>
                  <a:pt x="9522" y="4251"/>
                </a:cubicBezTo>
                <a:cubicBezTo>
                  <a:pt x="9370" y="4199"/>
                  <a:pt x="9219" y="4146"/>
                  <a:pt x="9053" y="4088"/>
                </a:cubicBezTo>
                <a:cubicBezTo>
                  <a:pt x="9112" y="4054"/>
                  <a:pt x="9156" y="4028"/>
                  <a:pt x="9206" y="4001"/>
                </a:cubicBezTo>
                <a:cubicBezTo>
                  <a:pt x="9181" y="3959"/>
                  <a:pt x="9163" y="3929"/>
                  <a:pt x="9137" y="3886"/>
                </a:cubicBezTo>
                <a:cubicBezTo>
                  <a:pt x="9203" y="3864"/>
                  <a:pt x="9263" y="3846"/>
                  <a:pt x="9323" y="3826"/>
                </a:cubicBezTo>
                <a:cubicBezTo>
                  <a:pt x="9338" y="3792"/>
                  <a:pt x="9354" y="3757"/>
                  <a:pt x="9365" y="3731"/>
                </a:cubicBezTo>
                <a:close/>
                <a:moveTo>
                  <a:pt x="8913" y="4239"/>
                </a:moveTo>
                <a:cubicBezTo>
                  <a:pt x="8915" y="4239"/>
                  <a:pt x="8916" y="4240"/>
                  <a:pt x="8916" y="4241"/>
                </a:cubicBezTo>
                <a:cubicBezTo>
                  <a:pt x="8937" y="4279"/>
                  <a:pt x="8946" y="4325"/>
                  <a:pt x="8957" y="4368"/>
                </a:cubicBezTo>
                <a:cubicBezTo>
                  <a:pt x="8946" y="4371"/>
                  <a:pt x="8934" y="4375"/>
                  <a:pt x="8922" y="4378"/>
                </a:cubicBezTo>
                <a:cubicBezTo>
                  <a:pt x="8889" y="4346"/>
                  <a:pt x="8857" y="4315"/>
                  <a:pt x="8805" y="4267"/>
                </a:cubicBezTo>
                <a:cubicBezTo>
                  <a:pt x="8850" y="4257"/>
                  <a:pt x="8899" y="4239"/>
                  <a:pt x="8913" y="4239"/>
                </a:cubicBezTo>
                <a:close/>
                <a:moveTo>
                  <a:pt x="6301" y="4360"/>
                </a:moveTo>
                <a:lnTo>
                  <a:pt x="6301" y="4360"/>
                </a:lnTo>
                <a:cubicBezTo>
                  <a:pt x="6247" y="4435"/>
                  <a:pt x="6198" y="4460"/>
                  <a:pt x="6150" y="4460"/>
                </a:cubicBezTo>
                <a:cubicBezTo>
                  <a:pt x="6114" y="4460"/>
                  <a:pt x="6079" y="4445"/>
                  <a:pt x="6043" y="4427"/>
                </a:cubicBezTo>
                <a:cubicBezTo>
                  <a:pt x="6113" y="4409"/>
                  <a:pt x="6181" y="4392"/>
                  <a:pt x="6301" y="4360"/>
                </a:cubicBezTo>
                <a:close/>
                <a:moveTo>
                  <a:pt x="10246" y="4208"/>
                </a:moveTo>
                <a:cubicBezTo>
                  <a:pt x="10247" y="4208"/>
                  <a:pt x="10248" y="4208"/>
                  <a:pt x="10249" y="4208"/>
                </a:cubicBezTo>
                <a:cubicBezTo>
                  <a:pt x="10328" y="4212"/>
                  <a:pt x="10347" y="4273"/>
                  <a:pt x="10320" y="4326"/>
                </a:cubicBezTo>
                <a:cubicBezTo>
                  <a:pt x="10280" y="4402"/>
                  <a:pt x="10301" y="4541"/>
                  <a:pt x="10145" y="4541"/>
                </a:cubicBezTo>
                <a:cubicBezTo>
                  <a:pt x="10130" y="4541"/>
                  <a:pt x="10112" y="4540"/>
                  <a:pt x="10093" y="4537"/>
                </a:cubicBezTo>
                <a:cubicBezTo>
                  <a:pt x="10166" y="4484"/>
                  <a:pt x="10214" y="4450"/>
                  <a:pt x="10268" y="4411"/>
                </a:cubicBezTo>
                <a:cubicBezTo>
                  <a:pt x="10247" y="4346"/>
                  <a:pt x="10227" y="4286"/>
                  <a:pt x="10207" y="4227"/>
                </a:cubicBezTo>
                <a:cubicBezTo>
                  <a:pt x="10222" y="4220"/>
                  <a:pt x="10235" y="4208"/>
                  <a:pt x="10246" y="4208"/>
                </a:cubicBezTo>
                <a:close/>
                <a:moveTo>
                  <a:pt x="8470" y="4406"/>
                </a:moveTo>
                <a:cubicBezTo>
                  <a:pt x="8530" y="4455"/>
                  <a:pt x="8562" y="4474"/>
                  <a:pt x="8583" y="4501"/>
                </a:cubicBezTo>
                <a:cubicBezTo>
                  <a:pt x="8654" y="4597"/>
                  <a:pt x="8602" y="4627"/>
                  <a:pt x="8471" y="4641"/>
                </a:cubicBezTo>
                <a:cubicBezTo>
                  <a:pt x="8471" y="4566"/>
                  <a:pt x="8470" y="4507"/>
                  <a:pt x="8470" y="4406"/>
                </a:cubicBezTo>
                <a:close/>
                <a:moveTo>
                  <a:pt x="8885" y="4504"/>
                </a:moveTo>
                <a:cubicBezTo>
                  <a:pt x="8900" y="4504"/>
                  <a:pt x="8913" y="4506"/>
                  <a:pt x="8916" y="4512"/>
                </a:cubicBezTo>
                <a:cubicBezTo>
                  <a:pt x="8945" y="4548"/>
                  <a:pt x="8976" y="4598"/>
                  <a:pt x="8971" y="4639"/>
                </a:cubicBezTo>
                <a:cubicBezTo>
                  <a:pt x="8963" y="4699"/>
                  <a:pt x="8926" y="4753"/>
                  <a:pt x="8901" y="4811"/>
                </a:cubicBezTo>
                <a:cubicBezTo>
                  <a:pt x="8885" y="4809"/>
                  <a:pt x="8869" y="4808"/>
                  <a:pt x="8854" y="4805"/>
                </a:cubicBezTo>
                <a:cubicBezTo>
                  <a:pt x="8837" y="4752"/>
                  <a:pt x="8812" y="4700"/>
                  <a:pt x="8806" y="4646"/>
                </a:cubicBezTo>
                <a:cubicBezTo>
                  <a:pt x="8802" y="4604"/>
                  <a:pt x="8814" y="4557"/>
                  <a:pt x="8832" y="4518"/>
                </a:cubicBezTo>
                <a:cubicBezTo>
                  <a:pt x="8838" y="4509"/>
                  <a:pt x="8863" y="4504"/>
                  <a:pt x="8885" y="4504"/>
                </a:cubicBezTo>
                <a:close/>
                <a:moveTo>
                  <a:pt x="9148" y="4653"/>
                </a:moveTo>
                <a:lnTo>
                  <a:pt x="9148" y="4653"/>
                </a:lnTo>
                <a:cubicBezTo>
                  <a:pt x="9174" y="4715"/>
                  <a:pt x="9198" y="4774"/>
                  <a:pt x="9227" y="4841"/>
                </a:cubicBezTo>
                <a:cubicBezTo>
                  <a:pt x="9104" y="4808"/>
                  <a:pt x="9104" y="4808"/>
                  <a:pt x="9148" y="4653"/>
                </a:cubicBezTo>
                <a:close/>
                <a:moveTo>
                  <a:pt x="9597" y="4430"/>
                </a:moveTo>
                <a:cubicBezTo>
                  <a:pt x="9612" y="4432"/>
                  <a:pt x="9627" y="4434"/>
                  <a:pt x="9643" y="4438"/>
                </a:cubicBezTo>
                <a:cubicBezTo>
                  <a:pt x="9637" y="4512"/>
                  <a:pt x="9633" y="4585"/>
                  <a:pt x="9627" y="4695"/>
                </a:cubicBezTo>
                <a:cubicBezTo>
                  <a:pt x="9561" y="4650"/>
                  <a:pt x="9529" y="4628"/>
                  <a:pt x="9498" y="4607"/>
                </a:cubicBezTo>
                <a:cubicBezTo>
                  <a:pt x="9498" y="4607"/>
                  <a:pt x="9497" y="4607"/>
                  <a:pt x="9497" y="4608"/>
                </a:cubicBezTo>
                <a:lnTo>
                  <a:pt x="9495" y="4608"/>
                </a:lnTo>
                <a:cubicBezTo>
                  <a:pt x="9528" y="4670"/>
                  <a:pt x="9445" y="4795"/>
                  <a:pt x="9596" y="4796"/>
                </a:cubicBezTo>
                <a:cubicBezTo>
                  <a:pt x="9583" y="4847"/>
                  <a:pt x="9571" y="4898"/>
                  <a:pt x="9557" y="4949"/>
                </a:cubicBezTo>
                <a:cubicBezTo>
                  <a:pt x="9542" y="4952"/>
                  <a:pt x="9525" y="4956"/>
                  <a:pt x="9508" y="4961"/>
                </a:cubicBezTo>
                <a:cubicBezTo>
                  <a:pt x="9450" y="4862"/>
                  <a:pt x="9389" y="4764"/>
                  <a:pt x="9323" y="4652"/>
                </a:cubicBezTo>
                <a:cubicBezTo>
                  <a:pt x="9390" y="4634"/>
                  <a:pt x="9443" y="4621"/>
                  <a:pt x="9497" y="4607"/>
                </a:cubicBezTo>
                <a:cubicBezTo>
                  <a:pt x="9497" y="4605"/>
                  <a:pt x="9497" y="4603"/>
                  <a:pt x="9495" y="4602"/>
                </a:cubicBezTo>
                <a:lnTo>
                  <a:pt x="9495" y="4602"/>
                </a:lnTo>
                <a:cubicBezTo>
                  <a:pt x="9497" y="4603"/>
                  <a:pt x="9498" y="4603"/>
                  <a:pt x="9499" y="4605"/>
                </a:cubicBezTo>
                <a:cubicBezTo>
                  <a:pt x="9531" y="4548"/>
                  <a:pt x="9564" y="4490"/>
                  <a:pt x="9597" y="4430"/>
                </a:cubicBezTo>
                <a:close/>
                <a:moveTo>
                  <a:pt x="10712" y="4980"/>
                </a:moveTo>
                <a:lnTo>
                  <a:pt x="10704" y="4988"/>
                </a:lnTo>
                <a:cubicBezTo>
                  <a:pt x="10706" y="4990"/>
                  <a:pt x="10709" y="4991"/>
                  <a:pt x="10710" y="4992"/>
                </a:cubicBezTo>
                <a:cubicBezTo>
                  <a:pt x="10710" y="4988"/>
                  <a:pt x="10712" y="4985"/>
                  <a:pt x="10712" y="4980"/>
                </a:cubicBezTo>
                <a:close/>
                <a:moveTo>
                  <a:pt x="7763" y="4977"/>
                </a:moveTo>
                <a:cubicBezTo>
                  <a:pt x="7732" y="5014"/>
                  <a:pt x="7700" y="5057"/>
                  <a:pt x="7664" y="5057"/>
                </a:cubicBezTo>
                <a:cubicBezTo>
                  <a:pt x="7640" y="5057"/>
                  <a:pt x="7614" y="5039"/>
                  <a:pt x="7585" y="4988"/>
                </a:cubicBezTo>
                <a:cubicBezTo>
                  <a:pt x="7654" y="4985"/>
                  <a:pt x="7708" y="4981"/>
                  <a:pt x="7763" y="4977"/>
                </a:cubicBezTo>
                <a:close/>
                <a:moveTo>
                  <a:pt x="10205" y="4948"/>
                </a:moveTo>
                <a:lnTo>
                  <a:pt x="10205" y="4948"/>
                </a:lnTo>
                <a:cubicBezTo>
                  <a:pt x="10166" y="5053"/>
                  <a:pt x="10125" y="5158"/>
                  <a:pt x="10078" y="5279"/>
                </a:cubicBezTo>
                <a:cubicBezTo>
                  <a:pt x="9992" y="5055"/>
                  <a:pt x="10018" y="4998"/>
                  <a:pt x="10205" y="4948"/>
                </a:cubicBezTo>
                <a:close/>
                <a:moveTo>
                  <a:pt x="9229" y="4970"/>
                </a:moveTo>
                <a:lnTo>
                  <a:pt x="9229" y="4970"/>
                </a:lnTo>
                <a:cubicBezTo>
                  <a:pt x="9184" y="5078"/>
                  <a:pt x="9336" y="5194"/>
                  <a:pt x="9205" y="5298"/>
                </a:cubicBezTo>
                <a:cubicBezTo>
                  <a:pt x="9217" y="5189"/>
                  <a:pt x="9080" y="5074"/>
                  <a:pt x="9229" y="4970"/>
                </a:cubicBezTo>
                <a:close/>
                <a:moveTo>
                  <a:pt x="8062" y="4825"/>
                </a:moveTo>
                <a:lnTo>
                  <a:pt x="8062" y="4825"/>
                </a:lnTo>
                <a:cubicBezTo>
                  <a:pt x="8161" y="4852"/>
                  <a:pt x="8255" y="4877"/>
                  <a:pt x="8380" y="4912"/>
                </a:cubicBezTo>
                <a:cubicBezTo>
                  <a:pt x="8315" y="4936"/>
                  <a:pt x="8275" y="4950"/>
                  <a:pt x="8187" y="4982"/>
                </a:cubicBezTo>
                <a:cubicBezTo>
                  <a:pt x="8268" y="5032"/>
                  <a:pt x="8309" y="5055"/>
                  <a:pt x="8349" y="5080"/>
                </a:cubicBezTo>
                <a:cubicBezTo>
                  <a:pt x="8291" y="5158"/>
                  <a:pt x="8233" y="5237"/>
                  <a:pt x="8169" y="5321"/>
                </a:cubicBezTo>
                <a:cubicBezTo>
                  <a:pt x="8133" y="5152"/>
                  <a:pt x="8098" y="4998"/>
                  <a:pt x="8062" y="4825"/>
                </a:cubicBezTo>
                <a:close/>
                <a:moveTo>
                  <a:pt x="7447" y="5248"/>
                </a:moveTo>
                <a:lnTo>
                  <a:pt x="7447" y="5248"/>
                </a:lnTo>
                <a:cubicBezTo>
                  <a:pt x="7640" y="5263"/>
                  <a:pt x="7676" y="5292"/>
                  <a:pt x="7722" y="5460"/>
                </a:cubicBezTo>
                <a:cubicBezTo>
                  <a:pt x="7626" y="5387"/>
                  <a:pt x="7546" y="5324"/>
                  <a:pt x="7447" y="5248"/>
                </a:cubicBezTo>
                <a:close/>
                <a:moveTo>
                  <a:pt x="5384" y="5351"/>
                </a:moveTo>
                <a:cubicBezTo>
                  <a:pt x="5424" y="5351"/>
                  <a:pt x="5423" y="5390"/>
                  <a:pt x="5420" y="5524"/>
                </a:cubicBezTo>
                <a:cubicBezTo>
                  <a:pt x="5365" y="5445"/>
                  <a:pt x="5337" y="5408"/>
                  <a:pt x="5310" y="5367"/>
                </a:cubicBezTo>
                <a:cubicBezTo>
                  <a:pt x="5344" y="5357"/>
                  <a:pt x="5367" y="5351"/>
                  <a:pt x="5384" y="5351"/>
                </a:cubicBezTo>
                <a:close/>
                <a:moveTo>
                  <a:pt x="10223" y="5409"/>
                </a:moveTo>
                <a:lnTo>
                  <a:pt x="10223" y="5409"/>
                </a:lnTo>
                <a:cubicBezTo>
                  <a:pt x="10271" y="5465"/>
                  <a:pt x="10299" y="5519"/>
                  <a:pt x="10174" y="5589"/>
                </a:cubicBezTo>
                <a:cubicBezTo>
                  <a:pt x="10166" y="5517"/>
                  <a:pt x="10159" y="5465"/>
                  <a:pt x="10154" y="5413"/>
                </a:cubicBezTo>
                <a:cubicBezTo>
                  <a:pt x="10177" y="5412"/>
                  <a:pt x="10200" y="5410"/>
                  <a:pt x="10223" y="5409"/>
                </a:cubicBezTo>
                <a:close/>
                <a:moveTo>
                  <a:pt x="10393" y="5517"/>
                </a:moveTo>
                <a:cubicBezTo>
                  <a:pt x="10415" y="5552"/>
                  <a:pt x="10437" y="5575"/>
                  <a:pt x="10442" y="5602"/>
                </a:cubicBezTo>
                <a:cubicBezTo>
                  <a:pt x="10445" y="5613"/>
                  <a:pt x="10411" y="5633"/>
                  <a:pt x="10394" y="5647"/>
                </a:cubicBezTo>
                <a:cubicBezTo>
                  <a:pt x="10375" y="5624"/>
                  <a:pt x="10351" y="5606"/>
                  <a:pt x="10342" y="5581"/>
                </a:cubicBezTo>
                <a:cubicBezTo>
                  <a:pt x="10338" y="5570"/>
                  <a:pt x="10367" y="5546"/>
                  <a:pt x="10393" y="5517"/>
                </a:cubicBezTo>
                <a:close/>
                <a:moveTo>
                  <a:pt x="9231" y="5410"/>
                </a:moveTo>
                <a:lnTo>
                  <a:pt x="9231" y="5410"/>
                </a:lnTo>
                <a:cubicBezTo>
                  <a:pt x="9291" y="5514"/>
                  <a:pt x="9351" y="5604"/>
                  <a:pt x="9211" y="5689"/>
                </a:cubicBezTo>
                <a:cubicBezTo>
                  <a:pt x="9223" y="5600"/>
                  <a:pt x="9094" y="5509"/>
                  <a:pt x="9231" y="5410"/>
                </a:cubicBezTo>
                <a:close/>
                <a:moveTo>
                  <a:pt x="6780" y="5465"/>
                </a:moveTo>
                <a:cubicBezTo>
                  <a:pt x="6790" y="5470"/>
                  <a:pt x="6800" y="5474"/>
                  <a:pt x="6811" y="5479"/>
                </a:cubicBezTo>
                <a:cubicBezTo>
                  <a:pt x="6788" y="5570"/>
                  <a:pt x="6764" y="5662"/>
                  <a:pt x="6736" y="5773"/>
                </a:cubicBezTo>
                <a:cubicBezTo>
                  <a:pt x="6690" y="5745"/>
                  <a:pt x="6648" y="5717"/>
                  <a:pt x="6586" y="5678"/>
                </a:cubicBezTo>
                <a:cubicBezTo>
                  <a:pt x="6635" y="5637"/>
                  <a:pt x="6674" y="5612"/>
                  <a:pt x="6702" y="5579"/>
                </a:cubicBezTo>
                <a:cubicBezTo>
                  <a:pt x="6732" y="5545"/>
                  <a:pt x="6753" y="5503"/>
                  <a:pt x="6780" y="5465"/>
                </a:cubicBezTo>
                <a:close/>
                <a:moveTo>
                  <a:pt x="7885" y="5370"/>
                </a:moveTo>
                <a:lnTo>
                  <a:pt x="7885" y="5370"/>
                </a:lnTo>
                <a:cubicBezTo>
                  <a:pt x="7984" y="5375"/>
                  <a:pt x="8062" y="5382"/>
                  <a:pt x="8056" y="5501"/>
                </a:cubicBezTo>
                <a:cubicBezTo>
                  <a:pt x="8051" y="5586"/>
                  <a:pt x="8057" y="5672"/>
                  <a:pt x="8059" y="5763"/>
                </a:cubicBezTo>
                <a:cubicBezTo>
                  <a:pt x="8036" y="5773"/>
                  <a:pt x="8016" y="5780"/>
                  <a:pt x="8000" y="5780"/>
                </a:cubicBezTo>
                <a:cubicBezTo>
                  <a:pt x="7974" y="5780"/>
                  <a:pt x="7959" y="5761"/>
                  <a:pt x="7957" y="5701"/>
                </a:cubicBezTo>
                <a:cubicBezTo>
                  <a:pt x="7953" y="5591"/>
                  <a:pt x="8012" y="5465"/>
                  <a:pt x="7885" y="5370"/>
                </a:cubicBezTo>
                <a:close/>
                <a:moveTo>
                  <a:pt x="10307" y="5721"/>
                </a:moveTo>
                <a:lnTo>
                  <a:pt x="10307" y="5721"/>
                </a:lnTo>
                <a:cubicBezTo>
                  <a:pt x="10267" y="5787"/>
                  <a:pt x="10285" y="5887"/>
                  <a:pt x="10166" y="5930"/>
                </a:cubicBezTo>
                <a:cubicBezTo>
                  <a:pt x="10167" y="5863"/>
                  <a:pt x="10168" y="5811"/>
                  <a:pt x="10170" y="5751"/>
                </a:cubicBezTo>
                <a:cubicBezTo>
                  <a:pt x="10215" y="5742"/>
                  <a:pt x="10262" y="5732"/>
                  <a:pt x="10307" y="5721"/>
                </a:cubicBezTo>
                <a:close/>
                <a:moveTo>
                  <a:pt x="7833" y="5782"/>
                </a:moveTo>
                <a:cubicBezTo>
                  <a:pt x="7916" y="5958"/>
                  <a:pt x="7916" y="5958"/>
                  <a:pt x="7802" y="6039"/>
                </a:cubicBezTo>
                <a:cubicBezTo>
                  <a:pt x="7814" y="5943"/>
                  <a:pt x="7822" y="5862"/>
                  <a:pt x="7833" y="5782"/>
                </a:cubicBezTo>
                <a:close/>
                <a:moveTo>
                  <a:pt x="7798" y="6085"/>
                </a:moveTo>
                <a:lnTo>
                  <a:pt x="7798" y="6085"/>
                </a:lnTo>
                <a:cubicBezTo>
                  <a:pt x="7853" y="6112"/>
                  <a:pt x="7897" y="6136"/>
                  <a:pt x="7951" y="6163"/>
                </a:cubicBezTo>
                <a:cubicBezTo>
                  <a:pt x="7897" y="6197"/>
                  <a:pt x="7866" y="6217"/>
                  <a:pt x="7846" y="6217"/>
                </a:cubicBezTo>
                <a:cubicBezTo>
                  <a:pt x="7818" y="6217"/>
                  <a:pt x="7812" y="6178"/>
                  <a:pt x="7798" y="6085"/>
                </a:cubicBezTo>
                <a:close/>
                <a:moveTo>
                  <a:pt x="8173" y="6102"/>
                </a:moveTo>
                <a:cubicBezTo>
                  <a:pt x="8216" y="6127"/>
                  <a:pt x="8259" y="6153"/>
                  <a:pt x="8302" y="6178"/>
                </a:cubicBezTo>
                <a:cubicBezTo>
                  <a:pt x="8290" y="6194"/>
                  <a:pt x="8279" y="6211"/>
                  <a:pt x="8265" y="6230"/>
                </a:cubicBezTo>
                <a:cubicBezTo>
                  <a:pt x="8226" y="6200"/>
                  <a:pt x="8185" y="6173"/>
                  <a:pt x="8144" y="6144"/>
                </a:cubicBezTo>
                <a:cubicBezTo>
                  <a:pt x="8155" y="6131"/>
                  <a:pt x="8164" y="6116"/>
                  <a:pt x="8173" y="6102"/>
                </a:cubicBezTo>
                <a:close/>
                <a:moveTo>
                  <a:pt x="8945" y="5628"/>
                </a:moveTo>
                <a:cubicBezTo>
                  <a:pt x="9077" y="5727"/>
                  <a:pt x="9077" y="5727"/>
                  <a:pt x="8998" y="5925"/>
                </a:cubicBezTo>
                <a:cubicBezTo>
                  <a:pt x="9125" y="6008"/>
                  <a:pt x="9135" y="6136"/>
                  <a:pt x="9128" y="6269"/>
                </a:cubicBezTo>
                <a:cubicBezTo>
                  <a:pt x="8914" y="6103"/>
                  <a:pt x="8896" y="5882"/>
                  <a:pt x="8945" y="5628"/>
                </a:cubicBezTo>
                <a:close/>
                <a:moveTo>
                  <a:pt x="4749" y="6164"/>
                </a:moveTo>
                <a:cubicBezTo>
                  <a:pt x="4778" y="6173"/>
                  <a:pt x="4805" y="6183"/>
                  <a:pt x="4858" y="6200"/>
                </a:cubicBezTo>
                <a:cubicBezTo>
                  <a:pt x="4819" y="6237"/>
                  <a:pt x="4801" y="6262"/>
                  <a:pt x="4778" y="6272"/>
                </a:cubicBezTo>
                <a:cubicBezTo>
                  <a:pt x="4777" y="6273"/>
                  <a:pt x="4775" y="6273"/>
                  <a:pt x="4773" y="6273"/>
                </a:cubicBezTo>
                <a:cubicBezTo>
                  <a:pt x="4759" y="6273"/>
                  <a:pt x="4727" y="6255"/>
                  <a:pt x="4727" y="6246"/>
                </a:cubicBezTo>
                <a:cubicBezTo>
                  <a:pt x="4728" y="6219"/>
                  <a:pt x="4741" y="6191"/>
                  <a:pt x="4749" y="6164"/>
                </a:cubicBezTo>
                <a:close/>
                <a:moveTo>
                  <a:pt x="7368" y="5742"/>
                </a:moveTo>
                <a:cubicBezTo>
                  <a:pt x="7169" y="5959"/>
                  <a:pt x="7367" y="6082"/>
                  <a:pt x="7408" y="6283"/>
                </a:cubicBezTo>
                <a:cubicBezTo>
                  <a:pt x="7274" y="6216"/>
                  <a:pt x="7174" y="6167"/>
                  <a:pt x="7067" y="6113"/>
                </a:cubicBezTo>
                <a:cubicBezTo>
                  <a:pt x="7101" y="6084"/>
                  <a:pt x="7128" y="6059"/>
                  <a:pt x="7163" y="6028"/>
                </a:cubicBezTo>
                <a:cubicBezTo>
                  <a:pt x="7118" y="5961"/>
                  <a:pt x="7074" y="5896"/>
                  <a:pt x="7008" y="5795"/>
                </a:cubicBezTo>
                <a:cubicBezTo>
                  <a:pt x="7128" y="5777"/>
                  <a:pt x="7218" y="5764"/>
                  <a:pt x="7368" y="5742"/>
                </a:cubicBezTo>
                <a:close/>
                <a:moveTo>
                  <a:pt x="9634" y="6289"/>
                </a:moveTo>
                <a:cubicBezTo>
                  <a:pt x="9640" y="6289"/>
                  <a:pt x="9675" y="6293"/>
                  <a:pt x="9675" y="6295"/>
                </a:cubicBezTo>
                <a:cubicBezTo>
                  <a:pt x="9677" y="6340"/>
                  <a:pt x="9675" y="6383"/>
                  <a:pt x="9672" y="6425"/>
                </a:cubicBezTo>
                <a:cubicBezTo>
                  <a:pt x="9651" y="6423"/>
                  <a:pt x="9632" y="6420"/>
                  <a:pt x="9610" y="6419"/>
                </a:cubicBezTo>
                <a:cubicBezTo>
                  <a:pt x="9618" y="6377"/>
                  <a:pt x="9624" y="6332"/>
                  <a:pt x="9633" y="6289"/>
                </a:cubicBezTo>
                <a:cubicBezTo>
                  <a:pt x="9633" y="6289"/>
                  <a:pt x="9634" y="6289"/>
                  <a:pt x="9634" y="6289"/>
                </a:cubicBezTo>
                <a:close/>
                <a:moveTo>
                  <a:pt x="8593" y="6379"/>
                </a:moveTo>
                <a:cubicBezTo>
                  <a:pt x="8632" y="6445"/>
                  <a:pt x="8669" y="6513"/>
                  <a:pt x="8716" y="6596"/>
                </a:cubicBezTo>
                <a:cubicBezTo>
                  <a:pt x="8587" y="6540"/>
                  <a:pt x="8587" y="6540"/>
                  <a:pt x="8564" y="6391"/>
                </a:cubicBezTo>
                <a:cubicBezTo>
                  <a:pt x="8564" y="6388"/>
                  <a:pt x="8583" y="6383"/>
                  <a:pt x="8593" y="6379"/>
                </a:cubicBezTo>
                <a:close/>
                <a:moveTo>
                  <a:pt x="7067" y="6428"/>
                </a:moveTo>
                <a:lnTo>
                  <a:pt x="7067" y="6428"/>
                </a:lnTo>
                <a:cubicBezTo>
                  <a:pt x="7096" y="6492"/>
                  <a:pt x="7144" y="6559"/>
                  <a:pt x="7054" y="6624"/>
                </a:cubicBezTo>
                <a:cubicBezTo>
                  <a:pt x="7059" y="6559"/>
                  <a:pt x="7062" y="6493"/>
                  <a:pt x="7067" y="6428"/>
                </a:cubicBezTo>
                <a:close/>
                <a:moveTo>
                  <a:pt x="9532" y="6581"/>
                </a:moveTo>
                <a:cubicBezTo>
                  <a:pt x="9540" y="6581"/>
                  <a:pt x="9548" y="6583"/>
                  <a:pt x="9556" y="6586"/>
                </a:cubicBezTo>
                <a:cubicBezTo>
                  <a:pt x="9577" y="6594"/>
                  <a:pt x="9594" y="6611"/>
                  <a:pt x="9612" y="6624"/>
                </a:cubicBezTo>
                <a:cubicBezTo>
                  <a:pt x="9608" y="6641"/>
                  <a:pt x="9607" y="6658"/>
                  <a:pt x="9604" y="6674"/>
                </a:cubicBezTo>
                <a:cubicBezTo>
                  <a:pt x="9567" y="6668"/>
                  <a:pt x="9519" y="6675"/>
                  <a:pt x="9494" y="6654"/>
                </a:cubicBezTo>
                <a:cubicBezTo>
                  <a:pt x="9459" y="6626"/>
                  <a:pt x="9490" y="6581"/>
                  <a:pt x="9532" y="6581"/>
                </a:cubicBezTo>
                <a:close/>
                <a:moveTo>
                  <a:pt x="7592" y="6475"/>
                </a:moveTo>
                <a:lnTo>
                  <a:pt x="7592" y="6475"/>
                </a:lnTo>
                <a:cubicBezTo>
                  <a:pt x="7671" y="6543"/>
                  <a:pt x="7747" y="6608"/>
                  <a:pt x="7822" y="6674"/>
                </a:cubicBezTo>
                <a:cubicBezTo>
                  <a:pt x="7766" y="6687"/>
                  <a:pt x="7726" y="6696"/>
                  <a:pt x="7697" y="6696"/>
                </a:cubicBezTo>
                <a:cubicBezTo>
                  <a:pt x="7629" y="6696"/>
                  <a:pt x="7621" y="6645"/>
                  <a:pt x="7592" y="6475"/>
                </a:cubicBezTo>
                <a:close/>
                <a:moveTo>
                  <a:pt x="8023" y="6643"/>
                </a:moveTo>
                <a:cubicBezTo>
                  <a:pt x="8095" y="6643"/>
                  <a:pt x="8152" y="6691"/>
                  <a:pt x="8206" y="6801"/>
                </a:cubicBezTo>
                <a:cubicBezTo>
                  <a:pt x="8082" y="6743"/>
                  <a:pt x="8007" y="6709"/>
                  <a:pt x="7920" y="6668"/>
                </a:cubicBezTo>
                <a:cubicBezTo>
                  <a:pt x="7958" y="6652"/>
                  <a:pt x="7992" y="6643"/>
                  <a:pt x="8023" y="6643"/>
                </a:cubicBezTo>
                <a:close/>
                <a:moveTo>
                  <a:pt x="8799" y="6711"/>
                </a:moveTo>
                <a:cubicBezTo>
                  <a:pt x="8815" y="6720"/>
                  <a:pt x="8833" y="6730"/>
                  <a:pt x="8851" y="6738"/>
                </a:cubicBezTo>
                <a:cubicBezTo>
                  <a:pt x="8836" y="6784"/>
                  <a:pt x="8823" y="6831"/>
                  <a:pt x="8809" y="6878"/>
                </a:cubicBezTo>
                <a:cubicBezTo>
                  <a:pt x="8788" y="6871"/>
                  <a:pt x="8768" y="6865"/>
                  <a:pt x="8748" y="6858"/>
                </a:cubicBezTo>
                <a:cubicBezTo>
                  <a:pt x="8764" y="6809"/>
                  <a:pt x="8781" y="6761"/>
                  <a:pt x="8799" y="6711"/>
                </a:cubicBezTo>
                <a:close/>
                <a:moveTo>
                  <a:pt x="8062" y="6829"/>
                </a:moveTo>
                <a:cubicBezTo>
                  <a:pt x="8127" y="6848"/>
                  <a:pt x="8192" y="6863"/>
                  <a:pt x="8254" y="6892"/>
                </a:cubicBezTo>
                <a:cubicBezTo>
                  <a:pt x="8269" y="6899"/>
                  <a:pt x="8279" y="6956"/>
                  <a:pt x="8267" y="6973"/>
                </a:cubicBezTo>
                <a:cubicBezTo>
                  <a:pt x="8257" y="6987"/>
                  <a:pt x="8224" y="6999"/>
                  <a:pt x="8202" y="6999"/>
                </a:cubicBezTo>
                <a:cubicBezTo>
                  <a:pt x="8195" y="6999"/>
                  <a:pt x="8190" y="6998"/>
                  <a:pt x="8186" y="6995"/>
                </a:cubicBezTo>
                <a:cubicBezTo>
                  <a:pt x="8134" y="6959"/>
                  <a:pt x="8091" y="6909"/>
                  <a:pt x="8045" y="6865"/>
                </a:cubicBezTo>
                <a:cubicBezTo>
                  <a:pt x="8052" y="6853"/>
                  <a:pt x="8057" y="6840"/>
                  <a:pt x="8062" y="6829"/>
                </a:cubicBezTo>
                <a:close/>
                <a:moveTo>
                  <a:pt x="6696" y="6967"/>
                </a:moveTo>
                <a:lnTo>
                  <a:pt x="6696" y="6967"/>
                </a:lnTo>
                <a:cubicBezTo>
                  <a:pt x="6757" y="6972"/>
                  <a:pt x="6806" y="6975"/>
                  <a:pt x="6878" y="6978"/>
                </a:cubicBezTo>
                <a:cubicBezTo>
                  <a:pt x="6839" y="7040"/>
                  <a:pt x="6806" y="7074"/>
                  <a:pt x="6777" y="7074"/>
                </a:cubicBezTo>
                <a:cubicBezTo>
                  <a:pt x="6748" y="7074"/>
                  <a:pt x="6722" y="7041"/>
                  <a:pt x="6696" y="6967"/>
                </a:cubicBezTo>
                <a:close/>
                <a:moveTo>
                  <a:pt x="8526" y="6809"/>
                </a:moveTo>
                <a:cubicBezTo>
                  <a:pt x="8733" y="6809"/>
                  <a:pt x="8609" y="7041"/>
                  <a:pt x="8732" y="7107"/>
                </a:cubicBezTo>
                <a:cubicBezTo>
                  <a:pt x="8716" y="7108"/>
                  <a:pt x="8701" y="7108"/>
                  <a:pt x="8689" y="7108"/>
                </a:cubicBezTo>
                <a:cubicBezTo>
                  <a:pt x="8600" y="7108"/>
                  <a:pt x="8589" y="7075"/>
                  <a:pt x="8500" y="6810"/>
                </a:cubicBezTo>
                <a:cubicBezTo>
                  <a:pt x="8509" y="6809"/>
                  <a:pt x="8518" y="6809"/>
                  <a:pt x="8526" y="6809"/>
                </a:cubicBezTo>
                <a:close/>
                <a:moveTo>
                  <a:pt x="7982" y="7048"/>
                </a:moveTo>
                <a:cubicBezTo>
                  <a:pt x="7988" y="7063"/>
                  <a:pt x="7996" y="7080"/>
                  <a:pt x="8003" y="7096"/>
                </a:cubicBezTo>
                <a:cubicBezTo>
                  <a:pt x="7958" y="7117"/>
                  <a:pt x="7915" y="7138"/>
                  <a:pt x="7871" y="7160"/>
                </a:cubicBezTo>
                <a:cubicBezTo>
                  <a:pt x="7863" y="7138"/>
                  <a:pt x="7856" y="7115"/>
                  <a:pt x="7847" y="7092"/>
                </a:cubicBezTo>
                <a:cubicBezTo>
                  <a:pt x="7892" y="7077"/>
                  <a:pt x="7936" y="7063"/>
                  <a:pt x="7982" y="7048"/>
                </a:cubicBezTo>
                <a:close/>
                <a:moveTo>
                  <a:pt x="7399" y="7055"/>
                </a:moveTo>
                <a:lnTo>
                  <a:pt x="7399" y="7055"/>
                </a:lnTo>
                <a:cubicBezTo>
                  <a:pt x="7376" y="7117"/>
                  <a:pt x="7373" y="7155"/>
                  <a:pt x="7353" y="7168"/>
                </a:cubicBezTo>
                <a:cubicBezTo>
                  <a:pt x="7321" y="7189"/>
                  <a:pt x="7278" y="7191"/>
                  <a:pt x="7240" y="7202"/>
                </a:cubicBezTo>
                <a:cubicBezTo>
                  <a:pt x="7253" y="7169"/>
                  <a:pt x="7258" y="7130"/>
                  <a:pt x="7279" y="7104"/>
                </a:cubicBezTo>
                <a:cubicBezTo>
                  <a:pt x="7296" y="7084"/>
                  <a:pt x="7335" y="7080"/>
                  <a:pt x="7399" y="7055"/>
                </a:cubicBezTo>
                <a:close/>
                <a:moveTo>
                  <a:pt x="6069" y="7090"/>
                </a:moveTo>
                <a:cubicBezTo>
                  <a:pt x="6093" y="7121"/>
                  <a:pt x="6119" y="7149"/>
                  <a:pt x="6144" y="7179"/>
                </a:cubicBezTo>
                <a:cubicBezTo>
                  <a:pt x="6127" y="7191"/>
                  <a:pt x="6110" y="7204"/>
                  <a:pt x="6093" y="7216"/>
                </a:cubicBezTo>
                <a:lnTo>
                  <a:pt x="6039" y="7111"/>
                </a:lnTo>
                <a:cubicBezTo>
                  <a:pt x="6049" y="7105"/>
                  <a:pt x="6058" y="7098"/>
                  <a:pt x="6069" y="7090"/>
                </a:cubicBezTo>
                <a:close/>
                <a:moveTo>
                  <a:pt x="8224" y="7077"/>
                </a:moveTo>
                <a:cubicBezTo>
                  <a:pt x="8304" y="7077"/>
                  <a:pt x="8323" y="7131"/>
                  <a:pt x="8342" y="7191"/>
                </a:cubicBezTo>
                <a:cubicBezTo>
                  <a:pt x="8320" y="7203"/>
                  <a:pt x="8301" y="7217"/>
                  <a:pt x="8293" y="7217"/>
                </a:cubicBezTo>
                <a:cubicBezTo>
                  <a:pt x="8292" y="7217"/>
                  <a:pt x="8291" y="7217"/>
                  <a:pt x="8290" y="7216"/>
                </a:cubicBezTo>
                <a:cubicBezTo>
                  <a:pt x="8244" y="7188"/>
                  <a:pt x="8203" y="7155"/>
                  <a:pt x="8123" y="7097"/>
                </a:cubicBezTo>
                <a:cubicBezTo>
                  <a:pt x="8165" y="7083"/>
                  <a:pt x="8198" y="7077"/>
                  <a:pt x="8224" y="7077"/>
                </a:cubicBezTo>
                <a:close/>
                <a:moveTo>
                  <a:pt x="9341" y="6954"/>
                </a:moveTo>
                <a:lnTo>
                  <a:pt x="9341" y="6954"/>
                </a:lnTo>
                <a:cubicBezTo>
                  <a:pt x="9429" y="7075"/>
                  <a:pt x="9452" y="7175"/>
                  <a:pt x="9315" y="7233"/>
                </a:cubicBezTo>
                <a:cubicBezTo>
                  <a:pt x="9296" y="7223"/>
                  <a:pt x="9278" y="7211"/>
                  <a:pt x="9258" y="7201"/>
                </a:cubicBezTo>
                <a:cubicBezTo>
                  <a:pt x="9286" y="7117"/>
                  <a:pt x="9314" y="7035"/>
                  <a:pt x="9341" y="6954"/>
                </a:cubicBezTo>
                <a:close/>
                <a:moveTo>
                  <a:pt x="6746" y="7217"/>
                </a:moveTo>
                <a:lnTo>
                  <a:pt x="6746" y="7217"/>
                </a:lnTo>
                <a:cubicBezTo>
                  <a:pt x="6702" y="7303"/>
                  <a:pt x="6677" y="7346"/>
                  <a:pt x="6643" y="7346"/>
                </a:cubicBezTo>
                <a:cubicBezTo>
                  <a:pt x="6609" y="7346"/>
                  <a:pt x="6566" y="7305"/>
                  <a:pt x="6486" y="7223"/>
                </a:cubicBezTo>
                <a:cubicBezTo>
                  <a:pt x="6579" y="7222"/>
                  <a:pt x="6657" y="7221"/>
                  <a:pt x="6746" y="7217"/>
                </a:cubicBezTo>
                <a:close/>
                <a:moveTo>
                  <a:pt x="7878" y="7288"/>
                </a:moveTo>
                <a:cubicBezTo>
                  <a:pt x="7917" y="7293"/>
                  <a:pt x="7958" y="7300"/>
                  <a:pt x="7998" y="7305"/>
                </a:cubicBezTo>
                <a:cubicBezTo>
                  <a:pt x="7993" y="7326"/>
                  <a:pt x="7989" y="7348"/>
                  <a:pt x="7984" y="7368"/>
                </a:cubicBezTo>
                <a:cubicBezTo>
                  <a:pt x="7945" y="7355"/>
                  <a:pt x="7908" y="7341"/>
                  <a:pt x="7868" y="7329"/>
                </a:cubicBezTo>
                <a:cubicBezTo>
                  <a:pt x="7871" y="7315"/>
                  <a:pt x="7874" y="7301"/>
                  <a:pt x="7878" y="7288"/>
                </a:cubicBezTo>
                <a:close/>
                <a:moveTo>
                  <a:pt x="5887" y="7384"/>
                </a:moveTo>
                <a:cubicBezTo>
                  <a:pt x="5903" y="7397"/>
                  <a:pt x="5917" y="7408"/>
                  <a:pt x="5933" y="7420"/>
                </a:cubicBezTo>
                <a:cubicBezTo>
                  <a:pt x="5897" y="7464"/>
                  <a:pt x="5861" y="7507"/>
                  <a:pt x="5825" y="7551"/>
                </a:cubicBezTo>
                <a:cubicBezTo>
                  <a:pt x="5810" y="7540"/>
                  <a:pt x="5796" y="7529"/>
                  <a:pt x="5782" y="7519"/>
                </a:cubicBezTo>
                <a:cubicBezTo>
                  <a:pt x="5817" y="7473"/>
                  <a:pt x="5852" y="7429"/>
                  <a:pt x="5887" y="7384"/>
                </a:cubicBezTo>
                <a:close/>
                <a:moveTo>
                  <a:pt x="6326" y="7480"/>
                </a:moveTo>
                <a:cubicBezTo>
                  <a:pt x="6425" y="7490"/>
                  <a:pt x="6524" y="7501"/>
                  <a:pt x="6638" y="7513"/>
                </a:cubicBezTo>
                <a:cubicBezTo>
                  <a:pt x="6597" y="7564"/>
                  <a:pt x="6561" y="7582"/>
                  <a:pt x="6528" y="7582"/>
                </a:cubicBezTo>
                <a:cubicBezTo>
                  <a:pt x="6454" y="7582"/>
                  <a:pt x="6394" y="7492"/>
                  <a:pt x="6326" y="7480"/>
                </a:cubicBezTo>
                <a:close/>
                <a:moveTo>
                  <a:pt x="4662" y="7439"/>
                </a:moveTo>
                <a:lnTo>
                  <a:pt x="4763" y="7553"/>
                </a:lnTo>
                <a:cubicBezTo>
                  <a:pt x="4749" y="7565"/>
                  <a:pt x="4736" y="7579"/>
                  <a:pt x="4722" y="7591"/>
                </a:cubicBezTo>
                <a:cubicBezTo>
                  <a:pt x="4689" y="7553"/>
                  <a:pt x="4657" y="7512"/>
                  <a:pt x="4624" y="7473"/>
                </a:cubicBezTo>
                <a:cubicBezTo>
                  <a:pt x="4636" y="7461"/>
                  <a:pt x="4649" y="7450"/>
                  <a:pt x="4662" y="7439"/>
                </a:cubicBezTo>
                <a:close/>
                <a:moveTo>
                  <a:pt x="7238" y="7456"/>
                </a:moveTo>
                <a:cubicBezTo>
                  <a:pt x="7262" y="7523"/>
                  <a:pt x="7284" y="7590"/>
                  <a:pt x="7309" y="7665"/>
                </a:cubicBezTo>
                <a:cubicBezTo>
                  <a:pt x="7176" y="7657"/>
                  <a:pt x="7176" y="7657"/>
                  <a:pt x="7186" y="7467"/>
                </a:cubicBezTo>
                <a:cubicBezTo>
                  <a:pt x="7202" y="7464"/>
                  <a:pt x="7221" y="7460"/>
                  <a:pt x="7238" y="7456"/>
                </a:cubicBezTo>
                <a:close/>
                <a:moveTo>
                  <a:pt x="8539" y="7478"/>
                </a:moveTo>
                <a:lnTo>
                  <a:pt x="8539" y="7478"/>
                </a:lnTo>
                <a:cubicBezTo>
                  <a:pt x="8625" y="7569"/>
                  <a:pt x="8625" y="7569"/>
                  <a:pt x="8554" y="7705"/>
                </a:cubicBezTo>
                <a:cubicBezTo>
                  <a:pt x="8546" y="7612"/>
                  <a:pt x="8542" y="7549"/>
                  <a:pt x="8539" y="7478"/>
                </a:cubicBezTo>
                <a:close/>
                <a:moveTo>
                  <a:pt x="6980" y="7644"/>
                </a:moveTo>
                <a:cubicBezTo>
                  <a:pt x="7059" y="7644"/>
                  <a:pt x="7059" y="7700"/>
                  <a:pt x="7054" y="7873"/>
                </a:cubicBezTo>
                <a:cubicBezTo>
                  <a:pt x="6973" y="7805"/>
                  <a:pt x="6909" y="7751"/>
                  <a:pt x="6816" y="7674"/>
                </a:cubicBezTo>
                <a:cubicBezTo>
                  <a:pt x="6891" y="7656"/>
                  <a:pt x="6944" y="7644"/>
                  <a:pt x="6980" y="7644"/>
                </a:cubicBezTo>
                <a:close/>
                <a:moveTo>
                  <a:pt x="6486" y="7740"/>
                </a:moveTo>
                <a:cubicBezTo>
                  <a:pt x="6529" y="7740"/>
                  <a:pt x="6568" y="7778"/>
                  <a:pt x="6608" y="7807"/>
                </a:cubicBezTo>
                <a:cubicBezTo>
                  <a:pt x="6582" y="7872"/>
                  <a:pt x="6546" y="7902"/>
                  <a:pt x="6503" y="7902"/>
                </a:cubicBezTo>
                <a:cubicBezTo>
                  <a:pt x="6476" y="7902"/>
                  <a:pt x="6446" y="7890"/>
                  <a:pt x="6415" y="7869"/>
                </a:cubicBezTo>
                <a:cubicBezTo>
                  <a:pt x="6400" y="7858"/>
                  <a:pt x="6397" y="7803"/>
                  <a:pt x="6411" y="7784"/>
                </a:cubicBezTo>
                <a:cubicBezTo>
                  <a:pt x="6438" y="7752"/>
                  <a:pt x="6463" y="7740"/>
                  <a:pt x="6486" y="7740"/>
                </a:cubicBezTo>
                <a:close/>
                <a:moveTo>
                  <a:pt x="5626" y="7746"/>
                </a:moveTo>
                <a:cubicBezTo>
                  <a:pt x="5639" y="7751"/>
                  <a:pt x="5653" y="7757"/>
                  <a:pt x="5668" y="7763"/>
                </a:cubicBezTo>
                <a:lnTo>
                  <a:pt x="5621" y="7912"/>
                </a:lnTo>
                <a:lnTo>
                  <a:pt x="5586" y="7912"/>
                </a:lnTo>
                <a:cubicBezTo>
                  <a:pt x="5585" y="7882"/>
                  <a:pt x="5576" y="7851"/>
                  <a:pt x="5582" y="7824"/>
                </a:cubicBezTo>
                <a:cubicBezTo>
                  <a:pt x="5589" y="7795"/>
                  <a:pt x="5610" y="7772"/>
                  <a:pt x="5626" y="7746"/>
                </a:cubicBezTo>
                <a:close/>
                <a:moveTo>
                  <a:pt x="3960" y="7579"/>
                </a:moveTo>
                <a:cubicBezTo>
                  <a:pt x="3970" y="7593"/>
                  <a:pt x="3980" y="7608"/>
                  <a:pt x="3988" y="7623"/>
                </a:cubicBezTo>
                <a:cubicBezTo>
                  <a:pt x="3902" y="7715"/>
                  <a:pt x="3763" y="7778"/>
                  <a:pt x="3799" y="7947"/>
                </a:cubicBezTo>
                <a:cubicBezTo>
                  <a:pt x="3779" y="7944"/>
                  <a:pt x="3759" y="7941"/>
                  <a:pt x="3740" y="7936"/>
                </a:cubicBezTo>
                <a:cubicBezTo>
                  <a:pt x="3727" y="7855"/>
                  <a:pt x="3715" y="7773"/>
                  <a:pt x="3698" y="7663"/>
                </a:cubicBezTo>
                <a:cubicBezTo>
                  <a:pt x="3790" y="7633"/>
                  <a:pt x="3875" y="7606"/>
                  <a:pt x="3960" y="7579"/>
                </a:cubicBezTo>
                <a:close/>
                <a:moveTo>
                  <a:pt x="7738" y="7356"/>
                </a:moveTo>
                <a:lnTo>
                  <a:pt x="7738" y="7356"/>
                </a:lnTo>
                <a:cubicBezTo>
                  <a:pt x="7800" y="7394"/>
                  <a:pt x="7847" y="7421"/>
                  <a:pt x="7884" y="7444"/>
                </a:cubicBezTo>
                <a:cubicBezTo>
                  <a:pt x="7838" y="7555"/>
                  <a:pt x="7732" y="7697"/>
                  <a:pt x="7767" y="7762"/>
                </a:cubicBezTo>
                <a:cubicBezTo>
                  <a:pt x="7833" y="7884"/>
                  <a:pt x="7720" y="7993"/>
                  <a:pt x="7816" y="8092"/>
                </a:cubicBezTo>
                <a:cubicBezTo>
                  <a:pt x="7796" y="8102"/>
                  <a:pt x="7775" y="8113"/>
                  <a:pt x="7757" y="8124"/>
                </a:cubicBezTo>
                <a:cubicBezTo>
                  <a:pt x="7723" y="8013"/>
                  <a:pt x="7692" y="7902"/>
                  <a:pt x="7660" y="7790"/>
                </a:cubicBezTo>
                <a:cubicBezTo>
                  <a:pt x="7629" y="7835"/>
                  <a:pt x="7597" y="7878"/>
                  <a:pt x="7567" y="7923"/>
                </a:cubicBezTo>
                <a:cubicBezTo>
                  <a:pt x="7580" y="7824"/>
                  <a:pt x="7591" y="7723"/>
                  <a:pt x="7602" y="7624"/>
                </a:cubicBezTo>
                <a:cubicBezTo>
                  <a:pt x="7764" y="7610"/>
                  <a:pt x="7717" y="7475"/>
                  <a:pt x="7738" y="7356"/>
                </a:cubicBezTo>
                <a:close/>
                <a:moveTo>
                  <a:pt x="6478" y="8023"/>
                </a:moveTo>
                <a:lnTo>
                  <a:pt x="6478" y="8023"/>
                </a:lnTo>
                <a:cubicBezTo>
                  <a:pt x="6443" y="8099"/>
                  <a:pt x="6427" y="8137"/>
                  <a:pt x="6392" y="8137"/>
                </a:cubicBezTo>
                <a:cubicBezTo>
                  <a:pt x="6360" y="8137"/>
                  <a:pt x="6313" y="8103"/>
                  <a:pt x="6220" y="8038"/>
                </a:cubicBezTo>
                <a:cubicBezTo>
                  <a:pt x="6336" y="8030"/>
                  <a:pt x="6404" y="8027"/>
                  <a:pt x="6478" y="8023"/>
                </a:cubicBezTo>
                <a:close/>
                <a:moveTo>
                  <a:pt x="8104" y="8041"/>
                </a:moveTo>
                <a:lnTo>
                  <a:pt x="8104" y="8041"/>
                </a:lnTo>
                <a:cubicBezTo>
                  <a:pt x="8077" y="8100"/>
                  <a:pt x="8064" y="8128"/>
                  <a:pt x="8049" y="8157"/>
                </a:cubicBezTo>
                <a:cubicBezTo>
                  <a:pt x="8005" y="8124"/>
                  <a:pt x="7965" y="8096"/>
                  <a:pt x="7906" y="8054"/>
                </a:cubicBezTo>
                <a:cubicBezTo>
                  <a:pt x="7976" y="8049"/>
                  <a:pt x="8024" y="8046"/>
                  <a:pt x="8104" y="8041"/>
                </a:cubicBezTo>
                <a:close/>
                <a:moveTo>
                  <a:pt x="4493" y="8005"/>
                </a:moveTo>
                <a:cubicBezTo>
                  <a:pt x="4576" y="8005"/>
                  <a:pt x="4620" y="8079"/>
                  <a:pt x="4669" y="8159"/>
                </a:cubicBezTo>
                <a:cubicBezTo>
                  <a:pt x="4649" y="8164"/>
                  <a:pt x="4629" y="8166"/>
                  <a:pt x="4612" y="8166"/>
                </a:cubicBezTo>
                <a:cubicBezTo>
                  <a:pt x="4515" y="8166"/>
                  <a:pt x="4461" y="8100"/>
                  <a:pt x="4402" y="8029"/>
                </a:cubicBezTo>
                <a:cubicBezTo>
                  <a:pt x="4437" y="8012"/>
                  <a:pt x="4467" y="8005"/>
                  <a:pt x="4493" y="8005"/>
                </a:cubicBezTo>
                <a:close/>
                <a:moveTo>
                  <a:pt x="7097" y="7862"/>
                </a:moveTo>
                <a:cubicBezTo>
                  <a:pt x="7076" y="8012"/>
                  <a:pt x="7066" y="8096"/>
                  <a:pt x="7051" y="8208"/>
                </a:cubicBezTo>
                <a:cubicBezTo>
                  <a:pt x="6982" y="8151"/>
                  <a:pt x="6928" y="8108"/>
                  <a:pt x="6853" y="8049"/>
                </a:cubicBezTo>
                <a:cubicBezTo>
                  <a:pt x="6929" y="7989"/>
                  <a:pt x="6989" y="7946"/>
                  <a:pt x="7097" y="7862"/>
                </a:cubicBezTo>
                <a:close/>
                <a:moveTo>
                  <a:pt x="7564" y="8090"/>
                </a:moveTo>
                <a:cubicBezTo>
                  <a:pt x="7564" y="8090"/>
                  <a:pt x="7596" y="8112"/>
                  <a:pt x="7595" y="8116"/>
                </a:cubicBezTo>
                <a:cubicBezTo>
                  <a:pt x="7576" y="8152"/>
                  <a:pt x="7555" y="8186"/>
                  <a:pt x="7534" y="8223"/>
                </a:cubicBezTo>
                <a:cubicBezTo>
                  <a:pt x="7517" y="8210"/>
                  <a:pt x="7499" y="8196"/>
                  <a:pt x="7483" y="8183"/>
                </a:cubicBezTo>
                <a:cubicBezTo>
                  <a:pt x="7509" y="8152"/>
                  <a:pt x="7535" y="8119"/>
                  <a:pt x="7564" y="8090"/>
                </a:cubicBezTo>
                <a:close/>
                <a:moveTo>
                  <a:pt x="3460" y="7935"/>
                </a:moveTo>
                <a:cubicBezTo>
                  <a:pt x="3545" y="7987"/>
                  <a:pt x="3628" y="8037"/>
                  <a:pt x="3728" y="8098"/>
                </a:cubicBezTo>
                <a:cubicBezTo>
                  <a:pt x="3673" y="8147"/>
                  <a:pt x="3615" y="8197"/>
                  <a:pt x="3530" y="8272"/>
                </a:cubicBezTo>
                <a:cubicBezTo>
                  <a:pt x="3496" y="8142"/>
                  <a:pt x="3306" y="8087"/>
                  <a:pt x="3460" y="7935"/>
                </a:cubicBezTo>
                <a:close/>
                <a:moveTo>
                  <a:pt x="8458" y="7763"/>
                </a:moveTo>
                <a:cubicBezTo>
                  <a:pt x="8477" y="7831"/>
                  <a:pt x="8493" y="7899"/>
                  <a:pt x="8508" y="7957"/>
                </a:cubicBezTo>
                <a:cubicBezTo>
                  <a:pt x="8445" y="8045"/>
                  <a:pt x="8322" y="8093"/>
                  <a:pt x="8394" y="8226"/>
                </a:cubicBezTo>
                <a:cubicBezTo>
                  <a:pt x="8395" y="8228"/>
                  <a:pt x="8336" y="8265"/>
                  <a:pt x="8300" y="8289"/>
                </a:cubicBezTo>
                <a:cubicBezTo>
                  <a:pt x="8233" y="8045"/>
                  <a:pt x="8295" y="7842"/>
                  <a:pt x="8458" y="7763"/>
                </a:cubicBezTo>
                <a:close/>
                <a:moveTo>
                  <a:pt x="9067" y="8110"/>
                </a:moveTo>
                <a:lnTo>
                  <a:pt x="9067" y="8110"/>
                </a:lnTo>
                <a:cubicBezTo>
                  <a:pt x="9062" y="8191"/>
                  <a:pt x="9059" y="8254"/>
                  <a:pt x="9055" y="8331"/>
                </a:cubicBezTo>
                <a:cubicBezTo>
                  <a:pt x="8993" y="8275"/>
                  <a:pt x="8939" y="8225"/>
                  <a:pt x="8852" y="8144"/>
                </a:cubicBezTo>
                <a:cubicBezTo>
                  <a:pt x="8937" y="8131"/>
                  <a:pt x="8993" y="8122"/>
                  <a:pt x="9067" y="8110"/>
                </a:cubicBezTo>
                <a:close/>
                <a:moveTo>
                  <a:pt x="7829" y="8236"/>
                </a:moveTo>
                <a:cubicBezTo>
                  <a:pt x="7973" y="8236"/>
                  <a:pt x="8066" y="8332"/>
                  <a:pt x="8069" y="8515"/>
                </a:cubicBezTo>
                <a:cubicBezTo>
                  <a:pt x="7939" y="8374"/>
                  <a:pt x="7706" y="8504"/>
                  <a:pt x="7616" y="8291"/>
                </a:cubicBezTo>
                <a:cubicBezTo>
                  <a:pt x="7695" y="8254"/>
                  <a:pt x="7767" y="8236"/>
                  <a:pt x="7829" y="8236"/>
                </a:cubicBezTo>
                <a:close/>
                <a:moveTo>
                  <a:pt x="9327" y="8528"/>
                </a:moveTo>
                <a:lnTo>
                  <a:pt x="9327" y="8528"/>
                </a:lnTo>
                <a:lnTo>
                  <a:pt x="9327" y="8528"/>
                </a:lnTo>
                <a:cubicBezTo>
                  <a:pt x="9327" y="8529"/>
                  <a:pt x="9327" y="8529"/>
                  <a:pt x="9326" y="8529"/>
                </a:cubicBezTo>
                <a:lnTo>
                  <a:pt x="9327" y="8528"/>
                </a:lnTo>
                <a:close/>
                <a:moveTo>
                  <a:pt x="3361" y="8358"/>
                </a:moveTo>
                <a:cubicBezTo>
                  <a:pt x="3429" y="8358"/>
                  <a:pt x="3464" y="8392"/>
                  <a:pt x="3582" y="8507"/>
                </a:cubicBezTo>
                <a:cubicBezTo>
                  <a:pt x="3534" y="8536"/>
                  <a:pt x="3496" y="8548"/>
                  <a:pt x="3464" y="8548"/>
                </a:cubicBezTo>
                <a:cubicBezTo>
                  <a:pt x="3363" y="8548"/>
                  <a:pt x="3327" y="8428"/>
                  <a:pt x="3245" y="8373"/>
                </a:cubicBezTo>
                <a:cubicBezTo>
                  <a:pt x="3296" y="8364"/>
                  <a:pt x="3331" y="8358"/>
                  <a:pt x="3361" y="8358"/>
                </a:cubicBezTo>
                <a:close/>
                <a:moveTo>
                  <a:pt x="3714" y="8576"/>
                </a:moveTo>
                <a:cubicBezTo>
                  <a:pt x="3720" y="8588"/>
                  <a:pt x="3725" y="8598"/>
                  <a:pt x="3731" y="8610"/>
                </a:cubicBezTo>
                <a:cubicBezTo>
                  <a:pt x="3704" y="8631"/>
                  <a:pt x="3674" y="8652"/>
                  <a:pt x="3646" y="8673"/>
                </a:cubicBezTo>
                <a:cubicBezTo>
                  <a:pt x="3637" y="8653"/>
                  <a:pt x="3628" y="8634"/>
                  <a:pt x="3618" y="8616"/>
                </a:cubicBezTo>
                <a:cubicBezTo>
                  <a:pt x="3649" y="8602"/>
                  <a:pt x="3683" y="8590"/>
                  <a:pt x="3714" y="8576"/>
                </a:cubicBezTo>
                <a:close/>
                <a:moveTo>
                  <a:pt x="5330" y="8501"/>
                </a:moveTo>
                <a:lnTo>
                  <a:pt x="5330" y="8501"/>
                </a:lnTo>
                <a:cubicBezTo>
                  <a:pt x="5438" y="8582"/>
                  <a:pt x="5426" y="8634"/>
                  <a:pt x="5320" y="8721"/>
                </a:cubicBezTo>
                <a:cubicBezTo>
                  <a:pt x="5324" y="8632"/>
                  <a:pt x="5326" y="8580"/>
                  <a:pt x="5330" y="8501"/>
                </a:cubicBezTo>
                <a:close/>
                <a:moveTo>
                  <a:pt x="4610" y="8587"/>
                </a:moveTo>
                <a:cubicBezTo>
                  <a:pt x="4623" y="8593"/>
                  <a:pt x="4637" y="8598"/>
                  <a:pt x="4650" y="8605"/>
                </a:cubicBezTo>
                <a:cubicBezTo>
                  <a:pt x="4639" y="8637"/>
                  <a:pt x="4633" y="8670"/>
                  <a:pt x="4615" y="8697"/>
                </a:cubicBezTo>
                <a:cubicBezTo>
                  <a:pt x="4601" y="8721"/>
                  <a:pt x="4574" y="8733"/>
                  <a:pt x="4553" y="8752"/>
                </a:cubicBezTo>
                <a:cubicBezTo>
                  <a:pt x="4540" y="8743"/>
                  <a:pt x="4529" y="8732"/>
                  <a:pt x="4517" y="8723"/>
                </a:cubicBezTo>
                <a:cubicBezTo>
                  <a:pt x="4549" y="8678"/>
                  <a:pt x="4580" y="8632"/>
                  <a:pt x="4610" y="8587"/>
                </a:cubicBezTo>
                <a:close/>
                <a:moveTo>
                  <a:pt x="7360" y="8299"/>
                </a:moveTo>
                <a:cubicBezTo>
                  <a:pt x="7451" y="8367"/>
                  <a:pt x="7420" y="8527"/>
                  <a:pt x="7562" y="8527"/>
                </a:cubicBezTo>
                <a:cubicBezTo>
                  <a:pt x="7571" y="8527"/>
                  <a:pt x="7581" y="8526"/>
                  <a:pt x="7591" y="8525"/>
                </a:cubicBezTo>
                <a:lnTo>
                  <a:pt x="7591" y="8525"/>
                </a:lnTo>
                <a:cubicBezTo>
                  <a:pt x="7575" y="8624"/>
                  <a:pt x="7561" y="8707"/>
                  <a:pt x="7541" y="8829"/>
                </a:cubicBezTo>
                <a:cubicBezTo>
                  <a:pt x="7517" y="8759"/>
                  <a:pt x="7499" y="8713"/>
                  <a:pt x="7483" y="8668"/>
                </a:cubicBezTo>
                <a:cubicBezTo>
                  <a:pt x="7478" y="8667"/>
                  <a:pt x="7472" y="8667"/>
                  <a:pt x="7467" y="8667"/>
                </a:cubicBezTo>
                <a:cubicBezTo>
                  <a:pt x="7406" y="8667"/>
                  <a:pt x="7337" y="8714"/>
                  <a:pt x="7274" y="8714"/>
                </a:cubicBezTo>
                <a:cubicBezTo>
                  <a:pt x="7231" y="8714"/>
                  <a:pt x="7191" y="8692"/>
                  <a:pt x="7159" y="8616"/>
                </a:cubicBezTo>
                <a:cubicBezTo>
                  <a:pt x="7247" y="8610"/>
                  <a:pt x="7327" y="8605"/>
                  <a:pt x="7419" y="8600"/>
                </a:cubicBezTo>
                <a:cubicBezTo>
                  <a:pt x="7395" y="8481"/>
                  <a:pt x="7378" y="8390"/>
                  <a:pt x="7360" y="8299"/>
                </a:cubicBezTo>
                <a:close/>
                <a:moveTo>
                  <a:pt x="4024" y="8132"/>
                </a:moveTo>
                <a:lnTo>
                  <a:pt x="4024" y="8132"/>
                </a:lnTo>
                <a:cubicBezTo>
                  <a:pt x="4112" y="8134"/>
                  <a:pt x="4167" y="8136"/>
                  <a:pt x="4222" y="8137"/>
                </a:cubicBezTo>
                <a:cubicBezTo>
                  <a:pt x="4245" y="8233"/>
                  <a:pt x="4267" y="8327"/>
                  <a:pt x="4289" y="8425"/>
                </a:cubicBezTo>
                <a:cubicBezTo>
                  <a:pt x="4084" y="8527"/>
                  <a:pt x="4033" y="8707"/>
                  <a:pt x="4044" y="8976"/>
                </a:cubicBezTo>
                <a:cubicBezTo>
                  <a:pt x="3956" y="8869"/>
                  <a:pt x="3893" y="8795"/>
                  <a:pt x="3810" y="8696"/>
                </a:cubicBezTo>
                <a:cubicBezTo>
                  <a:pt x="4067" y="8671"/>
                  <a:pt x="4066" y="8445"/>
                  <a:pt x="4194" y="8316"/>
                </a:cubicBezTo>
                <a:cubicBezTo>
                  <a:pt x="4139" y="8256"/>
                  <a:pt x="4092" y="8206"/>
                  <a:pt x="4024" y="8132"/>
                </a:cubicBezTo>
                <a:close/>
                <a:moveTo>
                  <a:pt x="7207" y="8895"/>
                </a:moveTo>
                <a:lnTo>
                  <a:pt x="7207" y="8895"/>
                </a:lnTo>
                <a:cubicBezTo>
                  <a:pt x="7321" y="8918"/>
                  <a:pt x="7437" y="8939"/>
                  <a:pt x="7598" y="8968"/>
                </a:cubicBezTo>
                <a:cubicBezTo>
                  <a:pt x="7535" y="9011"/>
                  <a:pt x="7480" y="9029"/>
                  <a:pt x="7430" y="9029"/>
                </a:cubicBezTo>
                <a:cubicBezTo>
                  <a:pt x="7343" y="9029"/>
                  <a:pt x="7273" y="8973"/>
                  <a:pt x="7207" y="8895"/>
                </a:cubicBezTo>
                <a:close/>
                <a:moveTo>
                  <a:pt x="7022" y="8924"/>
                </a:moveTo>
                <a:cubicBezTo>
                  <a:pt x="7054" y="8970"/>
                  <a:pt x="7086" y="9017"/>
                  <a:pt x="7118" y="9062"/>
                </a:cubicBezTo>
                <a:cubicBezTo>
                  <a:pt x="7098" y="9075"/>
                  <a:pt x="7080" y="9087"/>
                  <a:pt x="7061" y="9098"/>
                </a:cubicBezTo>
                <a:cubicBezTo>
                  <a:pt x="7033" y="9050"/>
                  <a:pt x="7002" y="9003"/>
                  <a:pt x="6973" y="8955"/>
                </a:cubicBezTo>
                <a:cubicBezTo>
                  <a:pt x="6989" y="8945"/>
                  <a:pt x="7007" y="8935"/>
                  <a:pt x="7022" y="8924"/>
                </a:cubicBezTo>
                <a:close/>
                <a:moveTo>
                  <a:pt x="5783" y="9095"/>
                </a:moveTo>
                <a:cubicBezTo>
                  <a:pt x="5820" y="9113"/>
                  <a:pt x="5855" y="9131"/>
                  <a:pt x="5892" y="9149"/>
                </a:cubicBezTo>
                <a:cubicBezTo>
                  <a:pt x="5887" y="9160"/>
                  <a:pt x="5882" y="9171"/>
                  <a:pt x="5878" y="9184"/>
                </a:cubicBezTo>
                <a:cubicBezTo>
                  <a:pt x="5840" y="9171"/>
                  <a:pt x="5801" y="9160"/>
                  <a:pt x="5762" y="9148"/>
                </a:cubicBezTo>
                <a:cubicBezTo>
                  <a:pt x="5769" y="9129"/>
                  <a:pt x="5777" y="9112"/>
                  <a:pt x="5783" y="9095"/>
                </a:cubicBezTo>
                <a:close/>
                <a:moveTo>
                  <a:pt x="7971" y="9106"/>
                </a:moveTo>
                <a:cubicBezTo>
                  <a:pt x="7992" y="9114"/>
                  <a:pt x="8014" y="9122"/>
                  <a:pt x="8035" y="9131"/>
                </a:cubicBezTo>
                <a:cubicBezTo>
                  <a:pt x="8014" y="9176"/>
                  <a:pt x="7993" y="9222"/>
                  <a:pt x="7965" y="9285"/>
                </a:cubicBezTo>
                <a:cubicBezTo>
                  <a:pt x="7869" y="9186"/>
                  <a:pt x="7921" y="9147"/>
                  <a:pt x="7971" y="9106"/>
                </a:cubicBezTo>
                <a:close/>
                <a:moveTo>
                  <a:pt x="8967" y="9055"/>
                </a:moveTo>
                <a:lnTo>
                  <a:pt x="8967" y="9055"/>
                </a:lnTo>
                <a:cubicBezTo>
                  <a:pt x="8993" y="9157"/>
                  <a:pt x="9013" y="9236"/>
                  <a:pt x="9034" y="9314"/>
                </a:cubicBezTo>
                <a:cubicBezTo>
                  <a:pt x="8958" y="9249"/>
                  <a:pt x="8830" y="9199"/>
                  <a:pt x="8967" y="9055"/>
                </a:cubicBezTo>
                <a:close/>
                <a:moveTo>
                  <a:pt x="6822" y="9111"/>
                </a:moveTo>
                <a:cubicBezTo>
                  <a:pt x="6864" y="9184"/>
                  <a:pt x="6905" y="9256"/>
                  <a:pt x="6956" y="9347"/>
                </a:cubicBezTo>
                <a:cubicBezTo>
                  <a:pt x="6952" y="9347"/>
                  <a:pt x="6947" y="9347"/>
                  <a:pt x="6942" y="9347"/>
                </a:cubicBezTo>
                <a:cubicBezTo>
                  <a:pt x="6763" y="9347"/>
                  <a:pt x="6845" y="9189"/>
                  <a:pt x="6752" y="9153"/>
                </a:cubicBezTo>
                <a:lnTo>
                  <a:pt x="6822" y="9111"/>
                </a:lnTo>
                <a:close/>
                <a:moveTo>
                  <a:pt x="8430" y="9368"/>
                </a:moveTo>
                <a:cubicBezTo>
                  <a:pt x="8465" y="9372"/>
                  <a:pt x="8500" y="9373"/>
                  <a:pt x="8536" y="9377"/>
                </a:cubicBezTo>
                <a:cubicBezTo>
                  <a:pt x="8530" y="9398"/>
                  <a:pt x="8525" y="9419"/>
                  <a:pt x="8518" y="9441"/>
                </a:cubicBezTo>
                <a:cubicBezTo>
                  <a:pt x="8486" y="9429"/>
                  <a:pt x="8452" y="9418"/>
                  <a:pt x="8418" y="9408"/>
                </a:cubicBezTo>
                <a:lnTo>
                  <a:pt x="8430" y="9368"/>
                </a:lnTo>
                <a:close/>
                <a:moveTo>
                  <a:pt x="4336" y="9246"/>
                </a:moveTo>
                <a:cubicBezTo>
                  <a:pt x="4419" y="9299"/>
                  <a:pt x="4485" y="9342"/>
                  <a:pt x="4551" y="9385"/>
                </a:cubicBezTo>
                <a:cubicBezTo>
                  <a:pt x="4539" y="9405"/>
                  <a:pt x="4528" y="9425"/>
                  <a:pt x="4516" y="9446"/>
                </a:cubicBezTo>
                <a:cubicBezTo>
                  <a:pt x="4440" y="9435"/>
                  <a:pt x="4365" y="9421"/>
                  <a:pt x="4277" y="9409"/>
                </a:cubicBezTo>
                <a:cubicBezTo>
                  <a:pt x="4295" y="9357"/>
                  <a:pt x="4311" y="9314"/>
                  <a:pt x="4336" y="9246"/>
                </a:cubicBezTo>
                <a:close/>
                <a:moveTo>
                  <a:pt x="8159" y="9332"/>
                </a:moveTo>
                <a:lnTo>
                  <a:pt x="8159" y="9332"/>
                </a:lnTo>
                <a:cubicBezTo>
                  <a:pt x="8052" y="9404"/>
                  <a:pt x="7970" y="9461"/>
                  <a:pt x="7898" y="9509"/>
                </a:cubicBezTo>
                <a:cubicBezTo>
                  <a:pt x="7852" y="9399"/>
                  <a:pt x="7852" y="9399"/>
                  <a:pt x="8159" y="9332"/>
                </a:cubicBezTo>
                <a:close/>
                <a:moveTo>
                  <a:pt x="2897" y="9418"/>
                </a:moveTo>
                <a:cubicBezTo>
                  <a:pt x="3013" y="9437"/>
                  <a:pt x="3127" y="9458"/>
                  <a:pt x="3242" y="9477"/>
                </a:cubicBezTo>
                <a:cubicBezTo>
                  <a:pt x="3233" y="9507"/>
                  <a:pt x="3222" y="9536"/>
                  <a:pt x="3214" y="9566"/>
                </a:cubicBezTo>
                <a:cubicBezTo>
                  <a:pt x="3106" y="9528"/>
                  <a:pt x="2996" y="9491"/>
                  <a:pt x="2888" y="9452"/>
                </a:cubicBezTo>
                <a:cubicBezTo>
                  <a:pt x="2892" y="9441"/>
                  <a:pt x="2896" y="9429"/>
                  <a:pt x="2897" y="9418"/>
                </a:cubicBezTo>
                <a:close/>
                <a:moveTo>
                  <a:pt x="7090" y="9160"/>
                </a:moveTo>
                <a:cubicBezTo>
                  <a:pt x="7228" y="9175"/>
                  <a:pt x="7369" y="9192"/>
                  <a:pt x="7509" y="9208"/>
                </a:cubicBezTo>
                <a:cubicBezTo>
                  <a:pt x="7507" y="9338"/>
                  <a:pt x="7504" y="9452"/>
                  <a:pt x="7501" y="9598"/>
                </a:cubicBezTo>
                <a:cubicBezTo>
                  <a:pt x="7442" y="9591"/>
                  <a:pt x="7403" y="9587"/>
                  <a:pt x="7345" y="9578"/>
                </a:cubicBezTo>
                <a:cubicBezTo>
                  <a:pt x="7377" y="9489"/>
                  <a:pt x="7406" y="9409"/>
                  <a:pt x="7435" y="9330"/>
                </a:cubicBezTo>
                <a:cubicBezTo>
                  <a:pt x="7404" y="9316"/>
                  <a:pt x="7379" y="9310"/>
                  <a:pt x="7359" y="9310"/>
                </a:cubicBezTo>
                <a:cubicBezTo>
                  <a:pt x="7255" y="9310"/>
                  <a:pt x="7269" y="9473"/>
                  <a:pt x="7147" y="9528"/>
                </a:cubicBezTo>
                <a:cubicBezTo>
                  <a:pt x="7260" y="9352"/>
                  <a:pt x="7067" y="9305"/>
                  <a:pt x="7090" y="9160"/>
                </a:cubicBezTo>
                <a:close/>
                <a:moveTo>
                  <a:pt x="8856" y="9473"/>
                </a:moveTo>
                <a:cubicBezTo>
                  <a:pt x="8896" y="9591"/>
                  <a:pt x="8936" y="9708"/>
                  <a:pt x="8993" y="9879"/>
                </a:cubicBezTo>
                <a:cubicBezTo>
                  <a:pt x="8882" y="9846"/>
                  <a:pt x="8811" y="9825"/>
                  <a:pt x="8734" y="9801"/>
                </a:cubicBezTo>
                <a:cubicBezTo>
                  <a:pt x="8768" y="9669"/>
                  <a:pt x="8791" y="9572"/>
                  <a:pt x="8816" y="9476"/>
                </a:cubicBezTo>
                <a:cubicBezTo>
                  <a:pt x="8830" y="9476"/>
                  <a:pt x="8842" y="9475"/>
                  <a:pt x="8856" y="9473"/>
                </a:cubicBezTo>
                <a:close/>
                <a:moveTo>
                  <a:pt x="2985" y="9783"/>
                </a:moveTo>
                <a:lnTo>
                  <a:pt x="2985" y="9783"/>
                </a:lnTo>
                <a:cubicBezTo>
                  <a:pt x="2903" y="9908"/>
                  <a:pt x="2867" y="9963"/>
                  <a:pt x="2822" y="9963"/>
                </a:cubicBezTo>
                <a:cubicBezTo>
                  <a:pt x="2786" y="9963"/>
                  <a:pt x="2744" y="9929"/>
                  <a:pt x="2670" y="9868"/>
                </a:cubicBezTo>
                <a:cubicBezTo>
                  <a:pt x="2763" y="9843"/>
                  <a:pt x="2855" y="9817"/>
                  <a:pt x="2985" y="9783"/>
                </a:cubicBezTo>
                <a:close/>
                <a:moveTo>
                  <a:pt x="7861" y="9874"/>
                </a:moveTo>
                <a:lnTo>
                  <a:pt x="7911" y="9996"/>
                </a:lnTo>
                <a:cubicBezTo>
                  <a:pt x="7889" y="10001"/>
                  <a:pt x="7868" y="10008"/>
                  <a:pt x="7847" y="10013"/>
                </a:cubicBezTo>
                <a:lnTo>
                  <a:pt x="7828" y="9884"/>
                </a:lnTo>
                <a:cubicBezTo>
                  <a:pt x="7838" y="9880"/>
                  <a:pt x="7848" y="9877"/>
                  <a:pt x="7861" y="9874"/>
                </a:cubicBezTo>
                <a:close/>
                <a:moveTo>
                  <a:pt x="3446" y="10044"/>
                </a:moveTo>
                <a:lnTo>
                  <a:pt x="3446" y="10044"/>
                </a:lnTo>
                <a:cubicBezTo>
                  <a:pt x="3573" y="10246"/>
                  <a:pt x="3570" y="10257"/>
                  <a:pt x="3373" y="10316"/>
                </a:cubicBezTo>
                <a:cubicBezTo>
                  <a:pt x="3397" y="10225"/>
                  <a:pt x="3419" y="10144"/>
                  <a:pt x="3446" y="10044"/>
                </a:cubicBezTo>
                <a:close/>
                <a:moveTo>
                  <a:pt x="4181" y="10160"/>
                </a:moveTo>
                <a:cubicBezTo>
                  <a:pt x="4190" y="10203"/>
                  <a:pt x="4198" y="10246"/>
                  <a:pt x="4216" y="10337"/>
                </a:cubicBezTo>
                <a:cubicBezTo>
                  <a:pt x="4167" y="10285"/>
                  <a:pt x="4141" y="10269"/>
                  <a:pt x="4136" y="10247"/>
                </a:cubicBezTo>
                <a:cubicBezTo>
                  <a:pt x="4128" y="10221"/>
                  <a:pt x="4138" y="10190"/>
                  <a:pt x="4140" y="10160"/>
                </a:cubicBezTo>
                <a:close/>
                <a:moveTo>
                  <a:pt x="7165" y="9527"/>
                </a:moveTo>
                <a:cubicBezTo>
                  <a:pt x="7132" y="9674"/>
                  <a:pt x="7105" y="9788"/>
                  <a:pt x="7080" y="9897"/>
                </a:cubicBezTo>
                <a:cubicBezTo>
                  <a:pt x="7111" y="9902"/>
                  <a:pt x="7159" y="9910"/>
                  <a:pt x="7258" y="9925"/>
                </a:cubicBezTo>
                <a:cubicBezTo>
                  <a:pt x="7160" y="9982"/>
                  <a:pt x="7105" y="10014"/>
                  <a:pt x="7036" y="10055"/>
                </a:cubicBezTo>
                <a:cubicBezTo>
                  <a:pt x="7062" y="10111"/>
                  <a:pt x="7086" y="10159"/>
                  <a:pt x="7109" y="10210"/>
                </a:cubicBezTo>
                <a:cubicBezTo>
                  <a:pt x="7080" y="10254"/>
                  <a:pt x="7045" y="10268"/>
                  <a:pt x="7008" y="10268"/>
                </a:cubicBezTo>
                <a:cubicBezTo>
                  <a:pt x="6977" y="10268"/>
                  <a:pt x="6945" y="10258"/>
                  <a:pt x="6913" y="10247"/>
                </a:cubicBezTo>
                <a:lnTo>
                  <a:pt x="6913" y="10247"/>
                </a:lnTo>
                <a:lnTo>
                  <a:pt x="6918" y="10253"/>
                </a:lnTo>
                <a:cubicBezTo>
                  <a:pt x="6916" y="10254"/>
                  <a:pt x="6916" y="10254"/>
                  <a:pt x="6915" y="10254"/>
                </a:cubicBezTo>
                <a:cubicBezTo>
                  <a:pt x="6975" y="10326"/>
                  <a:pt x="7035" y="10395"/>
                  <a:pt x="7098" y="10470"/>
                </a:cubicBezTo>
                <a:cubicBezTo>
                  <a:pt x="7070" y="10506"/>
                  <a:pt x="7038" y="10524"/>
                  <a:pt x="7004" y="10524"/>
                </a:cubicBezTo>
                <a:cubicBezTo>
                  <a:pt x="6980" y="10524"/>
                  <a:pt x="6955" y="10515"/>
                  <a:pt x="6929" y="10496"/>
                </a:cubicBezTo>
                <a:cubicBezTo>
                  <a:pt x="6855" y="10445"/>
                  <a:pt x="6784" y="10389"/>
                  <a:pt x="6695" y="10324"/>
                </a:cubicBezTo>
                <a:cubicBezTo>
                  <a:pt x="6769" y="10301"/>
                  <a:pt x="6841" y="10278"/>
                  <a:pt x="6915" y="10254"/>
                </a:cubicBezTo>
                <a:cubicBezTo>
                  <a:pt x="6914" y="10252"/>
                  <a:pt x="6911" y="10249"/>
                  <a:pt x="6910" y="10247"/>
                </a:cubicBezTo>
                <a:lnTo>
                  <a:pt x="6910" y="10247"/>
                </a:lnTo>
                <a:cubicBezTo>
                  <a:pt x="6911" y="10247"/>
                  <a:pt x="6911" y="10248"/>
                  <a:pt x="6913" y="10248"/>
                </a:cubicBezTo>
                <a:cubicBezTo>
                  <a:pt x="6871" y="10205"/>
                  <a:pt x="6829" y="10161"/>
                  <a:pt x="6777" y="10107"/>
                </a:cubicBezTo>
                <a:cubicBezTo>
                  <a:pt x="6841" y="10066"/>
                  <a:pt x="6898" y="10031"/>
                  <a:pt x="6987" y="9975"/>
                </a:cubicBezTo>
                <a:cubicBezTo>
                  <a:pt x="6894" y="9919"/>
                  <a:pt x="6824" y="9876"/>
                  <a:pt x="6715" y="9810"/>
                </a:cubicBezTo>
                <a:cubicBezTo>
                  <a:pt x="6841" y="9752"/>
                  <a:pt x="6918" y="9717"/>
                  <a:pt x="7022" y="9669"/>
                </a:cubicBezTo>
                <a:cubicBezTo>
                  <a:pt x="6955" y="9633"/>
                  <a:pt x="6924" y="9616"/>
                  <a:pt x="6888" y="9596"/>
                </a:cubicBezTo>
                <a:cubicBezTo>
                  <a:pt x="6915" y="9543"/>
                  <a:pt x="6949" y="9531"/>
                  <a:pt x="6987" y="9531"/>
                </a:cubicBezTo>
                <a:cubicBezTo>
                  <a:pt x="7020" y="9531"/>
                  <a:pt x="7056" y="9539"/>
                  <a:pt x="7095" y="9539"/>
                </a:cubicBezTo>
                <a:cubicBezTo>
                  <a:pt x="7117" y="9539"/>
                  <a:pt x="7141" y="9537"/>
                  <a:pt x="7165" y="9527"/>
                </a:cubicBezTo>
                <a:close/>
                <a:moveTo>
                  <a:pt x="2929" y="10122"/>
                </a:moveTo>
                <a:lnTo>
                  <a:pt x="2929" y="10122"/>
                </a:lnTo>
                <a:cubicBezTo>
                  <a:pt x="2814" y="10299"/>
                  <a:pt x="2809" y="10341"/>
                  <a:pt x="2912" y="10546"/>
                </a:cubicBezTo>
                <a:cubicBezTo>
                  <a:pt x="2895" y="10552"/>
                  <a:pt x="2880" y="10554"/>
                  <a:pt x="2867" y="10554"/>
                </a:cubicBezTo>
                <a:cubicBezTo>
                  <a:pt x="2802" y="10554"/>
                  <a:pt x="2776" y="10499"/>
                  <a:pt x="2751" y="10445"/>
                </a:cubicBezTo>
                <a:cubicBezTo>
                  <a:pt x="2724" y="10385"/>
                  <a:pt x="2698" y="10324"/>
                  <a:pt x="2660" y="10241"/>
                </a:cubicBezTo>
                <a:cubicBezTo>
                  <a:pt x="2743" y="10205"/>
                  <a:pt x="2836" y="10163"/>
                  <a:pt x="2929" y="10122"/>
                </a:cubicBezTo>
                <a:close/>
                <a:moveTo>
                  <a:pt x="4084" y="10432"/>
                </a:moveTo>
                <a:cubicBezTo>
                  <a:pt x="4103" y="10436"/>
                  <a:pt x="4123" y="10440"/>
                  <a:pt x="4143" y="10444"/>
                </a:cubicBezTo>
                <a:cubicBezTo>
                  <a:pt x="4136" y="10515"/>
                  <a:pt x="4127" y="10587"/>
                  <a:pt x="4118" y="10659"/>
                </a:cubicBezTo>
                <a:cubicBezTo>
                  <a:pt x="4101" y="10658"/>
                  <a:pt x="4084" y="10656"/>
                  <a:pt x="4064" y="10654"/>
                </a:cubicBezTo>
                <a:cubicBezTo>
                  <a:pt x="4070" y="10580"/>
                  <a:pt x="4077" y="10507"/>
                  <a:pt x="4084" y="10432"/>
                </a:cubicBezTo>
                <a:close/>
                <a:moveTo>
                  <a:pt x="2438" y="10544"/>
                </a:moveTo>
                <a:cubicBezTo>
                  <a:pt x="2506" y="10611"/>
                  <a:pt x="2557" y="10659"/>
                  <a:pt x="2643" y="10743"/>
                </a:cubicBezTo>
                <a:cubicBezTo>
                  <a:pt x="2538" y="10750"/>
                  <a:pt x="2481" y="10754"/>
                  <a:pt x="2408" y="10758"/>
                </a:cubicBezTo>
                <a:cubicBezTo>
                  <a:pt x="2419" y="10676"/>
                  <a:pt x="2425" y="10629"/>
                  <a:pt x="2438" y="10544"/>
                </a:cubicBezTo>
                <a:close/>
                <a:moveTo>
                  <a:pt x="8267" y="10786"/>
                </a:moveTo>
                <a:lnTo>
                  <a:pt x="8283" y="10924"/>
                </a:lnTo>
                <a:cubicBezTo>
                  <a:pt x="8260" y="10926"/>
                  <a:pt x="8237" y="10929"/>
                  <a:pt x="8215" y="10931"/>
                </a:cubicBezTo>
                <a:cubicBezTo>
                  <a:pt x="8215" y="10884"/>
                  <a:pt x="8216" y="10837"/>
                  <a:pt x="8216" y="10790"/>
                </a:cubicBezTo>
                <a:lnTo>
                  <a:pt x="8267" y="10786"/>
                </a:lnTo>
                <a:close/>
                <a:moveTo>
                  <a:pt x="4044" y="11210"/>
                </a:moveTo>
                <a:cubicBezTo>
                  <a:pt x="4065" y="11229"/>
                  <a:pt x="4085" y="11250"/>
                  <a:pt x="4113" y="11279"/>
                </a:cubicBezTo>
                <a:cubicBezTo>
                  <a:pt x="4086" y="11297"/>
                  <a:pt x="4062" y="11320"/>
                  <a:pt x="4054" y="11320"/>
                </a:cubicBezTo>
                <a:cubicBezTo>
                  <a:pt x="4053" y="11320"/>
                  <a:pt x="4053" y="11320"/>
                  <a:pt x="4053" y="11320"/>
                </a:cubicBezTo>
                <a:cubicBezTo>
                  <a:pt x="4030" y="11305"/>
                  <a:pt x="4008" y="11282"/>
                  <a:pt x="4001" y="11259"/>
                </a:cubicBezTo>
                <a:cubicBezTo>
                  <a:pt x="3997" y="11249"/>
                  <a:pt x="4029" y="11227"/>
                  <a:pt x="4044" y="11210"/>
                </a:cubicBezTo>
                <a:close/>
                <a:moveTo>
                  <a:pt x="2566" y="10892"/>
                </a:moveTo>
                <a:lnTo>
                  <a:pt x="2455" y="11113"/>
                </a:lnTo>
                <a:cubicBezTo>
                  <a:pt x="2493" y="11149"/>
                  <a:pt x="2543" y="11192"/>
                  <a:pt x="2606" y="11252"/>
                </a:cubicBezTo>
                <a:cubicBezTo>
                  <a:pt x="2538" y="11293"/>
                  <a:pt x="2475" y="11332"/>
                  <a:pt x="2416" y="11332"/>
                </a:cubicBezTo>
                <a:cubicBezTo>
                  <a:pt x="2366" y="11332"/>
                  <a:pt x="2320" y="11305"/>
                  <a:pt x="2276" y="11229"/>
                </a:cubicBezTo>
                <a:cubicBezTo>
                  <a:pt x="2346" y="11104"/>
                  <a:pt x="2362" y="10935"/>
                  <a:pt x="2566" y="10892"/>
                </a:cubicBezTo>
                <a:close/>
                <a:moveTo>
                  <a:pt x="8598" y="10796"/>
                </a:moveTo>
                <a:cubicBezTo>
                  <a:pt x="8715" y="10883"/>
                  <a:pt x="8757" y="11187"/>
                  <a:pt x="8658" y="11374"/>
                </a:cubicBezTo>
                <a:cubicBezTo>
                  <a:pt x="8648" y="11244"/>
                  <a:pt x="8504" y="11200"/>
                  <a:pt x="8576" y="11056"/>
                </a:cubicBezTo>
                <a:cubicBezTo>
                  <a:pt x="8593" y="11019"/>
                  <a:pt x="8517" y="10936"/>
                  <a:pt x="8470" y="10851"/>
                </a:cubicBezTo>
                <a:cubicBezTo>
                  <a:pt x="8525" y="10827"/>
                  <a:pt x="8562" y="10811"/>
                  <a:pt x="8598" y="10796"/>
                </a:cubicBezTo>
                <a:close/>
                <a:moveTo>
                  <a:pt x="2597" y="11358"/>
                </a:moveTo>
                <a:cubicBezTo>
                  <a:pt x="2606" y="11374"/>
                  <a:pt x="2617" y="11390"/>
                  <a:pt x="2626" y="11406"/>
                </a:cubicBezTo>
                <a:cubicBezTo>
                  <a:pt x="2589" y="11427"/>
                  <a:pt x="2552" y="11450"/>
                  <a:pt x="2514" y="11471"/>
                </a:cubicBezTo>
                <a:cubicBezTo>
                  <a:pt x="2504" y="11456"/>
                  <a:pt x="2496" y="11440"/>
                  <a:pt x="2487" y="11425"/>
                </a:cubicBezTo>
                <a:cubicBezTo>
                  <a:pt x="2523" y="11402"/>
                  <a:pt x="2561" y="11380"/>
                  <a:pt x="2597" y="11358"/>
                </a:cubicBezTo>
                <a:close/>
                <a:moveTo>
                  <a:pt x="7800" y="11453"/>
                </a:moveTo>
                <a:cubicBezTo>
                  <a:pt x="7856" y="11460"/>
                  <a:pt x="7911" y="11466"/>
                  <a:pt x="7966" y="11476"/>
                </a:cubicBezTo>
                <a:cubicBezTo>
                  <a:pt x="7966" y="11494"/>
                  <a:pt x="7966" y="11512"/>
                  <a:pt x="7965" y="11530"/>
                </a:cubicBezTo>
                <a:cubicBezTo>
                  <a:pt x="7908" y="11524"/>
                  <a:pt x="7852" y="11517"/>
                  <a:pt x="7794" y="11510"/>
                </a:cubicBezTo>
                <a:cubicBezTo>
                  <a:pt x="7796" y="11491"/>
                  <a:pt x="7798" y="11472"/>
                  <a:pt x="7800" y="11453"/>
                </a:cubicBezTo>
                <a:close/>
                <a:moveTo>
                  <a:pt x="3907" y="11420"/>
                </a:moveTo>
                <a:lnTo>
                  <a:pt x="3907" y="11420"/>
                </a:lnTo>
                <a:cubicBezTo>
                  <a:pt x="3951" y="11453"/>
                  <a:pt x="3987" y="11482"/>
                  <a:pt x="4050" y="11529"/>
                </a:cubicBezTo>
                <a:cubicBezTo>
                  <a:pt x="4013" y="11541"/>
                  <a:pt x="3984" y="11547"/>
                  <a:pt x="3962" y="11547"/>
                </a:cubicBezTo>
                <a:cubicBezTo>
                  <a:pt x="3900" y="11547"/>
                  <a:pt x="3891" y="11500"/>
                  <a:pt x="3907" y="11420"/>
                </a:cubicBezTo>
                <a:close/>
                <a:moveTo>
                  <a:pt x="6016" y="11447"/>
                </a:moveTo>
                <a:cubicBezTo>
                  <a:pt x="6039" y="11467"/>
                  <a:pt x="6073" y="11484"/>
                  <a:pt x="6076" y="11507"/>
                </a:cubicBezTo>
                <a:cubicBezTo>
                  <a:pt x="6077" y="11529"/>
                  <a:pt x="6049" y="11556"/>
                  <a:pt x="6025" y="11593"/>
                </a:cubicBezTo>
                <a:cubicBezTo>
                  <a:pt x="5999" y="11561"/>
                  <a:pt x="5971" y="11540"/>
                  <a:pt x="5973" y="11528"/>
                </a:cubicBezTo>
                <a:cubicBezTo>
                  <a:pt x="5978" y="11499"/>
                  <a:pt x="6000" y="11473"/>
                  <a:pt x="6016" y="11447"/>
                </a:cubicBezTo>
                <a:close/>
                <a:moveTo>
                  <a:pt x="7119" y="11519"/>
                </a:moveTo>
                <a:cubicBezTo>
                  <a:pt x="7179" y="11531"/>
                  <a:pt x="7239" y="11545"/>
                  <a:pt x="7297" y="11557"/>
                </a:cubicBezTo>
                <a:cubicBezTo>
                  <a:pt x="7296" y="11571"/>
                  <a:pt x="7294" y="11583"/>
                  <a:pt x="7292" y="11597"/>
                </a:cubicBezTo>
                <a:cubicBezTo>
                  <a:pt x="7234" y="11594"/>
                  <a:pt x="7175" y="11590"/>
                  <a:pt x="7118" y="11587"/>
                </a:cubicBezTo>
                <a:cubicBezTo>
                  <a:pt x="7118" y="11564"/>
                  <a:pt x="7119" y="11541"/>
                  <a:pt x="7119" y="11519"/>
                </a:cubicBezTo>
                <a:close/>
                <a:moveTo>
                  <a:pt x="2229" y="11498"/>
                </a:moveTo>
                <a:lnTo>
                  <a:pt x="2229" y="11498"/>
                </a:lnTo>
                <a:cubicBezTo>
                  <a:pt x="2284" y="11536"/>
                  <a:pt x="2319" y="11561"/>
                  <a:pt x="2372" y="11599"/>
                </a:cubicBezTo>
                <a:cubicBezTo>
                  <a:pt x="2328" y="11638"/>
                  <a:pt x="2295" y="11664"/>
                  <a:pt x="2242" y="11710"/>
                </a:cubicBezTo>
                <a:cubicBezTo>
                  <a:pt x="2237" y="11620"/>
                  <a:pt x="2232" y="11573"/>
                  <a:pt x="2229" y="11498"/>
                </a:cubicBezTo>
                <a:close/>
                <a:moveTo>
                  <a:pt x="6265" y="11535"/>
                </a:moveTo>
                <a:lnTo>
                  <a:pt x="6265" y="11535"/>
                </a:lnTo>
                <a:cubicBezTo>
                  <a:pt x="6356" y="11624"/>
                  <a:pt x="6356" y="11624"/>
                  <a:pt x="6278" y="11750"/>
                </a:cubicBezTo>
                <a:cubicBezTo>
                  <a:pt x="6273" y="11675"/>
                  <a:pt x="6269" y="11613"/>
                  <a:pt x="6265" y="11535"/>
                </a:cubicBezTo>
                <a:close/>
                <a:moveTo>
                  <a:pt x="8446" y="11649"/>
                </a:moveTo>
                <a:cubicBezTo>
                  <a:pt x="8457" y="11666"/>
                  <a:pt x="8466" y="11686"/>
                  <a:pt x="8477" y="11705"/>
                </a:cubicBezTo>
                <a:cubicBezTo>
                  <a:pt x="8442" y="11726"/>
                  <a:pt x="8408" y="11747"/>
                  <a:pt x="8374" y="11768"/>
                </a:cubicBezTo>
                <a:cubicBezTo>
                  <a:pt x="8366" y="11753"/>
                  <a:pt x="8351" y="11729"/>
                  <a:pt x="8353" y="11727"/>
                </a:cubicBezTo>
                <a:cubicBezTo>
                  <a:pt x="8382" y="11698"/>
                  <a:pt x="8414" y="11675"/>
                  <a:pt x="8446" y="11649"/>
                </a:cubicBezTo>
                <a:close/>
                <a:moveTo>
                  <a:pt x="3653" y="11747"/>
                </a:moveTo>
                <a:cubicBezTo>
                  <a:pt x="3726" y="11747"/>
                  <a:pt x="3773" y="11823"/>
                  <a:pt x="3847" y="11846"/>
                </a:cubicBezTo>
                <a:cubicBezTo>
                  <a:pt x="3804" y="11878"/>
                  <a:pt x="3771" y="11891"/>
                  <a:pt x="3742" y="11891"/>
                </a:cubicBezTo>
                <a:cubicBezTo>
                  <a:pt x="3667" y="11891"/>
                  <a:pt x="3628" y="11805"/>
                  <a:pt x="3549" y="11790"/>
                </a:cubicBezTo>
                <a:cubicBezTo>
                  <a:pt x="3590" y="11759"/>
                  <a:pt x="3624" y="11747"/>
                  <a:pt x="3653" y="11747"/>
                </a:cubicBezTo>
                <a:close/>
                <a:moveTo>
                  <a:pt x="7410" y="11811"/>
                </a:moveTo>
                <a:cubicBezTo>
                  <a:pt x="7538" y="11831"/>
                  <a:pt x="7565" y="11885"/>
                  <a:pt x="7483" y="12010"/>
                </a:cubicBezTo>
                <a:cubicBezTo>
                  <a:pt x="7455" y="11930"/>
                  <a:pt x="7435" y="11875"/>
                  <a:pt x="7410" y="11811"/>
                </a:cubicBezTo>
                <a:close/>
                <a:moveTo>
                  <a:pt x="5976" y="11883"/>
                </a:moveTo>
                <a:cubicBezTo>
                  <a:pt x="6045" y="11930"/>
                  <a:pt x="6113" y="11978"/>
                  <a:pt x="6181" y="12026"/>
                </a:cubicBezTo>
                <a:cubicBezTo>
                  <a:pt x="6118" y="12029"/>
                  <a:pt x="6055" y="12033"/>
                  <a:pt x="5992" y="12036"/>
                </a:cubicBezTo>
                <a:cubicBezTo>
                  <a:pt x="5976" y="11998"/>
                  <a:pt x="5961" y="11957"/>
                  <a:pt x="5947" y="11917"/>
                </a:cubicBezTo>
                <a:cubicBezTo>
                  <a:pt x="5956" y="11906"/>
                  <a:pt x="5967" y="11895"/>
                  <a:pt x="5976" y="11883"/>
                </a:cubicBezTo>
                <a:close/>
                <a:moveTo>
                  <a:pt x="7944" y="11935"/>
                </a:moveTo>
                <a:cubicBezTo>
                  <a:pt x="7975" y="11935"/>
                  <a:pt x="8013" y="11948"/>
                  <a:pt x="8065" y="11978"/>
                </a:cubicBezTo>
                <a:cubicBezTo>
                  <a:pt x="7958" y="12016"/>
                  <a:pt x="7904" y="12036"/>
                  <a:pt x="7802" y="12073"/>
                </a:cubicBezTo>
                <a:cubicBezTo>
                  <a:pt x="7847" y="11993"/>
                  <a:pt x="7879" y="11935"/>
                  <a:pt x="7944" y="11935"/>
                </a:cubicBezTo>
                <a:close/>
                <a:moveTo>
                  <a:pt x="6942" y="11919"/>
                </a:moveTo>
                <a:cubicBezTo>
                  <a:pt x="6961" y="11987"/>
                  <a:pt x="6980" y="12056"/>
                  <a:pt x="7004" y="12145"/>
                </a:cubicBezTo>
                <a:cubicBezTo>
                  <a:pt x="6868" y="12099"/>
                  <a:pt x="6920" y="11999"/>
                  <a:pt x="6883" y="11937"/>
                </a:cubicBezTo>
                <a:cubicBezTo>
                  <a:pt x="6902" y="11931"/>
                  <a:pt x="6923" y="11925"/>
                  <a:pt x="6942" y="11919"/>
                </a:cubicBezTo>
                <a:close/>
                <a:moveTo>
                  <a:pt x="7250" y="11969"/>
                </a:moveTo>
                <a:cubicBezTo>
                  <a:pt x="7289" y="11969"/>
                  <a:pt x="7332" y="11990"/>
                  <a:pt x="7374" y="12018"/>
                </a:cubicBezTo>
                <a:cubicBezTo>
                  <a:pt x="7335" y="12067"/>
                  <a:pt x="7298" y="12111"/>
                  <a:pt x="7236" y="12186"/>
                </a:cubicBezTo>
                <a:cubicBezTo>
                  <a:pt x="7201" y="12122"/>
                  <a:pt x="7144" y="12052"/>
                  <a:pt x="7159" y="12027"/>
                </a:cubicBezTo>
                <a:cubicBezTo>
                  <a:pt x="7184" y="11985"/>
                  <a:pt x="7215" y="11969"/>
                  <a:pt x="7250" y="11969"/>
                </a:cubicBezTo>
                <a:close/>
                <a:moveTo>
                  <a:pt x="5983" y="12050"/>
                </a:moveTo>
                <a:lnTo>
                  <a:pt x="5983" y="12050"/>
                </a:lnTo>
                <a:cubicBezTo>
                  <a:pt x="5971" y="12097"/>
                  <a:pt x="5959" y="12144"/>
                  <a:pt x="5947" y="12191"/>
                </a:cubicBezTo>
                <a:cubicBezTo>
                  <a:pt x="5918" y="12166"/>
                  <a:pt x="5885" y="12141"/>
                  <a:pt x="5856" y="12117"/>
                </a:cubicBezTo>
                <a:cubicBezTo>
                  <a:pt x="5898" y="12094"/>
                  <a:pt x="5941" y="12072"/>
                  <a:pt x="5983" y="12050"/>
                </a:cubicBezTo>
                <a:close/>
                <a:moveTo>
                  <a:pt x="3741" y="12085"/>
                </a:moveTo>
                <a:cubicBezTo>
                  <a:pt x="3753" y="12099"/>
                  <a:pt x="3764" y="12115"/>
                  <a:pt x="3777" y="12129"/>
                </a:cubicBezTo>
                <a:cubicBezTo>
                  <a:pt x="3734" y="12181"/>
                  <a:pt x="3724" y="12272"/>
                  <a:pt x="3618" y="12272"/>
                </a:cubicBezTo>
                <a:cubicBezTo>
                  <a:pt x="3600" y="12272"/>
                  <a:pt x="3578" y="12270"/>
                  <a:pt x="3554" y="12264"/>
                </a:cubicBezTo>
                <a:cubicBezTo>
                  <a:pt x="3626" y="12193"/>
                  <a:pt x="3684" y="12140"/>
                  <a:pt x="3741" y="12085"/>
                </a:cubicBezTo>
                <a:close/>
                <a:moveTo>
                  <a:pt x="7197" y="12260"/>
                </a:moveTo>
                <a:cubicBezTo>
                  <a:pt x="7229" y="12260"/>
                  <a:pt x="7255" y="12281"/>
                  <a:pt x="7274" y="12343"/>
                </a:cubicBezTo>
                <a:cubicBezTo>
                  <a:pt x="7241" y="12356"/>
                  <a:pt x="7208" y="12370"/>
                  <a:pt x="7179" y="12370"/>
                </a:cubicBezTo>
                <a:cubicBezTo>
                  <a:pt x="7147" y="12370"/>
                  <a:pt x="7119" y="12353"/>
                  <a:pt x="7097" y="12300"/>
                </a:cubicBezTo>
                <a:cubicBezTo>
                  <a:pt x="7134" y="12278"/>
                  <a:pt x="7168" y="12260"/>
                  <a:pt x="7197" y="12260"/>
                </a:cubicBezTo>
                <a:close/>
                <a:moveTo>
                  <a:pt x="5952" y="12198"/>
                </a:moveTo>
                <a:lnTo>
                  <a:pt x="5952" y="12198"/>
                </a:lnTo>
                <a:cubicBezTo>
                  <a:pt x="5996" y="12200"/>
                  <a:pt x="6040" y="12200"/>
                  <a:pt x="6084" y="12201"/>
                </a:cubicBezTo>
                <a:cubicBezTo>
                  <a:pt x="6069" y="12333"/>
                  <a:pt x="6069" y="12337"/>
                  <a:pt x="6011" y="12385"/>
                </a:cubicBezTo>
                <a:lnTo>
                  <a:pt x="5952" y="12198"/>
                </a:lnTo>
                <a:close/>
                <a:moveTo>
                  <a:pt x="2323" y="12297"/>
                </a:moveTo>
                <a:cubicBezTo>
                  <a:pt x="2329" y="12414"/>
                  <a:pt x="2333" y="12481"/>
                  <a:pt x="2339" y="12560"/>
                </a:cubicBezTo>
                <a:cubicBezTo>
                  <a:pt x="2272" y="12547"/>
                  <a:pt x="2216" y="12536"/>
                  <a:pt x="2156" y="12525"/>
                </a:cubicBezTo>
                <a:cubicBezTo>
                  <a:pt x="2205" y="12457"/>
                  <a:pt x="2250" y="12396"/>
                  <a:pt x="2323" y="12297"/>
                </a:cubicBezTo>
                <a:close/>
                <a:moveTo>
                  <a:pt x="8025" y="12542"/>
                </a:moveTo>
                <a:cubicBezTo>
                  <a:pt x="8072" y="12542"/>
                  <a:pt x="8074" y="12596"/>
                  <a:pt x="8071" y="12727"/>
                </a:cubicBezTo>
                <a:cubicBezTo>
                  <a:pt x="7996" y="12687"/>
                  <a:pt x="7927" y="12650"/>
                  <a:pt x="7856" y="12609"/>
                </a:cubicBezTo>
                <a:cubicBezTo>
                  <a:pt x="7941" y="12567"/>
                  <a:pt x="7993" y="12542"/>
                  <a:pt x="8025" y="12542"/>
                </a:cubicBezTo>
                <a:close/>
                <a:moveTo>
                  <a:pt x="6949" y="10632"/>
                </a:moveTo>
                <a:lnTo>
                  <a:pt x="6949" y="10632"/>
                </a:lnTo>
                <a:cubicBezTo>
                  <a:pt x="6935" y="10697"/>
                  <a:pt x="6921" y="10760"/>
                  <a:pt x="6909" y="10821"/>
                </a:cubicBezTo>
                <a:cubicBezTo>
                  <a:pt x="6961" y="10853"/>
                  <a:pt x="7013" y="10884"/>
                  <a:pt x="7097" y="10934"/>
                </a:cubicBezTo>
                <a:cubicBezTo>
                  <a:pt x="6987" y="10967"/>
                  <a:pt x="6909" y="10991"/>
                  <a:pt x="6801" y="11023"/>
                </a:cubicBezTo>
                <a:cubicBezTo>
                  <a:pt x="6850" y="11072"/>
                  <a:pt x="6878" y="11101"/>
                  <a:pt x="6919" y="11142"/>
                </a:cubicBezTo>
                <a:cubicBezTo>
                  <a:pt x="6866" y="11180"/>
                  <a:pt x="6816" y="11213"/>
                  <a:pt x="6767" y="11248"/>
                </a:cubicBezTo>
                <a:cubicBezTo>
                  <a:pt x="6767" y="11252"/>
                  <a:pt x="6768" y="11254"/>
                  <a:pt x="6768" y="11259"/>
                </a:cubicBezTo>
                <a:cubicBezTo>
                  <a:pt x="6764" y="11259"/>
                  <a:pt x="6762" y="11258"/>
                  <a:pt x="6759" y="11257"/>
                </a:cubicBezTo>
                <a:cubicBezTo>
                  <a:pt x="6737" y="11415"/>
                  <a:pt x="6705" y="11572"/>
                  <a:pt x="6695" y="11731"/>
                </a:cubicBezTo>
                <a:cubicBezTo>
                  <a:pt x="6691" y="11785"/>
                  <a:pt x="6744" y="11844"/>
                  <a:pt x="6773" y="11904"/>
                </a:cubicBezTo>
                <a:cubicBezTo>
                  <a:pt x="6668" y="11941"/>
                  <a:pt x="6571" y="11974"/>
                  <a:pt x="6468" y="12010"/>
                </a:cubicBezTo>
                <a:cubicBezTo>
                  <a:pt x="6527" y="12071"/>
                  <a:pt x="6574" y="12119"/>
                  <a:pt x="6657" y="12203"/>
                </a:cubicBezTo>
                <a:cubicBezTo>
                  <a:pt x="6553" y="12209"/>
                  <a:pt x="6492" y="12213"/>
                  <a:pt x="6431" y="12218"/>
                </a:cubicBezTo>
                <a:cubicBezTo>
                  <a:pt x="6519" y="12377"/>
                  <a:pt x="6508" y="12545"/>
                  <a:pt x="6475" y="12733"/>
                </a:cubicBezTo>
                <a:cubicBezTo>
                  <a:pt x="6429" y="12724"/>
                  <a:pt x="6374" y="12729"/>
                  <a:pt x="6345" y="12703"/>
                </a:cubicBezTo>
                <a:cubicBezTo>
                  <a:pt x="6152" y="12539"/>
                  <a:pt x="6153" y="12535"/>
                  <a:pt x="5951" y="12519"/>
                </a:cubicBezTo>
                <a:cubicBezTo>
                  <a:pt x="5914" y="12450"/>
                  <a:pt x="5941" y="12411"/>
                  <a:pt x="6011" y="12395"/>
                </a:cubicBezTo>
                <a:cubicBezTo>
                  <a:pt x="6054" y="12466"/>
                  <a:pt x="6078" y="12500"/>
                  <a:pt x="6127" y="12500"/>
                </a:cubicBezTo>
                <a:cubicBezTo>
                  <a:pt x="6171" y="12500"/>
                  <a:pt x="6235" y="12472"/>
                  <a:pt x="6352" y="12420"/>
                </a:cubicBezTo>
                <a:cubicBezTo>
                  <a:pt x="6284" y="12369"/>
                  <a:pt x="6225" y="12323"/>
                  <a:pt x="6113" y="12239"/>
                </a:cubicBezTo>
                <a:cubicBezTo>
                  <a:pt x="6258" y="12229"/>
                  <a:pt x="6343" y="12224"/>
                  <a:pt x="6429" y="12219"/>
                </a:cubicBezTo>
                <a:cubicBezTo>
                  <a:pt x="6350" y="12154"/>
                  <a:pt x="6270" y="12091"/>
                  <a:pt x="6192" y="12026"/>
                </a:cubicBezTo>
                <a:cubicBezTo>
                  <a:pt x="6228" y="11959"/>
                  <a:pt x="6278" y="11937"/>
                  <a:pt x="6334" y="11937"/>
                </a:cubicBezTo>
                <a:cubicBezTo>
                  <a:pt x="6372" y="11937"/>
                  <a:pt x="6414" y="11947"/>
                  <a:pt x="6455" y="11960"/>
                </a:cubicBezTo>
                <a:cubicBezTo>
                  <a:pt x="6507" y="11898"/>
                  <a:pt x="6555" y="11843"/>
                  <a:pt x="6579" y="11814"/>
                </a:cubicBezTo>
                <a:cubicBezTo>
                  <a:pt x="6525" y="11614"/>
                  <a:pt x="6478" y="11436"/>
                  <a:pt x="6430" y="11258"/>
                </a:cubicBezTo>
                <a:cubicBezTo>
                  <a:pt x="6425" y="11205"/>
                  <a:pt x="6446" y="11166"/>
                  <a:pt x="6493" y="11166"/>
                </a:cubicBezTo>
                <a:cubicBezTo>
                  <a:pt x="6511" y="11166"/>
                  <a:pt x="6533" y="11172"/>
                  <a:pt x="6558" y="11184"/>
                </a:cubicBezTo>
                <a:cubicBezTo>
                  <a:pt x="6622" y="11213"/>
                  <a:pt x="6691" y="11233"/>
                  <a:pt x="6759" y="11257"/>
                </a:cubicBezTo>
                <a:cubicBezTo>
                  <a:pt x="6760" y="11254"/>
                  <a:pt x="6760" y="11253"/>
                  <a:pt x="6760" y="11252"/>
                </a:cubicBezTo>
                <a:cubicBezTo>
                  <a:pt x="6763" y="11249"/>
                  <a:pt x="6764" y="11248"/>
                  <a:pt x="6767" y="11247"/>
                </a:cubicBezTo>
                <a:cubicBezTo>
                  <a:pt x="6762" y="11107"/>
                  <a:pt x="6588" y="11133"/>
                  <a:pt x="6528" y="11017"/>
                </a:cubicBezTo>
                <a:cubicBezTo>
                  <a:pt x="6619" y="10992"/>
                  <a:pt x="6700" y="10970"/>
                  <a:pt x="6803" y="10942"/>
                </a:cubicBezTo>
                <a:cubicBezTo>
                  <a:pt x="6760" y="10890"/>
                  <a:pt x="6730" y="10857"/>
                  <a:pt x="6701" y="10821"/>
                </a:cubicBezTo>
                <a:cubicBezTo>
                  <a:pt x="6794" y="10650"/>
                  <a:pt x="6794" y="10650"/>
                  <a:pt x="6949" y="10632"/>
                </a:cubicBezTo>
                <a:close/>
                <a:moveTo>
                  <a:pt x="7368" y="12681"/>
                </a:moveTo>
                <a:cubicBezTo>
                  <a:pt x="7472" y="12688"/>
                  <a:pt x="7541" y="12693"/>
                  <a:pt x="7624" y="12698"/>
                </a:cubicBezTo>
                <a:cubicBezTo>
                  <a:pt x="7579" y="12741"/>
                  <a:pt x="7556" y="12764"/>
                  <a:pt x="7526" y="12764"/>
                </a:cubicBezTo>
                <a:cubicBezTo>
                  <a:pt x="7493" y="12764"/>
                  <a:pt x="7453" y="12737"/>
                  <a:pt x="7368" y="12681"/>
                </a:cubicBezTo>
                <a:close/>
                <a:moveTo>
                  <a:pt x="5294" y="12688"/>
                </a:moveTo>
                <a:cubicBezTo>
                  <a:pt x="5337" y="12693"/>
                  <a:pt x="5382" y="12700"/>
                  <a:pt x="5426" y="12704"/>
                </a:cubicBezTo>
                <a:cubicBezTo>
                  <a:pt x="5419" y="12727"/>
                  <a:pt x="5412" y="12749"/>
                  <a:pt x="5404" y="12771"/>
                </a:cubicBezTo>
                <a:cubicBezTo>
                  <a:pt x="5363" y="12756"/>
                  <a:pt x="5324" y="12743"/>
                  <a:pt x="5283" y="12727"/>
                </a:cubicBezTo>
                <a:cubicBezTo>
                  <a:pt x="5285" y="12714"/>
                  <a:pt x="5289" y="12701"/>
                  <a:pt x="5294" y="12688"/>
                </a:cubicBezTo>
                <a:close/>
                <a:moveTo>
                  <a:pt x="6198" y="12761"/>
                </a:moveTo>
                <a:cubicBezTo>
                  <a:pt x="6240" y="12761"/>
                  <a:pt x="6280" y="12788"/>
                  <a:pt x="6321" y="12826"/>
                </a:cubicBezTo>
                <a:cubicBezTo>
                  <a:pt x="6252" y="12830"/>
                  <a:pt x="6183" y="12833"/>
                  <a:pt x="6082" y="12841"/>
                </a:cubicBezTo>
                <a:cubicBezTo>
                  <a:pt x="6123" y="12783"/>
                  <a:pt x="6161" y="12761"/>
                  <a:pt x="6198" y="12761"/>
                </a:cubicBezTo>
                <a:close/>
                <a:moveTo>
                  <a:pt x="5899" y="13000"/>
                </a:moveTo>
                <a:cubicBezTo>
                  <a:pt x="5926" y="13000"/>
                  <a:pt x="5957" y="13011"/>
                  <a:pt x="6017" y="13031"/>
                </a:cubicBezTo>
                <a:cubicBezTo>
                  <a:pt x="5931" y="13037"/>
                  <a:pt x="5869" y="13041"/>
                  <a:pt x="5794" y="13045"/>
                </a:cubicBezTo>
                <a:cubicBezTo>
                  <a:pt x="5845" y="13014"/>
                  <a:pt x="5869" y="13000"/>
                  <a:pt x="5899" y="13000"/>
                </a:cubicBezTo>
                <a:close/>
                <a:moveTo>
                  <a:pt x="2141" y="13211"/>
                </a:moveTo>
                <a:lnTo>
                  <a:pt x="2141" y="13211"/>
                </a:lnTo>
                <a:cubicBezTo>
                  <a:pt x="2096" y="13285"/>
                  <a:pt x="2055" y="13352"/>
                  <a:pt x="1993" y="13455"/>
                </a:cubicBezTo>
                <a:cubicBezTo>
                  <a:pt x="1941" y="13240"/>
                  <a:pt x="1961" y="13212"/>
                  <a:pt x="2141" y="13211"/>
                </a:cubicBezTo>
                <a:close/>
                <a:moveTo>
                  <a:pt x="7123" y="13676"/>
                </a:moveTo>
                <a:cubicBezTo>
                  <a:pt x="7127" y="13700"/>
                  <a:pt x="7129" y="13722"/>
                  <a:pt x="7133" y="13744"/>
                </a:cubicBezTo>
                <a:lnTo>
                  <a:pt x="7012" y="13744"/>
                </a:lnTo>
                <a:cubicBezTo>
                  <a:pt x="7010" y="13730"/>
                  <a:pt x="7009" y="13717"/>
                  <a:pt x="7008" y="13703"/>
                </a:cubicBezTo>
                <a:cubicBezTo>
                  <a:pt x="7046" y="13695"/>
                  <a:pt x="7086" y="13687"/>
                  <a:pt x="7123" y="13676"/>
                </a:cubicBezTo>
                <a:close/>
                <a:moveTo>
                  <a:pt x="6569" y="13440"/>
                </a:moveTo>
                <a:cubicBezTo>
                  <a:pt x="6597" y="13560"/>
                  <a:pt x="6621" y="13651"/>
                  <a:pt x="6644" y="13745"/>
                </a:cubicBezTo>
                <a:cubicBezTo>
                  <a:pt x="6510" y="13640"/>
                  <a:pt x="6510" y="13640"/>
                  <a:pt x="6569" y="13440"/>
                </a:cubicBezTo>
                <a:close/>
                <a:moveTo>
                  <a:pt x="3631" y="13690"/>
                </a:moveTo>
                <a:lnTo>
                  <a:pt x="3631" y="13690"/>
                </a:lnTo>
                <a:cubicBezTo>
                  <a:pt x="3701" y="13723"/>
                  <a:pt x="3743" y="13742"/>
                  <a:pt x="3829" y="13781"/>
                </a:cubicBezTo>
                <a:cubicBezTo>
                  <a:pt x="3752" y="13812"/>
                  <a:pt x="3712" y="13827"/>
                  <a:pt x="3673" y="13843"/>
                </a:cubicBezTo>
                <a:cubicBezTo>
                  <a:pt x="3662" y="13800"/>
                  <a:pt x="3648" y="13758"/>
                  <a:pt x="3631" y="13690"/>
                </a:cubicBezTo>
                <a:close/>
                <a:moveTo>
                  <a:pt x="1702" y="13992"/>
                </a:moveTo>
                <a:cubicBezTo>
                  <a:pt x="1745" y="13992"/>
                  <a:pt x="1762" y="14024"/>
                  <a:pt x="1808" y="14109"/>
                </a:cubicBezTo>
                <a:cubicBezTo>
                  <a:pt x="1710" y="14071"/>
                  <a:pt x="1647" y="14047"/>
                  <a:pt x="1583" y="14023"/>
                </a:cubicBezTo>
                <a:cubicBezTo>
                  <a:pt x="1641" y="14004"/>
                  <a:pt x="1676" y="13992"/>
                  <a:pt x="1702" y="13992"/>
                </a:cubicBezTo>
                <a:close/>
                <a:moveTo>
                  <a:pt x="7107" y="14124"/>
                </a:moveTo>
                <a:cubicBezTo>
                  <a:pt x="7101" y="14217"/>
                  <a:pt x="7073" y="14241"/>
                  <a:pt x="7034" y="14241"/>
                </a:cubicBezTo>
                <a:cubicBezTo>
                  <a:pt x="7010" y="14241"/>
                  <a:pt x="6981" y="14231"/>
                  <a:pt x="6951" y="14223"/>
                </a:cubicBezTo>
                <a:cubicBezTo>
                  <a:pt x="7004" y="14190"/>
                  <a:pt x="7044" y="14164"/>
                  <a:pt x="7107" y="14124"/>
                </a:cubicBezTo>
                <a:close/>
                <a:moveTo>
                  <a:pt x="6325" y="14192"/>
                </a:moveTo>
                <a:cubicBezTo>
                  <a:pt x="6357" y="14234"/>
                  <a:pt x="6389" y="14277"/>
                  <a:pt x="6421" y="14320"/>
                </a:cubicBezTo>
                <a:cubicBezTo>
                  <a:pt x="6403" y="14333"/>
                  <a:pt x="6387" y="14346"/>
                  <a:pt x="6368" y="14358"/>
                </a:cubicBezTo>
                <a:lnTo>
                  <a:pt x="6278" y="14224"/>
                </a:lnTo>
                <a:cubicBezTo>
                  <a:pt x="6294" y="14214"/>
                  <a:pt x="6309" y="14204"/>
                  <a:pt x="6325" y="14192"/>
                </a:cubicBezTo>
                <a:close/>
                <a:moveTo>
                  <a:pt x="1756" y="14199"/>
                </a:moveTo>
                <a:cubicBezTo>
                  <a:pt x="1802" y="14199"/>
                  <a:pt x="1833" y="14248"/>
                  <a:pt x="1914" y="14378"/>
                </a:cubicBezTo>
                <a:cubicBezTo>
                  <a:pt x="1858" y="14470"/>
                  <a:pt x="1833" y="14511"/>
                  <a:pt x="1786" y="14511"/>
                </a:cubicBezTo>
                <a:cubicBezTo>
                  <a:pt x="1747" y="14511"/>
                  <a:pt x="1694" y="14484"/>
                  <a:pt x="1597" y="14436"/>
                </a:cubicBezTo>
                <a:cubicBezTo>
                  <a:pt x="1674" y="14415"/>
                  <a:pt x="1735" y="14398"/>
                  <a:pt x="1828" y="14373"/>
                </a:cubicBezTo>
                <a:cubicBezTo>
                  <a:pt x="1748" y="14320"/>
                  <a:pt x="1696" y="14285"/>
                  <a:pt x="1638" y="14247"/>
                </a:cubicBezTo>
                <a:cubicBezTo>
                  <a:pt x="1693" y="14218"/>
                  <a:pt x="1728" y="14199"/>
                  <a:pt x="1756" y="14199"/>
                </a:cubicBezTo>
                <a:close/>
                <a:moveTo>
                  <a:pt x="5186" y="14310"/>
                </a:moveTo>
                <a:cubicBezTo>
                  <a:pt x="5434" y="14338"/>
                  <a:pt x="5434" y="14338"/>
                  <a:pt x="5382" y="14619"/>
                </a:cubicBezTo>
                <a:cubicBezTo>
                  <a:pt x="5296" y="14617"/>
                  <a:pt x="5211" y="14613"/>
                  <a:pt x="5069" y="14608"/>
                </a:cubicBezTo>
                <a:cubicBezTo>
                  <a:pt x="5222" y="14530"/>
                  <a:pt x="5311" y="14452"/>
                  <a:pt x="5186" y="14310"/>
                </a:cubicBezTo>
                <a:close/>
                <a:moveTo>
                  <a:pt x="5159" y="14729"/>
                </a:moveTo>
                <a:cubicBezTo>
                  <a:pt x="5254" y="14732"/>
                  <a:pt x="5340" y="14734"/>
                  <a:pt x="5436" y="14737"/>
                </a:cubicBezTo>
                <a:cubicBezTo>
                  <a:pt x="5428" y="14832"/>
                  <a:pt x="5390" y="14849"/>
                  <a:pt x="5345" y="14849"/>
                </a:cubicBezTo>
                <a:cubicBezTo>
                  <a:pt x="5320" y="14849"/>
                  <a:pt x="5293" y="14844"/>
                  <a:pt x="5268" y="14844"/>
                </a:cubicBezTo>
                <a:cubicBezTo>
                  <a:pt x="5226" y="14844"/>
                  <a:pt x="5189" y="14857"/>
                  <a:pt x="5171" y="14928"/>
                </a:cubicBezTo>
                <a:cubicBezTo>
                  <a:pt x="5164" y="14817"/>
                  <a:pt x="5162" y="14777"/>
                  <a:pt x="5159" y="14729"/>
                </a:cubicBezTo>
                <a:close/>
                <a:moveTo>
                  <a:pt x="5290" y="14953"/>
                </a:moveTo>
                <a:cubicBezTo>
                  <a:pt x="5320" y="14988"/>
                  <a:pt x="5347" y="15024"/>
                  <a:pt x="5376" y="15058"/>
                </a:cubicBezTo>
                <a:lnTo>
                  <a:pt x="5356" y="15074"/>
                </a:lnTo>
                <a:cubicBezTo>
                  <a:pt x="5325" y="15041"/>
                  <a:pt x="5294" y="15008"/>
                  <a:pt x="5262" y="14975"/>
                </a:cubicBezTo>
                <a:cubicBezTo>
                  <a:pt x="5272" y="14967"/>
                  <a:pt x="5282" y="14961"/>
                  <a:pt x="5290" y="14953"/>
                </a:cubicBezTo>
                <a:close/>
                <a:moveTo>
                  <a:pt x="6829" y="14800"/>
                </a:moveTo>
                <a:cubicBezTo>
                  <a:pt x="6858" y="14871"/>
                  <a:pt x="6889" y="14952"/>
                  <a:pt x="6920" y="15031"/>
                </a:cubicBezTo>
                <a:cubicBezTo>
                  <a:pt x="6909" y="15048"/>
                  <a:pt x="6895" y="15063"/>
                  <a:pt x="6883" y="15079"/>
                </a:cubicBezTo>
                <a:cubicBezTo>
                  <a:pt x="6830" y="15047"/>
                  <a:pt x="6749" y="15025"/>
                  <a:pt x="6732" y="14978"/>
                </a:cubicBezTo>
                <a:cubicBezTo>
                  <a:pt x="6710" y="14916"/>
                  <a:pt x="6671" y="14805"/>
                  <a:pt x="6829" y="14800"/>
                </a:cubicBezTo>
                <a:close/>
                <a:moveTo>
                  <a:pt x="5235" y="15077"/>
                </a:moveTo>
                <a:cubicBezTo>
                  <a:pt x="5237" y="15077"/>
                  <a:pt x="5262" y="15112"/>
                  <a:pt x="5261" y="15114"/>
                </a:cubicBezTo>
                <a:cubicBezTo>
                  <a:pt x="5222" y="15154"/>
                  <a:pt x="5181" y="15190"/>
                  <a:pt x="5141" y="15227"/>
                </a:cubicBezTo>
                <a:cubicBezTo>
                  <a:pt x="5123" y="15203"/>
                  <a:pt x="5106" y="15180"/>
                  <a:pt x="5087" y="15156"/>
                </a:cubicBezTo>
                <a:cubicBezTo>
                  <a:pt x="5136" y="15129"/>
                  <a:pt x="5185" y="15102"/>
                  <a:pt x="5235" y="15077"/>
                </a:cubicBezTo>
                <a:cubicBezTo>
                  <a:pt x="5235" y="15077"/>
                  <a:pt x="5235" y="15077"/>
                  <a:pt x="5235" y="15077"/>
                </a:cubicBezTo>
                <a:close/>
                <a:moveTo>
                  <a:pt x="8268" y="15183"/>
                </a:moveTo>
                <a:cubicBezTo>
                  <a:pt x="8274" y="15224"/>
                  <a:pt x="8279" y="15263"/>
                  <a:pt x="8284" y="15302"/>
                </a:cubicBezTo>
                <a:cubicBezTo>
                  <a:pt x="8269" y="15306"/>
                  <a:pt x="8255" y="15309"/>
                  <a:pt x="8241" y="15312"/>
                </a:cubicBezTo>
                <a:lnTo>
                  <a:pt x="8206" y="15191"/>
                </a:lnTo>
                <a:cubicBezTo>
                  <a:pt x="8227" y="15190"/>
                  <a:pt x="8247" y="15187"/>
                  <a:pt x="8268" y="15183"/>
                </a:cubicBezTo>
                <a:close/>
                <a:moveTo>
                  <a:pt x="2684" y="15390"/>
                </a:moveTo>
                <a:cubicBezTo>
                  <a:pt x="2740" y="15472"/>
                  <a:pt x="2772" y="15521"/>
                  <a:pt x="2805" y="15570"/>
                </a:cubicBezTo>
                <a:cubicBezTo>
                  <a:pt x="2795" y="15583"/>
                  <a:pt x="2787" y="15596"/>
                  <a:pt x="2777" y="15609"/>
                </a:cubicBezTo>
                <a:cubicBezTo>
                  <a:pt x="2717" y="15586"/>
                  <a:pt x="2657" y="15562"/>
                  <a:pt x="2578" y="15531"/>
                </a:cubicBezTo>
                <a:cubicBezTo>
                  <a:pt x="2615" y="15483"/>
                  <a:pt x="2637" y="15453"/>
                  <a:pt x="2684" y="15390"/>
                </a:cubicBezTo>
                <a:close/>
                <a:moveTo>
                  <a:pt x="2788" y="15718"/>
                </a:moveTo>
                <a:cubicBezTo>
                  <a:pt x="2788" y="15733"/>
                  <a:pt x="2789" y="15750"/>
                  <a:pt x="2790" y="15766"/>
                </a:cubicBezTo>
                <a:cubicBezTo>
                  <a:pt x="2730" y="15770"/>
                  <a:pt x="2670" y="15774"/>
                  <a:pt x="2611" y="15777"/>
                </a:cubicBezTo>
                <a:cubicBezTo>
                  <a:pt x="2610" y="15760"/>
                  <a:pt x="2610" y="15744"/>
                  <a:pt x="2607" y="15728"/>
                </a:cubicBezTo>
                <a:cubicBezTo>
                  <a:pt x="2668" y="15725"/>
                  <a:pt x="2727" y="15722"/>
                  <a:pt x="2788" y="15718"/>
                </a:cubicBezTo>
                <a:close/>
                <a:moveTo>
                  <a:pt x="6351" y="12864"/>
                </a:moveTo>
                <a:lnTo>
                  <a:pt x="6351" y="12864"/>
                </a:lnTo>
                <a:cubicBezTo>
                  <a:pt x="6377" y="12979"/>
                  <a:pt x="6221" y="13081"/>
                  <a:pt x="6408" y="13149"/>
                </a:cubicBezTo>
                <a:cubicBezTo>
                  <a:pt x="6301" y="13229"/>
                  <a:pt x="6262" y="13313"/>
                  <a:pt x="6231" y="13438"/>
                </a:cubicBezTo>
                <a:cubicBezTo>
                  <a:pt x="6194" y="13598"/>
                  <a:pt x="6268" y="13770"/>
                  <a:pt x="6136" y="13909"/>
                </a:cubicBezTo>
                <a:cubicBezTo>
                  <a:pt x="6227" y="13948"/>
                  <a:pt x="6293" y="13976"/>
                  <a:pt x="6357" y="14005"/>
                </a:cubicBezTo>
                <a:cubicBezTo>
                  <a:pt x="6356" y="14013"/>
                  <a:pt x="6355" y="14019"/>
                  <a:pt x="6353" y="14026"/>
                </a:cubicBezTo>
                <a:cubicBezTo>
                  <a:pt x="6256" y="14019"/>
                  <a:pt x="6159" y="14013"/>
                  <a:pt x="6013" y="14000"/>
                </a:cubicBezTo>
                <a:lnTo>
                  <a:pt x="6013" y="14000"/>
                </a:lnTo>
                <a:cubicBezTo>
                  <a:pt x="6092" y="14133"/>
                  <a:pt x="6142" y="14214"/>
                  <a:pt x="6194" y="14300"/>
                </a:cubicBezTo>
                <a:cubicBezTo>
                  <a:pt x="6140" y="14307"/>
                  <a:pt x="6076" y="14315"/>
                  <a:pt x="6022" y="14322"/>
                </a:cubicBezTo>
                <a:cubicBezTo>
                  <a:pt x="5902" y="14485"/>
                  <a:pt x="6098" y="14493"/>
                  <a:pt x="6138" y="14576"/>
                </a:cubicBezTo>
                <a:cubicBezTo>
                  <a:pt x="5835" y="14686"/>
                  <a:pt x="5817" y="14733"/>
                  <a:pt x="6007" y="14966"/>
                </a:cubicBezTo>
                <a:cubicBezTo>
                  <a:pt x="5936" y="15005"/>
                  <a:pt x="5869" y="15042"/>
                  <a:pt x="5801" y="15081"/>
                </a:cubicBezTo>
                <a:cubicBezTo>
                  <a:pt x="5868" y="15234"/>
                  <a:pt x="5868" y="15234"/>
                  <a:pt x="5998" y="15292"/>
                </a:cubicBezTo>
                <a:cubicBezTo>
                  <a:pt x="5887" y="15339"/>
                  <a:pt x="5765" y="15391"/>
                  <a:pt x="5632" y="15447"/>
                </a:cubicBezTo>
                <a:cubicBezTo>
                  <a:pt x="5709" y="15505"/>
                  <a:pt x="5772" y="15553"/>
                  <a:pt x="5834" y="15602"/>
                </a:cubicBezTo>
                <a:cubicBezTo>
                  <a:pt x="5718" y="15785"/>
                  <a:pt x="5527" y="15808"/>
                  <a:pt x="5325" y="15848"/>
                </a:cubicBezTo>
                <a:cubicBezTo>
                  <a:pt x="5290" y="15823"/>
                  <a:pt x="5225" y="15772"/>
                  <a:pt x="5133" y="15703"/>
                </a:cubicBezTo>
                <a:cubicBezTo>
                  <a:pt x="5144" y="15702"/>
                  <a:pt x="5154" y="15702"/>
                  <a:pt x="5165" y="15702"/>
                </a:cubicBezTo>
                <a:cubicBezTo>
                  <a:pt x="5271" y="15702"/>
                  <a:pt x="5374" y="15743"/>
                  <a:pt x="5469" y="15743"/>
                </a:cubicBezTo>
                <a:cubicBezTo>
                  <a:pt x="5540" y="15743"/>
                  <a:pt x="5607" y="15720"/>
                  <a:pt x="5666" y="15639"/>
                </a:cubicBezTo>
                <a:cubicBezTo>
                  <a:pt x="5585" y="15582"/>
                  <a:pt x="5500" y="15522"/>
                  <a:pt x="5386" y="15440"/>
                </a:cubicBezTo>
                <a:cubicBezTo>
                  <a:pt x="5535" y="15368"/>
                  <a:pt x="5700" y="15396"/>
                  <a:pt x="5748" y="15212"/>
                </a:cubicBezTo>
                <a:cubicBezTo>
                  <a:pt x="5701" y="15198"/>
                  <a:pt x="5661" y="15185"/>
                  <a:pt x="5623" y="15173"/>
                </a:cubicBezTo>
                <a:cubicBezTo>
                  <a:pt x="5796" y="15011"/>
                  <a:pt x="5725" y="14786"/>
                  <a:pt x="5788" y="14588"/>
                </a:cubicBezTo>
                <a:cubicBezTo>
                  <a:pt x="5816" y="14576"/>
                  <a:pt x="5856" y="14557"/>
                  <a:pt x="5907" y="14534"/>
                </a:cubicBezTo>
                <a:cubicBezTo>
                  <a:pt x="5747" y="14453"/>
                  <a:pt x="5602" y="14380"/>
                  <a:pt x="5459" y="14308"/>
                </a:cubicBezTo>
                <a:cubicBezTo>
                  <a:pt x="5464" y="14292"/>
                  <a:pt x="5468" y="14275"/>
                  <a:pt x="5473" y="14260"/>
                </a:cubicBezTo>
                <a:cubicBezTo>
                  <a:pt x="5563" y="14272"/>
                  <a:pt x="5648" y="14348"/>
                  <a:pt x="5744" y="14348"/>
                </a:cubicBezTo>
                <a:cubicBezTo>
                  <a:pt x="5785" y="14348"/>
                  <a:pt x="5828" y="14334"/>
                  <a:pt x="5874" y="14295"/>
                </a:cubicBezTo>
                <a:cubicBezTo>
                  <a:pt x="5825" y="14258"/>
                  <a:pt x="5778" y="14222"/>
                  <a:pt x="5727" y="14185"/>
                </a:cubicBezTo>
                <a:cubicBezTo>
                  <a:pt x="5695" y="14088"/>
                  <a:pt x="5791" y="14003"/>
                  <a:pt x="5737" y="13883"/>
                </a:cubicBezTo>
                <a:cubicBezTo>
                  <a:pt x="5679" y="13752"/>
                  <a:pt x="5884" y="13827"/>
                  <a:pt x="5915" y="13737"/>
                </a:cubicBezTo>
                <a:cubicBezTo>
                  <a:pt x="5941" y="13747"/>
                  <a:pt x="5972" y="13764"/>
                  <a:pt x="5995" y="13764"/>
                </a:cubicBezTo>
                <a:cubicBezTo>
                  <a:pt x="6018" y="13764"/>
                  <a:pt x="6034" y="13748"/>
                  <a:pt x="6033" y="13697"/>
                </a:cubicBezTo>
                <a:cubicBezTo>
                  <a:pt x="6033" y="13672"/>
                  <a:pt x="5952" y="13646"/>
                  <a:pt x="5905" y="13627"/>
                </a:cubicBezTo>
                <a:cubicBezTo>
                  <a:pt x="5902" y="13626"/>
                  <a:pt x="5898" y="13625"/>
                  <a:pt x="5893" y="13625"/>
                </a:cubicBezTo>
                <a:cubicBezTo>
                  <a:pt x="5876" y="13625"/>
                  <a:pt x="5851" y="13636"/>
                  <a:pt x="5806" y="13644"/>
                </a:cubicBezTo>
                <a:cubicBezTo>
                  <a:pt x="5881" y="13523"/>
                  <a:pt x="5941" y="13426"/>
                  <a:pt x="6001" y="13330"/>
                </a:cubicBezTo>
                <a:cubicBezTo>
                  <a:pt x="5992" y="13322"/>
                  <a:pt x="5981" y="13315"/>
                  <a:pt x="5971" y="13306"/>
                </a:cubicBezTo>
                <a:lnTo>
                  <a:pt x="6210" y="13187"/>
                </a:lnTo>
                <a:cubicBezTo>
                  <a:pt x="6164" y="13150"/>
                  <a:pt x="6132" y="13125"/>
                  <a:pt x="6082" y="13087"/>
                </a:cubicBezTo>
                <a:cubicBezTo>
                  <a:pt x="6178" y="13008"/>
                  <a:pt x="6264" y="12936"/>
                  <a:pt x="6351" y="12864"/>
                </a:cubicBezTo>
                <a:close/>
                <a:moveTo>
                  <a:pt x="6564" y="15863"/>
                </a:moveTo>
                <a:lnTo>
                  <a:pt x="6564" y="15863"/>
                </a:lnTo>
                <a:cubicBezTo>
                  <a:pt x="6613" y="15873"/>
                  <a:pt x="6663" y="15883"/>
                  <a:pt x="6730" y="15896"/>
                </a:cubicBezTo>
                <a:cubicBezTo>
                  <a:pt x="6699" y="15940"/>
                  <a:pt x="6673" y="15958"/>
                  <a:pt x="6649" y="15958"/>
                </a:cubicBezTo>
                <a:cubicBezTo>
                  <a:pt x="6615" y="15958"/>
                  <a:pt x="6587" y="15917"/>
                  <a:pt x="6564" y="15863"/>
                </a:cubicBezTo>
                <a:close/>
                <a:moveTo>
                  <a:pt x="3340" y="15859"/>
                </a:moveTo>
                <a:cubicBezTo>
                  <a:pt x="3397" y="15927"/>
                  <a:pt x="3455" y="15995"/>
                  <a:pt x="3544" y="16102"/>
                </a:cubicBezTo>
                <a:cubicBezTo>
                  <a:pt x="3290" y="15994"/>
                  <a:pt x="3290" y="15994"/>
                  <a:pt x="3289" y="15886"/>
                </a:cubicBezTo>
                <a:lnTo>
                  <a:pt x="3340" y="15859"/>
                </a:lnTo>
                <a:close/>
                <a:moveTo>
                  <a:pt x="2273" y="16239"/>
                </a:moveTo>
                <a:cubicBezTo>
                  <a:pt x="2322" y="16239"/>
                  <a:pt x="2356" y="16284"/>
                  <a:pt x="2389" y="16332"/>
                </a:cubicBezTo>
                <a:cubicBezTo>
                  <a:pt x="2325" y="16318"/>
                  <a:pt x="2262" y="16302"/>
                  <a:pt x="2180" y="16284"/>
                </a:cubicBezTo>
                <a:cubicBezTo>
                  <a:pt x="2217" y="16252"/>
                  <a:pt x="2247" y="16239"/>
                  <a:pt x="2273" y="16239"/>
                </a:cubicBezTo>
                <a:close/>
                <a:moveTo>
                  <a:pt x="2601" y="16241"/>
                </a:moveTo>
                <a:cubicBezTo>
                  <a:pt x="2596" y="16275"/>
                  <a:pt x="2592" y="16308"/>
                  <a:pt x="2587" y="16343"/>
                </a:cubicBezTo>
                <a:cubicBezTo>
                  <a:pt x="2543" y="16328"/>
                  <a:pt x="2498" y="16317"/>
                  <a:pt x="2455" y="16302"/>
                </a:cubicBezTo>
                <a:cubicBezTo>
                  <a:pt x="2460" y="16285"/>
                  <a:pt x="2464" y="16267"/>
                  <a:pt x="2467" y="16249"/>
                </a:cubicBezTo>
                <a:cubicBezTo>
                  <a:pt x="2512" y="16246"/>
                  <a:pt x="2555" y="16244"/>
                  <a:pt x="2601" y="16241"/>
                </a:cubicBezTo>
                <a:close/>
                <a:moveTo>
                  <a:pt x="2965" y="16275"/>
                </a:moveTo>
                <a:lnTo>
                  <a:pt x="2965" y="16275"/>
                </a:lnTo>
                <a:cubicBezTo>
                  <a:pt x="3049" y="16354"/>
                  <a:pt x="3049" y="16354"/>
                  <a:pt x="2960" y="16495"/>
                </a:cubicBezTo>
                <a:cubicBezTo>
                  <a:pt x="2962" y="16390"/>
                  <a:pt x="2964" y="16337"/>
                  <a:pt x="2965" y="16275"/>
                </a:cubicBezTo>
                <a:close/>
                <a:moveTo>
                  <a:pt x="3386" y="16439"/>
                </a:moveTo>
                <a:lnTo>
                  <a:pt x="3436" y="16673"/>
                </a:lnTo>
                <a:cubicBezTo>
                  <a:pt x="3419" y="16677"/>
                  <a:pt x="3402" y="16682"/>
                  <a:pt x="3384" y="16688"/>
                </a:cubicBezTo>
                <a:cubicBezTo>
                  <a:pt x="3365" y="16610"/>
                  <a:pt x="3345" y="16532"/>
                  <a:pt x="3324" y="16455"/>
                </a:cubicBezTo>
                <a:cubicBezTo>
                  <a:pt x="3345" y="16451"/>
                  <a:pt x="3366" y="16444"/>
                  <a:pt x="3386" y="16439"/>
                </a:cubicBezTo>
                <a:close/>
                <a:moveTo>
                  <a:pt x="5753" y="15827"/>
                </a:moveTo>
                <a:cubicBezTo>
                  <a:pt x="5783" y="15827"/>
                  <a:pt x="5818" y="15840"/>
                  <a:pt x="5860" y="15876"/>
                </a:cubicBezTo>
                <a:cubicBezTo>
                  <a:pt x="5784" y="15925"/>
                  <a:pt x="5710" y="15973"/>
                  <a:pt x="5613" y="16032"/>
                </a:cubicBezTo>
                <a:cubicBezTo>
                  <a:pt x="5665" y="16072"/>
                  <a:pt x="5694" y="16095"/>
                  <a:pt x="5723" y="16119"/>
                </a:cubicBezTo>
                <a:cubicBezTo>
                  <a:pt x="5602" y="16347"/>
                  <a:pt x="5570" y="16251"/>
                  <a:pt x="5819" y="16453"/>
                </a:cubicBezTo>
                <a:cubicBezTo>
                  <a:pt x="5572" y="16520"/>
                  <a:pt x="5572" y="16520"/>
                  <a:pt x="5548" y="16741"/>
                </a:cubicBezTo>
                <a:cubicBezTo>
                  <a:pt x="5517" y="16743"/>
                  <a:pt x="5485" y="16743"/>
                  <a:pt x="5472" y="16743"/>
                </a:cubicBezTo>
                <a:cubicBezTo>
                  <a:pt x="5503" y="16484"/>
                  <a:pt x="5533" y="16233"/>
                  <a:pt x="5567" y="15957"/>
                </a:cubicBezTo>
                <a:cubicBezTo>
                  <a:pt x="5620" y="15945"/>
                  <a:pt x="5664" y="15827"/>
                  <a:pt x="5753" y="15827"/>
                </a:cubicBezTo>
                <a:close/>
                <a:moveTo>
                  <a:pt x="2513" y="16739"/>
                </a:moveTo>
                <a:cubicBezTo>
                  <a:pt x="2514" y="16739"/>
                  <a:pt x="2515" y="16739"/>
                  <a:pt x="2516" y="16740"/>
                </a:cubicBezTo>
                <a:cubicBezTo>
                  <a:pt x="2576" y="16771"/>
                  <a:pt x="2665" y="16792"/>
                  <a:pt x="2585" y="16938"/>
                </a:cubicBezTo>
                <a:cubicBezTo>
                  <a:pt x="2531" y="16868"/>
                  <a:pt x="2495" y="16821"/>
                  <a:pt x="2456" y="16770"/>
                </a:cubicBezTo>
                <a:cubicBezTo>
                  <a:pt x="2485" y="16755"/>
                  <a:pt x="2503" y="16739"/>
                  <a:pt x="2513" y="16739"/>
                </a:cubicBezTo>
                <a:close/>
                <a:moveTo>
                  <a:pt x="1654" y="15274"/>
                </a:moveTo>
                <a:cubicBezTo>
                  <a:pt x="1656" y="15275"/>
                  <a:pt x="1658" y="15276"/>
                  <a:pt x="1659" y="15277"/>
                </a:cubicBezTo>
                <a:cubicBezTo>
                  <a:pt x="1657" y="15277"/>
                  <a:pt x="1655" y="15278"/>
                  <a:pt x="1653" y="15278"/>
                </a:cubicBezTo>
                <a:cubicBezTo>
                  <a:pt x="1660" y="15434"/>
                  <a:pt x="1694" y="15596"/>
                  <a:pt x="1663" y="15746"/>
                </a:cubicBezTo>
                <a:cubicBezTo>
                  <a:pt x="1644" y="15839"/>
                  <a:pt x="1528" y="15915"/>
                  <a:pt x="1441" y="16017"/>
                </a:cubicBezTo>
                <a:cubicBezTo>
                  <a:pt x="1498" y="16098"/>
                  <a:pt x="1567" y="16193"/>
                  <a:pt x="1645" y="16303"/>
                </a:cubicBezTo>
                <a:cubicBezTo>
                  <a:pt x="1591" y="16361"/>
                  <a:pt x="1473" y="16432"/>
                  <a:pt x="1591" y="16553"/>
                </a:cubicBezTo>
                <a:cubicBezTo>
                  <a:pt x="1571" y="16567"/>
                  <a:pt x="1553" y="16579"/>
                  <a:pt x="1534" y="16593"/>
                </a:cubicBezTo>
                <a:cubicBezTo>
                  <a:pt x="1556" y="16646"/>
                  <a:pt x="1461" y="16707"/>
                  <a:pt x="1551" y="16770"/>
                </a:cubicBezTo>
                <a:cubicBezTo>
                  <a:pt x="1566" y="16780"/>
                  <a:pt x="1499" y="16911"/>
                  <a:pt x="1467" y="16989"/>
                </a:cubicBezTo>
                <a:cubicBezTo>
                  <a:pt x="1468" y="16989"/>
                  <a:pt x="1470" y="16990"/>
                  <a:pt x="1471" y="16990"/>
                </a:cubicBezTo>
                <a:cubicBezTo>
                  <a:pt x="1470" y="16992"/>
                  <a:pt x="1468" y="16992"/>
                  <a:pt x="1467" y="16995"/>
                </a:cubicBezTo>
                <a:cubicBezTo>
                  <a:pt x="1606" y="17043"/>
                  <a:pt x="1486" y="17122"/>
                  <a:pt x="1503" y="17207"/>
                </a:cubicBezTo>
                <a:cubicBezTo>
                  <a:pt x="1405" y="17204"/>
                  <a:pt x="1326" y="17202"/>
                  <a:pt x="1248" y="17200"/>
                </a:cubicBezTo>
                <a:cubicBezTo>
                  <a:pt x="1212" y="17138"/>
                  <a:pt x="1183" y="17085"/>
                  <a:pt x="1154" y="17031"/>
                </a:cubicBezTo>
                <a:cubicBezTo>
                  <a:pt x="1173" y="17017"/>
                  <a:pt x="1193" y="17011"/>
                  <a:pt x="1213" y="17011"/>
                </a:cubicBezTo>
                <a:cubicBezTo>
                  <a:pt x="1267" y="17011"/>
                  <a:pt x="1326" y="17049"/>
                  <a:pt x="1379" y="17049"/>
                </a:cubicBezTo>
                <a:cubicBezTo>
                  <a:pt x="1410" y="17049"/>
                  <a:pt x="1440" y="17036"/>
                  <a:pt x="1466" y="16994"/>
                </a:cubicBezTo>
                <a:cubicBezTo>
                  <a:pt x="1466" y="16994"/>
                  <a:pt x="1466" y="16992"/>
                  <a:pt x="1464" y="16992"/>
                </a:cubicBezTo>
                <a:cubicBezTo>
                  <a:pt x="1466" y="16991"/>
                  <a:pt x="1466" y="16989"/>
                  <a:pt x="1467" y="16987"/>
                </a:cubicBezTo>
                <a:cubicBezTo>
                  <a:pt x="1405" y="16969"/>
                  <a:pt x="1345" y="16949"/>
                  <a:pt x="1247" y="16919"/>
                </a:cubicBezTo>
                <a:cubicBezTo>
                  <a:pt x="1314" y="16858"/>
                  <a:pt x="1363" y="16814"/>
                  <a:pt x="1425" y="16757"/>
                </a:cubicBezTo>
                <a:cubicBezTo>
                  <a:pt x="1383" y="16730"/>
                  <a:pt x="1335" y="16700"/>
                  <a:pt x="1283" y="16667"/>
                </a:cubicBezTo>
                <a:cubicBezTo>
                  <a:pt x="1314" y="16568"/>
                  <a:pt x="1409" y="16578"/>
                  <a:pt x="1480" y="16547"/>
                </a:cubicBezTo>
                <a:cubicBezTo>
                  <a:pt x="1393" y="16486"/>
                  <a:pt x="1305" y="16427"/>
                  <a:pt x="1230" y="16375"/>
                </a:cubicBezTo>
                <a:cubicBezTo>
                  <a:pt x="1290" y="16349"/>
                  <a:pt x="1377" y="16312"/>
                  <a:pt x="1473" y="16271"/>
                </a:cubicBezTo>
                <a:cubicBezTo>
                  <a:pt x="1394" y="16204"/>
                  <a:pt x="1325" y="16146"/>
                  <a:pt x="1247" y="16079"/>
                </a:cubicBezTo>
                <a:cubicBezTo>
                  <a:pt x="1398" y="15958"/>
                  <a:pt x="1216" y="15874"/>
                  <a:pt x="1209" y="15747"/>
                </a:cubicBezTo>
                <a:lnTo>
                  <a:pt x="1209" y="15747"/>
                </a:lnTo>
                <a:cubicBezTo>
                  <a:pt x="1317" y="15768"/>
                  <a:pt x="1424" y="15787"/>
                  <a:pt x="1529" y="15808"/>
                </a:cubicBezTo>
                <a:cubicBezTo>
                  <a:pt x="1538" y="15793"/>
                  <a:pt x="1546" y="15777"/>
                  <a:pt x="1554" y="15761"/>
                </a:cubicBezTo>
                <a:cubicBezTo>
                  <a:pt x="1519" y="15725"/>
                  <a:pt x="1483" y="15688"/>
                  <a:pt x="1441" y="15646"/>
                </a:cubicBezTo>
                <a:cubicBezTo>
                  <a:pt x="1503" y="15549"/>
                  <a:pt x="1607" y="15459"/>
                  <a:pt x="1496" y="15317"/>
                </a:cubicBezTo>
                <a:cubicBezTo>
                  <a:pt x="1566" y="15299"/>
                  <a:pt x="1610" y="15288"/>
                  <a:pt x="1654" y="15277"/>
                </a:cubicBezTo>
                <a:lnTo>
                  <a:pt x="1654" y="15274"/>
                </a:lnTo>
                <a:close/>
                <a:moveTo>
                  <a:pt x="5494" y="17002"/>
                </a:moveTo>
                <a:cubicBezTo>
                  <a:pt x="5521" y="17002"/>
                  <a:pt x="5554" y="17006"/>
                  <a:pt x="5595" y="17012"/>
                </a:cubicBezTo>
                <a:cubicBezTo>
                  <a:pt x="5561" y="17149"/>
                  <a:pt x="5528" y="17283"/>
                  <a:pt x="5496" y="17417"/>
                </a:cubicBezTo>
                <a:cubicBezTo>
                  <a:pt x="5482" y="17415"/>
                  <a:pt x="5471" y="17412"/>
                  <a:pt x="5459" y="17410"/>
                </a:cubicBezTo>
                <a:cubicBezTo>
                  <a:pt x="5439" y="17322"/>
                  <a:pt x="5413" y="17236"/>
                  <a:pt x="5400" y="17147"/>
                </a:cubicBezTo>
                <a:cubicBezTo>
                  <a:pt x="5384" y="17041"/>
                  <a:pt x="5402" y="17002"/>
                  <a:pt x="5494" y="17002"/>
                </a:cubicBezTo>
                <a:close/>
                <a:moveTo>
                  <a:pt x="6553" y="17503"/>
                </a:moveTo>
                <a:cubicBezTo>
                  <a:pt x="6578" y="17503"/>
                  <a:pt x="6609" y="17510"/>
                  <a:pt x="6657" y="17520"/>
                </a:cubicBezTo>
                <a:cubicBezTo>
                  <a:pt x="6659" y="17537"/>
                  <a:pt x="6659" y="17553"/>
                  <a:pt x="6660" y="17571"/>
                </a:cubicBezTo>
                <a:cubicBezTo>
                  <a:pt x="6567" y="17576"/>
                  <a:pt x="6475" y="17582"/>
                  <a:pt x="6392" y="17588"/>
                </a:cubicBezTo>
                <a:cubicBezTo>
                  <a:pt x="6476" y="17525"/>
                  <a:pt x="6506" y="17503"/>
                  <a:pt x="6553" y="17503"/>
                </a:cubicBezTo>
                <a:close/>
                <a:moveTo>
                  <a:pt x="7562" y="17499"/>
                </a:moveTo>
                <a:cubicBezTo>
                  <a:pt x="7582" y="17499"/>
                  <a:pt x="7605" y="17506"/>
                  <a:pt x="7624" y="17510"/>
                </a:cubicBezTo>
                <a:cubicBezTo>
                  <a:pt x="7624" y="17526"/>
                  <a:pt x="7623" y="17543"/>
                  <a:pt x="7623" y="17562"/>
                </a:cubicBezTo>
                <a:cubicBezTo>
                  <a:pt x="7577" y="17569"/>
                  <a:pt x="7533" y="17575"/>
                  <a:pt x="7434" y="17592"/>
                </a:cubicBezTo>
                <a:cubicBezTo>
                  <a:pt x="7494" y="17540"/>
                  <a:pt x="7515" y="17512"/>
                  <a:pt x="7544" y="17501"/>
                </a:cubicBezTo>
                <a:cubicBezTo>
                  <a:pt x="7550" y="17499"/>
                  <a:pt x="7556" y="17499"/>
                  <a:pt x="7562" y="17499"/>
                </a:cubicBezTo>
                <a:close/>
                <a:moveTo>
                  <a:pt x="6869" y="17483"/>
                </a:moveTo>
                <a:cubicBezTo>
                  <a:pt x="6934" y="17514"/>
                  <a:pt x="6988" y="17547"/>
                  <a:pt x="6904" y="17670"/>
                </a:cubicBezTo>
                <a:cubicBezTo>
                  <a:pt x="6868" y="17603"/>
                  <a:pt x="6842" y="17558"/>
                  <a:pt x="6817" y="17514"/>
                </a:cubicBezTo>
                <a:cubicBezTo>
                  <a:pt x="6834" y="17503"/>
                  <a:pt x="6852" y="17493"/>
                  <a:pt x="6869" y="17483"/>
                </a:cubicBezTo>
                <a:close/>
                <a:moveTo>
                  <a:pt x="5373" y="17613"/>
                </a:moveTo>
                <a:cubicBezTo>
                  <a:pt x="5413" y="17613"/>
                  <a:pt x="5447" y="17644"/>
                  <a:pt x="5486" y="17728"/>
                </a:cubicBezTo>
                <a:cubicBezTo>
                  <a:pt x="5389" y="17696"/>
                  <a:pt x="5345" y="17681"/>
                  <a:pt x="5269" y="17656"/>
                </a:cubicBezTo>
                <a:cubicBezTo>
                  <a:pt x="5309" y="17631"/>
                  <a:pt x="5343" y="17613"/>
                  <a:pt x="5373" y="17613"/>
                </a:cubicBezTo>
                <a:close/>
                <a:moveTo>
                  <a:pt x="2352" y="17588"/>
                </a:moveTo>
                <a:cubicBezTo>
                  <a:pt x="2352" y="17651"/>
                  <a:pt x="2344" y="17718"/>
                  <a:pt x="2356" y="17780"/>
                </a:cubicBezTo>
                <a:cubicBezTo>
                  <a:pt x="2368" y="17835"/>
                  <a:pt x="2436" y="17882"/>
                  <a:pt x="2376" y="17954"/>
                </a:cubicBezTo>
                <a:cubicBezTo>
                  <a:pt x="2178" y="17640"/>
                  <a:pt x="2178" y="17640"/>
                  <a:pt x="2352" y="17588"/>
                </a:cubicBezTo>
                <a:close/>
                <a:moveTo>
                  <a:pt x="5285" y="17877"/>
                </a:moveTo>
                <a:cubicBezTo>
                  <a:pt x="5314" y="17877"/>
                  <a:pt x="5347" y="17902"/>
                  <a:pt x="5383" y="17947"/>
                </a:cubicBezTo>
                <a:cubicBezTo>
                  <a:pt x="5327" y="17959"/>
                  <a:pt x="5272" y="17970"/>
                  <a:pt x="5190" y="17986"/>
                </a:cubicBezTo>
                <a:cubicBezTo>
                  <a:pt x="5219" y="17912"/>
                  <a:pt x="5250" y="17877"/>
                  <a:pt x="5285" y="17877"/>
                </a:cubicBezTo>
                <a:close/>
                <a:moveTo>
                  <a:pt x="7678" y="17795"/>
                </a:moveTo>
                <a:cubicBezTo>
                  <a:pt x="7746" y="17795"/>
                  <a:pt x="7761" y="17820"/>
                  <a:pt x="7791" y="17869"/>
                </a:cubicBezTo>
                <a:cubicBezTo>
                  <a:pt x="7739" y="17867"/>
                  <a:pt x="7679" y="17854"/>
                  <a:pt x="7628" y="17854"/>
                </a:cubicBezTo>
                <a:cubicBezTo>
                  <a:pt x="7599" y="17854"/>
                  <a:pt x="7572" y="17858"/>
                  <a:pt x="7551" y="17871"/>
                </a:cubicBezTo>
                <a:cubicBezTo>
                  <a:pt x="7508" y="17899"/>
                  <a:pt x="7510" y="18004"/>
                  <a:pt x="7493" y="18078"/>
                </a:cubicBezTo>
                <a:cubicBezTo>
                  <a:pt x="7494" y="18079"/>
                  <a:pt x="7497" y="18079"/>
                  <a:pt x="7498" y="18080"/>
                </a:cubicBezTo>
                <a:cubicBezTo>
                  <a:pt x="7497" y="18082"/>
                  <a:pt x="7497" y="18083"/>
                  <a:pt x="7496" y="18084"/>
                </a:cubicBezTo>
                <a:cubicBezTo>
                  <a:pt x="7601" y="18072"/>
                  <a:pt x="7708" y="18061"/>
                  <a:pt x="7835" y="18046"/>
                </a:cubicBezTo>
                <a:lnTo>
                  <a:pt x="7835" y="18046"/>
                </a:lnTo>
                <a:cubicBezTo>
                  <a:pt x="7731" y="18204"/>
                  <a:pt x="7584" y="18189"/>
                  <a:pt x="7401" y="18207"/>
                </a:cubicBezTo>
                <a:cubicBezTo>
                  <a:pt x="7446" y="18146"/>
                  <a:pt x="7471" y="18115"/>
                  <a:pt x="7494" y="18084"/>
                </a:cubicBezTo>
                <a:lnTo>
                  <a:pt x="7491" y="18084"/>
                </a:lnTo>
                <a:cubicBezTo>
                  <a:pt x="7491" y="18082"/>
                  <a:pt x="7492" y="18079"/>
                  <a:pt x="7492" y="18076"/>
                </a:cubicBezTo>
                <a:cubicBezTo>
                  <a:pt x="7467" y="18061"/>
                  <a:pt x="7432" y="18048"/>
                  <a:pt x="7421" y="18026"/>
                </a:cubicBezTo>
                <a:cubicBezTo>
                  <a:pt x="7373" y="17925"/>
                  <a:pt x="7348" y="17890"/>
                  <a:pt x="7281" y="17861"/>
                </a:cubicBezTo>
                <a:cubicBezTo>
                  <a:pt x="7501" y="17818"/>
                  <a:pt x="7614" y="17795"/>
                  <a:pt x="7678" y="17795"/>
                </a:cubicBezTo>
                <a:close/>
                <a:moveTo>
                  <a:pt x="7953" y="18279"/>
                </a:moveTo>
                <a:cubicBezTo>
                  <a:pt x="7956" y="18300"/>
                  <a:pt x="7958" y="18319"/>
                  <a:pt x="7961" y="18340"/>
                </a:cubicBezTo>
                <a:cubicBezTo>
                  <a:pt x="7930" y="18343"/>
                  <a:pt x="7899" y="18346"/>
                  <a:pt x="7868" y="18346"/>
                </a:cubicBezTo>
                <a:cubicBezTo>
                  <a:pt x="7861" y="18346"/>
                  <a:pt x="7854" y="18346"/>
                  <a:pt x="7847" y="18345"/>
                </a:cubicBezTo>
                <a:cubicBezTo>
                  <a:pt x="7843" y="18345"/>
                  <a:pt x="7839" y="18317"/>
                  <a:pt x="7836" y="18303"/>
                </a:cubicBezTo>
                <a:lnTo>
                  <a:pt x="7953" y="18279"/>
                </a:lnTo>
                <a:close/>
                <a:moveTo>
                  <a:pt x="7520" y="18345"/>
                </a:moveTo>
                <a:cubicBezTo>
                  <a:pt x="7597" y="18361"/>
                  <a:pt x="7655" y="18374"/>
                  <a:pt x="7731" y="18391"/>
                </a:cubicBezTo>
                <a:cubicBezTo>
                  <a:pt x="7683" y="18438"/>
                  <a:pt x="7644" y="18464"/>
                  <a:pt x="7612" y="18464"/>
                </a:cubicBezTo>
                <a:cubicBezTo>
                  <a:pt x="7574" y="18464"/>
                  <a:pt x="7544" y="18427"/>
                  <a:pt x="7520" y="18345"/>
                </a:cubicBezTo>
                <a:close/>
                <a:moveTo>
                  <a:pt x="1223" y="18394"/>
                </a:moveTo>
                <a:cubicBezTo>
                  <a:pt x="1260" y="18437"/>
                  <a:pt x="1282" y="18464"/>
                  <a:pt x="1304" y="18490"/>
                </a:cubicBezTo>
                <a:cubicBezTo>
                  <a:pt x="1260" y="18516"/>
                  <a:pt x="1219" y="18552"/>
                  <a:pt x="1170" y="18564"/>
                </a:cubicBezTo>
                <a:cubicBezTo>
                  <a:pt x="1169" y="18564"/>
                  <a:pt x="1168" y="18565"/>
                  <a:pt x="1167" y="18565"/>
                </a:cubicBezTo>
                <a:cubicBezTo>
                  <a:pt x="1149" y="18565"/>
                  <a:pt x="1119" y="18523"/>
                  <a:pt x="1096" y="18502"/>
                </a:cubicBezTo>
                <a:cubicBezTo>
                  <a:pt x="1133" y="18469"/>
                  <a:pt x="1172" y="18438"/>
                  <a:pt x="1223" y="18394"/>
                </a:cubicBezTo>
                <a:close/>
                <a:moveTo>
                  <a:pt x="8440" y="18502"/>
                </a:moveTo>
                <a:cubicBezTo>
                  <a:pt x="8454" y="18502"/>
                  <a:pt x="8493" y="18528"/>
                  <a:pt x="8578" y="18571"/>
                </a:cubicBezTo>
                <a:cubicBezTo>
                  <a:pt x="8505" y="18609"/>
                  <a:pt x="8470" y="18635"/>
                  <a:pt x="8434" y="18641"/>
                </a:cubicBezTo>
                <a:cubicBezTo>
                  <a:pt x="8434" y="18641"/>
                  <a:pt x="8433" y="18641"/>
                  <a:pt x="8433" y="18641"/>
                </a:cubicBezTo>
                <a:cubicBezTo>
                  <a:pt x="8413" y="18641"/>
                  <a:pt x="8369" y="18600"/>
                  <a:pt x="8372" y="18591"/>
                </a:cubicBezTo>
                <a:cubicBezTo>
                  <a:pt x="8384" y="18558"/>
                  <a:pt x="8408" y="18525"/>
                  <a:pt x="8435" y="18504"/>
                </a:cubicBezTo>
                <a:cubicBezTo>
                  <a:pt x="8436" y="18503"/>
                  <a:pt x="8438" y="18502"/>
                  <a:pt x="8440" y="18502"/>
                </a:cubicBezTo>
                <a:close/>
                <a:moveTo>
                  <a:pt x="1304" y="18605"/>
                </a:moveTo>
                <a:cubicBezTo>
                  <a:pt x="1283" y="18730"/>
                  <a:pt x="1273" y="18790"/>
                  <a:pt x="1263" y="18850"/>
                </a:cubicBezTo>
                <a:cubicBezTo>
                  <a:pt x="1166" y="18856"/>
                  <a:pt x="1081" y="18860"/>
                  <a:pt x="981" y="18868"/>
                </a:cubicBezTo>
                <a:cubicBezTo>
                  <a:pt x="924" y="18800"/>
                  <a:pt x="860" y="18721"/>
                  <a:pt x="765" y="18608"/>
                </a:cubicBezTo>
                <a:lnTo>
                  <a:pt x="765" y="18608"/>
                </a:lnTo>
                <a:cubicBezTo>
                  <a:pt x="854" y="18627"/>
                  <a:pt x="918" y="18620"/>
                  <a:pt x="938" y="18647"/>
                </a:cubicBezTo>
                <a:cubicBezTo>
                  <a:pt x="985" y="18715"/>
                  <a:pt x="1033" y="18745"/>
                  <a:pt x="1084" y="18745"/>
                </a:cubicBezTo>
                <a:cubicBezTo>
                  <a:pt x="1150" y="18745"/>
                  <a:pt x="1222" y="18694"/>
                  <a:pt x="1304" y="18605"/>
                </a:cubicBezTo>
                <a:close/>
                <a:moveTo>
                  <a:pt x="6548" y="18762"/>
                </a:moveTo>
                <a:cubicBezTo>
                  <a:pt x="6560" y="18782"/>
                  <a:pt x="6570" y="18803"/>
                  <a:pt x="6580" y="18822"/>
                </a:cubicBezTo>
                <a:cubicBezTo>
                  <a:pt x="6502" y="18851"/>
                  <a:pt x="6425" y="18880"/>
                  <a:pt x="6348" y="18909"/>
                </a:cubicBezTo>
                <a:cubicBezTo>
                  <a:pt x="6341" y="18892"/>
                  <a:pt x="6334" y="18876"/>
                  <a:pt x="6326" y="18859"/>
                </a:cubicBezTo>
                <a:cubicBezTo>
                  <a:pt x="6400" y="18826"/>
                  <a:pt x="6473" y="18795"/>
                  <a:pt x="6548" y="18762"/>
                </a:cubicBezTo>
                <a:close/>
                <a:moveTo>
                  <a:pt x="7692" y="18671"/>
                </a:moveTo>
                <a:cubicBezTo>
                  <a:pt x="7724" y="18671"/>
                  <a:pt x="7757" y="18675"/>
                  <a:pt x="7789" y="18680"/>
                </a:cubicBezTo>
                <a:cubicBezTo>
                  <a:pt x="7800" y="18700"/>
                  <a:pt x="7812" y="18720"/>
                  <a:pt x="7824" y="18740"/>
                </a:cubicBezTo>
                <a:cubicBezTo>
                  <a:pt x="7739" y="18814"/>
                  <a:pt x="7656" y="18890"/>
                  <a:pt x="7571" y="18964"/>
                </a:cubicBezTo>
                <a:cubicBezTo>
                  <a:pt x="7551" y="18956"/>
                  <a:pt x="7533" y="18948"/>
                  <a:pt x="7513" y="18938"/>
                </a:cubicBezTo>
                <a:cubicBezTo>
                  <a:pt x="7517" y="18875"/>
                  <a:pt x="7498" y="18797"/>
                  <a:pt x="7529" y="18751"/>
                </a:cubicBezTo>
                <a:cubicBezTo>
                  <a:pt x="7568" y="18688"/>
                  <a:pt x="7628" y="18671"/>
                  <a:pt x="7692" y="18671"/>
                </a:cubicBezTo>
                <a:close/>
                <a:moveTo>
                  <a:pt x="7841" y="18928"/>
                </a:moveTo>
                <a:cubicBezTo>
                  <a:pt x="7853" y="18946"/>
                  <a:pt x="7866" y="18964"/>
                  <a:pt x="7878" y="18983"/>
                </a:cubicBezTo>
                <a:cubicBezTo>
                  <a:pt x="7811" y="19019"/>
                  <a:pt x="7744" y="19054"/>
                  <a:pt x="7632" y="19116"/>
                </a:cubicBezTo>
                <a:cubicBezTo>
                  <a:pt x="7687" y="18967"/>
                  <a:pt x="7788" y="18981"/>
                  <a:pt x="7841" y="18928"/>
                </a:cubicBezTo>
                <a:close/>
                <a:moveTo>
                  <a:pt x="6362" y="19101"/>
                </a:moveTo>
                <a:cubicBezTo>
                  <a:pt x="6366" y="19119"/>
                  <a:pt x="6368" y="19139"/>
                  <a:pt x="6372" y="19158"/>
                </a:cubicBezTo>
                <a:cubicBezTo>
                  <a:pt x="6321" y="19166"/>
                  <a:pt x="6269" y="19174"/>
                  <a:pt x="6218" y="19182"/>
                </a:cubicBezTo>
                <a:cubicBezTo>
                  <a:pt x="6216" y="19167"/>
                  <a:pt x="6212" y="19152"/>
                  <a:pt x="6209" y="19137"/>
                </a:cubicBezTo>
                <a:cubicBezTo>
                  <a:pt x="6262" y="19126"/>
                  <a:pt x="6312" y="19113"/>
                  <a:pt x="6362" y="19101"/>
                </a:cubicBezTo>
                <a:close/>
                <a:moveTo>
                  <a:pt x="2122" y="19198"/>
                </a:moveTo>
                <a:cubicBezTo>
                  <a:pt x="2127" y="19209"/>
                  <a:pt x="2133" y="19223"/>
                  <a:pt x="2139" y="19235"/>
                </a:cubicBezTo>
                <a:cubicBezTo>
                  <a:pt x="2100" y="19256"/>
                  <a:pt x="2060" y="19276"/>
                  <a:pt x="2022" y="19297"/>
                </a:cubicBezTo>
                <a:cubicBezTo>
                  <a:pt x="2017" y="19278"/>
                  <a:pt x="2011" y="19261"/>
                  <a:pt x="2006" y="19243"/>
                </a:cubicBezTo>
                <a:cubicBezTo>
                  <a:pt x="2044" y="19228"/>
                  <a:pt x="2083" y="19213"/>
                  <a:pt x="2122" y="19198"/>
                </a:cubicBezTo>
                <a:close/>
                <a:moveTo>
                  <a:pt x="1269" y="19213"/>
                </a:moveTo>
                <a:lnTo>
                  <a:pt x="1269" y="19213"/>
                </a:lnTo>
                <a:cubicBezTo>
                  <a:pt x="1256" y="19257"/>
                  <a:pt x="1255" y="19276"/>
                  <a:pt x="1246" y="19287"/>
                </a:cubicBezTo>
                <a:cubicBezTo>
                  <a:pt x="1215" y="19327"/>
                  <a:pt x="1180" y="19363"/>
                  <a:pt x="1141" y="19408"/>
                </a:cubicBezTo>
                <a:cubicBezTo>
                  <a:pt x="1111" y="19403"/>
                  <a:pt x="1080" y="19398"/>
                  <a:pt x="1049" y="19391"/>
                </a:cubicBezTo>
                <a:cubicBezTo>
                  <a:pt x="1019" y="19385"/>
                  <a:pt x="990" y="19376"/>
                  <a:pt x="907" y="19353"/>
                </a:cubicBezTo>
                <a:cubicBezTo>
                  <a:pt x="998" y="19314"/>
                  <a:pt x="1044" y="19296"/>
                  <a:pt x="1089" y="19276"/>
                </a:cubicBezTo>
                <a:cubicBezTo>
                  <a:pt x="1140" y="19256"/>
                  <a:pt x="1193" y="19239"/>
                  <a:pt x="1269" y="19213"/>
                </a:cubicBezTo>
                <a:close/>
                <a:moveTo>
                  <a:pt x="7891" y="19231"/>
                </a:moveTo>
                <a:cubicBezTo>
                  <a:pt x="7896" y="19231"/>
                  <a:pt x="7899" y="19232"/>
                  <a:pt x="7899" y="19233"/>
                </a:cubicBezTo>
                <a:cubicBezTo>
                  <a:pt x="7932" y="19309"/>
                  <a:pt x="7956" y="19386"/>
                  <a:pt x="7847" y="19420"/>
                </a:cubicBezTo>
                <a:lnTo>
                  <a:pt x="7847" y="19420"/>
                </a:lnTo>
                <a:cubicBezTo>
                  <a:pt x="7843" y="19361"/>
                  <a:pt x="7839" y="19302"/>
                  <a:pt x="7836" y="19236"/>
                </a:cubicBezTo>
                <a:cubicBezTo>
                  <a:pt x="7851" y="19235"/>
                  <a:pt x="7878" y="19231"/>
                  <a:pt x="7891" y="19231"/>
                </a:cubicBezTo>
                <a:close/>
                <a:moveTo>
                  <a:pt x="6954" y="19424"/>
                </a:moveTo>
                <a:cubicBezTo>
                  <a:pt x="6962" y="19436"/>
                  <a:pt x="6971" y="19448"/>
                  <a:pt x="6980" y="19459"/>
                </a:cubicBezTo>
                <a:cubicBezTo>
                  <a:pt x="6951" y="19485"/>
                  <a:pt x="6921" y="19511"/>
                  <a:pt x="6894" y="19537"/>
                </a:cubicBezTo>
                <a:cubicBezTo>
                  <a:pt x="6881" y="19521"/>
                  <a:pt x="6869" y="19502"/>
                  <a:pt x="6858" y="19485"/>
                </a:cubicBezTo>
                <a:cubicBezTo>
                  <a:pt x="6890" y="19464"/>
                  <a:pt x="6921" y="19445"/>
                  <a:pt x="6954" y="19424"/>
                </a:cubicBezTo>
                <a:close/>
                <a:moveTo>
                  <a:pt x="5416" y="19477"/>
                </a:moveTo>
                <a:cubicBezTo>
                  <a:pt x="5443" y="19477"/>
                  <a:pt x="5474" y="19490"/>
                  <a:pt x="5503" y="19499"/>
                </a:cubicBezTo>
                <a:cubicBezTo>
                  <a:pt x="5457" y="19520"/>
                  <a:pt x="5410" y="19540"/>
                  <a:pt x="5347" y="19567"/>
                </a:cubicBezTo>
                <a:cubicBezTo>
                  <a:pt x="5355" y="19497"/>
                  <a:pt x="5382" y="19477"/>
                  <a:pt x="5416" y="19477"/>
                </a:cubicBezTo>
                <a:close/>
                <a:moveTo>
                  <a:pt x="6576" y="19354"/>
                </a:moveTo>
                <a:cubicBezTo>
                  <a:pt x="6581" y="19428"/>
                  <a:pt x="6602" y="19491"/>
                  <a:pt x="6582" y="19507"/>
                </a:cubicBezTo>
                <a:cubicBezTo>
                  <a:pt x="6540" y="19542"/>
                  <a:pt x="6477" y="19552"/>
                  <a:pt x="6424" y="19573"/>
                </a:cubicBezTo>
                <a:cubicBezTo>
                  <a:pt x="6415" y="19552"/>
                  <a:pt x="6404" y="19531"/>
                  <a:pt x="6394" y="19509"/>
                </a:cubicBezTo>
                <a:cubicBezTo>
                  <a:pt x="6446" y="19465"/>
                  <a:pt x="6497" y="19422"/>
                  <a:pt x="6576" y="19354"/>
                </a:cubicBezTo>
                <a:close/>
                <a:moveTo>
                  <a:pt x="1149" y="19460"/>
                </a:moveTo>
                <a:lnTo>
                  <a:pt x="1149" y="19460"/>
                </a:lnTo>
                <a:cubicBezTo>
                  <a:pt x="1179" y="19667"/>
                  <a:pt x="1161" y="19734"/>
                  <a:pt x="1008" y="19734"/>
                </a:cubicBezTo>
                <a:cubicBezTo>
                  <a:pt x="964" y="19734"/>
                  <a:pt x="910" y="19729"/>
                  <a:pt x="843" y="19720"/>
                </a:cubicBezTo>
                <a:cubicBezTo>
                  <a:pt x="955" y="19626"/>
                  <a:pt x="1045" y="19549"/>
                  <a:pt x="1149" y="19460"/>
                </a:cubicBezTo>
                <a:close/>
                <a:moveTo>
                  <a:pt x="7701" y="19363"/>
                </a:moveTo>
                <a:cubicBezTo>
                  <a:pt x="7755" y="19363"/>
                  <a:pt x="7797" y="19402"/>
                  <a:pt x="7841" y="19424"/>
                </a:cubicBezTo>
                <a:lnTo>
                  <a:pt x="7841" y="19423"/>
                </a:lnTo>
                <a:cubicBezTo>
                  <a:pt x="7843" y="19422"/>
                  <a:pt x="7844" y="19422"/>
                  <a:pt x="7846" y="19421"/>
                </a:cubicBezTo>
                <a:lnTo>
                  <a:pt x="7846" y="19421"/>
                </a:lnTo>
                <a:lnTo>
                  <a:pt x="7846" y="19428"/>
                </a:lnTo>
                <a:cubicBezTo>
                  <a:pt x="7844" y="19427"/>
                  <a:pt x="7842" y="19426"/>
                  <a:pt x="7839" y="19424"/>
                </a:cubicBezTo>
                <a:cubicBezTo>
                  <a:pt x="7833" y="19526"/>
                  <a:pt x="7827" y="19629"/>
                  <a:pt x="7818" y="19751"/>
                </a:cubicBezTo>
                <a:cubicBezTo>
                  <a:pt x="7744" y="19725"/>
                  <a:pt x="7685" y="19704"/>
                  <a:pt x="7602" y="19676"/>
                </a:cubicBezTo>
                <a:cubicBezTo>
                  <a:pt x="7644" y="19621"/>
                  <a:pt x="7670" y="19585"/>
                  <a:pt x="7696" y="19552"/>
                </a:cubicBezTo>
                <a:cubicBezTo>
                  <a:pt x="7669" y="19504"/>
                  <a:pt x="7640" y="19452"/>
                  <a:pt x="7610" y="19400"/>
                </a:cubicBezTo>
                <a:cubicBezTo>
                  <a:pt x="7644" y="19373"/>
                  <a:pt x="7674" y="19363"/>
                  <a:pt x="7701" y="19363"/>
                </a:cubicBezTo>
                <a:close/>
                <a:moveTo>
                  <a:pt x="6597" y="19665"/>
                </a:moveTo>
                <a:lnTo>
                  <a:pt x="6597" y="19665"/>
                </a:lnTo>
                <a:cubicBezTo>
                  <a:pt x="6593" y="19793"/>
                  <a:pt x="6593" y="19794"/>
                  <a:pt x="6373" y="19806"/>
                </a:cubicBezTo>
                <a:cubicBezTo>
                  <a:pt x="6472" y="19745"/>
                  <a:pt x="6533" y="19705"/>
                  <a:pt x="6597" y="19665"/>
                </a:cubicBezTo>
                <a:close/>
                <a:moveTo>
                  <a:pt x="7999" y="19834"/>
                </a:moveTo>
                <a:lnTo>
                  <a:pt x="7999" y="19834"/>
                </a:lnTo>
                <a:cubicBezTo>
                  <a:pt x="8036" y="19954"/>
                  <a:pt x="8035" y="19957"/>
                  <a:pt x="7884" y="19975"/>
                </a:cubicBezTo>
                <a:cubicBezTo>
                  <a:pt x="7866" y="19885"/>
                  <a:pt x="7918" y="19848"/>
                  <a:pt x="7999" y="19834"/>
                </a:cubicBezTo>
                <a:close/>
                <a:moveTo>
                  <a:pt x="7884" y="19975"/>
                </a:moveTo>
                <a:cubicBezTo>
                  <a:pt x="7884" y="19978"/>
                  <a:pt x="7883" y="19979"/>
                  <a:pt x="7883" y="19982"/>
                </a:cubicBezTo>
                <a:lnTo>
                  <a:pt x="7883" y="19982"/>
                </a:lnTo>
                <a:cubicBezTo>
                  <a:pt x="7881" y="19980"/>
                  <a:pt x="7878" y="19979"/>
                  <a:pt x="7877" y="19976"/>
                </a:cubicBezTo>
                <a:cubicBezTo>
                  <a:pt x="7879" y="19976"/>
                  <a:pt x="7882" y="19975"/>
                  <a:pt x="7884" y="19975"/>
                </a:cubicBezTo>
                <a:close/>
                <a:moveTo>
                  <a:pt x="8333" y="19882"/>
                </a:moveTo>
                <a:cubicBezTo>
                  <a:pt x="8347" y="19886"/>
                  <a:pt x="8374" y="19886"/>
                  <a:pt x="8375" y="19892"/>
                </a:cubicBezTo>
                <a:cubicBezTo>
                  <a:pt x="8380" y="19931"/>
                  <a:pt x="8382" y="19971"/>
                  <a:pt x="8384" y="20010"/>
                </a:cubicBezTo>
                <a:cubicBezTo>
                  <a:pt x="8367" y="20009"/>
                  <a:pt x="8349" y="20006"/>
                  <a:pt x="8331" y="20003"/>
                </a:cubicBezTo>
                <a:cubicBezTo>
                  <a:pt x="8332" y="19963"/>
                  <a:pt x="8332" y="19923"/>
                  <a:pt x="8333" y="19882"/>
                </a:cubicBezTo>
                <a:close/>
                <a:moveTo>
                  <a:pt x="1174" y="19837"/>
                </a:moveTo>
                <a:lnTo>
                  <a:pt x="1174" y="19837"/>
                </a:lnTo>
                <a:cubicBezTo>
                  <a:pt x="1144" y="19929"/>
                  <a:pt x="1116" y="20012"/>
                  <a:pt x="1085" y="20109"/>
                </a:cubicBezTo>
                <a:cubicBezTo>
                  <a:pt x="989" y="20084"/>
                  <a:pt x="911" y="20063"/>
                  <a:pt x="812" y="20037"/>
                </a:cubicBezTo>
                <a:cubicBezTo>
                  <a:pt x="912" y="19921"/>
                  <a:pt x="1011" y="19838"/>
                  <a:pt x="1174" y="19837"/>
                </a:cubicBezTo>
                <a:close/>
                <a:moveTo>
                  <a:pt x="6272" y="20018"/>
                </a:moveTo>
                <a:cubicBezTo>
                  <a:pt x="6272" y="20018"/>
                  <a:pt x="6272" y="20018"/>
                  <a:pt x="6272" y="20018"/>
                </a:cubicBezTo>
                <a:cubicBezTo>
                  <a:pt x="6286" y="20022"/>
                  <a:pt x="6301" y="20024"/>
                  <a:pt x="6316" y="20024"/>
                </a:cubicBezTo>
                <a:cubicBezTo>
                  <a:pt x="6347" y="20024"/>
                  <a:pt x="6381" y="20018"/>
                  <a:pt x="6414" y="20018"/>
                </a:cubicBezTo>
                <a:cubicBezTo>
                  <a:pt x="6463" y="20018"/>
                  <a:pt x="6510" y="20033"/>
                  <a:pt x="6540" y="20108"/>
                </a:cubicBezTo>
                <a:cubicBezTo>
                  <a:pt x="6416" y="20114"/>
                  <a:pt x="6329" y="20120"/>
                  <a:pt x="6212" y="20127"/>
                </a:cubicBezTo>
                <a:cubicBezTo>
                  <a:pt x="6240" y="20075"/>
                  <a:pt x="6264" y="20018"/>
                  <a:pt x="6272" y="20018"/>
                </a:cubicBezTo>
                <a:close/>
                <a:moveTo>
                  <a:pt x="2664" y="20098"/>
                </a:moveTo>
                <a:cubicBezTo>
                  <a:pt x="2670" y="20098"/>
                  <a:pt x="2684" y="20133"/>
                  <a:pt x="2694" y="20152"/>
                </a:cubicBezTo>
                <a:cubicBezTo>
                  <a:pt x="2653" y="20168"/>
                  <a:pt x="2613" y="20184"/>
                  <a:pt x="2573" y="20200"/>
                </a:cubicBezTo>
                <a:cubicBezTo>
                  <a:pt x="2564" y="20181"/>
                  <a:pt x="2555" y="20160"/>
                  <a:pt x="2547" y="20141"/>
                </a:cubicBezTo>
                <a:cubicBezTo>
                  <a:pt x="2586" y="20126"/>
                  <a:pt x="2625" y="20109"/>
                  <a:pt x="2664" y="20098"/>
                </a:cubicBezTo>
                <a:cubicBezTo>
                  <a:pt x="2664" y="20098"/>
                  <a:pt x="2664" y="20098"/>
                  <a:pt x="2664" y="20098"/>
                </a:cubicBezTo>
                <a:close/>
                <a:moveTo>
                  <a:pt x="989" y="20221"/>
                </a:moveTo>
                <a:lnTo>
                  <a:pt x="989" y="20221"/>
                </a:lnTo>
                <a:cubicBezTo>
                  <a:pt x="944" y="20277"/>
                  <a:pt x="899" y="20302"/>
                  <a:pt x="853" y="20302"/>
                </a:cubicBezTo>
                <a:cubicBezTo>
                  <a:pt x="810" y="20302"/>
                  <a:pt x="766" y="20280"/>
                  <a:pt x="722" y="20238"/>
                </a:cubicBezTo>
                <a:cubicBezTo>
                  <a:pt x="810" y="20231"/>
                  <a:pt x="901" y="20226"/>
                  <a:pt x="989" y="20221"/>
                </a:cubicBezTo>
                <a:close/>
                <a:moveTo>
                  <a:pt x="977" y="20403"/>
                </a:moveTo>
                <a:cubicBezTo>
                  <a:pt x="1042" y="20528"/>
                  <a:pt x="1042" y="20528"/>
                  <a:pt x="840" y="20588"/>
                </a:cubicBezTo>
                <a:cubicBezTo>
                  <a:pt x="883" y="20530"/>
                  <a:pt x="927" y="20471"/>
                  <a:pt x="977" y="20403"/>
                </a:cubicBezTo>
                <a:close/>
                <a:moveTo>
                  <a:pt x="8597" y="20651"/>
                </a:moveTo>
                <a:cubicBezTo>
                  <a:pt x="8606" y="20666"/>
                  <a:pt x="8616" y="20679"/>
                  <a:pt x="8625" y="20694"/>
                </a:cubicBezTo>
                <a:cubicBezTo>
                  <a:pt x="8586" y="20720"/>
                  <a:pt x="8546" y="20745"/>
                  <a:pt x="8509" y="20768"/>
                </a:cubicBezTo>
                <a:cubicBezTo>
                  <a:pt x="8500" y="20754"/>
                  <a:pt x="8489" y="20740"/>
                  <a:pt x="8481" y="20725"/>
                </a:cubicBezTo>
                <a:cubicBezTo>
                  <a:pt x="8519" y="20700"/>
                  <a:pt x="8557" y="20676"/>
                  <a:pt x="8597" y="20651"/>
                </a:cubicBezTo>
                <a:close/>
                <a:moveTo>
                  <a:pt x="7885" y="19984"/>
                </a:moveTo>
                <a:lnTo>
                  <a:pt x="7885" y="19984"/>
                </a:lnTo>
                <a:cubicBezTo>
                  <a:pt x="7963" y="20044"/>
                  <a:pt x="8041" y="20105"/>
                  <a:pt x="8140" y="20182"/>
                </a:cubicBezTo>
                <a:cubicBezTo>
                  <a:pt x="8154" y="20245"/>
                  <a:pt x="8127" y="20256"/>
                  <a:pt x="8089" y="20256"/>
                </a:cubicBezTo>
                <a:cubicBezTo>
                  <a:pt x="8068" y="20256"/>
                  <a:pt x="8044" y="20253"/>
                  <a:pt x="8021" y="20253"/>
                </a:cubicBezTo>
                <a:cubicBezTo>
                  <a:pt x="8003" y="20253"/>
                  <a:pt x="7986" y="20255"/>
                  <a:pt x="7972" y="20262"/>
                </a:cubicBezTo>
                <a:cubicBezTo>
                  <a:pt x="7960" y="20370"/>
                  <a:pt x="8208" y="20328"/>
                  <a:pt x="8103" y="20464"/>
                </a:cubicBezTo>
                <a:cubicBezTo>
                  <a:pt x="8069" y="20506"/>
                  <a:pt x="7996" y="20520"/>
                  <a:pt x="7911" y="20542"/>
                </a:cubicBezTo>
                <a:cubicBezTo>
                  <a:pt x="8034" y="20599"/>
                  <a:pt x="8087" y="20624"/>
                  <a:pt x="8132" y="20645"/>
                </a:cubicBezTo>
                <a:cubicBezTo>
                  <a:pt x="8127" y="20845"/>
                  <a:pt x="7955" y="20865"/>
                  <a:pt x="7850" y="20944"/>
                </a:cubicBezTo>
                <a:cubicBezTo>
                  <a:pt x="7846" y="20948"/>
                  <a:pt x="7839" y="20949"/>
                  <a:pt x="7831" y="20949"/>
                </a:cubicBezTo>
                <a:cubicBezTo>
                  <a:pt x="7795" y="20949"/>
                  <a:pt x="7730" y="20914"/>
                  <a:pt x="7669" y="20896"/>
                </a:cubicBezTo>
                <a:cubicBezTo>
                  <a:pt x="7760" y="20763"/>
                  <a:pt x="8014" y="20838"/>
                  <a:pt x="7898" y="20544"/>
                </a:cubicBezTo>
                <a:lnTo>
                  <a:pt x="7898" y="20544"/>
                </a:lnTo>
                <a:cubicBezTo>
                  <a:pt x="7878" y="20551"/>
                  <a:pt x="7856" y="20556"/>
                  <a:pt x="7833" y="20564"/>
                </a:cubicBezTo>
                <a:cubicBezTo>
                  <a:pt x="7814" y="20589"/>
                  <a:pt x="7767" y="20647"/>
                  <a:pt x="7701" y="20729"/>
                </a:cubicBezTo>
                <a:cubicBezTo>
                  <a:pt x="7673" y="20650"/>
                  <a:pt x="7653" y="20594"/>
                  <a:pt x="7626" y="20525"/>
                </a:cubicBezTo>
                <a:cubicBezTo>
                  <a:pt x="7699" y="20511"/>
                  <a:pt x="7757" y="20507"/>
                  <a:pt x="7810" y="20491"/>
                </a:cubicBezTo>
                <a:cubicBezTo>
                  <a:pt x="7895" y="20465"/>
                  <a:pt x="7941" y="20387"/>
                  <a:pt x="7892" y="20320"/>
                </a:cubicBezTo>
                <a:cubicBezTo>
                  <a:pt x="7804" y="20200"/>
                  <a:pt x="7854" y="20096"/>
                  <a:pt x="7885" y="19984"/>
                </a:cubicBezTo>
                <a:lnTo>
                  <a:pt x="7885" y="19984"/>
                </a:lnTo>
                <a:close/>
                <a:moveTo>
                  <a:pt x="1010" y="20768"/>
                </a:moveTo>
                <a:cubicBezTo>
                  <a:pt x="1022" y="20859"/>
                  <a:pt x="1027" y="20906"/>
                  <a:pt x="1036" y="20978"/>
                </a:cubicBezTo>
                <a:cubicBezTo>
                  <a:pt x="959" y="20953"/>
                  <a:pt x="903" y="20935"/>
                  <a:pt x="814" y="20906"/>
                </a:cubicBezTo>
                <a:cubicBezTo>
                  <a:pt x="885" y="20856"/>
                  <a:pt x="928" y="20827"/>
                  <a:pt x="1010" y="20768"/>
                </a:cubicBezTo>
                <a:close/>
                <a:moveTo>
                  <a:pt x="6606" y="20902"/>
                </a:moveTo>
                <a:cubicBezTo>
                  <a:pt x="6614" y="20923"/>
                  <a:pt x="6622" y="20945"/>
                  <a:pt x="6627" y="20966"/>
                </a:cubicBezTo>
                <a:cubicBezTo>
                  <a:pt x="6556" y="20987"/>
                  <a:pt x="6488" y="21007"/>
                  <a:pt x="6419" y="21028"/>
                </a:cubicBezTo>
                <a:cubicBezTo>
                  <a:pt x="6414" y="21013"/>
                  <a:pt x="6408" y="20996"/>
                  <a:pt x="6403" y="20980"/>
                </a:cubicBezTo>
                <a:lnTo>
                  <a:pt x="6606" y="20902"/>
                </a:lnTo>
                <a:close/>
                <a:moveTo>
                  <a:pt x="3660" y="20955"/>
                </a:moveTo>
                <a:cubicBezTo>
                  <a:pt x="3674" y="20957"/>
                  <a:pt x="3690" y="20960"/>
                  <a:pt x="3705" y="20961"/>
                </a:cubicBezTo>
                <a:cubicBezTo>
                  <a:pt x="3700" y="21007"/>
                  <a:pt x="3698" y="21054"/>
                  <a:pt x="3695" y="21101"/>
                </a:cubicBezTo>
                <a:cubicBezTo>
                  <a:pt x="3678" y="21099"/>
                  <a:pt x="3658" y="21098"/>
                  <a:pt x="3639" y="21095"/>
                </a:cubicBezTo>
                <a:cubicBezTo>
                  <a:pt x="3647" y="21048"/>
                  <a:pt x="3654" y="21001"/>
                  <a:pt x="3660" y="20955"/>
                </a:cubicBezTo>
                <a:close/>
                <a:moveTo>
                  <a:pt x="8017" y="21029"/>
                </a:moveTo>
                <a:cubicBezTo>
                  <a:pt x="8059" y="21029"/>
                  <a:pt x="8115" y="21073"/>
                  <a:pt x="8207" y="21161"/>
                </a:cubicBezTo>
                <a:cubicBezTo>
                  <a:pt x="8092" y="21168"/>
                  <a:pt x="7998" y="21173"/>
                  <a:pt x="7899" y="21178"/>
                </a:cubicBezTo>
                <a:cubicBezTo>
                  <a:pt x="7942" y="21078"/>
                  <a:pt x="7972" y="21029"/>
                  <a:pt x="8017" y="21029"/>
                </a:cubicBezTo>
                <a:close/>
                <a:moveTo>
                  <a:pt x="778" y="21059"/>
                </a:moveTo>
                <a:cubicBezTo>
                  <a:pt x="808" y="21059"/>
                  <a:pt x="850" y="21099"/>
                  <a:pt x="934" y="21182"/>
                </a:cubicBezTo>
                <a:cubicBezTo>
                  <a:pt x="859" y="21173"/>
                  <a:pt x="783" y="21166"/>
                  <a:pt x="700" y="21156"/>
                </a:cubicBezTo>
                <a:cubicBezTo>
                  <a:pt x="732" y="21092"/>
                  <a:pt x="750" y="21059"/>
                  <a:pt x="778" y="21059"/>
                </a:cubicBezTo>
                <a:close/>
                <a:moveTo>
                  <a:pt x="6567" y="21214"/>
                </a:moveTo>
                <a:cubicBezTo>
                  <a:pt x="6592" y="21214"/>
                  <a:pt x="6618" y="21223"/>
                  <a:pt x="6645" y="21234"/>
                </a:cubicBezTo>
                <a:cubicBezTo>
                  <a:pt x="6647" y="21252"/>
                  <a:pt x="6648" y="21271"/>
                  <a:pt x="6649" y="21289"/>
                </a:cubicBezTo>
                <a:cubicBezTo>
                  <a:pt x="6595" y="21298"/>
                  <a:pt x="6541" y="21308"/>
                  <a:pt x="6467" y="21319"/>
                </a:cubicBezTo>
                <a:cubicBezTo>
                  <a:pt x="6492" y="21238"/>
                  <a:pt x="6528" y="21214"/>
                  <a:pt x="6567" y="21214"/>
                </a:cubicBezTo>
                <a:close/>
                <a:moveTo>
                  <a:pt x="8094" y="21353"/>
                </a:moveTo>
                <a:cubicBezTo>
                  <a:pt x="8142" y="21353"/>
                  <a:pt x="8193" y="21379"/>
                  <a:pt x="8248" y="21448"/>
                </a:cubicBezTo>
                <a:cubicBezTo>
                  <a:pt x="8193" y="21505"/>
                  <a:pt x="8140" y="21529"/>
                  <a:pt x="8087" y="21529"/>
                </a:cubicBezTo>
                <a:cubicBezTo>
                  <a:pt x="8028" y="21529"/>
                  <a:pt x="7970" y="21500"/>
                  <a:pt x="7910" y="21453"/>
                </a:cubicBezTo>
                <a:cubicBezTo>
                  <a:pt x="7971" y="21397"/>
                  <a:pt x="8031" y="21353"/>
                  <a:pt x="8094" y="21353"/>
                </a:cubicBezTo>
                <a:close/>
                <a:moveTo>
                  <a:pt x="976" y="21298"/>
                </a:moveTo>
                <a:lnTo>
                  <a:pt x="976" y="21298"/>
                </a:lnTo>
                <a:cubicBezTo>
                  <a:pt x="1027" y="21452"/>
                  <a:pt x="929" y="21496"/>
                  <a:pt x="840" y="21606"/>
                </a:cubicBezTo>
                <a:cubicBezTo>
                  <a:pt x="810" y="21485"/>
                  <a:pt x="795" y="21423"/>
                  <a:pt x="773" y="21330"/>
                </a:cubicBezTo>
                <a:cubicBezTo>
                  <a:pt x="847" y="21319"/>
                  <a:pt x="911" y="21309"/>
                  <a:pt x="976" y="21298"/>
                </a:cubicBezTo>
                <a:close/>
                <a:moveTo>
                  <a:pt x="7995" y="21742"/>
                </a:moveTo>
                <a:lnTo>
                  <a:pt x="7995" y="21742"/>
                </a:lnTo>
                <a:cubicBezTo>
                  <a:pt x="8073" y="21771"/>
                  <a:pt x="8119" y="21776"/>
                  <a:pt x="8148" y="21801"/>
                </a:cubicBezTo>
                <a:cubicBezTo>
                  <a:pt x="8175" y="21823"/>
                  <a:pt x="8181" y="21867"/>
                  <a:pt x="8196" y="21902"/>
                </a:cubicBezTo>
                <a:cubicBezTo>
                  <a:pt x="8177" y="21914"/>
                  <a:pt x="8157" y="21924"/>
                  <a:pt x="8138" y="21937"/>
                </a:cubicBezTo>
                <a:cubicBezTo>
                  <a:pt x="8099" y="21885"/>
                  <a:pt x="8062" y="21833"/>
                  <a:pt x="7995" y="21742"/>
                </a:cubicBezTo>
                <a:close/>
                <a:moveTo>
                  <a:pt x="2896" y="21775"/>
                </a:moveTo>
                <a:lnTo>
                  <a:pt x="2896" y="21775"/>
                </a:lnTo>
                <a:cubicBezTo>
                  <a:pt x="2966" y="21849"/>
                  <a:pt x="3017" y="21902"/>
                  <a:pt x="3075" y="21964"/>
                </a:cubicBezTo>
                <a:cubicBezTo>
                  <a:pt x="3034" y="21975"/>
                  <a:pt x="3005" y="21983"/>
                  <a:pt x="2984" y="21983"/>
                </a:cubicBezTo>
                <a:cubicBezTo>
                  <a:pt x="2930" y="21983"/>
                  <a:pt x="2923" y="21936"/>
                  <a:pt x="2896" y="21775"/>
                </a:cubicBezTo>
                <a:close/>
                <a:moveTo>
                  <a:pt x="3763" y="21942"/>
                </a:moveTo>
                <a:cubicBezTo>
                  <a:pt x="3816" y="21954"/>
                  <a:pt x="3868" y="21965"/>
                  <a:pt x="3922" y="21976"/>
                </a:cubicBezTo>
                <a:cubicBezTo>
                  <a:pt x="3919" y="21991"/>
                  <a:pt x="3917" y="22007"/>
                  <a:pt x="3913" y="22021"/>
                </a:cubicBezTo>
                <a:cubicBezTo>
                  <a:pt x="3861" y="22007"/>
                  <a:pt x="3807" y="21994"/>
                  <a:pt x="3754" y="21981"/>
                </a:cubicBezTo>
                <a:cubicBezTo>
                  <a:pt x="3757" y="21968"/>
                  <a:pt x="3760" y="21955"/>
                  <a:pt x="3763" y="21942"/>
                </a:cubicBezTo>
                <a:close/>
                <a:moveTo>
                  <a:pt x="3721" y="22216"/>
                </a:moveTo>
                <a:cubicBezTo>
                  <a:pt x="3761" y="22227"/>
                  <a:pt x="3800" y="22236"/>
                  <a:pt x="3879" y="22256"/>
                </a:cubicBezTo>
                <a:cubicBezTo>
                  <a:pt x="3806" y="22305"/>
                  <a:pt x="3767" y="22331"/>
                  <a:pt x="3690" y="22383"/>
                </a:cubicBezTo>
                <a:cubicBezTo>
                  <a:pt x="3706" y="22298"/>
                  <a:pt x="3714" y="22258"/>
                  <a:pt x="3721" y="22216"/>
                </a:cubicBezTo>
                <a:close/>
                <a:moveTo>
                  <a:pt x="8192" y="22125"/>
                </a:moveTo>
                <a:cubicBezTo>
                  <a:pt x="8272" y="22213"/>
                  <a:pt x="8347" y="22297"/>
                  <a:pt x="8446" y="22411"/>
                </a:cubicBezTo>
                <a:cubicBezTo>
                  <a:pt x="8442" y="22411"/>
                  <a:pt x="8437" y="22411"/>
                  <a:pt x="8432" y="22411"/>
                </a:cubicBezTo>
                <a:cubicBezTo>
                  <a:pt x="8362" y="22411"/>
                  <a:pt x="8298" y="22424"/>
                  <a:pt x="8237" y="22424"/>
                </a:cubicBezTo>
                <a:cubicBezTo>
                  <a:pt x="8178" y="22424"/>
                  <a:pt x="8122" y="22411"/>
                  <a:pt x="8066" y="22359"/>
                </a:cubicBezTo>
                <a:cubicBezTo>
                  <a:pt x="8106" y="22286"/>
                  <a:pt x="8145" y="22213"/>
                  <a:pt x="8192" y="22125"/>
                </a:cubicBezTo>
                <a:close/>
                <a:moveTo>
                  <a:pt x="8190" y="22573"/>
                </a:moveTo>
                <a:cubicBezTo>
                  <a:pt x="8310" y="22589"/>
                  <a:pt x="8431" y="22604"/>
                  <a:pt x="8598" y="22625"/>
                </a:cubicBezTo>
                <a:cubicBezTo>
                  <a:pt x="8514" y="22658"/>
                  <a:pt x="8441" y="22685"/>
                  <a:pt x="8376" y="22685"/>
                </a:cubicBezTo>
                <a:cubicBezTo>
                  <a:pt x="8308" y="22685"/>
                  <a:pt x="8248" y="22656"/>
                  <a:pt x="8190" y="22573"/>
                </a:cubicBezTo>
                <a:close/>
                <a:moveTo>
                  <a:pt x="849" y="21632"/>
                </a:moveTo>
                <a:cubicBezTo>
                  <a:pt x="904" y="21637"/>
                  <a:pt x="992" y="21645"/>
                  <a:pt x="1116" y="21657"/>
                </a:cubicBezTo>
                <a:cubicBezTo>
                  <a:pt x="948" y="21782"/>
                  <a:pt x="1147" y="22038"/>
                  <a:pt x="880" y="22087"/>
                </a:cubicBezTo>
                <a:cubicBezTo>
                  <a:pt x="928" y="22156"/>
                  <a:pt x="981" y="22194"/>
                  <a:pt x="979" y="22232"/>
                </a:cubicBezTo>
                <a:cubicBezTo>
                  <a:pt x="976" y="22278"/>
                  <a:pt x="951" y="22309"/>
                  <a:pt x="913" y="22309"/>
                </a:cubicBezTo>
                <a:cubicBezTo>
                  <a:pt x="895" y="22309"/>
                  <a:pt x="876" y="22303"/>
                  <a:pt x="854" y="22289"/>
                </a:cubicBezTo>
                <a:lnTo>
                  <a:pt x="854" y="22289"/>
                </a:lnTo>
                <a:cubicBezTo>
                  <a:pt x="855" y="22290"/>
                  <a:pt x="855" y="22293"/>
                  <a:pt x="855" y="22294"/>
                </a:cubicBezTo>
                <a:cubicBezTo>
                  <a:pt x="856" y="22295"/>
                  <a:pt x="857" y="22295"/>
                  <a:pt x="859" y="22295"/>
                </a:cubicBezTo>
                <a:cubicBezTo>
                  <a:pt x="857" y="22297"/>
                  <a:pt x="856" y="22297"/>
                  <a:pt x="855" y="22298"/>
                </a:cubicBezTo>
                <a:cubicBezTo>
                  <a:pt x="866" y="22418"/>
                  <a:pt x="892" y="22536"/>
                  <a:pt x="989" y="22643"/>
                </a:cubicBezTo>
                <a:cubicBezTo>
                  <a:pt x="936" y="22657"/>
                  <a:pt x="889" y="22687"/>
                  <a:pt x="852" y="22687"/>
                </a:cubicBezTo>
                <a:cubicBezTo>
                  <a:pt x="821" y="22687"/>
                  <a:pt x="796" y="22666"/>
                  <a:pt x="778" y="22600"/>
                </a:cubicBezTo>
                <a:cubicBezTo>
                  <a:pt x="761" y="22535"/>
                  <a:pt x="723" y="22518"/>
                  <a:pt x="680" y="22518"/>
                </a:cubicBezTo>
                <a:cubicBezTo>
                  <a:pt x="643" y="22518"/>
                  <a:pt x="603" y="22530"/>
                  <a:pt x="568" y="22536"/>
                </a:cubicBezTo>
                <a:cubicBezTo>
                  <a:pt x="555" y="22538"/>
                  <a:pt x="542" y="22539"/>
                  <a:pt x="531" y="22539"/>
                </a:cubicBezTo>
                <a:cubicBezTo>
                  <a:pt x="444" y="22539"/>
                  <a:pt x="422" y="22484"/>
                  <a:pt x="421" y="22371"/>
                </a:cubicBezTo>
                <a:lnTo>
                  <a:pt x="421" y="22371"/>
                </a:lnTo>
                <a:cubicBezTo>
                  <a:pt x="523" y="22420"/>
                  <a:pt x="605" y="22461"/>
                  <a:pt x="724" y="22518"/>
                </a:cubicBezTo>
                <a:cubicBezTo>
                  <a:pt x="692" y="22455"/>
                  <a:pt x="682" y="22431"/>
                  <a:pt x="669" y="22408"/>
                </a:cubicBezTo>
                <a:lnTo>
                  <a:pt x="854" y="22298"/>
                </a:lnTo>
                <a:lnTo>
                  <a:pt x="854" y="22294"/>
                </a:lnTo>
                <a:cubicBezTo>
                  <a:pt x="772" y="22270"/>
                  <a:pt x="689" y="22246"/>
                  <a:pt x="600" y="22221"/>
                </a:cubicBezTo>
                <a:cubicBezTo>
                  <a:pt x="637" y="22185"/>
                  <a:pt x="678" y="22147"/>
                  <a:pt x="727" y="22099"/>
                </a:cubicBezTo>
                <a:cubicBezTo>
                  <a:pt x="699" y="22052"/>
                  <a:pt x="669" y="22006"/>
                  <a:pt x="649" y="21971"/>
                </a:cubicBezTo>
                <a:cubicBezTo>
                  <a:pt x="714" y="21860"/>
                  <a:pt x="777" y="21755"/>
                  <a:pt x="849" y="21632"/>
                </a:cubicBezTo>
                <a:close/>
                <a:moveTo>
                  <a:pt x="3819" y="22627"/>
                </a:moveTo>
                <a:cubicBezTo>
                  <a:pt x="3855" y="22669"/>
                  <a:pt x="3886" y="22692"/>
                  <a:pt x="3884" y="22710"/>
                </a:cubicBezTo>
                <a:cubicBezTo>
                  <a:pt x="3882" y="22736"/>
                  <a:pt x="3853" y="22760"/>
                  <a:pt x="3836" y="22784"/>
                </a:cubicBezTo>
                <a:cubicBezTo>
                  <a:pt x="3813" y="22765"/>
                  <a:pt x="3780" y="22747"/>
                  <a:pt x="3772" y="22724"/>
                </a:cubicBezTo>
                <a:cubicBezTo>
                  <a:pt x="3766" y="22704"/>
                  <a:pt x="3793" y="22675"/>
                  <a:pt x="3819" y="22627"/>
                </a:cubicBezTo>
                <a:close/>
                <a:moveTo>
                  <a:pt x="6482" y="22883"/>
                </a:moveTo>
                <a:cubicBezTo>
                  <a:pt x="6499" y="22883"/>
                  <a:pt x="6519" y="22889"/>
                  <a:pt x="6535" y="22889"/>
                </a:cubicBezTo>
                <a:cubicBezTo>
                  <a:pt x="6537" y="22889"/>
                  <a:pt x="6539" y="22889"/>
                  <a:pt x="6541" y="22889"/>
                </a:cubicBezTo>
                <a:cubicBezTo>
                  <a:pt x="6542" y="22889"/>
                  <a:pt x="6542" y="22889"/>
                  <a:pt x="6543" y="22889"/>
                </a:cubicBezTo>
                <a:cubicBezTo>
                  <a:pt x="6556" y="22889"/>
                  <a:pt x="6573" y="22897"/>
                  <a:pt x="6619" y="22912"/>
                </a:cubicBezTo>
                <a:cubicBezTo>
                  <a:pt x="6543" y="22928"/>
                  <a:pt x="6497" y="22937"/>
                  <a:pt x="6452" y="22945"/>
                </a:cubicBezTo>
                <a:cubicBezTo>
                  <a:pt x="6443" y="22894"/>
                  <a:pt x="6459" y="22883"/>
                  <a:pt x="6482" y="22883"/>
                </a:cubicBezTo>
                <a:close/>
                <a:moveTo>
                  <a:pt x="8212" y="22822"/>
                </a:moveTo>
                <a:lnTo>
                  <a:pt x="8212" y="22822"/>
                </a:lnTo>
                <a:cubicBezTo>
                  <a:pt x="8281" y="22887"/>
                  <a:pt x="8310" y="22914"/>
                  <a:pt x="8380" y="22982"/>
                </a:cubicBezTo>
                <a:cubicBezTo>
                  <a:pt x="8300" y="22963"/>
                  <a:pt x="8267" y="22964"/>
                  <a:pt x="8247" y="22949"/>
                </a:cubicBezTo>
                <a:cubicBezTo>
                  <a:pt x="8232" y="22937"/>
                  <a:pt x="8233" y="22904"/>
                  <a:pt x="8212" y="22822"/>
                </a:cubicBezTo>
                <a:close/>
                <a:moveTo>
                  <a:pt x="3350" y="22891"/>
                </a:moveTo>
                <a:cubicBezTo>
                  <a:pt x="3428" y="22908"/>
                  <a:pt x="3430" y="22920"/>
                  <a:pt x="3459" y="23070"/>
                </a:cubicBezTo>
                <a:cubicBezTo>
                  <a:pt x="3446" y="23074"/>
                  <a:pt x="3434" y="23075"/>
                  <a:pt x="3424" y="23075"/>
                </a:cubicBezTo>
                <a:cubicBezTo>
                  <a:pt x="3320" y="23075"/>
                  <a:pt x="3383" y="22921"/>
                  <a:pt x="3350" y="22891"/>
                </a:cubicBezTo>
                <a:close/>
                <a:moveTo>
                  <a:pt x="7802" y="23000"/>
                </a:moveTo>
                <a:cubicBezTo>
                  <a:pt x="7841" y="23016"/>
                  <a:pt x="7880" y="23032"/>
                  <a:pt x="7916" y="23050"/>
                </a:cubicBezTo>
                <a:cubicBezTo>
                  <a:pt x="7919" y="23052"/>
                  <a:pt x="7905" y="23090"/>
                  <a:pt x="7904" y="23090"/>
                </a:cubicBezTo>
                <a:cubicBezTo>
                  <a:pt x="7861" y="23079"/>
                  <a:pt x="7819" y="23064"/>
                  <a:pt x="7775" y="23052"/>
                </a:cubicBezTo>
                <a:cubicBezTo>
                  <a:pt x="7785" y="23034"/>
                  <a:pt x="7794" y="23016"/>
                  <a:pt x="7802" y="23000"/>
                </a:cubicBezTo>
                <a:close/>
                <a:moveTo>
                  <a:pt x="5465" y="22812"/>
                </a:moveTo>
                <a:cubicBezTo>
                  <a:pt x="5541" y="22916"/>
                  <a:pt x="5541" y="22916"/>
                  <a:pt x="5390" y="23166"/>
                </a:cubicBezTo>
                <a:cubicBezTo>
                  <a:pt x="5222" y="22977"/>
                  <a:pt x="5478" y="22956"/>
                  <a:pt x="5465" y="22812"/>
                </a:cubicBezTo>
                <a:close/>
                <a:moveTo>
                  <a:pt x="3986" y="22932"/>
                </a:moveTo>
                <a:lnTo>
                  <a:pt x="3986" y="22932"/>
                </a:lnTo>
                <a:cubicBezTo>
                  <a:pt x="3965" y="23033"/>
                  <a:pt x="3948" y="23120"/>
                  <a:pt x="3926" y="23230"/>
                </a:cubicBezTo>
                <a:cubicBezTo>
                  <a:pt x="3871" y="23000"/>
                  <a:pt x="3871" y="23000"/>
                  <a:pt x="3986" y="22932"/>
                </a:cubicBezTo>
                <a:close/>
                <a:moveTo>
                  <a:pt x="8520" y="23178"/>
                </a:moveTo>
                <a:cubicBezTo>
                  <a:pt x="8520" y="23178"/>
                  <a:pt x="8520" y="23178"/>
                  <a:pt x="8520" y="23178"/>
                </a:cubicBezTo>
                <a:cubicBezTo>
                  <a:pt x="8540" y="23209"/>
                  <a:pt x="8557" y="23242"/>
                  <a:pt x="8577" y="23276"/>
                </a:cubicBezTo>
                <a:cubicBezTo>
                  <a:pt x="8559" y="23284"/>
                  <a:pt x="8541" y="23292"/>
                  <a:pt x="8525" y="23300"/>
                </a:cubicBezTo>
                <a:cubicBezTo>
                  <a:pt x="8512" y="23266"/>
                  <a:pt x="8498" y="23232"/>
                  <a:pt x="8486" y="23198"/>
                </a:cubicBezTo>
                <a:cubicBezTo>
                  <a:pt x="8484" y="23194"/>
                  <a:pt x="8518" y="23178"/>
                  <a:pt x="8520" y="23178"/>
                </a:cubicBezTo>
                <a:close/>
                <a:moveTo>
                  <a:pt x="5673" y="23156"/>
                </a:moveTo>
                <a:cubicBezTo>
                  <a:pt x="5691" y="23205"/>
                  <a:pt x="5707" y="23253"/>
                  <a:pt x="5726" y="23303"/>
                </a:cubicBezTo>
                <a:cubicBezTo>
                  <a:pt x="5709" y="23308"/>
                  <a:pt x="5691" y="23312"/>
                  <a:pt x="5674" y="23315"/>
                </a:cubicBezTo>
                <a:cubicBezTo>
                  <a:pt x="5659" y="23267"/>
                  <a:pt x="5645" y="23219"/>
                  <a:pt x="5629" y="23172"/>
                </a:cubicBezTo>
                <a:lnTo>
                  <a:pt x="5673" y="23156"/>
                </a:lnTo>
                <a:close/>
                <a:moveTo>
                  <a:pt x="6431" y="23106"/>
                </a:moveTo>
                <a:cubicBezTo>
                  <a:pt x="6536" y="23145"/>
                  <a:pt x="6582" y="23206"/>
                  <a:pt x="6536" y="23354"/>
                </a:cubicBezTo>
                <a:cubicBezTo>
                  <a:pt x="6491" y="23244"/>
                  <a:pt x="6462" y="23175"/>
                  <a:pt x="6431" y="23106"/>
                </a:cubicBezTo>
                <a:close/>
                <a:moveTo>
                  <a:pt x="7519" y="23234"/>
                </a:moveTo>
                <a:cubicBezTo>
                  <a:pt x="7538" y="23279"/>
                  <a:pt x="7557" y="23324"/>
                  <a:pt x="7575" y="23370"/>
                </a:cubicBezTo>
                <a:cubicBezTo>
                  <a:pt x="7558" y="23378"/>
                  <a:pt x="7543" y="23387"/>
                  <a:pt x="7526" y="23397"/>
                </a:cubicBezTo>
                <a:cubicBezTo>
                  <a:pt x="7487" y="23364"/>
                  <a:pt x="7445" y="23331"/>
                  <a:pt x="7393" y="23288"/>
                </a:cubicBezTo>
                <a:cubicBezTo>
                  <a:pt x="7437" y="23271"/>
                  <a:pt x="7477" y="23253"/>
                  <a:pt x="7519" y="23234"/>
                </a:cubicBezTo>
                <a:close/>
                <a:moveTo>
                  <a:pt x="7918" y="23138"/>
                </a:moveTo>
                <a:lnTo>
                  <a:pt x="7918" y="23138"/>
                </a:lnTo>
                <a:cubicBezTo>
                  <a:pt x="7906" y="23246"/>
                  <a:pt x="7898" y="23318"/>
                  <a:pt x="7887" y="23420"/>
                </a:cubicBezTo>
                <a:cubicBezTo>
                  <a:pt x="7806" y="23360"/>
                  <a:pt x="7743" y="23313"/>
                  <a:pt x="7650" y="23244"/>
                </a:cubicBezTo>
                <a:cubicBezTo>
                  <a:pt x="7763" y="23200"/>
                  <a:pt x="7827" y="23175"/>
                  <a:pt x="7918" y="23138"/>
                </a:cubicBezTo>
                <a:close/>
                <a:moveTo>
                  <a:pt x="9468" y="23292"/>
                </a:moveTo>
                <a:cubicBezTo>
                  <a:pt x="9499" y="23334"/>
                  <a:pt x="9531" y="23376"/>
                  <a:pt x="9562" y="23416"/>
                </a:cubicBezTo>
                <a:cubicBezTo>
                  <a:pt x="9545" y="23428"/>
                  <a:pt x="9528" y="23440"/>
                  <a:pt x="9510" y="23453"/>
                </a:cubicBezTo>
                <a:lnTo>
                  <a:pt x="9429" y="23319"/>
                </a:lnTo>
                <a:cubicBezTo>
                  <a:pt x="9442" y="23312"/>
                  <a:pt x="9455" y="23303"/>
                  <a:pt x="9468" y="23292"/>
                </a:cubicBezTo>
                <a:close/>
                <a:moveTo>
                  <a:pt x="5700" y="23440"/>
                </a:moveTo>
                <a:lnTo>
                  <a:pt x="5700" y="23440"/>
                </a:lnTo>
                <a:cubicBezTo>
                  <a:pt x="5762" y="23458"/>
                  <a:pt x="5834" y="23477"/>
                  <a:pt x="5909" y="23498"/>
                </a:cubicBezTo>
                <a:cubicBezTo>
                  <a:pt x="5857" y="23535"/>
                  <a:pt x="5819" y="23553"/>
                  <a:pt x="5790" y="23553"/>
                </a:cubicBezTo>
                <a:cubicBezTo>
                  <a:pt x="5749" y="23553"/>
                  <a:pt x="5725" y="23516"/>
                  <a:pt x="5700" y="23440"/>
                </a:cubicBezTo>
                <a:close/>
                <a:moveTo>
                  <a:pt x="6702" y="23437"/>
                </a:moveTo>
                <a:cubicBezTo>
                  <a:pt x="6702" y="23437"/>
                  <a:pt x="6702" y="23437"/>
                  <a:pt x="6702" y="23437"/>
                </a:cubicBezTo>
                <a:cubicBezTo>
                  <a:pt x="6756" y="23461"/>
                  <a:pt x="6806" y="23490"/>
                  <a:pt x="6858" y="23519"/>
                </a:cubicBezTo>
                <a:cubicBezTo>
                  <a:pt x="6840" y="23542"/>
                  <a:pt x="6821" y="23567"/>
                  <a:pt x="6803" y="23591"/>
                </a:cubicBezTo>
                <a:cubicBezTo>
                  <a:pt x="6757" y="23559"/>
                  <a:pt x="6712" y="23527"/>
                  <a:pt x="6669" y="23491"/>
                </a:cubicBezTo>
                <a:cubicBezTo>
                  <a:pt x="6666" y="23489"/>
                  <a:pt x="6699" y="23437"/>
                  <a:pt x="6702" y="23437"/>
                </a:cubicBezTo>
                <a:close/>
                <a:moveTo>
                  <a:pt x="3417" y="23476"/>
                </a:moveTo>
                <a:cubicBezTo>
                  <a:pt x="3469" y="23550"/>
                  <a:pt x="3501" y="23575"/>
                  <a:pt x="3501" y="23600"/>
                </a:cubicBezTo>
                <a:cubicBezTo>
                  <a:pt x="3501" y="23638"/>
                  <a:pt x="3481" y="23679"/>
                  <a:pt x="3467" y="23720"/>
                </a:cubicBezTo>
                <a:cubicBezTo>
                  <a:pt x="3441" y="23688"/>
                  <a:pt x="3408" y="23661"/>
                  <a:pt x="3392" y="23625"/>
                </a:cubicBezTo>
                <a:cubicBezTo>
                  <a:pt x="3382" y="23601"/>
                  <a:pt x="3399" y="23567"/>
                  <a:pt x="3417" y="23476"/>
                </a:cubicBezTo>
                <a:close/>
                <a:moveTo>
                  <a:pt x="9646" y="23662"/>
                </a:moveTo>
                <a:lnTo>
                  <a:pt x="9657" y="23716"/>
                </a:lnTo>
                <a:cubicBezTo>
                  <a:pt x="9610" y="23725"/>
                  <a:pt x="9563" y="23734"/>
                  <a:pt x="9517" y="23741"/>
                </a:cubicBezTo>
                <a:cubicBezTo>
                  <a:pt x="9513" y="23726"/>
                  <a:pt x="9509" y="23710"/>
                  <a:pt x="9506" y="23695"/>
                </a:cubicBezTo>
                <a:cubicBezTo>
                  <a:pt x="9552" y="23683"/>
                  <a:pt x="9599" y="23673"/>
                  <a:pt x="9646" y="23662"/>
                </a:cubicBezTo>
                <a:close/>
                <a:moveTo>
                  <a:pt x="9801" y="23633"/>
                </a:moveTo>
                <a:cubicBezTo>
                  <a:pt x="9883" y="23758"/>
                  <a:pt x="9883" y="23760"/>
                  <a:pt x="9729" y="23773"/>
                </a:cubicBezTo>
                <a:cubicBezTo>
                  <a:pt x="9728" y="23774"/>
                  <a:pt x="9728" y="23777"/>
                  <a:pt x="9727" y="23778"/>
                </a:cubicBezTo>
                <a:cubicBezTo>
                  <a:pt x="9724" y="23779"/>
                  <a:pt x="9723" y="23779"/>
                  <a:pt x="9722" y="23781"/>
                </a:cubicBezTo>
                <a:lnTo>
                  <a:pt x="9722" y="23773"/>
                </a:lnTo>
                <a:lnTo>
                  <a:pt x="9729" y="23773"/>
                </a:lnTo>
                <a:cubicBezTo>
                  <a:pt x="9751" y="23730"/>
                  <a:pt x="9774" y="23685"/>
                  <a:pt x="9801" y="23633"/>
                </a:cubicBezTo>
                <a:close/>
                <a:moveTo>
                  <a:pt x="7945" y="23640"/>
                </a:moveTo>
                <a:cubicBezTo>
                  <a:pt x="7887" y="23750"/>
                  <a:pt x="7865" y="23792"/>
                  <a:pt x="7811" y="23792"/>
                </a:cubicBezTo>
                <a:cubicBezTo>
                  <a:pt x="7777" y="23792"/>
                  <a:pt x="7730" y="23776"/>
                  <a:pt x="7656" y="23750"/>
                </a:cubicBezTo>
                <a:cubicBezTo>
                  <a:pt x="7780" y="23703"/>
                  <a:pt x="7850" y="23677"/>
                  <a:pt x="7945" y="23640"/>
                </a:cubicBezTo>
                <a:close/>
                <a:moveTo>
                  <a:pt x="5194" y="23519"/>
                </a:moveTo>
                <a:cubicBezTo>
                  <a:pt x="5210" y="23522"/>
                  <a:pt x="5226" y="23526"/>
                  <a:pt x="5243" y="23529"/>
                </a:cubicBezTo>
                <a:cubicBezTo>
                  <a:pt x="5257" y="23596"/>
                  <a:pt x="5275" y="23663"/>
                  <a:pt x="5282" y="23731"/>
                </a:cubicBezTo>
                <a:cubicBezTo>
                  <a:pt x="5284" y="23757"/>
                  <a:pt x="5255" y="23807"/>
                  <a:pt x="5247" y="23807"/>
                </a:cubicBezTo>
                <a:cubicBezTo>
                  <a:pt x="5247" y="23807"/>
                  <a:pt x="5247" y="23807"/>
                  <a:pt x="5247" y="23807"/>
                </a:cubicBezTo>
                <a:cubicBezTo>
                  <a:pt x="5212" y="23800"/>
                  <a:pt x="5152" y="23777"/>
                  <a:pt x="5152" y="23763"/>
                </a:cubicBezTo>
                <a:cubicBezTo>
                  <a:pt x="5158" y="23682"/>
                  <a:pt x="5178" y="23601"/>
                  <a:pt x="5194" y="23519"/>
                </a:cubicBezTo>
                <a:close/>
                <a:moveTo>
                  <a:pt x="4201" y="23682"/>
                </a:moveTo>
                <a:lnTo>
                  <a:pt x="4201" y="23682"/>
                </a:lnTo>
                <a:cubicBezTo>
                  <a:pt x="4313" y="23685"/>
                  <a:pt x="4313" y="23685"/>
                  <a:pt x="4335" y="23814"/>
                </a:cubicBezTo>
                <a:cubicBezTo>
                  <a:pt x="4287" y="23768"/>
                  <a:pt x="4245" y="23726"/>
                  <a:pt x="4201" y="23682"/>
                </a:cubicBezTo>
                <a:close/>
                <a:moveTo>
                  <a:pt x="5748" y="23786"/>
                </a:moveTo>
                <a:cubicBezTo>
                  <a:pt x="5800" y="23800"/>
                  <a:pt x="5852" y="23814"/>
                  <a:pt x="5904" y="23830"/>
                </a:cubicBezTo>
                <a:cubicBezTo>
                  <a:pt x="5899" y="23849"/>
                  <a:pt x="5894" y="23865"/>
                  <a:pt x="5889" y="23883"/>
                </a:cubicBezTo>
                <a:cubicBezTo>
                  <a:pt x="5837" y="23867"/>
                  <a:pt x="5785" y="23850"/>
                  <a:pt x="5733" y="23834"/>
                </a:cubicBezTo>
                <a:cubicBezTo>
                  <a:pt x="5738" y="23819"/>
                  <a:pt x="5743" y="23802"/>
                  <a:pt x="5748" y="23786"/>
                </a:cubicBezTo>
                <a:close/>
                <a:moveTo>
                  <a:pt x="8176" y="23353"/>
                </a:moveTo>
                <a:cubicBezTo>
                  <a:pt x="8266" y="23353"/>
                  <a:pt x="8298" y="23458"/>
                  <a:pt x="8359" y="23532"/>
                </a:cubicBezTo>
                <a:cubicBezTo>
                  <a:pt x="8410" y="23479"/>
                  <a:pt x="8462" y="23461"/>
                  <a:pt x="8516" y="23461"/>
                </a:cubicBezTo>
                <a:cubicBezTo>
                  <a:pt x="8592" y="23461"/>
                  <a:pt x="8672" y="23497"/>
                  <a:pt x="8757" y="23519"/>
                </a:cubicBezTo>
                <a:cubicBezTo>
                  <a:pt x="8764" y="23633"/>
                  <a:pt x="8771" y="23752"/>
                  <a:pt x="8780" y="23896"/>
                </a:cubicBezTo>
                <a:cubicBezTo>
                  <a:pt x="8738" y="23873"/>
                  <a:pt x="8689" y="23846"/>
                  <a:pt x="8639" y="23820"/>
                </a:cubicBezTo>
                <a:cubicBezTo>
                  <a:pt x="8658" y="23753"/>
                  <a:pt x="8675" y="23694"/>
                  <a:pt x="8700" y="23602"/>
                </a:cubicBezTo>
                <a:cubicBezTo>
                  <a:pt x="8612" y="23588"/>
                  <a:pt x="8539" y="23575"/>
                  <a:pt x="8465" y="23562"/>
                </a:cubicBezTo>
                <a:cubicBezTo>
                  <a:pt x="8455" y="23578"/>
                  <a:pt x="8442" y="23592"/>
                  <a:pt x="8432" y="23609"/>
                </a:cubicBezTo>
                <a:cubicBezTo>
                  <a:pt x="8473" y="23669"/>
                  <a:pt x="8513" y="23728"/>
                  <a:pt x="8567" y="23808"/>
                </a:cubicBezTo>
                <a:cubicBezTo>
                  <a:pt x="8507" y="23806"/>
                  <a:pt x="8410" y="23804"/>
                  <a:pt x="8410" y="23801"/>
                </a:cubicBezTo>
                <a:cubicBezTo>
                  <a:pt x="8409" y="23715"/>
                  <a:pt x="8367" y="23703"/>
                  <a:pt x="8319" y="23703"/>
                </a:cubicBezTo>
                <a:cubicBezTo>
                  <a:pt x="8301" y="23703"/>
                  <a:pt x="8281" y="23704"/>
                  <a:pt x="8263" y="23704"/>
                </a:cubicBezTo>
                <a:cubicBezTo>
                  <a:pt x="8240" y="23704"/>
                  <a:pt x="8220" y="23701"/>
                  <a:pt x="8207" y="23687"/>
                </a:cubicBezTo>
                <a:cubicBezTo>
                  <a:pt x="8207" y="23624"/>
                  <a:pt x="8223" y="23560"/>
                  <a:pt x="8202" y="23516"/>
                </a:cubicBezTo>
                <a:cubicBezTo>
                  <a:pt x="8179" y="23466"/>
                  <a:pt x="8070" y="23470"/>
                  <a:pt x="8112" y="23367"/>
                </a:cubicBezTo>
                <a:cubicBezTo>
                  <a:pt x="8136" y="23357"/>
                  <a:pt x="8158" y="23353"/>
                  <a:pt x="8176" y="23353"/>
                </a:cubicBezTo>
                <a:close/>
                <a:moveTo>
                  <a:pt x="6911" y="23761"/>
                </a:moveTo>
                <a:cubicBezTo>
                  <a:pt x="6916" y="23772"/>
                  <a:pt x="6921" y="23783"/>
                  <a:pt x="6926" y="23795"/>
                </a:cubicBezTo>
                <a:cubicBezTo>
                  <a:pt x="6863" y="23836"/>
                  <a:pt x="6799" y="23878"/>
                  <a:pt x="6707" y="23937"/>
                </a:cubicBezTo>
                <a:cubicBezTo>
                  <a:pt x="6675" y="23890"/>
                  <a:pt x="6648" y="23851"/>
                  <a:pt x="6608" y="23794"/>
                </a:cubicBezTo>
                <a:cubicBezTo>
                  <a:pt x="6723" y="23782"/>
                  <a:pt x="6817" y="23772"/>
                  <a:pt x="6911" y="23761"/>
                </a:cubicBezTo>
                <a:close/>
                <a:moveTo>
                  <a:pt x="1875" y="23811"/>
                </a:moveTo>
                <a:cubicBezTo>
                  <a:pt x="1894" y="23814"/>
                  <a:pt x="1912" y="23816"/>
                  <a:pt x="1932" y="23820"/>
                </a:cubicBezTo>
                <a:cubicBezTo>
                  <a:pt x="1930" y="23889"/>
                  <a:pt x="1929" y="23959"/>
                  <a:pt x="1928" y="24029"/>
                </a:cubicBezTo>
                <a:cubicBezTo>
                  <a:pt x="1904" y="24028"/>
                  <a:pt x="1880" y="24027"/>
                  <a:pt x="1855" y="24026"/>
                </a:cubicBezTo>
                <a:cubicBezTo>
                  <a:pt x="1862" y="23954"/>
                  <a:pt x="1870" y="23882"/>
                  <a:pt x="1875" y="23811"/>
                </a:cubicBezTo>
                <a:close/>
                <a:moveTo>
                  <a:pt x="8173" y="23970"/>
                </a:moveTo>
                <a:cubicBezTo>
                  <a:pt x="8176" y="24022"/>
                  <a:pt x="8178" y="24060"/>
                  <a:pt x="8181" y="24107"/>
                </a:cubicBezTo>
                <a:cubicBezTo>
                  <a:pt x="8123" y="24106"/>
                  <a:pt x="8066" y="24104"/>
                  <a:pt x="7956" y="24099"/>
                </a:cubicBezTo>
                <a:cubicBezTo>
                  <a:pt x="8052" y="24039"/>
                  <a:pt x="8104" y="24010"/>
                  <a:pt x="8173" y="23970"/>
                </a:cubicBezTo>
                <a:close/>
                <a:moveTo>
                  <a:pt x="1516" y="24019"/>
                </a:moveTo>
                <a:cubicBezTo>
                  <a:pt x="1521" y="24032"/>
                  <a:pt x="1527" y="24044"/>
                  <a:pt x="1533" y="24057"/>
                </a:cubicBezTo>
                <a:cubicBezTo>
                  <a:pt x="1481" y="24085"/>
                  <a:pt x="1429" y="24112"/>
                  <a:pt x="1377" y="24141"/>
                </a:cubicBezTo>
                <a:cubicBezTo>
                  <a:pt x="1371" y="24131"/>
                  <a:pt x="1364" y="24121"/>
                  <a:pt x="1359" y="24109"/>
                </a:cubicBezTo>
                <a:lnTo>
                  <a:pt x="1516" y="24019"/>
                </a:lnTo>
                <a:close/>
                <a:moveTo>
                  <a:pt x="6976" y="24002"/>
                </a:moveTo>
                <a:cubicBezTo>
                  <a:pt x="6887" y="24099"/>
                  <a:pt x="6836" y="24147"/>
                  <a:pt x="6791" y="24147"/>
                </a:cubicBezTo>
                <a:cubicBezTo>
                  <a:pt x="6751" y="24147"/>
                  <a:pt x="6715" y="24111"/>
                  <a:pt x="6660" y="24042"/>
                </a:cubicBezTo>
                <a:cubicBezTo>
                  <a:pt x="6775" y="24027"/>
                  <a:pt x="6876" y="24013"/>
                  <a:pt x="6976" y="24002"/>
                </a:cubicBezTo>
                <a:close/>
                <a:moveTo>
                  <a:pt x="7670" y="24075"/>
                </a:moveTo>
                <a:cubicBezTo>
                  <a:pt x="7691" y="24095"/>
                  <a:pt x="7712" y="24112"/>
                  <a:pt x="7733" y="24132"/>
                </a:cubicBezTo>
                <a:cubicBezTo>
                  <a:pt x="7686" y="24163"/>
                  <a:pt x="7639" y="24196"/>
                  <a:pt x="7592" y="24229"/>
                </a:cubicBezTo>
                <a:cubicBezTo>
                  <a:pt x="7585" y="24225"/>
                  <a:pt x="7577" y="24220"/>
                  <a:pt x="7570" y="24216"/>
                </a:cubicBezTo>
                <a:cubicBezTo>
                  <a:pt x="7604" y="24169"/>
                  <a:pt x="7637" y="24122"/>
                  <a:pt x="7670" y="24075"/>
                </a:cubicBezTo>
                <a:close/>
                <a:moveTo>
                  <a:pt x="8359" y="24180"/>
                </a:moveTo>
                <a:cubicBezTo>
                  <a:pt x="8320" y="24240"/>
                  <a:pt x="8290" y="24283"/>
                  <a:pt x="8261" y="24326"/>
                </a:cubicBezTo>
                <a:lnTo>
                  <a:pt x="8261" y="24326"/>
                </a:lnTo>
                <a:cubicBezTo>
                  <a:pt x="8138" y="24319"/>
                  <a:pt x="8013" y="24312"/>
                  <a:pt x="7889" y="24305"/>
                </a:cubicBezTo>
                <a:lnTo>
                  <a:pt x="7889" y="24261"/>
                </a:lnTo>
                <a:cubicBezTo>
                  <a:pt x="8041" y="24234"/>
                  <a:pt x="8192" y="24208"/>
                  <a:pt x="8359" y="24180"/>
                </a:cubicBezTo>
                <a:close/>
                <a:moveTo>
                  <a:pt x="5707" y="24102"/>
                </a:moveTo>
                <a:lnTo>
                  <a:pt x="5707" y="24102"/>
                </a:lnTo>
                <a:cubicBezTo>
                  <a:pt x="5856" y="24169"/>
                  <a:pt x="5826" y="24251"/>
                  <a:pt x="5852" y="24309"/>
                </a:cubicBezTo>
                <a:cubicBezTo>
                  <a:pt x="5834" y="24316"/>
                  <a:pt x="5817" y="24324"/>
                  <a:pt x="5800" y="24330"/>
                </a:cubicBezTo>
                <a:cubicBezTo>
                  <a:pt x="5775" y="24271"/>
                  <a:pt x="5752" y="24211"/>
                  <a:pt x="5707" y="24102"/>
                </a:cubicBezTo>
                <a:close/>
                <a:moveTo>
                  <a:pt x="4680" y="24255"/>
                </a:moveTo>
                <a:cubicBezTo>
                  <a:pt x="4689" y="24267"/>
                  <a:pt x="4697" y="24279"/>
                  <a:pt x="4706" y="24293"/>
                </a:cubicBezTo>
                <a:lnTo>
                  <a:pt x="4608" y="24371"/>
                </a:lnTo>
                <a:cubicBezTo>
                  <a:pt x="4598" y="24351"/>
                  <a:pt x="4576" y="24316"/>
                  <a:pt x="4579" y="24315"/>
                </a:cubicBezTo>
                <a:cubicBezTo>
                  <a:pt x="4610" y="24293"/>
                  <a:pt x="4644" y="24274"/>
                  <a:pt x="4680" y="24255"/>
                </a:cubicBezTo>
                <a:close/>
                <a:moveTo>
                  <a:pt x="4045" y="24248"/>
                </a:moveTo>
                <a:cubicBezTo>
                  <a:pt x="4132" y="24303"/>
                  <a:pt x="4193" y="24342"/>
                  <a:pt x="4272" y="24394"/>
                </a:cubicBezTo>
                <a:cubicBezTo>
                  <a:pt x="4227" y="24398"/>
                  <a:pt x="4193" y="24401"/>
                  <a:pt x="4167" y="24401"/>
                </a:cubicBezTo>
                <a:cubicBezTo>
                  <a:pt x="4087" y="24401"/>
                  <a:pt x="4079" y="24371"/>
                  <a:pt x="4045" y="24248"/>
                </a:cubicBezTo>
                <a:close/>
                <a:moveTo>
                  <a:pt x="8628" y="24005"/>
                </a:moveTo>
                <a:lnTo>
                  <a:pt x="8628" y="24005"/>
                </a:lnTo>
                <a:cubicBezTo>
                  <a:pt x="8774" y="24022"/>
                  <a:pt x="8892" y="24034"/>
                  <a:pt x="9041" y="24052"/>
                </a:cubicBezTo>
                <a:cubicBezTo>
                  <a:pt x="8995" y="24111"/>
                  <a:pt x="8963" y="24151"/>
                  <a:pt x="8927" y="24196"/>
                </a:cubicBezTo>
                <a:cubicBezTo>
                  <a:pt x="8955" y="24266"/>
                  <a:pt x="8983" y="24339"/>
                  <a:pt x="9012" y="24411"/>
                </a:cubicBezTo>
                <a:cubicBezTo>
                  <a:pt x="8991" y="24420"/>
                  <a:pt x="8971" y="24429"/>
                  <a:pt x="8948" y="24439"/>
                </a:cubicBezTo>
                <a:cubicBezTo>
                  <a:pt x="8779" y="24354"/>
                  <a:pt x="8711" y="24193"/>
                  <a:pt x="8628" y="24005"/>
                </a:cubicBezTo>
                <a:close/>
                <a:moveTo>
                  <a:pt x="6173" y="24371"/>
                </a:moveTo>
                <a:cubicBezTo>
                  <a:pt x="6213" y="24380"/>
                  <a:pt x="6254" y="24389"/>
                  <a:pt x="6296" y="24398"/>
                </a:cubicBezTo>
                <a:cubicBezTo>
                  <a:pt x="6293" y="24417"/>
                  <a:pt x="6290" y="24435"/>
                  <a:pt x="6289" y="24454"/>
                </a:cubicBezTo>
                <a:cubicBezTo>
                  <a:pt x="6247" y="24448"/>
                  <a:pt x="6205" y="24441"/>
                  <a:pt x="6165" y="24430"/>
                </a:cubicBezTo>
                <a:cubicBezTo>
                  <a:pt x="6163" y="24430"/>
                  <a:pt x="6170" y="24392"/>
                  <a:pt x="6173" y="24371"/>
                </a:cubicBezTo>
                <a:close/>
                <a:moveTo>
                  <a:pt x="3410" y="24307"/>
                </a:moveTo>
                <a:lnTo>
                  <a:pt x="3410" y="24307"/>
                </a:lnTo>
                <a:cubicBezTo>
                  <a:pt x="3532" y="24328"/>
                  <a:pt x="3616" y="24344"/>
                  <a:pt x="3724" y="24361"/>
                </a:cubicBezTo>
                <a:cubicBezTo>
                  <a:pt x="3707" y="24392"/>
                  <a:pt x="3686" y="24425"/>
                  <a:pt x="3659" y="24472"/>
                </a:cubicBezTo>
                <a:cubicBezTo>
                  <a:pt x="3581" y="24419"/>
                  <a:pt x="3511" y="24372"/>
                  <a:pt x="3410" y="24307"/>
                </a:cubicBezTo>
                <a:close/>
                <a:moveTo>
                  <a:pt x="8262" y="24328"/>
                </a:moveTo>
                <a:lnTo>
                  <a:pt x="8262" y="24334"/>
                </a:lnTo>
                <a:lnTo>
                  <a:pt x="8442" y="24334"/>
                </a:lnTo>
                <a:cubicBezTo>
                  <a:pt x="8413" y="24408"/>
                  <a:pt x="8388" y="24473"/>
                  <a:pt x="8328" y="24473"/>
                </a:cubicBezTo>
                <a:cubicBezTo>
                  <a:pt x="8310" y="24473"/>
                  <a:pt x="8289" y="24467"/>
                  <a:pt x="8264" y="24454"/>
                </a:cubicBezTo>
                <a:cubicBezTo>
                  <a:pt x="8247" y="24446"/>
                  <a:pt x="8260" y="24378"/>
                  <a:pt x="8262" y="24334"/>
                </a:cubicBezTo>
                <a:lnTo>
                  <a:pt x="8257" y="24334"/>
                </a:lnTo>
                <a:cubicBezTo>
                  <a:pt x="8258" y="24332"/>
                  <a:pt x="8259" y="24330"/>
                  <a:pt x="8261" y="24328"/>
                </a:cubicBezTo>
                <a:close/>
                <a:moveTo>
                  <a:pt x="3384" y="24348"/>
                </a:moveTo>
                <a:cubicBezTo>
                  <a:pt x="3378" y="24393"/>
                  <a:pt x="3373" y="24433"/>
                  <a:pt x="3370" y="24472"/>
                </a:cubicBezTo>
                <a:cubicBezTo>
                  <a:pt x="3367" y="24471"/>
                  <a:pt x="3365" y="24471"/>
                  <a:pt x="3362" y="24471"/>
                </a:cubicBezTo>
                <a:cubicBezTo>
                  <a:pt x="3318" y="24471"/>
                  <a:pt x="3268" y="24516"/>
                  <a:pt x="3224" y="24516"/>
                </a:cubicBezTo>
                <a:cubicBezTo>
                  <a:pt x="3196" y="24516"/>
                  <a:pt x="3170" y="24499"/>
                  <a:pt x="3149" y="24443"/>
                </a:cubicBezTo>
                <a:cubicBezTo>
                  <a:pt x="3227" y="24411"/>
                  <a:pt x="3295" y="24383"/>
                  <a:pt x="3384" y="24348"/>
                </a:cubicBezTo>
                <a:close/>
                <a:moveTo>
                  <a:pt x="6771" y="24225"/>
                </a:moveTo>
                <a:cubicBezTo>
                  <a:pt x="6773" y="24225"/>
                  <a:pt x="6774" y="24225"/>
                  <a:pt x="6775" y="24226"/>
                </a:cubicBezTo>
                <a:cubicBezTo>
                  <a:pt x="6854" y="24269"/>
                  <a:pt x="6931" y="24316"/>
                  <a:pt x="7027" y="24372"/>
                </a:cubicBezTo>
                <a:cubicBezTo>
                  <a:pt x="6983" y="24420"/>
                  <a:pt x="6936" y="24470"/>
                  <a:pt x="6872" y="24539"/>
                </a:cubicBezTo>
                <a:cubicBezTo>
                  <a:pt x="6838" y="24466"/>
                  <a:pt x="6814" y="24412"/>
                  <a:pt x="6788" y="24359"/>
                </a:cubicBezTo>
                <a:cubicBezTo>
                  <a:pt x="6774" y="24373"/>
                  <a:pt x="6763" y="24386"/>
                  <a:pt x="6749" y="24401"/>
                </a:cubicBezTo>
                <a:cubicBezTo>
                  <a:pt x="6772" y="24367"/>
                  <a:pt x="6794" y="24333"/>
                  <a:pt x="6816" y="24298"/>
                </a:cubicBezTo>
                <a:cubicBezTo>
                  <a:pt x="6782" y="24284"/>
                  <a:pt x="6754" y="24274"/>
                  <a:pt x="6704" y="24257"/>
                </a:cubicBezTo>
                <a:cubicBezTo>
                  <a:pt x="6737" y="24242"/>
                  <a:pt x="6759" y="24225"/>
                  <a:pt x="6771" y="24225"/>
                </a:cubicBezTo>
                <a:close/>
                <a:moveTo>
                  <a:pt x="7802" y="24492"/>
                </a:moveTo>
                <a:cubicBezTo>
                  <a:pt x="7825" y="24550"/>
                  <a:pt x="7850" y="24607"/>
                  <a:pt x="7874" y="24667"/>
                </a:cubicBezTo>
                <a:cubicBezTo>
                  <a:pt x="7863" y="24672"/>
                  <a:pt x="7852" y="24675"/>
                  <a:pt x="7840" y="24680"/>
                </a:cubicBezTo>
                <a:lnTo>
                  <a:pt x="7762" y="24508"/>
                </a:lnTo>
                <a:cubicBezTo>
                  <a:pt x="7774" y="24503"/>
                  <a:pt x="7788" y="24497"/>
                  <a:pt x="7802" y="24492"/>
                </a:cubicBezTo>
                <a:close/>
                <a:moveTo>
                  <a:pt x="4307" y="24610"/>
                </a:moveTo>
                <a:cubicBezTo>
                  <a:pt x="4334" y="24610"/>
                  <a:pt x="4361" y="24631"/>
                  <a:pt x="4387" y="24696"/>
                </a:cubicBezTo>
                <a:cubicBezTo>
                  <a:pt x="4306" y="24689"/>
                  <a:pt x="4238" y="24683"/>
                  <a:pt x="4171" y="24677"/>
                </a:cubicBezTo>
                <a:lnTo>
                  <a:pt x="4171" y="24677"/>
                </a:lnTo>
                <a:cubicBezTo>
                  <a:pt x="4214" y="24671"/>
                  <a:pt x="4260" y="24610"/>
                  <a:pt x="4307" y="24610"/>
                </a:cubicBezTo>
                <a:close/>
                <a:moveTo>
                  <a:pt x="9290" y="24606"/>
                </a:moveTo>
                <a:cubicBezTo>
                  <a:pt x="9291" y="24606"/>
                  <a:pt x="9291" y="24606"/>
                  <a:pt x="9291" y="24606"/>
                </a:cubicBezTo>
                <a:cubicBezTo>
                  <a:pt x="9318" y="24613"/>
                  <a:pt x="9338" y="24636"/>
                  <a:pt x="9362" y="24653"/>
                </a:cubicBezTo>
                <a:cubicBezTo>
                  <a:pt x="9346" y="24670"/>
                  <a:pt x="9330" y="24685"/>
                  <a:pt x="9301" y="24716"/>
                </a:cubicBezTo>
                <a:cubicBezTo>
                  <a:pt x="9280" y="24693"/>
                  <a:pt x="9254" y="24675"/>
                  <a:pt x="9248" y="24652"/>
                </a:cubicBezTo>
                <a:cubicBezTo>
                  <a:pt x="9245" y="24642"/>
                  <a:pt x="9278" y="24606"/>
                  <a:pt x="9290" y="24606"/>
                </a:cubicBezTo>
                <a:close/>
                <a:moveTo>
                  <a:pt x="8420" y="24579"/>
                </a:moveTo>
                <a:cubicBezTo>
                  <a:pt x="8460" y="24688"/>
                  <a:pt x="8481" y="24748"/>
                  <a:pt x="8507" y="24824"/>
                </a:cubicBezTo>
                <a:cubicBezTo>
                  <a:pt x="8439" y="24829"/>
                  <a:pt x="8387" y="24831"/>
                  <a:pt x="8306" y="24837"/>
                </a:cubicBezTo>
                <a:cubicBezTo>
                  <a:pt x="8345" y="24750"/>
                  <a:pt x="8374" y="24684"/>
                  <a:pt x="8420" y="24579"/>
                </a:cubicBezTo>
                <a:close/>
                <a:moveTo>
                  <a:pt x="8081" y="24675"/>
                </a:moveTo>
                <a:cubicBezTo>
                  <a:pt x="8093" y="24677"/>
                  <a:pt x="8108" y="24679"/>
                  <a:pt x="8121" y="24683"/>
                </a:cubicBezTo>
                <a:cubicBezTo>
                  <a:pt x="8109" y="24745"/>
                  <a:pt x="8096" y="24804"/>
                  <a:pt x="8085" y="24866"/>
                </a:cubicBezTo>
                <a:lnTo>
                  <a:pt x="8038" y="24854"/>
                </a:lnTo>
                <a:cubicBezTo>
                  <a:pt x="8052" y="24794"/>
                  <a:pt x="8066" y="24734"/>
                  <a:pt x="8081" y="24675"/>
                </a:cubicBezTo>
                <a:close/>
                <a:moveTo>
                  <a:pt x="9017" y="24829"/>
                </a:moveTo>
                <a:lnTo>
                  <a:pt x="9103" y="24915"/>
                </a:lnTo>
                <a:cubicBezTo>
                  <a:pt x="9087" y="24929"/>
                  <a:pt x="9073" y="24945"/>
                  <a:pt x="9057" y="24960"/>
                </a:cubicBezTo>
                <a:cubicBezTo>
                  <a:pt x="9029" y="24930"/>
                  <a:pt x="9002" y="24902"/>
                  <a:pt x="8974" y="24873"/>
                </a:cubicBezTo>
                <a:cubicBezTo>
                  <a:pt x="8988" y="24859"/>
                  <a:pt x="9003" y="24844"/>
                  <a:pt x="9017" y="24829"/>
                </a:cubicBezTo>
                <a:close/>
                <a:moveTo>
                  <a:pt x="4186" y="24857"/>
                </a:moveTo>
                <a:cubicBezTo>
                  <a:pt x="4190" y="24914"/>
                  <a:pt x="4194" y="24971"/>
                  <a:pt x="4196" y="25028"/>
                </a:cubicBezTo>
                <a:cubicBezTo>
                  <a:pt x="4181" y="25029"/>
                  <a:pt x="4165" y="25029"/>
                  <a:pt x="4150" y="25031"/>
                </a:cubicBezTo>
                <a:cubicBezTo>
                  <a:pt x="4152" y="24974"/>
                  <a:pt x="4152" y="24918"/>
                  <a:pt x="4153" y="24861"/>
                </a:cubicBezTo>
                <a:cubicBezTo>
                  <a:pt x="4164" y="24859"/>
                  <a:pt x="4175" y="24859"/>
                  <a:pt x="4186" y="24857"/>
                </a:cubicBezTo>
                <a:close/>
                <a:moveTo>
                  <a:pt x="5703" y="24784"/>
                </a:moveTo>
                <a:lnTo>
                  <a:pt x="5703" y="24784"/>
                </a:lnTo>
                <a:cubicBezTo>
                  <a:pt x="5753" y="24845"/>
                  <a:pt x="5801" y="24904"/>
                  <a:pt x="5857" y="24972"/>
                </a:cubicBezTo>
                <a:cubicBezTo>
                  <a:pt x="5827" y="24996"/>
                  <a:pt x="5799" y="25018"/>
                  <a:pt x="5770" y="25040"/>
                </a:cubicBezTo>
                <a:lnTo>
                  <a:pt x="5773" y="25040"/>
                </a:lnTo>
                <a:cubicBezTo>
                  <a:pt x="5774" y="25042"/>
                  <a:pt x="5774" y="25043"/>
                  <a:pt x="5774" y="25044"/>
                </a:cubicBezTo>
                <a:cubicBezTo>
                  <a:pt x="5772" y="25044"/>
                  <a:pt x="5769" y="25043"/>
                  <a:pt x="5767" y="25043"/>
                </a:cubicBezTo>
                <a:cubicBezTo>
                  <a:pt x="5768" y="25043"/>
                  <a:pt x="5769" y="25042"/>
                  <a:pt x="5770" y="25040"/>
                </a:cubicBezTo>
                <a:cubicBezTo>
                  <a:pt x="5573" y="25012"/>
                  <a:pt x="5680" y="24888"/>
                  <a:pt x="5703" y="24784"/>
                </a:cubicBezTo>
                <a:close/>
                <a:moveTo>
                  <a:pt x="7003" y="24975"/>
                </a:moveTo>
                <a:lnTo>
                  <a:pt x="7003" y="24975"/>
                </a:lnTo>
                <a:cubicBezTo>
                  <a:pt x="6970" y="25024"/>
                  <a:pt x="6941" y="25068"/>
                  <a:pt x="6905" y="25118"/>
                </a:cubicBezTo>
                <a:cubicBezTo>
                  <a:pt x="6900" y="25002"/>
                  <a:pt x="6900" y="25002"/>
                  <a:pt x="7003" y="24975"/>
                </a:cubicBezTo>
                <a:close/>
                <a:moveTo>
                  <a:pt x="8929" y="24998"/>
                </a:moveTo>
                <a:cubicBezTo>
                  <a:pt x="8915" y="25050"/>
                  <a:pt x="8914" y="25079"/>
                  <a:pt x="8901" y="25101"/>
                </a:cubicBezTo>
                <a:cubicBezTo>
                  <a:pt x="8888" y="25127"/>
                  <a:pt x="8864" y="25149"/>
                  <a:pt x="8837" y="25182"/>
                </a:cubicBezTo>
                <a:cubicBezTo>
                  <a:pt x="8779" y="25080"/>
                  <a:pt x="8815" y="25039"/>
                  <a:pt x="8929" y="24998"/>
                </a:cubicBezTo>
                <a:close/>
                <a:moveTo>
                  <a:pt x="9130" y="25102"/>
                </a:moveTo>
                <a:cubicBezTo>
                  <a:pt x="9234" y="25105"/>
                  <a:pt x="9286" y="25105"/>
                  <a:pt x="9378" y="25106"/>
                </a:cubicBezTo>
                <a:cubicBezTo>
                  <a:pt x="9335" y="25168"/>
                  <a:pt x="9300" y="25194"/>
                  <a:pt x="9266" y="25194"/>
                </a:cubicBezTo>
                <a:cubicBezTo>
                  <a:pt x="9225" y="25194"/>
                  <a:pt x="9185" y="25158"/>
                  <a:pt x="9130" y="25102"/>
                </a:cubicBezTo>
                <a:close/>
                <a:moveTo>
                  <a:pt x="525" y="25117"/>
                </a:moveTo>
                <a:cubicBezTo>
                  <a:pt x="593" y="25117"/>
                  <a:pt x="662" y="25136"/>
                  <a:pt x="725" y="25179"/>
                </a:cubicBezTo>
                <a:cubicBezTo>
                  <a:pt x="580" y="25189"/>
                  <a:pt x="434" y="25196"/>
                  <a:pt x="276" y="25206"/>
                </a:cubicBezTo>
                <a:cubicBezTo>
                  <a:pt x="348" y="25150"/>
                  <a:pt x="436" y="25117"/>
                  <a:pt x="525" y="25117"/>
                </a:cubicBezTo>
                <a:close/>
                <a:moveTo>
                  <a:pt x="7127" y="25241"/>
                </a:moveTo>
                <a:cubicBezTo>
                  <a:pt x="7145" y="25255"/>
                  <a:pt x="7165" y="25271"/>
                  <a:pt x="7189" y="25289"/>
                </a:cubicBezTo>
                <a:cubicBezTo>
                  <a:pt x="7166" y="25303"/>
                  <a:pt x="7147" y="25320"/>
                  <a:pt x="7126" y="25326"/>
                </a:cubicBezTo>
                <a:cubicBezTo>
                  <a:pt x="7126" y="25326"/>
                  <a:pt x="7126" y="25326"/>
                  <a:pt x="7125" y="25326"/>
                </a:cubicBezTo>
                <a:cubicBezTo>
                  <a:pt x="7116" y="25326"/>
                  <a:pt x="7091" y="25302"/>
                  <a:pt x="7093" y="25294"/>
                </a:cubicBezTo>
                <a:cubicBezTo>
                  <a:pt x="7098" y="25274"/>
                  <a:pt x="7116" y="25259"/>
                  <a:pt x="7127" y="25241"/>
                </a:cubicBezTo>
                <a:close/>
                <a:moveTo>
                  <a:pt x="8588" y="24976"/>
                </a:moveTo>
                <a:cubicBezTo>
                  <a:pt x="8607" y="25090"/>
                  <a:pt x="8467" y="25047"/>
                  <a:pt x="8395" y="25103"/>
                </a:cubicBezTo>
                <a:cubicBezTo>
                  <a:pt x="8395" y="25155"/>
                  <a:pt x="8405" y="25221"/>
                  <a:pt x="8390" y="25281"/>
                </a:cubicBezTo>
                <a:cubicBezTo>
                  <a:pt x="8384" y="25309"/>
                  <a:pt x="8336" y="25346"/>
                  <a:pt x="8307" y="25346"/>
                </a:cubicBezTo>
                <a:cubicBezTo>
                  <a:pt x="8306" y="25346"/>
                  <a:pt x="8305" y="25346"/>
                  <a:pt x="8304" y="25346"/>
                </a:cubicBezTo>
                <a:cubicBezTo>
                  <a:pt x="8276" y="25344"/>
                  <a:pt x="8235" y="25295"/>
                  <a:pt x="8232" y="25264"/>
                </a:cubicBezTo>
                <a:cubicBezTo>
                  <a:pt x="8226" y="25212"/>
                  <a:pt x="8242" y="25155"/>
                  <a:pt x="8246" y="25126"/>
                </a:cubicBezTo>
                <a:cubicBezTo>
                  <a:pt x="8233" y="25098"/>
                  <a:pt x="8209" y="25090"/>
                  <a:pt x="8182" y="25090"/>
                </a:cubicBezTo>
                <a:cubicBezTo>
                  <a:pt x="8144" y="25090"/>
                  <a:pt x="8098" y="25107"/>
                  <a:pt x="8063" y="25107"/>
                </a:cubicBezTo>
                <a:cubicBezTo>
                  <a:pt x="8022" y="25107"/>
                  <a:pt x="7995" y="25084"/>
                  <a:pt x="8012" y="24982"/>
                </a:cubicBezTo>
                <a:cubicBezTo>
                  <a:pt x="8220" y="24980"/>
                  <a:pt x="8396" y="24979"/>
                  <a:pt x="8588" y="24976"/>
                </a:cubicBezTo>
                <a:close/>
                <a:moveTo>
                  <a:pt x="5971" y="24648"/>
                </a:moveTo>
                <a:lnTo>
                  <a:pt x="5971" y="24648"/>
                </a:lnTo>
                <a:cubicBezTo>
                  <a:pt x="6065" y="24793"/>
                  <a:pt x="6134" y="24901"/>
                  <a:pt x="6226" y="25040"/>
                </a:cubicBezTo>
                <a:cubicBezTo>
                  <a:pt x="6218" y="25045"/>
                  <a:pt x="6189" y="25068"/>
                  <a:pt x="6157" y="25091"/>
                </a:cubicBezTo>
                <a:cubicBezTo>
                  <a:pt x="6158" y="25092"/>
                  <a:pt x="6159" y="25095"/>
                  <a:pt x="6159" y="25096"/>
                </a:cubicBezTo>
                <a:cubicBezTo>
                  <a:pt x="6157" y="25095"/>
                  <a:pt x="6155" y="25095"/>
                  <a:pt x="6153" y="25095"/>
                </a:cubicBezTo>
                <a:cubicBezTo>
                  <a:pt x="6139" y="25139"/>
                  <a:pt x="6110" y="25184"/>
                  <a:pt x="6114" y="25225"/>
                </a:cubicBezTo>
                <a:cubicBezTo>
                  <a:pt x="6127" y="25355"/>
                  <a:pt x="6051" y="25377"/>
                  <a:pt x="5945" y="25383"/>
                </a:cubicBezTo>
                <a:cubicBezTo>
                  <a:pt x="5924" y="25294"/>
                  <a:pt x="5957" y="25170"/>
                  <a:pt x="5806" y="25160"/>
                </a:cubicBezTo>
                <a:cubicBezTo>
                  <a:pt x="5794" y="25159"/>
                  <a:pt x="5784" y="25086"/>
                  <a:pt x="5774" y="25044"/>
                </a:cubicBezTo>
                <a:lnTo>
                  <a:pt x="5774" y="25044"/>
                </a:lnTo>
                <a:cubicBezTo>
                  <a:pt x="5900" y="25061"/>
                  <a:pt x="6028" y="25078"/>
                  <a:pt x="6154" y="25095"/>
                </a:cubicBezTo>
                <a:cubicBezTo>
                  <a:pt x="6154" y="25095"/>
                  <a:pt x="6155" y="25094"/>
                  <a:pt x="6155" y="25092"/>
                </a:cubicBezTo>
                <a:lnTo>
                  <a:pt x="6157" y="25091"/>
                </a:lnTo>
                <a:cubicBezTo>
                  <a:pt x="6129" y="25053"/>
                  <a:pt x="6107" y="25003"/>
                  <a:pt x="6070" y="24982"/>
                </a:cubicBezTo>
                <a:cubicBezTo>
                  <a:pt x="5941" y="24914"/>
                  <a:pt x="5952" y="24809"/>
                  <a:pt x="5971" y="24648"/>
                </a:cubicBezTo>
                <a:close/>
                <a:moveTo>
                  <a:pt x="9039" y="25293"/>
                </a:moveTo>
                <a:lnTo>
                  <a:pt x="9039" y="25293"/>
                </a:lnTo>
                <a:cubicBezTo>
                  <a:pt x="9072" y="25336"/>
                  <a:pt x="9101" y="25383"/>
                  <a:pt x="9139" y="25418"/>
                </a:cubicBezTo>
                <a:cubicBezTo>
                  <a:pt x="9172" y="25446"/>
                  <a:pt x="9217" y="25459"/>
                  <a:pt x="9259" y="25477"/>
                </a:cubicBezTo>
                <a:cubicBezTo>
                  <a:pt x="9205" y="25495"/>
                  <a:pt x="9166" y="25507"/>
                  <a:pt x="9137" y="25507"/>
                </a:cubicBezTo>
                <a:cubicBezTo>
                  <a:pt x="9076" y="25507"/>
                  <a:pt x="9062" y="25453"/>
                  <a:pt x="9039" y="25293"/>
                </a:cubicBezTo>
                <a:close/>
                <a:moveTo>
                  <a:pt x="522" y="25288"/>
                </a:moveTo>
                <a:lnTo>
                  <a:pt x="522" y="25288"/>
                </a:lnTo>
                <a:cubicBezTo>
                  <a:pt x="636" y="25366"/>
                  <a:pt x="721" y="25423"/>
                  <a:pt x="820" y="25490"/>
                </a:cubicBezTo>
                <a:cubicBezTo>
                  <a:pt x="769" y="25517"/>
                  <a:pt x="726" y="25531"/>
                  <a:pt x="690" y="25531"/>
                </a:cubicBezTo>
                <a:cubicBezTo>
                  <a:pt x="605" y="25531"/>
                  <a:pt x="554" y="25455"/>
                  <a:pt x="522" y="25288"/>
                </a:cubicBezTo>
                <a:close/>
                <a:moveTo>
                  <a:pt x="9992" y="25456"/>
                </a:moveTo>
                <a:cubicBezTo>
                  <a:pt x="10006" y="25456"/>
                  <a:pt x="10031" y="25469"/>
                  <a:pt x="10057" y="25477"/>
                </a:cubicBezTo>
                <a:cubicBezTo>
                  <a:pt x="10036" y="25503"/>
                  <a:pt x="10026" y="25528"/>
                  <a:pt x="10008" y="25535"/>
                </a:cubicBezTo>
                <a:cubicBezTo>
                  <a:pt x="10004" y="25536"/>
                  <a:pt x="10000" y="25537"/>
                  <a:pt x="9995" y="25537"/>
                </a:cubicBezTo>
                <a:cubicBezTo>
                  <a:pt x="9979" y="25537"/>
                  <a:pt x="9961" y="25530"/>
                  <a:pt x="9945" y="25527"/>
                </a:cubicBezTo>
                <a:cubicBezTo>
                  <a:pt x="9957" y="25503"/>
                  <a:pt x="9966" y="25474"/>
                  <a:pt x="9983" y="25459"/>
                </a:cubicBezTo>
                <a:cubicBezTo>
                  <a:pt x="9985" y="25457"/>
                  <a:pt x="9988" y="25456"/>
                  <a:pt x="9992" y="25456"/>
                </a:cubicBezTo>
                <a:close/>
                <a:moveTo>
                  <a:pt x="5973" y="25446"/>
                </a:moveTo>
                <a:cubicBezTo>
                  <a:pt x="5983" y="25459"/>
                  <a:pt x="6003" y="25476"/>
                  <a:pt x="6002" y="25479"/>
                </a:cubicBezTo>
                <a:cubicBezTo>
                  <a:pt x="5977" y="25511"/>
                  <a:pt x="5951" y="25539"/>
                  <a:pt x="5925" y="25569"/>
                </a:cubicBezTo>
                <a:cubicBezTo>
                  <a:pt x="5915" y="25558"/>
                  <a:pt x="5903" y="25545"/>
                  <a:pt x="5893" y="25534"/>
                </a:cubicBezTo>
                <a:cubicBezTo>
                  <a:pt x="5919" y="25505"/>
                  <a:pt x="5946" y="25476"/>
                  <a:pt x="5973" y="25446"/>
                </a:cubicBezTo>
                <a:close/>
                <a:moveTo>
                  <a:pt x="8534" y="25523"/>
                </a:moveTo>
                <a:lnTo>
                  <a:pt x="8534" y="25523"/>
                </a:lnTo>
                <a:cubicBezTo>
                  <a:pt x="8498" y="25613"/>
                  <a:pt x="8476" y="25655"/>
                  <a:pt x="8442" y="25655"/>
                </a:cubicBezTo>
                <a:cubicBezTo>
                  <a:pt x="8412" y="25655"/>
                  <a:pt x="8374" y="25626"/>
                  <a:pt x="8309" y="25571"/>
                </a:cubicBezTo>
                <a:cubicBezTo>
                  <a:pt x="8392" y="25553"/>
                  <a:pt x="8456" y="25540"/>
                  <a:pt x="8534" y="25523"/>
                </a:cubicBezTo>
                <a:close/>
                <a:moveTo>
                  <a:pt x="7601" y="25532"/>
                </a:moveTo>
                <a:lnTo>
                  <a:pt x="7601" y="25532"/>
                </a:lnTo>
                <a:cubicBezTo>
                  <a:pt x="7580" y="25635"/>
                  <a:pt x="7536" y="25664"/>
                  <a:pt x="7482" y="25664"/>
                </a:cubicBezTo>
                <a:cubicBezTo>
                  <a:pt x="7459" y="25664"/>
                  <a:pt x="7434" y="25658"/>
                  <a:pt x="7408" y="25651"/>
                </a:cubicBezTo>
                <a:cubicBezTo>
                  <a:pt x="7461" y="25618"/>
                  <a:pt x="7513" y="25586"/>
                  <a:pt x="7601" y="25532"/>
                </a:cubicBezTo>
                <a:close/>
                <a:moveTo>
                  <a:pt x="8762" y="25248"/>
                </a:moveTo>
                <a:lnTo>
                  <a:pt x="8762" y="25248"/>
                </a:lnTo>
                <a:cubicBezTo>
                  <a:pt x="8814" y="25394"/>
                  <a:pt x="8854" y="25507"/>
                  <a:pt x="8901" y="25638"/>
                </a:cubicBezTo>
                <a:cubicBezTo>
                  <a:pt x="8847" y="25647"/>
                  <a:pt x="8805" y="25653"/>
                  <a:pt x="8713" y="25669"/>
                </a:cubicBezTo>
                <a:cubicBezTo>
                  <a:pt x="8858" y="25522"/>
                  <a:pt x="8603" y="25418"/>
                  <a:pt x="8762" y="25248"/>
                </a:cubicBezTo>
                <a:close/>
                <a:moveTo>
                  <a:pt x="7163" y="25497"/>
                </a:moveTo>
                <a:cubicBezTo>
                  <a:pt x="7242" y="25620"/>
                  <a:pt x="7149" y="25653"/>
                  <a:pt x="7122" y="25766"/>
                </a:cubicBezTo>
                <a:cubicBezTo>
                  <a:pt x="7055" y="25622"/>
                  <a:pt x="7119" y="25578"/>
                  <a:pt x="7163" y="25497"/>
                </a:cubicBezTo>
                <a:close/>
                <a:moveTo>
                  <a:pt x="4256" y="25670"/>
                </a:moveTo>
                <a:cubicBezTo>
                  <a:pt x="4297" y="25670"/>
                  <a:pt x="4328" y="25693"/>
                  <a:pt x="4330" y="25783"/>
                </a:cubicBezTo>
                <a:cubicBezTo>
                  <a:pt x="4262" y="25746"/>
                  <a:pt x="4209" y="25719"/>
                  <a:pt x="4155" y="25691"/>
                </a:cubicBezTo>
                <a:cubicBezTo>
                  <a:pt x="4189" y="25683"/>
                  <a:pt x="4225" y="25670"/>
                  <a:pt x="4256" y="25670"/>
                </a:cubicBezTo>
                <a:close/>
                <a:moveTo>
                  <a:pt x="10544" y="25637"/>
                </a:moveTo>
                <a:cubicBezTo>
                  <a:pt x="10557" y="25693"/>
                  <a:pt x="10568" y="25740"/>
                  <a:pt x="10578" y="25783"/>
                </a:cubicBezTo>
                <a:cubicBezTo>
                  <a:pt x="10547" y="25726"/>
                  <a:pt x="10471" y="25738"/>
                  <a:pt x="10403" y="25715"/>
                </a:cubicBezTo>
                <a:cubicBezTo>
                  <a:pt x="10445" y="25691"/>
                  <a:pt x="10487" y="25668"/>
                  <a:pt x="10544" y="25637"/>
                </a:cubicBezTo>
                <a:close/>
                <a:moveTo>
                  <a:pt x="7455" y="25814"/>
                </a:moveTo>
                <a:cubicBezTo>
                  <a:pt x="7492" y="25814"/>
                  <a:pt x="7520" y="25848"/>
                  <a:pt x="7544" y="25902"/>
                </a:cubicBezTo>
                <a:cubicBezTo>
                  <a:pt x="7492" y="25894"/>
                  <a:pt x="7439" y="25887"/>
                  <a:pt x="7356" y="25873"/>
                </a:cubicBezTo>
                <a:cubicBezTo>
                  <a:pt x="7395" y="25832"/>
                  <a:pt x="7428" y="25814"/>
                  <a:pt x="7455" y="25814"/>
                </a:cubicBezTo>
                <a:close/>
                <a:moveTo>
                  <a:pt x="9370" y="25419"/>
                </a:moveTo>
                <a:lnTo>
                  <a:pt x="9370" y="25419"/>
                </a:lnTo>
                <a:cubicBezTo>
                  <a:pt x="9429" y="25420"/>
                  <a:pt x="9499" y="25423"/>
                  <a:pt x="9588" y="25424"/>
                </a:cubicBezTo>
                <a:cubicBezTo>
                  <a:pt x="9551" y="25618"/>
                  <a:pt x="9442" y="25763"/>
                  <a:pt x="9430" y="25939"/>
                </a:cubicBezTo>
                <a:cubicBezTo>
                  <a:pt x="9320" y="25789"/>
                  <a:pt x="9321" y="25623"/>
                  <a:pt x="9370" y="25419"/>
                </a:cubicBezTo>
                <a:close/>
                <a:moveTo>
                  <a:pt x="8033" y="25146"/>
                </a:moveTo>
                <a:cubicBezTo>
                  <a:pt x="8074" y="25146"/>
                  <a:pt x="8111" y="25173"/>
                  <a:pt x="8134" y="25229"/>
                </a:cubicBezTo>
                <a:cubicBezTo>
                  <a:pt x="8183" y="25350"/>
                  <a:pt x="8203" y="25474"/>
                  <a:pt x="8133" y="25595"/>
                </a:cubicBezTo>
                <a:cubicBezTo>
                  <a:pt x="8133" y="25596"/>
                  <a:pt x="8133" y="25596"/>
                  <a:pt x="8134" y="25597"/>
                </a:cubicBezTo>
                <a:cubicBezTo>
                  <a:pt x="8134" y="25599"/>
                  <a:pt x="8133" y="25601"/>
                  <a:pt x="8133" y="25602"/>
                </a:cubicBezTo>
                <a:cubicBezTo>
                  <a:pt x="8311" y="25681"/>
                  <a:pt x="8274" y="25835"/>
                  <a:pt x="8247" y="25996"/>
                </a:cubicBezTo>
                <a:cubicBezTo>
                  <a:pt x="8192" y="25938"/>
                  <a:pt x="8138" y="25877"/>
                  <a:pt x="8081" y="25815"/>
                </a:cubicBezTo>
                <a:cubicBezTo>
                  <a:pt x="8098" y="25742"/>
                  <a:pt x="8116" y="25673"/>
                  <a:pt x="8133" y="25602"/>
                </a:cubicBezTo>
                <a:cubicBezTo>
                  <a:pt x="8133" y="25602"/>
                  <a:pt x="8131" y="25602"/>
                  <a:pt x="8130" y="25601"/>
                </a:cubicBezTo>
                <a:cubicBezTo>
                  <a:pt x="8131" y="25600"/>
                  <a:pt x="8131" y="25597"/>
                  <a:pt x="8133" y="25596"/>
                </a:cubicBezTo>
                <a:cubicBezTo>
                  <a:pt x="8076" y="25540"/>
                  <a:pt x="8067" y="25508"/>
                  <a:pt x="8096" y="25420"/>
                </a:cubicBezTo>
                <a:cubicBezTo>
                  <a:pt x="8047" y="25396"/>
                  <a:pt x="7994" y="25378"/>
                  <a:pt x="7953" y="25346"/>
                </a:cubicBezTo>
                <a:cubicBezTo>
                  <a:pt x="7885" y="25293"/>
                  <a:pt x="7898" y="25219"/>
                  <a:pt x="7956" y="25175"/>
                </a:cubicBezTo>
                <a:cubicBezTo>
                  <a:pt x="7981" y="25156"/>
                  <a:pt x="8008" y="25146"/>
                  <a:pt x="8033" y="25146"/>
                </a:cubicBezTo>
                <a:close/>
                <a:moveTo>
                  <a:pt x="10710" y="25806"/>
                </a:moveTo>
                <a:cubicBezTo>
                  <a:pt x="10770" y="25806"/>
                  <a:pt x="10804" y="25865"/>
                  <a:pt x="10865" y="26018"/>
                </a:cubicBezTo>
                <a:cubicBezTo>
                  <a:pt x="10728" y="26008"/>
                  <a:pt x="10608" y="26000"/>
                  <a:pt x="10447" y="25990"/>
                </a:cubicBezTo>
                <a:cubicBezTo>
                  <a:pt x="10520" y="25918"/>
                  <a:pt x="10556" y="25882"/>
                  <a:pt x="10593" y="25846"/>
                </a:cubicBezTo>
                <a:cubicBezTo>
                  <a:pt x="10593" y="25844"/>
                  <a:pt x="10592" y="25841"/>
                  <a:pt x="10592" y="25839"/>
                </a:cubicBezTo>
                <a:lnTo>
                  <a:pt x="10592" y="25839"/>
                </a:lnTo>
                <a:cubicBezTo>
                  <a:pt x="10592" y="25840"/>
                  <a:pt x="10593" y="25844"/>
                  <a:pt x="10594" y="25846"/>
                </a:cubicBezTo>
                <a:cubicBezTo>
                  <a:pt x="10644" y="25821"/>
                  <a:pt x="10680" y="25806"/>
                  <a:pt x="10710" y="25806"/>
                </a:cubicBezTo>
                <a:close/>
                <a:moveTo>
                  <a:pt x="3622" y="24633"/>
                </a:moveTo>
                <a:lnTo>
                  <a:pt x="3622" y="24633"/>
                </a:lnTo>
                <a:cubicBezTo>
                  <a:pt x="3827" y="24635"/>
                  <a:pt x="3946" y="24742"/>
                  <a:pt x="3879" y="24875"/>
                </a:cubicBezTo>
                <a:cubicBezTo>
                  <a:pt x="3808" y="25017"/>
                  <a:pt x="3846" y="25137"/>
                  <a:pt x="3883" y="25286"/>
                </a:cubicBezTo>
                <a:cubicBezTo>
                  <a:pt x="3848" y="25283"/>
                  <a:pt x="3824" y="25279"/>
                  <a:pt x="3773" y="25274"/>
                </a:cubicBezTo>
                <a:lnTo>
                  <a:pt x="3773" y="25274"/>
                </a:lnTo>
                <a:cubicBezTo>
                  <a:pt x="3788" y="25516"/>
                  <a:pt x="3804" y="25758"/>
                  <a:pt x="3819" y="26020"/>
                </a:cubicBezTo>
                <a:cubicBezTo>
                  <a:pt x="3684" y="25955"/>
                  <a:pt x="3737" y="25859"/>
                  <a:pt x="3716" y="25788"/>
                </a:cubicBezTo>
                <a:cubicBezTo>
                  <a:pt x="3694" y="25716"/>
                  <a:pt x="3657" y="25649"/>
                  <a:pt x="3615" y="25555"/>
                </a:cubicBezTo>
                <a:cubicBezTo>
                  <a:pt x="3644" y="25482"/>
                  <a:pt x="3687" y="25377"/>
                  <a:pt x="3729" y="25277"/>
                </a:cubicBezTo>
                <a:cubicBezTo>
                  <a:pt x="3700" y="25194"/>
                  <a:pt x="3489" y="25125"/>
                  <a:pt x="3717" y="25038"/>
                </a:cubicBezTo>
                <a:cubicBezTo>
                  <a:pt x="3752" y="24891"/>
                  <a:pt x="3711" y="24758"/>
                  <a:pt x="3622" y="24633"/>
                </a:cubicBezTo>
                <a:close/>
                <a:moveTo>
                  <a:pt x="8666" y="26017"/>
                </a:moveTo>
                <a:cubicBezTo>
                  <a:pt x="8695" y="26045"/>
                  <a:pt x="8710" y="26061"/>
                  <a:pt x="8726" y="26075"/>
                </a:cubicBezTo>
                <a:cubicBezTo>
                  <a:pt x="8705" y="26092"/>
                  <a:pt x="8686" y="26116"/>
                  <a:pt x="8663" y="26122"/>
                </a:cubicBezTo>
                <a:cubicBezTo>
                  <a:pt x="8662" y="26123"/>
                  <a:pt x="8662" y="26123"/>
                  <a:pt x="8661" y="26123"/>
                </a:cubicBezTo>
                <a:cubicBezTo>
                  <a:pt x="8647" y="26123"/>
                  <a:pt x="8614" y="26092"/>
                  <a:pt x="8617" y="26087"/>
                </a:cubicBezTo>
                <a:cubicBezTo>
                  <a:pt x="8625" y="26065"/>
                  <a:pt x="8644" y="26045"/>
                  <a:pt x="8666" y="26017"/>
                </a:cubicBezTo>
                <a:close/>
                <a:moveTo>
                  <a:pt x="3084" y="26026"/>
                </a:moveTo>
                <a:cubicBezTo>
                  <a:pt x="3085" y="26064"/>
                  <a:pt x="3087" y="26101"/>
                  <a:pt x="3090" y="26139"/>
                </a:cubicBezTo>
                <a:cubicBezTo>
                  <a:pt x="3075" y="26142"/>
                  <a:pt x="3061" y="26144"/>
                  <a:pt x="3047" y="26146"/>
                </a:cubicBezTo>
                <a:lnTo>
                  <a:pt x="3016" y="26033"/>
                </a:lnTo>
                <a:cubicBezTo>
                  <a:pt x="3038" y="26032"/>
                  <a:pt x="3060" y="26029"/>
                  <a:pt x="3084" y="26026"/>
                </a:cubicBezTo>
                <a:close/>
                <a:moveTo>
                  <a:pt x="8987" y="25752"/>
                </a:moveTo>
                <a:cubicBezTo>
                  <a:pt x="9056" y="25847"/>
                  <a:pt x="9106" y="25918"/>
                  <a:pt x="9166" y="26002"/>
                </a:cubicBezTo>
                <a:cubicBezTo>
                  <a:pt x="9087" y="26050"/>
                  <a:pt x="9008" y="26099"/>
                  <a:pt x="8922" y="26153"/>
                </a:cubicBezTo>
                <a:cubicBezTo>
                  <a:pt x="8894" y="26124"/>
                  <a:pt x="8862" y="26107"/>
                  <a:pt x="8851" y="26080"/>
                </a:cubicBezTo>
                <a:cubicBezTo>
                  <a:pt x="8806" y="25973"/>
                  <a:pt x="8750" y="25903"/>
                  <a:pt x="8653" y="25903"/>
                </a:cubicBezTo>
                <a:cubicBezTo>
                  <a:pt x="8622" y="25903"/>
                  <a:pt x="8587" y="25910"/>
                  <a:pt x="8546" y="25925"/>
                </a:cubicBezTo>
                <a:cubicBezTo>
                  <a:pt x="8540" y="25928"/>
                  <a:pt x="8533" y="25929"/>
                  <a:pt x="8526" y="25929"/>
                </a:cubicBezTo>
                <a:cubicBezTo>
                  <a:pt x="8486" y="25929"/>
                  <a:pt x="8435" y="25894"/>
                  <a:pt x="8393" y="25855"/>
                </a:cubicBezTo>
                <a:cubicBezTo>
                  <a:pt x="8591" y="25820"/>
                  <a:pt x="8788" y="25787"/>
                  <a:pt x="8987" y="25752"/>
                </a:cubicBezTo>
                <a:close/>
                <a:moveTo>
                  <a:pt x="4895" y="26105"/>
                </a:moveTo>
                <a:cubicBezTo>
                  <a:pt x="4997" y="26128"/>
                  <a:pt x="5060" y="26142"/>
                  <a:pt x="5123" y="26155"/>
                </a:cubicBezTo>
                <a:cubicBezTo>
                  <a:pt x="5071" y="26188"/>
                  <a:pt x="5042" y="26207"/>
                  <a:pt x="5016" y="26207"/>
                </a:cubicBezTo>
                <a:cubicBezTo>
                  <a:pt x="4983" y="26207"/>
                  <a:pt x="4956" y="26176"/>
                  <a:pt x="4895" y="26105"/>
                </a:cubicBezTo>
                <a:close/>
                <a:moveTo>
                  <a:pt x="2013" y="26056"/>
                </a:moveTo>
                <a:cubicBezTo>
                  <a:pt x="2040" y="26056"/>
                  <a:pt x="2069" y="26069"/>
                  <a:pt x="2104" y="26103"/>
                </a:cubicBezTo>
                <a:cubicBezTo>
                  <a:pt x="2075" y="26149"/>
                  <a:pt x="2045" y="26198"/>
                  <a:pt x="2006" y="26261"/>
                </a:cubicBezTo>
                <a:cubicBezTo>
                  <a:pt x="1953" y="26222"/>
                  <a:pt x="1911" y="26191"/>
                  <a:pt x="1856" y="26153"/>
                </a:cubicBezTo>
                <a:cubicBezTo>
                  <a:pt x="1914" y="26108"/>
                  <a:pt x="1959" y="26056"/>
                  <a:pt x="2013" y="26056"/>
                </a:cubicBezTo>
                <a:close/>
                <a:moveTo>
                  <a:pt x="8274" y="26132"/>
                </a:moveTo>
                <a:cubicBezTo>
                  <a:pt x="8415" y="26196"/>
                  <a:pt x="8399" y="26242"/>
                  <a:pt x="8295" y="26315"/>
                </a:cubicBezTo>
                <a:cubicBezTo>
                  <a:pt x="8286" y="26248"/>
                  <a:pt x="8283" y="26206"/>
                  <a:pt x="8274" y="26132"/>
                </a:cubicBezTo>
                <a:close/>
                <a:moveTo>
                  <a:pt x="7597" y="26365"/>
                </a:moveTo>
                <a:cubicBezTo>
                  <a:pt x="7598" y="26378"/>
                  <a:pt x="7598" y="26389"/>
                  <a:pt x="7600" y="26403"/>
                </a:cubicBezTo>
                <a:lnTo>
                  <a:pt x="7471" y="26410"/>
                </a:lnTo>
                <a:cubicBezTo>
                  <a:pt x="7470" y="26397"/>
                  <a:pt x="7470" y="26386"/>
                  <a:pt x="7468" y="26372"/>
                </a:cubicBezTo>
                <a:lnTo>
                  <a:pt x="7597" y="26365"/>
                </a:lnTo>
                <a:close/>
                <a:moveTo>
                  <a:pt x="9773" y="26152"/>
                </a:moveTo>
                <a:cubicBezTo>
                  <a:pt x="9841" y="26152"/>
                  <a:pt x="9884" y="26181"/>
                  <a:pt x="9881" y="26292"/>
                </a:cubicBezTo>
                <a:cubicBezTo>
                  <a:pt x="9880" y="26334"/>
                  <a:pt x="9914" y="26375"/>
                  <a:pt x="9930" y="26417"/>
                </a:cubicBezTo>
                <a:cubicBezTo>
                  <a:pt x="9930" y="26417"/>
                  <a:pt x="9930" y="26417"/>
                  <a:pt x="9930" y="26417"/>
                </a:cubicBezTo>
                <a:lnTo>
                  <a:pt x="9930" y="26417"/>
                </a:lnTo>
                <a:cubicBezTo>
                  <a:pt x="9897" y="26437"/>
                  <a:pt x="9869" y="26446"/>
                  <a:pt x="9844" y="26446"/>
                </a:cubicBezTo>
                <a:cubicBezTo>
                  <a:pt x="9783" y="26446"/>
                  <a:pt x="9744" y="26393"/>
                  <a:pt x="9717" y="26324"/>
                </a:cubicBezTo>
                <a:cubicBezTo>
                  <a:pt x="9697" y="26278"/>
                  <a:pt x="9693" y="26224"/>
                  <a:pt x="9680" y="26163"/>
                </a:cubicBezTo>
                <a:cubicBezTo>
                  <a:pt x="9714" y="26157"/>
                  <a:pt x="9746" y="26152"/>
                  <a:pt x="9773" y="26152"/>
                </a:cubicBezTo>
                <a:close/>
                <a:moveTo>
                  <a:pt x="2678" y="26269"/>
                </a:moveTo>
                <a:lnTo>
                  <a:pt x="2678" y="26269"/>
                </a:lnTo>
                <a:cubicBezTo>
                  <a:pt x="2849" y="26299"/>
                  <a:pt x="2849" y="26299"/>
                  <a:pt x="2821" y="26482"/>
                </a:cubicBezTo>
                <a:cubicBezTo>
                  <a:pt x="2766" y="26398"/>
                  <a:pt x="2726" y="26341"/>
                  <a:pt x="2678" y="26269"/>
                </a:cubicBezTo>
                <a:close/>
                <a:moveTo>
                  <a:pt x="8945" y="26302"/>
                </a:moveTo>
                <a:cubicBezTo>
                  <a:pt x="8961" y="26354"/>
                  <a:pt x="8993" y="26406"/>
                  <a:pt x="8981" y="26422"/>
                </a:cubicBezTo>
                <a:cubicBezTo>
                  <a:pt x="8947" y="26465"/>
                  <a:pt x="8907" y="26491"/>
                  <a:pt x="8859" y="26491"/>
                </a:cubicBezTo>
                <a:cubicBezTo>
                  <a:pt x="8829" y="26491"/>
                  <a:pt x="8795" y="26480"/>
                  <a:pt x="8757" y="26456"/>
                </a:cubicBezTo>
                <a:cubicBezTo>
                  <a:pt x="8821" y="26404"/>
                  <a:pt x="8873" y="26361"/>
                  <a:pt x="8945" y="26302"/>
                </a:cubicBezTo>
                <a:close/>
                <a:moveTo>
                  <a:pt x="856" y="26433"/>
                </a:moveTo>
                <a:cubicBezTo>
                  <a:pt x="864" y="26454"/>
                  <a:pt x="877" y="26476"/>
                  <a:pt x="878" y="26497"/>
                </a:cubicBezTo>
                <a:cubicBezTo>
                  <a:pt x="880" y="26521"/>
                  <a:pt x="870" y="26544"/>
                  <a:pt x="854" y="26606"/>
                </a:cubicBezTo>
                <a:cubicBezTo>
                  <a:pt x="813" y="26524"/>
                  <a:pt x="791" y="26501"/>
                  <a:pt x="797" y="26488"/>
                </a:cubicBezTo>
                <a:cubicBezTo>
                  <a:pt x="809" y="26466"/>
                  <a:pt x="835" y="26451"/>
                  <a:pt x="856" y="26433"/>
                </a:cubicBezTo>
                <a:close/>
                <a:moveTo>
                  <a:pt x="8399" y="26396"/>
                </a:moveTo>
                <a:lnTo>
                  <a:pt x="8399" y="26396"/>
                </a:lnTo>
                <a:cubicBezTo>
                  <a:pt x="8496" y="26403"/>
                  <a:pt x="8571" y="26409"/>
                  <a:pt x="8703" y="26418"/>
                </a:cubicBezTo>
                <a:cubicBezTo>
                  <a:pt x="8640" y="26502"/>
                  <a:pt x="8604" y="26547"/>
                  <a:pt x="8552" y="26616"/>
                </a:cubicBezTo>
                <a:cubicBezTo>
                  <a:pt x="8496" y="26535"/>
                  <a:pt x="8457" y="26480"/>
                  <a:pt x="8399" y="26396"/>
                </a:cubicBezTo>
                <a:close/>
                <a:moveTo>
                  <a:pt x="4085" y="26310"/>
                </a:moveTo>
                <a:lnTo>
                  <a:pt x="4085" y="26310"/>
                </a:lnTo>
                <a:cubicBezTo>
                  <a:pt x="4219" y="26407"/>
                  <a:pt x="4215" y="26503"/>
                  <a:pt x="4116" y="26632"/>
                </a:cubicBezTo>
                <a:cubicBezTo>
                  <a:pt x="4112" y="26561"/>
                  <a:pt x="4111" y="26513"/>
                  <a:pt x="4106" y="26465"/>
                </a:cubicBezTo>
                <a:cubicBezTo>
                  <a:pt x="4102" y="26419"/>
                  <a:pt x="4094" y="26373"/>
                  <a:pt x="4085" y="26310"/>
                </a:cubicBezTo>
                <a:close/>
                <a:moveTo>
                  <a:pt x="9930" y="26417"/>
                </a:moveTo>
                <a:cubicBezTo>
                  <a:pt x="9910" y="26487"/>
                  <a:pt x="9957" y="26594"/>
                  <a:pt x="9776" y="26633"/>
                </a:cubicBezTo>
                <a:cubicBezTo>
                  <a:pt x="9847" y="26534"/>
                  <a:pt x="9889" y="26476"/>
                  <a:pt x="9930" y="26417"/>
                </a:cubicBezTo>
                <a:close/>
                <a:moveTo>
                  <a:pt x="3176" y="26521"/>
                </a:moveTo>
                <a:cubicBezTo>
                  <a:pt x="3186" y="26521"/>
                  <a:pt x="3197" y="26522"/>
                  <a:pt x="3209" y="26523"/>
                </a:cubicBezTo>
                <a:cubicBezTo>
                  <a:pt x="3158" y="26635"/>
                  <a:pt x="3108" y="26695"/>
                  <a:pt x="3061" y="26695"/>
                </a:cubicBezTo>
                <a:cubicBezTo>
                  <a:pt x="3060" y="26695"/>
                  <a:pt x="3060" y="26695"/>
                  <a:pt x="3060" y="26695"/>
                </a:cubicBezTo>
                <a:cubicBezTo>
                  <a:pt x="3077" y="26619"/>
                  <a:pt x="3062" y="26521"/>
                  <a:pt x="3176" y="26521"/>
                </a:cubicBezTo>
                <a:close/>
                <a:moveTo>
                  <a:pt x="544" y="26705"/>
                </a:moveTo>
                <a:cubicBezTo>
                  <a:pt x="544" y="26705"/>
                  <a:pt x="544" y="26705"/>
                  <a:pt x="543" y="26706"/>
                </a:cubicBezTo>
                <a:lnTo>
                  <a:pt x="544" y="26706"/>
                </a:lnTo>
                <a:cubicBezTo>
                  <a:pt x="544" y="26705"/>
                  <a:pt x="544" y="26705"/>
                  <a:pt x="544" y="26705"/>
                </a:cubicBezTo>
                <a:close/>
                <a:moveTo>
                  <a:pt x="544" y="26706"/>
                </a:moveTo>
                <a:cubicBezTo>
                  <a:pt x="545" y="26706"/>
                  <a:pt x="545" y="26706"/>
                  <a:pt x="545" y="26706"/>
                </a:cubicBezTo>
                <a:lnTo>
                  <a:pt x="545" y="26706"/>
                </a:lnTo>
                <a:cubicBezTo>
                  <a:pt x="545" y="26706"/>
                  <a:pt x="544" y="26706"/>
                  <a:pt x="544" y="26706"/>
                </a:cubicBezTo>
                <a:close/>
                <a:moveTo>
                  <a:pt x="474" y="25675"/>
                </a:moveTo>
                <a:cubicBezTo>
                  <a:pt x="575" y="25708"/>
                  <a:pt x="677" y="25741"/>
                  <a:pt x="783" y="25776"/>
                </a:cubicBezTo>
                <a:cubicBezTo>
                  <a:pt x="649" y="25929"/>
                  <a:pt x="636" y="26117"/>
                  <a:pt x="755" y="26280"/>
                </a:cubicBezTo>
                <a:cubicBezTo>
                  <a:pt x="689" y="26293"/>
                  <a:pt x="633" y="26306"/>
                  <a:pt x="573" y="26319"/>
                </a:cubicBezTo>
                <a:cubicBezTo>
                  <a:pt x="636" y="26409"/>
                  <a:pt x="693" y="26487"/>
                  <a:pt x="746" y="26569"/>
                </a:cubicBezTo>
                <a:cubicBezTo>
                  <a:pt x="766" y="26601"/>
                  <a:pt x="771" y="26642"/>
                  <a:pt x="793" y="26715"/>
                </a:cubicBezTo>
                <a:cubicBezTo>
                  <a:pt x="698" y="26711"/>
                  <a:pt x="621" y="26709"/>
                  <a:pt x="545" y="26706"/>
                </a:cubicBezTo>
                <a:lnTo>
                  <a:pt x="545" y="26706"/>
                </a:lnTo>
                <a:cubicBezTo>
                  <a:pt x="545" y="26706"/>
                  <a:pt x="546" y="26706"/>
                  <a:pt x="544" y="26707"/>
                </a:cubicBezTo>
                <a:cubicBezTo>
                  <a:pt x="543" y="26707"/>
                  <a:pt x="541" y="26706"/>
                  <a:pt x="539" y="26706"/>
                </a:cubicBezTo>
                <a:lnTo>
                  <a:pt x="543" y="26706"/>
                </a:lnTo>
                <a:cubicBezTo>
                  <a:pt x="584" y="26645"/>
                  <a:pt x="607" y="26607"/>
                  <a:pt x="547" y="26522"/>
                </a:cubicBezTo>
                <a:cubicBezTo>
                  <a:pt x="490" y="26442"/>
                  <a:pt x="486" y="26307"/>
                  <a:pt x="502" y="26203"/>
                </a:cubicBezTo>
                <a:cubicBezTo>
                  <a:pt x="528" y="26030"/>
                  <a:pt x="583" y="25864"/>
                  <a:pt x="425" y="25708"/>
                </a:cubicBezTo>
                <a:cubicBezTo>
                  <a:pt x="440" y="25698"/>
                  <a:pt x="458" y="25687"/>
                  <a:pt x="474" y="25675"/>
                </a:cubicBezTo>
                <a:close/>
                <a:moveTo>
                  <a:pt x="8930" y="26634"/>
                </a:moveTo>
                <a:cubicBezTo>
                  <a:pt x="9010" y="26634"/>
                  <a:pt x="9076" y="26662"/>
                  <a:pt x="9139" y="26717"/>
                </a:cubicBezTo>
                <a:cubicBezTo>
                  <a:pt x="9083" y="26748"/>
                  <a:pt x="9043" y="26764"/>
                  <a:pt x="8981" y="26764"/>
                </a:cubicBezTo>
                <a:cubicBezTo>
                  <a:pt x="8915" y="26764"/>
                  <a:pt x="8825" y="26745"/>
                  <a:pt x="8666" y="26706"/>
                </a:cubicBezTo>
                <a:cubicBezTo>
                  <a:pt x="8772" y="26658"/>
                  <a:pt x="8857" y="26634"/>
                  <a:pt x="8930" y="26634"/>
                </a:cubicBezTo>
                <a:close/>
                <a:moveTo>
                  <a:pt x="7384" y="26652"/>
                </a:moveTo>
                <a:lnTo>
                  <a:pt x="7426" y="26679"/>
                </a:lnTo>
                <a:cubicBezTo>
                  <a:pt x="7399" y="26721"/>
                  <a:pt x="7372" y="26763"/>
                  <a:pt x="7345" y="26806"/>
                </a:cubicBezTo>
                <a:cubicBezTo>
                  <a:pt x="7330" y="26792"/>
                  <a:pt x="7314" y="26779"/>
                  <a:pt x="7298" y="26766"/>
                </a:cubicBezTo>
                <a:cubicBezTo>
                  <a:pt x="7326" y="26728"/>
                  <a:pt x="7356" y="26689"/>
                  <a:pt x="7384" y="26652"/>
                </a:cubicBezTo>
                <a:close/>
                <a:moveTo>
                  <a:pt x="1948" y="26686"/>
                </a:moveTo>
                <a:cubicBezTo>
                  <a:pt x="1974" y="26711"/>
                  <a:pt x="2021" y="26741"/>
                  <a:pt x="2018" y="26762"/>
                </a:cubicBezTo>
                <a:cubicBezTo>
                  <a:pt x="2013" y="26792"/>
                  <a:pt x="1971" y="26816"/>
                  <a:pt x="1930" y="26858"/>
                </a:cubicBezTo>
                <a:cubicBezTo>
                  <a:pt x="1908" y="26818"/>
                  <a:pt x="1878" y="26788"/>
                  <a:pt x="1883" y="26769"/>
                </a:cubicBezTo>
                <a:cubicBezTo>
                  <a:pt x="1893" y="26738"/>
                  <a:pt x="1925" y="26714"/>
                  <a:pt x="1948" y="26686"/>
                </a:cubicBezTo>
                <a:close/>
                <a:moveTo>
                  <a:pt x="544" y="26707"/>
                </a:moveTo>
                <a:lnTo>
                  <a:pt x="544" y="26707"/>
                </a:lnTo>
                <a:cubicBezTo>
                  <a:pt x="651" y="26737"/>
                  <a:pt x="757" y="26767"/>
                  <a:pt x="880" y="26801"/>
                </a:cubicBezTo>
                <a:cubicBezTo>
                  <a:pt x="861" y="26853"/>
                  <a:pt x="846" y="26894"/>
                  <a:pt x="833" y="26931"/>
                </a:cubicBezTo>
                <a:cubicBezTo>
                  <a:pt x="821" y="26932"/>
                  <a:pt x="810" y="26932"/>
                  <a:pt x="799" y="26932"/>
                </a:cubicBezTo>
                <a:cubicBezTo>
                  <a:pt x="644" y="26932"/>
                  <a:pt x="574" y="26845"/>
                  <a:pt x="544" y="26707"/>
                </a:cubicBezTo>
                <a:close/>
                <a:moveTo>
                  <a:pt x="3164" y="26855"/>
                </a:moveTo>
                <a:lnTo>
                  <a:pt x="3164" y="26855"/>
                </a:lnTo>
                <a:cubicBezTo>
                  <a:pt x="3131" y="26948"/>
                  <a:pt x="3088" y="26989"/>
                  <a:pt x="3027" y="26989"/>
                </a:cubicBezTo>
                <a:cubicBezTo>
                  <a:pt x="2990" y="26989"/>
                  <a:pt x="2946" y="26973"/>
                  <a:pt x="2893" y="26945"/>
                </a:cubicBezTo>
                <a:cubicBezTo>
                  <a:pt x="2996" y="26910"/>
                  <a:pt x="3070" y="26886"/>
                  <a:pt x="3164" y="26855"/>
                </a:cubicBezTo>
                <a:close/>
                <a:moveTo>
                  <a:pt x="5471" y="26804"/>
                </a:moveTo>
                <a:cubicBezTo>
                  <a:pt x="5537" y="26889"/>
                  <a:pt x="5592" y="26960"/>
                  <a:pt x="5647" y="27030"/>
                </a:cubicBezTo>
                <a:cubicBezTo>
                  <a:pt x="5637" y="27040"/>
                  <a:pt x="5627" y="27051"/>
                  <a:pt x="5617" y="27063"/>
                </a:cubicBezTo>
                <a:cubicBezTo>
                  <a:pt x="5539" y="27023"/>
                  <a:pt x="5462" y="26982"/>
                  <a:pt x="5378" y="26938"/>
                </a:cubicBezTo>
                <a:cubicBezTo>
                  <a:pt x="5413" y="26887"/>
                  <a:pt x="5436" y="26855"/>
                  <a:pt x="5471" y="26804"/>
                </a:cubicBezTo>
                <a:close/>
                <a:moveTo>
                  <a:pt x="9306" y="26606"/>
                </a:moveTo>
                <a:cubicBezTo>
                  <a:pt x="9307" y="26606"/>
                  <a:pt x="9309" y="26607"/>
                  <a:pt x="9310" y="26607"/>
                </a:cubicBezTo>
                <a:cubicBezTo>
                  <a:pt x="9389" y="26618"/>
                  <a:pt x="9455" y="26653"/>
                  <a:pt x="9447" y="26750"/>
                </a:cubicBezTo>
                <a:cubicBezTo>
                  <a:pt x="9448" y="26750"/>
                  <a:pt x="9448" y="26752"/>
                  <a:pt x="9450" y="26752"/>
                </a:cubicBezTo>
                <a:lnTo>
                  <a:pt x="9447" y="26754"/>
                </a:lnTo>
                <a:lnTo>
                  <a:pt x="9447" y="26757"/>
                </a:lnTo>
                <a:cubicBezTo>
                  <a:pt x="9503" y="26868"/>
                  <a:pt x="9658" y="26944"/>
                  <a:pt x="9575" y="27104"/>
                </a:cubicBezTo>
                <a:cubicBezTo>
                  <a:pt x="9506" y="27026"/>
                  <a:pt x="9439" y="26950"/>
                  <a:pt x="9366" y="26864"/>
                </a:cubicBezTo>
                <a:cubicBezTo>
                  <a:pt x="9390" y="26831"/>
                  <a:pt x="9420" y="26793"/>
                  <a:pt x="9447" y="26754"/>
                </a:cubicBezTo>
                <a:lnTo>
                  <a:pt x="9447" y="26750"/>
                </a:lnTo>
                <a:cubicBezTo>
                  <a:pt x="9380" y="26720"/>
                  <a:pt x="9312" y="26690"/>
                  <a:pt x="9223" y="26651"/>
                </a:cubicBezTo>
                <a:cubicBezTo>
                  <a:pt x="9258" y="26633"/>
                  <a:pt x="9285" y="26606"/>
                  <a:pt x="9306" y="26606"/>
                </a:cubicBezTo>
                <a:close/>
                <a:moveTo>
                  <a:pt x="7879" y="26668"/>
                </a:moveTo>
                <a:cubicBezTo>
                  <a:pt x="7914" y="26668"/>
                  <a:pt x="7937" y="26691"/>
                  <a:pt x="7949" y="26743"/>
                </a:cubicBezTo>
                <a:cubicBezTo>
                  <a:pt x="8004" y="26978"/>
                  <a:pt x="7971" y="27030"/>
                  <a:pt x="7708" y="27120"/>
                </a:cubicBezTo>
                <a:cubicBezTo>
                  <a:pt x="7710" y="27058"/>
                  <a:pt x="7710" y="27016"/>
                  <a:pt x="7711" y="26977"/>
                </a:cubicBezTo>
                <a:cubicBezTo>
                  <a:pt x="7772" y="26955"/>
                  <a:pt x="7832" y="26935"/>
                  <a:pt x="7894" y="26913"/>
                </a:cubicBezTo>
                <a:cubicBezTo>
                  <a:pt x="7859" y="26835"/>
                  <a:pt x="7830" y="26769"/>
                  <a:pt x="7795" y="26695"/>
                </a:cubicBezTo>
                <a:cubicBezTo>
                  <a:pt x="7828" y="26678"/>
                  <a:pt x="7856" y="26668"/>
                  <a:pt x="7879" y="26668"/>
                </a:cubicBezTo>
                <a:close/>
                <a:moveTo>
                  <a:pt x="9197" y="26851"/>
                </a:moveTo>
                <a:cubicBezTo>
                  <a:pt x="9210" y="26851"/>
                  <a:pt x="9245" y="26916"/>
                  <a:pt x="9269" y="26946"/>
                </a:cubicBezTo>
                <a:cubicBezTo>
                  <a:pt x="9175" y="27012"/>
                  <a:pt x="9097" y="27065"/>
                  <a:pt x="8993" y="27137"/>
                </a:cubicBezTo>
                <a:cubicBezTo>
                  <a:pt x="8973" y="27079"/>
                  <a:pt x="8927" y="26985"/>
                  <a:pt x="8940" y="26976"/>
                </a:cubicBezTo>
                <a:cubicBezTo>
                  <a:pt x="9016" y="26920"/>
                  <a:pt x="9106" y="26883"/>
                  <a:pt x="9196" y="26852"/>
                </a:cubicBezTo>
                <a:cubicBezTo>
                  <a:pt x="9196" y="26852"/>
                  <a:pt x="9196" y="26851"/>
                  <a:pt x="9197" y="26851"/>
                </a:cubicBezTo>
                <a:close/>
                <a:moveTo>
                  <a:pt x="10228" y="27023"/>
                </a:moveTo>
                <a:lnTo>
                  <a:pt x="10268" y="27143"/>
                </a:lnTo>
                <a:cubicBezTo>
                  <a:pt x="10219" y="27147"/>
                  <a:pt x="10171" y="27150"/>
                  <a:pt x="10123" y="27153"/>
                </a:cubicBezTo>
                <a:cubicBezTo>
                  <a:pt x="10118" y="27133"/>
                  <a:pt x="10111" y="27115"/>
                  <a:pt x="10106" y="27095"/>
                </a:cubicBezTo>
                <a:cubicBezTo>
                  <a:pt x="10146" y="27072"/>
                  <a:pt x="10188" y="27048"/>
                  <a:pt x="10228" y="27023"/>
                </a:cubicBezTo>
                <a:close/>
                <a:moveTo>
                  <a:pt x="8535" y="26676"/>
                </a:moveTo>
                <a:cubicBezTo>
                  <a:pt x="8643" y="26774"/>
                  <a:pt x="8643" y="26774"/>
                  <a:pt x="8578" y="27184"/>
                </a:cubicBezTo>
                <a:cubicBezTo>
                  <a:pt x="8349" y="27160"/>
                  <a:pt x="8526" y="27017"/>
                  <a:pt x="8491" y="26936"/>
                </a:cubicBezTo>
                <a:cubicBezTo>
                  <a:pt x="8460" y="26867"/>
                  <a:pt x="8518" y="26759"/>
                  <a:pt x="8535" y="26676"/>
                </a:cubicBezTo>
                <a:close/>
                <a:moveTo>
                  <a:pt x="9430" y="27095"/>
                </a:moveTo>
                <a:cubicBezTo>
                  <a:pt x="9436" y="27115"/>
                  <a:pt x="9443" y="27136"/>
                  <a:pt x="9450" y="27155"/>
                </a:cubicBezTo>
                <a:cubicBezTo>
                  <a:pt x="9409" y="27167"/>
                  <a:pt x="9370" y="27180"/>
                  <a:pt x="9331" y="27193"/>
                </a:cubicBezTo>
                <a:cubicBezTo>
                  <a:pt x="9327" y="27180"/>
                  <a:pt x="9322" y="27167"/>
                  <a:pt x="9318" y="27154"/>
                </a:cubicBezTo>
                <a:cubicBezTo>
                  <a:pt x="9356" y="27134"/>
                  <a:pt x="9393" y="27115"/>
                  <a:pt x="9430" y="27095"/>
                </a:cubicBezTo>
                <a:close/>
                <a:moveTo>
                  <a:pt x="2090" y="26995"/>
                </a:moveTo>
                <a:cubicBezTo>
                  <a:pt x="2095" y="26995"/>
                  <a:pt x="2101" y="27001"/>
                  <a:pt x="2100" y="27001"/>
                </a:cubicBezTo>
                <a:cubicBezTo>
                  <a:pt x="2100" y="27001"/>
                  <a:pt x="2100" y="27001"/>
                  <a:pt x="2100" y="27001"/>
                </a:cubicBezTo>
                <a:cubicBezTo>
                  <a:pt x="2053" y="27065"/>
                  <a:pt x="2011" y="27126"/>
                  <a:pt x="1950" y="27210"/>
                </a:cubicBezTo>
                <a:cubicBezTo>
                  <a:pt x="1881" y="27155"/>
                  <a:pt x="1818" y="27106"/>
                  <a:pt x="1755" y="27056"/>
                </a:cubicBezTo>
                <a:cubicBezTo>
                  <a:pt x="1762" y="27043"/>
                  <a:pt x="1769" y="27029"/>
                  <a:pt x="1777" y="27014"/>
                </a:cubicBezTo>
                <a:lnTo>
                  <a:pt x="2090" y="26995"/>
                </a:lnTo>
                <a:close/>
                <a:moveTo>
                  <a:pt x="8085" y="27223"/>
                </a:moveTo>
                <a:cubicBezTo>
                  <a:pt x="8107" y="27251"/>
                  <a:pt x="8129" y="27278"/>
                  <a:pt x="8151" y="27306"/>
                </a:cubicBezTo>
                <a:cubicBezTo>
                  <a:pt x="8096" y="27340"/>
                  <a:pt x="8045" y="27384"/>
                  <a:pt x="7986" y="27407"/>
                </a:cubicBezTo>
                <a:cubicBezTo>
                  <a:pt x="7978" y="27410"/>
                  <a:pt x="7969" y="27411"/>
                  <a:pt x="7960" y="27411"/>
                </a:cubicBezTo>
                <a:cubicBezTo>
                  <a:pt x="7928" y="27411"/>
                  <a:pt x="7893" y="27398"/>
                  <a:pt x="7859" y="27395"/>
                </a:cubicBezTo>
                <a:cubicBezTo>
                  <a:pt x="7874" y="27353"/>
                  <a:pt x="7878" y="27293"/>
                  <a:pt x="7908" y="27275"/>
                </a:cubicBezTo>
                <a:cubicBezTo>
                  <a:pt x="7958" y="27243"/>
                  <a:pt x="8024" y="27238"/>
                  <a:pt x="8085" y="27223"/>
                </a:cubicBezTo>
                <a:close/>
                <a:moveTo>
                  <a:pt x="9802" y="26679"/>
                </a:moveTo>
                <a:cubicBezTo>
                  <a:pt x="9896" y="26920"/>
                  <a:pt x="9987" y="27158"/>
                  <a:pt x="10086" y="27414"/>
                </a:cubicBezTo>
                <a:cubicBezTo>
                  <a:pt x="10056" y="27428"/>
                  <a:pt x="10006" y="27462"/>
                  <a:pt x="9985" y="27462"/>
                </a:cubicBezTo>
                <a:cubicBezTo>
                  <a:pt x="9982" y="27462"/>
                  <a:pt x="9980" y="27462"/>
                  <a:pt x="9978" y="27460"/>
                </a:cubicBezTo>
                <a:cubicBezTo>
                  <a:pt x="9925" y="27415"/>
                  <a:pt x="9842" y="27341"/>
                  <a:pt x="9852" y="27300"/>
                </a:cubicBezTo>
                <a:cubicBezTo>
                  <a:pt x="9900" y="27117"/>
                  <a:pt x="9805" y="26990"/>
                  <a:pt x="9729" y="26846"/>
                </a:cubicBezTo>
                <a:cubicBezTo>
                  <a:pt x="9702" y="26795"/>
                  <a:pt x="9681" y="26717"/>
                  <a:pt x="9802" y="26679"/>
                </a:cubicBezTo>
                <a:close/>
                <a:moveTo>
                  <a:pt x="11226" y="27357"/>
                </a:moveTo>
                <a:cubicBezTo>
                  <a:pt x="11232" y="27357"/>
                  <a:pt x="11245" y="27413"/>
                  <a:pt x="11244" y="27414"/>
                </a:cubicBezTo>
                <a:cubicBezTo>
                  <a:pt x="11196" y="27434"/>
                  <a:pt x="11145" y="27451"/>
                  <a:pt x="11094" y="27467"/>
                </a:cubicBezTo>
                <a:cubicBezTo>
                  <a:pt x="11087" y="27436"/>
                  <a:pt x="11078" y="27407"/>
                  <a:pt x="11071" y="27376"/>
                </a:cubicBezTo>
                <a:cubicBezTo>
                  <a:pt x="11122" y="27367"/>
                  <a:pt x="11174" y="27358"/>
                  <a:pt x="11226" y="27357"/>
                </a:cubicBezTo>
                <a:close/>
                <a:moveTo>
                  <a:pt x="4663" y="27387"/>
                </a:moveTo>
                <a:lnTo>
                  <a:pt x="4663" y="27387"/>
                </a:lnTo>
                <a:cubicBezTo>
                  <a:pt x="4624" y="27415"/>
                  <a:pt x="4586" y="27446"/>
                  <a:pt x="4548" y="27475"/>
                </a:cubicBezTo>
                <a:cubicBezTo>
                  <a:pt x="4538" y="27456"/>
                  <a:pt x="4529" y="27436"/>
                  <a:pt x="4519" y="27417"/>
                </a:cubicBezTo>
                <a:cubicBezTo>
                  <a:pt x="4566" y="27407"/>
                  <a:pt x="4615" y="27397"/>
                  <a:pt x="4663" y="27387"/>
                </a:cubicBezTo>
                <a:close/>
                <a:moveTo>
                  <a:pt x="1851" y="27285"/>
                </a:moveTo>
                <a:cubicBezTo>
                  <a:pt x="1911" y="27285"/>
                  <a:pt x="1985" y="27322"/>
                  <a:pt x="2158" y="27409"/>
                </a:cubicBezTo>
                <a:cubicBezTo>
                  <a:pt x="2058" y="27436"/>
                  <a:pt x="1958" y="27464"/>
                  <a:pt x="1842" y="27497"/>
                </a:cubicBezTo>
                <a:cubicBezTo>
                  <a:pt x="1799" y="27449"/>
                  <a:pt x="1752" y="27397"/>
                  <a:pt x="1703" y="27341"/>
                </a:cubicBezTo>
                <a:cubicBezTo>
                  <a:pt x="1768" y="27306"/>
                  <a:pt x="1806" y="27285"/>
                  <a:pt x="1851" y="27285"/>
                </a:cubicBezTo>
                <a:close/>
                <a:moveTo>
                  <a:pt x="8952" y="27445"/>
                </a:moveTo>
                <a:cubicBezTo>
                  <a:pt x="8966" y="27478"/>
                  <a:pt x="8982" y="27511"/>
                  <a:pt x="8997" y="27545"/>
                </a:cubicBezTo>
                <a:cubicBezTo>
                  <a:pt x="8976" y="27553"/>
                  <a:pt x="8953" y="27560"/>
                  <a:pt x="8932" y="27566"/>
                </a:cubicBezTo>
                <a:cubicBezTo>
                  <a:pt x="8924" y="27532"/>
                  <a:pt x="8913" y="27496"/>
                  <a:pt x="8904" y="27460"/>
                </a:cubicBezTo>
                <a:cubicBezTo>
                  <a:pt x="8921" y="27455"/>
                  <a:pt x="8936" y="27450"/>
                  <a:pt x="8952" y="27445"/>
                </a:cubicBezTo>
                <a:close/>
                <a:moveTo>
                  <a:pt x="10357" y="27472"/>
                </a:moveTo>
                <a:lnTo>
                  <a:pt x="10377" y="27514"/>
                </a:lnTo>
                <a:cubicBezTo>
                  <a:pt x="10335" y="27533"/>
                  <a:pt x="10294" y="27553"/>
                  <a:pt x="10252" y="27571"/>
                </a:cubicBezTo>
                <a:cubicBezTo>
                  <a:pt x="10244" y="27555"/>
                  <a:pt x="10238" y="27538"/>
                  <a:pt x="10229" y="27523"/>
                </a:cubicBezTo>
                <a:cubicBezTo>
                  <a:pt x="10273" y="27506"/>
                  <a:pt x="10316" y="27488"/>
                  <a:pt x="10357" y="27472"/>
                </a:cubicBezTo>
                <a:close/>
                <a:moveTo>
                  <a:pt x="589" y="27028"/>
                </a:moveTo>
                <a:cubicBezTo>
                  <a:pt x="687" y="27045"/>
                  <a:pt x="774" y="27061"/>
                  <a:pt x="821" y="27069"/>
                </a:cubicBezTo>
                <a:cubicBezTo>
                  <a:pt x="877" y="27201"/>
                  <a:pt x="922" y="27306"/>
                  <a:pt x="969" y="27414"/>
                </a:cubicBezTo>
                <a:cubicBezTo>
                  <a:pt x="914" y="27449"/>
                  <a:pt x="840" y="27497"/>
                  <a:pt x="765" y="27544"/>
                </a:cubicBezTo>
                <a:cubicBezTo>
                  <a:pt x="787" y="27564"/>
                  <a:pt x="808" y="27586"/>
                  <a:pt x="829" y="27607"/>
                </a:cubicBezTo>
                <a:cubicBezTo>
                  <a:pt x="711" y="27596"/>
                  <a:pt x="593" y="27585"/>
                  <a:pt x="428" y="27566"/>
                </a:cubicBezTo>
                <a:cubicBezTo>
                  <a:pt x="517" y="27518"/>
                  <a:pt x="568" y="27491"/>
                  <a:pt x="616" y="27466"/>
                </a:cubicBezTo>
                <a:cubicBezTo>
                  <a:pt x="607" y="27329"/>
                  <a:pt x="600" y="27193"/>
                  <a:pt x="589" y="27028"/>
                </a:cubicBezTo>
                <a:close/>
                <a:moveTo>
                  <a:pt x="8019" y="27516"/>
                </a:moveTo>
                <a:cubicBezTo>
                  <a:pt x="8088" y="27546"/>
                  <a:pt x="8129" y="27564"/>
                  <a:pt x="8168" y="27581"/>
                </a:cubicBezTo>
                <a:cubicBezTo>
                  <a:pt x="8132" y="27647"/>
                  <a:pt x="8095" y="27710"/>
                  <a:pt x="8038" y="27810"/>
                </a:cubicBezTo>
                <a:cubicBezTo>
                  <a:pt x="8031" y="27697"/>
                  <a:pt x="8026" y="27624"/>
                  <a:pt x="8019" y="27516"/>
                </a:cubicBezTo>
                <a:close/>
                <a:moveTo>
                  <a:pt x="2015" y="27604"/>
                </a:moveTo>
                <a:cubicBezTo>
                  <a:pt x="2025" y="27604"/>
                  <a:pt x="2036" y="27608"/>
                  <a:pt x="2050" y="27612"/>
                </a:cubicBezTo>
                <a:cubicBezTo>
                  <a:pt x="2122" y="27633"/>
                  <a:pt x="2196" y="27642"/>
                  <a:pt x="2264" y="27658"/>
                </a:cubicBezTo>
                <a:cubicBezTo>
                  <a:pt x="2226" y="27727"/>
                  <a:pt x="2185" y="27800"/>
                  <a:pt x="2133" y="27893"/>
                </a:cubicBezTo>
                <a:cubicBezTo>
                  <a:pt x="2044" y="27831"/>
                  <a:pt x="1955" y="27772"/>
                  <a:pt x="1862" y="27709"/>
                </a:cubicBezTo>
                <a:cubicBezTo>
                  <a:pt x="1961" y="27625"/>
                  <a:pt x="1989" y="27604"/>
                  <a:pt x="2015" y="27604"/>
                </a:cubicBezTo>
                <a:close/>
                <a:moveTo>
                  <a:pt x="831" y="27689"/>
                </a:moveTo>
                <a:cubicBezTo>
                  <a:pt x="890" y="27689"/>
                  <a:pt x="950" y="27706"/>
                  <a:pt x="1011" y="27765"/>
                </a:cubicBezTo>
                <a:cubicBezTo>
                  <a:pt x="887" y="27903"/>
                  <a:pt x="734" y="27847"/>
                  <a:pt x="583" y="27905"/>
                </a:cubicBezTo>
                <a:cubicBezTo>
                  <a:pt x="585" y="27822"/>
                  <a:pt x="586" y="27777"/>
                  <a:pt x="588" y="27720"/>
                </a:cubicBezTo>
                <a:cubicBezTo>
                  <a:pt x="590" y="27720"/>
                  <a:pt x="591" y="27720"/>
                  <a:pt x="593" y="27720"/>
                </a:cubicBezTo>
                <a:cubicBezTo>
                  <a:pt x="674" y="27720"/>
                  <a:pt x="752" y="27689"/>
                  <a:pt x="831" y="27689"/>
                </a:cubicBezTo>
                <a:close/>
                <a:moveTo>
                  <a:pt x="4403" y="27633"/>
                </a:moveTo>
                <a:lnTo>
                  <a:pt x="4403" y="27633"/>
                </a:lnTo>
                <a:cubicBezTo>
                  <a:pt x="4508" y="27649"/>
                  <a:pt x="4568" y="27658"/>
                  <a:pt x="4658" y="27673"/>
                </a:cubicBezTo>
                <a:cubicBezTo>
                  <a:pt x="4606" y="27764"/>
                  <a:pt x="4574" y="27825"/>
                  <a:pt x="4513" y="27931"/>
                </a:cubicBezTo>
                <a:cubicBezTo>
                  <a:pt x="4470" y="27816"/>
                  <a:pt x="4445" y="27749"/>
                  <a:pt x="4403" y="27633"/>
                </a:cubicBezTo>
                <a:close/>
                <a:moveTo>
                  <a:pt x="2948" y="27803"/>
                </a:moveTo>
                <a:lnTo>
                  <a:pt x="2971" y="27928"/>
                </a:lnTo>
                <a:cubicBezTo>
                  <a:pt x="2961" y="27930"/>
                  <a:pt x="2950" y="27934"/>
                  <a:pt x="2940" y="27936"/>
                </a:cubicBezTo>
                <a:cubicBezTo>
                  <a:pt x="2922" y="27899"/>
                  <a:pt x="2904" y="27860"/>
                  <a:pt x="2889" y="27824"/>
                </a:cubicBezTo>
                <a:cubicBezTo>
                  <a:pt x="2909" y="27816"/>
                  <a:pt x="2928" y="27809"/>
                  <a:pt x="2948" y="27803"/>
                </a:cubicBezTo>
                <a:close/>
                <a:moveTo>
                  <a:pt x="9582" y="27770"/>
                </a:moveTo>
                <a:cubicBezTo>
                  <a:pt x="9545" y="27840"/>
                  <a:pt x="9523" y="27881"/>
                  <a:pt x="9483" y="27952"/>
                </a:cubicBezTo>
                <a:cubicBezTo>
                  <a:pt x="9425" y="27914"/>
                  <a:pt x="9395" y="27895"/>
                  <a:pt x="9363" y="27876"/>
                </a:cubicBezTo>
                <a:cubicBezTo>
                  <a:pt x="9372" y="27856"/>
                  <a:pt x="9379" y="27837"/>
                  <a:pt x="9387" y="27820"/>
                </a:cubicBezTo>
                <a:cubicBezTo>
                  <a:pt x="9442" y="27805"/>
                  <a:pt x="9497" y="27793"/>
                  <a:pt x="9582" y="27770"/>
                </a:cubicBezTo>
                <a:close/>
                <a:moveTo>
                  <a:pt x="5233" y="27913"/>
                </a:moveTo>
                <a:cubicBezTo>
                  <a:pt x="5220" y="27986"/>
                  <a:pt x="5210" y="28034"/>
                  <a:pt x="5199" y="28095"/>
                </a:cubicBezTo>
                <a:cubicBezTo>
                  <a:pt x="5134" y="27993"/>
                  <a:pt x="5134" y="27993"/>
                  <a:pt x="5233" y="27913"/>
                </a:cubicBezTo>
                <a:close/>
                <a:moveTo>
                  <a:pt x="11451" y="27958"/>
                </a:moveTo>
                <a:cubicBezTo>
                  <a:pt x="11514" y="27958"/>
                  <a:pt x="11582" y="27980"/>
                  <a:pt x="11651" y="28006"/>
                </a:cubicBezTo>
                <a:cubicBezTo>
                  <a:pt x="11537" y="28039"/>
                  <a:pt x="11421" y="28073"/>
                  <a:pt x="11306" y="28107"/>
                </a:cubicBezTo>
                <a:lnTo>
                  <a:pt x="11282" y="28037"/>
                </a:lnTo>
                <a:cubicBezTo>
                  <a:pt x="11331" y="27979"/>
                  <a:pt x="11389" y="27958"/>
                  <a:pt x="11451" y="27958"/>
                </a:cubicBezTo>
                <a:close/>
                <a:moveTo>
                  <a:pt x="8221" y="28105"/>
                </a:moveTo>
                <a:cubicBezTo>
                  <a:pt x="8281" y="28108"/>
                  <a:pt x="8341" y="28113"/>
                  <a:pt x="8401" y="28118"/>
                </a:cubicBezTo>
                <a:cubicBezTo>
                  <a:pt x="8400" y="28139"/>
                  <a:pt x="8399" y="28160"/>
                  <a:pt x="8397" y="28183"/>
                </a:cubicBezTo>
                <a:cubicBezTo>
                  <a:pt x="8335" y="28179"/>
                  <a:pt x="8272" y="28174"/>
                  <a:pt x="8210" y="28169"/>
                </a:cubicBezTo>
                <a:cubicBezTo>
                  <a:pt x="8213" y="28148"/>
                  <a:pt x="8217" y="28127"/>
                  <a:pt x="8221" y="28105"/>
                </a:cubicBezTo>
                <a:close/>
                <a:moveTo>
                  <a:pt x="2240" y="27961"/>
                </a:moveTo>
                <a:cubicBezTo>
                  <a:pt x="2245" y="27976"/>
                  <a:pt x="2251" y="27988"/>
                  <a:pt x="2256" y="28003"/>
                </a:cubicBezTo>
                <a:cubicBezTo>
                  <a:pt x="2189" y="28061"/>
                  <a:pt x="2122" y="28122"/>
                  <a:pt x="2027" y="28205"/>
                </a:cubicBezTo>
                <a:cubicBezTo>
                  <a:pt x="2007" y="28128"/>
                  <a:pt x="1996" y="28082"/>
                  <a:pt x="1979" y="28011"/>
                </a:cubicBezTo>
                <a:cubicBezTo>
                  <a:pt x="2069" y="27994"/>
                  <a:pt x="2153" y="27977"/>
                  <a:pt x="2240" y="27961"/>
                </a:cubicBezTo>
                <a:close/>
                <a:moveTo>
                  <a:pt x="11704" y="28192"/>
                </a:moveTo>
                <a:lnTo>
                  <a:pt x="11704" y="28192"/>
                </a:lnTo>
                <a:cubicBezTo>
                  <a:pt x="11677" y="28315"/>
                  <a:pt x="11642" y="28372"/>
                  <a:pt x="11573" y="28372"/>
                </a:cubicBezTo>
                <a:cubicBezTo>
                  <a:pt x="11529" y="28372"/>
                  <a:pt x="11472" y="28349"/>
                  <a:pt x="11394" y="28305"/>
                </a:cubicBezTo>
                <a:cubicBezTo>
                  <a:pt x="11519" y="28259"/>
                  <a:pt x="11604" y="28228"/>
                  <a:pt x="11704" y="28192"/>
                </a:cubicBezTo>
                <a:close/>
                <a:moveTo>
                  <a:pt x="1901" y="28133"/>
                </a:moveTo>
                <a:cubicBezTo>
                  <a:pt x="1904" y="28201"/>
                  <a:pt x="1907" y="28241"/>
                  <a:pt x="1912" y="28317"/>
                </a:cubicBezTo>
                <a:cubicBezTo>
                  <a:pt x="2039" y="28291"/>
                  <a:pt x="2159" y="28267"/>
                  <a:pt x="2290" y="28241"/>
                </a:cubicBezTo>
                <a:lnTo>
                  <a:pt x="2290" y="28241"/>
                </a:lnTo>
                <a:cubicBezTo>
                  <a:pt x="2229" y="28454"/>
                  <a:pt x="2032" y="28387"/>
                  <a:pt x="1887" y="28481"/>
                </a:cubicBezTo>
                <a:cubicBezTo>
                  <a:pt x="1865" y="28350"/>
                  <a:pt x="1790" y="28256"/>
                  <a:pt x="1901" y="28133"/>
                </a:cubicBezTo>
                <a:close/>
                <a:moveTo>
                  <a:pt x="10489" y="28256"/>
                </a:moveTo>
                <a:cubicBezTo>
                  <a:pt x="10498" y="28330"/>
                  <a:pt x="10508" y="28403"/>
                  <a:pt x="10518" y="28476"/>
                </a:cubicBezTo>
                <a:cubicBezTo>
                  <a:pt x="10494" y="28477"/>
                  <a:pt x="10470" y="28480"/>
                  <a:pt x="10447" y="28481"/>
                </a:cubicBezTo>
                <a:cubicBezTo>
                  <a:pt x="10379" y="28409"/>
                  <a:pt x="10405" y="28335"/>
                  <a:pt x="10489" y="28256"/>
                </a:cubicBezTo>
                <a:close/>
                <a:moveTo>
                  <a:pt x="3955" y="28482"/>
                </a:moveTo>
                <a:cubicBezTo>
                  <a:pt x="3974" y="28482"/>
                  <a:pt x="3993" y="28483"/>
                  <a:pt x="4011" y="28483"/>
                </a:cubicBezTo>
                <a:cubicBezTo>
                  <a:pt x="4019" y="28483"/>
                  <a:pt x="4027" y="28483"/>
                  <a:pt x="4035" y="28482"/>
                </a:cubicBezTo>
                <a:lnTo>
                  <a:pt x="4035" y="28482"/>
                </a:lnTo>
                <a:cubicBezTo>
                  <a:pt x="3995" y="28621"/>
                  <a:pt x="3888" y="28556"/>
                  <a:pt x="3780" y="28598"/>
                </a:cubicBezTo>
                <a:cubicBezTo>
                  <a:pt x="3825" y="28494"/>
                  <a:pt x="3891" y="28482"/>
                  <a:pt x="3955" y="28482"/>
                </a:cubicBezTo>
                <a:close/>
                <a:moveTo>
                  <a:pt x="2768" y="28430"/>
                </a:moveTo>
                <a:cubicBezTo>
                  <a:pt x="2775" y="28430"/>
                  <a:pt x="2782" y="28431"/>
                  <a:pt x="2790" y="28431"/>
                </a:cubicBezTo>
                <a:cubicBezTo>
                  <a:pt x="2755" y="28536"/>
                  <a:pt x="2729" y="28628"/>
                  <a:pt x="2652" y="28628"/>
                </a:cubicBezTo>
                <a:cubicBezTo>
                  <a:pt x="2622" y="28628"/>
                  <a:pt x="2585" y="28614"/>
                  <a:pt x="2537" y="28582"/>
                </a:cubicBezTo>
                <a:cubicBezTo>
                  <a:pt x="2597" y="28520"/>
                  <a:pt x="2635" y="28430"/>
                  <a:pt x="2768" y="28430"/>
                </a:cubicBezTo>
                <a:close/>
                <a:moveTo>
                  <a:pt x="469" y="28565"/>
                </a:moveTo>
                <a:cubicBezTo>
                  <a:pt x="484" y="28579"/>
                  <a:pt x="500" y="28595"/>
                  <a:pt x="515" y="28608"/>
                </a:cubicBezTo>
                <a:cubicBezTo>
                  <a:pt x="489" y="28631"/>
                  <a:pt x="463" y="28653"/>
                  <a:pt x="437" y="28674"/>
                </a:cubicBezTo>
                <a:lnTo>
                  <a:pt x="393" y="28634"/>
                </a:lnTo>
                <a:cubicBezTo>
                  <a:pt x="418" y="28611"/>
                  <a:pt x="444" y="28588"/>
                  <a:pt x="469" y="28565"/>
                </a:cubicBezTo>
                <a:close/>
                <a:moveTo>
                  <a:pt x="9684" y="28316"/>
                </a:moveTo>
                <a:cubicBezTo>
                  <a:pt x="9710" y="28316"/>
                  <a:pt x="9741" y="28322"/>
                  <a:pt x="9780" y="28332"/>
                </a:cubicBezTo>
                <a:cubicBezTo>
                  <a:pt x="9762" y="28368"/>
                  <a:pt x="9744" y="28402"/>
                  <a:pt x="9721" y="28444"/>
                </a:cubicBezTo>
                <a:cubicBezTo>
                  <a:pt x="9768" y="28441"/>
                  <a:pt x="9806" y="28439"/>
                  <a:pt x="9851" y="28435"/>
                </a:cubicBezTo>
                <a:lnTo>
                  <a:pt x="9851" y="28435"/>
                </a:lnTo>
                <a:cubicBezTo>
                  <a:pt x="9843" y="28618"/>
                  <a:pt x="9828" y="28674"/>
                  <a:pt x="9725" y="28674"/>
                </a:cubicBezTo>
                <a:cubicBezTo>
                  <a:pt x="9693" y="28674"/>
                  <a:pt x="9652" y="28668"/>
                  <a:pt x="9599" y="28659"/>
                </a:cubicBezTo>
                <a:cubicBezTo>
                  <a:pt x="9577" y="28400"/>
                  <a:pt x="9588" y="28316"/>
                  <a:pt x="9684" y="28316"/>
                </a:cubicBezTo>
                <a:close/>
                <a:moveTo>
                  <a:pt x="6068" y="28426"/>
                </a:moveTo>
                <a:lnTo>
                  <a:pt x="6068" y="28426"/>
                </a:lnTo>
                <a:cubicBezTo>
                  <a:pt x="6187" y="28470"/>
                  <a:pt x="6243" y="28491"/>
                  <a:pt x="6312" y="28515"/>
                </a:cubicBezTo>
                <a:cubicBezTo>
                  <a:pt x="6283" y="28569"/>
                  <a:pt x="6262" y="28608"/>
                  <a:pt x="6218" y="28690"/>
                </a:cubicBezTo>
                <a:cubicBezTo>
                  <a:pt x="6168" y="28601"/>
                  <a:pt x="6132" y="28540"/>
                  <a:pt x="6068" y="28426"/>
                </a:cubicBezTo>
                <a:close/>
                <a:moveTo>
                  <a:pt x="9724" y="28008"/>
                </a:moveTo>
                <a:cubicBezTo>
                  <a:pt x="9675" y="28077"/>
                  <a:pt x="9646" y="28117"/>
                  <a:pt x="9618" y="28158"/>
                </a:cubicBezTo>
                <a:cubicBezTo>
                  <a:pt x="9545" y="28138"/>
                  <a:pt x="9474" y="28121"/>
                  <a:pt x="9385" y="28097"/>
                </a:cubicBezTo>
                <a:cubicBezTo>
                  <a:pt x="9354" y="28149"/>
                  <a:pt x="9325" y="28201"/>
                  <a:pt x="9294" y="28252"/>
                </a:cubicBezTo>
                <a:cubicBezTo>
                  <a:pt x="9295" y="28253"/>
                  <a:pt x="9295" y="28253"/>
                  <a:pt x="9295" y="28254"/>
                </a:cubicBezTo>
                <a:cubicBezTo>
                  <a:pt x="9295" y="28256"/>
                  <a:pt x="9294" y="28258"/>
                  <a:pt x="9291" y="28259"/>
                </a:cubicBezTo>
                <a:cubicBezTo>
                  <a:pt x="9322" y="28280"/>
                  <a:pt x="9374" y="28304"/>
                  <a:pt x="9373" y="28324"/>
                </a:cubicBezTo>
                <a:cubicBezTo>
                  <a:pt x="9366" y="28461"/>
                  <a:pt x="9348" y="28598"/>
                  <a:pt x="9333" y="28735"/>
                </a:cubicBezTo>
                <a:lnTo>
                  <a:pt x="9338" y="28741"/>
                </a:lnTo>
                <a:cubicBezTo>
                  <a:pt x="9341" y="28747"/>
                  <a:pt x="9343" y="28751"/>
                  <a:pt x="9344" y="28756"/>
                </a:cubicBezTo>
                <a:lnTo>
                  <a:pt x="9332" y="28748"/>
                </a:lnTo>
                <a:cubicBezTo>
                  <a:pt x="9332" y="28743"/>
                  <a:pt x="9333" y="28739"/>
                  <a:pt x="9333" y="28735"/>
                </a:cubicBezTo>
                <a:cubicBezTo>
                  <a:pt x="9312" y="28712"/>
                  <a:pt x="9278" y="28683"/>
                  <a:pt x="9283" y="28670"/>
                </a:cubicBezTo>
                <a:cubicBezTo>
                  <a:pt x="9328" y="28549"/>
                  <a:pt x="9271" y="28462"/>
                  <a:pt x="9213" y="28412"/>
                </a:cubicBezTo>
                <a:cubicBezTo>
                  <a:pt x="9247" y="28350"/>
                  <a:pt x="9270" y="28304"/>
                  <a:pt x="9291" y="28259"/>
                </a:cubicBezTo>
                <a:cubicBezTo>
                  <a:pt x="9290" y="28259"/>
                  <a:pt x="9290" y="28258"/>
                  <a:pt x="9289" y="28258"/>
                </a:cubicBezTo>
                <a:cubicBezTo>
                  <a:pt x="9290" y="28257"/>
                  <a:pt x="9291" y="28254"/>
                  <a:pt x="9294" y="28252"/>
                </a:cubicBezTo>
                <a:cubicBezTo>
                  <a:pt x="9228" y="28155"/>
                  <a:pt x="9257" y="28084"/>
                  <a:pt x="9364" y="28058"/>
                </a:cubicBezTo>
                <a:cubicBezTo>
                  <a:pt x="9467" y="28033"/>
                  <a:pt x="9575" y="28028"/>
                  <a:pt x="9724" y="28008"/>
                </a:cubicBezTo>
                <a:close/>
                <a:moveTo>
                  <a:pt x="8419" y="28694"/>
                </a:moveTo>
                <a:lnTo>
                  <a:pt x="8419" y="28694"/>
                </a:lnTo>
                <a:cubicBezTo>
                  <a:pt x="8413" y="28785"/>
                  <a:pt x="8411" y="28813"/>
                  <a:pt x="8350" y="28813"/>
                </a:cubicBezTo>
                <a:cubicBezTo>
                  <a:pt x="8323" y="28813"/>
                  <a:pt x="8284" y="28807"/>
                  <a:pt x="8228" y="28799"/>
                </a:cubicBezTo>
                <a:cubicBezTo>
                  <a:pt x="8317" y="28751"/>
                  <a:pt x="8363" y="28725"/>
                  <a:pt x="8419" y="28694"/>
                </a:cubicBezTo>
                <a:close/>
                <a:moveTo>
                  <a:pt x="2089" y="28483"/>
                </a:moveTo>
                <a:cubicBezTo>
                  <a:pt x="2138" y="28532"/>
                  <a:pt x="2179" y="28571"/>
                  <a:pt x="2220" y="28610"/>
                </a:cubicBezTo>
                <a:cubicBezTo>
                  <a:pt x="2115" y="28692"/>
                  <a:pt x="2010" y="28773"/>
                  <a:pt x="1892" y="28865"/>
                </a:cubicBezTo>
                <a:cubicBezTo>
                  <a:pt x="1917" y="28715"/>
                  <a:pt x="1995" y="28603"/>
                  <a:pt x="2089" y="28483"/>
                </a:cubicBezTo>
                <a:close/>
                <a:moveTo>
                  <a:pt x="9344" y="28756"/>
                </a:moveTo>
                <a:cubicBezTo>
                  <a:pt x="9395" y="28793"/>
                  <a:pt x="9447" y="28829"/>
                  <a:pt x="9498" y="28867"/>
                </a:cubicBezTo>
                <a:cubicBezTo>
                  <a:pt x="9383" y="28857"/>
                  <a:pt x="9377" y="28856"/>
                  <a:pt x="9344" y="28756"/>
                </a:cubicBezTo>
                <a:close/>
                <a:moveTo>
                  <a:pt x="9660" y="28723"/>
                </a:moveTo>
                <a:cubicBezTo>
                  <a:pt x="9794" y="28754"/>
                  <a:pt x="9884" y="28775"/>
                  <a:pt x="10025" y="28809"/>
                </a:cubicBezTo>
                <a:cubicBezTo>
                  <a:pt x="9900" y="28855"/>
                  <a:pt x="9822" y="28882"/>
                  <a:pt x="9724" y="28918"/>
                </a:cubicBezTo>
                <a:cubicBezTo>
                  <a:pt x="9706" y="28864"/>
                  <a:pt x="9687" y="28808"/>
                  <a:pt x="9660" y="28723"/>
                </a:cubicBezTo>
                <a:close/>
                <a:moveTo>
                  <a:pt x="5139" y="28806"/>
                </a:moveTo>
                <a:cubicBezTo>
                  <a:pt x="5169" y="28832"/>
                  <a:pt x="5197" y="28858"/>
                  <a:pt x="5225" y="28888"/>
                </a:cubicBezTo>
                <a:cubicBezTo>
                  <a:pt x="5226" y="28888"/>
                  <a:pt x="5201" y="28920"/>
                  <a:pt x="5197" y="28920"/>
                </a:cubicBezTo>
                <a:cubicBezTo>
                  <a:pt x="5197" y="28920"/>
                  <a:pt x="5197" y="28920"/>
                  <a:pt x="5197" y="28920"/>
                </a:cubicBezTo>
                <a:cubicBezTo>
                  <a:pt x="5162" y="28900"/>
                  <a:pt x="5129" y="28878"/>
                  <a:pt x="5096" y="28856"/>
                </a:cubicBezTo>
                <a:cubicBezTo>
                  <a:pt x="5110" y="28840"/>
                  <a:pt x="5126" y="28824"/>
                  <a:pt x="5139" y="28806"/>
                </a:cubicBezTo>
                <a:close/>
                <a:moveTo>
                  <a:pt x="7036" y="28874"/>
                </a:moveTo>
                <a:lnTo>
                  <a:pt x="7036" y="28874"/>
                </a:lnTo>
                <a:cubicBezTo>
                  <a:pt x="7014" y="28921"/>
                  <a:pt x="6998" y="28986"/>
                  <a:pt x="6958" y="28986"/>
                </a:cubicBezTo>
                <a:cubicBezTo>
                  <a:pt x="6937" y="28986"/>
                  <a:pt x="6911" y="28969"/>
                  <a:pt x="6874" y="28925"/>
                </a:cubicBezTo>
                <a:cubicBezTo>
                  <a:pt x="6939" y="28905"/>
                  <a:pt x="6987" y="28890"/>
                  <a:pt x="7036" y="28874"/>
                </a:cubicBezTo>
                <a:close/>
                <a:moveTo>
                  <a:pt x="3486" y="28826"/>
                </a:moveTo>
                <a:cubicBezTo>
                  <a:pt x="3528" y="28826"/>
                  <a:pt x="3533" y="28861"/>
                  <a:pt x="3550" y="28986"/>
                </a:cubicBezTo>
                <a:cubicBezTo>
                  <a:pt x="3482" y="28911"/>
                  <a:pt x="3450" y="28878"/>
                  <a:pt x="3414" y="28840"/>
                </a:cubicBezTo>
                <a:cubicBezTo>
                  <a:pt x="3446" y="28832"/>
                  <a:pt x="3469" y="28826"/>
                  <a:pt x="3486" y="28826"/>
                </a:cubicBezTo>
                <a:close/>
                <a:moveTo>
                  <a:pt x="9973" y="29024"/>
                </a:moveTo>
                <a:cubicBezTo>
                  <a:pt x="10018" y="29024"/>
                  <a:pt x="10069" y="29034"/>
                  <a:pt x="10129" y="29045"/>
                </a:cubicBezTo>
                <a:cubicBezTo>
                  <a:pt x="10055" y="29095"/>
                  <a:pt x="9990" y="29113"/>
                  <a:pt x="9929" y="29113"/>
                </a:cubicBezTo>
                <a:cubicBezTo>
                  <a:pt x="9891" y="29113"/>
                  <a:pt x="9853" y="29106"/>
                  <a:pt x="9816" y="29096"/>
                </a:cubicBezTo>
                <a:cubicBezTo>
                  <a:pt x="9861" y="29042"/>
                  <a:pt x="9911" y="29024"/>
                  <a:pt x="9973" y="29024"/>
                </a:cubicBezTo>
                <a:close/>
                <a:moveTo>
                  <a:pt x="8649" y="29017"/>
                </a:moveTo>
                <a:cubicBezTo>
                  <a:pt x="8658" y="29027"/>
                  <a:pt x="8666" y="29036"/>
                  <a:pt x="8676" y="29046"/>
                </a:cubicBezTo>
                <a:cubicBezTo>
                  <a:pt x="8643" y="29076"/>
                  <a:pt x="8611" y="29107"/>
                  <a:pt x="8577" y="29138"/>
                </a:cubicBezTo>
                <a:cubicBezTo>
                  <a:pt x="8566" y="29126"/>
                  <a:pt x="8557" y="29116"/>
                  <a:pt x="8546" y="29103"/>
                </a:cubicBezTo>
                <a:cubicBezTo>
                  <a:pt x="8581" y="29075"/>
                  <a:pt x="8614" y="29045"/>
                  <a:pt x="8649" y="29017"/>
                </a:cubicBezTo>
                <a:close/>
                <a:moveTo>
                  <a:pt x="958" y="27970"/>
                </a:moveTo>
                <a:lnTo>
                  <a:pt x="958" y="27970"/>
                </a:lnTo>
                <a:cubicBezTo>
                  <a:pt x="1064" y="28102"/>
                  <a:pt x="980" y="28217"/>
                  <a:pt x="916" y="28332"/>
                </a:cubicBezTo>
                <a:cubicBezTo>
                  <a:pt x="948" y="28366"/>
                  <a:pt x="980" y="28399"/>
                  <a:pt x="1027" y="28446"/>
                </a:cubicBezTo>
                <a:cubicBezTo>
                  <a:pt x="974" y="28449"/>
                  <a:pt x="945" y="28451"/>
                  <a:pt x="892" y="28454"/>
                </a:cubicBezTo>
                <a:cubicBezTo>
                  <a:pt x="923" y="28499"/>
                  <a:pt x="948" y="28538"/>
                  <a:pt x="977" y="28581"/>
                </a:cubicBezTo>
                <a:cubicBezTo>
                  <a:pt x="960" y="28600"/>
                  <a:pt x="937" y="28624"/>
                  <a:pt x="904" y="28658"/>
                </a:cubicBezTo>
                <a:cubicBezTo>
                  <a:pt x="959" y="28678"/>
                  <a:pt x="1005" y="28694"/>
                  <a:pt x="1041" y="28706"/>
                </a:cubicBezTo>
                <a:cubicBezTo>
                  <a:pt x="1002" y="28743"/>
                  <a:pt x="958" y="28784"/>
                  <a:pt x="942" y="28799"/>
                </a:cubicBezTo>
                <a:cubicBezTo>
                  <a:pt x="1011" y="28944"/>
                  <a:pt x="1055" y="29038"/>
                  <a:pt x="1105" y="29143"/>
                </a:cubicBezTo>
                <a:cubicBezTo>
                  <a:pt x="1079" y="29146"/>
                  <a:pt x="1054" y="29147"/>
                  <a:pt x="1030" y="29147"/>
                </a:cubicBezTo>
                <a:cubicBezTo>
                  <a:pt x="849" y="29147"/>
                  <a:pt x="723" y="29064"/>
                  <a:pt x="616" y="28968"/>
                </a:cubicBezTo>
                <a:cubicBezTo>
                  <a:pt x="633" y="28884"/>
                  <a:pt x="647" y="28812"/>
                  <a:pt x="663" y="28739"/>
                </a:cubicBezTo>
                <a:cubicBezTo>
                  <a:pt x="680" y="28670"/>
                  <a:pt x="700" y="28602"/>
                  <a:pt x="719" y="28534"/>
                </a:cubicBezTo>
                <a:cubicBezTo>
                  <a:pt x="742" y="28452"/>
                  <a:pt x="799" y="28373"/>
                  <a:pt x="705" y="28288"/>
                </a:cubicBezTo>
                <a:cubicBezTo>
                  <a:pt x="685" y="28270"/>
                  <a:pt x="705" y="28174"/>
                  <a:pt x="735" y="28142"/>
                </a:cubicBezTo>
                <a:cubicBezTo>
                  <a:pt x="797" y="28076"/>
                  <a:pt x="878" y="28029"/>
                  <a:pt x="958" y="27970"/>
                </a:cubicBezTo>
                <a:close/>
                <a:moveTo>
                  <a:pt x="8322" y="29079"/>
                </a:moveTo>
                <a:cubicBezTo>
                  <a:pt x="8354" y="29079"/>
                  <a:pt x="8392" y="29088"/>
                  <a:pt x="8455" y="29102"/>
                </a:cubicBezTo>
                <a:cubicBezTo>
                  <a:pt x="8456" y="29121"/>
                  <a:pt x="8457" y="29138"/>
                  <a:pt x="8458" y="29155"/>
                </a:cubicBezTo>
                <a:lnTo>
                  <a:pt x="8140" y="29155"/>
                </a:lnTo>
                <a:cubicBezTo>
                  <a:pt x="8235" y="29100"/>
                  <a:pt x="8272" y="29079"/>
                  <a:pt x="8322" y="29079"/>
                </a:cubicBezTo>
                <a:close/>
                <a:moveTo>
                  <a:pt x="10672" y="28810"/>
                </a:moveTo>
                <a:lnTo>
                  <a:pt x="10672" y="28810"/>
                </a:lnTo>
                <a:cubicBezTo>
                  <a:pt x="10883" y="28954"/>
                  <a:pt x="10883" y="28954"/>
                  <a:pt x="10779" y="29207"/>
                </a:cubicBezTo>
                <a:cubicBezTo>
                  <a:pt x="10743" y="29072"/>
                  <a:pt x="10712" y="28954"/>
                  <a:pt x="10672" y="28810"/>
                </a:cubicBezTo>
                <a:close/>
                <a:moveTo>
                  <a:pt x="12211" y="29119"/>
                </a:moveTo>
                <a:lnTo>
                  <a:pt x="12211" y="29119"/>
                </a:lnTo>
                <a:cubicBezTo>
                  <a:pt x="12177" y="29219"/>
                  <a:pt x="12132" y="29246"/>
                  <a:pt x="12083" y="29246"/>
                </a:cubicBezTo>
                <a:cubicBezTo>
                  <a:pt x="12040" y="29246"/>
                  <a:pt x="11995" y="29226"/>
                  <a:pt x="11953" y="29215"/>
                </a:cubicBezTo>
                <a:cubicBezTo>
                  <a:pt x="12029" y="29187"/>
                  <a:pt x="12103" y="29159"/>
                  <a:pt x="12211" y="29119"/>
                </a:cubicBezTo>
                <a:close/>
                <a:moveTo>
                  <a:pt x="4042" y="29140"/>
                </a:moveTo>
                <a:cubicBezTo>
                  <a:pt x="4053" y="29153"/>
                  <a:pt x="4064" y="29166"/>
                  <a:pt x="4076" y="29179"/>
                </a:cubicBezTo>
                <a:cubicBezTo>
                  <a:pt x="4040" y="29207"/>
                  <a:pt x="4006" y="29237"/>
                  <a:pt x="3971" y="29268"/>
                </a:cubicBezTo>
                <a:cubicBezTo>
                  <a:pt x="3962" y="29259"/>
                  <a:pt x="3954" y="29249"/>
                  <a:pt x="3944" y="29242"/>
                </a:cubicBezTo>
                <a:lnTo>
                  <a:pt x="4042" y="29140"/>
                </a:lnTo>
                <a:close/>
                <a:moveTo>
                  <a:pt x="9524" y="29196"/>
                </a:moveTo>
                <a:cubicBezTo>
                  <a:pt x="9552" y="29300"/>
                  <a:pt x="9552" y="29300"/>
                  <a:pt x="9414" y="29349"/>
                </a:cubicBezTo>
                <a:cubicBezTo>
                  <a:pt x="9465" y="29278"/>
                  <a:pt x="9493" y="29241"/>
                  <a:pt x="9524" y="29196"/>
                </a:cubicBezTo>
                <a:close/>
                <a:moveTo>
                  <a:pt x="907" y="29227"/>
                </a:moveTo>
                <a:cubicBezTo>
                  <a:pt x="1011" y="29269"/>
                  <a:pt x="1115" y="29311"/>
                  <a:pt x="1250" y="29364"/>
                </a:cubicBezTo>
                <a:cubicBezTo>
                  <a:pt x="1161" y="29428"/>
                  <a:pt x="1091" y="29476"/>
                  <a:pt x="1011" y="29535"/>
                </a:cubicBezTo>
                <a:cubicBezTo>
                  <a:pt x="949" y="29467"/>
                  <a:pt x="893" y="29408"/>
                  <a:pt x="835" y="29343"/>
                </a:cubicBezTo>
                <a:cubicBezTo>
                  <a:pt x="854" y="29312"/>
                  <a:pt x="880" y="29270"/>
                  <a:pt x="907" y="29227"/>
                </a:cubicBezTo>
                <a:close/>
                <a:moveTo>
                  <a:pt x="3976" y="29416"/>
                </a:moveTo>
                <a:cubicBezTo>
                  <a:pt x="3987" y="29454"/>
                  <a:pt x="4001" y="29492"/>
                  <a:pt x="4012" y="29529"/>
                </a:cubicBezTo>
                <a:lnTo>
                  <a:pt x="3965" y="29541"/>
                </a:lnTo>
                <a:cubicBezTo>
                  <a:pt x="3957" y="29502"/>
                  <a:pt x="3946" y="29465"/>
                  <a:pt x="3938" y="29425"/>
                </a:cubicBezTo>
                <a:cubicBezTo>
                  <a:pt x="3951" y="29423"/>
                  <a:pt x="3962" y="29419"/>
                  <a:pt x="3976" y="29416"/>
                </a:cubicBezTo>
                <a:close/>
                <a:moveTo>
                  <a:pt x="2346" y="28889"/>
                </a:moveTo>
                <a:cubicBezTo>
                  <a:pt x="2377" y="28889"/>
                  <a:pt x="2414" y="28899"/>
                  <a:pt x="2451" y="28915"/>
                </a:cubicBezTo>
                <a:cubicBezTo>
                  <a:pt x="2417" y="28993"/>
                  <a:pt x="2383" y="29063"/>
                  <a:pt x="2345" y="29150"/>
                </a:cubicBezTo>
                <a:cubicBezTo>
                  <a:pt x="2423" y="29192"/>
                  <a:pt x="2493" y="29236"/>
                  <a:pt x="2436" y="29352"/>
                </a:cubicBezTo>
                <a:cubicBezTo>
                  <a:pt x="2409" y="29404"/>
                  <a:pt x="2464" y="29494"/>
                  <a:pt x="2481" y="29572"/>
                </a:cubicBezTo>
                <a:cubicBezTo>
                  <a:pt x="2471" y="29579"/>
                  <a:pt x="2443" y="29596"/>
                  <a:pt x="2404" y="29619"/>
                </a:cubicBezTo>
                <a:cubicBezTo>
                  <a:pt x="2208" y="29442"/>
                  <a:pt x="2243" y="29204"/>
                  <a:pt x="2255" y="28981"/>
                </a:cubicBezTo>
                <a:cubicBezTo>
                  <a:pt x="2259" y="28914"/>
                  <a:pt x="2295" y="28889"/>
                  <a:pt x="2346" y="28889"/>
                </a:cubicBezTo>
                <a:close/>
                <a:moveTo>
                  <a:pt x="8835" y="29513"/>
                </a:moveTo>
                <a:cubicBezTo>
                  <a:pt x="8842" y="29513"/>
                  <a:pt x="8849" y="29514"/>
                  <a:pt x="8856" y="29514"/>
                </a:cubicBezTo>
                <a:cubicBezTo>
                  <a:pt x="8868" y="29514"/>
                  <a:pt x="8881" y="29513"/>
                  <a:pt x="8894" y="29513"/>
                </a:cubicBezTo>
                <a:cubicBezTo>
                  <a:pt x="8948" y="29513"/>
                  <a:pt x="8995" y="29526"/>
                  <a:pt x="8967" y="29660"/>
                </a:cubicBezTo>
                <a:cubicBezTo>
                  <a:pt x="8906" y="29627"/>
                  <a:pt x="8856" y="29601"/>
                  <a:pt x="8805" y="29575"/>
                </a:cubicBezTo>
                <a:cubicBezTo>
                  <a:pt x="8815" y="29554"/>
                  <a:pt x="8826" y="29534"/>
                  <a:pt x="8835" y="29513"/>
                </a:cubicBezTo>
                <a:close/>
                <a:moveTo>
                  <a:pt x="10198" y="29247"/>
                </a:moveTo>
                <a:cubicBezTo>
                  <a:pt x="10252" y="29371"/>
                  <a:pt x="10292" y="29465"/>
                  <a:pt x="10332" y="29557"/>
                </a:cubicBezTo>
                <a:cubicBezTo>
                  <a:pt x="10284" y="29628"/>
                  <a:pt x="10231" y="29669"/>
                  <a:pt x="10169" y="29669"/>
                </a:cubicBezTo>
                <a:cubicBezTo>
                  <a:pt x="10128" y="29669"/>
                  <a:pt x="10083" y="29652"/>
                  <a:pt x="10033" y="29614"/>
                </a:cubicBezTo>
                <a:cubicBezTo>
                  <a:pt x="10026" y="29518"/>
                  <a:pt x="10020" y="29418"/>
                  <a:pt x="10014" y="29300"/>
                </a:cubicBezTo>
                <a:cubicBezTo>
                  <a:pt x="10068" y="29285"/>
                  <a:pt x="10128" y="29268"/>
                  <a:pt x="10198" y="29247"/>
                </a:cubicBezTo>
                <a:close/>
                <a:moveTo>
                  <a:pt x="8242" y="29534"/>
                </a:moveTo>
                <a:cubicBezTo>
                  <a:pt x="8320" y="29546"/>
                  <a:pt x="8389" y="29559"/>
                  <a:pt x="8487" y="29576"/>
                </a:cubicBezTo>
                <a:cubicBezTo>
                  <a:pt x="8394" y="29623"/>
                  <a:pt x="8331" y="29658"/>
                  <a:pt x="8268" y="29689"/>
                </a:cubicBezTo>
                <a:cubicBezTo>
                  <a:pt x="8252" y="29664"/>
                  <a:pt x="8236" y="29650"/>
                  <a:pt x="8236" y="29638"/>
                </a:cubicBezTo>
                <a:cubicBezTo>
                  <a:pt x="8233" y="29607"/>
                  <a:pt x="8238" y="29575"/>
                  <a:pt x="8242" y="29534"/>
                </a:cubicBezTo>
                <a:close/>
                <a:moveTo>
                  <a:pt x="7050" y="29497"/>
                </a:moveTo>
                <a:cubicBezTo>
                  <a:pt x="7082" y="29497"/>
                  <a:pt x="7133" y="29519"/>
                  <a:pt x="7215" y="29554"/>
                </a:cubicBezTo>
                <a:cubicBezTo>
                  <a:pt x="7137" y="29598"/>
                  <a:pt x="7074" y="29635"/>
                  <a:pt x="6973" y="29694"/>
                </a:cubicBezTo>
                <a:cubicBezTo>
                  <a:pt x="6991" y="29552"/>
                  <a:pt x="6998" y="29497"/>
                  <a:pt x="7050" y="29497"/>
                </a:cubicBezTo>
                <a:close/>
                <a:moveTo>
                  <a:pt x="2490" y="29799"/>
                </a:moveTo>
                <a:cubicBezTo>
                  <a:pt x="2491" y="29825"/>
                  <a:pt x="2491" y="29850"/>
                  <a:pt x="2491" y="29876"/>
                </a:cubicBezTo>
                <a:cubicBezTo>
                  <a:pt x="2492" y="29874"/>
                  <a:pt x="2495" y="29874"/>
                  <a:pt x="2496" y="29873"/>
                </a:cubicBezTo>
                <a:cubicBezTo>
                  <a:pt x="2497" y="29876"/>
                  <a:pt x="2500" y="29878"/>
                  <a:pt x="2501" y="29882"/>
                </a:cubicBezTo>
                <a:cubicBezTo>
                  <a:pt x="2497" y="29880"/>
                  <a:pt x="2495" y="29880"/>
                  <a:pt x="2491" y="29880"/>
                </a:cubicBezTo>
                <a:lnTo>
                  <a:pt x="2491" y="29876"/>
                </a:lnTo>
                <a:cubicBezTo>
                  <a:pt x="2465" y="29887"/>
                  <a:pt x="2438" y="29898"/>
                  <a:pt x="2412" y="29909"/>
                </a:cubicBezTo>
                <a:cubicBezTo>
                  <a:pt x="2402" y="29897"/>
                  <a:pt x="2393" y="29887"/>
                  <a:pt x="2383" y="29874"/>
                </a:cubicBezTo>
                <a:cubicBezTo>
                  <a:pt x="2419" y="29850"/>
                  <a:pt x="2454" y="29824"/>
                  <a:pt x="2490" y="29799"/>
                </a:cubicBezTo>
                <a:close/>
                <a:moveTo>
                  <a:pt x="9651" y="29528"/>
                </a:moveTo>
                <a:lnTo>
                  <a:pt x="9651" y="29528"/>
                </a:lnTo>
                <a:cubicBezTo>
                  <a:pt x="9820" y="29621"/>
                  <a:pt x="9838" y="29704"/>
                  <a:pt x="9732" y="29926"/>
                </a:cubicBezTo>
                <a:cubicBezTo>
                  <a:pt x="9698" y="29763"/>
                  <a:pt x="9677" y="29656"/>
                  <a:pt x="9651" y="29528"/>
                </a:cubicBezTo>
                <a:close/>
                <a:moveTo>
                  <a:pt x="2964" y="29890"/>
                </a:moveTo>
                <a:cubicBezTo>
                  <a:pt x="3037" y="29899"/>
                  <a:pt x="3091" y="29906"/>
                  <a:pt x="3146" y="29913"/>
                </a:cubicBezTo>
                <a:cubicBezTo>
                  <a:pt x="3112" y="29947"/>
                  <a:pt x="3078" y="29976"/>
                  <a:pt x="3046" y="29976"/>
                </a:cubicBezTo>
                <a:cubicBezTo>
                  <a:pt x="3017" y="29976"/>
                  <a:pt x="2990" y="29953"/>
                  <a:pt x="2964" y="29890"/>
                </a:cubicBezTo>
                <a:close/>
                <a:moveTo>
                  <a:pt x="8839" y="29794"/>
                </a:moveTo>
                <a:cubicBezTo>
                  <a:pt x="8959" y="29794"/>
                  <a:pt x="8959" y="29895"/>
                  <a:pt x="8995" y="29957"/>
                </a:cubicBezTo>
                <a:lnTo>
                  <a:pt x="8960" y="29996"/>
                </a:lnTo>
                <a:cubicBezTo>
                  <a:pt x="8896" y="29942"/>
                  <a:pt x="8832" y="29889"/>
                  <a:pt x="8738" y="29811"/>
                </a:cubicBezTo>
                <a:cubicBezTo>
                  <a:pt x="8779" y="29799"/>
                  <a:pt x="8812" y="29794"/>
                  <a:pt x="8839" y="29794"/>
                </a:cubicBezTo>
                <a:close/>
                <a:moveTo>
                  <a:pt x="8571" y="29715"/>
                </a:moveTo>
                <a:cubicBezTo>
                  <a:pt x="8603" y="29762"/>
                  <a:pt x="8637" y="29811"/>
                  <a:pt x="8677" y="29869"/>
                </a:cubicBezTo>
                <a:cubicBezTo>
                  <a:pt x="8597" y="29923"/>
                  <a:pt x="8529" y="29968"/>
                  <a:pt x="8462" y="30013"/>
                </a:cubicBezTo>
                <a:cubicBezTo>
                  <a:pt x="8453" y="30007"/>
                  <a:pt x="8444" y="29998"/>
                  <a:pt x="8436" y="29991"/>
                </a:cubicBezTo>
                <a:cubicBezTo>
                  <a:pt x="8479" y="29903"/>
                  <a:pt x="8523" y="29816"/>
                  <a:pt x="8571" y="29715"/>
                </a:cubicBezTo>
                <a:close/>
                <a:moveTo>
                  <a:pt x="9929" y="29843"/>
                </a:moveTo>
                <a:lnTo>
                  <a:pt x="9929" y="29843"/>
                </a:lnTo>
                <a:cubicBezTo>
                  <a:pt x="9920" y="29931"/>
                  <a:pt x="9915" y="29974"/>
                  <a:pt x="9910" y="30015"/>
                </a:cubicBezTo>
                <a:cubicBezTo>
                  <a:pt x="9911" y="30016"/>
                  <a:pt x="9915" y="30018"/>
                  <a:pt x="9916" y="30019"/>
                </a:cubicBezTo>
                <a:lnTo>
                  <a:pt x="9920" y="30026"/>
                </a:lnTo>
                <a:cubicBezTo>
                  <a:pt x="9916" y="30026"/>
                  <a:pt x="9914" y="30026"/>
                  <a:pt x="9909" y="30025"/>
                </a:cubicBezTo>
                <a:cubicBezTo>
                  <a:pt x="9909" y="30021"/>
                  <a:pt x="9910" y="30019"/>
                  <a:pt x="9910" y="30015"/>
                </a:cubicBezTo>
                <a:cubicBezTo>
                  <a:pt x="9879" y="29992"/>
                  <a:pt x="9847" y="29968"/>
                  <a:pt x="9815" y="29946"/>
                </a:cubicBezTo>
                <a:cubicBezTo>
                  <a:pt x="9841" y="29922"/>
                  <a:pt x="9867" y="29899"/>
                  <a:pt x="9929" y="29843"/>
                </a:cubicBezTo>
                <a:close/>
                <a:moveTo>
                  <a:pt x="2501" y="29882"/>
                </a:moveTo>
                <a:lnTo>
                  <a:pt x="2501" y="29882"/>
                </a:lnTo>
                <a:cubicBezTo>
                  <a:pt x="2575" y="29895"/>
                  <a:pt x="2651" y="29910"/>
                  <a:pt x="2758" y="29931"/>
                </a:cubicBezTo>
                <a:cubicBezTo>
                  <a:pt x="2736" y="30008"/>
                  <a:pt x="2714" y="30081"/>
                  <a:pt x="2684" y="30180"/>
                </a:cubicBezTo>
                <a:cubicBezTo>
                  <a:pt x="2607" y="30057"/>
                  <a:pt x="2554" y="29968"/>
                  <a:pt x="2501" y="29882"/>
                </a:cubicBezTo>
                <a:close/>
                <a:moveTo>
                  <a:pt x="2383" y="30102"/>
                </a:moveTo>
                <a:cubicBezTo>
                  <a:pt x="2399" y="30142"/>
                  <a:pt x="2414" y="30180"/>
                  <a:pt x="2429" y="30218"/>
                </a:cubicBezTo>
                <a:cubicBezTo>
                  <a:pt x="2412" y="30229"/>
                  <a:pt x="2393" y="30241"/>
                  <a:pt x="2376" y="30253"/>
                </a:cubicBezTo>
                <a:lnTo>
                  <a:pt x="2290" y="30163"/>
                </a:lnTo>
                <a:cubicBezTo>
                  <a:pt x="2321" y="30143"/>
                  <a:pt x="2352" y="30122"/>
                  <a:pt x="2383" y="30102"/>
                </a:cubicBezTo>
                <a:close/>
                <a:moveTo>
                  <a:pt x="12805" y="30206"/>
                </a:moveTo>
                <a:cubicBezTo>
                  <a:pt x="12814" y="30249"/>
                  <a:pt x="12827" y="30293"/>
                  <a:pt x="12837" y="30337"/>
                </a:cubicBezTo>
                <a:cubicBezTo>
                  <a:pt x="12820" y="30340"/>
                  <a:pt x="12790" y="30347"/>
                  <a:pt x="12779" y="30347"/>
                </a:cubicBezTo>
                <a:cubicBezTo>
                  <a:pt x="12777" y="30347"/>
                  <a:pt x="12776" y="30347"/>
                  <a:pt x="12776" y="30346"/>
                </a:cubicBezTo>
                <a:cubicBezTo>
                  <a:pt x="12762" y="30306"/>
                  <a:pt x="12755" y="30263"/>
                  <a:pt x="12745" y="30220"/>
                </a:cubicBezTo>
                <a:cubicBezTo>
                  <a:pt x="12766" y="30215"/>
                  <a:pt x="12786" y="30211"/>
                  <a:pt x="12805" y="30206"/>
                </a:cubicBezTo>
                <a:close/>
                <a:moveTo>
                  <a:pt x="9003" y="30025"/>
                </a:moveTo>
                <a:lnTo>
                  <a:pt x="9003" y="30025"/>
                </a:lnTo>
                <a:cubicBezTo>
                  <a:pt x="9212" y="30059"/>
                  <a:pt x="9212" y="30059"/>
                  <a:pt x="9151" y="30321"/>
                </a:cubicBezTo>
                <a:cubicBezTo>
                  <a:pt x="9205" y="30354"/>
                  <a:pt x="9265" y="30379"/>
                  <a:pt x="9312" y="30421"/>
                </a:cubicBezTo>
                <a:cubicBezTo>
                  <a:pt x="9332" y="30439"/>
                  <a:pt x="9320" y="30492"/>
                  <a:pt x="9322" y="30529"/>
                </a:cubicBezTo>
                <a:cubicBezTo>
                  <a:pt x="9298" y="30529"/>
                  <a:pt x="9269" y="30535"/>
                  <a:pt x="9245" y="30535"/>
                </a:cubicBezTo>
                <a:cubicBezTo>
                  <a:pt x="9231" y="30535"/>
                  <a:pt x="9219" y="30533"/>
                  <a:pt x="9212" y="30526"/>
                </a:cubicBezTo>
                <a:cubicBezTo>
                  <a:pt x="9181" y="30494"/>
                  <a:pt x="9163" y="30439"/>
                  <a:pt x="9121" y="30439"/>
                </a:cubicBezTo>
                <a:cubicBezTo>
                  <a:pt x="9100" y="30439"/>
                  <a:pt x="9072" y="30453"/>
                  <a:pt x="9034" y="30491"/>
                </a:cubicBezTo>
                <a:cubicBezTo>
                  <a:pt x="9008" y="30319"/>
                  <a:pt x="8814" y="30185"/>
                  <a:pt x="9003" y="30025"/>
                </a:cubicBezTo>
                <a:close/>
                <a:moveTo>
                  <a:pt x="2683" y="30361"/>
                </a:moveTo>
                <a:cubicBezTo>
                  <a:pt x="2746" y="30361"/>
                  <a:pt x="2774" y="30402"/>
                  <a:pt x="2860" y="30530"/>
                </a:cubicBezTo>
                <a:cubicBezTo>
                  <a:pt x="2831" y="30541"/>
                  <a:pt x="2807" y="30545"/>
                  <a:pt x="2786" y="30545"/>
                </a:cubicBezTo>
                <a:cubicBezTo>
                  <a:pt x="2678" y="30545"/>
                  <a:pt x="2649" y="30426"/>
                  <a:pt x="2557" y="30385"/>
                </a:cubicBezTo>
                <a:cubicBezTo>
                  <a:pt x="2614" y="30371"/>
                  <a:pt x="2653" y="30361"/>
                  <a:pt x="2683" y="30361"/>
                </a:cubicBezTo>
                <a:close/>
                <a:moveTo>
                  <a:pt x="10615" y="30314"/>
                </a:moveTo>
                <a:cubicBezTo>
                  <a:pt x="10680" y="30382"/>
                  <a:pt x="10776" y="30420"/>
                  <a:pt x="10717" y="30535"/>
                </a:cubicBezTo>
                <a:cubicBezTo>
                  <a:pt x="10696" y="30573"/>
                  <a:pt x="10673" y="30588"/>
                  <a:pt x="10647" y="30588"/>
                </a:cubicBezTo>
                <a:cubicBezTo>
                  <a:pt x="10616" y="30588"/>
                  <a:pt x="10581" y="30564"/>
                  <a:pt x="10545" y="30531"/>
                </a:cubicBezTo>
                <a:cubicBezTo>
                  <a:pt x="10566" y="30468"/>
                  <a:pt x="10587" y="30403"/>
                  <a:pt x="10615" y="30314"/>
                </a:cubicBezTo>
                <a:close/>
                <a:moveTo>
                  <a:pt x="12706" y="30477"/>
                </a:moveTo>
                <a:cubicBezTo>
                  <a:pt x="12750" y="30477"/>
                  <a:pt x="12800" y="30501"/>
                  <a:pt x="12843" y="30501"/>
                </a:cubicBezTo>
                <a:cubicBezTo>
                  <a:pt x="12853" y="30501"/>
                  <a:pt x="12862" y="30500"/>
                  <a:pt x="12871" y="30497"/>
                </a:cubicBezTo>
                <a:lnTo>
                  <a:pt x="12871" y="30497"/>
                </a:lnTo>
                <a:cubicBezTo>
                  <a:pt x="12796" y="30574"/>
                  <a:pt x="12764" y="30606"/>
                  <a:pt x="12724" y="30606"/>
                </a:cubicBezTo>
                <a:cubicBezTo>
                  <a:pt x="12696" y="30606"/>
                  <a:pt x="12664" y="30590"/>
                  <a:pt x="12611" y="30564"/>
                </a:cubicBezTo>
                <a:cubicBezTo>
                  <a:pt x="12633" y="30496"/>
                  <a:pt x="12667" y="30477"/>
                  <a:pt x="12706" y="30477"/>
                </a:cubicBezTo>
                <a:close/>
                <a:moveTo>
                  <a:pt x="10216" y="29754"/>
                </a:moveTo>
                <a:cubicBezTo>
                  <a:pt x="10299" y="29763"/>
                  <a:pt x="10384" y="29769"/>
                  <a:pt x="10471" y="29775"/>
                </a:cubicBezTo>
                <a:lnTo>
                  <a:pt x="10474" y="29822"/>
                </a:lnTo>
                <a:cubicBezTo>
                  <a:pt x="10427" y="29832"/>
                  <a:pt x="10380" y="29841"/>
                  <a:pt x="10330" y="29850"/>
                </a:cubicBezTo>
                <a:cubicBezTo>
                  <a:pt x="10182" y="30098"/>
                  <a:pt x="10417" y="30374"/>
                  <a:pt x="10309" y="30634"/>
                </a:cubicBezTo>
                <a:cubicBezTo>
                  <a:pt x="10047" y="30598"/>
                  <a:pt x="10129" y="30377"/>
                  <a:pt x="10046" y="30242"/>
                </a:cubicBezTo>
                <a:cubicBezTo>
                  <a:pt x="10106" y="30222"/>
                  <a:pt x="10150" y="30208"/>
                  <a:pt x="10196" y="30192"/>
                </a:cubicBezTo>
                <a:cubicBezTo>
                  <a:pt x="10134" y="30076"/>
                  <a:pt x="9960" y="30164"/>
                  <a:pt x="9920" y="30026"/>
                </a:cubicBezTo>
                <a:lnTo>
                  <a:pt x="9920" y="30026"/>
                </a:lnTo>
                <a:cubicBezTo>
                  <a:pt x="9989" y="30041"/>
                  <a:pt x="10059" y="30055"/>
                  <a:pt x="10143" y="30071"/>
                </a:cubicBezTo>
                <a:cubicBezTo>
                  <a:pt x="10167" y="29965"/>
                  <a:pt x="10191" y="29866"/>
                  <a:pt x="10216" y="29754"/>
                </a:cubicBezTo>
                <a:close/>
                <a:moveTo>
                  <a:pt x="12499" y="30208"/>
                </a:moveTo>
                <a:cubicBezTo>
                  <a:pt x="12588" y="30208"/>
                  <a:pt x="12648" y="30245"/>
                  <a:pt x="12620" y="30349"/>
                </a:cubicBezTo>
                <a:cubicBezTo>
                  <a:pt x="12604" y="30415"/>
                  <a:pt x="12569" y="30444"/>
                  <a:pt x="12497" y="30444"/>
                </a:cubicBezTo>
                <a:cubicBezTo>
                  <a:pt x="12450" y="30444"/>
                  <a:pt x="12388" y="30431"/>
                  <a:pt x="12306" y="30409"/>
                </a:cubicBezTo>
                <a:lnTo>
                  <a:pt x="12306" y="30409"/>
                </a:lnTo>
                <a:cubicBezTo>
                  <a:pt x="12356" y="30473"/>
                  <a:pt x="12407" y="30539"/>
                  <a:pt x="12475" y="30623"/>
                </a:cubicBezTo>
                <a:cubicBezTo>
                  <a:pt x="12415" y="30645"/>
                  <a:pt x="12360" y="30665"/>
                  <a:pt x="12296" y="30688"/>
                </a:cubicBezTo>
                <a:cubicBezTo>
                  <a:pt x="12271" y="30560"/>
                  <a:pt x="12250" y="30451"/>
                  <a:pt x="12234" y="30372"/>
                </a:cubicBezTo>
                <a:cubicBezTo>
                  <a:pt x="12330" y="30310"/>
                  <a:pt x="12407" y="30260"/>
                  <a:pt x="12484" y="30209"/>
                </a:cubicBezTo>
                <a:lnTo>
                  <a:pt x="12484" y="30209"/>
                </a:lnTo>
                <a:cubicBezTo>
                  <a:pt x="12489" y="30208"/>
                  <a:pt x="12494" y="30208"/>
                  <a:pt x="12499" y="30208"/>
                </a:cubicBezTo>
                <a:close/>
                <a:moveTo>
                  <a:pt x="10814" y="30705"/>
                </a:moveTo>
                <a:cubicBezTo>
                  <a:pt x="10859" y="30705"/>
                  <a:pt x="10885" y="30758"/>
                  <a:pt x="10931" y="30812"/>
                </a:cubicBezTo>
                <a:cubicBezTo>
                  <a:pt x="10846" y="30784"/>
                  <a:pt x="10800" y="30768"/>
                  <a:pt x="10732" y="30746"/>
                </a:cubicBezTo>
                <a:cubicBezTo>
                  <a:pt x="10767" y="30717"/>
                  <a:pt x="10792" y="30705"/>
                  <a:pt x="10814" y="30705"/>
                </a:cubicBezTo>
                <a:close/>
                <a:moveTo>
                  <a:pt x="2522" y="30710"/>
                </a:moveTo>
                <a:cubicBezTo>
                  <a:pt x="2544" y="30710"/>
                  <a:pt x="2566" y="30743"/>
                  <a:pt x="2589" y="30762"/>
                </a:cubicBezTo>
                <a:cubicBezTo>
                  <a:pt x="2564" y="30780"/>
                  <a:pt x="2538" y="30799"/>
                  <a:pt x="2503" y="30821"/>
                </a:cubicBezTo>
                <a:cubicBezTo>
                  <a:pt x="2486" y="30800"/>
                  <a:pt x="2458" y="30774"/>
                  <a:pt x="2462" y="30768"/>
                </a:cubicBezTo>
                <a:cubicBezTo>
                  <a:pt x="2476" y="30743"/>
                  <a:pt x="2499" y="30711"/>
                  <a:pt x="2522" y="30710"/>
                </a:cubicBezTo>
                <a:close/>
                <a:moveTo>
                  <a:pt x="3046" y="30851"/>
                </a:moveTo>
                <a:cubicBezTo>
                  <a:pt x="3069" y="30869"/>
                  <a:pt x="3115" y="30901"/>
                  <a:pt x="3112" y="30909"/>
                </a:cubicBezTo>
                <a:cubicBezTo>
                  <a:pt x="3090" y="30956"/>
                  <a:pt x="3059" y="31000"/>
                  <a:pt x="3023" y="31038"/>
                </a:cubicBezTo>
                <a:cubicBezTo>
                  <a:pt x="3020" y="31041"/>
                  <a:pt x="3016" y="31042"/>
                  <a:pt x="3010" y="31042"/>
                </a:cubicBezTo>
                <a:cubicBezTo>
                  <a:pt x="2994" y="31042"/>
                  <a:pt x="2969" y="31034"/>
                  <a:pt x="2947" y="31033"/>
                </a:cubicBezTo>
                <a:cubicBezTo>
                  <a:pt x="2951" y="31004"/>
                  <a:pt x="2947" y="30977"/>
                  <a:pt x="2960" y="30960"/>
                </a:cubicBezTo>
                <a:cubicBezTo>
                  <a:pt x="2986" y="30920"/>
                  <a:pt x="3017" y="30887"/>
                  <a:pt x="3046" y="30851"/>
                </a:cubicBezTo>
                <a:close/>
                <a:moveTo>
                  <a:pt x="1943" y="31056"/>
                </a:moveTo>
                <a:lnTo>
                  <a:pt x="1954" y="31114"/>
                </a:lnTo>
                <a:cubicBezTo>
                  <a:pt x="1887" y="31128"/>
                  <a:pt x="1821" y="31139"/>
                  <a:pt x="1755" y="31153"/>
                </a:cubicBezTo>
                <a:cubicBezTo>
                  <a:pt x="1752" y="31133"/>
                  <a:pt x="1748" y="31113"/>
                  <a:pt x="1745" y="31093"/>
                </a:cubicBezTo>
                <a:cubicBezTo>
                  <a:pt x="1810" y="31081"/>
                  <a:pt x="1876" y="31067"/>
                  <a:pt x="1943" y="31056"/>
                </a:cubicBezTo>
                <a:close/>
                <a:moveTo>
                  <a:pt x="11143" y="31038"/>
                </a:moveTo>
                <a:cubicBezTo>
                  <a:pt x="11193" y="31111"/>
                  <a:pt x="11244" y="31182"/>
                  <a:pt x="11304" y="31269"/>
                </a:cubicBezTo>
                <a:cubicBezTo>
                  <a:pt x="11202" y="31276"/>
                  <a:pt x="11123" y="31280"/>
                  <a:pt x="11042" y="31285"/>
                </a:cubicBezTo>
                <a:cubicBezTo>
                  <a:pt x="10992" y="31127"/>
                  <a:pt x="10992" y="31127"/>
                  <a:pt x="11143" y="31038"/>
                </a:cubicBezTo>
                <a:close/>
                <a:moveTo>
                  <a:pt x="11895" y="31274"/>
                </a:moveTo>
                <a:cubicBezTo>
                  <a:pt x="11933" y="31297"/>
                  <a:pt x="11972" y="31321"/>
                  <a:pt x="12011" y="31343"/>
                </a:cubicBezTo>
                <a:cubicBezTo>
                  <a:pt x="11999" y="31363"/>
                  <a:pt x="11979" y="31399"/>
                  <a:pt x="11977" y="31399"/>
                </a:cubicBezTo>
                <a:cubicBezTo>
                  <a:pt x="11977" y="31399"/>
                  <a:pt x="11977" y="31399"/>
                  <a:pt x="11977" y="31399"/>
                </a:cubicBezTo>
                <a:cubicBezTo>
                  <a:pt x="11937" y="31380"/>
                  <a:pt x="11899" y="31356"/>
                  <a:pt x="11860" y="31333"/>
                </a:cubicBezTo>
                <a:cubicBezTo>
                  <a:pt x="11872" y="31314"/>
                  <a:pt x="11884" y="31294"/>
                  <a:pt x="11895" y="31274"/>
                </a:cubicBezTo>
                <a:close/>
                <a:moveTo>
                  <a:pt x="11138" y="31446"/>
                </a:moveTo>
                <a:lnTo>
                  <a:pt x="11192" y="31457"/>
                </a:lnTo>
                <a:cubicBezTo>
                  <a:pt x="11177" y="31518"/>
                  <a:pt x="11164" y="31578"/>
                  <a:pt x="11149" y="31639"/>
                </a:cubicBezTo>
                <a:lnTo>
                  <a:pt x="11098" y="31628"/>
                </a:lnTo>
                <a:cubicBezTo>
                  <a:pt x="11112" y="31566"/>
                  <a:pt x="11124" y="31507"/>
                  <a:pt x="11138" y="31446"/>
                </a:cubicBezTo>
                <a:close/>
                <a:moveTo>
                  <a:pt x="9869" y="31260"/>
                </a:moveTo>
                <a:cubicBezTo>
                  <a:pt x="9846" y="31461"/>
                  <a:pt x="10158" y="31398"/>
                  <a:pt x="10031" y="31659"/>
                </a:cubicBezTo>
                <a:cubicBezTo>
                  <a:pt x="9968" y="31521"/>
                  <a:pt x="9802" y="31479"/>
                  <a:pt x="9869" y="31260"/>
                </a:cubicBezTo>
                <a:close/>
                <a:moveTo>
                  <a:pt x="4460" y="31908"/>
                </a:moveTo>
                <a:cubicBezTo>
                  <a:pt x="4466" y="31922"/>
                  <a:pt x="4481" y="31939"/>
                  <a:pt x="4477" y="31951"/>
                </a:cubicBezTo>
                <a:cubicBezTo>
                  <a:pt x="4471" y="31971"/>
                  <a:pt x="4455" y="31987"/>
                  <a:pt x="4431" y="32020"/>
                </a:cubicBezTo>
                <a:cubicBezTo>
                  <a:pt x="4419" y="31981"/>
                  <a:pt x="4405" y="31958"/>
                  <a:pt x="4410" y="31942"/>
                </a:cubicBezTo>
                <a:cubicBezTo>
                  <a:pt x="4415" y="31927"/>
                  <a:pt x="4443" y="31920"/>
                  <a:pt x="4460" y="31908"/>
                </a:cubicBezTo>
                <a:close/>
                <a:moveTo>
                  <a:pt x="1425" y="31489"/>
                </a:moveTo>
                <a:cubicBezTo>
                  <a:pt x="1574" y="31552"/>
                  <a:pt x="1729" y="31603"/>
                  <a:pt x="1867" y="31682"/>
                </a:cubicBezTo>
                <a:cubicBezTo>
                  <a:pt x="1911" y="31708"/>
                  <a:pt x="1909" y="31807"/>
                  <a:pt x="1933" y="31884"/>
                </a:cubicBezTo>
                <a:cubicBezTo>
                  <a:pt x="1964" y="31887"/>
                  <a:pt x="2032" y="31894"/>
                  <a:pt x="2141" y="31903"/>
                </a:cubicBezTo>
                <a:cubicBezTo>
                  <a:pt x="2078" y="31994"/>
                  <a:pt x="2039" y="32050"/>
                  <a:pt x="2001" y="32104"/>
                </a:cubicBezTo>
                <a:cubicBezTo>
                  <a:pt x="1935" y="32091"/>
                  <a:pt x="1879" y="32080"/>
                  <a:pt x="1824" y="32068"/>
                </a:cubicBezTo>
                <a:lnTo>
                  <a:pt x="1824" y="32068"/>
                </a:lnTo>
                <a:cubicBezTo>
                  <a:pt x="1825" y="32070"/>
                  <a:pt x="1827" y="32072"/>
                  <a:pt x="1829" y="32075"/>
                </a:cubicBezTo>
                <a:cubicBezTo>
                  <a:pt x="1825" y="32076"/>
                  <a:pt x="1822" y="32078"/>
                  <a:pt x="1819" y="32080"/>
                </a:cubicBezTo>
                <a:cubicBezTo>
                  <a:pt x="1820" y="32075"/>
                  <a:pt x="1821" y="32071"/>
                  <a:pt x="1823" y="32068"/>
                </a:cubicBezTo>
                <a:lnTo>
                  <a:pt x="1824" y="32068"/>
                </a:lnTo>
                <a:cubicBezTo>
                  <a:pt x="1798" y="32030"/>
                  <a:pt x="1755" y="31992"/>
                  <a:pt x="1758" y="31957"/>
                </a:cubicBezTo>
                <a:cubicBezTo>
                  <a:pt x="1790" y="31715"/>
                  <a:pt x="1649" y="31659"/>
                  <a:pt x="1450" y="31648"/>
                </a:cubicBezTo>
                <a:cubicBezTo>
                  <a:pt x="1427" y="31646"/>
                  <a:pt x="1407" y="31571"/>
                  <a:pt x="1386" y="31529"/>
                </a:cubicBezTo>
                <a:lnTo>
                  <a:pt x="1425" y="31489"/>
                </a:lnTo>
                <a:close/>
                <a:moveTo>
                  <a:pt x="13384" y="32081"/>
                </a:moveTo>
                <a:lnTo>
                  <a:pt x="13384" y="32177"/>
                </a:lnTo>
                <a:cubicBezTo>
                  <a:pt x="13339" y="32176"/>
                  <a:pt x="13297" y="32175"/>
                  <a:pt x="13252" y="32174"/>
                </a:cubicBezTo>
                <a:cubicBezTo>
                  <a:pt x="13247" y="32160"/>
                  <a:pt x="13244" y="32148"/>
                  <a:pt x="13238" y="32134"/>
                </a:cubicBezTo>
                <a:cubicBezTo>
                  <a:pt x="13286" y="32117"/>
                  <a:pt x="13335" y="32099"/>
                  <a:pt x="13384" y="32081"/>
                </a:cubicBezTo>
                <a:close/>
                <a:moveTo>
                  <a:pt x="13390" y="32179"/>
                </a:moveTo>
                <a:lnTo>
                  <a:pt x="13390" y="32179"/>
                </a:lnTo>
                <a:cubicBezTo>
                  <a:pt x="13388" y="32181"/>
                  <a:pt x="13386" y="32183"/>
                  <a:pt x="13384" y="32184"/>
                </a:cubicBezTo>
                <a:lnTo>
                  <a:pt x="13384" y="32179"/>
                </a:lnTo>
                <a:close/>
                <a:moveTo>
                  <a:pt x="1819" y="32080"/>
                </a:moveTo>
                <a:lnTo>
                  <a:pt x="1819" y="32080"/>
                </a:lnTo>
                <a:cubicBezTo>
                  <a:pt x="1794" y="32168"/>
                  <a:pt x="1783" y="32198"/>
                  <a:pt x="1737" y="32198"/>
                </a:cubicBezTo>
                <a:cubicBezTo>
                  <a:pt x="1713" y="32198"/>
                  <a:pt x="1681" y="32190"/>
                  <a:pt x="1633" y="32179"/>
                </a:cubicBezTo>
                <a:cubicBezTo>
                  <a:pt x="1703" y="32143"/>
                  <a:pt x="1761" y="32111"/>
                  <a:pt x="1819" y="32080"/>
                </a:cubicBezTo>
                <a:close/>
                <a:moveTo>
                  <a:pt x="3438" y="32130"/>
                </a:moveTo>
                <a:cubicBezTo>
                  <a:pt x="3460" y="32130"/>
                  <a:pt x="3497" y="32151"/>
                  <a:pt x="3501" y="32170"/>
                </a:cubicBezTo>
                <a:cubicBezTo>
                  <a:pt x="3508" y="32196"/>
                  <a:pt x="3490" y="32229"/>
                  <a:pt x="3482" y="32258"/>
                </a:cubicBezTo>
                <a:cubicBezTo>
                  <a:pt x="3417" y="32215"/>
                  <a:pt x="3398" y="32203"/>
                  <a:pt x="3381" y="32192"/>
                </a:cubicBezTo>
                <a:cubicBezTo>
                  <a:pt x="3397" y="32171"/>
                  <a:pt x="3412" y="32134"/>
                  <a:pt x="3434" y="32130"/>
                </a:cubicBezTo>
                <a:cubicBezTo>
                  <a:pt x="3435" y="32130"/>
                  <a:pt x="3436" y="32130"/>
                  <a:pt x="3438" y="32130"/>
                </a:cubicBezTo>
                <a:close/>
                <a:moveTo>
                  <a:pt x="4892" y="32148"/>
                </a:moveTo>
                <a:cubicBezTo>
                  <a:pt x="4918" y="32205"/>
                  <a:pt x="4945" y="32260"/>
                  <a:pt x="4971" y="32318"/>
                </a:cubicBezTo>
                <a:cubicBezTo>
                  <a:pt x="4949" y="32328"/>
                  <a:pt x="4925" y="32337"/>
                  <a:pt x="4903" y="32347"/>
                </a:cubicBezTo>
                <a:cubicBezTo>
                  <a:pt x="4881" y="32288"/>
                  <a:pt x="4860" y="32229"/>
                  <a:pt x="4839" y="32170"/>
                </a:cubicBezTo>
                <a:cubicBezTo>
                  <a:pt x="4856" y="32163"/>
                  <a:pt x="4874" y="32155"/>
                  <a:pt x="4892" y="32148"/>
                </a:cubicBezTo>
                <a:close/>
                <a:moveTo>
                  <a:pt x="6004" y="32173"/>
                </a:moveTo>
                <a:cubicBezTo>
                  <a:pt x="6015" y="32173"/>
                  <a:pt x="6027" y="32173"/>
                  <a:pt x="6040" y="32175"/>
                </a:cubicBezTo>
                <a:cubicBezTo>
                  <a:pt x="6039" y="32280"/>
                  <a:pt x="5960" y="32305"/>
                  <a:pt x="5860" y="32372"/>
                </a:cubicBezTo>
                <a:cubicBezTo>
                  <a:pt x="5874" y="32238"/>
                  <a:pt x="5901" y="32173"/>
                  <a:pt x="6004" y="32173"/>
                </a:cubicBezTo>
                <a:close/>
                <a:moveTo>
                  <a:pt x="1920" y="32179"/>
                </a:moveTo>
                <a:cubicBezTo>
                  <a:pt x="2028" y="32202"/>
                  <a:pt x="2135" y="32227"/>
                  <a:pt x="2263" y="32255"/>
                </a:cubicBezTo>
                <a:cubicBezTo>
                  <a:pt x="2255" y="32321"/>
                  <a:pt x="2248" y="32389"/>
                  <a:pt x="2241" y="32453"/>
                </a:cubicBezTo>
                <a:cubicBezTo>
                  <a:pt x="2217" y="32455"/>
                  <a:pt x="2196" y="32458"/>
                  <a:pt x="2186" y="32458"/>
                </a:cubicBezTo>
                <a:cubicBezTo>
                  <a:pt x="2181" y="32458"/>
                  <a:pt x="2179" y="32458"/>
                  <a:pt x="2178" y="32456"/>
                </a:cubicBezTo>
                <a:cubicBezTo>
                  <a:pt x="2142" y="32392"/>
                  <a:pt x="2126" y="32309"/>
                  <a:pt x="2037" y="32309"/>
                </a:cubicBezTo>
                <a:cubicBezTo>
                  <a:pt x="2024" y="32309"/>
                  <a:pt x="2009" y="32310"/>
                  <a:pt x="1992" y="32315"/>
                </a:cubicBezTo>
                <a:cubicBezTo>
                  <a:pt x="1991" y="32315"/>
                  <a:pt x="1990" y="32315"/>
                  <a:pt x="1989" y="32315"/>
                </a:cubicBezTo>
                <a:cubicBezTo>
                  <a:pt x="1967" y="32315"/>
                  <a:pt x="1927" y="32248"/>
                  <a:pt x="1896" y="32213"/>
                </a:cubicBezTo>
                <a:cubicBezTo>
                  <a:pt x="1903" y="32202"/>
                  <a:pt x="1912" y="32191"/>
                  <a:pt x="1920" y="32179"/>
                </a:cubicBezTo>
                <a:close/>
                <a:moveTo>
                  <a:pt x="1901" y="32447"/>
                </a:moveTo>
                <a:cubicBezTo>
                  <a:pt x="1902" y="32460"/>
                  <a:pt x="1902" y="32473"/>
                  <a:pt x="1903" y="32486"/>
                </a:cubicBezTo>
                <a:cubicBezTo>
                  <a:pt x="1866" y="32487"/>
                  <a:pt x="1826" y="32490"/>
                  <a:pt x="1787" y="32493"/>
                </a:cubicBezTo>
                <a:cubicBezTo>
                  <a:pt x="1786" y="32479"/>
                  <a:pt x="1786" y="32467"/>
                  <a:pt x="1784" y="32453"/>
                </a:cubicBezTo>
                <a:cubicBezTo>
                  <a:pt x="1824" y="32452"/>
                  <a:pt x="1861" y="32450"/>
                  <a:pt x="1901" y="32447"/>
                </a:cubicBezTo>
                <a:close/>
                <a:moveTo>
                  <a:pt x="13303" y="32247"/>
                </a:moveTo>
                <a:cubicBezTo>
                  <a:pt x="13390" y="32332"/>
                  <a:pt x="13464" y="32404"/>
                  <a:pt x="13556" y="32494"/>
                </a:cubicBezTo>
                <a:cubicBezTo>
                  <a:pt x="13420" y="32503"/>
                  <a:pt x="13321" y="32509"/>
                  <a:pt x="13225" y="32515"/>
                </a:cubicBezTo>
                <a:cubicBezTo>
                  <a:pt x="13250" y="32434"/>
                  <a:pt x="13276" y="32346"/>
                  <a:pt x="13303" y="32247"/>
                </a:cubicBezTo>
                <a:close/>
                <a:moveTo>
                  <a:pt x="7027" y="32468"/>
                </a:moveTo>
                <a:cubicBezTo>
                  <a:pt x="7033" y="32482"/>
                  <a:pt x="7039" y="32497"/>
                  <a:pt x="7045" y="32509"/>
                </a:cubicBezTo>
                <a:cubicBezTo>
                  <a:pt x="7003" y="32528"/>
                  <a:pt x="6963" y="32546"/>
                  <a:pt x="6923" y="32565"/>
                </a:cubicBezTo>
                <a:cubicBezTo>
                  <a:pt x="6918" y="32552"/>
                  <a:pt x="6911" y="32541"/>
                  <a:pt x="6905" y="32529"/>
                </a:cubicBezTo>
                <a:cubicBezTo>
                  <a:pt x="6946" y="32508"/>
                  <a:pt x="6987" y="32489"/>
                  <a:pt x="7027" y="32468"/>
                </a:cubicBezTo>
                <a:close/>
                <a:moveTo>
                  <a:pt x="13685" y="32591"/>
                </a:moveTo>
                <a:lnTo>
                  <a:pt x="13685" y="32591"/>
                </a:lnTo>
                <a:cubicBezTo>
                  <a:pt x="13680" y="32679"/>
                  <a:pt x="13735" y="32758"/>
                  <a:pt x="13746" y="32846"/>
                </a:cubicBezTo>
                <a:cubicBezTo>
                  <a:pt x="13722" y="32849"/>
                  <a:pt x="13697" y="32853"/>
                  <a:pt x="13671" y="32857"/>
                </a:cubicBezTo>
                <a:cubicBezTo>
                  <a:pt x="13656" y="32770"/>
                  <a:pt x="13642" y="32684"/>
                  <a:pt x="13629" y="32598"/>
                </a:cubicBezTo>
                <a:cubicBezTo>
                  <a:pt x="13647" y="32596"/>
                  <a:pt x="13666" y="32592"/>
                  <a:pt x="13685" y="32591"/>
                </a:cubicBezTo>
                <a:close/>
                <a:moveTo>
                  <a:pt x="2147" y="32524"/>
                </a:moveTo>
                <a:lnTo>
                  <a:pt x="2147" y="32524"/>
                </a:lnTo>
                <a:cubicBezTo>
                  <a:pt x="2252" y="32549"/>
                  <a:pt x="2316" y="32563"/>
                  <a:pt x="2406" y="32583"/>
                </a:cubicBezTo>
                <a:cubicBezTo>
                  <a:pt x="2362" y="32696"/>
                  <a:pt x="2333" y="32768"/>
                  <a:pt x="2288" y="32889"/>
                </a:cubicBezTo>
                <a:cubicBezTo>
                  <a:pt x="2235" y="32753"/>
                  <a:pt x="2200" y="32660"/>
                  <a:pt x="2147" y="32524"/>
                </a:cubicBezTo>
                <a:close/>
                <a:moveTo>
                  <a:pt x="3943" y="32717"/>
                </a:moveTo>
                <a:cubicBezTo>
                  <a:pt x="4040" y="32732"/>
                  <a:pt x="4137" y="32749"/>
                  <a:pt x="4252" y="32769"/>
                </a:cubicBezTo>
                <a:cubicBezTo>
                  <a:pt x="4232" y="32828"/>
                  <a:pt x="4219" y="32873"/>
                  <a:pt x="4210" y="32901"/>
                </a:cubicBezTo>
                <a:cubicBezTo>
                  <a:pt x="4112" y="32846"/>
                  <a:pt x="4027" y="32797"/>
                  <a:pt x="3940" y="32748"/>
                </a:cubicBezTo>
                <a:cubicBezTo>
                  <a:pt x="3941" y="32738"/>
                  <a:pt x="3941" y="32727"/>
                  <a:pt x="3943" y="32717"/>
                </a:cubicBezTo>
                <a:close/>
                <a:moveTo>
                  <a:pt x="3790" y="32964"/>
                </a:moveTo>
                <a:cubicBezTo>
                  <a:pt x="3819" y="33055"/>
                  <a:pt x="3836" y="33108"/>
                  <a:pt x="3860" y="33181"/>
                </a:cubicBezTo>
                <a:cubicBezTo>
                  <a:pt x="3719" y="33148"/>
                  <a:pt x="3711" y="33092"/>
                  <a:pt x="3790" y="32964"/>
                </a:cubicBezTo>
                <a:close/>
                <a:moveTo>
                  <a:pt x="13818" y="33191"/>
                </a:moveTo>
                <a:cubicBezTo>
                  <a:pt x="13842" y="33191"/>
                  <a:pt x="13867" y="33199"/>
                  <a:pt x="13894" y="33212"/>
                </a:cubicBezTo>
                <a:lnTo>
                  <a:pt x="13894" y="33275"/>
                </a:lnTo>
                <a:cubicBezTo>
                  <a:pt x="13831" y="33279"/>
                  <a:pt x="13767" y="33284"/>
                  <a:pt x="13676" y="33289"/>
                </a:cubicBezTo>
                <a:cubicBezTo>
                  <a:pt x="13724" y="33220"/>
                  <a:pt x="13769" y="33191"/>
                  <a:pt x="13818" y="33191"/>
                </a:cubicBezTo>
                <a:close/>
                <a:moveTo>
                  <a:pt x="4376" y="33191"/>
                </a:moveTo>
                <a:cubicBezTo>
                  <a:pt x="4414" y="33212"/>
                  <a:pt x="4455" y="33231"/>
                  <a:pt x="4493" y="33250"/>
                </a:cubicBezTo>
                <a:cubicBezTo>
                  <a:pt x="4488" y="33264"/>
                  <a:pt x="4485" y="33278"/>
                  <a:pt x="4480" y="33291"/>
                </a:cubicBezTo>
                <a:cubicBezTo>
                  <a:pt x="4435" y="33275"/>
                  <a:pt x="4391" y="33261"/>
                  <a:pt x="4345" y="33248"/>
                </a:cubicBezTo>
                <a:cubicBezTo>
                  <a:pt x="4356" y="33228"/>
                  <a:pt x="4365" y="33209"/>
                  <a:pt x="4376" y="33191"/>
                </a:cubicBezTo>
                <a:close/>
                <a:moveTo>
                  <a:pt x="9870" y="33164"/>
                </a:moveTo>
                <a:cubicBezTo>
                  <a:pt x="9911" y="33164"/>
                  <a:pt x="9927" y="33220"/>
                  <a:pt x="9953" y="33250"/>
                </a:cubicBezTo>
                <a:cubicBezTo>
                  <a:pt x="9947" y="33269"/>
                  <a:pt x="9940" y="33287"/>
                  <a:pt x="9930" y="33306"/>
                </a:cubicBezTo>
                <a:cubicBezTo>
                  <a:pt x="9879" y="33285"/>
                  <a:pt x="9828" y="33263"/>
                  <a:pt x="9765" y="33235"/>
                </a:cubicBezTo>
                <a:cubicBezTo>
                  <a:pt x="9813" y="33183"/>
                  <a:pt x="9846" y="33164"/>
                  <a:pt x="9870" y="33164"/>
                </a:cubicBezTo>
                <a:close/>
                <a:moveTo>
                  <a:pt x="2643" y="33185"/>
                </a:moveTo>
                <a:cubicBezTo>
                  <a:pt x="2870" y="33185"/>
                  <a:pt x="2834" y="33428"/>
                  <a:pt x="2987" y="33518"/>
                </a:cubicBezTo>
                <a:cubicBezTo>
                  <a:pt x="2957" y="33527"/>
                  <a:pt x="2932" y="33531"/>
                  <a:pt x="2910" y="33531"/>
                </a:cubicBezTo>
                <a:cubicBezTo>
                  <a:pt x="2834" y="33531"/>
                  <a:pt x="2797" y="33484"/>
                  <a:pt x="2759" y="33427"/>
                </a:cubicBezTo>
                <a:cubicBezTo>
                  <a:pt x="2722" y="33375"/>
                  <a:pt x="2657" y="33343"/>
                  <a:pt x="2584" y="33286"/>
                </a:cubicBezTo>
                <a:cubicBezTo>
                  <a:pt x="2595" y="33259"/>
                  <a:pt x="2612" y="33221"/>
                  <a:pt x="2627" y="33186"/>
                </a:cubicBezTo>
                <a:cubicBezTo>
                  <a:pt x="2633" y="33185"/>
                  <a:pt x="2638" y="33185"/>
                  <a:pt x="2643" y="33185"/>
                </a:cubicBezTo>
                <a:close/>
                <a:moveTo>
                  <a:pt x="14011" y="33494"/>
                </a:moveTo>
                <a:cubicBezTo>
                  <a:pt x="14017" y="33513"/>
                  <a:pt x="14021" y="33529"/>
                  <a:pt x="14026" y="33546"/>
                </a:cubicBezTo>
                <a:cubicBezTo>
                  <a:pt x="13958" y="33566"/>
                  <a:pt x="13892" y="33584"/>
                  <a:pt x="13798" y="33610"/>
                </a:cubicBezTo>
                <a:cubicBezTo>
                  <a:pt x="13834" y="33509"/>
                  <a:pt x="13884" y="33498"/>
                  <a:pt x="13933" y="33498"/>
                </a:cubicBezTo>
                <a:cubicBezTo>
                  <a:pt x="13947" y="33498"/>
                  <a:pt x="13960" y="33498"/>
                  <a:pt x="13974" y="33498"/>
                </a:cubicBezTo>
                <a:cubicBezTo>
                  <a:pt x="13987" y="33498"/>
                  <a:pt x="14000" y="33498"/>
                  <a:pt x="14011" y="33494"/>
                </a:cubicBezTo>
                <a:close/>
                <a:moveTo>
                  <a:pt x="4660" y="33485"/>
                </a:moveTo>
                <a:cubicBezTo>
                  <a:pt x="4634" y="33555"/>
                  <a:pt x="4611" y="33618"/>
                  <a:pt x="4581" y="33700"/>
                </a:cubicBezTo>
                <a:cubicBezTo>
                  <a:pt x="4509" y="33623"/>
                  <a:pt x="4461" y="33571"/>
                  <a:pt x="4396" y="33500"/>
                </a:cubicBezTo>
                <a:cubicBezTo>
                  <a:pt x="4492" y="33495"/>
                  <a:pt x="4566" y="33490"/>
                  <a:pt x="4660" y="33485"/>
                </a:cubicBezTo>
                <a:close/>
                <a:moveTo>
                  <a:pt x="3883" y="33551"/>
                </a:moveTo>
                <a:lnTo>
                  <a:pt x="3883" y="33551"/>
                </a:lnTo>
                <a:cubicBezTo>
                  <a:pt x="4036" y="33657"/>
                  <a:pt x="4036" y="33657"/>
                  <a:pt x="3850" y="33775"/>
                </a:cubicBezTo>
                <a:cubicBezTo>
                  <a:pt x="3865" y="33682"/>
                  <a:pt x="3873" y="33620"/>
                  <a:pt x="3883" y="33551"/>
                </a:cubicBezTo>
                <a:close/>
                <a:moveTo>
                  <a:pt x="12563" y="33575"/>
                </a:moveTo>
                <a:cubicBezTo>
                  <a:pt x="12619" y="33667"/>
                  <a:pt x="12669" y="33750"/>
                  <a:pt x="12719" y="33834"/>
                </a:cubicBezTo>
                <a:lnTo>
                  <a:pt x="12677" y="33869"/>
                </a:lnTo>
                <a:cubicBezTo>
                  <a:pt x="12605" y="33801"/>
                  <a:pt x="12534" y="33734"/>
                  <a:pt x="12456" y="33660"/>
                </a:cubicBezTo>
                <a:cubicBezTo>
                  <a:pt x="12498" y="33627"/>
                  <a:pt x="12521" y="33608"/>
                  <a:pt x="12563" y="33575"/>
                </a:cubicBezTo>
                <a:close/>
                <a:moveTo>
                  <a:pt x="2657" y="33807"/>
                </a:moveTo>
                <a:cubicBezTo>
                  <a:pt x="2694" y="33826"/>
                  <a:pt x="2731" y="33844"/>
                  <a:pt x="2768" y="33864"/>
                </a:cubicBezTo>
                <a:cubicBezTo>
                  <a:pt x="2761" y="33878"/>
                  <a:pt x="2753" y="33891"/>
                  <a:pt x="2748" y="33905"/>
                </a:cubicBezTo>
                <a:cubicBezTo>
                  <a:pt x="2711" y="33888"/>
                  <a:pt x="2673" y="33869"/>
                  <a:pt x="2636" y="33852"/>
                </a:cubicBezTo>
                <a:cubicBezTo>
                  <a:pt x="2643" y="33837"/>
                  <a:pt x="2649" y="33822"/>
                  <a:pt x="2657" y="33807"/>
                </a:cubicBezTo>
                <a:close/>
                <a:moveTo>
                  <a:pt x="4063" y="33815"/>
                </a:moveTo>
                <a:cubicBezTo>
                  <a:pt x="4219" y="33900"/>
                  <a:pt x="4219" y="33900"/>
                  <a:pt x="4110" y="34092"/>
                </a:cubicBezTo>
                <a:cubicBezTo>
                  <a:pt x="4042" y="34056"/>
                  <a:pt x="3992" y="34030"/>
                  <a:pt x="3959" y="34011"/>
                </a:cubicBezTo>
                <a:cubicBezTo>
                  <a:pt x="3995" y="33942"/>
                  <a:pt x="4029" y="33878"/>
                  <a:pt x="4063" y="33815"/>
                </a:cubicBezTo>
                <a:close/>
                <a:moveTo>
                  <a:pt x="5103" y="33947"/>
                </a:moveTo>
                <a:cubicBezTo>
                  <a:pt x="5092" y="34004"/>
                  <a:pt x="5084" y="34049"/>
                  <a:pt x="5074" y="34094"/>
                </a:cubicBezTo>
                <a:cubicBezTo>
                  <a:pt x="5007" y="34025"/>
                  <a:pt x="4961" y="33958"/>
                  <a:pt x="5103" y="33947"/>
                </a:cubicBezTo>
                <a:close/>
                <a:moveTo>
                  <a:pt x="3335" y="34005"/>
                </a:moveTo>
                <a:lnTo>
                  <a:pt x="3335" y="34005"/>
                </a:lnTo>
                <a:cubicBezTo>
                  <a:pt x="3295" y="34042"/>
                  <a:pt x="3261" y="34076"/>
                  <a:pt x="3224" y="34112"/>
                </a:cubicBezTo>
                <a:cubicBezTo>
                  <a:pt x="3209" y="34006"/>
                  <a:pt x="3209" y="34006"/>
                  <a:pt x="3335" y="34005"/>
                </a:cubicBezTo>
                <a:close/>
                <a:moveTo>
                  <a:pt x="12498" y="34066"/>
                </a:moveTo>
                <a:cubicBezTo>
                  <a:pt x="12546" y="34081"/>
                  <a:pt x="12596" y="34094"/>
                  <a:pt x="12646" y="34109"/>
                </a:cubicBezTo>
                <a:cubicBezTo>
                  <a:pt x="12641" y="34127"/>
                  <a:pt x="12638" y="34145"/>
                  <a:pt x="12633" y="34164"/>
                </a:cubicBezTo>
                <a:cubicBezTo>
                  <a:pt x="12583" y="34149"/>
                  <a:pt x="12534" y="34134"/>
                  <a:pt x="12484" y="34118"/>
                </a:cubicBezTo>
                <a:cubicBezTo>
                  <a:pt x="12488" y="34101"/>
                  <a:pt x="12492" y="34083"/>
                  <a:pt x="12498" y="34066"/>
                </a:cubicBezTo>
                <a:close/>
                <a:moveTo>
                  <a:pt x="10528" y="34280"/>
                </a:moveTo>
                <a:cubicBezTo>
                  <a:pt x="10566" y="34280"/>
                  <a:pt x="10600" y="34315"/>
                  <a:pt x="10639" y="34381"/>
                </a:cubicBezTo>
                <a:cubicBezTo>
                  <a:pt x="10545" y="34373"/>
                  <a:pt x="10489" y="34368"/>
                  <a:pt x="10427" y="34363"/>
                </a:cubicBezTo>
                <a:cubicBezTo>
                  <a:pt x="10438" y="34344"/>
                  <a:pt x="10443" y="34333"/>
                  <a:pt x="10450" y="34323"/>
                </a:cubicBezTo>
                <a:cubicBezTo>
                  <a:pt x="10479" y="34294"/>
                  <a:pt x="10504" y="34280"/>
                  <a:pt x="10528" y="34280"/>
                </a:cubicBezTo>
                <a:close/>
                <a:moveTo>
                  <a:pt x="3267" y="34233"/>
                </a:moveTo>
                <a:lnTo>
                  <a:pt x="3267" y="34233"/>
                </a:lnTo>
                <a:cubicBezTo>
                  <a:pt x="3362" y="34247"/>
                  <a:pt x="3413" y="34255"/>
                  <a:pt x="3486" y="34265"/>
                </a:cubicBezTo>
                <a:cubicBezTo>
                  <a:pt x="3451" y="34325"/>
                  <a:pt x="3431" y="34363"/>
                  <a:pt x="3397" y="34424"/>
                </a:cubicBezTo>
                <a:cubicBezTo>
                  <a:pt x="3355" y="34360"/>
                  <a:pt x="3325" y="34318"/>
                  <a:pt x="3267" y="34233"/>
                </a:cubicBezTo>
                <a:close/>
                <a:moveTo>
                  <a:pt x="4707" y="34320"/>
                </a:moveTo>
                <a:cubicBezTo>
                  <a:pt x="4720" y="34446"/>
                  <a:pt x="4725" y="34486"/>
                  <a:pt x="4688" y="34486"/>
                </a:cubicBezTo>
                <a:cubicBezTo>
                  <a:pt x="4671" y="34486"/>
                  <a:pt x="4644" y="34477"/>
                  <a:pt x="4605" y="34463"/>
                </a:cubicBezTo>
                <a:cubicBezTo>
                  <a:pt x="4641" y="34414"/>
                  <a:pt x="4676" y="34363"/>
                  <a:pt x="4707" y="34320"/>
                </a:cubicBezTo>
                <a:close/>
                <a:moveTo>
                  <a:pt x="10811" y="34490"/>
                </a:moveTo>
                <a:lnTo>
                  <a:pt x="10811" y="34490"/>
                </a:lnTo>
                <a:cubicBezTo>
                  <a:pt x="10890" y="34505"/>
                  <a:pt x="10930" y="34511"/>
                  <a:pt x="10971" y="34519"/>
                </a:cubicBezTo>
                <a:cubicBezTo>
                  <a:pt x="10961" y="34558"/>
                  <a:pt x="10951" y="34598"/>
                  <a:pt x="10935" y="34670"/>
                </a:cubicBezTo>
                <a:cubicBezTo>
                  <a:pt x="10888" y="34603"/>
                  <a:pt x="10862" y="34565"/>
                  <a:pt x="10811" y="34490"/>
                </a:cubicBezTo>
                <a:close/>
                <a:moveTo>
                  <a:pt x="14655" y="34619"/>
                </a:moveTo>
                <a:cubicBezTo>
                  <a:pt x="14660" y="34690"/>
                  <a:pt x="14663" y="34739"/>
                  <a:pt x="14666" y="34789"/>
                </a:cubicBezTo>
                <a:cubicBezTo>
                  <a:pt x="14647" y="34795"/>
                  <a:pt x="14630" y="34802"/>
                  <a:pt x="14614" y="34808"/>
                </a:cubicBezTo>
                <a:cubicBezTo>
                  <a:pt x="14589" y="34775"/>
                  <a:pt x="14563" y="34739"/>
                  <a:pt x="14531" y="34697"/>
                </a:cubicBezTo>
                <a:cubicBezTo>
                  <a:pt x="14573" y="34671"/>
                  <a:pt x="14605" y="34651"/>
                  <a:pt x="14655" y="34619"/>
                </a:cubicBezTo>
                <a:close/>
                <a:moveTo>
                  <a:pt x="6517" y="34659"/>
                </a:moveTo>
                <a:lnTo>
                  <a:pt x="6517" y="34659"/>
                </a:lnTo>
                <a:cubicBezTo>
                  <a:pt x="6569" y="34671"/>
                  <a:pt x="6606" y="34682"/>
                  <a:pt x="6643" y="34691"/>
                </a:cubicBezTo>
                <a:cubicBezTo>
                  <a:pt x="6628" y="34730"/>
                  <a:pt x="6616" y="34769"/>
                  <a:pt x="6588" y="34846"/>
                </a:cubicBezTo>
                <a:cubicBezTo>
                  <a:pt x="6556" y="34763"/>
                  <a:pt x="6541" y="34722"/>
                  <a:pt x="6517" y="34659"/>
                </a:cubicBezTo>
                <a:close/>
                <a:moveTo>
                  <a:pt x="15016" y="34858"/>
                </a:moveTo>
                <a:cubicBezTo>
                  <a:pt x="14966" y="34911"/>
                  <a:pt x="14943" y="34935"/>
                  <a:pt x="14919" y="34935"/>
                </a:cubicBezTo>
                <a:cubicBezTo>
                  <a:pt x="14898" y="34935"/>
                  <a:pt x="14875" y="34916"/>
                  <a:pt x="14834" y="34881"/>
                </a:cubicBezTo>
                <a:cubicBezTo>
                  <a:pt x="14897" y="34872"/>
                  <a:pt x="14947" y="34865"/>
                  <a:pt x="15016" y="34858"/>
                </a:cubicBezTo>
                <a:close/>
                <a:moveTo>
                  <a:pt x="10601" y="34686"/>
                </a:moveTo>
                <a:lnTo>
                  <a:pt x="10601" y="34686"/>
                </a:lnTo>
                <a:cubicBezTo>
                  <a:pt x="10701" y="34905"/>
                  <a:pt x="10701" y="34905"/>
                  <a:pt x="10580" y="34999"/>
                </a:cubicBezTo>
                <a:cubicBezTo>
                  <a:pt x="10587" y="34905"/>
                  <a:pt x="10593" y="34812"/>
                  <a:pt x="10601" y="34686"/>
                </a:cubicBezTo>
                <a:close/>
                <a:moveTo>
                  <a:pt x="13432" y="34819"/>
                </a:moveTo>
                <a:cubicBezTo>
                  <a:pt x="13436" y="34893"/>
                  <a:pt x="13439" y="34966"/>
                  <a:pt x="13448" y="35083"/>
                </a:cubicBezTo>
                <a:cubicBezTo>
                  <a:pt x="13371" y="34993"/>
                  <a:pt x="13329" y="34943"/>
                  <a:pt x="13287" y="34895"/>
                </a:cubicBezTo>
                <a:cubicBezTo>
                  <a:pt x="13292" y="34880"/>
                  <a:pt x="13295" y="34855"/>
                  <a:pt x="13302" y="34853"/>
                </a:cubicBezTo>
                <a:cubicBezTo>
                  <a:pt x="13345" y="34839"/>
                  <a:pt x="13389" y="34830"/>
                  <a:pt x="13432" y="34819"/>
                </a:cubicBezTo>
                <a:close/>
                <a:moveTo>
                  <a:pt x="3867" y="35040"/>
                </a:moveTo>
                <a:cubicBezTo>
                  <a:pt x="3903" y="35053"/>
                  <a:pt x="3936" y="35066"/>
                  <a:pt x="4018" y="35098"/>
                </a:cubicBezTo>
                <a:cubicBezTo>
                  <a:pt x="3974" y="35120"/>
                  <a:pt x="3952" y="35140"/>
                  <a:pt x="3935" y="35140"/>
                </a:cubicBezTo>
                <a:cubicBezTo>
                  <a:pt x="3934" y="35140"/>
                  <a:pt x="3932" y="35140"/>
                  <a:pt x="3931" y="35139"/>
                </a:cubicBezTo>
                <a:cubicBezTo>
                  <a:pt x="3904" y="35134"/>
                  <a:pt x="3877" y="35115"/>
                  <a:pt x="3857" y="35094"/>
                </a:cubicBezTo>
                <a:cubicBezTo>
                  <a:pt x="3849" y="35087"/>
                  <a:pt x="3863" y="35060"/>
                  <a:pt x="3867" y="35040"/>
                </a:cubicBezTo>
                <a:close/>
                <a:moveTo>
                  <a:pt x="11278" y="35129"/>
                </a:moveTo>
                <a:cubicBezTo>
                  <a:pt x="11299" y="35149"/>
                  <a:pt x="11320" y="35169"/>
                  <a:pt x="11341" y="35188"/>
                </a:cubicBezTo>
                <a:cubicBezTo>
                  <a:pt x="11306" y="35218"/>
                  <a:pt x="11270" y="35250"/>
                  <a:pt x="11233" y="35281"/>
                </a:cubicBezTo>
                <a:cubicBezTo>
                  <a:pt x="11224" y="35274"/>
                  <a:pt x="11218" y="35265"/>
                  <a:pt x="11211" y="35258"/>
                </a:cubicBezTo>
                <a:cubicBezTo>
                  <a:pt x="11234" y="35214"/>
                  <a:pt x="11256" y="35172"/>
                  <a:pt x="11278" y="35129"/>
                </a:cubicBezTo>
                <a:close/>
                <a:moveTo>
                  <a:pt x="3667" y="35219"/>
                </a:moveTo>
                <a:cubicBezTo>
                  <a:pt x="3668" y="35219"/>
                  <a:pt x="3668" y="35219"/>
                  <a:pt x="3669" y="35219"/>
                </a:cubicBezTo>
                <a:cubicBezTo>
                  <a:pt x="3721" y="35223"/>
                  <a:pt x="3771" y="35260"/>
                  <a:pt x="3821" y="35284"/>
                </a:cubicBezTo>
                <a:cubicBezTo>
                  <a:pt x="3823" y="35306"/>
                  <a:pt x="3824" y="35328"/>
                  <a:pt x="3824" y="35350"/>
                </a:cubicBezTo>
                <a:cubicBezTo>
                  <a:pt x="3772" y="35362"/>
                  <a:pt x="3718" y="35384"/>
                  <a:pt x="3666" y="35384"/>
                </a:cubicBezTo>
                <a:cubicBezTo>
                  <a:pt x="3660" y="35384"/>
                  <a:pt x="3654" y="35384"/>
                  <a:pt x="3648" y="35383"/>
                </a:cubicBezTo>
                <a:cubicBezTo>
                  <a:pt x="3617" y="35380"/>
                  <a:pt x="3591" y="35323"/>
                  <a:pt x="3563" y="35290"/>
                </a:cubicBezTo>
                <a:cubicBezTo>
                  <a:pt x="3597" y="35265"/>
                  <a:pt x="3634" y="35219"/>
                  <a:pt x="3667" y="35219"/>
                </a:cubicBezTo>
                <a:close/>
                <a:moveTo>
                  <a:pt x="4337" y="35889"/>
                </a:moveTo>
                <a:cubicBezTo>
                  <a:pt x="4377" y="35891"/>
                  <a:pt x="4415" y="35894"/>
                  <a:pt x="4455" y="35895"/>
                </a:cubicBezTo>
                <a:cubicBezTo>
                  <a:pt x="4456" y="35907"/>
                  <a:pt x="4456" y="35920"/>
                  <a:pt x="4457" y="35932"/>
                </a:cubicBezTo>
                <a:cubicBezTo>
                  <a:pt x="4417" y="35937"/>
                  <a:pt x="4377" y="35943"/>
                  <a:pt x="4337" y="35947"/>
                </a:cubicBezTo>
                <a:lnTo>
                  <a:pt x="4337" y="35889"/>
                </a:lnTo>
                <a:close/>
                <a:moveTo>
                  <a:pt x="11759" y="35631"/>
                </a:moveTo>
                <a:lnTo>
                  <a:pt x="11759" y="35631"/>
                </a:lnTo>
                <a:cubicBezTo>
                  <a:pt x="11826" y="35764"/>
                  <a:pt x="11880" y="35869"/>
                  <a:pt x="11943" y="35995"/>
                </a:cubicBezTo>
                <a:cubicBezTo>
                  <a:pt x="11907" y="36029"/>
                  <a:pt x="11928" y="36151"/>
                  <a:pt x="11823" y="36151"/>
                </a:cubicBezTo>
                <a:cubicBezTo>
                  <a:pt x="11802" y="36151"/>
                  <a:pt x="11777" y="36146"/>
                  <a:pt x="11745" y="36135"/>
                </a:cubicBezTo>
                <a:cubicBezTo>
                  <a:pt x="11786" y="35978"/>
                  <a:pt x="11638" y="35819"/>
                  <a:pt x="11759" y="35631"/>
                </a:cubicBezTo>
                <a:close/>
                <a:moveTo>
                  <a:pt x="10200" y="36168"/>
                </a:moveTo>
                <a:lnTo>
                  <a:pt x="10234" y="36176"/>
                </a:lnTo>
                <a:cubicBezTo>
                  <a:pt x="10222" y="36230"/>
                  <a:pt x="10210" y="36284"/>
                  <a:pt x="10198" y="36338"/>
                </a:cubicBezTo>
                <a:cubicBezTo>
                  <a:pt x="10183" y="36336"/>
                  <a:pt x="10171" y="36332"/>
                  <a:pt x="10157" y="36329"/>
                </a:cubicBezTo>
                <a:cubicBezTo>
                  <a:pt x="10172" y="36276"/>
                  <a:pt x="10185" y="36222"/>
                  <a:pt x="10200" y="36168"/>
                </a:cubicBezTo>
                <a:close/>
                <a:moveTo>
                  <a:pt x="15559" y="36220"/>
                </a:moveTo>
                <a:cubicBezTo>
                  <a:pt x="15530" y="36311"/>
                  <a:pt x="15505" y="36384"/>
                  <a:pt x="15474" y="36477"/>
                </a:cubicBezTo>
                <a:cubicBezTo>
                  <a:pt x="15418" y="36448"/>
                  <a:pt x="15366" y="36420"/>
                  <a:pt x="15287" y="36378"/>
                </a:cubicBezTo>
                <a:cubicBezTo>
                  <a:pt x="15395" y="36316"/>
                  <a:pt x="15465" y="36275"/>
                  <a:pt x="15559" y="36220"/>
                </a:cubicBezTo>
                <a:close/>
                <a:moveTo>
                  <a:pt x="15647" y="36576"/>
                </a:moveTo>
                <a:lnTo>
                  <a:pt x="15647" y="36576"/>
                </a:lnTo>
                <a:cubicBezTo>
                  <a:pt x="15620" y="36642"/>
                  <a:pt x="15600" y="36692"/>
                  <a:pt x="15566" y="36774"/>
                </a:cubicBezTo>
                <a:cubicBezTo>
                  <a:pt x="15511" y="36701"/>
                  <a:pt x="15480" y="36659"/>
                  <a:pt x="15428" y="36590"/>
                </a:cubicBezTo>
                <a:cubicBezTo>
                  <a:pt x="15521" y="36584"/>
                  <a:pt x="15568" y="36581"/>
                  <a:pt x="15647" y="36576"/>
                </a:cubicBezTo>
                <a:close/>
                <a:moveTo>
                  <a:pt x="10327" y="36657"/>
                </a:moveTo>
                <a:lnTo>
                  <a:pt x="10327" y="36657"/>
                </a:lnTo>
                <a:cubicBezTo>
                  <a:pt x="10495" y="36702"/>
                  <a:pt x="10444" y="36819"/>
                  <a:pt x="10484" y="36891"/>
                </a:cubicBezTo>
                <a:cubicBezTo>
                  <a:pt x="10468" y="36897"/>
                  <a:pt x="10452" y="36905"/>
                  <a:pt x="10436" y="36912"/>
                </a:cubicBezTo>
                <a:cubicBezTo>
                  <a:pt x="10403" y="36834"/>
                  <a:pt x="10370" y="36759"/>
                  <a:pt x="10327" y="36657"/>
                </a:cubicBezTo>
                <a:close/>
                <a:moveTo>
                  <a:pt x="13079" y="36860"/>
                </a:moveTo>
                <a:lnTo>
                  <a:pt x="13079" y="36860"/>
                </a:lnTo>
                <a:cubicBezTo>
                  <a:pt x="13164" y="36865"/>
                  <a:pt x="13222" y="36868"/>
                  <a:pt x="13312" y="36873"/>
                </a:cubicBezTo>
                <a:cubicBezTo>
                  <a:pt x="13261" y="36941"/>
                  <a:pt x="13230" y="36983"/>
                  <a:pt x="13186" y="37042"/>
                </a:cubicBezTo>
                <a:cubicBezTo>
                  <a:pt x="13147" y="36977"/>
                  <a:pt x="13120" y="36929"/>
                  <a:pt x="13079" y="36860"/>
                </a:cubicBezTo>
                <a:close/>
                <a:moveTo>
                  <a:pt x="15499" y="36989"/>
                </a:moveTo>
                <a:cubicBezTo>
                  <a:pt x="15741" y="37155"/>
                  <a:pt x="15755" y="37228"/>
                  <a:pt x="15553" y="37338"/>
                </a:cubicBezTo>
                <a:cubicBezTo>
                  <a:pt x="15536" y="37220"/>
                  <a:pt x="15519" y="37111"/>
                  <a:pt x="15499" y="36989"/>
                </a:cubicBezTo>
                <a:close/>
                <a:moveTo>
                  <a:pt x="6038" y="37357"/>
                </a:moveTo>
                <a:cubicBezTo>
                  <a:pt x="6079" y="37359"/>
                  <a:pt x="6120" y="37361"/>
                  <a:pt x="6163" y="37364"/>
                </a:cubicBezTo>
                <a:cubicBezTo>
                  <a:pt x="6158" y="37385"/>
                  <a:pt x="6153" y="37404"/>
                  <a:pt x="6148" y="37423"/>
                </a:cubicBezTo>
                <a:cubicBezTo>
                  <a:pt x="6108" y="37416"/>
                  <a:pt x="6071" y="37408"/>
                  <a:pt x="6033" y="37397"/>
                </a:cubicBezTo>
                <a:cubicBezTo>
                  <a:pt x="6030" y="37397"/>
                  <a:pt x="6035" y="37357"/>
                  <a:pt x="6038" y="37357"/>
                </a:cubicBezTo>
                <a:close/>
                <a:moveTo>
                  <a:pt x="12399" y="37630"/>
                </a:moveTo>
                <a:cubicBezTo>
                  <a:pt x="12420" y="37630"/>
                  <a:pt x="12444" y="37637"/>
                  <a:pt x="12484" y="37644"/>
                </a:cubicBezTo>
                <a:cubicBezTo>
                  <a:pt x="12462" y="37692"/>
                  <a:pt x="12445" y="37731"/>
                  <a:pt x="12428" y="37770"/>
                </a:cubicBezTo>
                <a:cubicBezTo>
                  <a:pt x="12380" y="37740"/>
                  <a:pt x="12332" y="37710"/>
                  <a:pt x="12240" y="37652"/>
                </a:cubicBezTo>
                <a:cubicBezTo>
                  <a:pt x="12332" y="37639"/>
                  <a:pt x="12363" y="37632"/>
                  <a:pt x="12394" y="37630"/>
                </a:cubicBezTo>
                <a:cubicBezTo>
                  <a:pt x="12396" y="37630"/>
                  <a:pt x="12397" y="37630"/>
                  <a:pt x="12399" y="37630"/>
                </a:cubicBezTo>
                <a:close/>
                <a:moveTo>
                  <a:pt x="10895" y="37536"/>
                </a:moveTo>
                <a:cubicBezTo>
                  <a:pt x="10933" y="37652"/>
                  <a:pt x="10971" y="37771"/>
                  <a:pt x="11008" y="37889"/>
                </a:cubicBezTo>
                <a:cubicBezTo>
                  <a:pt x="10856" y="37843"/>
                  <a:pt x="10838" y="37775"/>
                  <a:pt x="10895" y="37536"/>
                </a:cubicBezTo>
                <a:close/>
                <a:moveTo>
                  <a:pt x="15849" y="37768"/>
                </a:moveTo>
                <a:cubicBezTo>
                  <a:pt x="15864" y="37786"/>
                  <a:pt x="15884" y="37798"/>
                  <a:pt x="15882" y="37808"/>
                </a:cubicBezTo>
                <a:cubicBezTo>
                  <a:pt x="15876" y="37838"/>
                  <a:pt x="15864" y="37866"/>
                  <a:pt x="15854" y="37895"/>
                </a:cubicBezTo>
                <a:cubicBezTo>
                  <a:pt x="15811" y="37878"/>
                  <a:pt x="15769" y="37860"/>
                  <a:pt x="15686" y="37826"/>
                </a:cubicBezTo>
                <a:cubicBezTo>
                  <a:pt x="15776" y="37795"/>
                  <a:pt x="15814" y="37782"/>
                  <a:pt x="15849" y="37768"/>
                </a:cubicBezTo>
                <a:close/>
                <a:moveTo>
                  <a:pt x="16219" y="38064"/>
                </a:moveTo>
                <a:lnTo>
                  <a:pt x="16219" y="38066"/>
                </a:lnTo>
                <a:lnTo>
                  <a:pt x="16220" y="38067"/>
                </a:lnTo>
                <a:cubicBezTo>
                  <a:pt x="16220" y="38066"/>
                  <a:pt x="16219" y="38066"/>
                  <a:pt x="16219" y="38064"/>
                </a:cubicBezTo>
                <a:close/>
                <a:moveTo>
                  <a:pt x="15868" y="38230"/>
                </a:moveTo>
                <a:cubicBezTo>
                  <a:pt x="15890" y="38230"/>
                  <a:pt x="15912" y="38231"/>
                  <a:pt x="15934" y="38231"/>
                </a:cubicBezTo>
                <a:cubicBezTo>
                  <a:pt x="15931" y="38272"/>
                  <a:pt x="15925" y="38314"/>
                  <a:pt x="15921" y="38358"/>
                </a:cubicBezTo>
                <a:cubicBezTo>
                  <a:pt x="15906" y="38356"/>
                  <a:pt x="15879" y="38355"/>
                  <a:pt x="15876" y="38350"/>
                </a:cubicBezTo>
                <a:cubicBezTo>
                  <a:pt x="15871" y="38312"/>
                  <a:pt x="15870" y="38270"/>
                  <a:pt x="15868" y="38230"/>
                </a:cubicBezTo>
                <a:close/>
                <a:moveTo>
                  <a:pt x="11269" y="38243"/>
                </a:moveTo>
                <a:lnTo>
                  <a:pt x="11269" y="38243"/>
                </a:lnTo>
                <a:cubicBezTo>
                  <a:pt x="11323" y="38261"/>
                  <a:pt x="11364" y="38275"/>
                  <a:pt x="11464" y="38309"/>
                </a:cubicBezTo>
                <a:cubicBezTo>
                  <a:pt x="11416" y="38359"/>
                  <a:pt x="11388" y="38387"/>
                  <a:pt x="11360" y="38416"/>
                </a:cubicBezTo>
                <a:cubicBezTo>
                  <a:pt x="11341" y="38403"/>
                  <a:pt x="11321" y="38390"/>
                  <a:pt x="11300" y="38377"/>
                </a:cubicBezTo>
                <a:cubicBezTo>
                  <a:pt x="11291" y="38339"/>
                  <a:pt x="11284" y="38303"/>
                  <a:pt x="11269" y="38243"/>
                </a:cubicBezTo>
                <a:close/>
                <a:moveTo>
                  <a:pt x="12791" y="37812"/>
                </a:moveTo>
                <a:cubicBezTo>
                  <a:pt x="12803" y="37887"/>
                  <a:pt x="12916" y="37907"/>
                  <a:pt x="12826" y="38037"/>
                </a:cubicBezTo>
                <a:cubicBezTo>
                  <a:pt x="12753" y="38140"/>
                  <a:pt x="12909" y="38126"/>
                  <a:pt x="13005" y="38131"/>
                </a:cubicBezTo>
                <a:cubicBezTo>
                  <a:pt x="12813" y="38225"/>
                  <a:pt x="12813" y="38225"/>
                  <a:pt x="12745" y="38483"/>
                </a:cubicBezTo>
                <a:cubicBezTo>
                  <a:pt x="12727" y="38415"/>
                  <a:pt x="12697" y="38370"/>
                  <a:pt x="12707" y="38343"/>
                </a:cubicBezTo>
                <a:cubicBezTo>
                  <a:pt x="12770" y="38178"/>
                  <a:pt x="12687" y="38027"/>
                  <a:pt x="12655" y="37873"/>
                </a:cubicBezTo>
                <a:cubicBezTo>
                  <a:pt x="12701" y="37852"/>
                  <a:pt x="12738" y="37835"/>
                  <a:pt x="12791" y="37812"/>
                </a:cubicBezTo>
                <a:close/>
                <a:moveTo>
                  <a:pt x="15743" y="38587"/>
                </a:moveTo>
                <a:cubicBezTo>
                  <a:pt x="15743" y="38587"/>
                  <a:pt x="15744" y="38587"/>
                  <a:pt x="15744" y="38587"/>
                </a:cubicBezTo>
                <a:cubicBezTo>
                  <a:pt x="15772" y="38615"/>
                  <a:pt x="15796" y="38649"/>
                  <a:pt x="15822" y="38682"/>
                </a:cubicBezTo>
                <a:cubicBezTo>
                  <a:pt x="15806" y="38694"/>
                  <a:pt x="15790" y="38707"/>
                  <a:pt x="15775" y="38719"/>
                </a:cubicBezTo>
                <a:cubicBezTo>
                  <a:pt x="15746" y="38687"/>
                  <a:pt x="15719" y="38653"/>
                  <a:pt x="15691" y="38620"/>
                </a:cubicBezTo>
                <a:cubicBezTo>
                  <a:pt x="15707" y="38610"/>
                  <a:pt x="15736" y="38587"/>
                  <a:pt x="15743" y="38587"/>
                </a:cubicBezTo>
                <a:close/>
                <a:moveTo>
                  <a:pt x="11310" y="38606"/>
                </a:moveTo>
                <a:cubicBezTo>
                  <a:pt x="11322" y="38611"/>
                  <a:pt x="11336" y="38615"/>
                  <a:pt x="11347" y="38617"/>
                </a:cubicBezTo>
                <a:cubicBezTo>
                  <a:pt x="11338" y="38675"/>
                  <a:pt x="11327" y="38732"/>
                  <a:pt x="11318" y="38789"/>
                </a:cubicBezTo>
                <a:cubicBezTo>
                  <a:pt x="11302" y="38788"/>
                  <a:pt x="11286" y="38787"/>
                  <a:pt x="11270" y="38786"/>
                </a:cubicBezTo>
                <a:cubicBezTo>
                  <a:pt x="11263" y="38757"/>
                  <a:pt x="11244" y="38726"/>
                  <a:pt x="11250" y="38701"/>
                </a:cubicBezTo>
                <a:cubicBezTo>
                  <a:pt x="11260" y="38666"/>
                  <a:pt x="11289" y="38637"/>
                  <a:pt x="11310" y="38606"/>
                </a:cubicBezTo>
                <a:close/>
                <a:moveTo>
                  <a:pt x="12899" y="38622"/>
                </a:moveTo>
                <a:lnTo>
                  <a:pt x="12899" y="38622"/>
                </a:lnTo>
                <a:cubicBezTo>
                  <a:pt x="13078" y="38686"/>
                  <a:pt x="13047" y="38792"/>
                  <a:pt x="12995" y="38944"/>
                </a:cubicBezTo>
                <a:cubicBezTo>
                  <a:pt x="12954" y="38813"/>
                  <a:pt x="12926" y="38718"/>
                  <a:pt x="12899" y="38622"/>
                </a:cubicBezTo>
                <a:close/>
                <a:moveTo>
                  <a:pt x="11023" y="38860"/>
                </a:moveTo>
                <a:cubicBezTo>
                  <a:pt x="11051" y="38871"/>
                  <a:pt x="11087" y="38877"/>
                  <a:pt x="11110" y="38896"/>
                </a:cubicBezTo>
                <a:cubicBezTo>
                  <a:pt x="11130" y="38913"/>
                  <a:pt x="11139" y="38946"/>
                  <a:pt x="11153" y="38970"/>
                </a:cubicBezTo>
                <a:cubicBezTo>
                  <a:pt x="11138" y="38983"/>
                  <a:pt x="11122" y="38995"/>
                  <a:pt x="11107" y="39007"/>
                </a:cubicBezTo>
                <a:cubicBezTo>
                  <a:pt x="11071" y="38969"/>
                  <a:pt x="11036" y="38932"/>
                  <a:pt x="11002" y="38894"/>
                </a:cubicBezTo>
                <a:cubicBezTo>
                  <a:pt x="11010" y="38882"/>
                  <a:pt x="11016" y="38871"/>
                  <a:pt x="11023" y="38860"/>
                </a:cubicBezTo>
                <a:close/>
                <a:moveTo>
                  <a:pt x="7696" y="38928"/>
                </a:moveTo>
                <a:cubicBezTo>
                  <a:pt x="7697" y="38928"/>
                  <a:pt x="7697" y="38928"/>
                  <a:pt x="7697" y="38929"/>
                </a:cubicBezTo>
                <a:cubicBezTo>
                  <a:pt x="7718" y="38964"/>
                  <a:pt x="7734" y="39004"/>
                  <a:pt x="7751" y="39041"/>
                </a:cubicBezTo>
                <a:cubicBezTo>
                  <a:pt x="7729" y="39048"/>
                  <a:pt x="7706" y="39056"/>
                  <a:pt x="7683" y="39062"/>
                </a:cubicBezTo>
                <a:lnTo>
                  <a:pt x="7636" y="38953"/>
                </a:lnTo>
                <a:cubicBezTo>
                  <a:pt x="7655" y="38944"/>
                  <a:pt x="7689" y="38928"/>
                  <a:pt x="7696" y="38928"/>
                </a:cubicBezTo>
                <a:close/>
                <a:moveTo>
                  <a:pt x="17161" y="39078"/>
                </a:moveTo>
                <a:lnTo>
                  <a:pt x="17161" y="39078"/>
                </a:lnTo>
                <a:cubicBezTo>
                  <a:pt x="17104" y="39161"/>
                  <a:pt x="17079" y="39198"/>
                  <a:pt x="17028" y="39272"/>
                </a:cubicBezTo>
                <a:cubicBezTo>
                  <a:pt x="17002" y="39198"/>
                  <a:pt x="16988" y="39155"/>
                  <a:pt x="16974" y="39113"/>
                </a:cubicBezTo>
                <a:cubicBezTo>
                  <a:pt x="17021" y="39104"/>
                  <a:pt x="17066" y="39095"/>
                  <a:pt x="17161" y="39078"/>
                </a:cubicBezTo>
                <a:close/>
                <a:moveTo>
                  <a:pt x="11740" y="39088"/>
                </a:moveTo>
                <a:lnTo>
                  <a:pt x="11780" y="39115"/>
                </a:lnTo>
                <a:cubicBezTo>
                  <a:pt x="11747" y="39192"/>
                  <a:pt x="11716" y="39269"/>
                  <a:pt x="11662" y="39396"/>
                </a:cubicBezTo>
                <a:cubicBezTo>
                  <a:pt x="11618" y="39292"/>
                  <a:pt x="11593" y="39234"/>
                  <a:pt x="11566" y="39168"/>
                </a:cubicBezTo>
                <a:cubicBezTo>
                  <a:pt x="11631" y="39137"/>
                  <a:pt x="11686" y="39113"/>
                  <a:pt x="11740" y="39088"/>
                </a:cubicBezTo>
                <a:close/>
                <a:moveTo>
                  <a:pt x="16932" y="39338"/>
                </a:moveTo>
                <a:lnTo>
                  <a:pt x="16932" y="39338"/>
                </a:lnTo>
                <a:cubicBezTo>
                  <a:pt x="17035" y="39344"/>
                  <a:pt x="17137" y="39351"/>
                  <a:pt x="17277" y="39360"/>
                </a:cubicBezTo>
                <a:cubicBezTo>
                  <a:pt x="17206" y="39407"/>
                  <a:pt x="17168" y="39432"/>
                  <a:pt x="17128" y="39432"/>
                </a:cubicBezTo>
                <a:cubicBezTo>
                  <a:pt x="17083" y="39432"/>
                  <a:pt x="17034" y="39402"/>
                  <a:pt x="16932" y="39338"/>
                </a:cubicBezTo>
                <a:close/>
                <a:moveTo>
                  <a:pt x="13480" y="39295"/>
                </a:moveTo>
                <a:cubicBezTo>
                  <a:pt x="13482" y="39314"/>
                  <a:pt x="13482" y="39335"/>
                  <a:pt x="13484" y="39355"/>
                </a:cubicBezTo>
                <a:cubicBezTo>
                  <a:pt x="13436" y="39380"/>
                  <a:pt x="13388" y="39406"/>
                  <a:pt x="13316" y="39443"/>
                </a:cubicBezTo>
                <a:cubicBezTo>
                  <a:pt x="13316" y="39382"/>
                  <a:pt x="13307" y="39308"/>
                  <a:pt x="13318" y="39306"/>
                </a:cubicBezTo>
                <a:cubicBezTo>
                  <a:pt x="13353" y="39297"/>
                  <a:pt x="13391" y="39296"/>
                  <a:pt x="13430" y="39296"/>
                </a:cubicBezTo>
                <a:cubicBezTo>
                  <a:pt x="13438" y="39296"/>
                  <a:pt x="13447" y="39296"/>
                  <a:pt x="13456" y="39296"/>
                </a:cubicBezTo>
                <a:cubicBezTo>
                  <a:pt x="13464" y="39296"/>
                  <a:pt x="13472" y="39296"/>
                  <a:pt x="13480" y="39295"/>
                </a:cubicBezTo>
                <a:close/>
                <a:moveTo>
                  <a:pt x="12023" y="39374"/>
                </a:moveTo>
                <a:lnTo>
                  <a:pt x="12023" y="39374"/>
                </a:lnTo>
                <a:cubicBezTo>
                  <a:pt x="11961" y="39467"/>
                  <a:pt x="12175" y="39554"/>
                  <a:pt x="12023" y="39663"/>
                </a:cubicBezTo>
                <a:cubicBezTo>
                  <a:pt x="11925" y="39491"/>
                  <a:pt x="11925" y="39491"/>
                  <a:pt x="12023" y="39374"/>
                </a:cubicBezTo>
                <a:close/>
                <a:moveTo>
                  <a:pt x="14918" y="39280"/>
                </a:moveTo>
                <a:lnTo>
                  <a:pt x="14918" y="39280"/>
                </a:lnTo>
                <a:cubicBezTo>
                  <a:pt x="14917" y="39439"/>
                  <a:pt x="14917" y="39441"/>
                  <a:pt x="14809" y="39457"/>
                </a:cubicBezTo>
                <a:cubicBezTo>
                  <a:pt x="14811" y="39459"/>
                  <a:pt x="14813" y="39462"/>
                  <a:pt x="14814" y="39463"/>
                </a:cubicBezTo>
                <a:cubicBezTo>
                  <a:pt x="14812" y="39463"/>
                  <a:pt x="14811" y="39464"/>
                  <a:pt x="14809" y="39464"/>
                </a:cubicBezTo>
                <a:cubicBezTo>
                  <a:pt x="14826" y="39523"/>
                  <a:pt x="14844" y="39582"/>
                  <a:pt x="14861" y="39641"/>
                </a:cubicBezTo>
                <a:cubicBezTo>
                  <a:pt x="14836" y="39664"/>
                  <a:pt x="14815" y="39674"/>
                  <a:pt x="14797" y="39674"/>
                </a:cubicBezTo>
                <a:cubicBezTo>
                  <a:pt x="14766" y="39674"/>
                  <a:pt x="14744" y="39645"/>
                  <a:pt x="14727" y="39605"/>
                </a:cubicBezTo>
                <a:cubicBezTo>
                  <a:pt x="14692" y="39522"/>
                  <a:pt x="14736" y="39483"/>
                  <a:pt x="14809" y="39464"/>
                </a:cubicBezTo>
                <a:cubicBezTo>
                  <a:pt x="14807" y="39460"/>
                  <a:pt x="14807" y="39459"/>
                  <a:pt x="14806" y="39457"/>
                </a:cubicBezTo>
                <a:lnTo>
                  <a:pt x="14809" y="39457"/>
                </a:lnTo>
                <a:cubicBezTo>
                  <a:pt x="14779" y="39421"/>
                  <a:pt x="14749" y="39384"/>
                  <a:pt x="14708" y="39334"/>
                </a:cubicBezTo>
                <a:cubicBezTo>
                  <a:pt x="14782" y="39314"/>
                  <a:pt x="14849" y="39298"/>
                  <a:pt x="14918" y="39280"/>
                </a:cubicBezTo>
                <a:close/>
                <a:moveTo>
                  <a:pt x="11043" y="39588"/>
                </a:moveTo>
                <a:cubicBezTo>
                  <a:pt x="11062" y="39588"/>
                  <a:pt x="11087" y="39623"/>
                  <a:pt x="11129" y="39658"/>
                </a:cubicBezTo>
                <a:cubicBezTo>
                  <a:pt x="11084" y="39679"/>
                  <a:pt x="11057" y="39700"/>
                  <a:pt x="11035" y="39700"/>
                </a:cubicBezTo>
                <a:cubicBezTo>
                  <a:pt x="11033" y="39700"/>
                  <a:pt x="11031" y="39700"/>
                  <a:pt x="11029" y="39700"/>
                </a:cubicBezTo>
                <a:cubicBezTo>
                  <a:pt x="11008" y="39697"/>
                  <a:pt x="10990" y="39665"/>
                  <a:pt x="10971" y="39644"/>
                </a:cubicBezTo>
                <a:cubicBezTo>
                  <a:pt x="10994" y="39625"/>
                  <a:pt x="11015" y="39590"/>
                  <a:pt x="11041" y="39588"/>
                </a:cubicBezTo>
                <a:cubicBezTo>
                  <a:pt x="11041" y="39588"/>
                  <a:pt x="11042" y="39588"/>
                  <a:pt x="11043" y="39588"/>
                </a:cubicBezTo>
                <a:close/>
                <a:moveTo>
                  <a:pt x="13238" y="39537"/>
                </a:moveTo>
                <a:lnTo>
                  <a:pt x="13238" y="39537"/>
                </a:lnTo>
                <a:cubicBezTo>
                  <a:pt x="13319" y="39558"/>
                  <a:pt x="13374" y="39572"/>
                  <a:pt x="13457" y="39592"/>
                </a:cubicBezTo>
                <a:cubicBezTo>
                  <a:pt x="13418" y="39653"/>
                  <a:pt x="13399" y="39684"/>
                  <a:pt x="13364" y="39739"/>
                </a:cubicBezTo>
                <a:cubicBezTo>
                  <a:pt x="13321" y="39669"/>
                  <a:pt x="13289" y="39618"/>
                  <a:pt x="13238" y="39537"/>
                </a:cubicBezTo>
                <a:close/>
                <a:moveTo>
                  <a:pt x="12021" y="39755"/>
                </a:moveTo>
                <a:cubicBezTo>
                  <a:pt x="12044" y="39773"/>
                  <a:pt x="12066" y="39793"/>
                  <a:pt x="12092" y="39813"/>
                </a:cubicBezTo>
                <a:cubicBezTo>
                  <a:pt x="12071" y="39845"/>
                  <a:pt x="12058" y="39864"/>
                  <a:pt x="12045" y="39882"/>
                </a:cubicBezTo>
                <a:cubicBezTo>
                  <a:pt x="12020" y="39864"/>
                  <a:pt x="11983" y="39850"/>
                  <a:pt x="11977" y="39827"/>
                </a:cubicBezTo>
                <a:cubicBezTo>
                  <a:pt x="11971" y="39808"/>
                  <a:pt x="12005" y="39778"/>
                  <a:pt x="12021" y="39755"/>
                </a:cubicBezTo>
                <a:close/>
                <a:moveTo>
                  <a:pt x="13995" y="39811"/>
                </a:moveTo>
                <a:cubicBezTo>
                  <a:pt x="14000" y="39811"/>
                  <a:pt x="14013" y="39816"/>
                  <a:pt x="14048" y="39825"/>
                </a:cubicBezTo>
                <a:cubicBezTo>
                  <a:pt x="14019" y="39930"/>
                  <a:pt x="13990" y="40036"/>
                  <a:pt x="13959" y="40142"/>
                </a:cubicBezTo>
                <a:cubicBezTo>
                  <a:pt x="14004" y="40124"/>
                  <a:pt x="14048" y="40105"/>
                  <a:pt x="14129" y="40072"/>
                </a:cubicBezTo>
                <a:lnTo>
                  <a:pt x="14129" y="40072"/>
                </a:lnTo>
                <a:cubicBezTo>
                  <a:pt x="14079" y="40182"/>
                  <a:pt x="14043" y="40262"/>
                  <a:pt x="13998" y="40366"/>
                </a:cubicBezTo>
                <a:cubicBezTo>
                  <a:pt x="13936" y="40332"/>
                  <a:pt x="13886" y="40304"/>
                  <a:pt x="13822" y="40268"/>
                </a:cubicBezTo>
                <a:cubicBezTo>
                  <a:pt x="13880" y="40214"/>
                  <a:pt x="13921" y="40178"/>
                  <a:pt x="13959" y="40142"/>
                </a:cubicBezTo>
                <a:cubicBezTo>
                  <a:pt x="13866" y="39924"/>
                  <a:pt x="13866" y="39924"/>
                  <a:pt x="13993" y="39812"/>
                </a:cubicBezTo>
                <a:cubicBezTo>
                  <a:pt x="13993" y="39812"/>
                  <a:pt x="13994" y="39811"/>
                  <a:pt x="13995" y="39811"/>
                </a:cubicBezTo>
                <a:close/>
                <a:moveTo>
                  <a:pt x="12216" y="40125"/>
                </a:moveTo>
                <a:lnTo>
                  <a:pt x="12216" y="40125"/>
                </a:lnTo>
                <a:cubicBezTo>
                  <a:pt x="12328" y="40255"/>
                  <a:pt x="12308" y="40309"/>
                  <a:pt x="12159" y="40380"/>
                </a:cubicBezTo>
                <a:cubicBezTo>
                  <a:pt x="12180" y="40285"/>
                  <a:pt x="12192" y="40229"/>
                  <a:pt x="12216" y="40125"/>
                </a:cubicBezTo>
                <a:close/>
                <a:moveTo>
                  <a:pt x="14528" y="40350"/>
                </a:moveTo>
                <a:cubicBezTo>
                  <a:pt x="14540" y="40350"/>
                  <a:pt x="14551" y="40350"/>
                  <a:pt x="14564" y="40351"/>
                </a:cubicBezTo>
                <a:cubicBezTo>
                  <a:pt x="14509" y="40398"/>
                  <a:pt x="14453" y="40444"/>
                  <a:pt x="14399" y="40491"/>
                </a:cubicBezTo>
                <a:cubicBezTo>
                  <a:pt x="14385" y="40475"/>
                  <a:pt x="14373" y="40460"/>
                  <a:pt x="14359" y="40445"/>
                </a:cubicBezTo>
                <a:cubicBezTo>
                  <a:pt x="14378" y="40373"/>
                  <a:pt x="14440" y="40350"/>
                  <a:pt x="14528" y="40350"/>
                </a:cubicBezTo>
                <a:close/>
                <a:moveTo>
                  <a:pt x="17302" y="40209"/>
                </a:moveTo>
                <a:cubicBezTo>
                  <a:pt x="17457" y="40212"/>
                  <a:pt x="17578" y="40214"/>
                  <a:pt x="17703" y="40218"/>
                </a:cubicBezTo>
                <a:cubicBezTo>
                  <a:pt x="17718" y="40462"/>
                  <a:pt x="17437" y="40299"/>
                  <a:pt x="17427" y="40511"/>
                </a:cubicBezTo>
                <a:cubicBezTo>
                  <a:pt x="17371" y="40377"/>
                  <a:pt x="17340" y="40304"/>
                  <a:pt x="17302" y="40209"/>
                </a:cubicBezTo>
                <a:close/>
                <a:moveTo>
                  <a:pt x="9229" y="40355"/>
                </a:moveTo>
                <a:cubicBezTo>
                  <a:pt x="9249" y="40367"/>
                  <a:pt x="9269" y="40372"/>
                  <a:pt x="9273" y="40382"/>
                </a:cubicBezTo>
                <a:cubicBezTo>
                  <a:pt x="9281" y="40406"/>
                  <a:pt x="9295" y="40449"/>
                  <a:pt x="9286" y="40452"/>
                </a:cubicBezTo>
                <a:cubicBezTo>
                  <a:pt x="9231" y="40486"/>
                  <a:pt x="9170" y="40515"/>
                  <a:pt x="9111" y="40544"/>
                </a:cubicBezTo>
                <a:cubicBezTo>
                  <a:pt x="9103" y="40525"/>
                  <a:pt x="9094" y="40504"/>
                  <a:pt x="9086" y="40483"/>
                </a:cubicBezTo>
                <a:cubicBezTo>
                  <a:pt x="9134" y="40440"/>
                  <a:pt x="9182" y="40397"/>
                  <a:pt x="9229" y="40355"/>
                </a:cubicBezTo>
                <a:close/>
                <a:moveTo>
                  <a:pt x="13870" y="40417"/>
                </a:moveTo>
                <a:cubicBezTo>
                  <a:pt x="13891" y="40426"/>
                  <a:pt x="13911" y="40433"/>
                  <a:pt x="13932" y="40443"/>
                </a:cubicBezTo>
                <a:cubicBezTo>
                  <a:pt x="13911" y="40480"/>
                  <a:pt x="13890" y="40518"/>
                  <a:pt x="13869" y="40556"/>
                </a:cubicBezTo>
                <a:cubicBezTo>
                  <a:pt x="13857" y="40551"/>
                  <a:pt x="13845" y="40546"/>
                  <a:pt x="13833" y="40539"/>
                </a:cubicBezTo>
                <a:cubicBezTo>
                  <a:pt x="13847" y="40498"/>
                  <a:pt x="13858" y="40457"/>
                  <a:pt x="13870" y="40417"/>
                </a:cubicBezTo>
                <a:close/>
                <a:moveTo>
                  <a:pt x="9786" y="40565"/>
                </a:moveTo>
                <a:cubicBezTo>
                  <a:pt x="9814" y="40565"/>
                  <a:pt x="9846" y="40584"/>
                  <a:pt x="9877" y="40593"/>
                </a:cubicBezTo>
                <a:cubicBezTo>
                  <a:pt x="9877" y="40608"/>
                  <a:pt x="9875" y="40625"/>
                  <a:pt x="9875" y="40641"/>
                </a:cubicBezTo>
                <a:cubicBezTo>
                  <a:pt x="9810" y="40650"/>
                  <a:pt x="9745" y="40657"/>
                  <a:pt x="9679" y="40665"/>
                </a:cubicBezTo>
                <a:cubicBezTo>
                  <a:pt x="9674" y="40652"/>
                  <a:pt x="9670" y="40641"/>
                  <a:pt x="9664" y="40628"/>
                </a:cubicBezTo>
                <a:cubicBezTo>
                  <a:pt x="9701" y="40606"/>
                  <a:pt x="9733" y="40574"/>
                  <a:pt x="9773" y="40567"/>
                </a:cubicBezTo>
                <a:cubicBezTo>
                  <a:pt x="9777" y="40566"/>
                  <a:pt x="9781" y="40565"/>
                  <a:pt x="9786" y="40565"/>
                </a:cubicBezTo>
                <a:close/>
                <a:moveTo>
                  <a:pt x="9544" y="40679"/>
                </a:moveTo>
                <a:cubicBezTo>
                  <a:pt x="9582" y="40705"/>
                  <a:pt x="9620" y="40733"/>
                  <a:pt x="9659" y="40759"/>
                </a:cubicBezTo>
                <a:lnTo>
                  <a:pt x="9612" y="40806"/>
                </a:lnTo>
                <a:cubicBezTo>
                  <a:pt x="9583" y="40773"/>
                  <a:pt x="9555" y="40740"/>
                  <a:pt x="9525" y="40707"/>
                </a:cubicBezTo>
                <a:cubicBezTo>
                  <a:pt x="9531" y="40698"/>
                  <a:pt x="9538" y="40689"/>
                  <a:pt x="9544" y="40679"/>
                </a:cubicBezTo>
                <a:close/>
                <a:moveTo>
                  <a:pt x="9868" y="40839"/>
                </a:moveTo>
                <a:cubicBezTo>
                  <a:pt x="9831" y="41033"/>
                  <a:pt x="9828" y="41046"/>
                  <a:pt x="9624" y="41046"/>
                </a:cubicBezTo>
                <a:cubicBezTo>
                  <a:pt x="9610" y="41046"/>
                  <a:pt x="9595" y="41046"/>
                  <a:pt x="9578" y="41046"/>
                </a:cubicBezTo>
                <a:cubicBezTo>
                  <a:pt x="9654" y="40932"/>
                  <a:pt x="9654" y="40932"/>
                  <a:pt x="9868" y="40839"/>
                </a:cubicBezTo>
                <a:close/>
                <a:moveTo>
                  <a:pt x="17997" y="40783"/>
                </a:moveTo>
                <a:lnTo>
                  <a:pt x="17997" y="40783"/>
                </a:lnTo>
                <a:cubicBezTo>
                  <a:pt x="17937" y="40995"/>
                  <a:pt x="17698" y="40913"/>
                  <a:pt x="17647" y="41106"/>
                </a:cubicBezTo>
                <a:cubicBezTo>
                  <a:pt x="17585" y="40874"/>
                  <a:pt x="17594" y="40866"/>
                  <a:pt x="17997" y="40783"/>
                </a:cubicBezTo>
                <a:close/>
                <a:moveTo>
                  <a:pt x="13104" y="41007"/>
                </a:moveTo>
                <a:cubicBezTo>
                  <a:pt x="13081" y="41091"/>
                  <a:pt x="13062" y="41163"/>
                  <a:pt x="13041" y="41235"/>
                </a:cubicBezTo>
                <a:cubicBezTo>
                  <a:pt x="12993" y="41145"/>
                  <a:pt x="12958" y="41049"/>
                  <a:pt x="13104" y="41007"/>
                </a:cubicBezTo>
                <a:close/>
                <a:moveTo>
                  <a:pt x="10257" y="41042"/>
                </a:moveTo>
                <a:cubicBezTo>
                  <a:pt x="10419" y="41168"/>
                  <a:pt x="10363" y="41281"/>
                  <a:pt x="10339" y="41413"/>
                </a:cubicBezTo>
                <a:cubicBezTo>
                  <a:pt x="10277" y="41365"/>
                  <a:pt x="10222" y="41293"/>
                  <a:pt x="10149" y="41293"/>
                </a:cubicBezTo>
                <a:cubicBezTo>
                  <a:pt x="10121" y="41293"/>
                  <a:pt x="10090" y="41303"/>
                  <a:pt x="10055" y="41329"/>
                </a:cubicBezTo>
                <a:cubicBezTo>
                  <a:pt x="10053" y="41331"/>
                  <a:pt x="10050" y="41332"/>
                  <a:pt x="10046" y="41332"/>
                </a:cubicBezTo>
                <a:cubicBezTo>
                  <a:pt x="10017" y="41332"/>
                  <a:pt x="9951" y="41281"/>
                  <a:pt x="9909" y="41241"/>
                </a:cubicBezTo>
                <a:cubicBezTo>
                  <a:pt x="10040" y="41181"/>
                  <a:pt x="10233" y="41305"/>
                  <a:pt x="10257" y="41042"/>
                </a:cubicBezTo>
                <a:close/>
                <a:moveTo>
                  <a:pt x="10777" y="41596"/>
                </a:moveTo>
                <a:cubicBezTo>
                  <a:pt x="10778" y="41596"/>
                  <a:pt x="10779" y="41596"/>
                  <a:pt x="10779" y="41596"/>
                </a:cubicBezTo>
                <a:cubicBezTo>
                  <a:pt x="10823" y="41635"/>
                  <a:pt x="10898" y="41661"/>
                  <a:pt x="10838" y="41766"/>
                </a:cubicBezTo>
                <a:cubicBezTo>
                  <a:pt x="10795" y="41710"/>
                  <a:pt x="10761" y="41664"/>
                  <a:pt x="10723" y="41615"/>
                </a:cubicBezTo>
                <a:cubicBezTo>
                  <a:pt x="10750" y="41606"/>
                  <a:pt x="10769" y="41596"/>
                  <a:pt x="10777" y="41596"/>
                </a:cubicBezTo>
                <a:close/>
                <a:moveTo>
                  <a:pt x="13517" y="41690"/>
                </a:moveTo>
                <a:cubicBezTo>
                  <a:pt x="13527" y="41714"/>
                  <a:pt x="13547" y="41737"/>
                  <a:pt x="13546" y="41760"/>
                </a:cubicBezTo>
                <a:cubicBezTo>
                  <a:pt x="13545" y="41783"/>
                  <a:pt x="13522" y="41804"/>
                  <a:pt x="13509" y="41827"/>
                </a:cubicBezTo>
                <a:cubicBezTo>
                  <a:pt x="13499" y="41824"/>
                  <a:pt x="13488" y="41822"/>
                  <a:pt x="13476" y="41817"/>
                </a:cubicBezTo>
                <a:cubicBezTo>
                  <a:pt x="13476" y="41777"/>
                  <a:pt x="13478" y="41739"/>
                  <a:pt x="13478" y="41699"/>
                </a:cubicBezTo>
                <a:cubicBezTo>
                  <a:pt x="13490" y="41697"/>
                  <a:pt x="13504" y="41693"/>
                  <a:pt x="13517" y="41690"/>
                </a:cubicBezTo>
                <a:close/>
                <a:moveTo>
                  <a:pt x="14952" y="41799"/>
                </a:moveTo>
                <a:cubicBezTo>
                  <a:pt x="14995" y="41799"/>
                  <a:pt x="15013" y="41824"/>
                  <a:pt x="14998" y="41903"/>
                </a:cubicBezTo>
                <a:cubicBezTo>
                  <a:pt x="14953" y="41883"/>
                  <a:pt x="14913" y="41865"/>
                  <a:pt x="14829" y="41825"/>
                </a:cubicBezTo>
                <a:cubicBezTo>
                  <a:pt x="14880" y="41811"/>
                  <a:pt x="14922" y="41799"/>
                  <a:pt x="14952" y="41799"/>
                </a:cubicBezTo>
                <a:close/>
                <a:moveTo>
                  <a:pt x="10945" y="41796"/>
                </a:moveTo>
                <a:cubicBezTo>
                  <a:pt x="11055" y="41875"/>
                  <a:pt x="10990" y="41923"/>
                  <a:pt x="10953" y="41973"/>
                </a:cubicBezTo>
                <a:cubicBezTo>
                  <a:pt x="10936" y="41969"/>
                  <a:pt x="10919" y="41965"/>
                  <a:pt x="10900" y="41961"/>
                </a:cubicBezTo>
                <a:cubicBezTo>
                  <a:pt x="10915" y="41911"/>
                  <a:pt x="10927" y="41860"/>
                  <a:pt x="10945" y="41796"/>
                </a:cubicBezTo>
                <a:close/>
                <a:moveTo>
                  <a:pt x="11256" y="42070"/>
                </a:moveTo>
                <a:cubicBezTo>
                  <a:pt x="11262" y="42070"/>
                  <a:pt x="11290" y="42089"/>
                  <a:pt x="11289" y="42094"/>
                </a:cubicBezTo>
                <a:cubicBezTo>
                  <a:pt x="11282" y="42122"/>
                  <a:pt x="11269" y="42148"/>
                  <a:pt x="11251" y="42190"/>
                </a:cubicBezTo>
                <a:cubicBezTo>
                  <a:pt x="11221" y="42158"/>
                  <a:pt x="11206" y="42142"/>
                  <a:pt x="11190" y="42126"/>
                </a:cubicBezTo>
                <a:cubicBezTo>
                  <a:pt x="11212" y="42109"/>
                  <a:pt x="11233" y="42086"/>
                  <a:pt x="11256" y="42070"/>
                </a:cubicBezTo>
                <a:cubicBezTo>
                  <a:pt x="11256" y="42070"/>
                  <a:pt x="11256" y="42070"/>
                  <a:pt x="11256" y="42070"/>
                </a:cubicBezTo>
                <a:close/>
                <a:moveTo>
                  <a:pt x="15157" y="42346"/>
                </a:moveTo>
                <a:cubicBezTo>
                  <a:pt x="15168" y="42365"/>
                  <a:pt x="15182" y="42385"/>
                  <a:pt x="15193" y="42404"/>
                </a:cubicBezTo>
                <a:lnTo>
                  <a:pt x="15084" y="42447"/>
                </a:lnTo>
                <a:cubicBezTo>
                  <a:pt x="15077" y="42434"/>
                  <a:pt x="15071" y="42422"/>
                  <a:pt x="15064" y="42411"/>
                </a:cubicBezTo>
                <a:cubicBezTo>
                  <a:pt x="15095" y="42388"/>
                  <a:pt x="15125" y="42367"/>
                  <a:pt x="15157" y="42346"/>
                </a:cubicBezTo>
                <a:close/>
                <a:moveTo>
                  <a:pt x="17630" y="42348"/>
                </a:moveTo>
                <a:lnTo>
                  <a:pt x="17630" y="42348"/>
                </a:lnTo>
                <a:cubicBezTo>
                  <a:pt x="17585" y="42414"/>
                  <a:pt x="17557" y="42456"/>
                  <a:pt x="17515" y="42515"/>
                </a:cubicBezTo>
                <a:cubicBezTo>
                  <a:pt x="17474" y="42463"/>
                  <a:pt x="17444" y="42427"/>
                  <a:pt x="17393" y="42362"/>
                </a:cubicBezTo>
                <a:cubicBezTo>
                  <a:pt x="17485" y="42357"/>
                  <a:pt x="17542" y="42354"/>
                  <a:pt x="17630" y="42348"/>
                </a:cubicBezTo>
                <a:close/>
                <a:moveTo>
                  <a:pt x="13350" y="42610"/>
                </a:moveTo>
                <a:cubicBezTo>
                  <a:pt x="13369" y="42610"/>
                  <a:pt x="13391" y="42612"/>
                  <a:pt x="13415" y="42615"/>
                </a:cubicBezTo>
                <a:cubicBezTo>
                  <a:pt x="13363" y="42682"/>
                  <a:pt x="13328" y="42727"/>
                  <a:pt x="13282" y="42786"/>
                </a:cubicBezTo>
                <a:cubicBezTo>
                  <a:pt x="13233" y="42661"/>
                  <a:pt x="13251" y="42610"/>
                  <a:pt x="13350" y="42610"/>
                </a:cubicBezTo>
                <a:close/>
                <a:moveTo>
                  <a:pt x="18663" y="42628"/>
                </a:moveTo>
                <a:cubicBezTo>
                  <a:pt x="18667" y="42701"/>
                  <a:pt x="18669" y="42752"/>
                  <a:pt x="18674" y="42829"/>
                </a:cubicBezTo>
                <a:cubicBezTo>
                  <a:pt x="18580" y="42792"/>
                  <a:pt x="18511" y="42763"/>
                  <a:pt x="18439" y="42735"/>
                </a:cubicBezTo>
                <a:cubicBezTo>
                  <a:pt x="18439" y="42718"/>
                  <a:pt x="18438" y="42703"/>
                  <a:pt x="18438" y="42685"/>
                </a:cubicBezTo>
                <a:cubicBezTo>
                  <a:pt x="18507" y="42668"/>
                  <a:pt x="18578" y="42651"/>
                  <a:pt x="18663" y="42628"/>
                </a:cubicBezTo>
                <a:close/>
                <a:moveTo>
                  <a:pt x="18418" y="42850"/>
                </a:moveTo>
                <a:cubicBezTo>
                  <a:pt x="18519" y="42872"/>
                  <a:pt x="18575" y="42885"/>
                  <a:pt x="18631" y="42897"/>
                </a:cubicBezTo>
                <a:cubicBezTo>
                  <a:pt x="18630" y="42909"/>
                  <a:pt x="18630" y="42921"/>
                  <a:pt x="18630" y="42933"/>
                </a:cubicBezTo>
                <a:cubicBezTo>
                  <a:pt x="18596" y="42936"/>
                  <a:pt x="18562" y="42941"/>
                  <a:pt x="18527" y="42941"/>
                </a:cubicBezTo>
                <a:cubicBezTo>
                  <a:pt x="18517" y="42941"/>
                  <a:pt x="18506" y="42940"/>
                  <a:pt x="18496" y="42939"/>
                </a:cubicBezTo>
                <a:cubicBezTo>
                  <a:pt x="18480" y="42938"/>
                  <a:pt x="18468" y="42909"/>
                  <a:pt x="18418" y="42850"/>
                </a:cubicBezTo>
                <a:close/>
                <a:moveTo>
                  <a:pt x="18615" y="42997"/>
                </a:moveTo>
                <a:cubicBezTo>
                  <a:pt x="18641" y="42997"/>
                  <a:pt x="18670" y="43014"/>
                  <a:pt x="18723" y="43044"/>
                </a:cubicBezTo>
                <a:cubicBezTo>
                  <a:pt x="18647" y="43057"/>
                  <a:pt x="18590" y="43064"/>
                  <a:pt x="18502" y="43078"/>
                </a:cubicBezTo>
                <a:cubicBezTo>
                  <a:pt x="18559" y="43022"/>
                  <a:pt x="18584" y="42997"/>
                  <a:pt x="18615" y="42997"/>
                </a:cubicBezTo>
                <a:close/>
                <a:moveTo>
                  <a:pt x="11461" y="42536"/>
                </a:moveTo>
                <a:cubicBezTo>
                  <a:pt x="11583" y="42614"/>
                  <a:pt x="11641" y="42698"/>
                  <a:pt x="11576" y="42833"/>
                </a:cubicBezTo>
                <a:lnTo>
                  <a:pt x="11579" y="42833"/>
                </a:lnTo>
                <a:lnTo>
                  <a:pt x="11579" y="42835"/>
                </a:lnTo>
                <a:cubicBezTo>
                  <a:pt x="11629" y="42826"/>
                  <a:pt x="11681" y="42815"/>
                  <a:pt x="11742" y="42803"/>
                </a:cubicBezTo>
                <a:cubicBezTo>
                  <a:pt x="11748" y="42911"/>
                  <a:pt x="11754" y="42996"/>
                  <a:pt x="11760" y="43111"/>
                </a:cubicBezTo>
                <a:cubicBezTo>
                  <a:pt x="11687" y="43100"/>
                  <a:pt x="11631" y="43090"/>
                  <a:pt x="11594" y="43084"/>
                </a:cubicBezTo>
                <a:cubicBezTo>
                  <a:pt x="11588" y="42984"/>
                  <a:pt x="11583" y="42909"/>
                  <a:pt x="11579" y="42835"/>
                </a:cubicBezTo>
                <a:cubicBezTo>
                  <a:pt x="11578" y="42835"/>
                  <a:pt x="11577" y="42835"/>
                  <a:pt x="11576" y="42835"/>
                </a:cubicBezTo>
                <a:cubicBezTo>
                  <a:pt x="11576" y="42835"/>
                  <a:pt x="11576" y="42835"/>
                  <a:pt x="11575" y="42835"/>
                </a:cubicBezTo>
                <a:cubicBezTo>
                  <a:pt x="11575" y="42835"/>
                  <a:pt x="11576" y="42834"/>
                  <a:pt x="11576" y="42833"/>
                </a:cubicBezTo>
                <a:cubicBezTo>
                  <a:pt x="11500" y="42826"/>
                  <a:pt x="11425" y="42818"/>
                  <a:pt x="11343" y="42810"/>
                </a:cubicBezTo>
                <a:cubicBezTo>
                  <a:pt x="11441" y="42689"/>
                  <a:pt x="11458" y="42652"/>
                  <a:pt x="11461" y="42536"/>
                </a:cubicBezTo>
                <a:close/>
                <a:moveTo>
                  <a:pt x="13501" y="42787"/>
                </a:moveTo>
                <a:lnTo>
                  <a:pt x="13501" y="42787"/>
                </a:lnTo>
                <a:cubicBezTo>
                  <a:pt x="13503" y="42859"/>
                  <a:pt x="13503" y="42904"/>
                  <a:pt x="13504" y="42950"/>
                </a:cubicBezTo>
                <a:cubicBezTo>
                  <a:pt x="13506" y="42951"/>
                  <a:pt x="13508" y="42951"/>
                  <a:pt x="13511" y="42951"/>
                </a:cubicBezTo>
                <a:cubicBezTo>
                  <a:pt x="13509" y="42954"/>
                  <a:pt x="13508" y="42955"/>
                  <a:pt x="13505" y="42956"/>
                </a:cubicBezTo>
                <a:lnTo>
                  <a:pt x="13505" y="42959"/>
                </a:lnTo>
                <a:cubicBezTo>
                  <a:pt x="13525" y="42961"/>
                  <a:pt x="13547" y="42964"/>
                  <a:pt x="13568" y="42965"/>
                </a:cubicBezTo>
                <a:cubicBezTo>
                  <a:pt x="13553" y="43024"/>
                  <a:pt x="13537" y="43083"/>
                  <a:pt x="13524" y="43141"/>
                </a:cubicBezTo>
                <a:cubicBezTo>
                  <a:pt x="13380" y="43051"/>
                  <a:pt x="13378" y="43049"/>
                  <a:pt x="13504" y="42956"/>
                </a:cubicBezTo>
                <a:lnTo>
                  <a:pt x="13504" y="42950"/>
                </a:lnTo>
                <a:cubicBezTo>
                  <a:pt x="13389" y="42917"/>
                  <a:pt x="13390" y="42914"/>
                  <a:pt x="13501" y="42787"/>
                </a:cubicBezTo>
                <a:close/>
                <a:moveTo>
                  <a:pt x="15464" y="43074"/>
                </a:moveTo>
                <a:cubicBezTo>
                  <a:pt x="15576" y="43185"/>
                  <a:pt x="15500" y="43224"/>
                  <a:pt x="15412" y="43257"/>
                </a:cubicBezTo>
                <a:cubicBezTo>
                  <a:pt x="15427" y="43203"/>
                  <a:pt x="15443" y="43148"/>
                  <a:pt x="15464" y="43074"/>
                </a:cubicBezTo>
                <a:close/>
                <a:moveTo>
                  <a:pt x="13896" y="43245"/>
                </a:moveTo>
                <a:cubicBezTo>
                  <a:pt x="13934" y="43387"/>
                  <a:pt x="13934" y="43387"/>
                  <a:pt x="13832" y="43403"/>
                </a:cubicBezTo>
                <a:cubicBezTo>
                  <a:pt x="13818" y="43387"/>
                  <a:pt x="13802" y="43371"/>
                  <a:pt x="13787" y="43355"/>
                </a:cubicBezTo>
                <a:cubicBezTo>
                  <a:pt x="13819" y="43324"/>
                  <a:pt x="13852" y="43292"/>
                  <a:pt x="13896" y="43245"/>
                </a:cubicBezTo>
                <a:close/>
                <a:moveTo>
                  <a:pt x="18645" y="43191"/>
                </a:moveTo>
                <a:cubicBezTo>
                  <a:pt x="18724" y="43191"/>
                  <a:pt x="18773" y="43259"/>
                  <a:pt x="18827" y="43320"/>
                </a:cubicBezTo>
                <a:cubicBezTo>
                  <a:pt x="18761" y="43388"/>
                  <a:pt x="18718" y="43425"/>
                  <a:pt x="18685" y="43425"/>
                </a:cubicBezTo>
                <a:cubicBezTo>
                  <a:pt x="18640" y="43425"/>
                  <a:pt x="18611" y="43360"/>
                  <a:pt x="18563" y="43213"/>
                </a:cubicBezTo>
                <a:cubicBezTo>
                  <a:pt x="18594" y="43198"/>
                  <a:pt x="18621" y="43191"/>
                  <a:pt x="18645" y="43191"/>
                </a:cubicBezTo>
                <a:close/>
                <a:moveTo>
                  <a:pt x="12117" y="43433"/>
                </a:moveTo>
                <a:cubicBezTo>
                  <a:pt x="12118" y="43433"/>
                  <a:pt x="12118" y="43433"/>
                  <a:pt x="12119" y="43433"/>
                </a:cubicBezTo>
                <a:cubicBezTo>
                  <a:pt x="12146" y="43440"/>
                  <a:pt x="12170" y="43456"/>
                  <a:pt x="12219" y="43481"/>
                </a:cubicBezTo>
                <a:cubicBezTo>
                  <a:pt x="12181" y="43497"/>
                  <a:pt x="12157" y="43513"/>
                  <a:pt x="12144" y="43513"/>
                </a:cubicBezTo>
                <a:cubicBezTo>
                  <a:pt x="12142" y="43513"/>
                  <a:pt x="12141" y="43513"/>
                  <a:pt x="12139" y="43512"/>
                </a:cubicBezTo>
                <a:cubicBezTo>
                  <a:pt x="12116" y="43501"/>
                  <a:pt x="12099" y="43476"/>
                  <a:pt x="12081" y="43456"/>
                </a:cubicBezTo>
                <a:cubicBezTo>
                  <a:pt x="12092" y="43449"/>
                  <a:pt x="12107" y="43433"/>
                  <a:pt x="12117" y="43433"/>
                </a:cubicBezTo>
                <a:close/>
                <a:moveTo>
                  <a:pt x="11660" y="43257"/>
                </a:moveTo>
                <a:cubicBezTo>
                  <a:pt x="11800" y="43298"/>
                  <a:pt x="11869" y="43406"/>
                  <a:pt x="11933" y="43596"/>
                </a:cubicBezTo>
                <a:cubicBezTo>
                  <a:pt x="11826" y="43591"/>
                  <a:pt x="11754" y="43589"/>
                  <a:pt x="11707" y="43588"/>
                </a:cubicBezTo>
                <a:cubicBezTo>
                  <a:pt x="11688" y="43460"/>
                  <a:pt x="11675" y="43366"/>
                  <a:pt x="11660" y="43257"/>
                </a:cubicBezTo>
                <a:close/>
                <a:moveTo>
                  <a:pt x="14515" y="43552"/>
                </a:moveTo>
                <a:cubicBezTo>
                  <a:pt x="14562" y="43558"/>
                  <a:pt x="14608" y="43563"/>
                  <a:pt x="14655" y="43570"/>
                </a:cubicBezTo>
                <a:cubicBezTo>
                  <a:pt x="14652" y="43590"/>
                  <a:pt x="14651" y="43611"/>
                  <a:pt x="14650" y="43631"/>
                </a:cubicBezTo>
                <a:cubicBezTo>
                  <a:pt x="14602" y="43633"/>
                  <a:pt x="14553" y="43637"/>
                  <a:pt x="14504" y="43640"/>
                </a:cubicBezTo>
                <a:cubicBezTo>
                  <a:pt x="14508" y="43610"/>
                  <a:pt x="14511" y="43581"/>
                  <a:pt x="14515" y="43552"/>
                </a:cubicBezTo>
                <a:close/>
                <a:moveTo>
                  <a:pt x="14036" y="43602"/>
                </a:moveTo>
                <a:cubicBezTo>
                  <a:pt x="14090" y="43616"/>
                  <a:pt x="14144" y="43631"/>
                  <a:pt x="14197" y="43647"/>
                </a:cubicBezTo>
                <a:cubicBezTo>
                  <a:pt x="14194" y="43664"/>
                  <a:pt x="14191" y="43683"/>
                  <a:pt x="14186" y="43703"/>
                </a:cubicBezTo>
                <a:cubicBezTo>
                  <a:pt x="14130" y="43695"/>
                  <a:pt x="14076" y="43688"/>
                  <a:pt x="14021" y="43680"/>
                </a:cubicBezTo>
                <a:lnTo>
                  <a:pt x="14036" y="43602"/>
                </a:lnTo>
                <a:close/>
                <a:moveTo>
                  <a:pt x="14733" y="43747"/>
                </a:moveTo>
                <a:cubicBezTo>
                  <a:pt x="14734" y="43747"/>
                  <a:pt x="14734" y="43747"/>
                  <a:pt x="14735" y="43748"/>
                </a:cubicBezTo>
                <a:cubicBezTo>
                  <a:pt x="14758" y="43773"/>
                  <a:pt x="14777" y="43802"/>
                  <a:pt x="14797" y="43829"/>
                </a:cubicBezTo>
                <a:cubicBezTo>
                  <a:pt x="14781" y="43838"/>
                  <a:pt x="14767" y="43847"/>
                  <a:pt x="14751" y="43856"/>
                </a:cubicBezTo>
                <a:cubicBezTo>
                  <a:pt x="14732" y="43826"/>
                  <a:pt x="14714" y="43797"/>
                  <a:pt x="14694" y="43766"/>
                </a:cubicBezTo>
                <a:cubicBezTo>
                  <a:pt x="14706" y="43761"/>
                  <a:pt x="14726" y="43747"/>
                  <a:pt x="14733" y="43747"/>
                </a:cubicBezTo>
                <a:close/>
                <a:moveTo>
                  <a:pt x="11945" y="43652"/>
                </a:moveTo>
                <a:cubicBezTo>
                  <a:pt x="12003" y="43711"/>
                  <a:pt x="12052" y="43761"/>
                  <a:pt x="12108" y="43819"/>
                </a:cubicBezTo>
                <a:cubicBezTo>
                  <a:pt x="12046" y="43860"/>
                  <a:pt x="11988" y="43901"/>
                  <a:pt x="11911" y="43953"/>
                </a:cubicBezTo>
                <a:cubicBezTo>
                  <a:pt x="11869" y="43881"/>
                  <a:pt x="11836" y="43823"/>
                  <a:pt x="11795" y="43753"/>
                </a:cubicBezTo>
                <a:cubicBezTo>
                  <a:pt x="11853" y="43714"/>
                  <a:pt x="11896" y="43684"/>
                  <a:pt x="11945" y="43652"/>
                </a:cubicBezTo>
                <a:close/>
                <a:moveTo>
                  <a:pt x="18671" y="43902"/>
                </a:moveTo>
                <a:cubicBezTo>
                  <a:pt x="18745" y="43927"/>
                  <a:pt x="18818" y="43950"/>
                  <a:pt x="18902" y="43977"/>
                </a:cubicBezTo>
                <a:cubicBezTo>
                  <a:pt x="18866" y="44000"/>
                  <a:pt x="18845" y="44013"/>
                  <a:pt x="18823" y="44013"/>
                </a:cubicBezTo>
                <a:cubicBezTo>
                  <a:pt x="18789" y="44013"/>
                  <a:pt x="18756" y="43982"/>
                  <a:pt x="18671" y="43902"/>
                </a:cubicBezTo>
                <a:close/>
                <a:moveTo>
                  <a:pt x="14973" y="43802"/>
                </a:moveTo>
                <a:cubicBezTo>
                  <a:pt x="14984" y="43802"/>
                  <a:pt x="14994" y="43804"/>
                  <a:pt x="14998" y="43808"/>
                </a:cubicBezTo>
                <a:cubicBezTo>
                  <a:pt x="15029" y="43838"/>
                  <a:pt x="15069" y="43885"/>
                  <a:pt x="15066" y="43919"/>
                </a:cubicBezTo>
                <a:cubicBezTo>
                  <a:pt x="15059" y="43966"/>
                  <a:pt x="15015" y="44011"/>
                  <a:pt x="14973" y="44083"/>
                </a:cubicBezTo>
                <a:cubicBezTo>
                  <a:pt x="14946" y="44011"/>
                  <a:pt x="14925" y="43970"/>
                  <a:pt x="14916" y="43925"/>
                </a:cubicBezTo>
                <a:cubicBezTo>
                  <a:pt x="14907" y="43890"/>
                  <a:pt x="14906" y="43850"/>
                  <a:pt x="14918" y="43819"/>
                </a:cubicBezTo>
                <a:cubicBezTo>
                  <a:pt x="14921" y="43809"/>
                  <a:pt x="14950" y="43802"/>
                  <a:pt x="14973" y="43802"/>
                </a:cubicBezTo>
                <a:close/>
                <a:moveTo>
                  <a:pt x="14504" y="43982"/>
                </a:moveTo>
                <a:cubicBezTo>
                  <a:pt x="14540" y="44027"/>
                  <a:pt x="14556" y="44038"/>
                  <a:pt x="14555" y="44049"/>
                </a:cubicBezTo>
                <a:cubicBezTo>
                  <a:pt x="14553" y="44096"/>
                  <a:pt x="14543" y="44135"/>
                  <a:pt x="14499" y="44135"/>
                </a:cubicBezTo>
                <a:cubicBezTo>
                  <a:pt x="14476" y="44135"/>
                  <a:pt x="14444" y="44124"/>
                  <a:pt x="14399" y="44100"/>
                </a:cubicBezTo>
                <a:cubicBezTo>
                  <a:pt x="14432" y="44063"/>
                  <a:pt x="14467" y="44026"/>
                  <a:pt x="14504" y="43982"/>
                </a:cubicBezTo>
                <a:close/>
                <a:moveTo>
                  <a:pt x="16068" y="44105"/>
                </a:moveTo>
                <a:cubicBezTo>
                  <a:pt x="16074" y="44105"/>
                  <a:pt x="16095" y="44118"/>
                  <a:pt x="16108" y="44125"/>
                </a:cubicBezTo>
                <a:cubicBezTo>
                  <a:pt x="16088" y="44161"/>
                  <a:pt x="16069" y="44199"/>
                  <a:pt x="16052" y="44237"/>
                </a:cubicBezTo>
                <a:cubicBezTo>
                  <a:pt x="16032" y="44226"/>
                  <a:pt x="16014" y="44216"/>
                  <a:pt x="15994" y="44204"/>
                </a:cubicBezTo>
                <a:cubicBezTo>
                  <a:pt x="16017" y="44170"/>
                  <a:pt x="16040" y="44136"/>
                  <a:pt x="16066" y="44106"/>
                </a:cubicBezTo>
                <a:cubicBezTo>
                  <a:pt x="16066" y="44106"/>
                  <a:pt x="16067" y="44105"/>
                  <a:pt x="16068" y="44105"/>
                </a:cubicBezTo>
                <a:close/>
                <a:moveTo>
                  <a:pt x="13232" y="44162"/>
                </a:moveTo>
                <a:cubicBezTo>
                  <a:pt x="13227" y="44219"/>
                  <a:pt x="13223" y="44274"/>
                  <a:pt x="13216" y="44357"/>
                </a:cubicBezTo>
                <a:cubicBezTo>
                  <a:pt x="13149" y="44247"/>
                  <a:pt x="13149" y="44247"/>
                  <a:pt x="13232" y="44162"/>
                </a:cubicBezTo>
                <a:close/>
                <a:moveTo>
                  <a:pt x="14681" y="44195"/>
                </a:moveTo>
                <a:cubicBezTo>
                  <a:pt x="14702" y="44302"/>
                  <a:pt x="14718" y="44388"/>
                  <a:pt x="14739" y="44498"/>
                </a:cubicBezTo>
                <a:cubicBezTo>
                  <a:pt x="14644" y="44518"/>
                  <a:pt x="14561" y="44533"/>
                  <a:pt x="14438" y="44557"/>
                </a:cubicBezTo>
                <a:cubicBezTo>
                  <a:pt x="14531" y="44419"/>
                  <a:pt x="14599" y="44318"/>
                  <a:pt x="14681" y="44195"/>
                </a:cubicBezTo>
                <a:close/>
                <a:moveTo>
                  <a:pt x="15339" y="44471"/>
                </a:moveTo>
                <a:cubicBezTo>
                  <a:pt x="15527" y="44471"/>
                  <a:pt x="15422" y="44559"/>
                  <a:pt x="15394" y="44621"/>
                </a:cubicBezTo>
                <a:cubicBezTo>
                  <a:pt x="15376" y="44574"/>
                  <a:pt x="15360" y="44527"/>
                  <a:pt x="15339" y="44471"/>
                </a:cubicBezTo>
                <a:close/>
                <a:moveTo>
                  <a:pt x="15141" y="44443"/>
                </a:moveTo>
                <a:cubicBezTo>
                  <a:pt x="15273" y="44443"/>
                  <a:pt x="15285" y="44558"/>
                  <a:pt x="15326" y="44679"/>
                </a:cubicBezTo>
                <a:cubicBezTo>
                  <a:pt x="15236" y="44594"/>
                  <a:pt x="15171" y="44531"/>
                  <a:pt x="15085" y="44449"/>
                </a:cubicBezTo>
                <a:cubicBezTo>
                  <a:pt x="15106" y="44445"/>
                  <a:pt x="15125" y="44443"/>
                  <a:pt x="15141" y="44443"/>
                </a:cubicBezTo>
                <a:close/>
                <a:moveTo>
                  <a:pt x="18952" y="44576"/>
                </a:moveTo>
                <a:lnTo>
                  <a:pt x="18952" y="44576"/>
                </a:lnTo>
                <a:cubicBezTo>
                  <a:pt x="19047" y="44584"/>
                  <a:pt x="19111" y="44590"/>
                  <a:pt x="19220" y="44599"/>
                </a:cubicBezTo>
                <a:cubicBezTo>
                  <a:pt x="19159" y="44663"/>
                  <a:pt x="19112" y="44695"/>
                  <a:pt x="19072" y="44695"/>
                </a:cubicBezTo>
                <a:cubicBezTo>
                  <a:pt x="19028" y="44695"/>
                  <a:pt x="18991" y="44655"/>
                  <a:pt x="18952" y="44576"/>
                </a:cubicBezTo>
                <a:close/>
                <a:moveTo>
                  <a:pt x="14802" y="44592"/>
                </a:moveTo>
                <a:cubicBezTo>
                  <a:pt x="14812" y="44604"/>
                  <a:pt x="14821" y="44615"/>
                  <a:pt x="14829" y="44625"/>
                </a:cubicBezTo>
                <a:cubicBezTo>
                  <a:pt x="14795" y="44657"/>
                  <a:pt x="14760" y="44689"/>
                  <a:pt x="14724" y="44721"/>
                </a:cubicBezTo>
                <a:lnTo>
                  <a:pt x="14686" y="44670"/>
                </a:lnTo>
                <a:cubicBezTo>
                  <a:pt x="14724" y="44644"/>
                  <a:pt x="14764" y="44620"/>
                  <a:pt x="14802" y="44592"/>
                </a:cubicBezTo>
                <a:close/>
                <a:moveTo>
                  <a:pt x="15426" y="44751"/>
                </a:moveTo>
                <a:lnTo>
                  <a:pt x="15418" y="44880"/>
                </a:lnTo>
                <a:cubicBezTo>
                  <a:pt x="15406" y="44880"/>
                  <a:pt x="15391" y="44881"/>
                  <a:pt x="15376" y="44881"/>
                </a:cubicBezTo>
                <a:cubicBezTo>
                  <a:pt x="15363" y="44842"/>
                  <a:pt x="15348" y="44804"/>
                  <a:pt x="15334" y="44766"/>
                </a:cubicBezTo>
                <a:cubicBezTo>
                  <a:pt x="15365" y="44760"/>
                  <a:pt x="15396" y="44755"/>
                  <a:pt x="15426" y="44751"/>
                </a:cubicBezTo>
                <a:close/>
                <a:moveTo>
                  <a:pt x="17735" y="44918"/>
                </a:moveTo>
                <a:cubicBezTo>
                  <a:pt x="17736" y="44918"/>
                  <a:pt x="17736" y="44918"/>
                  <a:pt x="17736" y="44918"/>
                </a:cubicBezTo>
                <a:cubicBezTo>
                  <a:pt x="17745" y="44954"/>
                  <a:pt x="17750" y="44992"/>
                  <a:pt x="17755" y="45029"/>
                </a:cubicBezTo>
                <a:cubicBezTo>
                  <a:pt x="17739" y="45031"/>
                  <a:pt x="17724" y="45032"/>
                  <a:pt x="17708" y="45032"/>
                </a:cubicBezTo>
                <a:cubicBezTo>
                  <a:pt x="17704" y="44996"/>
                  <a:pt x="17699" y="44958"/>
                  <a:pt x="17695" y="44920"/>
                </a:cubicBezTo>
                <a:cubicBezTo>
                  <a:pt x="17707" y="44920"/>
                  <a:pt x="17729" y="44918"/>
                  <a:pt x="17735" y="44918"/>
                </a:cubicBezTo>
                <a:close/>
                <a:moveTo>
                  <a:pt x="18101" y="44982"/>
                </a:moveTo>
                <a:cubicBezTo>
                  <a:pt x="18106" y="44995"/>
                  <a:pt x="18110" y="45005"/>
                  <a:pt x="18116" y="45017"/>
                </a:cubicBezTo>
                <a:cubicBezTo>
                  <a:pt x="18078" y="45033"/>
                  <a:pt x="18042" y="45050"/>
                  <a:pt x="18005" y="45068"/>
                </a:cubicBezTo>
                <a:cubicBezTo>
                  <a:pt x="17999" y="45054"/>
                  <a:pt x="17994" y="45042"/>
                  <a:pt x="17986" y="45027"/>
                </a:cubicBezTo>
                <a:cubicBezTo>
                  <a:pt x="18025" y="45013"/>
                  <a:pt x="18064" y="44998"/>
                  <a:pt x="18101" y="44982"/>
                </a:cubicBezTo>
                <a:close/>
                <a:moveTo>
                  <a:pt x="17351" y="44982"/>
                </a:moveTo>
                <a:cubicBezTo>
                  <a:pt x="17365" y="44982"/>
                  <a:pt x="17380" y="45013"/>
                  <a:pt x="17408" y="45043"/>
                </a:cubicBezTo>
                <a:cubicBezTo>
                  <a:pt x="17370" y="45057"/>
                  <a:pt x="17343" y="45076"/>
                  <a:pt x="17320" y="45076"/>
                </a:cubicBezTo>
                <a:cubicBezTo>
                  <a:pt x="17318" y="45076"/>
                  <a:pt x="17316" y="45075"/>
                  <a:pt x="17313" y="45075"/>
                </a:cubicBezTo>
                <a:cubicBezTo>
                  <a:pt x="17296" y="45073"/>
                  <a:pt x="17282" y="45038"/>
                  <a:pt x="17266" y="45017"/>
                </a:cubicBezTo>
                <a:cubicBezTo>
                  <a:pt x="17294" y="45003"/>
                  <a:pt x="17321" y="44986"/>
                  <a:pt x="17350" y="44982"/>
                </a:cubicBezTo>
                <a:cubicBezTo>
                  <a:pt x="17350" y="44982"/>
                  <a:pt x="17350" y="44982"/>
                  <a:pt x="17351" y="44982"/>
                </a:cubicBezTo>
                <a:close/>
                <a:moveTo>
                  <a:pt x="18329" y="44970"/>
                </a:moveTo>
                <a:cubicBezTo>
                  <a:pt x="18302" y="45100"/>
                  <a:pt x="18294" y="45137"/>
                  <a:pt x="18245" y="45137"/>
                </a:cubicBezTo>
                <a:cubicBezTo>
                  <a:pt x="18226" y="45137"/>
                  <a:pt x="18200" y="45131"/>
                  <a:pt x="18164" y="45123"/>
                </a:cubicBezTo>
                <a:cubicBezTo>
                  <a:pt x="18218" y="45074"/>
                  <a:pt x="18260" y="45033"/>
                  <a:pt x="18329" y="44970"/>
                </a:cubicBezTo>
                <a:close/>
                <a:moveTo>
                  <a:pt x="15229" y="45079"/>
                </a:moveTo>
                <a:cubicBezTo>
                  <a:pt x="15234" y="45092"/>
                  <a:pt x="15239" y="45105"/>
                  <a:pt x="15243" y="45118"/>
                </a:cubicBezTo>
                <a:cubicBezTo>
                  <a:pt x="15210" y="45132"/>
                  <a:pt x="15178" y="45146"/>
                  <a:pt x="15146" y="45160"/>
                </a:cubicBezTo>
                <a:cubicBezTo>
                  <a:pt x="15141" y="45141"/>
                  <a:pt x="15137" y="45122"/>
                  <a:pt x="15132" y="45104"/>
                </a:cubicBezTo>
                <a:cubicBezTo>
                  <a:pt x="15165" y="45096"/>
                  <a:pt x="15197" y="45087"/>
                  <a:pt x="15229" y="45079"/>
                </a:cubicBezTo>
                <a:close/>
                <a:moveTo>
                  <a:pt x="13208" y="45103"/>
                </a:moveTo>
                <a:cubicBezTo>
                  <a:pt x="13293" y="45103"/>
                  <a:pt x="13309" y="45122"/>
                  <a:pt x="13404" y="45238"/>
                </a:cubicBezTo>
                <a:cubicBezTo>
                  <a:pt x="13311" y="45190"/>
                  <a:pt x="13244" y="45154"/>
                  <a:pt x="13149" y="45104"/>
                </a:cubicBezTo>
                <a:cubicBezTo>
                  <a:pt x="13172" y="45103"/>
                  <a:pt x="13191" y="45103"/>
                  <a:pt x="13208" y="45103"/>
                </a:cubicBezTo>
                <a:close/>
                <a:moveTo>
                  <a:pt x="15498" y="45397"/>
                </a:moveTo>
                <a:cubicBezTo>
                  <a:pt x="15502" y="45397"/>
                  <a:pt x="15507" y="45398"/>
                  <a:pt x="15511" y="45399"/>
                </a:cubicBezTo>
                <a:cubicBezTo>
                  <a:pt x="15615" y="45441"/>
                  <a:pt x="15583" y="45503"/>
                  <a:pt x="15500" y="45605"/>
                </a:cubicBezTo>
                <a:cubicBezTo>
                  <a:pt x="15462" y="45528"/>
                  <a:pt x="15438" y="45483"/>
                  <a:pt x="15407" y="45419"/>
                </a:cubicBezTo>
                <a:cubicBezTo>
                  <a:pt x="15444" y="45411"/>
                  <a:pt x="15475" y="45397"/>
                  <a:pt x="15498" y="45397"/>
                </a:cubicBezTo>
                <a:close/>
                <a:moveTo>
                  <a:pt x="15160" y="45533"/>
                </a:moveTo>
                <a:cubicBezTo>
                  <a:pt x="15193" y="45601"/>
                  <a:pt x="15187" y="45625"/>
                  <a:pt x="15154" y="45625"/>
                </a:cubicBezTo>
                <a:cubicBezTo>
                  <a:pt x="15132" y="45625"/>
                  <a:pt x="15095" y="45613"/>
                  <a:pt x="15051" y="45595"/>
                </a:cubicBezTo>
                <a:cubicBezTo>
                  <a:pt x="15102" y="45565"/>
                  <a:pt x="15130" y="45549"/>
                  <a:pt x="15160" y="45533"/>
                </a:cubicBezTo>
                <a:close/>
                <a:moveTo>
                  <a:pt x="14612" y="44768"/>
                </a:moveTo>
                <a:cubicBezTo>
                  <a:pt x="14718" y="44850"/>
                  <a:pt x="14694" y="44932"/>
                  <a:pt x="14699" y="45013"/>
                </a:cubicBezTo>
                <a:cubicBezTo>
                  <a:pt x="14703" y="45063"/>
                  <a:pt x="14751" y="45126"/>
                  <a:pt x="14797" y="45149"/>
                </a:cubicBezTo>
                <a:cubicBezTo>
                  <a:pt x="14904" y="45203"/>
                  <a:pt x="14933" y="45235"/>
                  <a:pt x="14906" y="45340"/>
                </a:cubicBezTo>
                <a:cubicBezTo>
                  <a:pt x="14886" y="45433"/>
                  <a:pt x="14862" y="45523"/>
                  <a:pt x="14832" y="45642"/>
                </a:cubicBezTo>
                <a:cubicBezTo>
                  <a:pt x="14722" y="45460"/>
                  <a:pt x="14770" y="45171"/>
                  <a:pt x="14460" y="45171"/>
                </a:cubicBezTo>
                <a:cubicBezTo>
                  <a:pt x="14450" y="45171"/>
                  <a:pt x="14440" y="45171"/>
                  <a:pt x="14429" y="45172"/>
                </a:cubicBezTo>
                <a:cubicBezTo>
                  <a:pt x="14583" y="45073"/>
                  <a:pt x="14483" y="44883"/>
                  <a:pt x="14612" y="44768"/>
                </a:cubicBezTo>
                <a:close/>
                <a:moveTo>
                  <a:pt x="13689" y="45378"/>
                </a:moveTo>
                <a:cubicBezTo>
                  <a:pt x="13696" y="45378"/>
                  <a:pt x="13702" y="45379"/>
                  <a:pt x="13703" y="45382"/>
                </a:cubicBezTo>
                <a:cubicBezTo>
                  <a:pt x="13743" y="45460"/>
                  <a:pt x="13772" y="45540"/>
                  <a:pt x="13807" y="45628"/>
                </a:cubicBezTo>
                <a:cubicBezTo>
                  <a:pt x="13833" y="45632"/>
                  <a:pt x="13871" y="45633"/>
                  <a:pt x="13927" y="45637"/>
                </a:cubicBezTo>
                <a:cubicBezTo>
                  <a:pt x="13854" y="45710"/>
                  <a:pt x="13791" y="45772"/>
                  <a:pt x="13696" y="45865"/>
                </a:cubicBezTo>
                <a:cubicBezTo>
                  <a:pt x="13729" y="45766"/>
                  <a:pt x="13587" y="45700"/>
                  <a:pt x="13719" y="45615"/>
                </a:cubicBezTo>
                <a:cubicBezTo>
                  <a:pt x="13728" y="45610"/>
                  <a:pt x="13653" y="45476"/>
                  <a:pt x="13610" y="45387"/>
                </a:cubicBezTo>
                <a:cubicBezTo>
                  <a:pt x="13634" y="45386"/>
                  <a:pt x="13669" y="45378"/>
                  <a:pt x="13689" y="45378"/>
                </a:cubicBezTo>
                <a:close/>
                <a:moveTo>
                  <a:pt x="14637" y="45917"/>
                </a:moveTo>
                <a:cubicBezTo>
                  <a:pt x="14629" y="45991"/>
                  <a:pt x="14599" y="46031"/>
                  <a:pt x="14544" y="46031"/>
                </a:cubicBezTo>
                <a:cubicBezTo>
                  <a:pt x="14521" y="46031"/>
                  <a:pt x="14493" y="46024"/>
                  <a:pt x="14459" y="46009"/>
                </a:cubicBezTo>
                <a:cubicBezTo>
                  <a:pt x="14519" y="45977"/>
                  <a:pt x="14578" y="45948"/>
                  <a:pt x="14637" y="45917"/>
                </a:cubicBezTo>
                <a:close/>
                <a:moveTo>
                  <a:pt x="12602" y="45654"/>
                </a:moveTo>
                <a:cubicBezTo>
                  <a:pt x="12652" y="45654"/>
                  <a:pt x="12702" y="45691"/>
                  <a:pt x="12808" y="45772"/>
                </a:cubicBezTo>
                <a:cubicBezTo>
                  <a:pt x="12742" y="45810"/>
                  <a:pt x="12685" y="45842"/>
                  <a:pt x="12605" y="45887"/>
                </a:cubicBezTo>
                <a:cubicBezTo>
                  <a:pt x="12681" y="45915"/>
                  <a:pt x="12742" y="45939"/>
                  <a:pt x="12826" y="45971"/>
                </a:cubicBezTo>
                <a:cubicBezTo>
                  <a:pt x="12792" y="46040"/>
                  <a:pt x="12765" y="46102"/>
                  <a:pt x="12732" y="46177"/>
                </a:cubicBezTo>
                <a:cubicBezTo>
                  <a:pt x="12654" y="46142"/>
                  <a:pt x="12587" y="46112"/>
                  <a:pt x="12529" y="46086"/>
                </a:cubicBezTo>
                <a:cubicBezTo>
                  <a:pt x="12495" y="45950"/>
                  <a:pt x="12469" y="45845"/>
                  <a:pt x="12442" y="45729"/>
                </a:cubicBezTo>
                <a:cubicBezTo>
                  <a:pt x="12518" y="45681"/>
                  <a:pt x="12560" y="45654"/>
                  <a:pt x="12602" y="45654"/>
                </a:cubicBezTo>
                <a:close/>
                <a:moveTo>
                  <a:pt x="19487" y="46059"/>
                </a:moveTo>
                <a:lnTo>
                  <a:pt x="19487" y="46059"/>
                </a:lnTo>
                <a:cubicBezTo>
                  <a:pt x="19454" y="46138"/>
                  <a:pt x="19433" y="46195"/>
                  <a:pt x="19406" y="46263"/>
                </a:cubicBezTo>
                <a:cubicBezTo>
                  <a:pt x="19356" y="46246"/>
                  <a:pt x="19314" y="46232"/>
                  <a:pt x="19270" y="46216"/>
                </a:cubicBezTo>
                <a:cubicBezTo>
                  <a:pt x="19356" y="46068"/>
                  <a:pt x="19356" y="46068"/>
                  <a:pt x="19487" y="46059"/>
                </a:cubicBezTo>
                <a:close/>
                <a:moveTo>
                  <a:pt x="13932" y="46080"/>
                </a:moveTo>
                <a:cubicBezTo>
                  <a:pt x="13941" y="46106"/>
                  <a:pt x="13968" y="46152"/>
                  <a:pt x="13956" y="46183"/>
                </a:cubicBezTo>
                <a:cubicBezTo>
                  <a:pt x="13926" y="46258"/>
                  <a:pt x="13836" y="46292"/>
                  <a:pt x="13696" y="46298"/>
                </a:cubicBezTo>
                <a:cubicBezTo>
                  <a:pt x="13770" y="46230"/>
                  <a:pt x="13844" y="46160"/>
                  <a:pt x="13932" y="46080"/>
                </a:cubicBezTo>
                <a:close/>
                <a:moveTo>
                  <a:pt x="15659" y="45566"/>
                </a:moveTo>
                <a:cubicBezTo>
                  <a:pt x="15709" y="45575"/>
                  <a:pt x="15745" y="45584"/>
                  <a:pt x="15786" y="45591"/>
                </a:cubicBezTo>
                <a:cubicBezTo>
                  <a:pt x="15782" y="45626"/>
                  <a:pt x="15784" y="45651"/>
                  <a:pt x="15778" y="45674"/>
                </a:cubicBezTo>
                <a:cubicBezTo>
                  <a:pt x="15746" y="45782"/>
                  <a:pt x="15650" y="45884"/>
                  <a:pt x="15767" y="46000"/>
                </a:cubicBezTo>
                <a:cubicBezTo>
                  <a:pt x="15774" y="46007"/>
                  <a:pt x="15833" y="46115"/>
                  <a:pt x="15729" y="46129"/>
                </a:cubicBezTo>
                <a:cubicBezTo>
                  <a:pt x="15730" y="46131"/>
                  <a:pt x="15730" y="46133"/>
                  <a:pt x="15731" y="46134"/>
                </a:cubicBezTo>
                <a:lnTo>
                  <a:pt x="15729" y="46134"/>
                </a:lnTo>
                <a:cubicBezTo>
                  <a:pt x="15760" y="46190"/>
                  <a:pt x="15791" y="46247"/>
                  <a:pt x="15829" y="46318"/>
                </a:cubicBezTo>
                <a:cubicBezTo>
                  <a:pt x="15805" y="46323"/>
                  <a:pt x="15783" y="46325"/>
                  <a:pt x="15763" y="46325"/>
                </a:cubicBezTo>
                <a:cubicBezTo>
                  <a:pt x="15669" y="46325"/>
                  <a:pt x="15617" y="46271"/>
                  <a:pt x="15581" y="46169"/>
                </a:cubicBezTo>
                <a:cubicBezTo>
                  <a:pt x="15636" y="46157"/>
                  <a:pt x="15682" y="46147"/>
                  <a:pt x="15726" y="46137"/>
                </a:cubicBezTo>
                <a:cubicBezTo>
                  <a:pt x="15725" y="46134"/>
                  <a:pt x="15725" y="46133"/>
                  <a:pt x="15724" y="46132"/>
                </a:cubicBezTo>
                <a:cubicBezTo>
                  <a:pt x="15725" y="46132"/>
                  <a:pt x="15725" y="46131"/>
                  <a:pt x="15726" y="46131"/>
                </a:cubicBezTo>
                <a:cubicBezTo>
                  <a:pt x="15711" y="46099"/>
                  <a:pt x="15694" y="46066"/>
                  <a:pt x="15677" y="46035"/>
                </a:cubicBezTo>
                <a:cubicBezTo>
                  <a:pt x="15649" y="46051"/>
                  <a:pt x="15621" y="46070"/>
                  <a:pt x="15600" y="46070"/>
                </a:cubicBezTo>
                <a:cubicBezTo>
                  <a:pt x="15578" y="46070"/>
                  <a:pt x="15562" y="46050"/>
                  <a:pt x="15560" y="45987"/>
                </a:cubicBezTo>
                <a:cubicBezTo>
                  <a:pt x="15559" y="45961"/>
                  <a:pt x="15476" y="45938"/>
                  <a:pt x="15413" y="45902"/>
                </a:cubicBezTo>
                <a:cubicBezTo>
                  <a:pt x="15620" y="45881"/>
                  <a:pt x="15616" y="45710"/>
                  <a:pt x="15659" y="45566"/>
                </a:cubicBezTo>
                <a:close/>
                <a:moveTo>
                  <a:pt x="14933" y="45983"/>
                </a:moveTo>
                <a:lnTo>
                  <a:pt x="14933" y="45983"/>
                </a:lnTo>
                <a:cubicBezTo>
                  <a:pt x="14973" y="46000"/>
                  <a:pt x="15016" y="46018"/>
                  <a:pt x="15072" y="46042"/>
                </a:cubicBezTo>
                <a:cubicBezTo>
                  <a:pt x="15033" y="46139"/>
                  <a:pt x="14990" y="46247"/>
                  <a:pt x="14934" y="46383"/>
                </a:cubicBezTo>
                <a:cubicBezTo>
                  <a:pt x="14819" y="46212"/>
                  <a:pt x="14912" y="46094"/>
                  <a:pt x="14933" y="45983"/>
                </a:cubicBezTo>
                <a:close/>
                <a:moveTo>
                  <a:pt x="19313" y="46339"/>
                </a:moveTo>
                <a:lnTo>
                  <a:pt x="19313" y="46339"/>
                </a:lnTo>
                <a:cubicBezTo>
                  <a:pt x="19354" y="46502"/>
                  <a:pt x="19366" y="46550"/>
                  <a:pt x="19311" y="46550"/>
                </a:cubicBezTo>
                <a:cubicBezTo>
                  <a:pt x="19288" y="46550"/>
                  <a:pt x="19254" y="46542"/>
                  <a:pt x="19204" y="46530"/>
                </a:cubicBezTo>
                <a:cubicBezTo>
                  <a:pt x="19242" y="46464"/>
                  <a:pt x="19277" y="46402"/>
                  <a:pt x="19313" y="46339"/>
                </a:cubicBezTo>
                <a:close/>
                <a:moveTo>
                  <a:pt x="12799" y="46192"/>
                </a:moveTo>
                <a:cubicBezTo>
                  <a:pt x="12871" y="46192"/>
                  <a:pt x="12974" y="46215"/>
                  <a:pt x="13140" y="46253"/>
                </a:cubicBezTo>
                <a:cubicBezTo>
                  <a:pt x="13058" y="46336"/>
                  <a:pt x="12862" y="46284"/>
                  <a:pt x="12893" y="46464"/>
                </a:cubicBezTo>
                <a:cubicBezTo>
                  <a:pt x="12948" y="46504"/>
                  <a:pt x="13001" y="46543"/>
                  <a:pt x="13072" y="46592"/>
                </a:cubicBezTo>
                <a:cubicBezTo>
                  <a:pt x="12986" y="46664"/>
                  <a:pt x="12909" y="46683"/>
                  <a:pt x="12834" y="46683"/>
                </a:cubicBezTo>
                <a:cubicBezTo>
                  <a:pt x="12742" y="46683"/>
                  <a:pt x="12653" y="46654"/>
                  <a:pt x="12558" y="46654"/>
                </a:cubicBezTo>
                <a:cubicBezTo>
                  <a:pt x="12556" y="46654"/>
                  <a:pt x="12555" y="46654"/>
                  <a:pt x="12553" y="46654"/>
                </a:cubicBezTo>
                <a:cubicBezTo>
                  <a:pt x="12623" y="46507"/>
                  <a:pt x="12816" y="46611"/>
                  <a:pt x="12834" y="46428"/>
                </a:cubicBezTo>
                <a:cubicBezTo>
                  <a:pt x="12739" y="46424"/>
                  <a:pt x="12654" y="46422"/>
                  <a:pt x="12550" y="46418"/>
                </a:cubicBezTo>
                <a:cubicBezTo>
                  <a:pt x="12645" y="46254"/>
                  <a:pt x="12681" y="46192"/>
                  <a:pt x="12799" y="46192"/>
                </a:cubicBezTo>
                <a:close/>
                <a:moveTo>
                  <a:pt x="15792" y="46581"/>
                </a:moveTo>
                <a:cubicBezTo>
                  <a:pt x="15824" y="46596"/>
                  <a:pt x="15856" y="46615"/>
                  <a:pt x="15886" y="46631"/>
                </a:cubicBezTo>
                <a:cubicBezTo>
                  <a:pt x="15874" y="46648"/>
                  <a:pt x="15861" y="46667"/>
                  <a:pt x="15849" y="46685"/>
                </a:cubicBezTo>
                <a:cubicBezTo>
                  <a:pt x="15822" y="46663"/>
                  <a:pt x="15795" y="46641"/>
                  <a:pt x="15766" y="46618"/>
                </a:cubicBezTo>
                <a:cubicBezTo>
                  <a:pt x="15774" y="46607"/>
                  <a:pt x="15783" y="46594"/>
                  <a:pt x="15792" y="46581"/>
                </a:cubicBezTo>
                <a:close/>
                <a:moveTo>
                  <a:pt x="16430" y="46514"/>
                </a:moveTo>
                <a:cubicBezTo>
                  <a:pt x="16431" y="46514"/>
                  <a:pt x="16431" y="46514"/>
                  <a:pt x="16431" y="46514"/>
                </a:cubicBezTo>
                <a:cubicBezTo>
                  <a:pt x="16468" y="46537"/>
                  <a:pt x="16510" y="46561"/>
                  <a:pt x="16535" y="46595"/>
                </a:cubicBezTo>
                <a:cubicBezTo>
                  <a:pt x="16552" y="46617"/>
                  <a:pt x="16545" y="46658"/>
                  <a:pt x="16553" y="46722"/>
                </a:cubicBezTo>
                <a:cubicBezTo>
                  <a:pt x="16499" y="46691"/>
                  <a:pt x="16465" y="46680"/>
                  <a:pt x="16443" y="46658"/>
                </a:cubicBezTo>
                <a:cubicBezTo>
                  <a:pt x="16418" y="46631"/>
                  <a:pt x="16397" y="46596"/>
                  <a:pt x="16386" y="46561"/>
                </a:cubicBezTo>
                <a:cubicBezTo>
                  <a:pt x="16382" y="46551"/>
                  <a:pt x="16423" y="46514"/>
                  <a:pt x="16430" y="46514"/>
                </a:cubicBezTo>
                <a:close/>
                <a:moveTo>
                  <a:pt x="19723" y="46643"/>
                </a:moveTo>
                <a:cubicBezTo>
                  <a:pt x="19714" y="46709"/>
                  <a:pt x="19704" y="46773"/>
                  <a:pt x="19688" y="46873"/>
                </a:cubicBezTo>
                <a:cubicBezTo>
                  <a:pt x="19611" y="46777"/>
                  <a:pt x="19465" y="46851"/>
                  <a:pt x="19437" y="46706"/>
                </a:cubicBezTo>
                <a:cubicBezTo>
                  <a:pt x="19536" y="46684"/>
                  <a:pt x="19626" y="46664"/>
                  <a:pt x="19723" y="46643"/>
                </a:cubicBezTo>
                <a:close/>
                <a:moveTo>
                  <a:pt x="15933" y="46740"/>
                </a:moveTo>
                <a:lnTo>
                  <a:pt x="15933" y="46740"/>
                </a:lnTo>
                <a:cubicBezTo>
                  <a:pt x="15927" y="46836"/>
                  <a:pt x="15923" y="46879"/>
                  <a:pt x="15920" y="46941"/>
                </a:cubicBezTo>
                <a:cubicBezTo>
                  <a:pt x="15865" y="46924"/>
                  <a:pt x="15816" y="46908"/>
                  <a:pt x="15731" y="46879"/>
                </a:cubicBezTo>
                <a:cubicBezTo>
                  <a:pt x="15804" y="46829"/>
                  <a:pt x="15850" y="46795"/>
                  <a:pt x="15933" y="46740"/>
                </a:cubicBezTo>
                <a:close/>
                <a:moveTo>
                  <a:pt x="16032" y="47002"/>
                </a:moveTo>
                <a:lnTo>
                  <a:pt x="16056" y="47044"/>
                </a:lnTo>
                <a:cubicBezTo>
                  <a:pt x="16016" y="47064"/>
                  <a:pt x="15979" y="47086"/>
                  <a:pt x="15939" y="47103"/>
                </a:cubicBezTo>
                <a:cubicBezTo>
                  <a:pt x="15939" y="47103"/>
                  <a:pt x="15939" y="47103"/>
                  <a:pt x="15939" y="47103"/>
                </a:cubicBezTo>
                <a:cubicBezTo>
                  <a:pt x="15936" y="47103"/>
                  <a:pt x="15922" y="47078"/>
                  <a:pt x="15913" y="47066"/>
                </a:cubicBezTo>
                <a:cubicBezTo>
                  <a:pt x="15953" y="47044"/>
                  <a:pt x="15993" y="47024"/>
                  <a:pt x="16032" y="47002"/>
                </a:cubicBezTo>
                <a:close/>
                <a:moveTo>
                  <a:pt x="13808" y="46589"/>
                </a:moveTo>
                <a:lnTo>
                  <a:pt x="13808" y="46589"/>
                </a:lnTo>
                <a:cubicBezTo>
                  <a:pt x="13979" y="46712"/>
                  <a:pt x="14009" y="46825"/>
                  <a:pt x="14025" y="46955"/>
                </a:cubicBezTo>
                <a:cubicBezTo>
                  <a:pt x="14036" y="47050"/>
                  <a:pt x="13984" y="47092"/>
                  <a:pt x="13927" y="47134"/>
                </a:cubicBezTo>
                <a:cubicBezTo>
                  <a:pt x="13924" y="47136"/>
                  <a:pt x="13920" y="47137"/>
                  <a:pt x="13915" y="47137"/>
                </a:cubicBezTo>
                <a:cubicBezTo>
                  <a:pt x="13890" y="47137"/>
                  <a:pt x="13845" y="47119"/>
                  <a:pt x="13844" y="47110"/>
                </a:cubicBezTo>
                <a:cubicBezTo>
                  <a:pt x="13829" y="46955"/>
                  <a:pt x="13822" y="46800"/>
                  <a:pt x="13808" y="46589"/>
                </a:cubicBezTo>
                <a:close/>
                <a:moveTo>
                  <a:pt x="13447" y="47039"/>
                </a:moveTo>
                <a:lnTo>
                  <a:pt x="13447" y="47039"/>
                </a:lnTo>
                <a:cubicBezTo>
                  <a:pt x="13463" y="47094"/>
                  <a:pt x="13478" y="47141"/>
                  <a:pt x="13501" y="47220"/>
                </a:cubicBezTo>
                <a:cubicBezTo>
                  <a:pt x="13386" y="47165"/>
                  <a:pt x="13338" y="47128"/>
                  <a:pt x="13447" y="47039"/>
                </a:cubicBezTo>
                <a:close/>
                <a:moveTo>
                  <a:pt x="14189" y="47133"/>
                </a:moveTo>
                <a:cubicBezTo>
                  <a:pt x="14198" y="47150"/>
                  <a:pt x="14206" y="47167"/>
                  <a:pt x="14214" y="47184"/>
                </a:cubicBezTo>
                <a:cubicBezTo>
                  <a:pt x="14170" y="47205"/>
                  <a:pt x="14124" y="47225"/>
                  <a:pt x="14077" y="47245"/>
                </a:cubicBezTo>
                <a:cubicBezTo>
                  <a:pt x="14069" y="47230"/>
                  <a:pt x="14062" y="47215"/>
                  <a:pt x="14055" y="47200"/>
                </a:cubicBezTo>
                <a:cubicBezTo>
                  <a:pt x="14100" y="47178"/>
                  <a:pt x="14145" y="47155"/>
                  <a:pt x="14189" y="47133"/>
                </a:cubicBezTo>
                <a:close/>
                <a:moveTo>
                  <a:pt x="13638" y="47968"/>
                </a:moveTo>
                <a:cubicBezTo>
                  <a:pt x="13635" y="47987"/>
                  <a:pt x="13634" y="48008"/>
                  <a:pt x="13631" y="48029"/>
                </a:cubicBezTo>
                <a:cubicBezTo>
                  <a:pt x="13589" y="48027"/>
                  <a:pt x="13548" y="48023"/>
                  <a:pt x="13506" y="48020"/>
                </a:cubicBezTo>
                <a:cubicBezTo>
                  <a:pt x="13509" y="48006"/>
                  <a:pt x="13510" y="47977"/>
                  <a:pt x="13517" y="47977"/>
                </a:cubicBezTo>
                <a:cubicBezTo>
                  <a:pt x="13557" y="47971"/>
                  <a:pt x="13598" y="47971"/>
                  <a:pt x="13638" y="47968"/>
                </a:cubicBezTo>
                <a:close/>
                <a:moveTo>
                  <a:pt x="18661" y="48119"/>
                </a:moveTo>
                <a:lnTo>
                  <a:pt x="18661" y="48119"/>
                </a:lnTo>
                <a:cubicBezTo>
                  <a:pt x="18640" y="48181"/>
                  <a:pt x="18626" y="48221"/>
                  <a:pt x="18608" y="48273"/>
                </a:cubicBezTo>
                <a:cubicBezTo>
                  <a:pt x="18513" y="48186"/>
                  <a:pt x="18502" y="48142"/>
                  <a:pt x="18661" y="48119"/>
                </a:cubicBezTo>
                <a:close/>
                <a:moveTo>
                  <a:pt x="13900" y="48222"/>
                </a:moveTo>
                <a:cubicBezTo>
                  <a:pt x="13941" y="48254"/>
                  <a:pt x="13982" y="48288"/>
                  <a:pt x="14022" y="48321"/>
                </a:cubicBezTo>
                <a:lnTo>
                  <a:pt x="13986" y="48360"/>
                </a:lnTo>
                <a:cubicBezTo>
                  <a:pt x="13948" y="48325"/>
                  <a:pt x="13910" y="48291"/>
                  <a:pt x="13871" y="48256"/>
                </a:cubicBezTo>
                <a:cubicBezTo>
                  <a:pt x="13880" y="48244"/>
                  <a:pt x="13891" y="48233"/>
                  <a:pt x="13900" y="48222"/>
                </a:cubicBezTo>
                <a:close/>
                <a:moveTo>
                  <a:pt x="12777" y="48257"/>
                </a:moveTo>
                <a:lnTo>
                  <a:pt x="12777" y="48257"/>
                </a:lnTo>
                <a:cubicBezTo>
                  <a:pt x="12928" y="48259"/>
                  <a:pt x="12875" y="48348"/>
                  <a:pt x="12864" y="48413"/>
                </a:cubicBezTo>
                <a:cubicBezTo>
                  <a:pt x="12838" y="48367"/>
                  <a:pt x="12812" y="48321"/>
                  <a:pt x="12777" y="48257"/>
                </a:cubicBezTo>
                <a:close/>
                <a:moveTo>
                  <a:pt x="16590" y="48352"/>
                </a:moveTo>
                <a:cubicBezTo>
                  <a:pt x="16603" y="48372"/>
                  <a:pt x="16619" y="48390"/>
                  <a:pt x="16621" y="48409"/>
                </a:cubicBezTo>
                <a:cubicBezTo>
                  <a:pt x="16624" y="48425"/>
                  <a:pt x="16606" y="48442"/>
                  <a:pt x="16583" y="48486"/>
                </a:cubicBezTo>
                <a:cubicBezTo>
                  <a:pt x="16561" y="48435"/>
                  <a:pt x="16542" y="48412"/>
                  <a:pt x="16540" y="48386"/>
                </a:cubicBezTo>
                <a:cubicBezTo>
                  <a:pt x="16540" y="48377"/>
                  <a:pt x="16573" y="48363"/>
                  <a:pt x="16590" y="48352"/>
                </a:cubicBezTo>
                <a:close/>
                <a:moveTo>
                  <a:pt x="18502" y="48428"/>
                </a:moveTo>
                <a:cubicBezTo>
                  <a:pt x="18535" y="48428"/>
                  <a:pt x="18570" y="48448"/>
                  <a:pt x="18604" y="48470"/>
                </a:cubicBezTo>
                <a:cubicBezTo>
                  <a:pt x="18549" y="48482"/>
                  <a:pt x="18494" y="48497"/>
                  <a:pt x="18412" y="48519"/>
                </a:cubicBezTo>
                <a:cubicBezTo>
                  <a:pt x="18436" y="48451"/>
                  <a:pt x="18468" y="48428"/>
                  <a:pt x="18502" y="48428"/>
                </a:cubicBezTo>
                <a:close/>
                <a:moveTo>
                  <a:pt x="15968" y="48765"/>
                </a:moveTo>
                <a:cubicBezTo>
                  <a:pt x="16009" y="48765"/>
                  <a:pt x="16014" y="48807"/>
                  <a:pt x="16020" y="48846"/>
                </a:cubicBezTo>
                <a:cubicBezTo>
                  <a:pt x="16002" y="48866"/>
                  <a:pt x="15984" y="48887"/>
                  <a:pt x="15965" y="48905"/>
                </a:cubicBezTo>
                <a:cubicBezTo>
                  <a:pt x="15928" y="48876"/>
                  <a:pt x="15891" y="48845"/>
                  <a:pt x="15854" y="48814"/>
                </a:cubicBezTo>
                <a:cubicBezTo>
                  <a:pt x="15908" y="48778"/>
                  <a:pt x="15944" y="48765"/>
                  <a:pt x="15968" y="48765"/>
                </a:cubicBezTo>
                <a:close/>
                <a:moveTo>
                  <a:pt x="15235" y="48804"/>
                </a:moveTo>
                <a:lnTo>
                  <a:pt x="15235" y="48804"/>
                </a:lnTo>
                <a:cubicBezTo>
                  <a:pt x="15216" y="48911"/>
                  <a:pt x="15177" y="48939"/>
                  <a:pt x="15128" y="48939"/>
                </a:cubicBezTo>
                <a:cubicBezTo>
                  <a:pt x="15090" y="48939"/>
                  <a:pt x="15045" y="48922"/>
                  <a:pt x="14998" y="48910"/>
                </a:cubicBezTo>
                <a:cubicBezTo>
                  <a:pt x="15078" y="48874"/>
                  <a:pt x="15139" y="48847"/>
                  <a:pt x="15235" y="48804"/>
                </a:cubicBezTo>
                <a:close/>
                <a:moveTo>
                  <a:pt x="16666" y="48869"/>
                </a:moveTo>
                <a:lnTo>
                  <a:pt x="16666" y="48869"/>
                </a:lnTo>
                <a:cubicBezTo>
                  <a:pt x="16610" y="48912"/>
                  <a:pt x="16566" y="48945"/>
                  <a:pt x="16522" y="48945"/>
                </a:cubicBezTo>
                <a:cubicBezTo>
                  <a:pt x="16488" y="48945"/>
                  <a:pt x="16454" y="48925"/>
                  <a:pt x="16415" y="48873"/>
                </a:cubicBezTo>
                <a:cubicBezTo>
                  <a:pt x="16496" y="48872"/>
                  <a:pt x="16562" y="48872"/>
                  <a:pt x="16666" y="48869"/>
                </a:cubicBezTo>
                <a:close/>
                <a:moveTo>
                  <a:pt x="13211" y="49150"/>
                </a:moveTo>
                <a:cubicBezTo>
                  <a:pt x="13286" y="49236"/>
                  <a:pt x="13436" y="49212"/>
                  <a:pt x="13431" y="49384"/>
                </a:cubicBezTo>
                <a:cubicBezTo>
                  <a:pt x="13319" y="49378"/>
                  <a:pt x="13213" y="49372"/>
                  <a:pt x="13108" y="49367"/>
                </a:cubicBezTo>
                <a:cubicBezTo>
                  <a:pt x="13097" y="49348"/>
                  <a:pt x="13086" y="49330"/>
                  <a:pt x="13074" y="49312"/>
                </a:cubicBezTo>
                <a:cubicBezTo>
                  <a:pt x="13115" y="49262"/>
                  <a:pt x="13159" y="49212"/>
                  <a:pt x="13211" y="49150"/>
                </a:cubicBezTo>
                <a:close/>
                <a:moveTo>
                  <a:pt x="18549" y="49074"/>
                </a:moveTo>
                <a:lnTo>
                  <a:pt x="18549" y="49074"/>
                </a:lnTo>
                <a:cubicBezTo>
                  <a:pt x="18744" y="49190"/>
                  <a:pt x="18745" y="49191"/>
                  <a:pt x="18642" y="49273"/>
                </a:cubicBezTo>
                <a:cubicBezTo>
                  <a:pt x="18643" y="49274"/>
                  <a:pt x="18643" y="49276"/>
                  <a:pt x="18645" y="49279"/>
                </a:cubicBezTo>
                <a:cubicBezTo>
                  <a:pt x="18698" y="49324"/>
                  <a:pt x="18750" y="49368"/>
                  <a:pt x="18827" y="49432"/>
                </a:cubicBezTo>
                <a:cubicBezTo>
                  <a:pt x="18720" y="49456"/>
                  <a:pt x="18636" y="49475"/>
                  <a:pt x="18485" y="49508"/>
                </a:cubicBezTo>
                <a:cubicBezTo>
                  <a:pt x="18562" y="49398"/>
                  <a:pt x="18603" y="49340"/>
                  <a:pt x="18645" y="49279"/>
                </a:cubicBezTo>
                <a:cubicBezTo>
                  <a:pt x="18643" y="49277"/>
                  <a:pt x="18641" y="49275"/>
                  <a:pt x="18640" y="49275"/>
                </a:cubicBezTo>
                <a:lnTo>
                  <a:pt x="18642" y="49273"/>
                </a:lnTo>
                <a:cubicBezTo>
                  <a:pt x="18611" y="49206"/>
                  <a:pt x="18579" y="49140"/>
                  <a:pt x="18549" y="49074"/>
                </a:cubicBezTo>
                <a:close/>
                <a:moveTo>
                  <a:pt x="17959" y="49491"/>
                </a:moveTo>
                <a:lnTo>
                  <a:pt x="17959" y="49491"/>
                </a:lnTo>
                <a:cubicBezTo>
                  <a:pt x="17974" y="49546"/>
                  <a:pt x="17988" y="49601"/>
                  <a:pt x="18006" y="49670"/>
                </a:cubicBezTo>
                <a:cubicBezTo>
                  <a:pt x="17824" y="49648"/>
                  <a:pt x="17938" y="49555"/>
                  <a:pt x="17959" y="49491"/>
                </a:cubicBezTo>
                <a:close/>
                <a:moveTo>
                  <a:pt x="16238" y="49295"/>
                </a:moveTo>
                <a:lnTo>
                  <a:pt x="16238" y="49295"/>
                </a:lnTo>
                <a:cubicBezTo>
                  <a:pt x="16416" y="49439"/>
                  <a:pt x="16225" y="49588"/>
                  <a:pt x="16309" y="49716"/>
                </a:cubicBezTo>
                <a:cubicBezTo>
                  <a:pt x="16272" y="49700"/>
                  <a:pt x="16231" y="49692"/>
                  <a:pt x="16203" y="49668"/>
                </a:cubicBezTo>
                <a:cubicBezTo>
                  <a:pt x="16184" y="49653"/>
                  <a:pt x="16178" y="49613"/>
                  <a:pt x="16182" y="49587"/>
                </a:cubicBezTo>
                <a:cubicBezTo>
                  <a:pt x="16194" y="49497"/>
                  <a:pt x="16215" y="49410"/>
                  <a:pt x="16238" y="49295"/>
                </a:cubicBezTo>
                <a:close/>
                <a:moveTo>
                  <a:pt x="13437" y="49527"/>
                </a:moveTo>
                <a:lnTo>
                  <a:pt x="13437" y="49527"/>
                </a:lnTo>
                <a:cubicBezTo>
                  <a:pt x="13405" y="49713"/>
                  <a:pt x="13239" y="49686"/>
                  <a:pt x="13092" y="49767"/>
                </a:cubicBezTo>
                <a:cubicBezTo>
                  <a:pt x="13099" y="49558"/>
                  <a:pt x="13198" y="49550"/>
                  <a:pt x="13296" y="49550"/>
                </a:cubicBezTo>
                <a:cubicBezTo>
                  <a:pt x="13305" y="49550"/>
                  <a:pt x="13313" y="49550"/>
                  <a:pt x="13322" y="49550"/>
                </a:cubicBezTo>
                <a:cubicBezTo>
                  <a:pt x="13365" y="49550"/>
                  <a:pt x="13406" y="49548"/>
                  <a:pt x="13437" y="49527"/>
                </a:cubicBezTo>
                <a:close/>
                <a:moveTo>
                  <a:pt x="18590" y="49945"/>
                </a:moveTo>
                <a:cubicBezTo>
                  <a:pt x="18596" y="49962"/>
                  <a:pt x="18604" y="49978"/>
                  <a:pt x="18612" y="49996"/>
                </a:cubicBezTo>
                <a:cubicBezTo>
                  <a:pt x="18564" y="50010"/>
                  <a:pt x="18516" y="50025"/>
                  <a:pt x="18467" y="50040"/>
                </a:cubicBezTo>
                <a:cubicBezTo>
                  <a:pt x="18463" y="50022"/>
                  <a:pt x="18455" y="50005"/>
                  <a:pt x="18450" y="49987"/>
                </a:cubicBezTo>
                <a:cubicBezTo>
                  <a:pt x="18497" y="49972"/>
                  <a:pt x="18544" y="49958"/>
                  <a:pt x="18590" y="49945"/>
                </a:cubicBezTo>
                <a:close/>
                <a:moveTo>
                  <a:pt x="16323" y="49932"/>
                </a:moveTo>
                <a:cubicBezTo>
                  <a:pt x="16347" y="49932"/>
                  <a:pt x="16382" y="49953"/>
                  <a:pt x="16426" y="49967"/>
                </a:cubicBezTo>
                <a:cubicBezTo>
                  <a:pt x="16390" y="50018"/>
                  <a:pt x="16375" y="50065"/>
                  <a:pt x="16347" y="50072"/>
                </a:cubicBezTo>
                <a:cubicBezTo>
                  <a:pt x="16345" y="50073"/>
                  <a:pt x="16343" y="50073"/>
                  <a:pt x="16340" y="50073"/>
                </a:cubicBezTo>
                <a:cubicBezTo>
                  <a:pt x="16314" y="50073"/>
                  <a:pt x="16271" y="50043"/>
                  <a:pt x="16262" y="50019"/>
                </a:cubicBezTo>
                <a:cubicBezTo>
                  <a:pt x="16255" y="49998"/>
                  <a:pt x="16285" y="49946"/>
                  <a:pt x="16311" y="49935"/>
                </a:cubicBezTo>
                <a:cubicBezTo>
                  <a:pt x="16315" y="49933"/>
                  <a:pt x="16319" y="49932"/>
                  <a:pt x="16323" y="49932"/>
                </a:cubicBezTo>
                <a:close/>
                <a:moveTo>
                  <a:pt x="19892" y="50153"/>
                </a:moveTo>
                <a:cubicBezTo>
                  <a:pt x="19944" y="50153"/>
                  <a:pt x="19971" y="50206"/>
                  <a:pt x="20007" y="50325"/>
                </a:cubicBezTo>
                <a:cubicBezTo>
                  <a:pt x="19906" y="50291"/>
                  <a:pt x="19824" y="50264"/>
                  <a:pt x="19724" y="50232"/>
                </a:cubicBezTo>
                <a:cubicBezTo>
                  <a:pt x="19803" y="50181"/>
                  <a:pt x="19854" y="50153"/>
                  <a:pt x="19892" y="50153"/>
                </a:cubicBezTo>
                <a:close/>
                <a:moveTo>
                  <a:pt x="18455" y="50296"/>
                </a:moveTo>
                <a:cubicBezTo>
                  <a:pt x="18504" y="50332"/>
                  <a:pt x="18552" y="50369"/>
                  <a:pt x="18608" y="50413"/>
                </a:cubicBezTo>
                <a:cubicBezTo>
                  <a:pt x="18575" y="50441"/>
                  <a:pt x="18552" y="50461"/>
                  <a:pt x="18511" y="50497"/>
                </a:cubicBezTo>
                <a:cubicBezTo>
                  <a:pt x="18478" y="50430"/>
                  <a:pt x="18452" y="50373"/>
                  <a:pt x="18426" y="50319"/>
                </a:cubicBezTo>
                <a:cubicBezTo>
                  <a:pt x="18437" y="50311"/>
                  <a:pt x="18445" y="50304"/>
                  <a:pt x="18455" y="50296"/>
                </a:cubicBezTo>
                <a:close/>
                <a:moveTo>
                  <a:pt x="17379" y="50423"/>
                </a:moveTo>
                <a:cubicBezTo>
                  <a:pt x="17398" y="50423"/>
                  <a:pt x="17426" y="50448"/>
                  <a:pt x="17463" y="50467"/>
                </a:cubicBezTo>
                <a:cubicBezTo>
                  <a:pt x="17434" y="50503"/>
                  <a:pt x="17412" y="50545"/>
                  <a:pt x="17399" y="50545"/>
                </a:cubicBezTo>
                <a:cubicBezTo>
                  <a:pt x="17399" y="50545"/>
                  <a:pt x="17398" y="50545"/>
                  <a:pt x="17398" y="50545"/>
                </a:cubicBezTo>
                <a:cubicBezTo>
                  <a:pt x="17366" y="50536"/>
                  <a:pt x="17338" y="50509"/>
                  <a:pt x="17309" y="50489"/>
                </a:cubicBezTo>
                <a:cubicBezTo>
                  <a:pt x="17330" y="50466"/>
                  <a:pt x="17349" y="50431"/>
                  <a:pt x="17374" y="50423"/>
                </a:cubicBezTo>
                <a:cubicBezTo>
                  <a:pt x="17375" y="50423"/>
                  <a:pt x="17377" y="50423"/>
                  <a:pt x="17379" y="50423"/>
                </a:cubicBezTo>
                <a:close/>
                <a:moveTo>
                  <a:pt x="13082" y="50137"/>
                </a:moveTo>
                <a:cubicBezTo>
                  <a:pt x="13190" y="50137"/>
                  <a:pt x="13291" y="50156"/>
                  <a:pt x="13376" y="50257"/>
                </a:cubicBezTo>
                <a:cubicBezTo>
                  <a:pt x="13380" y="50322"/>
                  <a:pt x="13371" y="50397"/>
                  <a:pt x="13390" y="50462"/>
                </a:cubicBezTo>
                <a:cubicBezTo>
                  <a:pt x="13440" y="50633"/>
                  <a:pt x="13427" y="50701"/>
                  <a:pt x="13305" y="50701"/>
                </a:cubicBezTo>
                <a:cubicBezTo>
                  <a:pt x="13266" y="50701"/>
                  <a:pt x="13217" y="50694"/>
                  <a:pt x="13155" y="50682"/>
                </a:cubicBezTo>
                <a:cubicBezTo>
                  <a:pt x="13161" y="50604"/>
                  <a:pt x="13167" y="50524"/>
                  <a:pt x="13175" y="50453"/>
                </a:cubicBezTo>
                <a:cubicBezTo>
                  <a:pt x="13091" y="50351"/>
                  <a:pt x="13013" y="50255"/>
                  <a:pt x="12922" y="50143"/>
                </a:cubicBezTo>
                <a:cubicBezTo>
                  <a:pt x="12976" y="50141"/>
                  <a:pt x="13030" y="50137"/>
                  <a:pt x="13082" y="50137"/>
                </a:cubicBezTo>
                <a:close/>
                <a:moveTo>
                  <a:pt x="19817" y="50785"/>
                </a:moveTo>
                <a:lnTo>
                  <a:pt x="19817" y="50785"/>
                </a:lnTo>
                <a:cubicBezTo>
                  <a:pt x="19776" y="50877"/>
                  <a:pt x="19758" y="50914"/>
                  <a:pt x="19741" y="50953"/>
                </a:cubicBezTo>
                <a:cubicBezTo>
                  <a:pt x="19697" y="50932"/>
                  <a:pt x="19652" y="50910"/>
                  <a:pt x="19560" y="50864"/>
                </a:cubicBezTo>
                <a:cubicBezTo>
                  <a:pt x="19661" y="50833"/>
                  <a:pt x="19708" y="50819"/>
                  <a:pt x="19817" y="50785"/>
                </a:cubicBezTo>
                <a:close/>
                <a:moveTo>
                  <a:pt x="18906" y="50845"/>
                </a:moveTo>
                <a:cubicBezTo>
                  <a:pt x="18924" y="50853"/>
                  <a:pt x="18942" y="50861"/>
                  <a:pt x="18959" y="50868"/>
                </a:cubicBezTo>
                <a:cubicBezTo>
                  <a:pt x="18959" y="50913"/>
                  <a:pt x="18960" y="50958"/>
                  <a:pt x="18960" y="51029"/>
                </a:cubicBezTo>
                <a:cubicBezTo>
                  <a:pt x="18898" y="51004"/>
                  <a:pt x="18855" y="50987"/>
                  <a:pt x="18794" y="50962"/>
                </a:cubicBezTo>
                <a:cubicBezTo>
                  <a:pt x="18838" y="50916"/>
                  <a:pt x="18871" y="50882"/>
                  <a:pt x="18906" y="50845"/>
                </a:cubicBezTo>
                <a:close/>
                <a:moveTo>
                  <a:pt x="16754" y="51038"/>
                </a:moveTo>
                <a:cubicBezTo>
                  <a:pt x="16780" y="51038"/>
                  <a:pt x="16816" y="51061"/>
                  <a:pt x="16825" y="51085"/>
                </a:cubicBezTo>
                <a:cubicBezTo>
                  <a:pt x="16834" y="51100"/>
                  <a:pt x="16807" y="51133"/>
                  <a:pt x="16785" y="51180"/>
                </a:cubicBezTo>
                <a:cubicBezTo>
                  <a:pt x="16740" y="51139"/>
                  <a:pt x="16714" y="51114"/>
                  <a:pt x="16688" y="51091"/>
                </a:cubicBezTo>
                <a:cubicBezTo>
                  <a:pt x="16710" y="51071"/>
                  <a:pt x="16731" y="51038"/>
                  <a:pt x="16754" y="51038"/>
                </a:cubicBezTo>
                <a:close/>
                <a:moveTo>
                  <a:pt x="17361" y="51291"/>
                </a:moveTo>
                <a:cubicBezTo>
                  <a:pt x="17376" y="51291"/>
                  <a:pt x="17392" y="51292"/>
                  <a:pt x="17411" y="51295"/>
                </a:cubicBezTo>
                <a:cubicBezTo>
                  <a:pt x="17372" y="51352"/>
                  <a:pt x="17332" y="51409"/>
                  <a:pt x="17292" y="51465"/>
                </a:cubicBezTo>
                <a:cubicBezTo>
                  <a:pt x="17273" y="51379"/>
                  <a:pt x="17250" y="51291"/>
                  <a:pt x="17361" y="51291"/>
                </a:cubicBezTo>
                <a:close/>
                <a:moveTo>
                  <a:pt x="13198" y="50814"/>
                </a:moveTo>
                <a:cubicBezTo>
                  <a:pt x="13277" y="50833"/>
                  <a:pt x="13337" y="50847"/>
                  <a:pt x="13430" y="50871"/>
                </a:cubicBezTo>
                <a:cubicBezTo>
                  <a:pt x="13373" y="50927"/>
                  <a:pt x="13335" y="50963"/>
                  <a:pt x="13280" y="51019"/>
                </a:cubicBezTo>
                <a:cubicBezTo>
                  <a:pt x="13344" y="51092"/>
                  <a:pt x="13437" y="51165"/>
                  <a:pt x="13483" y="51260"/>
                </a:cubicBezTo>
                <a:cubicBezTo>
                  <a:pt x="13524" y="51347"/>
                  <a:pt x="13515" y="51455"/>
                  <a:pt x="13526" y="51551"/>
                </a:cubicBezTo>
                <a:cubicBezTo>
                  <a:pt x="13530" y="51552"/>
                  <a:pt x="13531" y="51554"/>
                  <a:pt x="13535" y="51554"/>
                </a:cubicBezTo>
                <a:cubicBezTo>
                  <a:pt x="13536" y="51556"/>
                  <a:pt x="13536" y="51559"/>
                  <a:pt x="13537" y="51561"/>
                </a:cubicBezTo>
                <a:cubicBezTo>
                  <a:pt x="13574" y="51560"/>
                  <a:pt x="13612" y="51557"/>
                  <a:pt x="13673" y="51554"/>
                </a:cubicBezTo>
                <a:lnTo>
                  <a:pt x="13673" y="51554"/>
                </a:lnTo>
                <a:cubicBezTo>
                  <a:pt x="13649" y="51609"/>
                  <a:pt x="13630" y="51649"/>
                  <a:pt x="13597" y="51726"/>
                </a:cubicBezTo>
                <a:cubicBezTo>
                  <a:pt x="13568" y="51643"/>
                  <a:pt x="13552" y="51602"/>
                  <a:pt x="13537" y="51561"/>
                </a:cubicBezTo>
                <a:cubicBezTo>
                  <a:pt x="13535" y="51562"/>
                  <a:pt x="13530" y="51562"/>
                  <a:pt x="13527" y="51562"/>
                </a:cubicBezTo>
                <a:cubicBezTo>
                  <a:pt x="13526" y="51559"/>
                  <a:pt x="13526" y="51556"/>
                  <a:pt x="13526" y="51552"/>
                </a:cubicBezTo>
                <a:cubicBezTo>
                  <a:pt x="13383" y="51534"/>
                  <a:pt x="13396" y="51380"/>
                  <a:pt x="13334" y="51297"/>
                </a:cubicBezTo>
                <a:cubicBezTo>
                  <a:pt x="13242" y="51171"/>
                  <a:pt x="13187" y="51008"/>
                  <a:pt x="13198" y="50814"/>
                </a:cubicBezTo>
                <a:close/>
                <a:moveTo>
                  <a:pt x="19845" y="51763"/>
                </a:moveTo>
                <a:lnTo>
                  <a:pt x="19850" y="51769"/>
                </a:lnTo>
                <a:cubicBezTo>
                  <a:pt x="19850" y="51769"/>
                  <a:pt x="19850" y="51767"/>
                  <a:pt x="19851" y="51765"/>
                </a:cubicBezTo>
                <a:cubicBezTo>
                  <a:pt x="19849" y="51765"/>
                  <a:pt x="19846" y="51764"/>
                  <a:pt x="19845" y="51763"/>
                </a:cubicBezTo>
                <a:close/>
                <a:moveTo>
                  <a:pt x="18466" y="51315"/>
                </a:moveTo>
                <a:lnTo>
                  <a:pt x="18466" y="51315"/>
                </a:lnTo>
                <a:cubicBezTo>
                  <a:pt x="18640" y="51341"/>
                  <a:pt x="18651" y="51364"/>
                  <a:pt x="18611" y="51598"/>
                </a:cubicBezTo>
                <a:cubicBezTo>
                  <a:pt x="18645" y="51617"/>
                  <a:pt x="18678" y="51637"/>
                  <a:pt x="18728" y="51665"/>
                </a:cubicBezTo>
                <a:cubicBezTo>
                  <a:pt x="18690" y="51705"/>
                  <a:pt x="18658" y="51765"/>
                  <a:pt x="18620" y="51773"/>
                </a:cubicBezTo>
                <a:cubicBezTo>
                  <a:pt x="18616" y="51773"/>
                  <a:pt x="18612" y="51774"/>
                  <a:pt x="18608" y="51774"/>
                </a:cubicBezTo>
                <a:cubicBezTo>
                  <a:pt x="18565" y="51774"/>
                  <a:pt x="18497" y="51741"/>
                  <a:pt x="18487" y="51710"/>
                </a:cubicBezTo>
                <a:cubicBezTo>
                  <a:pt x="18465" y="51643"/>
                  <a:pt x="18479" y="51565"/>
                  <a:pt x="18476" y="51492"/>
                </a:cubicBezTo>
                <a:cubicBezTo>
                  <a:pt x="18475" y="51432"/>
                  <a:pt x="18470" y="51374"/>
                  <a:pt x="18466" y="51315"/>
                </a:cubicBezTo>
                <a:close/>
                <a:moveTo>
                  <a:pt x="19336" y="51882"/>
                </a:moveTo>
                <a:lnTo>
                  <a:pt x="19336" y="51882"/>
                </a:lnTo>
                <a:cubicBezTo>
                  <a:pt x="19391" y="51908"/>
                  <a:pt x="19447" y="51934"/>
                  <a:pt x="19508" y="51963"/>
                </a:cubicBezTo>
                <a:cubicBezTo>
                  <a:pt x="19466" y="52016"/>
                  <a:pt x="19435" y="52037"/>
                  <a:pt x="19411" y="52037"/>
                </a:cubicBezTo>
                <a:cubicBezTo>
                  <a:pt x="19367" y="52037"/>
                  <a:pt x="19347" y="51965"/>
                  <a:pt x="19336" y="51882"/>
                </a:cubicBezTo>
                <a:close/>
                <a:moveTo>
                  <a:pt x="13418" y="51685"/>
                </a:moveTo>
                <a:cubicBezTo>
                  <a:pt x="13421" y="51685"/>
                  <a:pt x="13424" y="51685"/>
                  <a:pt x="13427" y="51686"/>
                </a:cubicBezTo>
                <a:cubicBezTo>
                  <a:pt x="13558" y="51745"/>
                  <a:pt x="13338" y="51899"/>
                  <a:pt x="13499" y="51952"/>
                </a:cubicBezTo>
                <a:cubicBezTo>
                  <a:pt x="13464" y="51995"/>
                  <a:pt x="13432" y="52038"/>
                  <a:pt x="13397" y="52082"/>
                </a:cubicBezTo>
                <a:cubicBezTo>
                  <a:pt x="13303" y="51971"/>
                  <a:pt x="13228" y="51880"/>
                  <a:pt x="13133" y="51767"/>
                </a:cubicBezTo>
                <a:lnTo>
                  <a:pt x="13133" y="51767"/>
                </a:lnTo>
                <a:cubicBezTo>
                  <a:pt x="13229" y="51776"/>
                  <a:pt x="13303" y="51783"/>
                  <a:pt x="13381" y="51790"/>
                </a:cubicBezTo>
                <a:cubicBezTo>
                  <a:pt x="13381" y="51753"/>
                  <a:pt x="13383" y="51723"/>
                  <a:pt x="13383" y="51691"/>
                </a:cubicBezTo>
                <a:cubicBezTo>
                  <a:pt x="13395" y="51690"/>
                  <a:pt x="13408" y="51685"/>
                  <a:pt x="13418" y="51685"/>
                </a:cubicBezTo>
                <a:close/>
                <a:moveTo>
                  <a:pt x="17510" y="52046"/>
                </a:moveTo>
                <a:lnTo>
                  <a:pt x="17510" y="52046"/>
                </a:lnTo>
                <a:cubicBezTo>
                  <a:pt x="17473" y="52096"/>
                  <a:pt x="17443" y="52135"/>
                  <a:pt x="17401" y="52189"/>
                </a:cubicBezTo>
                <a:cubicBezTo>
                  <a:pt x="17384" y="52052"/>
                  <a:pt x="17384" y="52052"/>
                  <a:pt x="17510" y="52046"/>
                </a:cubicBezTo>
                <a:close/>
                <a:moveTo>
                  <a:pt x="13166" y="52085"/>
                </a:moveTo>
                <a:cubicBezTo>
                  <a:pt x="13198" y="52085"/>
                  <a:pt x="13216" y="52108"/>
                  <a:pt x="13224" y="52143"/>
                </a:cubicBezTo>
                <a:cubicBezTo>
                  <a:pt x="13233" y="52180"/>
                  <a:pt x="13246" y="52211"/>
                  <a:pt x="13261" y="52242"/>
                </a:cubicBezTo>
                <a:cubicBezTo>
                  <a:pt x="13191" y="52212"/>
                  <a:pt x="13118" y="52185"/>
                  <a:pt x="13037" y="52154"/>
                </a:cubicBezTo>
                <a:cubicBezTo>
                  <a:pt x="13094" y="52105"/>
                  <a:pt x="13136" y="52085"/>
                  <a:pt x="13166" y="52085"/>
                </a:cubicBezTo>
                <a:close/>
                <a:moveTo>
                  <a:pt x="15733" y="52184"/>
                </a:moveTo>
                <a:cubicBezTo>
                  <a:pt x="15725" y="52245"/>
                  <a:pt x="15719" y="52291"/>
                  <a:pt x="15712" y="52354"/>
                </a:cubicBezTo>
                <a:cubicBezTo>
                  <a:pt x="15600" y="52272"/>
                  <a:pt x="15619" y="52229"/>
                  <a:pt x="15733" y="52184"/>
                </a:cubicBezTo>
                <a:close/>
                <a:moveTo>
                  <a:pt x="14467" y="52314"/>
                </a:moveTo>
                <a:cubicBezTo>
                  <a:pt x="14483" y="52322"/>
                  <a:pt x="14501" y="52328"/>
                  <a:pt x="14519" y="52335"/>
                </a:cubicBezTo>
                <a:cubicBezTo>
                  <a:pt x="14522" y="52387"/>
                  <a:pt x="14525" y="52437"/>
                  <a:pt x="14530" y="52510"/>
                </a:cubicBezTo>
                <a:cubicBezTo>
                  <a:pt x="14469" y="52483"/>
                  <a:pt x="14426" y="52463"/>
                  <a:pt x="14364" y="52436"/>
                </a:cubicBezTo>
                <a:cubicBezTo>
                  <a:pt x="14402" y="52391"/>
                  <a:pt x="14433" y="52352"/>
                  <a:pt x="14467" y="52314"/>
                </a:cubicBezTo>
                <a:close/>
                <a:moveTo>
                  <a:pt x="15213" y="52351"/>
                </a:moveTo>
                <a:lnTo>
                  <a:pt x="15213" y="52351"/>
                </a:lnTo>
                <a:cubicBezTo>
                  <a:pt x="15209" y="52441"/>
                  <a:pt x="15208" y="52488"/>
                  <a:pt x="15203" y="52549"/>
                </a:cubicBezTo>
                <a:cubicBezTo>
                  <a:pt x="15081" y="52498"/>
                  <a:pt x="15109" y="52446"/>
                  <a:pt x="15213" y="52351"/>
                </a:cubicBezTo>
                <a:close/>
                <a:moveTo>
                  <a:pt x="16381" y="52170"/>
                </a:moveTo>
                <a:cubicBezTo>
                  <a:pt x="16396" y="52170"/>
                  <a:pt x="16413" y="52173"/>
                  <a:pt x="16433" y="52179"/>
                </a:cubicBezTo>
                <a:cubicBezTo>
                  <a:pt x="16467" y="52284"/>
                  <a:pt x="16505" y="52396"/>
                  <a:pt x="16554" y="52549"/>
                </a:cubicBezTo>
                <a:cubicBezTo>
                  <a:pt x="16478" y="52504"/>
                  <a:pt x="16418" y="52469"/>
                  <a:pt x="16359" y="52435"/>
                </a:cubicBezTo>
                <a:cubicBezTo>
                  <a:pt x="16437" y="52332"/>
                  <a:pt x="16264" y="52347"/>
                  <a:pt x="16283" y="52273"/>
                </a:cubicBezTo>
                <a:cubicBezTo>
                  <a:pt x="16298" y="52216"/>
                  <a:pt x="16321" y="52170"/>
                  <a:pt x="16381" y="52170"/>
                </a:cubicBezTo>
                <a:close/>
                <a:moveTo>
                  <a:pt x="13261" y="52242"/>
                </a:moveTo>
                <a:lnTo>
                  <a:pt x="13274" y="52245"/>
                </a:lnTo>
                <a:cubicBezTo>
                  <a:pt x="13272" y="52249"/>
                  <a:pt x="13270" y="52252"/>
                  <a:pt x="13269" y="52255"/>
                </a:cubicBezTo>
                <a:cubicBezTo>
                  <a:pt x="13323" y="52351"/>
                  <a:pt x="13412" y="52404"/>
                  <a:pt x="13540" y="52427"/>
                </a:cubicBezTo>
                <a:cubicBezTo>
                  <a:pt x="13453" y="52427"/>
                  <a:pt x="13365" y="52426"/>
                  <a:pt x="13279" y="52425"/>
                </a:cubicBezTo>
                <a:cubicBezTo>
                  <a:pt x="13263" y="52481"/>
                  <a:pt x="13251" y="52521"/>
                  <a:pt x="13237" y="52570"/>
                </a:cubicBezTo>
                <a:cubicBezTo>
                  <a:pt x="13121" y="52461"/>
                  <a:pt x="13211" y="52375"/>
                  <a:pt x="13269" y="52255"/>
                </a:cubicBezTo>
                <a:cubicBezTo>
                  <a:pt x="13265" y="52252"/>
                  <a:pt x="13264" y="52245"/>
                  <a:pt x="13261" y="52242"/>
                </a:cubicBezTo>
                <a:close/>
                <a:moveTo>
                  <a:pt x="13421" y="52505"/>
                </a:moveTo>
                <a:cubicBezTo>
                  <a:pt x="13458" y="52565"/>
                  <a:pt x="13496" y="52622"/>
                  <a:pt x="13546" y="52695"/>
                </a:cubicBezTo>
                <a:cubicBezTo>
                  <a:pt x="13504" y="52701"/>
                  <a:pt x="13458" y="52707"/>
                  <a:pt x="13397" y="52714"/>
                </a:cubicBezTo>
                <a:cubicBezTo>
                  <a:pt x="13394" y="52648"/>
                  <a:pt x="13390" y="52592"/>
                  <a:pt x="13386" y="52534"/>
                </a:cubicBezTo>
                <a:cubicBezTo>
                  <a:pt x="13399" y="52525"/>
                  <a:pt x="13409" y="52515"/>
                  <a:pt x="13421" y="52505"/>
                </a:cubicBezTo>
                <a:close/>
                <a:moveTo>
                  <a:pt x="16845" y="52606"/>
                </a:moveTo>
                <a:lnTo>
                  <a:pt x="16845" y="52606"/>
                </a:lnTo>
                <a:cubicBezTo>
                  <a:pt x="16923" y="52646"/>
                  <a:pt x="16986" y="52680"/>
                  <a:pt x="17079" y="52729"/>
                </a:cubicBezTo>
                <a:cubicBezTo>
                  <a:pt x="17041" y="52742"/>
                  <a:pt x="17008" y="52749"/>
                  <a:pt x="16979" y="52749"/>
                </a:cubicBezTo>
                <a:cubicBezTo>
                  <a:pt x="16909" y="52749"/>
                  <a:pt x="16865" y="52707"/>
                  <a:pt x="16845" y="52606"/>
                </a:cubicBezTo>
                <a:close/>
                <a:moveTo>
                  <a:pt x="15115" y="52629"/>
                </a:moveTo>
                <a:cubicBezTo>
                  <a:pt x="15135" y="52640"/>
                  <a:pt x="15155" y="52649"/>
                  <a:pt x="15175" y="52659"/>
                </a:cubicBezTo>
                <a:lnTo>
                  <a:pt x="15104" y="52760"/>
                </a:lnTo>
                <a:lnTo>
                  <a:pt x="15073" y="52745"/>
                </a:lnTo>
                <a:cubicBezTo>
                  <a:pt x="15086" y="52706"/>
                  <a:pt x="15100" y="52669"/>
                  <a:pt x="15115" y="52629"/>
                </a:cubicBezTo>
                <a:close/>
                <a:moveTo>
                  <a:pt x="14970" y="52790"/>
                </a:moveTo>
                <a:lnTo>
                  <a:pt x="14970" y="52790"/>
                </a:lnTo>
                <a:cubicBezTo>
                  <a:pt x="15066" y="52843"/>
                  <a:pt x="15125" y="52878"/>
                  <a:pt x="15187" y="52914"/>
                </a:cubicBezTo>
                <a:cubicBezTo>
                  <a:pt x="15151" y="52927"/>
                  <a:pt x="15119" y="52934"/>
                  <a:pt x="15091" y="52934"/>
                </a:cubicBezTo>
                <a:cubicBezTo>
                  <a:pt x="15030" y="52934"/>
                  <a:pt x="14990" y="52895"/>
                  <a:pt x="14970" y="52790"/>
                </a:cubicBezTo>
                <a:close/>
                <a:moveTo>
                  <a:pt x="17256" y="52828"/>
                </a:moveTo>
                <a:cubicBezTo>
                  <a:pt x="17303" y="52880"/>
                  <a:pt x="17344" y="52909"/>
                  <a:pt x="17356" y="52947"/>
                </a:cubicBezTo>
                <a:cubicBezTo>
                  <a:pt x="17363" y="52966"/>
                  <a:pt x="17320" y="53002"/>
                  <a:pt x="17299" y="53029"/>
                </a:cubicBezTo>
                <a:cubicBezTo>
                  <a:pt x="17266" y="53002"/>
                  <a:pt x="17223" y="52981"/>
                  <a:pt x="17207" y="52947"/>
                </a:cubicBezTo>
                <a:cubicBezTo>
                  <a:pt x="17198" y="52925"/>
                  <a:pt x="17231" y="52884"/>
                  <a:pt x="17256" y="52828"/>
                </a:cubicBezTo>
                <a:close/>
                <a:moveTo>
                  <a:pt x="17606" y="53063"/>
                </a:moveTo>
                <a:cubicBezTo>
                  <a:pt x="17626" y="53063"/>
                  <a:pt x="17658" y="53086"/>
                  <a:pt x="17709" y="53107"/>
                </a:cubicBezTo>
                <a:cubicBezTo>
                  <a:pt x="17652" y="53146"/>
                  <a:pt x="17625" y="53175"/>
                  <a:pt x="17593" y="53181"/>
                </a:cubicBezTo>
                <a:cubicBezTo>
                  <a:pt x="17591" y="53182"/>
                  <a:pt x="17590" y="53182"/>
                  <a:pt x="17589" y="53182"/>
                </a:cubicBezTo>
                <a:cubicBezTo>
                  <a:pt x="17571" y="53182"/>
                  <a:pt x="17546" y="53153"/>
                  <a:pt x="17525" y="53139"/>
                </a:cubicBezTo>
                <a:cubicBezTo>
                  <a:pt x="17548" y="53113"/>
                  <a:pt x="17568" y="53077"/>
                  <a:pt x="17598" y="53065"/>
                </a:cubicBezTo>
                <a:cubicBezTo>
                  <a:pt x="17600" y="53064"/>
                  <a:pt x="17603" y="53063"/>
                  <a:pt x="17606" y="53063"/>
                </a:cubicBezTo>
                <a:close/>
                <a:moveTo>
                  <a:pt x="18716" y="52930"/>
                </a:moveTo>
                <a:lnTo>
                  <a:pt x="18716" y="52930"/>
                </a:lnTo>
                <a:cubicBezTo>
                  <a:pt x="18705" y="53028"/>
                  <a:pt x="18698" y="53109"/>
                  <a:pt x="18688" y="53235"/>
                </a:cubicBezTo>
                <a:cubicBezTo>
                  <a:pt x="18528" y="53092"/>
                  <a:pt x="18542" y="53005"/>
                  <a:pt x="18716" y="52930"/>
                </a:cubicBezTo>
                <a:close/>
                <a:moveTo>
                  <a:pt x="16415" y="53139"/>
                </a:moveTo>
                <a:cubicBezTo>
                  <a:pt x="16447" y="53139"/>
                  <a:pt x="16467" y="53171"/>
                  <a:pt x="16478" y="53240"/>
                </a:cubicBezTo>
                <a:cubicBezTo>
                  <a:pt x="16433" y="53227"/>
                  <a:pt x="16389" y="53216"/>
                  <a:pt x="16319" y="53197"/>
                </a:cubicBezTo>
                <a:cubicBezTo>
                  <a:pt x="16359" y="53159"/>
                  <a:pt x="16391" y="53139"/>
                  <a:pt x="16415" y="53139"/>
                </a:cubicBezTo>
                <a:close/>
                <a:moveTo>
                  <a:pt x="13750" y="52743"/>
                </a:moveTo>
                <a:cubicBezTo>
                  <a:pt x="13751" y="52743"/>
                  <a:pt x="13751" y="52743"/>
                  <a:pt x="13752" y="52744"/>
                </a:cubicBezTo>
                <a:cubicBezTo>
                  <a:pt x="13819" y="52776"/>
                  <a:pt x="13884" y="52811"/>
                  <a:pt x="13954" y="52848"/>
                </a:cubicBezTo>
                <a:cubicBezTo>
                  <a:pt x="13934" y="52934"/>
                  <a:pt x="13917" y="53015"/>
                  <a:pt x="13890" y="53136"/>
                </a:cubicBezTo>
                <a:cubicBezTo>
                  <a:pt x="13934" y="53171"/>
                  <a:pt x="14010" y="53229"/>
                  <a:pt x="14120" y="53316"/>
                </a:cubicBezTo>
                <a:cubicBezTo>
                  <a:pt x="14057" y="53334"/>
                  <a:pt x="14001" y="53349"/>
                  <a:pt x="13951" y="53349"/>
                </a:cubicBezTo>
                <a:cubicBezTo>
                  <a:pt x="13892" y="53349"/>
                  <a:pt x="13843" y="53328"/>
                  <a:pt x="13803" y="53269"/>
                </a:cubicBezTo>
                <a:cubicBezTo>
                  <a:pt x="13769" y="53217"/>
                  <a:pt x="13744" y="53143"/>
                  <a:pt x="13750" y="53082"/>
                </a:cubicBezTo>
                <a:cubicBezTo>
                  <a:pt x="13755" y="53025"/>
                  <a:pt x="13807" y="52973"/>
                  <a:pt x="13838" y="52920"/>
                </a:cubicBezTo>
                <a:cubicBezTo>
                  <a:pt x="13746" y="52851"/>
                  <a:pt x="13746" y="52851"/>
                  <a:pt x="13731" y="52749"/>
                </a:cubicBezTo>
                <a:cubicBezTo>
                  <a:pt x="13737" y="52748"/>
                  <a:pt x="13745" y="52743"/>
                  <a:pt x="13750" y="52743"/>
                </a:cubicBezTo>
                <a:close/>
                <a:moveTo>
                  <a:pt x="16485" y="53404"/>
                </a:moveTo>
                <a:cubicBezTo>
                  <a:pt x="16512" y="53436"/>
                  <a:pt x="16541" y="53467"/>
                  <a:pt x="16579" y="53509"/>
                </a:cubicBezTo>
                <a:cubicBezTo>
                  <a:pt x="16531" y="53535"/>
                  <a:pt x="16496" y="53552"/>
                  <a:pt x="16437" y="53587"/>
                </a:cubicBezTo>
                <a:cubicBezTo>
                  <a:pt x="16437" y="53518"/>
                  <a:pt x="16436" y="53471"/>
                  <a:pt x="16436" y="53424"/>
                </a:cubicBezTo>
                <a:cubicBezTo>
                  <a:pt x="16453" y="53417"/>
                  <a:pt x="16468" y="53411"/>
                  <a:pt x="16485" y="53404"/>
                </a:cubicBezTo>
                <a:close/>
                <a:moveTo>
                  <a:pt x="13569" y="53437"/>
                </a:moveTo>
                <a:lnTo>
                  <a:pt x="13569" y="53437"/>
                </a:lnTo>
                <a:cubicBezTo>
                  <a:pt x="13704" y="53473"/>
                  <a:pt x="13791" y="53497"/>
                  <a:pt x="13894" y="53524"/>
                </a:cubicBezTo>
                <a:cubicBezTo>
                  <a:pt x="13840" y="53566"/>
                  <a:pt x="13808" y="53590"/>
                  <a:pt x="13776" y="53590"/>
                </a:cubicBezTo>
                <a:cubicBezTo>
                  <a:pt x="13731" y="53590"/>
                  <a:pt x="13683" y="53545"/>
                  <a:pt x="13569" y="53437"/>
                </a:cubicBezTo>
                <a:close/>
                <a:moveTo>
                  <a:pt x="14243" y="53588"/>
                </a:moveTo>
                <a:cubicBezTo>
                  <a:pt x="14251" y="53604"/>
                  <a:pt x="14260" y="53623"/>
                  <a:pt x="14270" y="53641"/>
                </a:cubicBezTo>
                <a:cubicBezTo>
                  <a:pt x="14239" y="53654"/>
                  <a:pt x="14208" y="53670"/>
                  <a:pt x="14174" y="53680"/>
                </a:cubicBezTo>
                <a:cubicBezTo>
                  <a:pt x="14174" y="53680"/>
                  <a:pt x="14174" y="53680"/>
                  <a:pt x="14174" y="53680"/>
                </a:cubicBezTo>
                <a:cubicBezTo>
                  <a:pt x="14170" y="53680"/>
                  <a:pt x="14159" y="53656"/>
                  <a:pt x="14150" y="53644"/>
                </a:cubicBezTo>
                <a:cubicBezTo>
                  <a:pt x="14181" y="53625"/>
                  <a:pt x="14211" y="53606"/>
                  <a:pt x="14243" y="53588"/>
                </a:cubicBezTo>
                <a:close/>
                <a:moveTo>
                  <a:pt x="17335" y="53542"/>
                </a:moveTo>
                <a:cubicBezTo>
                  <a:pt x="17354" y="53546"/>
                  <a:pt x="17374" y="53550"/>
                  <a:pt x="17393" y="53555"/>
                </a:cubicBezTo>
                <a:cubicBezTo>
                  <a:pt x="17379" y="53598"/>
                  <a:pt x="17365" y="53643"/>
                  <a:pt x="17354" y="53687"/>
                </a:cubicBezTo>
                <a:cubicBezTo>
                  <a:pt x="17338" y="53685"/>
                  <a:pt x="17324" y="53682"/>
                  <a:pt x="17308" y="53679"/>
                </a:cubicBezTo>
                <a:cubicBezTo>
                  <a:pt x="17306" y="53653"/>
                  <a:pt x="17301" y="53625"/>
                  <a:pt x="17304" y="53601"/>
                </a:cubicBezTo>
                <a:cubicBezTo>
                  <a:pt x="17308" y="53580"/>
                  <a:pt x="17325" y="53562"/>
                  <a:pt x="17335" y="53542"/>
                </a:cubicBezTo>
                <a:close/>
                <a:moveTo>
                  <a:pt x="18899" y="53570"/>
                </a:moveTo>
                <a:cubicBezTo>
                  <a:pt x="18902" y="53570"/>
                  <a:pt x="18905" y="53570"/>
                  <a:pt x="18907" y="53571"/>
                </a:cubicBezTo>
                <a:cubicBezTo>
                  <a:pt x="18957" y="53591"/>
                  <a:pt x="19001" y="53633"/>
                  <a:pt x="19041" y="53671"/>
                </a:cubicBezTo>
                <a:cubicBezTo>
                  <a:pt x="19054" y="53686"/>
                  <a:pt x="18990" y="53754"/>
                  <a:pt x="18912" y="53801"/>
                </a:cubicBezTo>
                <a:cubicBezTo>
                  <a:pt x="18874" y="53733"/>
                  <a:pt x="18844" y="53678"/>
                  <a:pt x="18810" y="53615"/>
                </a:cubicBezTo>
                <a:cubicBezTo>
                  <a:pt x="18839" y="53600"/>
                  <a:pt x="18876" y="53570"/>
                  <a:pt x="18899" y="53570"/>
                </a:cubicBezTo>
                <a:close/>
                <a:moveTo>
                  <a:pt x="17928" y="53712"/>
                </a:moveTo>
                <a:cubicBezTo>
                  <a:pt x="17940" y="53726"/>
                  <a:pt x="17952" y="53742"/>
                  <a:pt x="17963" y="53755"/>
                </a:cubicBezTo>
                <a:cubicBezTo>
                  <a:pt x="17924" y="53787"/>
                  <a:pt x="17885" y="53818"/>
                  <a:pt x="17847" y="53849"/>
                </a:cubicBezTo>
                <a:cubicBezTo>
                  <a:pt x="17834" y="53833"/>
                  <a:pt x="17823" y="53816"/>
                  <a:pt x="17809" y="53800"/>
                </a:cubicBezTo>
                <a:cubicBezTo>
                  <a:pt x="17849" y="53770"/>
                  <a:pt x="17890" y="53742"/>
                  <a:pt x="17928" y="53712"/>
                </a:cubicBezTo>
                <a:close/>
                <a:moveTo>
                  <a:pt x="13781" y="53719"/>
                </a:moveTo>
                <a:cubicBezTo>
                  <a:pt x="13931" y="53791"/>
                  <a:pt x="14060" y="53853"/>
                  <a:pt x="14190" y="53915"/>
                </a:cubicBezTo>
                <a:lnTo>
                  <a:pt x="14190" y="53915"/>
                </a:lnTo>
                <a:cubicBezTo>
                  <a:pt x="14088" y="53924"/>
                  <a:pt x="13989" y="53933"/>
                  <a:pt x="13890" y="53942"/>
                </a:cubicBezTo>
                <a:lnTo>
                  <a:pt x="13890" y="53943"/>
                </a:lnTo>
                <a:cubicBezTo>
                  <a:pt x="13890" y="53943"/>
                  <a:pt x="13890" y="53943"/>
                  <a:pt x="13890" y="53943"/>
                </a:cubicBezTo>
                <a:lnTo>
                  <a:pt x="13890" y="53943"/>
                </a:lnTo>
                <a:cubicBezTo>
                  <a:pt x="13850" y="53911"/>
                  <a:pt x="13806" y="53883"/>
                  <a:pt x="13781" y="53842"/>
                </a:cubicBezTo>
                <a:cubicBezTo>
                  <a:pt x="13762" y="53813"/>
                  <a:pt x="13780" y="53764"/>
                  <a:pt x="13781" y="53719"/>
                </a:cubicBezTo>
                <a:close/>
                <a:moveTo>
                  <a:pt x="13891" y="53944"/>
                </a:moveTo>
                <a:cubicBezTo>
                  <a:pt x="13893" y="53947"/>
                  <a:pt x="13896" y="53949"/>
                  <a:pt x="13898" y="53951"/>
                </a:cubicBezTo>
                <a:cubicBezTo>
                  <a:pt x="13896" y="53952"/>
                  <a:pt x="13895" y="53953"/>
                  <a:pt x="13892" y="53955"/>
                </a:cubicBezTo>
                <a:lnTo>
                  <a:pt x="13892" y="53955"/>
                </a:lnTo>
                <a:cubicBezTo>
                  <a:pt x="13892" y="53952"/>
                  <a:pt x="13891" y="53948"/>
                  <a:pt x="13891" y="53944"/>
                </a:cubicBezTo>
                <a:close/>
                <a:moveTo>
                  <a:pt x="14207" y="53915"/>
                </a:moveTo>
                <a:cubicBezTo>
                  <a:pt x="14204" y="53916"/>
                  <a:pt x="14203" y="53917"/>
                  <a:pt x="14200" y="53920"/>
                </a:cubicBezTo>
                <a:lnTo>
                  <a:pt x="14202" y="53920"/>
                </a:lnTo>
                <a:cubicBezTo>
                  <a:pt x="14315" y="53942"/>
                  <a:pt x="14427" y="53965"/>
                  <a:pt x="14539" y="53989"/>
                </a:cubicBezTo>
                <a:cubicBezTo>
                  <a:pt x="14538" y="54010"/>
                  <a:pt x="14536" y="54030"/>
                  <a:pt x="14533" y="54050"/>
                </a:cubicBezTo>
                <a:lnTo>
                  <a:pt x="14084" y="54077"/>
                </a:lnTo>
                <a:cubicBezTo>
                  <a:pt x="14072" y="54067"/>
                  <a:pt x="14058" y="54058"/>
                  <a:pt x="14046" y="54048"/>
                </a:cubicBezTo>
                <a:cubicBezTo>
                  <a:pt x="14098" y="54005"/>
                  <a:pt x="14148" y="53962"/>
                  <a:pt x="14200" y="53918"/>
                </a:cubicBezTo>
                <a:cubicBezTo>
                  <a:pt x="14198" y="53917"/>
                  <a:pt x="14196" y="53917"/>
                  <a:pt x="14194" y="53916"/>
                </a:cubicBezTo>
                <a:lnTo>
                  <a:pt x="14194" y="53916"/>
                </a:lnTo>
                <a:cubicBezTo>
                  <a:pt x="14198" y="53916"/>
                  <a:pt x="14203" y="53916"/>
                  <a:pt x="14207" y="53915"/>
                </a:cubicBezTo>
                <a:close/>
                <a:moveTo>
                  <a:pt x="16957" y="54037"/>
                </a:moveTo>
                <a:cubicBezTo>
                  <a:pt x="17038" y="54086"/>
                  <a:pt x="17098" y="54119"/>
                  <a:pt x="17197" y="54177"/>
                </a:cubicBezTo>
                <a:cubicBezTo>
                  <a:pt x="17128" y="54187"/>
                  <a:pt x="17075" y="54215"/>
                  <a:pt x="17029" y="54215"/>
                </a:cubicBezTo>
                <a:cubicBezTo>
                  <a:pt x="17003" y="54215"/>
                  <a:pt x="16979" y="54206"/>
                  <a:pt x="16955" y="54181"/>
                </a:cubicBezTo>
                <a:cubicBezTo>
                  <a:pt x="16934" y="54157"/>
                  <a:pt x="16955" y="54098"/>
                  <a:pt x="16957" y="54037"/>
                </a:cubicBezTo>
                <a:close/>
                <a:moveTo>
                  <a:pt x="17282" y="54588"/>
                </a:moveTo>
                <a:cubicBezTo>
                  <a:pt x="17282" y="54588"/>
                  <a:pt x="17283" y="54588"/>
                  <a:pt x="17283" y="54588"/>
                </a:cubicBezTo>
                <a:lnTo>
                  <a:pt x="17283" y="54588"/>
                </a:lnTo>
                <a:cubicBezTo>
                  <a:pt x="17283" y="54588"/>
                  <a:pt x="17282" y="54588"/>
                  <a:pt x="17282" y="54588"/>
                </a:cubicBezTo>
                <a:close/>
                <a:moveTo>
                  <a:pt x="17302" y="54223"/>
                </a:moveTo>
                <a:cubicBezTo>
                  <a:pt x="17355" y="54307"/>
                  <a:pt x="17398" y="54370"/>
                  <a:pt x="17438" y="54435"/>
                </a:cubicBezTo>
                <a:cubicBezTo>
                  <a:pt x="17380" y="54492"/>
                  <a:pt x="17330" y="54539"/>
                  <a:pt x="17283" y="54587"/>
                </a:cubicBezTo>
                <a:lnTo>
                  <a:pt x="17282" y="54588"/>
                </a:lnTo>
                <a:cubicBezTo>
                  <a:pt x="17240" y="54639"/>
                  <a:pt x="17199" y="54690"/>
                  <a:pt x="17142" y="54756"/>
                </a:cubicBezTo>
                <a:cubicBezTo>
                  <a:pt x="17136" y="54660"/>
                  <a:pt x="17132" y="54587"/>
                  <a:pt x="17126" y="54480"/>
                </a:cubicBezTo>
                <a:lnTo>
                  <a:pt x="17126" y="54480"/>
                </a:lnTo>
                <a:cubicBezTo>
                  <a:pt x="17197" y="54529"/>
                  <a:pt x="17239" y="54558"/>
                  <a:pt x="17282" y="54588"/>
                </a:cubicBezTo>
                <a:lnTo>
                  <a:pt x="17282" y="54587"/>
                </a:lnTo>
                <a:cubicBezTo>
                  <a:pt x="17199" y="54471"/>
                  <a:pt x="17277" y="54363"/>
                  <a:pt x="17302" y="54223"/>
                </a:cubicBezTo>
                <a:close/>
                <a:moveTo>
                  <a:pt x="16928" y="54665"/>
                </a:moveTo>
                <a:cubicBezTo>
                  <a:pt x="16956" y="54665"/>
                  <a:pt x="16985" y="54673"/>
                  <a:pt x="17014" y="54677"/>
                </a:cubicBezTo>
                <a:cubicBezTo>
                  <a:pt x="16993" y="54713"/>
                  <a:pt x="16975" y="54781"/>
                  <a:pt x="16952" y="54782"/>
                </a:cubicBezTo>
                <a:cubicBezTo>
                  <a:pt x="16911" y="54784"/>
                  <a:pt x="16870" y="54785"/>
                  <a:pt x="16828" y="54785"/>
                </a:cubicBezTo>
                <a:cubicBezTo>
                  <a:pt x="16742" y="54785"/>
                  <a:pt x="16655" y="54781"/>
                  <a:pt x="16568" y="54780"/>
                </a:cubicBezTo>
                <a:lnTo>
                  <a:pt x="16568" y="54708"/>
                </a:lnTo>
                <a:cubicBezTo>
                  <a:pt x="16635" y="54704"/>
                  <a:pt x="16702" y="54703"/>
                  <a:pt x="16766" y="54695"/>
                </a:cubicBezTo>
                <a:cubicBezTo>
                  <a:pt x="16816" y="54690"/>
                  <a:pt x="16863" y="54671"/>
                  <a:pt x="16912" y="54666"/>
                </a:cubicBezTo>
                <a:cubicBezTo>
                  <a:pt x="16917" y="54665"/>
                  <a:pt x="16923" y="54665"/>
                  <a:pt x="16928" y="54665"/>
                </a:cubicBezTo>
                <a:close/>
                <a:moveTo>
                  <a:pt x="15724" y="54886"/>
                </a:moveTo>
                <a:lnTo>
                  <a:pt x="15724" y="54886"/>
                </a:lnTo>
                <a:cubicBezTo>
                  <a:pt x="15697" y="54947"/>
                  <a:pt x="15669" y="54973"/>
                  <a:pt x="15640" y="54973"/>
                </a:cubicBezTo>
                <a:cubicBezTo>
                  <a:pt x="15613" y="54973"/>
                  <a:pt x="15583" y="54950"/>
                  <a:pt x="15550" y="54912"/>
                </a:cubicBezTo>
                <a:cubicBezTo>
                  <a:pt x="15608" y="54905"/>
                  <a:pt x="15657" y="54896"/>
                  <a:pt x="15724" y="54886"/>
                </a:cubicBezTo>
                <a:close/>
                <a:moveTo>
                  <a:pt x="10289" y="0"/>
                </a:moveTo>
                <a:cubicBezTo>
                  <a:pt x="10220" y="0"/>
                  <a:pt x="10170" y="104"/>
                  <a:pt x="10100" y="104"/>
                </a:cubicBezTo>
                <a:cubicBezTo>
                  <a:pt x="10081" y="104"/>
                  <a:pt x="10060" y="96"/>
                  <a:pt x="10036" y="75"/>
                </a:cubicBezTo>
                <a:cubicBezTo>
                  <a:pt x="9968" y="160"/>
                  <a:pt x="9899" y="245"/>
                  <a:pt x="9827" y="333"/>
                </a:cubicBezTo>
                <a:cubicBezTo>
                  <a:pt x="9767" y="276"/>
                  <a:pt x="9727" y="235"/>
                  <a:pt x="9694" y="204"/>
                </a:cubicBezTo>
                <a:cubicBezTo>
                  <a:pt x="9745" y="177"/>
                  <a:pt x="9798" y="150"/>
                  <a:pt x="9863" y="115"/>
                </a:cubicBezTo>
                <a:cubicBezTo>
                  <a:pt x="9818" y="68"/>
                  <a:pt x="9785" y="33"/>
                  <a:pt x="9753" y="1"/>
                </a:cubicBezTo>
                <a:cubicBezTo>
                  <a:pt x="9717" y="35"/>
                  <a:pt x="9686" y="85"/>
                  <a:pt x="9644" y="99"/>
                </a:cubicBezTo>
                <a:cubicBezTo>
                  <a:pt x="9545" y="129"/>
                  <a:pt x="9440" y="142"/>
                  <a:pt x="9341" y="160"/>
                </a:cubicBezTo>
                <a:cubicBezTo>
                  <a:pt x="9331" y="209"/>
                  <a:pt x="9323" y="250"/>
                  <a:pt x="9312" y="297"/>
                </a:cubicBezTo>
                <a:cubicBezTo>
                  <a:pt x="9243" y="249"/>
                  <a:pt x="9194" y="224"/>
                  <a:pt x="9157" y="224"/>
                </a:cubicBezTo>
                <a:cubicBezTo>
                  <a:pt x="9103" y="224"/>
                  <a:pt x="9078" y="280"/>
                  <a:pt x="9056" y="400"/>
                </a:cubicBezTo>
                <a:cubicBezTo>
                  <a:pt x="9140" y="396"/>
                  <a:pt x="9223" y="391"/>
                  <a:pt x="9321" y="384"/>
                </a:cubicBezTo>
                <a:lnTo>
                  <a:pt x="9321" y="384"/>
                </a:lnTo>
                <a:cubicBezTo>
                  <a:pt x="9316" y="475"/>
                  <a:pt x="9312" y="563"/>
                  <a:pt x="9308" y="638"/>
                </a:cubicBezTo>
                <a:cubicBezTo>
                  <a:pt x="9282" y="646"/>
                  <a:pt x="9260" y="649"/>
                  <a:pt x="9242" y="649"/>
                </a:cubicBezTo>
                <a:cubicBezTo>
                  <a:pt x="9181" y="649"/>
                  <a:pt x="9155" y="609"/>
                  <a:pt x="9133" y="554"/>
                </a:cubicBezTo>
                <a:cubicBezTo>
                  <a:pt x="9093" y="460"/>
                  <a:pt x="9043" y="417"/>
                  <a:pt x="8967" y="417"/>
                </a:cubicBezTo>
                <a:cubicBezTo>
                  <a:pt x="8925" y="417"/>
                  <a:pt x="8876" y="429"/>
                  <a:pt x="8815" y="453"/>
                </a:cubicBezTo>
                <a:cubicBezTo>
                  <a:pt x="8838" y="492"/>
                  <a:pt x="8860" y="530"/>
                  <a:pt x="8896" y="588"/>
                </a:cubicBezTo>
                <a:cubicBezTo>
                  <a:pt x="8787" y="595"/>
                  <a:pt x="8702" y="600"/>
                  <a:pt x="8610" y="605"/>
                </a:cubicBezTo>
                <a:cubicBezTo>
                  <a:pt x="8636" y="673"/>
                  <a:pt x="8657" y="723"/>
                  <a:pt x="8677" y="772"/>
                </a:cubicBezTo>
                <a:cubicBezTo>
                  <a:pt x="8619" y="797"/>
                  <a:pt x="8577" y="817"/>
                  <a:pt x="8539" y="833"/>
                </a:cubicBezTo>
                <a:cubicBezTo>
                  <a:pt x="8555" y="905"/>
                  <a:pt x="8568" y="965"/>
                  <a:pt x="8584" y="1039"/>
                </a:cubicBezTo>
                <a:cubicBezTo>
                  <a:pt x="8487" y="1002"/>
                  <a:pt x="8411" y="975"/>
                  <a:pt x="8311" y="939"/>
                </a:cubicBezTo>
                <a:cubicBezTo>
                  <a:pt x="8243" y="1052"/>
                  <a:pt x="8180" y="1158"/>
                  <a:pt x="8097" y="1295"/>
                </a:cubicBezTo>
                <a:cubicBezTo>
                  <a:pt x="8076" y="1299"/>
                  <a:pt x="8006" y="1310"/>
                  <a:pt x="7932" y="1321"/>
                </a:cubicBezTo>
                <a:cubicBezTo>
                  <a:pt x="7961" y="1372"/>
                  <a:pt x="7983" y="1413"/>
                  <a:pt x="8018" y="1475"/>
                </a:cubicBezTo>
                <a:cubicBezTo>
                  <a:pt x="7890" y="1493"/>
                  <a:pt x="7784" y="1509"/>
                  <a:pt x="7654" y="1527"/>
                </a:cubicBezTo>
                <a:cubicBezTo>
                  <a:pt x="7758" y="1596"/>
                  <a:pt x="7834" y="1646"/>
                  <a:pt x="7907" y="1698"/>
                </a:cubicBezTo>
                <a:cubicBezTo>
                  <a:pt x="7917" y="1706"/>
                  <a:pt x="7932" y="1708"/>
                  <a:pt x="7947" y="1708"/>
                </a:cubicBezTo>
                <a:cubicBezTo>
                  <a:pt x="7971" y="1708"/>
                  <a:pt x="7997" y="1703"/>
                  <a:pt x="8021" y="1703"/>
                </a:cubicBezTo>
                <a:cubicBezTo>
                  <a:pt x="8066" y="1703"/>
                  <a:pt x="8100" y="1720"/>
                  <a:pt x="8083" y="1819"/>
                </a:cubicBezTo>
                <a:cubicBezTo>
                  <a:pt x="8034" y="1797"/>
                  <a:pt x="7992" y="1773"/>
                  <a:pt x="7947" y="1761"/>
                </a:cubicBezTo>
                <a:cubicBezTo>
                  <a:pt x="7894" y="1746"/>
                  <a:pt x="7838" y="1741"/>
                  <a:pt x="7787" y="1732"/>
                </a:cubicBezTo>
                <a:cubicBezTo>
                  <a:pt x="7768" y="1780"/>
                  <a:pt x="7754" y="1813"/>
                  <a:pt x="7738" y="1851"/>
                </a:cubicBezTo>
                <a:cubicBezTo>
                  <a:pt x="7691" y="1740"/>
                  <a:pt x="7691" y="1740"/>
                  <a:pt x="7575" y="1735"/>
                </a:cubicBezTo>
                <a:cubicBezTo>
                  <a:pt x="7539" y="1986"/>
                  <a:pt x="7468" y="2070"/>
                  <a:pt x="7224" y="2132"/>
                </a:cubicBezTo>
                <a:cubicBezTo>
                  <a:pt x="7289" y="2174"/>
                  <a:pt x="7339" y="2209"/>
                  <a:pt x="7369" y="2228"/>
                </a:cubicBezTo>
                <a:cubicBezTo>
                  <a:pt x="7346" y="2331"/>
                  <a:pt x="7326" y="2418"/>
                  <a:pt x="7307" y="2503"/>
                </a:cubicBezTo>
                <a:cubicBezTo>
                  <a:pt x="7258" y="2511"/>
                  <a:pt x="7216" y="2518"/>
                  <a:pt x="7172" y="2525"/>
                </a:cubicBezTo>
                <a:cubicBezTo>
                  <a:pt x="7172" y="2526"/>
                  <a:pt x="7173" y="2526"/>
                  <a:pt x="7173" y="2527"/>
                </a:cubicBezTo>
                <a:lnTo>
                  <a:pt x="7173" y="2527"/>
                </a:lnTo>
                <a:cubicBezTo>
                  <a:pt x="7172" y="2526"/>
                  <a:pt x="7170" y="2524"/>
                  <a:pt x="7169" y="2523"/>
                </a:cubicBezTo>
                <a:cubicBezTo>
                  <a:pt x="7171" y="2522"/>
                  <a:pt x="7172" y="2522"/>
                  <a:pt x="7174" y="2522"/>
                </a:cubicBezTo>
                <a:cubicBezTo>
                  <a:pt x="7279" y="2417"/>
                  <a:pt x="7263" y="2366"/>
                  <a:pt x="7098" y="2304"/>
                </a:cubicBezTo>
                <a:cubicBezTo>
                  <a:pt x="7091" y="2492"/>
                  <a:pt x="7091" y="2492"/>
                  <a:pt x="6929" y="2539"/>
                </a:cubicBezTo>
                <a:cubicBezTo>
                  <a:pt x="6937" y="2631"/>
                  <a:pt x="7140" y="2562"/>
                  <a:pt x="7073" y="2709"/>
                </a:cubicBezTo>
                <a:cubicBezTo>
                  <a:pt x="7018" y="2714"/>
                  <a:pt x="6963" y="2720"/>
                  <a:pt x="6910" y="2726"/>
                </a:cubicBezTo>
                <a:cubicBezTo>
                  <a:pt x="6948" y="2769"/>
                  <a:pt x="6989" y="2813"/>
                  <a:pt x="7037" y="2866"/>
                </a:cubicBezTo>
                <a:cubicBezTo>
                  <a:pt x="7011" y="2910"/>
                  <a:pt x="6985" y="2935"/>
                  <a:pt x="6960" y="2935"/>
                </a:cubicBezTo>
                <a:cubicBezTo>
                  <a:pt x="6937" y="2935"/>
                  <a:pt x="6915" y="2915"/>
                  <a:pt x="6894" y="2867"/>
                </a:cubicBezTo>
                <a:cubicBezTo>
                  <a:pt x="6877" y="2831"/>
                  <a:pt x="6900" y="2777"/>
                  <a:pt x="6909" y="2727"/>
                </a:cubicBezTo>
                <a:lnTo>
                  <a:pt x="6910" y="2727"/>
                </a:lnTo>
                <a:lnTo>
                  <a:pt x="6910" y="2725"/>
                </a:lnTo>
                <a:cubicBezTo>
                  <a:pt x="6816" y="2783"/>
                  <a:pt x="6721" y="2842"/>
                  <a:pt x="6614" y="2910"/>
                </a:cubicBezTo>
                <a:cubicBezTo>
                  <a:pt x="6695" y="2975"/>
                  <a:pt x="6778" y="3044"/>
                  <a:pt x="6650" y="3157"/>
                </a:cubicBezTo>
                <a:cubicBezTo>
                  <a:pt x="6594" y="3137"/>
                  <a:pt x="6535" y="3117"/>
                  <a:pt x="6468" y="3117"/>
                </a:cubicBezTo>
                <a:cubicBezTo>
                  <a:pt x="6421" y="3117"/>
                  <a:pt x="6371" y="3127"/>
                  <a:pt x="6316" y="3152"/>
                </a:cubicBezTo>
                <a:cubicBezTo>
                  <a:pt x="6390" y="3210"/>
                  <a:pt x="6445" y="3252"/>
                  <a:pt x="6530" y="3320"/>
                </a:cubicBezTo>
                <a:cubicBezTo>
                  <a:pt x="6398" y="3342"/>
                  <a:pt x="6305" y="3360"/>
                  <a:pt x="6226" y="3374"/>
                </a:cubicBezTo>
                <a:cubicBezTo>
                  <a:pt x="6213" y="3465"/>
                  <a:pt x="6202" y="3535"/>
                  <a:pt x="6192" y="3610"/>
                </a:cubicBezTo>
                <a:cubicBezTo>
                  <a:pt x="6097" y="3615"/>
                  <a:pt x="6020" y="3621"/>
                  <a:pt x="5908" y="3627"/>
                </a:cubicBezTo>
                <a:cubicBezTo>
                  <a:pt x="5977" y="3707"/>
                  <a:pt x="6020" y="3758"/>
                  <a:pt x="6080" y="3829"/>
                </a:cubicBezTo>
                <a:cubicBezTo>
                  <a:pt x="5978" y="3857"/>
                  <a:pt x="5900" y="3878"/>
                  <a:pt x="5831" y="3897"/>
                </a:cubicBezTo>
                <a:cubicBezTo>
                  <a:pt x="5795" y="4011"/>
                  <a:pt x="5753" y="4110"/>
                  <a:pt x="5732" y="4215"/>
                </a:cubicBezTo>
                <a:cubicBezTo>
                  <a:pt x="5712" y="4306"/>
                  <a:pt x="5665" y="4342"/>
                  <a:pt x="5577" y="4342"/>
                </a:cubicBezTo>
                <a:cubicBezTo>
                  <a:pt x="5536" y="4343"/>
                  <a:pt x="5497" y="4351"/>
                  <a:pt x="5403" y="4363"/>
                </a:cubicBezTo>
                <a:cubicBezTo>
                  <a:pt x="5539" y="4449"/>
                  <a:pt x="5628" y="4503"/>
                  <a:pt x="5754" y="4582"/>
                </a:cubicBezTo>
                <a:cubicBezTo>
                  <a:pt x="5562" y="4595"/>
                  <a:pt x="5413" y="4603"/>
                  <a:pt x="5249" y="4614"/>
                </a:cubicBezTo>
                <a:cubicBezTo>
                  <a:pt x="5280" y="4712"/>
                  <a:pt x="5305" y="4784"/>
                  <a:pt x="5327" y="4851"/>
                </a:cubicBezTo>
                <a:cubicBezTo>
                  <a:pt x="5304" y="4864"/>
                  <a:pt x="5280" y="4868"/>
                  <a:pt x="5257" y="4868"/>
                </a:cubicBezTo>
                <a:cubicBezTo>
                  <a:pt x="5208" y="4868"/>
                  <a:pt x="5159" y="4850"/>
                  <a:pt x="5114" y="4850"/>
                </a:cubicBezTo>
                <a:cubicBezTo>
                  <a:pt x="5075" y="4850"/>
                  <a:pt x="5039" y="4864"/>
                  <a:pt x="5009" y="4915"/>
                </a:cubicBezTo>
                <a:cubicBezTo>
                  <a:pt x="5040" y="4961"/>
                  <a:pt x="5073" y="5007"/>
                  <a:pt x="5090" y="5032"/>
                </a:cubicBezTo>
                <a:cubicBezTo>
                  <a:pt x="4989" y="5150"/>
                  <a:pt x="4898" y="5258"/>
                  <a:pt x="4810" y="5361"/>
                </a:cubicBezTo>
                <a:cubicBezTo>
                  <a:pt x="4913" y="5483"/>
                  <a:pt x="5007" y="5576"/>
                  <a:pt x="4859" y="5701"/>
                </a:cubicBezTo>
                <a:cubicBezTo>
                  <a:pt x="4820" y="5633"/>
                  <a:pt x="4775" y="5613"/>
                  <a:pt x="4729" y="5613"/>
                </a:cubicBezTo>
                <a:cubicBezTo>
                  <a:pt x="4665" y="5613"/>
                  <a:pt x="4596" y="5650"/>
                  <a:pt x="4530" y="5650"/>
                </a:cubicBezTo>
                <a:cubicBezTo>
                  <a:pt x="4509" y="5650"/>
                  <a:pt x="4489" y="5647"/>
                  <a:pt x="4468" y="5637"/>
                </a:cubicBezTo>
                <a:lnTo>
                  <a:pt x="4468" y="5637"/>
                </a:lnTo>
                <a:cubicBezTo>
                  <a:pt x="4467" y="5790"/>
                  <a:pt x="4731" y="5711"/>
                  <a:pt x="4665" y="5889"/>
                </a:cubicBezTo>
                <a:cubicBezTo>
                  <a:pt x="4547" y="5895"/>
                  <a:pt x="4439" y="5902"/>
                  <a:pt x="4319" y="5910"/>
                </a:cubicBezTo>
                <a:cubicBezTo>
                  <a:pt x="4337" y="5960"/>
                  <a:pt x="4367" y="5998"/>
                  <a:pt x="4357" y="6018"/>
                </a:cubicBezTo>
                <a:cubicBezTo>
                  <a:pt x="4286" y="6156"/>
                  <a:pt x="4139" y="6249"/>
                  <a:pt x="4121" y="6421"/>
                </a:cubicBezTo>
                <a:cubicBezTo>
                  <a:pt x="4119" y="6434"/>
                  <a:pt x="4045" y="6431"/>
                  <a:pt x="4010" y="6446"/>
                </a:cubicBezTo>
                <a:cubicBezTo>
                  <a:pt x="3991" y="6455"/>
                  <a:pt x="3977" y="6486"/>
                  <a:pt x="3971" y="6508"/>
                </a:cubicBezTo>
                <a:cubicBezTo>
                  <a:pt x="3941" y="6651"/>
                  <a:pt x="3915" y="6794"/>
                  <a:pt x="3889" y="6935"/>
                </a:cubicBezTo>
                <a:cubicBezTo>
                  <a:pt x="3820" y="6960"/>
                  <a:pt x="3758" y="6981"/>
                  <a:pt x="3694" y="7003"/>
                </a:cubicBezTo>
                <a:cubicBezTo>
                  <a:pt x="3715" y="7096"/>
                  <a:pt x="3734" y="7180"/>
                  <a:pt x="3754" y="7267"/>
                </a:cubicBezTo>
                <a:cubicBezTo>
                  <a:pt x="3650" y="7279"/>
                  <a:pt x="3566" y="7288"/>
                  <a:pt x="3467" y="7299"/>
                </a:cubicBezTo>
                <a:cubicBezTo>
                  <a:pt x="3499" y="7388"/>
                  <a:pt x="3523" y="7456"/>
                  <a:pt x="3551" y="7538"/>
                </a:cubicBezTo>
                <a:cubicBezTo>
                  <a:pt x="3441" y="7560"/>
                  <a:pt x="3348" y="7578"/>
                  <a:pt x="3255" y="7597"/>
                </a:cubicBezTo>
                <a:cubicBezTo>
                  <a:pt x="3284" y="7687"/>
                  <a:pt x="3310" y="7770"/>
                  <a:pt x="3336" y="7852"/>
                </a:cubicBezTo>
                <a:cubicBezTo>
                  <a:pt x="3257" y="7873"/>
                  <a:pt x="3176" y="7893"/>
                  <a:pt x="3064" y="7922"/>
                </a:cubicBezTo>
                <a:cubicBezTo>
                  <a:pt x="3106" y="8008"/>
                  <a:pt x="3144" y="8087"/>
                  <a:pt x="3190" y="8181"/>
                </a:cubicBezTo>
                <a:cubicBezTo>
                  <a:pt x="3167" y="8175"/>
                  <a:pt x="3148" y="8173"/>
                  <a:pt x="3131" y="8173"/>
                </a:cubicBezTo>
                <a:cubicBezTo>
                  <a:pt x="3018" y="8173"/>
                  <a:pt x="3012" y="8286"/>
                  <a:pt x="3013" y="8359"/>
                </a:cubicBezTo>
                <a:cubicBezTo>
                  <a:pt x="3014" y="8458"/>
                  <a:pt x="3053" y="8575"/>
                  <a:pt x="3117" y="8648"/>
                </a:cubicBezTo>
                <a:cubicBezTo>
                  <a:pt x="3176" y="8716"/>
                  <a:pt x="3290" y="8734"/>
                  <a:pt x="3399" y="8784"/>
                </a:cubicBezTo>
                <a:cubicBezTo>
                  <a:pt x="3316" y="8825"/>
                  <a:pt x="3252" y="8854"/>
                  <a:pt x="3164" y="8898"/>
                </a:cubicBezTo>
                <a:cubicBezTo>
                  <a:pt x="3210" y="9000"/>
                  <a:pt x="3251" y="9093"/>
                  <a:pt x="3307" y="9221"/>
                </a:cubicBezTo>
                <a:cubicBezTo>
                  <a:pt x="3291" y="9214"/>
                  <a:pt x="3277" y="9210"/>
                  <a:pt x="3264" y="9210"/>
                </a:cubicBezTo>
                <a:cubicBezTo>
                  <a:pt x="3178" y="9210"/>
                  <a:pt x="3132" y="9352"/>
                  <a:pt x="3052" y="9352"/>
                </a:cubicBezTo>
                <a:cubicBezTo>
                  <a:pt x="3022" y="9352"/>
                  <a:pt x="2988" y="9333"/>
                  <a:pt x="2945" y="9279"/>
                </a:cubicBezTo>
                <a:cubicBezTo>
                  <a:pt x="3004" y="9165"/>
                  <a:pt x="3092" y="9066"/>
                  <a:pt x="3035" y="8919"/>
                </a:cubicBezTo>
                <a:cubicBezTo>
                  <a:pt x="2997" y="8824"/>
                  <a:pt x="2924" y="8772"/>
                  <a:pt x="2845" y="8772"/>
                </a:cubicBezTo>
                <a:cubicBezTo>
                  <a:pt x="2840" y="8772"/>
                  <a:pt x="2835" y="8773"/>
                  <a:pt x="2829" y="8773"/>
                </a:cubicBezTo>
                <a:cubicBezTo>
                  <a:pt x="2780" y="8776"/>
                  <a:pt x="2706" y="8869"/>
                  <a:pt x="2702" y="8925"/>
                </a:cubicBezTo>
                <a:cubicBezTo>
                  <a:pt x="2696" y="9046"/>
                  <a:pt x="2587" y="9140"/>
                  <a:pt x="2645" y="9279"/>
                </a:cubicBezTo>
                <a:cubicBezTo>
                  <a:pt x="2696" y="9401"/>
                  <a:pt x="2553" y="9403"/>
                  <a:pt x="2487" y="9441"/>
                </a:cubicBezTo>
                <a:cubicBezTo>
                  <a:pt x="2502" y="9645"/>
                  <a:pt x="2502" y="9645"/>
                  <a:pt x="2379" y="9800"/>
                </a:cubicBezTo>
                <a:cubicBezTo>
                  <a:pt x="2275" y="9932"/>
                  <a:pt x="2267" y="10058"/>
                  <a:pt x="2362" y="10213"/>
                </a:cubicBezTo>
                <a:cubicBezTo>
                  <a:pt x="2409" y="10290"/>
                  <a:pt x="2450" y="10362"/>
                  <a:pt x="2429" y="10426"/>
                </a:cubicBezTo>
                <a:cubicBezTo>
                  <a:pt x="2329" y="10394"/>
                  <a:pt x="2247" y="10369"/>
                  <a:pt x="2159" y="10342"/>
                </a:cubicBezTo>
                <a:lnTo>
                  <a:pt x="2159" y="10342"/>
                </a:lnTo>
                <a:cubicBezTo>
                  <a:pt x="2143" y="10504"/>
                  <a:pt x="2129" y="10633"/>
                  <a:pt x="2269" y="10704"/>
                </a:cubicBezTo>
                <a:cubicBezTo>
                  <a:pt x="2147" y="10885"/>
                  <a:pt x="2147" y="10885"/>
                  <a:pt x="2185" y="11062"/>
                </a:cubicBezTo>
                <a:cubicBezTo>
                  <a:pt x="2127" y="11060"/>
                  <a:pt x="2074" y="11057"/>
                  <a:pt x="2003" y="11053"/>
                </a:cubicBezTo>
                <a:lnTo>
                  <a:pt x="2003" y="11053"/>
                </a:lnTo>
                <a:cubicBezTo>
                  <a:pt x="1955" y="11240"/>
                  <a:pt x="1986" y="11423"/>
                  <a:pt x="2040" y="11609"/>
                </a:cubicBezTo>
                <a:cubicBezTo>
                  <a:pt x="1973" y="11636"/>
                  <a:pt x="1915" y="11660"/>
                  <a:pt x="1857" y="11682"/>
                </a:cubicBezTo>
                <a:cubicBezTo>
                  <a:pt x="1895" y="11821"/>
                  <a:pt x="1895" y="11821"/>
                  <a:pt x="1997" y="11916"/>
                </a:cubicBezTo>
                <a:cubicBezTo>
                  <a:pt x="1976" y="12024"/>
                  <a:pt x="1956" y="12124"/>
                  <a:pt x="1933" y="12248"/>
                </a:cubicBezTo>
                <a:cubicBezTo>
                  <a:pt x="1899" y="12193"/>
                  <a:pt x="1878" y="12142"/>
                  <a:pt x="1842" y="12105"/>
                </a:cubicBezTo>
                <a:cubicBezTo>
                  <a:pt x="1817" y="12079"/>
                  <a:pt x="1773" y="12074"/>
                  <a:pt x="1736" y="12060"/>
                </a:cubicBezTo>
                <a:cubicBezTo>
                  <a:pt x="1720" y="12103"/>
                  <a:pt x="1697" y="12144"/>
                  <a:pt x="1690" y="12187"/>
                </a:cubicBezTo>
                <a:cubicBezTo>
                  <a:pt x="1685" y="12207"/>
                  <a:pt x="1707" y="12234"/>
                  <a:pt x="1723" y="12253"/>
                </a:cubicBezTo>
                <a:cubicBezTo>
                  <a:pt x="1799" y="12345"/>
                  <a:pt x="1900" y="12468"/>
                  <a:pt x="1819" y="12563"/>
                </a:cubicBezTo>
                <a:cubicBezTo>
                  <a:pt x="1726" y="12671"/>
                  <a:pt x="1837" y="12806"/>
                  <a:pt x="1710" y="12895"/>
                </a:cubicBezTo>
                <a:cubicBezTo>
                  <a:pt x="1801" y="12958"/>
                  <a:pt x="1886" y="13017"/>
                  <a:pt x="1963" y="13071"/>
                </a:cubicBezTo>
                <a:cubicBezTo>
                  <a:pt x="1852" y="13095"/>
                  <a:pt x="1732" y="13124"/>
                  <a:pt x="1600" y="13155"/>
                </a:cubicBezTo>
                <a:cubicBezTo>
                  <a:pt x="1647" y="13213"/>
                  <a:pt x="1670" y="13240"/>
                  <a:pt x="1709" y="13287"/>
                </a:cubicBezTo>
                <a:cubicBezTo>
                  <a:pt x="1624" y="13311"/>
                  <a:pt x="1566" y="13328"/>
                  <a:pt x="1512" y="13344"/>
                </a:cubicBezTo>
                <a:cubicBezTo>
                  <a:pt x="1517" y="13404"/>
                  <a:pt x="1535" y="13484"/>
                  <a:pt x="1519" y="13493"/>
                </a:cubicBezTo>
                <a:cubicBezTo>
                  <a:pt x="1379" y="13568"/>
                  <a:pt x="1483" y="13644"/>
                  <a:pt x="1508" y="13719"/>
                </a:cubicBezTo>
                <a:cubicBezTo>
                  <a:pt x="1509" y="13718"/>
                  <a:pt x="1512" y="13717"/>
                  <a:pt x="1513" y="13715"/>
                </a:cubicBezTo>
                <a:cubicBezTo>
                  <a:pt x="1514" y="13718"/>
                  <a:pt x="1517" y="13718"/>
                  <a:pt x="1518" y="13720"/>
                </a:cubicBezTo>
                <a:cubicBezTo>
                  <a:pt x="1541" y="13720"/>
                  <a:pt x="1565" y="13718"/>
                  <a:pt x="1589" y="13718"/>
                </a:cubicBezTo>
                <a:cubicBezTo>
                  <a:pt x="1648" y="13718"/>
                  <a:pt x="1704" y="13732"/>
                  <a:pt x="1737" y="13832"/>
                </a:cubicBezTo>
                <a:cubicBezTo>
                  <a:pt x="1644" y="13808"/>
                  <a:pt x="1559" y="13816"/>
                  <a:pt x="1518" y="13720"/>
                </a:cubicBezTo>
                <a:lnTo>
                  <a:pt x="1508" y="13720"/>
                </a:lnTo>
                <a:lnTo>
                  <a:pt x="1508" y="13719"/>
                </a:lnTo>
                <a:cubicBezTo>
                  <a:pt x="1464" y="13750"/>
                  <a:pt x="1420" y="13781"/>
                  <a:pt x="1365" y="13818"/>
                </a:cubicBezTo>
                <a:cubicBezTo>
                  <a:pt x="1413" y="13870"/>
                  <a:pt x="1455" y="13915"/>
                  <a:pt x="1502" y="13965"/>
                </a:cubicBezTo>
                <a:cubicBezTo>
                  <a:pt x="1439" y="14004"/>
                  <a:pt x="1392" y="14031"/>
                  <a:pt x="1329" y="14068"/>
                </a:cubicBezTo>
                <a:cubicBezTo>
                  <a:pt x="1397" y="14119"/>
                  <a:pt x="1451" y="14160"/>
                  <a:pt x="1545" y="14230"/>
                </a:cubicBezTo>
                <a:cubicBezTo>
                  <a:pt x="1431" y="14236"/>
                  <a:pt x="1365" y="14241"/>
                  <a:pt x="1248" y="14248"/>
                </a:cubicBezTo>
                <a:cubicBezTo>
                  <a:pt x="1336" y="14391"/>
                  <a:pt x="1405" y="14502"/>
                  <a:pt x="1470" y="14605"/>
                </a:cubicBezTo>
                <a:cubicBezTo>
                  <a:pt x="1404" y="14635"/>
                  <a:pt x="1343" y="14665"/>
                  <a:pt x="1268" y="14702"/>
                </a:cubicBezTo>
                <a:cubicBezTo>
                  <a:pt x="1359" y="14787"/>
                  <a:pt x="1448" y="14821"/>
                  <a:pt x="1538" y="14821"/>
                </a:cubicBezTo>
                <a:cubicBezTo>
                  <a:pt x="1593" y="14821"/>
                  <a:pt x="1649" y="14808"/>
                  <a:pt x="1707" y="14786"/>
                </a:cubicBezTo>
                <a:cubicBezTo>
                  <a:pt x="1673" y="14724"/>
                  <a:pt x="1638" y="14662"/>
                  <a:pt x="1591" y="14578"/>
                </a:cubicBezTo>
                <a:cubicBezTo>
                  <a:pt x="1744" y="14568"/>
                  <a:pt x="1856" y="14562"/>
                  <a:pt x="1983" y="14554"/>
                </a:cubicBezTo>
                <a:lnTo>
                  <a:pt x="1983" y="14554"/>
                </a:lnTo>
                <a:cubicBezTo>
                  <a:pt x="1925" y="14585"/>
                  <a:pt x="1878" y="14610"/>
                  <a:pt x="1822" y="14639"/>
                </a:cubicBezTo>
                <a:cubicBezTo>
                  <a:pt x="1861" y="14699"/>
                  <a:pt x="1890" y="14741"/>
                  <a:pt x="1890" y="14741"/>
                </a:cubicBezTo>
                <a:cubicBezTo>
                  <a:pt x="1851" y="14840"/>
                  <a:pt x="1816" y="14901"/>
                  <a:pt x="1805" y="14964"/>
                </a:cubicBezTo>
                <a:cubicBezTo>
                  <a:pt x="1790" y="15061"/>
                  <a:pt x="1722" y="15217"/>
                  <a:pt x="1654" y="15271"/>
                </a:cubicBezTo>
                <a:lnTo>
                  <a:pt x="1654" y="15271"/>
                </a:lnTo>
                <a:cubicBezTo>
                  <a:pt x="1579" y="15222"/>
                  <a:pt x="1503" y="15172"/>
                  <a:pt x="1434" y="15127"/>
                </a:cubicBezTo>
                <a:cubicBezTo>
                  <a:pt x="1496" y="15006"/>
                  <a:pt x="1666" y="15140"/>
                  <a:pt x="1706" y="14953"/>
                </a:cubicBezTo>
                <a:lnTo>
                  <a:pt x="1706" y="14953"/>
                </a:lnTo>
                <a:cubicBezTo>
                  <a:pt x="1682" y="14962"/>
                  <a:pt x="1659" y="14965"/>
                  <a:pt x="1636" y="14965"/>
                </a:cubicBezTo>
                <a:cubicBezTo>
                  <a:pt x="1532" y="14965"/>
                  <a:pt x="1439" y="14889"/>
                  <a:pt x="1340" y="14889"/>
                </a:cubicBezTo>
                <a:cubicBezTo>
                  <a:pt x="1300" y="14889"/>
                  <a:pt x="1259" y="14901"/>
                  <a:pt x="1216" y="14936"/>
                </a:cubicBezTo>
                <a:cubicBezTo>
                  <a:pt x="1304" y="15141"/>
                  <a:pt x="1293" y="15265"/>
                  <a:pt x="1118" y="15428"/>
                </a:cubicBezTo>
                <a:cubicBezTo>
                  <a:pt x="1159" y="15474"/>
                  <a:pt x="1202" y="15520"/>
                  <a:pt x="1254" y="15574"/>
                </a:cubicBezTo>
                <a:cubicBezTo>
                  <a:pt x="1174" y="15595"/>
                  <a:pt x="1112" y="15610"/>
                  <a:pt x="1038" y="15629"/>
                </a:cubicBezTo>
                <a:cubicBezTo>
                  <a:pt x="1028" y="15824"/>
                  <a:pt x="990" y="16017"/>
                  <a:pt x="1016" y="16200"/>
                </a:cubicBezTo>
                <a:cubicBezTo>
                  <a:pt x="1032" y="16314"/>
                  <a:pt x="1003" y="16392"/>
                  <a:pt x="985" y="16490"/>
                </a:cubicBezTo>
                <a:cubicBezTo>
                  <a:pt x="972" y="16557"/>
                  <a:pt x="970" y="16641"/>
                  <a:pt x="957" y="16719"/>
                </a:cubicBezTo>
                <a:cubicBezTo>
                  <a:pt x="951" y="16763"/>
                  <a:pt x="1011" y="16817"/>
                  <a:pt x="1035" y="16858"/>
                </a:cubicBezTo>
                <a:cubicBezTo>
                  <a:pt x="1006" y="16906"/>
                  <a:pt x="959" y="16953"/>
                  <a:pt x="947" y="17007"/>
                </a:cubicBezTo>
                <a:cubicBezTo>
                  <a:pt x="934" y="17070"/>
                  <a:pt x="951" y="17140"/>
                  <a:pt x="956" y="17220"/>
                </a:cubicBezTo>
                <a:cubicBezTo>
                  <a:pt x="976" y="17236"/>
                  <a:pt x="1014" y="17270"/>
                  <a:pt x="1058" y="17304"/>
                </a:cubicBezTo>
                <a:cubicBezTo>
                  <a:pt x="965" y="17371"/>
                  <a:pt x="889" y="17426"/>
                  <a:pt x="809" y="17485"/>
                </a:cubicBezTo>
                <a:cubicBezTo>
                  <a:pt x="891" y="17590"/>
                  <a:pt x="974" y="17628"/>
                  <a:pt x="1059" y="17628"/>
                </a:cubicBezTo>
                <a:cubicBezTo>
                  <a:pt x="1159" y="17628"/>
                  <a:pt x="1262" y="17575"/>
                  <a:pt x="1368" y="17523"/>
                </a:cubicBezTo>
                <a:lnTo>
                  <a:pt x="1188" y="17442"/>
                </a:lnTo>
                <a:cubicBezTo>
                  <a:pt x="1259" y="17297"/>
                  <a:pt x="1274" y="17267"/>
                  <a:pt x="1367" y="17267"/>
                </a:cubicBezTo>
                <a:cubicBezTo>
                  <a:pt x="1392" y="17267"/>
                  <a:pt x="1422" y="17270"/>
                  <a:pt x="1459" y="17272"/>
                </a:cubicBezTo>
                <a:cubicBezTo>
                  <a:pt x="1470" y="17376"/>
                  <a:pt x="1523" y="17505"/>
                  <a:pt x="1480" y="17565"/>
                </a:cubicBezTo>
                <a:cubicBezTo>
                  <a:pt x="1407" y="17664"/>
                  <a:pt x="1376" y="17742"/>
                  <a:pt x="1446" y="17849"/>
                </a:cubicBezTo>
                <a:cubicBezTo>
                  <a:pt x="1394" y="17856"/>
                  <a:pt x="1356" y="17860"/>
                  <a:pt x="1320" y="17864"/>
                </a:cubicBezTo>
                <a:cubicBezTo>
                  <a:pt x="1363" y="17908"/>
                  <a:pt x="1434" y="17935"/>
                  <a:pt x="1350" y="18029"/>
                </a:cubicBezTo>
                <a:cubicBezTo>
                  <a:pt x="1303" y="18081"/>
                  <a:pt x="1326" y="18197"/>
                  <a:pt x="1317" y="18287"/>
                </a:cubicBezTo>
                <a:cubicBezTo>
                  <a:pt x="1307" y="18287"/>
                  <a:pt x="1297" y="18287"/>
                  <a:pt x="1289" y="18287"/>
                </a:cubicBezTo>
                <a:cubicBezTo>
                  <a:pt x="1159" y="18287"/>
                  <a:pt x="1163" y="18273"/>
                  <a:pt x="1228" y="18054"/>
                </a:cubicBezTo>
                <a:cubicBezTo>
                  <a:pt x="1102" y="18002"/>
                  <a:pt x="1033" y="17916"/>
                  <a:pt x="1102" y="17773"/>
                </a:cubicBezTo>
                <a:lnTo>
                  <a:pt x="1108" y="17773"/>
                </a:lnTo>
                <a:cubicBezTo>
                  <a:pt x="1107" y="17771"/>
                  <a:pt x="1106" y="17770"/>
                  <a:pt x="1105" y="17767"/>
                </a:cubicBezTo>
                <a:lnTo>
                  <a:pt x="1098" y="17773"/>
                </a:lnTo>
                <a:cubicBezTo>
                  <a:pt x="998" y="17702"/>
                  <a:pt x="950" y="17668"/>
                  <a:pt x="907" y="17668"/>
                </a:cubicBezTo>
                <a:cubicBezTo>
                  <a:pt x="868" y="17668"/>
                  <a:pt x="832" y="17695"/>
                  <a:pt x="763" y="17746"/>
                </a:cubicBezTo>
                <a:cubicBezTo>
                  <a:pt x="798" y="17798"/>
                  <a:pt x="832" y="17850"/>
                  <a:pt x="867" y="17904"/>
                </a:cubicBezTo>
                <a:cubicBezTo>
                  <a:pt x="809" y="17968"/>
                  <a:pt x="758" y="18022"/>
                  <a:pt x="702" y="18083"/>
                </a:cubicBezTo>
                <a:cubicBezTo>
                  <a:pt x="884" y="18156"/>
                  <a:pt x="674" y="18244"/>
                  <a:pt x="691" y="18278"/>
                </a:cubicBezTo>
                <a:cubicBezTo>
                  <a:pt x="772" y="18364"/>
                  <a:pt x="814" y="18411"/>
                  <a:pt x="877" y="18479"/>
                </a:cubicBezTo>
                <a:cubicBezTo>
                  <a:pt x="710" y="18499"/>
                  <a:pt x="592" y="18543"/>
                  <a:pt x="664" y="18727"/>
                </a:cubicBezTo>
                <a:cubicBezTo>
                  <a:pt x="673" y="18747"/>
                  <a:pt x="637" y="18784"/>
                  <a:pt x="626" y="18814"/>
                </a:cubicBezTo>
                <a:cubicBezTo>
                  <a:pt x="585" y="18921"/>
                  <a:pt x="639" y="18979"/>
                  <a:pt x="737" y="18986"/>
                </a:cubicBezTo>
                <a:cubicBezTo>
                  <a:pt x="746" y="18987"/>
                  <a:pt x="754" y="18987"/>
                  <a:pt x="763" y="18987"/>
                </a:cubicBezTo>
                <a:cubicBezTo>
                  <a:pt x="827" y="18987"/>
                  <a:pt x="892" y="18969"/>
                  <a:pt x="956" y="18964"/>
                </a:cubicBezTo>
                <a:cubicBezTo>
                  <a:pt x="1040" y="18959"/>
                  <a:pt x="1126" y="18958"/>
                  <a:pt x="1223" y="18955"/>
                </a:cubicBezTo>
                <a:lnTo>
                  <a:pt x="1223" y="18955"/>
                </a:lnTo>
                <a:cubicBezTo>
                  <a:pt x="1174" y="19095"/>
                  <a:pt x="1140" y="19157"/>
                  <a:pt x="1094" y="19157"/>
                </a:cubicBezTo>
                <a:cubicBezTo>
                  <a:pt x="1074" y="19157"/>
                  <a:pt x="1051" y="19144"/>
                  <a:pt x="1025" y="19122"/>
                </a:cubicBezTo>
                <a:cubicBezTo>
                  <a:pt x="957" y="19063"/>
                  <a:pt x="891" y="19044"/>
                  <a:pt x="825" y="19044"/>
                </a:cubicBezTo>
                <a:cubicBezTo>
                  <a:pt x="753" y="19044"/>
                  <a:pt x="680" y="19067"/>
                  <a:pt x="603" y="19085"/>
                </a:cubicBezTo>
                <a:cubicBezTo>
                  <a:pt x="608" y="19172"/>
                  <a:pt x="648" y="19276"/>
                  <a:pt x="611" y="19325"/>
                </a:cubicBezTo>
                <a:cubicBezTo>
                  <a:pt x="543" y="19417"/>
                  <a:pt x="577" y="19502"/>
                  <a:pt x="563" y="19588"/>
                </a:cubicBezTo>
                <a:cubicBezTo>
                  <a:pt x="540" y="19716"/>
                  <a:pt x="605" y="19793"/>
                  <a:pt x="638" y="19899"/>
                </a:cubicBezTo>
                <a:cubicBezTo>
                  <a:pt x="582" y="19913"/>
                  <a:pt x="528" y="19928"/>
                  <a:pt x="481" y="19940"/>
                </a:cubicBezTo>
                <a:cubicBezTo>
                  <a:pt x="495" y="20168"/>
                  <a:pt x="508" y="20392"/>
                  <a:pt x="523" y="20616"/>
                </a:cubicBezTo>
                <a:cubicBezTo>
                  <a:pt x="538" y="20693"/>
                  <a:pt x="715" y="20682"/>
                  <a:pt x="655" y="20840"/>
                </a:cubicBezTo>
                <a:cubicBezTo>
                  <a:pt x="556" y="20845"/>
                  <a:pt x="469" y="20850"/>
                  <a:pt x="393" y="20855"/>
                </a:cubicBezTo>
                <a:cubicBezTo>
                  <a:pt x="400" y="20955"/>
                  <a:pt x="441" y="21079"/>
                  <a:pt x="403" y="21116"/>
                </a:cubicBezTo>
                <a:cubicBezTo>
                  <a:pt x="311" y="21200"/>
                  <a:pt x="355" y="21262"/>
                  <a:pt x="414" y="21297"/>
                </a:cubicBezTo>
                <a:cubicBezTo>
                  <a:pt x="559" y="21381"/>
                  <a:pt x="549" y="21535"/>
                  <a:pt x="597" y="21693"/>
                </a:cubicBezTo>
                <a:cubicBezTo>
                  <a:pt x="534" y="21679"/>
                  <a:pt x="472" y="21665"/>
                  <a:pt x="414" y="21652"/>
                </a:cubicBezTo>
                <a:cubicBezTo>
                  <a:pt x="428" y="21574"/>
                  <a:pt x="436" y="21521"/>
                  <a:pt x="454" y="21419"/>
                </a:cubicBezTo>
                <a:lnTo>
                  <a:pt x="454" y="21419"/>
                </a:lnTo>
                <a:cubicBezTo>
                  <a:pt x="254" y="21633"/>
                  <a:pt x="253" y="21698"/>
                  <a:pt x="388" y="21852"/>
                </a:cubicBezTo>
                <a:cubicBezTo>
                  <a:pt x="434" y="21907"/>
                  <a:pt x="464" y="21972"/>
                  <a:pt x="502" y="22033"/>
                </a:cubicBezTo>
                <a:cubicBezTo>
                  <a:pt x="377" y="22087"/>
                  <a:pt x="563" y="22167"/>
                  <a:pt x="483" y="22238"/>
                </a:cubicBezTo>
                <a:cubicBezTo>
                  <a:pt x="408" y="22207"/>
                  <a:pt x="337" y="22178"/>
                  <a:pt x="232" y="22134"/>
                </a:cubicBezTo>
                <a:lnTo>
                  <a:pt x="232" y="22134"/>
                </a:lnTo>
                <a:cubicBezTo>
                  <a:pt x="290" y="22337"/>
                  <a:pt x="339" y="22507"/>
                  <a:pt x="398" y="22710"/>
                </a:cubicBezTo>
                <a:cubicBezTo>
                  <a:pt x="435" y="22659"/>
                  <a:pt x="454" y="22634"/>
                  <a:pt x="482" y="22595"/>
                </a:cubicBezTo>
                <a:cubicBezTo>
                  <a:pt x="559" y="22705"/>
                  <a:pt x="670" y="22753"/>
                  <a:pt x="810" y="22753"/>
                </a:cubicBezTo>
                <a:cubicBezTo>
                  <a:pt x="811" y="22753"/>
                  <a:pt x="813" y="22753"/>
                  <a:pt x="814" y="22753"/>
                </a:cubicBezTo>
                <a:cubicBezTo>
                  <a:pt x="815" y="22753"/>
                  <a:pt x="815" y="22753"/>
                  <a:pt x="816" y="22753"/>
                </a:cubicBezTo>
                <a:cubicBezTo>
                  <a:pt x="911" y="22753"/>
                  <a:pt x="998" y="22853"/>
                  <a:pt x="946" y="22917"/>
                </a:cubicBezTo>
                <a:cubicBezTo>
                  <a:pt x="806" y="23086"/>
                  <a:pt x="929" y="23282"/>
                  <a:pt x="816" y="23477"/>
                </a:cubicBezTo>
                <a:cubicBezTo>
                  <a:pt x="973" y="23508"/>
                  <a:pt x="1100" y="23534"/>
                  <a:pt x="1240" y="23563"/>
                </a:cubicBezTo>
                <a:cubicBezTo>
                  <a:pt x="1247" y="23616"/>
                  <a:pt x="1256" y="23675"/>
                  <a:pt x="1268" y="23761"/>
                </a:cubicBezTo>
                <a:cubicBezTo>
                  <a:pt x="1169" y="23688"/>
                  <a:pt x="1084" y="23618"/>
                  <a:pt x="981" y="23618"/>
                </a:cubicBezTo>
                <a:cubicBezTo>
                  <a:pt x="941" y="23618"/>
                  <a:pt x="898" y="23629"/>
                  <a:pt x="852" y="23653"/>
                </a:cubicBezTo>
                <a:cubicBezTo>
                  <a:pt x="887" y="23723"/>
                  <a:pt x="920" y="23787"/>
                  <a:pt x="957" y="23862"/>
                </a:cubicBezTo>
                <a:cubicBezTo>
                  <a:pt x="866" y="23946"/>
                  <a:pt x="769" y="24033"/>
                  <a:pt x="674" y="24119"/>
                </a:cubicBezTo>
                <a:lnTo>
                  <a:pt x="678" y="24119"/>
                </a:lnTo>
                <a:cubicBezTo>
                  <a:pt x="676" y="24119"/>
                  <a:pt x="675" y="24121"/>
                  <a:pt x="674" y="24122"/>
                </a:cubicBezTo>
                <a:cubicBezTo>
                  <a:pt x="721" y="24152"/>
                  <a:pt x="768" y="24181"/>
                  <a:pt x="839" y="24226"/>
                </a:cubicBezTo>
                <a:cubicBezTo>
                  <a:pt x="756" y="24291"/>
                  <a:pt x="709" y="24327"/>
                  <a:pt x="660" y="24366"/>
                </a:cubicBezTo>
                <a:cubicBezTo>
                  <a:pt x="704" y="24421"/>
                  <a:pt x="748" y="24478"/>
                  <a:pt x="774" y="24514"/>
                </a:cubicBezTo>
                <a:cubicBezTo>
                  <a:pt x="752" y="24622"/>
                  <a:pt x="711" y="24707"/>
                  <a:pt x="725" y="24784"/>
                </a:cubicBezTo>
                <a:cubicBezTo>
                  <a:pt x="748" y="24915"/>
                  <a:pt x="691" y="24932"/>
                  <a:pt x="608" y="24932"/>
                </a:cubicBezTo>
                <a:cubicBezTo>
                  <a:pt x="598" y="24932"/>
                  <a:pt x="587" y="24932"/>
                  <a:pt x="576" y="24931"/>
                </a:cubicBezTo>
                <a:cubicBezTo>
                  <a:pt x="554" y="24843"/>
                  <a:pt x="533" y="24758"/>
                  <a:pt x="512" y="24671"/>
                </a:cubicBezTo>
                <a:cubicBezTo>
                  <a:pt x="648" y="24592"/>
                  <a:pt x="647" y="24580"/>
                  <a:pt x="457" y="24457"/>
                </a:cubicBezTo>
                <a:cubicBezTo>
                  <a:pt x="610" y="24394"/>
                  <a:pt x="518" y="24188"/>
                  <a:pt x="674" y="24123"/>
                </a:cubicBezTo>
                <a:cubicBezTo>
                  <a:pt x="674" y="24122"/>
                  <a:pt x="673" y="24122"/>
                  <a:pt x="673" y="24122"/>
                </a:cubicBezTo>
                <a:lnTo>
                  <a:pt x="674" y="24121"/>
                </a:lnTo>
                <a:lnTo>
                  <a:pt x="674" y="24121"/>
                </a:lnTo>
                <a:cubicBezTo>
                  <a:pt x="454" y="24122"/>
                  <a:pt x="377" y="24301"/>
                  <a:pt x="278" y="24496"/>
                </a:cubicBezTo>
                <a:cubicBezTo>
                  <a:pt x="269" y="24368"/>
                  <a:pt x="264" y="24287"/>
                  <a:pt x="259" y="24192"/>
                </a:cubicBezTo>
                <a:cubicBezTo>
                  <a:pt x="577" y="24119"/>
                  <a:pt x="483" y="23908"/>
                  <a:pt x="403" y="23691"/>
                </a:cubicBezTo>
                <a:cubicBezTo>
                  <a:pt x="493" y="23685"/>
                  <a:pt x="563" y="23681"/>
                  <a:pt x="650" y="23676"/>
                </a:cubicBezTo>
                <a:cubicBezTo>
                  <a:pt x="618" y="23627"/>
                  <a:pt x="597" y="23591"/>
                  <a:pt x="576" y="23560"/>
                </a:cubicBezTo>
                <a:cubicBezTo>
                  <a:pt x="617" y="23539"/>
                  <a:pt x="653" y="23523"/>
                  <a:pt x="704" y="23498"/>
                </a:cubicBezTo>
                <a:cubicBezTo>
                  <a:pt x="605" y="23466"/>
                  <a:pt x="533" y="23443"/>
                  <a:pt x="407" y="23403"/>
                </a:cubicBezTo>
                <a:cubicBezTo>
                  <a:pt x="686" y="23262"/>
                  <a:pt x="392" y="23160"/>
                  <a:pt x="455" y="23042"/>
                </a:cubicBezTo>
                <a:cubicBezTo>
                  <a:pt x="508" y="23030"/>
                  <a:pt x="561" y="23017"/>
                  <a:pt x="665" y="22993"/>
                </a:cubicBezTo>
                <a:cubicBezTo>
                  <a:pt x="559" y="22888"/>
                  <a:pt x="481" y="22811"/>
                  <a:pt x="353" y="22685"/>
                </a:cubicBezTo>
                <a:cubicBezTo>
                  <a:pt x="308" y="22908"/>
                  <a:pt x="353" y="23098"/>
                  <a:pt x="202" y="23212"/>
                </a:cubicBezTo>
                <a:cubicBezTo>
                  <a:pt x="355" y="23348"/>
                  <a:pt x="367" y="23374"/>
                  <a:pt x="336" y="23460"/>
                </a:cubicBezTo>
                <a:cubicBezTo>
                  <a:pt x="292" y="23579"/>
                  <a:pt x="220" y="23696"/>
                  <a:pt x="214" y="23815"/>
                </a:cubicBezTo>
                <a:cubicBezTo>
                  <a:pt x="207" y="23944"/>
                  <a:pt x="59" y="24071"/>
                  <a:pt x="202" y="24201"/>
                </a:cubicBezTo>
                <a:cubicBezTo>
                  <a:pt x="206" y="24204"/>
                  <a:pt x="205" y="24222"/>
                  <a:pt x="201" y="24225"/>
                </a:cubicBezTo>
                <a:cubicBezTo>
                  <a:pt x="44" y="24329"/>
                  <a:pt x="205" y="24492"/>
                  <a:pt x="112" y="24607"/>
                </a:cubicBezTo>
                <a:cubicBezTo>
                  <a:pt x="215" y="24683"/>
                  <a:pt x="373" y="24687"/>
                  <a:pt x="377" y="24871"/>
                </a:cubicBezTo>
                <a:cubicBezTo>
                  <a:pt x="278" y="24830"/>
                  <a:pt x="194" y="24796"/>
                  <a:pt x="68" y="24746"/>
                </a:cubicBezTo>
                <a:lnTo>
                  <a:pt x="68" y="24746"/>
                </a:lnTo>
                <a:cubicBezTo>
                  <a:pt x="73" y="24827"/>
                  <a:pt x="56" y="24897"/>
                  <a:pt x="84" y="24933"/>
                </a:cubicBezTo>
                <a:cubicBezTo>
                  <a:pt x="170" y="25049"/>
                  <a:pt x="206" y="25168"/>
                  <a:pt x="149" y="25301"/>
                </a:cubicBezTo>
                <a:cubicBezTo>
                  <a:pt x="231" y="25331"/>
                  <a:pt x="295" y="25355"/>
                  <a:pt x="382" y="25387"/>
                </a:cubicBezTo>
                <a:cubicBezTo>
                  <a:pt x="258" y="25429"/>
                  <a:pt x="168" y="25461"/>
                  <a:pt x="71" y="25494"/>
                </a:cubicBezTo>
                <a:cubicBezTo>
                  <a:pt x="102" y="25633"/>
                  <a:pt x="126" y="25744"/>
                  <a:pt x="144" y="25836"/>
                </a:cubicBezTo>
                <a:cubicBezTo>
                  <a:pt x="228" y="25893"/>
                  <a:pt x="297" y="25940"/>
                  <a:pt x="394" y="26008"/>
                </a:cubicBezTo>
                <a:cubicBezTo>
                  <a:pt x="297" y="26061"/>
                  <a:pt x="243" y="26090"/>
                  <a:pt x="193" y="26117"/>
                </a:cubicBezTo>
                <a:cubicBezTo>
                  <a:pt x="144" y="26062"/>
                  <a:pt x="108" y="26019"/>
                  <a:pt x="60" y="25962"/>
                </a:cubicBezTo>
                <a:lnTo>
                  <a:pt x="60" y="25962"/>
                </a:lnTo>
                <a:cubicBezTo>
                  <a:pt x="1" y="26199"/>
                  <a:pt x="155" y="26322"/>
                  <a:pt x="249" y="26476"/>
                </a:cubicBezTo>
                <a:cubicBezTo>
                  <a:pt x="202" y="26592"/>
                  <a:pt x="167" y="26700"/>
                  <a:pt x="237" y="26830"/>
                </a:cubicBezTo>
                <a:cubicBezTo>
                  <a:pt x="294" y="26935"/>
                  <a:pt x="301" y="27066"/>
                  <a:pt x="331" y="27187"/>
                </a:cubicBezTo>
                <a:cubicBezTo>
                  <a:pt x="202" y="27224"/>
                  <a:pt x="184" y="27244"/>
                  <a:pt x="209" y="27337"/>
                </a:cubicBezTo>
                <a:cubicBezTo>
                  <a:pt x="222" y="27389"/>
                  <a:pt x="264" y="27457"/>
                  <a:pt x="246" y="27488"/>
                </a:cubicBezTo>
                <a:cubicBezTo>
                  <a:pt x="163" y="27630"/>
                  <a:pt x="230" y="27734"/>
                  <a:pt x="297" y="27854"/>
                </a:cubicBezTo>
                <a:cubicBezTo>
                  <a:pt x="337" y="27927"/>
                  <a:pt x="360" y="28031"/>
                  <a:pt x="344" y="28113"/>
                </a:cubicBezTo>
                <a:cubicBezTo>
                  <a:pt x="282" y="28447"/>
                  <a:pt x="335" y="28759"/>
                  <a:pt x="450" y="29073"/>
                </a:cubicBezTo>
                <a:cubicBezTo>
                  <a:pt x="486" y="29174"/>
                  <a:pt x="555" y="29198"/>
                  <a:pt x="631" y="29229"/>
                </a:cubicBezTo>
                <a:cubicBezTo>
                  <a:pt x="610" y="29280"/>
                  <a:pt x="594" y="29316"/>
                  <a:pt x="580" y="29352"/>
                </a:cubicBezTo>
                <a:cubicBezTo>
                  <a:pt x="782" y="29433"/>
                  <a:pt x="782" y="29433"/>
                  <a:pt x="856" y="29623"/>
                </a:cubicBezTo>
                <a:cubicBezTo>
                  <a:pt x="825" y="29645"/>
                  <a:pt x="792" y="29670"/>
                  <a:pt x="732" y="29713"/>
                </a:cubicBezTo>
                <a:cubicBezTo>
                  <a:pt x="690" y="29613"/>
                  <a:pt x="657" y="29528"/>
                  <a:pt x="617" y="29436"/>
                </a:cubicBezTo>
                <a:lnTo>
                  <a:pt x="617" y="29436"/>
                </a:lnTo>
                <a:cubicBezTo>
                  <a:pt x="535" y="29758"/>
                  <a:pt x="545" y="29796"/>
                  <a:pt x="747" y="29891"/>
                </a:cubicBezTo>
                <a:cubicBezTo>
                  <a:pt x="752" y="29969"/>
                  <a:pt x="756" y="30050"/>
                  <a:pt x="761" y="30129"/>
                </a:cubicBezTo>
                <a:cubicBezTo>
                  <a:pt x="801" y="30134"/>
                  <a:pt x="831" y="30138"/>
                  <a:pt x="884" y="30145"/>
                </a:cubicBezTo>
                <a:cubicBezTo>
                  <a:pt x="855" y="30218"/>
                  <a:pt x="830" y="30284"/>
                  <a:pt x="808" y="30338"/>
                </a:cubicBezTo>
                <a:cubicBezTo>
                  <a:pt x="873" y="30399"/>
                  <a:pt x="934" y="30459"/>
                  <a:pt x="1009" y="30530"/>
                </a:cubicBezTo>
                <a:cubicBezTo>
                  <a:pt x="943" y="30565"/>
                  <a:pt x="908" y="30583"/>
                  <a:pt x="871" y="30603"/>
                </a:cubicBezTo>
                <a:cubicBezTo>
                  <a:pt x="949" y="30644"/>
                  <a:pt x="1014" y="30681"/>
                  <a:pt x="1091" y="30722"/>
                </a:cubicBezTo>
                <a:cubicBezTo>
                  <a:pt x="1154" y="30686"/>
                  <a:pt x="1222" y="30646"/>
                  <a:pt x="1295" y="30604"/>
                </a:cubicBezTo>
                <a:cubicBezTo>
                  <a:pt x="1227" y="30524"/>
                  <a:pt x="1175" y="30463"/>
                  <a:pt x="1118" y="30396"/>
                </a:cubicBezTo>
                <a:cubicBezTo>
                  <a:pt x="1165" y="30379"/>
                  <a:pt x="1202" y="30364"/>
                  <a:pt x="1241" y="30348"/>
                </a:cubicBezTo>
                <a:cubicBezTo>
                  <a:pt x="1127" y="30222"/>
                  <a:pt x="1362" y="30188"/>
                  <a:pt x="1309" y="30081"/>
                </a:cubicBezTo>
                <a:cubicBezTo>
                  <a:pt x="1212" y="30035"/>
                  <a:pt x="1116" y="29989"/>
                  <a:pt x="975" y="29921"/>
                </a:cubicBezTo>
                <a:cubicBezTo>
                  <a:pt x="1072" y="29916"/>
                  <a:pt x="1148" y="29900"/>
                  <a:pt x="1211" y="29900"/>
                </a:cubicBezTo>
                <a:cubicBezTo>
                  <a:pt x="1237" y="29900"/>
                  <a:pt x="1261" y="29902"/>
                  <a:pt x="1283" y="29910"/>
                </a:cubicBezTo>
                <a:cubicBezTo>
                  <a:pt x="1348" y="29932"/>
                  <a:pt x="1412" y="30006"/>
                  <a:pt x="1444" y="30072"/>
                </a:cubicBezTo>
                <a:cubicBezTo>
                  <a:pt x="1472" y="30135"/>
                  <a:pt x="1456" y="30217"/>
                  <a:pt x="1460" y="30270"/>
                </a:cubicBezTo>
                <a:cubicBezTo>
                  <a:pt x="1398" y="30302"/>
                  <a:pt x="1353" y="30323"/>
                  <a:pt x="1270" y="30364"/>
                </a:cubicBezTo>
                <a:cubicBezTo>
                  <a:pt x="1382" y="30448"/>
                  <a:pt x="1462" y="30510"/>
                  <a:pt x="1546" y="30573"/>
                </a:cubicBezTo>
                <a:cubicBezTo>
                  <a:pt x="1545" y="30573"/>
                  <a:pt x="1545" y="30573"/>
                  <a:pt x="1544" y="30573"/>
                </a:cubicBezTo>
                <a:cubicBezTo>
                  <a:pt x="1403" y="30573"/>
                  <a:pt x="1459" y="30701"/>
                  <a:pt x="1454" y="30785"/>
                </a:cubicBezTo>
                <a:cubicBezTo>
                  <a:pt x="1351" y="30778"/>
                  <a:pt x="1273" y="30773"/>
                  <a:pt x="1211" y="30773"/>
                </a:cubicBezTo>
                <a:cubicBezTo>
                  <a:pt x="1013" y="30773"/>
                  <a:pt x="997" y="30828"/>
                  <a:pt x="929" y="31063"/>
                </a:cubicBezTo>
                <a:cubicBezTo>
                  <a:pt x="967" y="31092"/>
                  <a:pt x="1008" y="31120"/>
                  <a:pt x="1049" y="31150"/>
                </a:cubicBezTo>
                <a:cubicBezTo>
                  <a:pt x="1112" y="31052"/>
                  <a:pt x="1173" y="30959"/>
                  <a:pt x="1233" y="30865"/>
                </a:cubicBezTo>
                <a:cubicBezTo>
                  <a:pt x="1249" y="30874"/>
                  <a:pt x="1264" y="30880"/>
                  <a:pt x="1280" y="30886"/>
                </a:cubicBezTo>
                <a:cubicBezTo>
                  <a:pt x="1270" y="30937"/>
                  <a:pt x="1258" y="30987"/>
                  <a:pt x="1248" y="31036"/>
                </a:cubicBezTo>
                <a:cubicBezTo>
                  <a:pt x="1226" y="31133"/>
                  <a:pt x="1154" y="31265"/>
                  <a:pt x="1194" y="31321"/>
                </a:cubicBezTo>
                <a:cubicBezTo>
                  <a:pt x="1296" y="31466"/>
                  <a:pt x="1212" y="31503"/>
                  <a:pt x="1111" y="31558"/>
                </a:cubicBezTo>
                <a:cubicBezTo>
                  <a:pt x="1090" y="31569"/>
                  <a:pt x="1086" y="31609"/>
                  <a:pt x="1063" y="31660"/>
                </a:cubicBezTo>
                <a:cubicBezTo>
                  <a:pt x="1103" y="31656"/>
                  <a:pt x="1141" y="31653"/>
                  <a:pt x="1176" y="31653"/>
                </a:cubicBezTo>
                <a:cubicBezTo>
                  <a:pt x="1266" y="31653"/>
                  <a:pt x="1339" y="31675"/>
                  <a:pt x="1388" y="31766"/>
                </a:cubicBezTo>
                <a:cubicBezTo>
                  <a:pt x="1446" y="31875"/>
                  <a:pt x="1485" y="31972"/>
                  <a:pt x="1407" y="32089"/>
                </a:cubicBezTo>
                <a:cubicBezTo>
                  <a:pt x="1387" y="32120"/>
                  <a:pt x="1423" y="32193"/>
                  <a:pt x="1445" y="32241"/>
                </a:cubicBezTo>
                <a:cubicBezTo>
                  <a:pt x="1517" y="32394"/>
                  <a:pt x="1593" y="32543"/>
                  <a:pt x="1665" y="32688"/>
                </a:cubicBezTo>
                <a:cubicBezTo>
                  <a:pt x="1680" y="32671"/>
                  <a:pt x="1718" y="32633"/>
                  <a:pt x="1733" y="32616"/>
                </a:cubicBezTo>
                <a:cubicBezTo>
                  <a:pt x="1857" y="32676"/>
                  <a:pt x="2007" y="32699"/>
                  <a:pt x="2050" y="32780"/>
                </a:cubicBezTo>
                <a:cubicBezTo>
                  <a:pt x="2122" y="32917"/>
                  <a:pt x="2278" y="32913"/>
                  <a:pt x="2357" y="33017"/>
                </a:cubicBezTo>
                <a:cubicBezTo>
                  <a:pt x="2200" y="33173"/>
                  <a:pt x="2204" y="33173"/>
                  <a:pt x="2222" y="33408"/>
                </a:cubicBezTo>
                <a:cubicBezTo>
                  <a:pt x="2228" y="33480"/>
                  <a:pt x="2210" y="33555"/>
                  <a:pt x="2204" y="33624"/>
                </a:cubicBezTo>
                <a:cubicBezTo>
                  <a:pt x="2303" y="33738"/>
                  <a:pt x="2402" y="33849"/>
                  <a:pt x="2508" y="33969"/>
                </a:cubicBezTo>
                <a:cubicBezTo>
                  <a:pt x="2497" y="34006"/>
                  <a:pt x="2478" y="34058"/>
                  <a:pt x="2460" y="34118"/>
                </a:cubicBezTo>
                <a:cubicBezTo>
                  <a:pt x="2574" y="34178"/>
                  <a:pt x="2716" y="34196"/>
                  <a:pt x="2713" y="34366"/>
                </a:cubicBezTo>
                <a:cubicBezTo>
                  <a:pt x="2713" y="34396"/>
                  <a:pt x="2798" y="34454"/>
                  <a:pt x="2842" y="34454"/>
                </a:cubicBezTo>
                <a:cubicBezTo>
                  <a:pt x="2842" y="34454"/>
                  <a:pt x="2843" y="34454"/>
                  <a:pt x="2843" y="34454"/>
                </a:cubicBezTo>
                <a:cubicBezTo>
                  <a:pt x="2851" y="34453"/>
                  <a:pt x="2859" y="34453"/>
                  <a:pt x="2867" y="34453"/>
                </a:cubicBezTo>
                <a:cubicBezTo>
                  <a:pt x="3109" y="34453"/>
                  <a:pt x="3249" y="34621"/>
                  <a:pt x="3441" y="34776"/>
                </a:cubicBezTo>
                <a:cubicBezTo>
                  <a:pt x="3398" y="34783"/>
                  <a:pt x="3360" y="34788"/>
                  <a:pt x="3327" y="34788"/>
                </a:cubicBezTo>
                <a:cubicBezTo>
                  <a:pt x="3257" y="34788"/>
                  <a:pt x="3205" y="34768"/>
                  <a:pt x="3159" y="34710"/>
                </a:cubicBezTo>
                <a:cubicBezTo>
                  <a:pt x="3118" y="34661"/>
                  <a:pt x="3054" y="34630"/>
                  <a:pt x="3009" y="34583"/>
                </a:cubicBezTo>
                <a:cubicBezTo>
                  <a:pt x="2980" y="34554"/>
                  <a:pt x="2950" y="34533"/>
                  <a:pt x="2921" y="34533"/>
                </a:cubicBezTo>
                <a:cubicBezTo>
                  <a:pt x="2901" y="34533"/>
                  <a:pt x="2881" y="34543"/>
                  <a:pt x="2862" y="34568"/>
                </a:cubicBezTo>
                <a:cubicBezTo>
                  <a:pt x="2809" y="34639"/>
                  <a:pt x="2851" y="34696"/>
                  <a:pt x="2915" y="34733"/>
                </a:cubicBezTo>
                <a:cubicBezTo>
                  <a:pt x="2955" y="34756"/>
                  <a:pt x="3034" y="34756"/>
                  <a:pt x="3041" y="34782"/>
                </a:cubicBezTo>
                <a:cubicBezTo>
                  <a:pt x="3103" y="34983"/>
                  <a:pt x="3280" y="35051"/>
                  <a:pt x="3445" y="35135"/>
                </a:cubicBezTo>
                <a:cubicBezTo>
                  <a:pt x="3338" y="35348"/>
                  <a:pt x="3554" y="35429"/>
                  <a:pt x="3596" y="35599"/>
                </a:cubicBezTo>
                <a:cubicBezTo>
                  <a:pt x="3680" y="35542"/>
                  <a:pt x="3739" y="35504"/>
                  <a:pt x="3817" y="35452"/>
                </a:cubicBezTo>
                <a:cubicBezTo>
                  <a:pt x="3866" y="35520"/>
                  <a:pt x="3908" y="35577"/>
                  <a:pt x="3949" y="35635"/>
                </a:cubicBezTo>
                <a:cubicBezTo>
                  <a:pt x="3879" y="35677"/>
                  <a:pt x="3827" y="35709"/>
                  <a:pt x="3759" y="35749"/>
                </a:cubicBezTo>
                <a:cubicBezTo>
                  <a:pt x="3887" y="35869"/>
                  <a:pt x="3991" y="35984"/>
                  <a:pt x="4113" y="36076"/>
                </a:cubicBezTo>
                <a:cubicBezTo>
                  <a:pt x="4203" y="36142"/>
                  <a:pt x="4316" y="36177"/>
                  <a:pt x="4419" y="36225"/>
                </a:cubicBezTo>
                <a:cubicBezTo>
                  <a:pt x="4462" y="36246"/>
                  <a:pt x="4514" y="36258"/>
                  <a:pt x="4550" y="36287"/>
                </a:cubicBezTo>
                <a:cubicBezTo>
                  <a:pt x="4622" y="36348"/>
                  <a:pt x="4684" y="36418"/>
                  <a:pt x="4765" y="36500"/>
                </a:cubicBezTo>
                <a:cubicBezTo>
                  <a:pt x="4754" y="36524"/>
                  <a:pt x="4732" y="36567"/>
                  <a:pt x="4722" y="36586"/>
                </a:cubicBezTo>
                <a:cubicBezTo>
                  <a:pt x="4763" y="36656"/>
                  <a:pt x="4796" y="36718"/>
                  <a:pt x="4835" y="36773"/>
                </a:cubicBezTo>
                <a:cubicBezTo>
                  <a:pt x="4920" y="36896"/>
                  <a:pt x="4950" y="37073"/>
                  <a:pt x="5158" y="37074"/>
                </a:cubicBezTo>
                <a:cubicBezTo>
                  <a:pt x="5208" y="37074"/>
                  <a:pt x="5271" y="37140"/>
                  <a:pt x="5305" y="37190"/>
                </a:cubicBezTo>
                <a:cubicBezTo>
                  <a:pt x="5354" y="37266"/>
                  <a:pt x="5368" y="37365"/>
                  <a:pt x="5422" y="37435"/>
                </a:cubicBezTo>
                <a:cubicBezTo>
                  <a:pt x="5520" y="37563"/>
                  <a:pt x="5617" y="37711"/>
                  <a:pt x="5750" y="37786"/>
                </a:cubicBezTo>
                <a:cubicBezTo>
                  <a:pt x="5896" y="37866"/>
                  <a:pt x="6063" y="37896"/>
                  <a:pt x="6129" y="38077"/>
                </a:cubicBezTo>
                <a:cubicBezTo>
                  <a:pt x="6139" y="38101"/>
                  <a:pt x="6179" y="38130"/>
                  <a:pt x="6207" y="38132"/>
                </a:cubicBezTo>
                <a:cubicBezTo>
                  <a:pt x="6383" y="38146"/>
                  <a:pt x="6426" y="38257"/>
                  <a:pt x="6406" y="38392"/>
                </a:cubicBezTo>
                <a:cubicBezTo>
                  <a:pt x="6529" y="38479"/>
                  <a:pt x="6633" y="38559"/>
                  <a:pt x="6744" y="38626"/>
                </a:cubicBezTo>
                <a:cubicBezTo>
                  <a:pt x="6855" y="38692"/>
                  <a:pt x="6932" y="38815"/>
                  <a:pt x="7084" y="38815"/>
                </a:cubicBezTo>
                <a:cubicBezTo>
                  <a:pt x="7087" y="38815"/>
                  <a:pt x="7089" y="38815"/>
                  <a:pt x="7092" y="38815"/>
                </a:cubicBezTo>
                <a:cubicBezTo>
                  <a:pt x="7092" y="38815"/>
                  <a:pt x="7092" y="38815"/>
                  <a:pt x="7092" y="38815"/>
                </a:cubicBezTo>
                <a:cubicBezTo>
                  <a:pt x="7121" y="38815"/>
                  <a:pt x="7177" y="38906"/>
                  <a:pt x="7177" y="38954"/>
                </a:cubicBezTo>
                <a:cubicBezTo>
                  <a:pt x="7176" y="39049"/>
                  <a:pt x="7211" y="39085"/>
                  <a:pt x="7299" y="39107"/>
                </a:cubicBezTo>
                <a:cubicBezTo>
                  <a:pt x="7339" y="39116"/>
                  <a:pt x="7373" y="39172"/>
                  <a:pt x="7398" y="39211"/>
                </a:cubicBezTo>
                <a:cubicBezTo>
                  <a:pt x="7492" y="39369"/>
                  <a:pt x="7671" y="39429"/>
                  <a:pt x="7792" y="39559"/>
                </a:cubicBezTo>
                <a:cubicBezTo>
                  <a:pt x="7839" y="39609"/>
                  <a:pt x="7953" y="39597"/>
                  <a:pt x="8011" y="39609"/>
                </a:cubicBezTo>
                <a:cubicBezTo>
                  <a:pt x="8040" y="39661"/>
                  <a:pt x="8056" y="39713"/>
                  <a:pt x="8091" y="39746"/>
                </a:cubicBezTo>
                <a:cubicBezTo>
                  <a:pt x="8254" y="39896"/>
                  <a:pt x="8535" y="39945"/>
                  <a:pt x="8518" y="40248"/>
                </a:cubicBezTo>
                <a:cubicBezTo>
                  <a:pt x="8518" y="40256"/>
                  <a:pt x="8542" y="40271"/>
                  <a:pt x="8557" y="40273"/>
                </a:cubicBezTo>
                <a:cubicBezTo>
                  <a:pt x="8698" y="40302"/>
                  <a:pt x="8711" y="40423"/>
                  <a:pt x="8725" y="40517"/>
                </a:cubicBezTo>
                <a:cubicBezTo>
                  <a:pt x="8893" y="40578"/>
                  <a:pt x="9037" y="40630"/>
                  <a:pt x="9196" y="40688"/>
                </a:cubicBezTo>
                <a:cubicBezTo>
                  <a:pt x="9318" y="40882"/>
                  <a:pt x="9389" y="41152"/>
                  <a:pt x="9630" y="41267"/>
                </a:cubicBezTo>
                <a:cubicBezTo>
                  <a:pt x="9844" y="41369"/>
                  <a:pt x="9944" y="41643"/>
                  <a:pt x="10201" y="41643"/>
                </a:cubicBezTo>
                <a:cubicBezTo>
                  <a:pt x="10213" y="41643"/>
                  <a:pt x="10226" y="41642"/>
                  <a:pt x="10240" y="41641"/>
                </a:cubicBezTo>
                <a:cubicBezTo>
                  <a:pt x="10328" y="41792"/>
                  <a:pt x="10411" y="41930"/>
                  <a:pt x="10505" y="42094"/>
                </a:cubicBezTo>
                <a:cubicBezTo>
                  <a:pt x="10564" y="42019"/>
                  <a:pt x="10604" y="41967"/>
                  <a:pt x="10645" y="41915"/>
                </a:cubicBezTo>
                <a:cubicBezTo>
                  <a:pt x="10766" y="41990"/>
                  <a:pt x="10762" y="41992"/>
                  <a:pt x="10902" y="42256"/>
                </a:cubicBezTo>
                <a:cubicBezTo>
                  <a:pt x="10934" y="42314"/>
                  <a:pt x="10986" y="42377"/>
                  <a:pt x="11045" y="42404"/>
                </a:cubicBezTo>
                <a:cubicBezTo>
                  <a:pt x="11167" y="42461"/>
                  <a:pt x="11202" y="42506"/>
                  <a:pt x="11170" y="42627"/>
                </a:cubicBezTo>
                <a:cubicBezTo>
                  <a:pt x="11111" y="42845"/>
                  <a:pt x="11142" y="42929"/>
                  <a:pt x="11328" y="43056"/>
                </a:cubicBezTo>
                <a:cubicBezTo>
                  <a:pt x="11317" y="43215"/>
                  <a:pt x="11326" y="43209"/>
                  <a:pt x="11416" y="43357"/>
                </a:cubicBezTo>
                <a:cubicBezTo>
                  <a:pt x="11473" y="43454"/>
                  <a:pt x="11517" y="43565"/>
                  <a:pt x="11537" y="43675"/>
                </a:cubicBezTo>
                <a:cubicBezTo>
                  <a:pt x="11605" y="44043"/>
                  <a:pt x="11710" y="44386"/>
                  <a:pt x="12063" y="44635"/>
                </a:cubicBezTo>
                <a:cubicBezTo>
                  <a:pt x="12078" y="44545"/>
                  <a:pt x="12088" y="44475"/>
                  <a:pt x="12101" y="44393"/>
                </a:cubicBezTo>
                <a:lnTo>
                  <a:pt x="12101" y="44393"/>
                </a:lnTo>
                <a:cubicBezTo>
                  <a:pt x="12028" y="44397"/>
                  <a:pt x="11988" y="44399"/>
                  <a:pt x="11943" y="44402"/>
                </a:cubicBezTo>
                <a:cubicBezTo>
                  <a:pt x="11911" y="44283"/>
                  <a:pt x="11881" y="44169"/>
                  <a:pt x="11848" y="44047"/>
                </a:cubicBezTo>
                <a:cubicBezTo>
                  <a:pt x="11932" y="44011"/>
                  <a:pt x="12005" y="43980"/>
                  <a:pt x="12079" y="43951"/>
                </a:cubicBezTo>
                <a:cubicBezTo>
                  <a:pt x="12115" y="43938"/>
                  <a:pt x="12147" y="43931"/>
                  <a:pt x="12175" y="43931"/>
                </a:cubicBezTo>
                <a:cubicBezTo>
                  <a:pt x="12247" y="43931"/>
                  <a:pt x="12289" y="43977"/>
                  <a:pt x="12282" y="44073"/>
                </a:cubicBezTo>
                <a:cubicBezTo>
                  <a:pt x="12270" y="44205"/>
                  <a:pt x="12321" y="44273"/>
                  <a:pt x="12463" y="44319"/>
                </a:cubicBezTo>
                <a:cubicBezTo>
                  <a:pt x="12349" y="44378"/>
                  <a:pt x="12275" y="44418"/>
                  <a:pt x="12203" y="44455"/>
                </a:cubicBezTo>
                <a:cubicBezTo>
                  <a:pt x="12229" y="44528"/>
                  <a:pt x="12269" y="44544"/>
                  <a:pt x="12313" y="44544"/>
                </a:cubicBezTo>
                <a:cubicBezTo>
                  <a:pt x="12351" y="44544"/>
                  <a:pt x="12392" y="44532"/>
                  <a:pt x="12433" y="44532"/>
                </a:cubicBezTo>
                <a:cubicBezTo>
                  <a:pt x="12468" y="44532"/>
                  <a:pt x="12502" y="44541"/>
                  <a:pt x="12533" y="44573"/>
                </a:cubicBezTo>
                <a:cubicBezTo>
                  <a:pt x="12421" y="44604"/>
                  <a:pt x="12335" y="44628"/>
                  <a:pt x="12241" y="44654"/>
                </a:cubicBezTo>
                <a:cubicBezTo>
                  <a:pt x="12400" y="44694"/>
                  <a:pt x="12457" y="44802"/>
                  <a:pt x="12493" y="44935"/>
                </a:cubicBezTo>
                <a:cubicBezTo>
                  <a:pt x="12369" y="44969"/>
                  <a:pt x="12257" y="44997"/>
                  <a:pt x="12144" y="45026"/>
                </a:cubicBezTo>
                <a:cubicBezTo>
                  <a:pt x="12313" y="45174"/>
                  <a:pt x="12543" y="45058"/>
                  <a:pt x="12686" y="45211"/>
                </a:cubicBezTo>
                <a:cubicBezTo>
                  <a:pt x="12691" y="45295"/>
                  <a:pt x="12697" y="45378"/>
                  <a:pt x="12703" y="45480"/>
                </a:cubicBezTo>
                <a:cubicBezTo>
                  <a:pt x="12628" y="45502"/>
                  <a:pt x="12541" y="45555"/>
                  <a:pt x="12438" y="45555"/>
                </a:cubicBezTo>
                <a:cubicBezTo>
                  <a:pt x="12383" y="45555"/>
                  <a:pt x="12323" y="45540"/>
                  <a:pt x="12259" y="45497"/>
                </a:cubicBezTo>
                <a:cubicBezTo>
                  <a:pt x="12339" y="45451"/>
                  <a:pt x="12403" y="45415"/>
                  <a:pt x="12506" y="45356"/>
                </a:cubicBezTo>
                <a:cubicBezTo>
                  <a:pt x="12330" y="45271"/>
                  <a:pt x="12193" y="45198"/>
                  <a:pt x="12053" y="45138"/>
                </a:cubicBezTo>
                <a:cubicBezTo>
                  <a:pt x="12035" y="45131"/>
                  <a:pt x="12015" y="45128"/>
                  <a:pt x="11994" y="45128"/>
                </a:cubicBezTo>
                <a:cubicBezTo>
                  <a:pt x="11965" y="45128"/>
                  <a:pt x="11934" y="45132"/>
                  <a:pt x="11905" y="45132"/>
                </a:cubicBezTo>
                <a:cubicBezTo>
                  <a:pt x="11903" y="45132"/>
                  <a:pt x="11901" y="45132"/>
                  <a:pt x="11899" y="45132"/>
                </a:cubicBezTo>
                <a:lnTo>
                  <a:pt x="11899" y="45132"/>
                </a:lnTo>
                <a:cubicBezTo>
                  <a:pt x="11916" y="45180"/>
                  <a:pt x="11928" y="45232"/>
                  <a:pt x="11953" y="45276"/>
                </a:cubicBezTo>
                <a:cubicBezTo>
                  <a:pt x="11985" y="45330"/>
                  <a:pt x="12071" y="45407"/>
                  <a:pt x="12059" y="45423"/>
                </a:cubicBezTo>
                <a:cubicBezTo>
                  <a:pt x="11978" y="45543"/>
                  <a:pt x="12074" y="45601"/>
                  <a:pt x="12124" y="45684"/>
                </a:cubicBezTo>
                <a:cubicBezTo>
                  <a:pt x="12196" y="45799"/>
                  <a:pt x="12254" y="45924"/>
                  <a:pt x="12309" y="46033"/>
                </a:cubicBezTo>
                <a:cubicBezTo>
                  <a:pt x="12236" y="46066"/>
                  <a:pt x="12160" y="46079"/>
                  <a:pt x="12141" y="46116"/>
                </a:cubicBezTo>
                <a:cubicBezTo>
                  <a:pt x="12077" y="46259"/>
                  <a:pt x="12244" y="46280"/>
                  <a:pt x="12293" y="46378"/>
                </a:cubicBezTo>
                <a:cubicBezTo>
                  <a:pt x="12235" y="46538"/>
                  <a:pt x="12245" y="46672"/>
                  <a:pt x="12455" y="46731"/>
                </a:cubicBezTo>
                <a:cubicBezTo>
                  <a:pt x="12495" y="46742"/>
                  <a:pt x="12516" y="46825"/>
                  <a:pt x="12545" y="46878"/>
                </a:cubicBezTo>
                <a:lnTo>
                  <a:pt x="12551" y="46878"/>
                </a:lnTo>
                <a:lnTo>
                  <a:pt x="12554" y="46882"/>
                </a:lnTo>
                <a:cubicBezTo>
                  <a:pt x="12630" y="46870"/>
                  <a:pt x="12707" y="46852"/>
                  <a:pt x="12784" y="46852"/>
                </a:cubicBezTo>
                <a:cubicBezTo>
                  <a:pt x="12853" y="46852"/>
                  <a:pt x="12923" y="46866"/>
                  <a:pt x="12993" y="46911"/>
                </a:cubicBezTo>
                <a:cubicBezTo>
                  <a:pt x="12983" y="46965"/>
                  <a:pt x="12973" y="47018"/>
                  <a:pt x="12959" y="47086"/>
                </a:cubicBezTo>
                <a:cubicBezTo>
                  <a:pt x="12793" y="47061"/>
                  <a:pt x="12673" y="46977"/>
                  <a:pt x="12556" y="46883"/>
                </a:cubicBezTo>
                <a:cubicBezTo>
                  <a:pt x="12553" y="46883"/>
                  <a:pt x="12551" y="46884"/>
                  <a:pt x="12548" y="46884"/>
                </a:cubicBezTo>
                <a:cubicBezTo>
                  <a:pt x="12546" y="46883"/>
                  <a:pt x="12546" y="46880"/>
                  <a:pt x="12545" y="46879"/>
                </a:cubicBezTo>
                <a:cubicBezTo>
                  <a:pt x="12491" y="46877"/>
                  <a:pt x="12439" y="46873"/>
                  <a:pt x="12369" y="46869"/>
                </a:cubicBezTo>
                <a:lnTo>
                  <a:pt x="12369" y="46869"/>
                </a:lnTo>
                <a:cubicBezTo>
                  <a:pt x="12375" y="46957"/>
                  <a:pt x="12380" y="47026"/>
                  <a:pt x="12384" y="47098"/>
                </a:cubicBezTo>
                <a:cubicBezTo>
                  <a:pt x="12621" y="47130"/>
                  <a:pt x="12846" y="47160"/>
                  <a:pt x="13070" y="47191"/>
                </a:cubicBezTo>
                <a:cubicBezTo>
                  <a:pt x="13084" y="47194"/>
                  <a:pt x="13098" y="47206"/>
                  <a:pt x="13099" y="47206"/>
                </a:cubicBezTo>
                <a:cubicBezTo>
                  <a:pt x="13068" y="47262"/>
                  <a:pt x="13036" y="47319"/>
                  <a:pt x="13030" y="47331"/>
                </a:cubicBezTo>
                <a:cubicBezTo>
                  <a:pt x="13061" y="47505"/>
                  <a:pt x="13330" y="47389"/>
                  <a:pt x="13260" y="47617"/>
                </a:cubicBezTo>
                <a:cubicBezTo>
                  <a:pt x="13122" y="47574"/>
                  <a:pt x="12993" y="47532"/>
                  <a:pt x="12864" y="47490"/>
                </a:cubicBezTo>
                <a:cubicBezTo>
                  <a:pt x="12882" y="47436"/>
                  <a:pt x="12900" y="47384"/>
                  <a:pt x="12916" y="47334"/>
                </a:cubicBezTo>
                <a:cubicBezTo>
                  <a:pt x="12865" y="47314"/>
                  <a:pt x="12811" y="47303"/>
                  <a:pt x="12756" y="47303"/>
                </a:cubicBezTo>
                <a:cubicBezTo>
                  <a:pt x="12672" y="47303"/>
                  <a:pt x="12584" y="47326"/>
                  <a:pt x="12494" y="47373"/>
                </a:cubicBezTo>
                <a:cubicBezTo>
                  <a:pt x="12556" y="47399"/>
                  <a:pt x="12604" y="47418"/>
                  <a:pt x="12652" y="47438"/>
                </a:cubicBezTo>
                <a:cubicBezTo>
                  <a:pt x="12631" y="47496"/>
                  <a:pt x="12611" y="47549"/>
                  <a:pt x="12592" y="47603"/>
                </a:cubicBezTo>
                <a:cubicBezTo>
                  <a:pt x="12656" y="47665"/>
                  <a:pt x="12713" y="47722"/>
                  <a:pt x="12772" y="47778"/>
                </a:cubicBezTo>
                <a:cubicBezTo>
                  <a:pt x="12719" y="47861"/>
                  <a:pt x="12668" y="47908"/>
                  <a:pt x="12676" y="47944"/>
                </a:cubicBezTo>
                <a:cubicBezTo>
                  <a:pt x="12683" y="47989"/>
                  <a:pt x="12706" y="48052"/>
                  <a:pt x="12776" y="48052"/>
                </a:cubicBezTo>
                <a:cubicBezTo>
                  <a:pt x="12789" y="48052"/>
                  <a:pt x="12802" y="48050"/>
                  <a:pt x="12817" y="48046"/>
                </a:cubicBezTo>
                <a:cubicBezTo>
                  <a:pt x="12804" y="47971"/>
                  <a:pt x="12793" y="47903"/>
                  <a:pt x="12775" y="47780"/>
                </a:cubicBezTo>
                <a:lnTo>
                  <a:pt x="12775" y="47780"/>
                </a:lnTo>
                <a:lnTo>
                  <a:pt x="12788" y="47795"/>
                </a:lnTo>
                <a:cubicBezTo>
                  <a:pt x="12863" y="47703"/>
                  <a:pt x="12900" y="47659"/>
                  <a:pt x="12956" y="47659"/>
                </a:cubicBezTo>
                <a:cubicBezTo>
                  <a:pt x="13009" y="47659"/>
                  <a:pt x="13079" y="47697"/>
                  <a:pt x="13213" y="47770"/>
                </a:cubicBezTo>
                <a:cubicBezTo>
                  <a:pt x="13213" y="47872"/>
                  <a:pt x="13116" y="47988"/>
                  <a:pt x="13257" y="48070"/>
                </a:cubicBezTo>
                <a:cubicBezTo>
                  <a:pt x="13204" y="48117"/>
                  <a:pt x="13151" y="48163"/>
                  <a:pt x="13084" y="48221"/>
                </a:cubicBezTo>
                <a:cubicBezTo>
                  <a:pt x="13172" y="48275"/>
                  <a:pt x="13238" y="48317"/>
                  <a:pt x="13316" y="48367"/>
                </a:cubicBezTo>
                <a:cubicBezTo>
                  <a:pt x="13278" y="48419"/>
                  <a:pt x="13249" y="48461"/>
                  <a:pt x="13221" y="48501"/>
                </a:cubicBezTo>
                <a:cubicBezTo>
                  <a:pt x="13172" y="48457"/>
                  <a:pt x="13139" y="48418"/>
                  <a:pt x="13098" y="48399"/>
                </a:cubicBezTo>
                <a:cubicBezTo>
                  <a:pt x="13052" y="48381"/>
                  <a:pt x="12988" y="48387"/>
                  <a:pt x="13017" y="48311"/>
                </a:cubicBezTo>
                <a:cubicBezTo>
                  <a:pt x="13052" y="48226"/>
                  <a:pt x="12985" y="48204"/>
                  <a:pt x="12937" y="48185"/>
                </a:cubicBezTo>
                <a:cubicBezTo>
                  <a:pt x="12868" y="48159"/>
                  <a:pt x="12792" y="48152"/>
                  <a:pt x="12719" y="48136"/>
                </a:cubicBezTo>
                <a:cubicBezTo>
                  <a:pt x="12693" y="48130"/>
                  <a:pt x="12670" y="48127"/>
                  <a:pt x="12648" y="48127"/>
                </a:cubicBezTo>
                <a:cubicBezTo>
                  <a:pt x="12558" y="48127"/>
                  <a:pt x="12512" y="48183"/>
                  <a:pt x="12516" y="48309"/>
                </a:cubicBezTo>
                <a:cubicBezTo>
                  <a:pt x="12642" y="48405"/>
                  <a:pt x="12762" y="48566"/>
                  <a:pt x="12906" y="48591"/>
                </a:cubicBezTo>
                <a:cubicBezTo>
                  <a:pt x="13057" y="48617"/>
                  <a:pt x="13225" y="48607"/>
                  <a:pt x="13448" y="48618"/>
                </a:cubicBezTo>
                <a:cubicBezTo>
                  <a:pt x="13334" y="48739"/>
                  <a:pt x="13265" y="48814"/>
                  <a:pt x="13183" y="48900"/>
                </a:cubicBezTo>
                <a:cubicBezTo>
                  <a:pt x="13259" y="48909"/>
                  <a:pt x="13337" y="48919"/>
                  <a:pt x="13465" y="48934"/>
                </a:cubicBezTo>
                <a:cubicBezTo>
                  <a:pt x="13277" y="49026"/>
                  <a:pt x="13101" y="49056"/>
                  <a:pt x="12932" y="49056"/>
                </a:cubicBezTo>
                <a:cubicBezTo>
                  <a:pt x="12843" y="49056"/>
                  <a:pt x="12756" y="49047"/>
                  <a:pt x="12670" y="49036"/>
                </a:cubicBezTo>
                <a:lnTo>
                  <a:pt x="12670" y="49036"/>
                </a:lnTo>
                <a:cubicBezTo>
                  <a:pt x="12536" y="49336"/>
                  <a:pt x="12856" y="49385"/>
                  <a:pt x="12923" y="49569"/>
                </a:cubicBezTo>
                <a:cubicBezTo>
                  <a:pt x="12850" y="49619"/>
                  <a:pt x="12783" y="49665"/>
                  <a:pt x="12700" y="49722"/>
                </a:cubicBezTo>
                <a:cubicBezTo>
                  <a:pt x="12858" y="49784"/>
                  <a:pt x="12980" y="49832"/>
                  <a:pt x="13129" y="49889"/>
                </a:cubicBezTo>
                <a:cubicBezTo>
                  <a:pt x="13191" y="49876"/>
                  <a:pt x="13288" y="49856"/>
                  <a:pt x="13418" y="49829"/>
                </a:cubicBezTo>
                <a:lnTo>
                  <a:pt x="13418" y="49829"/>
                </a:lnTo>
                <a:cubicBezTo>
                  <a:pt x="13361" y="49936"/>
                  <a:pt x="13328" y="49999"/>
                  <a:pt x="13301" y="50053"/>
                </a:cubicBezTo>
                <a:cubicBezTo>
                  <a:pt x="13292" y="50054"/>
                  <a:pt x="13283" y="50054"/>
                  <a:pt x="13275" y="50054"/>
                </a:cubicBezTo>
                <a:cubicBezTo>
                  <a:pt x="13085" y="50054"/>
                  <a:pt x="12912" y="49993"/>
                  <a:pt x="12715" y="49993"/>
                </a:cubicBezTo>
                <a:cubicBezTo>
                  <a:pt x="12709" y="49993"/>
                  <a:pt x="12703" y="49993"/>
                  <a:pt x="12697" y="49993"/>
                </a:cubicBezTo>
                <a:cubicBezTo>
                  <a:pt x="12752" y="50233"/>
                  <a:pt x="12795" y="50435"/>
                  <a:pt x="12848" y="50634"/>
                </a:cubicBezTo>
                <a:cubicBezTo>
                  <a:pt x="12875" y="50738"/>
                  <a:pt x="12943" y="50837"/>
                  <a:pt x="12944" y="50940"/>
                </a:cubicBezTo>
                <a:cubicBezTo>
                  <a:pt x="12947" y="51040"/>
                  <a:pt x="12921" y="51135"/>
                  <a:pt x="12971" y="51237"/>
                </a:cubicBezTo>
                <a:cubicBezTo>
                  <a:pt x="12985" y="51264"/>
                  <a:pt x="12924" y="51331"/>
                  <a:pt x="12896" y="51385"/>
                </a:cubicBezTo>
                <a:cubicBezTo>
                  <a:pt x="12950" y="51473"/>
                  <a:pt x="13006" y="51562"/>
                  <a:pt x="13070" y="51665"/>
                </a:cubicBezTo>
                <a:cubicBezTo>
                  <a:pt x="13007" y="51689"/>
                  <a:pt x="12959" y="51707"/>
                  <a:pt x="12929" y="51717"/>
                </a:cubicBezTo>
                <a:cubicBezTo>
                  <a:pt x="12955" y="51849"/>
                  <a:pt x="12988" y="51963"/>
                  <a:pt x="12999" y="52080"/>
                </a:cubicBezTo>
                <a:cubicBezTo>
                  <a:pt x="13011" y="52234"/>
                  <a:pt x="13006" y="52385"/>
                  <a:pt x="13120" y="52520"/>
                </a:cubicBezTo>
                <a:cubicBezTo>
                  <a:pt x="13240" y="52665"/>
                  <a:pt x="13335" y="52831"/>
                  <a:pt x="13443" y="52989"/>
                </a:cubicBezTo>
                <a:cubicBezTo>
                  <a:pt x="13292" y="53102"/>
                  <a:pt x="13288" y="53128"/>
                  <a:pt x="13400" y="53292"/>
                </a:cubicBezTo>
                <a:cubicBezTo>
                  <a:pt x="13418" y="53319"/>
                  <a:pt x="13431" y="53350"/>
                  <a:pt x="13443" y="53381"/>
                </a:cubicBezTo>
                <a:cubicBezTo>
                  <a:pt x="13512" y="53561"/>
                  <a:pt x="13577" y="53743"/>
                  <a:pt x="13653" y="53918"/>
                </a:cubicBezTo>
                <a:cubicBezTo>
                  <a:pt x="13684" y="53989"/>
                  <a:pt x="13708" y="54022"/>
                  <a:pt x="13748" y="54022"/>
                </a:cubicBezTo>
                <a:cubicBezTo>
                  <a:pt x="13781" y="54022"/>
                  <a:pt x="13825" y="53999"/>
                  <a:pt x="13892" y="53957"/>
                </a:cubicBezTo>
                <a:lnTo>
                  <a:pt x="13892" y="53957"/>
                </a:lnTo>
                <a:cubicBezTo>
                  <a:pt x="13917" y="54046"/>
                  <a:pt x="13928" y="54141"/>
                  <a:pt x="14032" y="54188"/>
                </a:cubicBezTo>
                <a:cubicBezTo>
                  <a:pt x="14203" y="54265"/>
                  <a:pt x="14341" y="54373"/>
                  <a:pt x="14400" y="54563"/>
                </a:cubicBezTo>
                <a:cubicBezTo>
                  <a:pt x="14410" y="54596"/>
                  <a:pt x="14462" y="54646"/>
                  <a:pt x="14479" y="54646"/>
                </a:cubicBezTo>
                <a:cubicBezTo>
                  <a:pt x="14480" y="54646"/>
                  <a:pt x="14481" y="54646"/>
                  <a:pt x="14481" y="54645"/>
                </a:cubicBezTo>
                <a:cubicBezTo>
                  <a:pt x="14510" y="54633"/>
                  <a:pt x="14535" y="54628"/>
                  <a:pt x="14557" y="54628"/>
                </a:cubicBezTo>
                <a:cubicBezTo>
                  <a:pt x="14663" y="54628"/>
                  <a:pt x="14709" y="54743"/>
                  <a:pt x="14789" y="54790"/>
                </a:cubicBezTo>
                <a:cubicBezTo>
                  <a:pt x="14988" y="54907"/>
                  <a:pt x="15173" y="55057"/>
                  <a:pt x="15416" y="55057"/>
                </a:cubicBezTo>
                <a:cubicBezTo>
                  <a:pt x="15429" y="55057"/>
                  <a:pt x="15442" y="55057"/>
                  <a:pt x="15456" y="55056"/>
                </a:cubicBezTo>
                <a:lnTo>
                  <a:pt x="15456" y="55056"/>
                </a:lnTo>
                <a:cubicBezTo>
                  <a:pt x="15448" y="55127"/>
                  <a:pt x="15443" y="55170"/>
                  <a:pt x="15437" y="55231"/>
                </a:cubicBezTo>
                <a:cubicBezTo>
                  <a:pt x="15449" y="55228"/>
                  <a:pt x="15462" y="55227"/>
                  <a:pt x="15474" y="55227"/>
                </a:cubicBezTo>
                <a:cubicBezTo>
                  <a:pt x="15558" y="55227"/>
                  <a:pt x="15632" y="55280"/>
                  <a:pt x="15720" y="55280"/>
                </a:cubicBezTo>
                <a:cubicBezTo>
                  <a:pt x="15754" y="55280"/>
                  <a:pt x="15790" y="55272"/>
                  <a:pt x="15830" y="55250"/>
                </a:cubicBezTo>
                <a:cubicBezTo>
                  <a:pt x="15767" y="55209"/>
                  <a:pt x="15729" y="55183"/>
                  <a:pt x="15687" y="55156"/>
                </a:cubicBezTo>
                <a:cubicBezTo>
                  <a:pt x="15775" y="55145"/>
                  <a:pt x="15855" y="55135"/>
                  <a:pt x="15913" y="55127"/>
                </a:cubicBezTo>
                <a:cubicBezTo>
                  <a:pt x="15927" y="55047"/>
                  <a:pt x="15934" y="54994"/>
                  <a:pt x="15943" y="54941"/>
                </a:cubicBezTo>
                <a:cubicBezTo>
                  <a:pt x="15958" y="54941"/>
                  <a:pt x="15973" y="54942"/>
                  <a:pt x="15987" y="54943"/>
                </a:cubicBezTo>
                <a:cubicBezTo>
                  <a:pt x="16011" y="55033"/>
                  <a:pt x="16033" y="55121"/>
                  <a:pt x="16068" y="55257"/>
                </a:cubicBezTo>
                <a:cubicBezTo>
                  <a:pt x="16128" y="55157"/>
                  <a:pt x="16163" y="55099"/>
                  <a:pt x="16184" y="55064"/>
                </a:cubicBezTo>
                <a:cubicBezTo>
                  <a:pt x="16279" y="55059"/>
                  <a:pt x="16374" y="55034"/>
                  <a:pt x="16456" y="55034"/>
                </a:cubicBezTo>
                <a:cubicBezTo>
                  <a:pt x="16491" y="55034"/>
                  <a:pt x="16524" y="55039"/>
                  <a:pt x="16553" y="55052"/>
                </a:cubicBezTo>
                <a:cubicBezTo>
                  <a:pt x="16586" y="55066"/>
                  <a:pt x="16616" y="55072"/>
                  <a:pt x="16643" y="55072"/>
                </a:cubicBezTo>
                <a:cubicBezTo>
                  <a:pt x="16741" y="55072"/>
                  <a:pt x="16805" y="54993"/>
                  <a:pt x="16891" y="54972"/>
                </a:cubicBezTo>
                <a:cubicBezTo>
                  <a:pt x="16919" y="54965"/>
                  <a:pt x="16951" y="54960"/>
                  <a:pt x="16981" y="54960"/>
                </a:cubicBezTo>
                <a:cubicBezTo>
                  <a:pt x="17008" y="54960"/>
                  <a:pt x="17033" y="54964"/>
                  <a:pt x="17052" y="54975"/>
                </a:cubicBezTo>
                <a:cubicBezTo>
                  <a:pt x="17090" y="54997"/>
                  <a:pt x="17125" y="55009"/>
                  <a:pt x="17156" y="55009"/>
                </a:cubicBezTo>
                <a:cubicBezTo>
                  <a:pt x="17201" y="55009"/>
                  <a:pt x="17239" y="54986"/>
                  <a:pt x="17267" y="54937"/>
                </a:cubicBezTo>
                <a:cubicBezTo>
                  <a:pt x="17322" y="54843"/>
                  <a:pt x="17393" y="54822"/>
                  <a:pt x="17474" y="54822"/>
                </a:cubicBezTo>
                <a:cubicBezTo>
                  <a:pt x="17509" y="54822"/>
                  <a:pt x="17545" y="54826"/>
                  <a:pt x="17583" y="54830"/>
                </a:cubicBezTo>
                <a:cubicBezTo>
                  <a:pt x="17621" y="54834"/>
                  <a:pt x="17666" y="54853"/>
                  <a:pt x="17709" y="54853"/>
                </a:cubicBezTo>
                <a:cubicBezTo>
                  <a:pt x="17753" y="54853"/>
                  <a:pt x="17793" y="54833"/>
                  <a:pt x="17819" y="54755"/>
                </a:cubicBezTo>
                <a:cubicBezTo>
                  <a:pt x="17776" y="54685"/>
                  <a:pt x="17727" y="54605"/>
                  <a:pt x="17675" y="54519"/>
                </a:cubicBezTo>
                <a:cubicBezTo>
                  <a:pt x="17736" y="54477"/>
                  <a:pt x="17786" y="54442"/>
                  <a:pt x="17841" y="54404"/>
                </a:cubicBezTo>
                <a:cubicBezTo>
                  <a:pt x="17891" y="54544"/>
                  <a:pt x="17932" y="54664"/>
                  <a:pt x="17984" y="54816"/>
                </a:cubicBezTo>
                <a:cubicBezTo>
                  <a:pt x="18081" y="54584"/>
                  <a:pt x="18032" y="54354"/>
                  <a:pt x="18102" y="54148"/>
                </a:cubicBezTo>
                <a:cubicBezTo>
                  <a:pt x="18203" y="54169"/>
                  <a:pt x="18160" y="54342"/>
                  <a:pt x="18262" y="54342"/>
                </a:cubicBezTo>
                <a:cubicBezTo>
                  <a:pt x="18278" y="54342"/>
                  <a:pt x="18298" y="54338"/>
                  <a:pt x="18323" y="54328"/>
                </a:cubicBezTo>
                <a:cubicBezTo>
                  <a:pt x="18330" y="54273"/>
                  <a:pt x="18335" y="54219"/>
                  <a:pt x="18349" y="54167"/>
                </a:cubicBezTo>
                <a:cubicBezTo>
                  <a:pt x="18360" y="54120"/>
                  <a:pt x="18372" y="54071"/>
                  <a:pt x="18397" y="54031"/>
                </a:cubicBezTo>
                <a:cubicBezTo>
                  <a:pt x="18420" y="53994"/>
                  <a:pt x="18459" y="53969"/>
                  <a:pt x="18492" y="53940"/>
                </a:cubicBezTo>
                <a:cubicBezTo>
                  <a:pt x="18503" y="53951"/>
                  <a:pt x="18516" y="53964"/>
                  <a:pt x="18527" y="53976"/>
                </a:cubicBezTo>
                <a:cubicBezTo>
                  <a:pt x="18505" y="54009"/>
                  <a:pt x="18479" y="54040"/>
                  <a:pt x="18462" y="54075"/>
                </a:cubicBezTo>
                <a:cubicBezTo>
                  <a:pt x="18430" y="54141"/>
                  <a:pt x="18461" y="54203"/>
                  <a:pt x="18520" y="54203"/>
                </a:cubicBezTo>
                <a:cubicBezTo>
                  <a:pt x="18522" y="54203"/>
                  <a:pt x="18525" y="54203"/>
                  <a:pt x="18527" y="54202"/>
                </a:cubicBezTo>
                <a:cubicBezTo>
                  <a:pt x="18538" y="54202"/>
                  <a:pt x="18548" y="54201"/>
                  <a:pt x="18559" y="54201"/>
                </a:cubicBezTo>
                <a:cubicBezTo>
                  <a:pt x="18651" y="54201"/>
                  <a:pt x="18743" y="54229"/>
                  <a:pt x="18837" y="54229"/>
                </a:cubicBezTo>
                <a:cubicBezTo>
                  <a:pt x="18888" y="54229"/>
                  <a:pt x="18940" y="54221"/>
                  <a:pt x="18992" y="54196"/>
                </a:cubicBezTo>
                <a:cubicBezTo>
                  <a:pt x="19102" y="54145"/>
                  <a:pt x="19236" y="54144"/>
                  <a:pt x="19358" y="54118"/>
                </a:cubicBezTo>
                <a:cubicBezTo>
                  <a:pt x="19381" y="54114"/>
                  <a:pt x="19398" y="54096"/>
                  <a:pt x="19427" y="54081"/>
                </a:cubicBezTo>
                <a:cubicBezTo>
                  <a:pt x="19412" y="54021"/>
                  <a:pt x="19397" y="53967"/>
                  <a:pt x="19386" y="53925"/>
                </a:cubicBezTo>
                <a:cubicBezTo>
                  <a:pt x="19464" y="53849"/>
                  <a:pt x="19534" y="53779"/>
                  <a:pt x="19601" y="53713"/>
                </a:cubicBezTo>
                <a:cubicBezTo>
                  <a:pt x="19643" y="53728"/>
                  <a:pt x="19688" y="53749"/>
                  <a:pt x="19735" y="53759"/>
                </a:cubicBezTo>
                <a:cubicBezTo>
                  <a:pt x="19736" y="53759"/>
                  <a:pt x="19737" y="53759"/>
                  <a:pt x="19739" y="53759"/>
                </a:cubicBezTo>
                <a:cubicBezTo>
                  <a:pt x="19755" y="53759"/>
                  <a:pt x="19776" y="53737"/>
                  <a:pt x="19795" y="53726"/>
                </a:cubicBezTo>
                <a:cubicBezTo>
                  <a:pt x="19750" y="53641"/>
                  <a:pt x="19708" y="53558"/>
                  <a:pt x="19654" y="53457"/>
                </a:cubicBezTo>
                <a:cubicBezTo>
                  <a:pt x="19772" y="53443"/>
                  <a:pt x="19866" y="53430"/>
                  <a:pt x="19963" y="53419"/>
                </a:cubicBezTo>
                <a:cubicBezTo>
                  <a:pt x="19878" y="53203"/>
                  <a:pt x="19694" y="53238"/>
                  <a:pt x="19527" y="53219"/>
                </a:cubicBezTo>
                <a:cubicBezTo>
                  <a:pt x="19659" y="53187"/>
                  <a:pt x="19791" y="53154"/>
                  <a:pt x="19950" y="53114"/>
                </a:cubicBezTo>
                <a:cubicBezTo>
                  <a:pt x="19916" y="53044"/>
                  <a:pt x="19904" y="52984"/>
                  <a:pt x="19867" y="52951"/>
                </a:cubicBezTo>
                <a:cubicBezTo>
                  <a:pt x="19839" y="52925"/>
                  <a:pt x="19813" y="52915"/>
                  <a:pt x="19788" y="52915"/>
                </a:cubicBezTo>
                <a:cubicBezTo>
                  <a:pt x="19712" y="52915"/>
                  <a:pt x="19646" y="53005"/>
                  <a:pt x="19570" y="53005"/>
                </a:cubicBezTo>
                <a:cubicBezTo>
                  <a:pt x="19566" y="53005"/>
                  <a:pt x="19561" y="53005"/>
                  <a:pt x="19557" y="53004"/>
                </a:cubicBezTo>
                <a:cubicBezTo>
                  <a:pt x="19505" y="52915"/>
                  <a:pt x="19534" y="52877"/>
                  <a:pt x="19590" y="52877"/>
                </a:cubicBezTo>
                <a:cubicBezTo>
                  <a:pt x="19602" y="52877"/>
                  <a:pt x="19615" y="52879"/>
                  <a:pt x="19630" y="52882"/>
                </a:cubicBezTo>
                <a:cubicBezTo>
                  <a:pt x="19661" y="52889"/>
                  <a:pt x="19691" y="52892"/>
                  <a:pt x="19719" y="52892"/>
                </a:cubicBezTo>
                <a:cubicBezTo>
                  <a:pt x="19857" y="52892"/>
                  <a:pt x="19970" y="52822"/>
                  <a:pt x="20089" y="52757"/>
                </a:cubicBezTo>
                <a:cubicBezTo>
                  <a:pt x="20036" y="52646"/>
                  <a:pt x="19952" y="52633"/>
                  <a:pt x="19863" y="52633"/>
                </a:cubicBezTo>
                <a:cubicBezTo>
                  <a:pt x="19835" y="52633"/>
                  <a:pt x="19806" y="52634"/>
                  <a:pt x="19778" y="52634"/>
                </a:cubicBezTo>
                <a:cubicBezTo>
                  <a:pt x="19722" y="52634"/>
                  <a:pt x="19669" y="52629"/>
                  <a:pt x="19624" y="52597"/>
                </a:cubicBezTo>
                <a:cubicBezTo>
                  <a:pt x="19641" y="52570"/>
                  <a:pt x="19646" y="52547"/>
                  <a:pt x="19657" y="52545"/>
                </a:cubicBezTo>
                <a:cubicBezTo>
                  <a:pt x="19808" y="52508"/>
                  <a:pt x="19960" y="52474"/>
                  <a:pt x="20119" y="52437"/>
                </a:cubicBezTo>
                <a:cubicBezTo>
                  <a:pt x="20096" y="52353"/>
                  <a:pt x="20074" y="52268"/>
                  <a:pt x="20053" y="52182"/>
                </a:cubicBezTo>
                <a:cubicBezTo>
                  <a:pt x="20133" y="52155"/>
                  <a:pt x="20205" y="52132"/>
                  <a:pt x="20278" y="52107"/>
                </a:cubicBezTo>
                <a:cubicBezTo>
                  <a:pt x="20279" y="52087"/>
                  <a:pt x="20279" y="52067"/>
                  <a:pt x="20279" y="52047"/>
                </a:cubicBezTo>
                <a:cubicBezTo>
                  <a:pt x="20104" y="52004"/>
                  <a:pt x="19928" y="51960"/>
                  <a:pt x="19747" y="51915"/>
                </a:cubicBezTo>
                <a:cubicBezTo>
                  <a:pt x="19784" y="51856"/>
                  <a:pt x="19814" y="51809"/>
                  <a:pt x="19844" y="51762"/>
                </a:cubicBezTo>
                <a:lnTo>
                  <a:pt x="19845" y="51763"/>
                </a:lnTo>
                <a:lnTo>
                  <a:pt x="19845" y="51763"/>
                </a:lnTo>
                <a:cubicBezTo>
                  <a:pt x="19749" y="51663"/>
                  <a:pt x="19892" y="51571"/>
                  <a:pt x="19848" y="51494"/>
                </a:cubicBezTo>
                <a:cubicBezTo>
                  <a:pt x="20002" y="51325"/>
                  <a:pt x="20244" y="51474"/>
                  <a:pt x="20396" y="51295"/>
                </a:cubicBezTo>
                <a:cubicBezTo>
                  <a:pt x="20316" y="51224"/>
                  <a:pt x="20234" y="51206"/>
                  <a:pt x="20151" y="51206"/>
                </a:cubicBezTo>
                <a:cubicBezTo>
                  <a:pt x="20066" y="51206"/>
                  <a:pt x="19982" y="51225"/>
                  <a:pt x="19898" y="51225"/>
                </a:cubicBezTo>
                <a:cubicBezTo>
                  <a:pt x="19851" y="51225"/>
                  <a:pt x="19805" y="51219"/>
                  <a:pt x="19759" y="51201"/>
                </a:cubicBezTo>
                <a:cubicBezTo>
                  <a:pt x="19720" y="51333"/>
                  <a:pt x="19690" y="51440"/>
                  <a:pt x="19659" y="51549"/>
                </a:cubicBezTo>
                <a:cubicBezTo>
                  <a:pt x="19581" y="51564"/>
                  <a:pt x="19502" y="51578"/>
                  <a:pt x="19402" y="51598"/>
                </a:cubicBezTo>
                <a:cubicBezTo>
                  <a:pt x="19507" y="51442"/>
                  <a:pt x="19761" y="51369"/>
                  <a:pt x="19570" y="51156"/>
                </a:cubicBezTo>
                <a:cubicBezTo>
                  <a:pt x="19716" y="51121"/>
                  <a:pt x="19850" y="51088"/>
                  <a:pt x="19995" y="51054"/>
                </a:cubicBezTo>
                <a:cubicBezTo>
                  <a:pt x="20047" y="51078"/>
                  <a:pt x="20112" y="51109"/>
                  <a:pt x="20184" y="51143"/>
                </a:cubicBezTo>
                <a:cubicBezTo>
                  <a:pt x="20224" y="51070"/>
                  <a:pt x="20258" y="51008"/>
                  <a:pt x="20293" y="50944"/>
                </a:cubicBezTo>
                <a:cubicBezTo>
                  <a:pt x="20249" y="50909"/>
                  <a:pt x="20210" y="50885"/>
                  <a:pt x="20169" y="50885"/>
                </a:cubicBezTo>
                <a:cubicBezTo>
                  <a:pt x="20142" y="50885"/>
                  <a:pt x="20113" y="50896"/>
                  <a:pt x="20082" y="50921"/>
                </a:cubicBezTo>
                <a:cubicBezTo>
                  <a:pt x="20078" y="50925"/>
                  <a:pt x="20072" y="50927"/>
                  <a:pt x="20065" y="50927"/>
                </a:cubicBezTo>
                <a:cubicBezTo>
                  <a:pt x="20038" y="50927"/>
                  <a:pt x="19994" y="50904"/>
                  <a:pt x="19961" y="50895"/>
                </a:cubicBezTo>
                <a:cubicBezTo>
                  <a:pt x="19980" y="50854"/>
                  <a:pt x="19991" y="50781"/>
                  <a:pt x="20017" y="50776"/>
                </a:cubicBezTo>
                <a:cubicBezTo>
                  <a:pt x="20033" y="50773"/>
                  <a:pt x="20050" y="50771"/>
                  <a:pt x="20066" y="50771"/>
                </a:cubicBezTo>
                <a:cubicBezTo>
                  <a:pt x="20119" y="50771"/>
                  <a:pt x="20174" y="50783"/>
                  <a:pt x="20228" y="50784"/>
                </a:cubicBezTo>
                <a:cubicBezTo>
                  <a:pt x="20232" y="50784"/>
                  <a:pt x="20236" y="50784"/>
                  <a:pt x="20240" y="50784"/>
                </a:cubicBezTo>
                <a:cubicBezTo>
                  <a:pt x="20283" y="50784"/>
                  <a:pt x="20328" y="50779"/>
                  <a:pt x="20400" y="50775"/>
                </a:cubicBezTo>
                <a:cubicBezTo>
                  <a:pt x="20323" y="50695"/>
                  <a:pt x="20265" y="50641"/>
                  <a:pt x="20191" y="50641"/>
                </a:cubicBezTo>
                <a:cubicBezTo>
                  <a:pt x="20171" y="50641"/>
                  <a:pt x="20151" y="50645"/>
                  <a:pt x="20129" y="50653"/>
                </a:cubicBezTo>
                <a:cubicBezTo>
                  <a:pt x="20101" y="50662"/>
                  <a:pt x="20078" y="50667"/>
                  <a:pt x="20059" y="50667"/>
                </a:cubicBezTo>
                <a:cubicBezTo>
                  <a:pt x="19970" y="50667"/>
                  <a:pt x="19956" y="50576"/>
                  <a:pt x="19928" y="50487"/>
                </a:cubicBezTo>
                <a:cubicBezTo>
                  <a:pt x="20027" y="50447"/>
                  <a:pt x="20115" y="50413"/>
                  <a:pt x="20280" y="50347"/>
                </a:cubicBezTo>
                <a:cubicBezTo>
                  <a:pt x="20023" y="50283"/>
                  <a:pt x="20066" y="50174"/>
                  <a:pt x="20138" y="50049"/>
                </a:cubicBezTo>
                <a:cubicBezTo>
                  <a:pt x="20168" y="49996"/>
                  <a:pt x="20162" y="49921"/>
                  <a:pt x="20170" y="49866"/>
                </a:cubicBezTo>
                <a:lnTo>
                  <a:pt x="20170" y="49866"/>
                </a:lnTo>
                <a:cubicBezTo>
                  <a:pt x="20058" y="49898"/>
                  <a:pt x="19952" y="49960"/>
                  <a:pt x="19872" y="49960"/>
                </a:cubicBezTo>
                <a:cubicBezTo>
                  <a:pt x="19857" y="49960"/>
                  <a:pt x="19843" y="49957"/>
                  <a:pt x="19830" y="49952"/>
                </a:cubicBezTo>
                <a:cubicBezTo>
                  <a:pt x="19797" y="49940"/>
                  <a:pt x="19769" y="49935"/>
                  <a:pt x="19742" y="49935"/>
                </a:cubicBezTo>
                <a:cubicBezTo>
                  <a:pt x="19671" y="49935"/>
                  <a:pt x="19613" y="49974"/>
                  <a:pt x="19530" y="50035"/>
                </a:cubicBezTo>
                <a:cubicBezTo>
                  <a:pt x="19527" y="49925"/>
                  <a:pt x="19526" y="49853"/>
                  <a:pt x="19524" y="49760"/>
                </a:cubicBezTo>
                <a:lnTo>
                  <a:pt x="19524" y="49760"/>
                </a:lnTo>
                <a:cubicBezTo>
                  <a:pt x="19625" y="49827"/>
                  <a:pt x="19686" y="49863"/>
                  <a:pt x="19741" y="49863"/>
                </a:cubicBezTo>
                <a:cubicBezTo>
                  <a:pt x="19805" y="49863"/>
                  <a:pt x="19860" y="49816"/>
                  <a:pt x="19960" y="49718"/>
                </a:cubicBezTo>
                <a:cubicBezTo>
                  <a:pt x="19896" y="49687"/>
                  <a:pt x="19835" y="49659"/>
                  <a:pt x="19773" y="49628"/>
                </a:cubicBezTo>
                <a:cubicBezTo>
                  <a:pt x="19779" y="49612"/>
                  <a:pt x="19785" y="49593"/>
                  <a:pt x="19790" y="49576"/>
                </a:cubicBezTo>
                <a:cubicBezTo>
                  <a:pt x="19865" y="49594"/>
                  <a:pt x="19954" y="49641"/>
                  <a:pt x="20020" y="49641"/>
                </a:cubicBezTo>
                <a:cubicBezTo>
                  <a:pt x="20035" y="49641"/>
                  <a:pt x="20049" y="49638"/>
                  <a:pt x="20061" y="49633"/>
                </a:cubicBezTo>
                <a:cubicBezTo>
                  <a:pt x="20141" y="49595"/>
                  <a:pt x="20183" y="49475"/>
                  <a:pt x="20267" y="49351"/>
                </a:cubicBezTo>
                <a:cubicBezTo>
                  <a:pt x="20037" y="49347"/>
                  <a:pt x="19863" y="49346"/>
                  <a:pt x="19689" y="49343"/>
                </a:cubicBezTo>
                <a:cubicBezTo>
                  <a:pt x="19770" y="49250"/>
                  <a:pt x="19861" y="49234"/>
                  <a:pt x="19955" y="49234"/>
                </a:cubicBezTo>
                <a:cubicBezTo>
                  <a:pt x="19990" y="49234"/>
                  <a:pt x="20025" y="49237"/>
                  <a:pt x="20060" y="49238"/>
                </a:cubicBezTo>
                <a:cubicBezTo>
                  <a:pt x="20064" y="49238"/>
                  <a:pt x="20068" y="49238"/>
                  <a:pt x="20072" y="49238"/>
                </a:cubicBezTo>
                <a:cubicBezTo>
                  <a:pt x="20150" y="49238"/>
                  <a:pt x="20207" y="49207"/>
                  <a:pt x="20170" y="49122"/>
                </a:cubicBezTo>
                <a:cubicBezTo>
                  <a:pt x="20049" y="49096"/>
                  <a:pt x="19946" y="49074"/>
                  <a:pt x="19842" y="49051"/>
                </a:cubicBezTo>
                <a:cubicBezTo>
                  <a:pt x="19841" y="49033"/>
                  <a:pt x="19841" y="49014"/>
                  <a:pt x="19840" y="48994"/>
                </a:cubicBezTo>
                <a:lnTo>
                  <a:pt x="19840" y="48994"/>
                </a:lnTo>
                <a:cubicBezTo>
                  <a:pt x="19878" y="49010"/>
                  <a:pt x="19912" y="49017"/>
                  <a:pt x="19943" y="49017"/>
                </a:cubicBezTo>
                <a:cubicBezTo>
                  <a:pt x="20031" y="49017"/>
                  <a:pt x="20095" y="48959"/>
                  <a:pt x="20154" y="48882"/>
                </a:cubicBezTo>
                <a:cubicBezTo>
                  <a:pt x="20100" y="48814"/>
                  <a:pt x="20045" y="48744"/>
                  <a:pt x="19975" y="48655"/>
                </a:cubicBezTo>
                <a:cubicBezTo>
                  <a:pt x="19922" y="48743"/>
                  <a:pt x="19866" y="48774"/>
                  <a:pt x="19809" y="48774"/>
                </a:cubicBezTo>
                <a:cubicBezTo>
                  <a:pt x="19732" y="48774"/>
                  <a:pt x="19652" y="48717"/>
                  <a:pt x="19571" y="48670"/>
                </a:cubicBezTo>
                <a:cubicBezTo>
                  <a:pt x="19772" y="48647"/>
                  <a:pt x="19971" y="48623"/>
                  <a:pt x="20186" y="48597"/>
                </a:cubicBezTo>
                <a:cubicBezTo>
                  <a:pt x="20043" y="48433"/>
                  <a:pt x="19815" y="48522"/>
                  <a:pt x="19693" y="48356"/>
                </a:cubicBezTo>
                <a:cubicBezTo>
                  <a:pt x="19763" y="48319"/>
                  <a:pt x="19827" y="48302"/>
                  <a:pt x="19889" y="48302"/>
                </a:cubicBezTo>
                <a:cubicBezTo>
                  <a:pt x="19966" y="48302"/>
                  <a:pt x="20039" y="48329"/>
                  <a:pt x="20111" y="48378"/>
                </a:cubicBezTo>
                <a:cubicBezTo>
                  <a:pt x="20184" y="48196"/>
                  <a:pt x="20019" y="48165"/>
                  <a:pt x="19974" y="48080"/>
                </a:cubicBezTo>
                <a:cubicBezTo>
                  <a:pt x="19973" y="48080"/>
                  <a:pt x="19972" y="48080"/>
                  <a:pt x="19971" y="48080"/>
                </a:cubicBezTo>
                <a:cubicBezTo>
                  <a:pt x="19891" y="48080"/>
                  <a:pt x="19814" y="48106"/>
                  <a:pt x="19734" y="48106"/>
                </a:cubicBezTo>
                <a:cubicBezTo>
                  <a:pt x="19685" y="48106"/>
                  <a:pt x="19635" y="48096"/>
                  <a:pt x="19582" y="48067"/>
                </a:cubicBezTo>
                <a:cubicBezTo>
                  <a:pt x="19733" y="47910"/>
                  <a:pt x="19981" y="48059"/>
                  <a:pt x="20092" y="47847"/>
                </a:cubicBezTo>
                <a:lnTo>
                  <a:pt x="20092" y="47847"/>
                </a:lnTo>
                <a:cubicBezTo>
                  <a:pt x="20091" y="47847"/>
                  <a:pt x="20090" y="47847"/>
                  <a:pt x="20089" y="47847"/>
                </a:cubicBezTo>
                <a:cubicBezTo>
                  <a:pt x="19970" y="47847"/>
                  <a:pt x="20038" y="47636"/>
                  <a:pt x="19910" y="47636"/>
                </a:cubicBezTo>
                <a:cubicBezTo>
                  <a:pt x="19898" y="47636"/>
                  <a:pt x="19884" y="47638"/>
                  <a:pt x="19868" y="47642"/>
                </a:cubicBezTo>
                <a:cubicBezTo>
                  <a:pt x="19857" y="47697"/>
                  <a:pt x="19847" y="47737"/>
                  <a:pt x="19840" y="47778"/>
                </a:cubicBezTo>
                <a:cubicBezTo>
                  <a:pt x="19719" y="47758"/>
                  <a:pt x="19617" y="47742"/>
                  <a:pt x="19513" y="47727"/>
                </a:cubicBezTo>
                <a:cubicBezTo>
                  <a:pt x="19524" y="47590"/>
                  <a:pt x="19809" y="47684"/>
                  <a:pt x="19701" y="47465"/>
                </a:cubicBezTo>
                <a:cubicBezTo>
                  <a:pt x="19628" y="47454"/>
                  <a:pt x="19550" y="47440"/>
                  <a:pt x="19472" y="47428"/>
                </a:cubicBezTo>
                <a:cubicBezTo>
                  <a:pt x="19493" y="47304"/>
                  <a:pt x="19511" y="47245"/>
                  <a:pt x="19558" y="47245"/>
                </a:cubicBezTo>
                <a:cubicBezTo>
                  <a:pt x="19600" y="47245"/>
                  <a:pt x="19665" y="47292"/>
                  <a:pt x="19777" y="47382"/>
                </a:cubicBezTo>
                <a:cubicBezTo>
                  <a:pt x="19835" y="47332"/>
                  <a:pt x="19893" y="47282"/>
                  <a:pt x="19980" y="47207"/>
                </a:cubicBezTo>
                <a:cubicBezTo>
                  <a:pt x="19809" y="47149"/>
                  <a:pt x="19669" y="47101"/>
                  <a:pt x="19488" y="47038"/>
                </a:cubicBezTo>
                <a:cubicBezTo>
                  <a:pt x="19672" y="46985"/>
                  <a:pt x="19800" y="46946"/>
                  <a:pt x="19931" y="46909"/>
                </a:cubicBezTo>
                <a:cubicBezTo>
                  <a:pt x="19958" y="47005"/>
                  <a:pt x="19969" y="47042"/>
                  <a:pt x="19998" y="47042"/>
                </a:cubicBezTo>
                <a:cubicBezTo>
                  <a:pt x="20016" y="47042"/>
                  <a:pt x="20043" y="47027"/>
                  <a:pt x="20086" y="47002"/>
                </a:cubicBezTo>
                <a:cubicBezTo>
                  <a:pt x="20016" y="46851"/>
                  <a:pt x="19945" y="46701"/>
                  <a:pt x="19862" y="46523"/>
                </a:cubicBezTo>
                <a:cubicBezTo>
                  <a:pt x="19852" y="46517"/>
                  <a:pt x="19840" y="46514"/>
                  <a:pt x="19827" y="46514"/>
                </a:cubicBezTo>
                <a:cubicBezTo>
                  <a:pt x="19786" y="46514"/>
                  <a:pt x="19732" y="46541"/>
                  <a:pt x="19675" y="46541"/>
                </a:cubicBezTo>
                <a:cubicBezTo>
                  <a:pt x="19637" y="46541"/>
                  <a:pt x="19598" y="46529"/>
                  <a:pt x="19561" y="46488"/>
                </a:cubicBezTo>
                <a:cubicBezTo>
                  <a:pt x="19649" y="46422"/>
                  <a:pt x="19727" y="46363"/>
                  <a:pt x="19844" y="46278"/>
                </a:cubicBezTo>
                <a:cubicBezTo>
                  <a:pt x="19721" y="46246"/>
                  <a:pt x="19636" y="46224"/>
                  <a:pt x="19548" y="46201"/>
                </a:cubicBezTo>
                <a:cubicBezTo>
                  <a:pt x="19606" y="46043"/>
                  <a:pt x="19754" y="46068"/>
                  <a:pt x="19857" y="46017"/>
                </a:cubicBezTo>
                <a:cubicBezTo>
                  <a:pt x="19837" y="45884"/>
                  <a:pt x="19808" y="45826"/>
                  <a:pt x="19748" y="45826"/>
                </a:cubicBezTo>
                <a:cubicBezTo>
                  <a:pt x="19715" y="45826"/>
                  <a:pt x="19672" y="45844"/>
                  <a:pt x="19616" y="45876"/>
                </a:cubicBezTo>
                <a:cubicBezTo>
                  <a:pt x="19543" y="45919"/>
                  <a:pt x="19454" y="45938"/>
                  <a:pt x="19371" y="45962"/>
                </a:cubicBezTo>
                <a:cubicBezTo>
                  <a:pt x="19368" y="45963"/>
                  <a:pt x="19366" y="45963"/>
                  <a:pt x="19363" y="45963"/>
                </a:cubicBezTo>
                <a:cubicBezTo>
                  <a:pt x="19344" y="45963"/>
                  <a:pt x="19322" y="45950"/>
                  <a:pt x="19294" y="45943"/>
                </a:cubicBezTo>
                <a:cubicBezTo>
                  <a:pt x="19313" y="45876"/>
                  <a:pt x="19329" y="45816"/>
                  <a:pt x="19352" y="45736"/>
                </a:cubicBezTo>
                <a:cubicBezTo>
                  <a:pt x="19475" y="45727"/>
                  <a:pt x="19600" y="45720"/>
                  <a:pt x="19733" y="45712"/>
                </a:cubicBezTo>
                <a:cubicBezTo>
                  <a:pt x="19705" y="45654"/>
                  <a:pt x="19674" y="45637"/>
                  <a:pt x="19643" y="45637"/>
                </a:cubicBezTo>
                <a:cubicBezTo>
                  <a:pt x="19599" y="45637"/>
                  <a:pt x="19555" y="45670"/>
                  <a:pt x="19517" y="45670"/>
                </a:cubicBezTo>
                <a:cubicBezTo>
                  <a:pt x="19510" y="45670"/>
                  <a:pt x="19503" y="45669"/>
                  <a:pt x="19497" y="45667"/>
                </a:cubicBezTo>
                <a:cubicBezTo>
                  <a:pt x="19367" y="45529"/>
                  <a:pt x="19539" y="45513"/>
                  <a:pt x="19590" y="45450"/>
                </a:cubicBezTo>
                <a:cubicBezTo>
                  <a:pt x="19310" y="45303"/>
                  <a:pt x="19310" y="45303"/>
                  <a:pt x="19350" y="45175"/>
                </a:cubicBezTo>
                <a:lnTo>
                  <a:pt x="19350" y="45175"/>
                </a:lnTo>
                <a:cubicBezTo>
                  <a:pt x="19413" y="45179"/>
                  <a:pt x="19475" y="45172"/>
                  <a:pt x="19530" y="45189"/>
                </a:cubicBezTo>
                <a:cubicBezTo>
                  <a:pt x="19589" y="45206"/>
                  <a:pt x="19642" y="45246"/>
                  <a:pt x="19707" y="45281"/>
                </a:cubicBezTo>
                <a:cubicBezTo>
                  <a:pt x="19756" y="45212"/>
                  <a:pt x="19889" y="45182"/>
                  <a:pt x="19797" y="45029"/>
                </a:cubicBezTo>
                <a:lnTo>
                  <a:pt x="19797" y="45029"/>
                </a:lnTo>
                <a:cubicBezTo>
                  <a:pt x="19724" y="45065"/>
                  <a:pt x="19650" y="45077"/>
                  <a:pt x="19575" y="45077"/>
                </a:cubicBezTo>
                <a:cubicBezTo>
                  <a:pt x="19425" y="45077"/>
                  <a:pt x="19270" y="45029"/>
                  <a:pt x="19101" y="45022"/>
                </a:cubicBezTo>
                <a:cubicBezTo>
                  <a:pt x="19187" y="44876"/>
                  <a:pt x="19301" y="44847"/>
                  <a:pt x="19423" y="44847"/>
                </a:cubicBezTo>
                <a:cubicBezTo>
                  <a:pt x="19504" y="44847"/>
                  <a:pt x="19589" y="44860"/>
                  <a:pt x="19672" y="44860"/>
                </a:cubicBezTo>
                <a:cubicBezTo>
                  <a:pt x="19706" y="44860"/>
                  <a:pt x="19741" y="44858"/>
                  <a:pt x="19774" y="44851"/>
                </a:cubicBezTo>
                <a:cubicBezTo>
                  <a:pt x="19720" y="44776"/>
                  <a:pt x="19681" y="44720"/>
                  <a:pt x="19641" y="44664"/>
                </a:cubicBezTo>
                <a:cubicBezTo>
                  <a:pt x="19574" y="44718"/>
                  <a:pt x="19548" y="44738"/>
                  <a:pt x="19504" y="44738"/>
                </a:cubicBezTo>
                <a:cubicBezTo>
                  <a:pt x="19478" y="44738"/>
                  <a:pt x="19445" y="44731"/>
                  <a:pt x="19392" y="44720"/>
                </a:cubicBezTo>
                <a:cubicBezTo>
                  <a:pt x="19448" y="44689"/>
                  <a:pt x="19493" y="44664"/>
                  <a:pt x="19559" y="44627"/>
                </a:cubicBezTo>
                <a:cubicBezTo>
                  <a:pt x="19477" y="44602"/>
                  <a:pt x="19428" y="44586"/>
                  <a:pt x="19346" y="44560"/>
                </a:cubicBezTo>
                <a:cubicBezTo>
                  <a:pt x="19462" y="44492"/>
                  <a:pt x="19595" y="44501"/>
                  <a:pt x="19608" y="44325"/>
                </a:cubicBezTo>
                <a:lnTo>
                  <a:pt x="19608" y="44325"/>
                </a:lnTo>
                <a:cubicBezTo>
                  <a:pt x="19471" y="44355"/>
                  <a:pt x="19347" y="44381"/>
                  <a:pt x="19224" y="44407"/>
                </a:cubicBezTo>
                <a:cubicBezTo>
                  <a:pt x="19179" y="44348"/>
                  <a:pt x="19141" y="44326"/>
                  <a:pt x="19107" y="44326"/>
                </a:cubicBezTo>
                <a:cubicBezTo>
                  <a:pt x="19032" y="44326"/>
                  <a:pt x="18976" y="44431"/>
                  <a:pt x="18913" y="44481"/>
                </a:cubicBezTo>
                <a:cubicBezTo>
                  <a:pt x="18844" y="44326"/>
                  <a:pt x="18857" y="44277"/>
                  <a:pt x="18980" y="44261"/>
                </a:cubicBezTo>
                <a:cubicBezTo>
                  <a:pt x="19125" y="44243"/>
                  <a:pt x="19272" y="44241"/>
                  <a:pt x="19408" y="44232"/>
                </a:cubicBezTo>
                <a:cubicBezTo>
                  <a:pt x="19469" y="44034"/>
                  <a:pt x="19233" y="44055"/>
                  <a:pt x="19225" y="43912"/>
                </a:cubicBezTo>
                <a:cubicBezTo>
                  <a:pt x="19269" y="43900"/>
                  <a:pt x="19324" y="43898"/>
                  <a:pt x="19361" y="43871"/>
                </a:cubicBezTo>
                <a:cubicBezTo>
                  <a:pt x="19386" y="43853"/>
                  <a:pt x="19397" y="43800"/>
                  <a:pt x="19392" y="43764"/>
                </a:cubicBezTo>
                <a:cubicBezTo>
                  <a:pt x="19389" y="43743"/>
                  <a:pt x="19346" y="43706"/>
                  <a:pt x="19328" y="43706"/>
                </a:cubicBezTo>
                <a:cubicBezTo>
                  <a:pt x="19326" y="43706"/>
                  <a:pt x="19325" y="43706"/>
                  <a:pt x="19324" y="43706"/>
                </a:cubicBezTo>
                <a:cubicBezTo>
                  <a:pt x="19295" y="43714"/>
                  <a:pt x="19266" y="43717"/>
                  <a:pt x="19237" y="43717"/>
                </a:cubicBezTo>
                <a:cubicBezTo>
                  <a:pt x="19136" y="43717"/>
                  <a:pt x="19035" y="43680"/>
                  <a:pt x="18933" y="43680"/>
                </a:cubicBezTo>
                <a:cubicBezTo>
                  <a:pt x="18884" y="43680"/>
                  <a:pt x="18834" y="43689"/>
                  <a:pt x="18785" y="43714"/>
                </a:cubicBezTo>
                <a:cubicBezTo>
                  <a:pt x="18765" y="43724"/>
                  <a:pt x="18749" y="43728"/>
                  <a:pt x="18735" y="43728"/>
                </a:cubicBezTo>
                <a:cubicBezTo>
                  <a:pt x="18681" y="43728"/>
                  <a:pt x="18663" y="43662"/>
                  <a:pt x="18642" y="43600"/>
                </a:cubicBezTo>
                <a:cubicBezTo>
                  <a:pt x="18741" y="43593"/>
                  <a:pt x="18820" y="43590"/>
                  <a:pt x="18899" y="43583"/>
                </a:cubicBezTo>
                <a:cubicBezTo>
                  <a:pt x="18948" y="43578"/>
                  <a:pt x="19035" y="43572"/>
                  <a:pt x="19038" y="43555"/>
                </a:cubicBezTo>
                <a:cubicBezTo>
                  <a:pt x="19048" y="43497"/>
                  <a:pt x="19039" y="43429"/>
                  <a:pt x="19017" y="43375"/>
                </a:cubicBezTo>
                <a:cubicBezTo>
                  <a:pt x="19003" y="43344"/>
                  <a:pt x="18945" y="43336"/>
                  <a:pt x="18914" y="43312"/>
                </a:cubicBezTo>
                <a:cubicBezTo>
                  <a:pt x="18899" y="43300"/>
                  <a:pt x="18898" y="43272"/>
                  <a:pt x="18877" y="43209"/>
                </a:cubicBezTo>
                <a:lnTo>
                  <a:pt x="18877" y="43209"/>
                </a:lnTo>
                <a:cubicBezTo>
                  <a:pt x="18966" y="43230"/>
                  <a:pt x="19026" y="43244"/>
                  <a:pt x="19091" y="43260"/>
                </a:cubicBezTo>
                <a:cubicBezTo>
                  <a:pt x="19143" y="43206"/>
                  <a:pt x="19200" y="43148"/>
                  <a:pt x="19258" y="43089"/>
                </a:cubicBezTo>
                <a:cubicBezTo>
                  <a:pt x="19247" y="43078"/>
                  <a:pt x="19238" y="43067"/>
                  <a:pt x="19229" y="43057"/>
                </a:cubicBezTo>
                <a:cubicBezTo>
                  <a:pt x="19122" y="43080"/>
                  <a:pt x="19014" y="43104"/>
                  <a:pt x="18907" y="43127"/>
                </a:cubicBezTo>
                <a:cubicBezTo>
                  <a:pt x="18897" y="43112"/>
                  <a:pt x="18887" y="43096"/>
                  <a:pt x="18876" y="43083"/>
                </a:cubicBezTo>
                <a:cubicBezTo>
                  <a:pt x="18932" y="43002"/>
                  <a:pt x="18988" y="42922"/>
                  <a:pt x="19049" y="42836"/>
                </a:cubicBezTo>
                <a:cubicBezTo>
                  <a:pt x="18996" y="42760"/>
                  <a:pt x="18810" y="42804"/>
                  <a:pt x="18844" y="42664"/>
                </a:cubicBezTo>
                <a:cubicBezTo>
                  <a:pt x="18924" y="42595"/>
                  <a:pt x="18988" y="42539"/>
                  <a:pt x="19052" y="42485"/>
                </a:cubicBezTo>
                <a:cubicBezTo>
                  <a:pt x="19044" y="42469"/>
                  <a:pt x="19037" y="42453"/>
                  <a:pt x="19028" y="42437"/>
                </a:cubicBezTo>
                <a:cubicBezTo>
                  <a:pt x="18964" y="42479"/>
                  <a:pt x="18903" y="42510"/>
                  <a:pt x="18842" y="42510"/>
                </a:cubicBezTo>
                <a:cubicBezTo>
                  <a:pt x="18791" y="42510"/>
                  <a:pt x="18742" y="42489"/>
                  <a:pt x="18691" y="42435"/>
                </a:cubicBezTo>
                <a:cubicBezTo>
                  <a:pt x="18687" y="42431"/>
                  <a:pt x="18679" y="42429"/>
                  <a:pt x="18667" y="42429"/>
                </a:cubicBezTo>
                <a:cubicBezTo>
                  <a:pt x="18623" y="42429"/>
                  <a:pt x="18535" y="42458"/>
                  <a:pt x="18526" y="42486"/>
                </a:cubicBezTo>
                <a:cubicBezTo>
                  <a:pt x="18493" y="42581"/>
                  <a:pt x="18437" y="42592"/>
                  <a:pt x="18383" y="42592"/>
                </a:cubicBezTo>
                <a:cubicBezTo>
                  <a:pt x="18367" y="42592"/>
                  <a:pt x="18351" y="42591"/>
                  <a:pt x="18335" y="42591"/>
                </a:cubicBezTo>
                <a:cubicBezTo>
                  <a:pt x="18331" y="42591"/>
                  <a:pt x="18327" y="42591"/>
                  <a:pt x="18323" y="42591"/>
                </a:cubicBezTo>
                <a:cubicBezTo>
                  <a:pt x="18294" y="42463"/>
                  <a:pt x="18271" y="42357"/>
                  <a:pt x="18240" y="42219"/>
                </a:cubicBezTo>
                <a:lnTo>
                  <a:pt x="18240" y="42219"/>
                </a:lnTo>
                <a:cubicBezTo>
                  <a:pt x="18315" y="42258"/>
                  <a:pt x="18368" y="42271"/>
                  <a:pt x="18397" y="42305"/>
                </a:cubicBezTo>
                <a:cubicBezTo>
                  <a:pt x="18418" y="42330"/>
                  <a:pt x="18404" y="42382"/>
                  <a:pt x="18409" y="42459"/>
                </a:cubicBezTo>
                <a:cubicBezTo>
                  <a:pt x="18583" y="42282"/>
                  <a:pt x="18840" y="42303"/>
                  <a:pt x="19008" y="42084"/>
                </a:cubicBezTo>
                <a:cubicBezTo>
                  <a:pt x="18904" y="42073"/>
                  <a:pt x="18849" y="42063"/>
                  <a:pt x="18794" y="42063"/>
                </a:cubicBezTo>
                <a:cubicBezTo>
                  <a:pt x="18753" y="42062"/>
                  <a:pt x="18711" y="42062"/>
                  <a:pt x="18670" y="42062"/>
                </a:cubicBezTo>
                <a:cubicBezTo>
                  <a:pt x="18596" y="42062"/>
                  <a:pt x="18522" y="42063"/>
                  <a:pt x="18448" y="42063"/>
                </a:cubicBezTo>
                <a:cubicBezTo>
                  <a:pt x="18381" y="42063"/>
                  <a:pt x="18313" y="42062"/>
                  <a:pt x="18246" y="42061"/>
                </a:cubicBezTo>
                <a:cubicBezTo>
                  <a:pt x="18229" y="42060"/>
                  <a:pt x="18211" y="42019"/>
                  <a:pt x="18195" y="41995"/>
                </a:cubicBezTo>
                <a:cubicBezTo>
                  <a:pt x="18193" y="41995"/>
                  <a:pt x="18191" y="41996"/>
                  <a:pt x="18189" y="41996"/>
                </a:cubicBezTo>
                <a:cubicBezTo>
                  <a:pt x="18188" y="41993"/>
                  <a:pt x="18188" y="41991"/>
                  <a:pt x="18185" y="41988"/>
                </a:cubicBezTo>
                <a:cubicBezTo>
                  <a:pt x="18032" y="41943"/>
                  <a:pt x="18074" y="41783"/>
                  <a:pt x="17975" y="41669"/>
                </a:cubicBezTo>
                <a:cubicBezTo>
                  <a:pt x="18120" y="41660"/>
                  <a:pt x="18227" y="41653"/>
                  <a:pt x="18342" y="41647"/>
                </a:cubicBezTo>
                <a:lnTo>
                  <a:pt x="18342" y="41647"/>
                </a:lnTo>
                <a:cubicBezTo>
                  <a:pt x="18345" y="41784"/>
                  <a:pt x="18195" y="41759"/>
                  <a:pt x="18137" y="41854"/>
                </a:cubicBezTo>
                <a:cubicBezTo>
                  <a:pt x="18151" y="41891"/>
                  <a:pt x="18168" y="41939"/>
                  <a:pt x="18184" y="41987"/>
                </a:cubicBezTo>
                <a:cubicBezTo>
                  <a:pt x="18189" y="41987"/>
                  <a:pt x="18190" y="41988"/>
                  <a:pt x="18193" y="41990"/>
                </a:cubicBezTo>
                <a:cubicBezTo>
                  <a:pt x="18194" y="41991"/>
                  <a:pt x="18194" y="41992"/>
                  <a:pt x="18195" y="41993"/>
                </a:cubicBezTo>
                <a:cubicBezTo>
                  <a:pt x="18356" y="41956"/>
                  <a:pt x="18519" y="41917"/>
                  <a:pt x="18725" y="41868"/>
                </a:cubicBezTo>
                <a:cubicBezTo>
                  <a:pt x="18638" y="41779"/>
                  <a:pt x="18579" y="41720"/>
                  <a:pt x="18528" y="41668"/>
                </a:cubicBezTo>
                <a:cubicBezTo>
                  <a:pt x="18564" y="41617"/>
                  <a:pt x="18596" y="41568"/>
                  <a:pt x="18630" y="41519"/>
                </a:cubicBezTo>
                <a:cubicBezTo>
                  <a:pt x="18552" y="41495"/>
                  <a:pt x="18472" y="41470"/>
                  <a:pt x="18375" y="41439"/>
                </a:cubicBezTo>
                <a:cubicBezTo>
                  <a:pt x="18290" y="41323"/>
                  <a:pt x="18495" y="41298"/>
                  <a:pt x="18490" y="41186"/>
                </a:cubicBezTo>
                <a:cubicBezTo>
                  <a:pt x="18394" y="41158"/>
                  <a:pt x="18300" y="41131"/>
                  <a:pt x="18206" y="41104"/>
                </a:cubicBezTo>
                <a:lnTo>
                  <a:pt x="18206" y="41104"/>
                </a:lnTo>
                <a:cubicBezTo>
                  <a:pt x="18208" y="41105"/>
                  <a:pt x="18208" y="41105"/>
                  <a:pt x="18208" y="41106"/>
                </a:cubicBezTo>
                <a:cubicBezTo>
                  <a:pt x="18205" y="41106"/>
                  <a:pt x="18204" y="41106"/>
                  <a:pt x="18201" y="41105"/>
                </a:cubicBezTo>
                <a:cubicBezTo>
                  <a:pt x="18170" y="41146"/>
                  <a:pt x="18137" y="41187"/>
                  <a:pt x="18109" y="41223"/>
                </a:cubicBezTo>
                <a:cubicBezTo>
                  <a:pt x="18002" y="41215"/>
                  <a:pt x="17892" y="41207"/>
                  <a:pt x="17769" y="41198"/>
                </a:cubicBezTo>
                <a:cubicBezTo>
                  <a:pt x="17849" y="41110"/>
                  <a:pt x="17938" y="41080"/>
                  <a:pt x="18032" y="41080"/>
                </a:cubicBezTo>
                <a:cubicBezTo>
                  <a:pt x="18087" y="41080"/>
                  <a:pt x="18143" y="41090"/>
                  <a:pt x="18201" y="41105"/>
                </a:cubicBezTo>
                <a:cubicBezTo>
                  <a:pt x="18201" y="41104"/>
                  <a:pt x="18201" y="41104"/>
                  <a:pt x="18203" y="41102"/>
                </a:cubicBezTo>
                <a:cubicBezTo>
                  <a:pt x="18204" y="41102"/>
                  <a:pt x="18205" y="41104"/>
                  <a:pt x="18206" y="41104"/>
                </a:cubicBezTo>
                <a:cubicBezTo>
                  <a:pt x="18142" y="40971"/>
                  <a:pt x="18365" y="41075"/>
                  <a:pt x="18323" y="40953"/>
                </a:cubicBezTo>
                <a:cubicBezTo>
                  <a:pt x="18219" y="40906"/>
                  <a:pt x="18047" y="40941"/>
                  <a:pt x="18014" y="40758"/>
                </a:cubicBezTo>
                <a:cubicBezTo>
                  <a:pt x="18203" y="40729"/>
                  <a:pt x="18203" y="40729"/>
                  <a:pt x="18282" y="40600"/>
                </a:cubicBezTo>
                <a:lnTo>
                  <a:pt x="18282" y="40600"/>
                </a:lnTo>
                <a:cubicBezTo>
                  <a:pt x="18169" y="40627"/>
                  <a:pt x="18059" y="40646"/>
                  <a:pt x="17950" y="40646"/>
                </a:cubicBezTo>
                <a:cubicBezTo>
                  <a:pt x="17847" y="40646"/>
                  <a:pt x="17743" y="40629"/>
                  <a:pt x="17635" y="40585"/>
                </a:cubicBezTo>
                <a:cubicBezTo>
                  <a:pt x="17670" y="40524"/>
                  <a:pt x="17704" y="40466"/>
                  <a:pt x="17741" y="40402"/>
                </a:cubicBezTo>
                <a:cubicBezTo>
                  <a:pt x="17814" y="40473"/>
                  <a:pt x="17861" y="40506"/>
                  <a:pt x="17908" y="40506"/>
                </a:cubicBezTo>
                <a:cubicBezTo>
                  <a:pt x="17951" y="40506"/>
                  <a:pt x="17994" y="40477"/>
                  <a:pt x="18058" y="40422"/>
                </a:cubicBezTo>
                <a:cubicBezTo>
                  <a:pt x="17987" y="40349"/>
                  <a:pt x="17913" y="40272"/>
                  <a:pt x="17854" y="40209"/>
                </a:cubicBezTo>
                <a:cubicBezTo>
                  <a:pt x="17901" y="40136"/>
                  <a:pt x="17932" y="40086"/>
                  <a:pt x="17980" y="40010"/>
                </a:cubicBezTo>
                <a:cubicBezTo>
                  <a:pt x="17857" y="40000"/>
                  <a:pt x="17771" y="39994"/>
                  <a:pt x="17682" y="39985"/>
                </a:cubicBezTo>
                <a:lnTo>
                  <a:pt x="17682" y="39985"/>
                </a:lnTo>
                <a:cubicBezTo>
                  <a:pt x="17682" y="39987"/>
                  <a:pt x="17682" y="39989"/>
                  <a:pt x="17683" y="39990"/>
                </a:cubicBezTo>
                <a:cubicBezTo>
                  <a:pt x="17680" y="39988"/>
                  <a:pt x="17679" y="39986"/>
                  <a:pt x="17677" y="39985"/>
                </a:cubicBezTo>
                <a:cubicBezTo>
                  <a:pt x="17590" y="39990"/>
                  <a:pt x="17505" y="39996"/>
                  <a:pt x="17381" y="40003"/>
                </a:cubicBezTo>
                <a:cubicBezTo>
                  <a:pt x="17425" y="39913"/>
                  <a:pt x="17448" y="39865"/>
                  <a:pt x="17469" y="39823"/>
                </a:cubicBezTo>
                <a:cubicBezTo>
                  <a:pt x="17543" y="39880"/>
                  <a:pt x="17609" y="39932"/>
                  <a:pt x="17677" y="39985"/>
                </a:cubicBezTo>
                <a:lnTo>
                  <a:pt x="17680" y="39985"/>
                </a:lnTo>
                <a:cubicBezTo>
                  <a:pt x="17622" y="39843"/>
                  <a:pt x="17804" y="39869"/>
                  <a:pt x="17841" y="39756"/>
                </a:cubicBezTo>
                <a:cubicBezTo>
                  <a:pt x="17725" y="39720"/>
                  <a:pt x="17613" y="39677"/>
                  <a:pt x="17502" y="39677"/>
                </a:cubicBezTo>
                <a:cubicBezTo>
                  <a:pt x="17403" y="39677"/>
                  <a:pt x="17304" y="39712"/>
                  <a:pt x="17206" y="39816"/>
                </a:cubicBezTo>
                <a:cubicBezTo>
                  <a:pt x="17156" y="39752"/>
                  <a:pt x="17117" y="39703"/>
                  <a:pt x="17080" y="39655"/>
                </a:cubicBezTo>
                <a:cubicBezTo>
                  <a:pt x="17078" y="39656"/>
                  <a:pt x="17074" y="39656"/>
                  <a:pt x="17071" y="39657"/>
                </a:cubicBezTo>
                <a:lnTo>
                  <a:pt x="17071" y="39653"/>
                </a:lnTo>
                <a:cubicBezTo>
                  <a:pt x="17034" y="39674"/>
                  <a:pt x="16997" y="39697"/>
                  <a:pt x="16940" y="39729"/>
                </a:cubicBezTo>
                <a:cubicBezTo>
                  <a:pt x="16938" y="39667"/>
                  <a:pt x="16934" y="39605"/>
                  <a:pt x="16928" y="39505"/>
                </a:cubicBezTo>
                <a:lnTo>
                  <a:pt x="16928" y="39505"/>
                </a:lnTo>
                <a:cubicBezTo>
                  <a:pt x="16994" y="39562"/>
                  <a:pt x="17089" y="39541"/>
                  <a:pt x="17073" y="39653"/>
                </a:cubicBezTo>
                <a:cubicBezTo>
                  <a:pt x="17075" y="39652"/>
                  <a:pt x="17078" y="39651"/>
                  <a:pt x="17079" y="39650"/>
                </a:cubicBezTo>
                <a:cubicBezTo>
                  <a:pt x="17079" y="39651"/>
                  <a:pt x="17080" y="39652"/>
                  <a:pt x="17081" y="39653"/>
                </a:cubicBezTo>
                <a:cubicBezTo>
                  <a:pt x="17253" y="39605"/>
                  <a:pt x="17427" y="39557"/>
                  <a:pt x="17610" y="39506"/>
                </a:cubicBezTo>
                <a:cubicBezTo>
                  <a:pt x="17544" y="39397"/>
                  <a:pt x="17328" y="39493"/>
                  <a:pt x="17307" y="39302"/>
                </a:cubicBezTo>
                <a:cubicBezTo>
                  <a:pt x="17347" y="39276"/>
                  <a:pt x="17391" y="39249"/>
                  <a:pt x="17459" y="39207"/>
                </a:cubicBezTo>
                <a:cubicBezTo>
                  <a:pt x="17376" y="39162"/>
                  <a:pt x="17315" y="39130"/>
                  <a:pt x="17256" y="39099"/>
                </a:cubicBezTo>
                <a:cubicBezTo>
                  <a:pt x="17295" y="39051"/>
                  <a:pt x="17319" y="39020"/>
                  <a:pt x="17357" y="38970"/>
                </a:cubicBezTo>
                <a:cubicBezTo>
                  <a:pt x="17248" y="38960"/>
                  <a:pt x="17154" y="38952"/>
                  <a:pt x="17062" y="38942"/>
                </a:cubicBezTo>
                <a:cubicBezTo>
                  <a:pt x="17106" y="38860"/>
                  <a:pt x="17159" y="38760"/>
                  <a:pt x="17224" y="38639"/>
                </a:cubicBezTo>
                <a:cubicBezTo>
                  <a:pt x="16996" y="38635"/>
                  <a:pt x="16793" y="38630"/>
                  <a:pt x="16591" y="38626"/>
                </a:cubicBezTo>
                <a:lnTo>
                  <a:pt x="16591" y="38626"/>
                </a:lnTo>
                <a:cubicBezTo>
                  <a:pt x="16630" y="38796"/>
                  <a:pt x="16638" y="38802"/>
                  <a:pt x="16935" y="38830"/>
                </a:cubicBezTo>
                <a:cubicBezTo>
                  <a:pt x="16916" y="38892"/>
                  <a:pt x="16887" y="38909"/>
                  <a:pt x="16854" y="38909"/>
                </a:cubicBezTo>
                <a:cubicBezTo>
                  <a:pt x="16819" y="38909"/>
                  <a:pt x="16780" y="38890"/>
                  <a:pt x="16742" y="38885"/>
                </a:cubicBezTo>
                <a:cubicBezTo>
                  <a:pt x="16725" y="38882"/>
                  <a:pt x="16707" y="38881"/>
                  <a:pt x="16688" y="38881"/>
                </a:cubicBezTo>
                <a:cubicBezTo>
                  <a:pt x="16631" y="38881"/>
                  <a:pt x="16572" y="38891"/>
                  <a:pt x="16513" y="38895"/>
                </a:cubicBezTo>
                <a:cubicBezTo>
                  <a:pt x="16515" y="38833"/>
                  <a:pt x="16521" y="38776"/>
                  <a:pt x="16515" y="38718"/>
                </a:cubicBezTo>
                <a:cubicBezTo>
                  <a:pt x="16510" y="38657"/>
                  <a:pt x="16491" y="38598"/>
                  <a:pt x="16474" y="38514"/>
                </a:cubicBezTo>
                <a:lnTo>
                  <a:pt x="16474" y="38514"/>
                </a:lnTo>
                <a:cubicBezTo>
                  <a:pt x="16633" y="38540"/>
                  <a:pt x="16760" y="38559"/>
                  <a:pt x="16908" y="38583"/>
                </a:cubicBezTo>
                <a:cubicBezTo>
                  <a:pt x="16943" y="38543"/>
                  <a:pt x="16994" y="38490"/>
                  <a:pt x="17045" y="38436"/>
                </a:cubicBezTo>
                <a:cubicBezTo>
                  <a:pt x="17036" y="38422"/>
                  <a:pt x="17026" y="38410"/>
                  <a:pt x="17016" y="38396"/>
                </a:cubicBezTo>
                <a:cubicBezTo>
                  <a:pt x="16956" y="38407"/>
                  <a:pt x="16896" y="38417"/>
                  <a:pt x="16834" y="38428"/>
                </a:cubicBezTo>
                <a:cubicBezTo>
                  <a:pt x="16813" y="38382"/>
                  <a:pt x="16791" y="38335"/>
                  <a:pt x="16772" y="38291"/>
                </a:cubicBezTo>
                <a:cubicBezTo>
                  <a:pt x="16628" y="38335"/>
                  <a:pt x="16503" y="38374"/>
                  <a:pt x="16372" y="38415"/>
                </a:cubicBezTo>
                <a:cubicBezTo>
                  <a:pt x="16326" y="38328"/>
                  <a:pt x="16288" y="38257"/>
                  <a:pt x="16242" y="38172"/>
                </a:cubicBezTo>
                <a:cubicBezTo>
                  <a:pt x="16313" y="38147"/>
                  <a:pt x="16365" y="38130"/>
                  <a:pt x="16416" y="38111"/>
                </a:cubicBezTo>
                <a:cubicBezTo>
                  <a:pt x="16351" y="38095"/>
                  <a:pt x="16286" y="38082"/>
                  <a:pt x="16220" y="38067"/>
                </a:cubicBezTo>
                <a:lnTo>
                  <a:pt x="16220" y="38067"/>
                </a:lnTo>
                <a:lnTo>
                  <a:pt x="16221" y="38068"/>
                </a:lnTo>
                <a:cubicBezTo>
                  <a:pt x="16171" y="38021"/>
                  <a:pt x="16112" y="37980"/>
                  <a:pt x="16070" y="37925"/>
                </a:cubicBezTo>
                <a:cubicBezTo>
                  <a:pt x="16016" y="37853"/>
                  <a:pt x="16063" y="37803"/>
                  <a:pt x="16122" y="37762"/>
                </a:cubicBezTo>
                <a:cubicBezTo>
                  <a:pt x="16132" y="37756"/>
                  <a:pt x="16140" y="37727"/>
                  <a:pt x="16135" y="37720"/>
                </a:cubicBezTo>
                <a:cubicBezTo>
                  <a:pt x="16023" y="37590"/>
                  <a:pt x="16166" y="37534"/>
                  <a:pt x="16221" y="37452"/>
                </a:cubicBezTo>
                <a:cubicBezTo>
                  <a:pt x="16156" y="37416"/>
                  <a:pt x="16099" y="37385"/>
                  <a:pt x="16015" y="37338"/>
                </a:cubicBezTo>
                <a:cubicBezTo>
                  <a:pt x="16106" y="37292"/>
                  <a:pt x="16166" y="37262"/>
                  <a:pt x="16240" y="37225"/>
                </a:cubicBezTo>
                <a:cubicBezTo>
                  <a:pt x="16130" y="37178"/>
                  <a:pt x="16044" y="37145"/>
                  <a:pt x="15960" y="37110"/>
                </a:cubicBezTo>
                <a:cubicBezTo>
                  <a:pt x="15934" y="37272"/>
                  <a:pt x="15907" y="37436"/>
                  <a:pt x="15880" y="37597"/>
                </a:cubicBezTo>
                <a:cubicBezTo>
                  <a:pt x="15860" y="37595"/>
                  <a:pt x="15839" y="37595"/>
                  <a:pt x="15819" y="37594"/>
                </a:cubicBezTo>
                <a:cubicBezTo>
                  <a:pt x="15820" y="37478"/>
                  <a:pt x="15824" y="37361"/>
                  <a:pt x="15819" y="37245"/>
                </a:cubicBezTo>
                <a:cubicBezTo>
                  <a:pt x="15815" y="37142"/>
                  <a:pt x="15828" y="37039"/>
                  <a:pt x="15742" y="36949"/>
                </a:cubicBezTo>
                <a:cubicBezTo>
                  <a:pt x="15700" y="36906"/>
                  <a:pt x="15704" y="36822"/>
                  <a:pt x="15683" y="36743"/>
                </a:cubicBezTo>
                <a:cubicBezTo>
                  <a:pt x="15783" y="36735"/>
                  <a:pt x="15849" y="36732"/>
                  <a:pt x="15975" y="36724"/>
                </a:cubicBezTo>
                <a:cubicBezTo>
                  <a:pt x="15871" y="36633"/>
                  <a:pt x="15749" y="36568"/>
                  <a:pt x="15756" y="36525"/>
                </a:cubicBezTo>
                <a:cubicBezTo>
                  <a:pt x="15781" y="36371"/>
                  <a:pt x="15620" y="36433"/>
                  <a:pt x="15577" y="36342"/>
                </a:cubicBezTo>
                <a:cubicBezTo>
                  <a:pt x="15783" y="36181"/>
                  <a:pt x="15567" y="35977"/>
                  <a:pt x="15654" y="35776"/>
                </a:cubicBezTo>
                <a:lnTo>
                  <a:pt x="15654" y="35776"/>
                </a:lnTo>
                <a:cubicBezTo>
                  <a:pt x="15574" y="35819"/>
                  <a:pt x="15517" y="35850"/>
                  <a:pt x="15463" y="35880"/>
                </a:cubicBezTo>
                <a:cubicBezTo>
                  <a:pt x="15484" y="35952"/>
                  <a:pt x="15500" y="36015"/>
                  <a:pt x="15518" y="36083"/>
                </a:cubicBezTo>
                <a:cubicBezTo>
                  <a:pt x="15509" y="36084"/>
                  <a:pt x="15501" y="36084"/>
                  <a:pt x="15493" y="36084"/>
                </a:cubicBezTo>
                <a:cubicBezTo>
                  <a:pt x="15289" y="36084"/>
                  <a:pt x="15396" y="35845"/>
                  <a:pt x="15260" y="35808"/>
                </a:cubicBezTo>
                <a:cubicBezTo>
                  <a:pt x="15273" y="35719"/>
                  <a:pt x="15289" y="35627"/>
                  <a:pt x="15303" y="35546"/>
                </a:cubicBezTo>
                <a:cubicBezTo>
                  <a:pt x="15241" y="35518"/>
                  <a:pt x="15182" y="35490"/>
                  <a:pt x="15090" y="35452"/>
                </a:cubicBezTo>
                <a:cubicBezTo>
                  <a:pt x="15296" y="35379"/>
                  <a:pt x="15296" y="35379"/>
                  <a:pt x="15273" y="35136"/>
                </a:cubicBezTo>
                <a:lnTo>
                  <a:pt x="15273" y="35136"/>
                </a:lnTo>
                <a:cubicBezTo>
                  <a:pt x="15227" y="35160"/>
                  <a:pt x="15059" y="35197"/>
                  <a:pt x="15049" y="35197"/>
                </a:cubicBezTo>
                <a:cubicBezTo>
                  <a:pt x="15048" y="35197"/>
                  <a:pt x="15048" y="35197"/>
                  <a:pt x="15048" y="35197"/>
                </a:cubicBezTo>
                <a:cubicBezTo>
                  <a:pt x="15107" y="35108"/>
                  <a:pt x="15169" y="35013"/>
                  <a:pt x="15230" y="34919"/>
                </a:cubicBezTo>
                <a:cubicBezTo>
                  <a:pt x="15158" y="34859"/>
                  <a:pt x="15107" y="34818"/>
                  <a:pt x="15063" y="34782"/>
                </a:cubicBezTo>
                <a:cubicBezTo>
                  <a:pt x="15095" y="34655"/>
                  <a:pt x="15095" y="34655"/>
                  <a:pt x="15051" y="34537"/>
                </a:cubicBezTo>
                <a:cubicBezTo>
                  <a:pt x="14981" y="34589"/>
                  <a:pt x="14917" y="34638"/>
                  <a:pt x="14814" y="34714"/>
                </a:cubicBezTo>
                <a:cubicBezTo>
                  <a:pt x="14812" y="34596"/>
                  <a:pt x="14812" y="34526"/>
                  <a:pt x="14810" y="34448"/>
                </a:cubicBezTo>
                <a:cubicBezTo>
                  <a:pt x="14788" y="34372"/>
                  <a:pt x="14584" y="34430"/>
                  <a:pt x="14657" y="34263"/>
                </a:cubicBezTo>
                <a:lnTo>
                  <a:pt x="14657" y="34263"/>
                </a:lnTo>
                <a:cubicBezTo>
                  <a:pt x="14733" y="34291"/>
                  <a:pt x="14802" y="34316"/>
                  <a:pt x="14914" y="34357"/>
                </a:cubicBezTo>
                <a:cubicBezTo>
                  <a:pt x="14829" y="34249"/>
                  <a:pt x="14780" y="34187"/>
                  <a:pt x="14724" y="34115"/>
                </a:cubicBezTo>
                <a:cubicBezTo>
                  <a:pt x="14638" y="34119"/>
                  <a:pt x="14548" y="34137"/>
                  <a:pt x="14459" y="34137"/>
                </a:cubicBezTo>
                <a:cubicBezTo>
                  <a:pt x="14364" y="34137"/>
                  <a:pt x="14270" y="34116"/>
                  <a:pt x="14181" y="34036"/>
                </a:cubicBezTo>
                <a:cubicBezTo>
                  <a:pt x="14216" y="33973"/>
                  <a:pt x="14254" y="33907"/>
                  <a:pt x="14292" y="33839"/>
                </a:cubicBezTo>
                <a:cubicBezTo>
                  <a:pt x="14293" y="33839"/>
                  <a:pt x="14296" y="33838"/>
                  <a:pt x="14297" y="33838"/>
                </a:cubicBezTo>
                <a:lnTo>
                  <a:pt x="14294" y="33836"/>
                </a:lnTo>
                <a:lnTo>
                  <a:pt x="14293" y="33837"/>
                </a:lnTo>
                <a:lnTo>
                  <a:pt x="14288" y="33841"/>
                </a:lnTo>
                <a:cubicBezTo>
                  <a:pt x="14325" y="33759"/>
                  <a:pt x="14364" y="33679"/>
                  <a:pt x="14406" y="33587"/>
                </a:cubicBezTo>
                <a:cubicBezTo>
                  <a:pt x="14381" y="33563"/>
                  <a:pt x="14343" y="33525"/>
                  <a:pt x="14304" y="33489"/>
                </a:cubicBezTo>
                <a:cubicBezTo>
                  <a:pt x="14356" y="33383"/>
                  <a:pt x="14480" y="33310"/>
                  <a:pt x="14398" y="33165"/>
                </a:cubicBezTo>
                <a:lnTo>
                  <a:pt x="14398" y="33165"/>
                </a:lnTo>
                <a:cubicBezTo>
                  <a:pt x="14322" y="33204"/>
                  <a:pt x="14247" y="33239"/>
                  <a:pt x="14169" y="33239"/>
                </a:cubicBezTo>
                <a:cubicBezTo>
                  <a:pt x="14115" y="33239"/>
                  <a:pt x="14061" y="33222"/>
                  <a:pt x="14005" y="33177"/>
                </a:cubicBezTo>
                <a:cubicBezTo>
                  <a:pt x="14233" y="33054"/>
                  <a:pt x="14235" y="33005"/>
                  <a:pt x="14035" y="32837"/>
                </a:cubicBezTo>
                <a:cubicBezTo>
                  <a:pt x="13992" y="32800"/>
                  <a:pt x="13945" y="32769"/>
                  <a:pt x="13901" y="32733"/>
                </a:cubicBezTo>
                <a:cubicBezTo>
                  <a:pt x="13891" y="32724"/>
                  <a:pt x="13885" y="32709"/>
                  <a:pt x="13877" y="32698"/>
                </a:cubicBezTo>
                <a:cubicBezTo>
                  <a:pt x="13900" y="32661"/>
                  <a:pt x="13921" y="32627"/>
                  <a:pt x="13955" y="32567"/>
                </a:cubicBezTo>
                <a:cubicBezTo>
                  <a:pt x="13855" y="32496"/>
                  <a:pt x="13757" y="32428"/>
                  <a:pt x="13653" y="32355"/>
                </a:cubicBezTo>
                <a:cubicBezTo>
                  <a:pt x="13741" y="32347"/>
                  <a:pt x="13820" y="32336"/>
                  <a:pt x="13903" y="32327"/>
                </a:cubicBezTo>
                <a:cubicBezTo>
                  <a:pt x="13887" y="32272"/>
                  <a:pt x="13875" y="32227"/>
                  <a:pt x="13861" y="32180"/>
                </a:cubicBezTo>
                <a:cubicBezTo>
                  <a:pt x="13841" y="32103"/>
                  <a:pt x="13816" y="32066"/>
                  <a:pt x="13778" y="32066"/>
                </a:cubicBezTo>
                <a:cubicBezTo>
                  <a:pt x="13752" y="32066"/>
                  <a:pt x="13720" y="32083"/>
                  <a:pt x="13679" y="32116"/>
                </a:cubicBezTo>
                <a:cubicBezTo>
                  <a:pt x="13619" y="32164"/>
                  <a:pt x="13559" y="32203"/>
                  <a:pt x="13490" y="32203"/>
                </a:cubicBezTo>
                <a:cubicBezTo>
                  <a:pt x="13460" y="32203"/>
                  <a:pt x="13428" y="32196"/>
                  <a:pt x="13393" y="32178"/>
                </a:cubicBezTo>
                <a:lnTo>
                  <a:pt x="13393" y="32178"/>
                </a:lnTo>
                <a:cubicBezTo>
                  <a:pt x="13492" y="32097"/>
                  <a:pt x="13565" y="31982"/>
                  <a:pt x="13708" y="31945"/>
                </a:cubicBezTo>
                <a:cubicBezTo>
                  <a:pt x="13660" y="31909"/>
                  <a:pt x="13617" y="31898"/>
                  <a:pt x="13574" y="31883"/>
                </a:cubicBezTo>
                <a:cubicBezTo>
                  <a:pt x="13511" y="31860"/>
                  <a:pt x="13408" y="31850"/>
                  <a:pt x="13396" y="31811"/>
                </a:cubicBezTo>
                <a:cubicBezTo>
                  <a:pt x="13338" y="31638"/>
                  <a:pt x="13198" y="31641"/>
                  <a:pt x="13063" y="31615"/>
                </a:cubicBezTo>
                <a:cubicBezTo>
                  <a:pt x="13002" y="31603"/>
                  <a:pt x="12943" y="31573"/>
                  <a:pt x="12884" y="31551"/>
                </a:cubicBezTo>
                <a:cubicBezTo>
                  <a:pt x="12887" y="31534"/>
                  <a:pt x="12891" y="31515"/>
                  <a:pt x="12896" y="31498"/>
                </a:cubicBezTo>
                <a:cubicBezTo>
                  <a:pt x="12981" y="31525"/>
                  <a:pt x="13065" y="31540"/>
                  <a:pt x="13150" y="31540"/>
                </a:cubicBezTo>
                <a:cubicBezTo>
                  <a:pt x="13279" y="31540"/>
                  <a:pt x="13412" y="31506"/>
                  <a:pt x="13557" y="31432"/>
                </a:cubicBezTo>
                <a:cubicBezTo>
                  <a:pt x="13423" y="31355"/>
                  <a:pt x="13294" y="31333"/>
                  <a:pt x="13169" y="31333"/>
                </a:cubicBezTo>
                <a:cubicBezTo>
                  <a:pt x="13032" y="31333"/>
                  <a:pt x="12899" y="31360"/>
                  <a:pt x="12765" y="31371"/>
                </a:cubicBezTo>
                <a:cubicBezTo>
                  <a:pt x="12725" y="31217"/>
                  <a:pt x="12827" y="31001"/>
                  <a:pt x="12531" y="30931"/>
                </a:cubicBezTo>
                <a:cubicBezTo>
                  <a:pt x="12699" y="30906"/>
                  <a:pt x="12809" y="30890"/>
                  <a:pt x="12934" y="30872"/>
                </a:cubicBezTo>
                <a:lnTo>
                  <a:pt x="12934" y="30872"/>
                </a:lnTo>
                <a:cubicBezTo>
                  <a:pt x="12915" y="30979"/>
                  <a:pt x="12898" y="31074"/>
                  <a:pt x="12877" y="31187"/>
                </a:cubicBezTo>
                <a:cubicBezTo>
                  <a:pt x="13000" y="31180"/>
                  <a:pt x="13139" y="31170"/>
                  <a:pt x="13339" y="31159"/>
                </a:cubicBezTo>
                <a:cubicBezTo>
                  <a:pt x="13249" y="31091"/>
                  <a:pt x="13210" y="31041"/>
                  <a:pt x="13165" y="31034"/>
                </a:cubicBezTo>
                <a:cubicBezTo>
                  <a:pt x="13089" y="31020"/>
                  <a:pt x="13035" y="31008"/>
                  <a:pt x="13032" y="30919"/>
                </a:cubicBezTo>
                <a:cubicBezTo>
                  <a:pt x="13053" y="30851"/>
                  <a:pt x="13225" y="30863"/>
                  <a:pt x="13141" y="30743"/>
                </a:cubicBezTo>
                <a:cubicBezTo>
                  <a:pt x="13117" y="30708"/>
                  <a:pt x="13092" y="30695"/>
                  <a:pt x="13067" y="30695"/>
                </a:cubicBezTo>
                <a:cubicBezTo>
                  <a:pt x="13015" y="30695"/>
                  <a:pt x="12960" y="30754"/>
                  <a:pt x="12897" y="30790"/>
                </a:cubicBezTo>
                <a:cubicBezTo>
                  <a:pt x="12890" y="30678"/>
                  <a:pt x="12884" y="30587"/>
                  <a:pt x="12879" y="30495"/>
                </a:cubicBezTo>
                <a:lnTo>
                  <a:pt x="12877" y="30495"/>
                </a:lnTo>
                <a:cubicBezTo>
                  <a:pt x="12875" y="30497"/>
                  <a:pt x="12872" y="30497"/>
                  <a:pt x="12871" y="30497"/>
                </a:cubicBezTo>
                <a:lnTo>
                  <a:pt x="12879" y="30489"/>
                </a:lnTo>
                <a:lnTo>
                  <a:pt x="12879" y="30495"/>
                </a:lnTo>
                <a:cubicBezTo>
                  <a:pt x="12933" y="30492"/>
                  <a:pt x="12986" y="30488"/>
                  <a:pt x="13057" y="30484"/>
                </a:cubicBezTo>
                <a:cubicBezTo>
                  <a:pt x="13031" y="30447"/>
                  <a:pt x="13014" y="30432"/>
                  <a:pt x="13005" y="30411"/>
                </a:cubicBezTo>
                <a:cubicBezTo>
                  <a:pt x="12912" y="30194"/>
                  <a:pt x="12875" y="30108"/>
                  <a:pt x="12780" y="30108"/>
                </a:cubicBezTo>
                <a:cubicBezTo>
                  <a:pt x="12718" y="30108"/>
                  <a:pt x="12631" y="30144"/>
                  <a:pt x="12488" y="30206"/>
                </a:cubicBezTo>
                <a:lnTo>
                  <a:pt x="12488" y="30206"/>
                </a:lnTo>
                <a:cubicBezTo>
                  <a:pt x="12488" y="30206"/>
                  <a:pt x="12488" y="30206"/>
                  <a:pt x="12488" y="30206"/>
                </a:cubicBezTo>
                <a:cubicBezTo>
                  <a:pt x="12387" y="30180"/>
                  <a:pt x="12287" y="30154"/>
                  <a:pt x="12163" y="30122"/>
                </a:cubicBezTo>
                <a:cubicBezTo>
                  <a:pt x="12151" y="30086"/>
                  <a:pt x="12129" y="30020"/>
                  <a:pt x="12101" y="29939"/>
                </a:cubicBezTo>
                <a:lnTo>
                  <a:pt x="12101" y="29939"/>
                </a:lnTo>
                <a:cubicBezTo>
                  <a:pt x="12245" y="29987"/>
                  <a:pt x="12365" y="30018"/>
                  <a:pt x="12478" y="30065"/>
                </a:cubicBezTo>
                <a:cubicBezTo>
                  <a:pt x="12504" y="30076"/>
                  <a:pt x="12527" y="30081"/>
                  <a:pt x="12546" y="30081"/>
                </a:cubicBezTo>
                <a:cubicBezTo>
                  <a:pt x="12662" y="30081"/>
                  <a:pt x="12684" y="29919"/>
                  <a:pt x="12787" y="29884"/>
                </a:cubicBezTo>
                <a:cubicBezTo>
                  <a:pt x="12681" y="29846"/>
                  <a:pt x="12573" y="29809"/>
                  <a:pt x="12459" y="29768"/>
                </a:cubicBezTo>
                <a:cubicBezTo>
                  <a:pt x="12414" y="29847"/>
                  <a:pt x="12352" y="29859"/>
                  <a:pt x="12280" y="29859"/>
                </a:cubicBezTo>
                <a:cubicBezTo>
                  <a:pt x="12249" y="29859"/>
                  <a:pt x="12217" y="29857"/>
                  <a:pt x="12183" y="29857"/>
                </a:cubicBezTo>
                <a:cubicBezTo>
                  <a:pt x="12146" y="29857"/>
                  <a:pt x="12107" y="29860"/>
                  <a:pt x="12067" y="29871"/>
                </a:cubicBezTo>
                <a:cubicBezTo>
                  <a:pt x="12213" y="29640"/>
                  <a:pt x="12454" y="29726"/>
                  <a:pt x="12644" y="29619"/>
                </a:cubicBezTo>
                <a:cubicBezTo>
                  <a:pt x="12494" y="29539"/>
                  <a:pt x="12354" y="29512"/>
                  <a:pt x="12208" y="29512"/>
                </a:cubicBezTo>
                <a:cubicBezTo>
                  <a:pt x="12139" y="29512"/>
                  <a:pt x="12068" y="29518"/>
                  <a:pt x="11994" y="29527"/>
                </a:cubicBezTo>
                <a:cubicBezTo>
                  <a:pt x="12032" y="29473"/>
                  <a:pt x="12047" y="29446"/>
                  <a:pt x="12068" y="29421"/>
                </a:cubicBezTo>
                <a:cubicBezTo>
                  <a:pt x="12094" y="29392"/>
                  <a:pt x="12123" y="29363"/>
                  <a:pt x="12146" y="29338"/>
                </a:cubicBezTo>
                <a:cubicBezTo>
                  <a:pt x="12247" y="29368"/>
                  <a:pt x="12310" y="29387"/>
                  <a:pt x="12357" y="29387"/>
                </a:cubicBezTo>
                <a:cubicBezTo>
                  <a:pt x="12437" y="29387"/>
                  <a:pt x="12470" y="29331"/>
                  <a:pt x="12558" y="29180"/>
                </a:cubicBezTo>
                <a:lnTo>
                  <a:pt x="12558" y="29180"/>
                </a:lnTo>
                <a:cubicBezTo>
                  <a:pt x="12493" y="29193"/>
                  <a:pt x="12425" y="29223"/>
                  <a:pt x="12367" y="29223"/>
                </a:cubicBezTo>
                <a:cubicBezTo>
                  <a:pt x="12354" y="29223"/>
                  <a:pt x="12341" y="29222"/>
                  <a:pt x="12329" y="29218"/>
                </a:cubicBezTo>
                <a:cubicBezTo>
                  <a:pt x="12184" y="29173"/>
                  <a:pt x="12374" y="29064"/>
                  <a:pt x="12328" y="29013"/>
                </a:cubicBezTo>
                <a:cubicBezTo>
                  <a:pt x="12234" y="28981"/>
                  <a:pt x="12165" y="28957"/>
                  <a:pt x="12059" y="28921"/>
                </a:cubicBezTo>
                <a:cubicBezTo>
                  <a:pt x="12156" y="28845"/>
                  <a:pt x="12212" y="28801"/>
                  <a:pt x="12271" y="28754"/>
                </a:cubicBezTo>
                <a:cubicBezTo>
                  <a:pt x="12236" y="28700"/>
                  <a:pt x="12203" y="28683"/>
                  <a:pt x="12170" y="28683"/>
                </a:cubicBezTo>
                <a:cubicBezTo>
                  <a:pt x="12107" y="28683"/>
                  <a:pt x="12047" y="28749"/>
                  <a:pt x="11988" y="28749"/>
                </a:cubicBezTo>
                <a:cubicBezTo>
                  <a:pt x="11987" y="28749"/>
                  <a:pt x="11986" y="28749"/>
                  <a:pt x="11985" y="28749"/>
                </a:cubicBezTo>
                <a:cubicBezTo>
                  <a:pt x="11973" y="28847"/>
                  <a:pt x="11960" y="28944"/>
                  <a:pt x="11948" y="29039"/>
                </a:cubicBezTo>
                <a:cubicBezTo>
                  <a:pt x="11934" y="29040"/>
                  <a:pt x="11921" y="29041"/>
                  <a:pt x="11909" y="29041"/>
                </a:cubicBezTo>
                <a:cubicBezTo>
                  <a:pt x="11783" y="29041"/>
                  <a:pt x="11742" y="28952"/>
                  <a:pt x="11717" y="28843"/>
                </a:cubicBezTo>
                <a:cubicBezTo>
                  <a:pt x="11667" y="28855"/>
                  <a:pt x="11616" y="28866"/>
                  <a:pt x="11567" y="28877"/>
                </a:cubicBezTo>
                <a:lnTo>
                  <a:pt x="11547" y="28834"/>
                </a:lnTo>
                <a:cubicBezTo>
                  <a:pt x="11593" y="28805"/>
                  <a:pt x="11639" y="28777"/>
                  <a:pt x="11720" y="28727"/>
                </a:cubicBezTo>
                <a:cubicBezTo>
                  <a:pt x="11611" y="28676"/>
                  <a:pt x="11522" y="28634"/>
                  <a:pt x="11380" y="28567"/>
                </a:cubicBezTo>
                <a:cubicBezTo>
                  <a:pt x="11481" y="28552"/>
                  <a:pt x="11561" y="28521"/>
                  <a:pt x="11618" y="28521"/>
                </a:cubicBezTo>
                <a:cubicBezTo>
                  <a:pt x="11634" y="28521"/>
                  <a:pt x="11648" y="28524"/>
                  <a:pt x="11661" y="28530"/>
                </a:cubicBezTo>
                <a:cubicBezTo>
                  <a:pt x="11718" y="28561"/>
                  <a:pt x="11771" y="28573"/>
                  <a:pt x="11821" y="28573"/>
                </a:cubicBezTo>
                <a:cubicBezTo>
                  <a:pt x="11954" y="28573"/>
                  <a:pt x="12066" y="28488"/>
                  <a:pt x="12188" y="28445"/>
                </a:cubicBezTo>
                <a:cubicBezTo>
                  <a:pt x="12188" y="28426"/>
                  <a:pt x="12188" y="28409"/>
                  <a:pt x="12187" y="28392"/>
                </a:cubicBezTo>
                <a:cubicBezTo>
                  <a:pt x="12047" y="28384"/>
                  <a:pt x="11910" y="28378"/>
                  <a:pt x="11770" y="28372"/>
                </a:cubicBezTo>
                <a:cubicBezTo>
                  <a:pt x="11734" y="28158"/>
                  <a:pt x="12001" y="28261"/>
                  <a:pt x="12019" y="28112"/>
                </a:cubicBezTo>
                <a:cubicBezTo>
                  <a:pt x="11937" y="28080"/>
                  <a:pt x="11855" y="28046"/>
                  <a:pt x="11743" y="28002"/>
                </a:cubicBezTo>
                <a:cubicBezTo>
                  <a:pt x="11797" y="27947"/>
                  <a:pt x="11833" y="27907"/>
                  <a:pt x="11873" y="27872"/>
                </a:cubicBezTo>
                <a:cubicBezTo>
                  <a:pt x="11911" y="27839"/>
                  <a:pt x="11955" y="27811"/>
                  <a:pt x="11996" y="27782"/>
                </a:cubicBezTo>
                <a:cubicBezTo>
                  <a:pt x="11990" y="27764"/>
                  <a:pt x="11985" y="27748"/>
                  <a:pt x="11979" y="27731"/>
                </a:cubicBezTo>
                <a:cubicBezTo>
                  <a:pt x="11848" y="27749"/>
                  <a:pt x="11716" y="27785"/>
                  <a:pt x="11585" y="27785"/>
                </a:cubicBezTo>
                <a:cubicBezTo>
                  <a:pt x="11569" y="27785"/>
                  <a:pt x="11552" y="27784"/>
                  <a:pt x="11536" y="27783"/>
                </a:cubicBezTo>
                <a:cubicBezTo>
                  <a:pt x="11396" y="27773"/>
                  <a:pt x="11261" y="27705"/>
                  <a:pt x="11123" y="27663"/>
                </a:cubicBezTo>
                <a:cubicBezTo>
                  <a:pt x="11180" y="27623"/>
                  <a:pt x="11254" y="27587"/>
                  <a:pt x="11300" y="27587"/>
                </a:cubicBezTo>
                <a:cubicBezTo>
                  <a:pt x="11314" y="27587"/>
                  <a:pt x="11326" y="27590"/>
                  <a:pt x="11334" y="27598"/>
                </a:cubicBezTo>
                <a:cubicBezTo>
                  <a:pt x="11375" y="27635"/>
                  <a:pt x="11412" y="27648"/>
                  <a:pt x="11447" y="27648"/>
                </a:cubicBezTo>
                <a:cubicBezTo>
                  <a:pt x="11537" y="27648"/>
                  <a:pt x="11611" y="27556"/>
                  <a:pt x="11697" y="27551"/>
                </a:cubicBezTo>
                <a:cubicBezTo>
                  <a:pt x="11715" y="27550"/>
                  <a:pt x="11748" y="27478"/>
                  <a:pt x="11740" y="27450"/>
                </a:cubicBezTo>
                <a:cubicBezTo>
                  <a:pt x="11731" y="27421"/>
                  <a:pt x="11682" y="27388"/>
                  <a:pt x="11647" y="27384"/>
                </a:cubicBezTo>
                <a:cubicBezTo>
                  <a:pt x="11646" y="27384"/>
                  <a:pt x="11644" y="27384"/>
                  <a:pt x="11642" y="27384"/>
                </a:cubicBezTo>
                <a:cubicBezTo>
                  <a:pt x="11609" y="27384"/>
                  <a:pt x="11571" y="27413"/>
                  <a:pt x="11535" y="27423"/>
                </a:cubicBezTo>
                <a:cubicBezTo>
                  <a:pt x="11513" y="27428"/>
                  <a:pt x="11493" y="27430"/>
                  <a:pt x="11474" y="27430"/>
                </a:cubicBezTo>
                <a:cubicBezTo>
                  <a:pt x="11387" y="27430"/>
                  <a:pt x="11328" y="27376"/>
                  <a:pt x="11281" y="27279"/>
                </a:cubicBezTo>
                <a:lnTo>
                  <a:pt x="11281" y="27279"/>
                </a:lnTo>
                <a:cubicBezTo>
                  <a:pt x="11351" y="27295"/>
                  <a:pt x="11393" y="27304"/>
                  <a:pt x="11424" y="27304"/>
                </a:cubicBezTo>
                <a:cubicBezTo>
                  <a:pt x="11470" y="27304"/>
                  <a:pt x="11491" y="27284"/>
                  <a:pt x="11540" y="27233"/>
                </a:cubicBezTo>
                <a:cubicBezTo>
                  <a:pt x="11503" y="27211"/>
                  <a:pt x="11465" y="27189"/>
                  <a:pt x="11427" y="27168"/>
                </a:cubicBezTo>
                <a:cubicBezTo>
                  <a:pt x="11451" y="27123"/>
                  <a:pt x="11465" y="27095"/>
                  <a:pt x="11478" y="27070"/>
                </a:cubicBezTo>
                <a:cubicBezTo>
                  <a:pt x="11426" y="27040"/>
                  <a:pt x="11381" y="27014"/>
                  <a:pt x="11314" y="26977"/>
                </a:cubicBezTo>
                <a:cubicBezTo>
                  <a:pt x="11428" y="26949"/>
                  <a:pt x="11511" y="26926"/>
                  <a:pt x="11629" y="26896"/>
                </a:cubicBezTo>
                <a:cubicBezTo>
                  <a:pt x="11487" y="26811"/>
                  <a:pt x="11351" y="26770"/>
                  <a:pt x="11230" y="26770"/>
                </a:cubicBezTo>
                <a:cubicBezTo>
                  <a:pt x="11109" y="26770"/>
                  <a:pt x="11003" y="26811"/>
                  <a:pt x="10923" y="26889"/>
                </a:cubicBezTo>
                <a:cubicBezTo>
                  <a:pt x="11124" y="27074"/>
                  <a:pt x="11157" y="27157"/>
                  <a:pt x="11051" y="27240"/>
                </a:cubicBezTo>
                <a:cubicBezTo>
                  <a:pt x="11015" y="27268"/>
                  <a:pt x="10953" y="27264"/>
                  <a:pt x="10868" y="27283"/>
                </a:cubicBezTo>
                <a:cubicBezTo>
                  <a:pt x="10927" y="27231"/>
                  <a:pt x="10954" y="27206"/>
                  <a:pt x="10994" y="27174"/>
                </a:cubicBezTo>
                <a:cubicBezTo>
                  <a:pt x="10899" y="27090"/>
                  <a:pt x="10764" y="27035"/>
                  <a:pt x="10866" y="26889"/>
                </a:cubicBezTo>
                <a:cubicBezTo>
                  <a:pt x="10793" y="26754"/>
                  <a:pt x="10875" y="26556"/>
                  <a:pt x="10681" y="26465"/>
                </a:cubicBezTo>
                <a:cubicBezTo>
                  <a:pt x="10625" y="26439"/>
                  <a:pt x="10595" y="26357"/>
                  <a:pt x="10546" y="26292"/>
                </a:cubicBezTo>
                <a:cubicBezTo>
                  <a:pt x="10607" y="26267"/>
                  <a:pt x="10645" y="26252"/>
                  <a:pt x="10682" y="26236"/>
                </a:cubicBezTo>
                <a:lnTo>
                  <a:pt x="10682" y="26236"/>
                </a:lnTo>
                <a:lnTo>
                  <a:pt x="10677" y="26241"/>
                </a:lnTo>
                <a:cubicBezTo>
                  <a:pt x="10680" y="26242"/>
                  <a:pt x="10681" y="26243"/>
                  <a:pt x="10683" y="26245"/>
                </a:cubicBezTo>
                <a:cubicBezTo>
                  <a:pt x="10683" y="26242"/>
                  <a:pt x="10682" y="26238"/>
                  <a:pt x="10682" y="26236"/>
                </a:cubicBezTo>
                <a:cubicBezTo>
                  <a:pt x="10735" y="26185"/>
                  <a:pt x="10786" y="26136"/>
                  <a:pt x="10834" y="26087"/>
                </a:cubicBezTo>
                <a:cubicBezTo>
                  <a:pt x="10879" y="26091"/>
                  <a:pt x="10918" y="26093"/>
                  <a:pt x="10952" y="26093"/>
                </a:cubicBezTo>
                <a:cubicBezTo>
                  <a:pt x="11080" y="26093"/>
                  <a:pt x="11127" y="26060"/>
                  <a:pt x="11119" y="25982"/>
                </a:cubicBezTo>
                <a:cubicBezTo>
                  <a:pt x="11071" y="25961"/>
                  <a:pt x="11019" y="25940"/>
                  <a:pt x="10958" y="25915"/>
                </a:cubicBezTo>
                <a:cubicBezTo>
                  <a:pt x="11063" y="25721"/>
                  <a:pt x="10880" y="25719"/>
                  <a:pt x="10780" y="25652"/>
                </a:cubicBezTo>
                <a:cubicBezTo>
                  <a:pt x="10819" y="25601"/>
                  <a:pt x="10853" y="25560"/>
                  <a:pt x="10887" y="25517"/>
                </a:cubicBezTo>
                <a:cubicBezTo>
                  <a:pt x="10847" y="25457"/>
                  <a:pt x="10811" y="25436"/>
                  <a:pt x="10778" y="25436"/>
                </a:cubicBezTo>
                <a:cubicBezTo>
                  <a:pt x="10716" y="25436"/>
                  <a:pt x="10663" y="25513"/>
                  <a:pt x="10607" y="25540"/>
                </a:cubicBezTo>
                <a:cubicBezTo>
                  <a:pt x="10548" y="25512"/>
                  <a:pt x="10495" y="25467"/>
                  <a:pt x="10443" y="25467"/>
                </a:cubicBezTo>
                <a:cubicBezTo>
                  <a:pt x="10267" y="25467"/>
                  <a:pt x="10206" y="25375"/>
                  <a:pt x="10208" y="25216"/>
                </a:cubicBezTo>
                <a:cubicBezTo>
                  <a:pt x="10211" y="25079"/>
                  <a:pt x="9979" y="25028"/>
                  <a:pt x="10074" y="24856"/>
                </a:cubicBezTo>
                <a:cubicBezTo>
                  <a:pt x="10077" y="24851"/>
                  <a:pt x="10073" y="24844"/>
                  <a:pt x="10071" y="24836"/>
                </a:cubicBezTo>
                <a:cubicBezTo>
                  <a:pt x="10068" y="24836"/>
                  <a:pt x="10067" y="24837"/>
                  <a:pt x="10064" y="24837"/>
                </a:cubicBezTo>
                <a:cubicBezTo>
                  <a:pt x="10064" y="24836"/>
                  <a:pt x="10066" y="24833"/>
                  <a:pt x="10066" y="24830"/>
                </a:cubicBezTo>
                <a:cubicBezTo>
                  <a:pt x="9928" y="24774"/>
                  <a:pt x="10017" y="24643"/>
                  <a:pt x="9967" y="24559"/>
                </a:cubicBezTo>
                <a:cubicBezTo>
                  <a:pt x="10051" y="24514"/>
                  <a:pt x="10126" y="24472"/>
                  <a:pt x="10203" y="24430"/>
                </a:cubicBezTo>
                <a:lnTo>
                  <a:pt x="10203" y="24430"/>
                </a:lnTo>
                <a:cubicBezTo>
                  <a:pt x="10228" y="24506"/>
                  <a:pt x="10244" y="24570"/>
                  <a:pt x="10135" y="24626"/>
                </a:cubicBezTo>
                <a:cubicBezTo>
                  <a:pt x="10090" y="24651"/>
                  <a:pt x="10086" y="24757"/>
                  <a:pt x="10066" y="24830"/>
                </a:cubicBezTo>
                <a:cubicBezTo>
                  <a:pt x="10067" y="24830"/>
                  <a:pt x="10068" y="24831"/>
                  <a:pt x="10069" y="24831"/>
                </a:cubicBezTo>
                <a:cubicBezTo>
                  <a:pt x="10069" y="24833"/>
                  <a:pt x="10071" y="24834"/>
                  <a:pt x="10071" y="24836"/>
                </a:cubicBezTo>
                <a:cubicBezTo>
                  <a:pt x="10149" y="24821"/>
                  <a:pt x="10228" y="24805"/>
                  <a:pt x="10323" y="24788"/>
                </a:cubicBezTo>
                <a:cubicBezTo>
                  <a:pt x="10272" y="24574"/>
                  <a:pt x="10467" y="24508"/>
                  <a:pt x="10587" y="24403"/>
                </a:cubicBezTo>
                <a:cubicBezTo>
                  <a:pt x="10489" y="24354"/>
                  <a:pt x="10406" y="24313"/>
                  <a:pt x="10284" y="24251"/>
                </a:cubicBezTo>
                <a:cubicBezTo>
                  <a:pt x="10284" y="24251"/>
                  <a:pt x="10284" y="24251"/>
                  <a:pt x="10284" y="24251"/>
                </a:cubicBezTo>
                <a:cubicBezTo>
                  <a:pt x="10271" y="24251"/>
                  <a:pt x="10257" y="24343"/>
                  <a:pt x="10213" y="24343"/>
                </a:cubicBezTo>
                <a:cubicBezTo>
                  <a:pt x="10199" y="24343"/>
                  <a:pt x="10182" y="24333"/>
                  <a:pt x="10161" y="24308"/>
                </a:cubicBezTo>
                <a:cubicBezTo>
                  <a:pt x="10050" y="24308"/>
                  <a:pt x="9944" y="24324"/>
                  <a:pt x="9886" y="24446"/>
                </a:cubicBezTo>
                <a:cubicBezTo>
                  <a:pt x="9774" y="24377"/>
                  <a:pt x="9866" y="24226"/>
                  <a:pt x="9753" y="24180"/>
                </a:cubicBezTo>
                <a:lnTo>
                  <a:pt x="9754" y="24179"/>
                </a:lnTo>
                <a:cubicBezTo>
                  <a:pt x="9751" y="24178"/>
                  <a:pt x="9749" y="24178"/>
                  <a:pt x="9746" y="24177"/>
                </a:cubicBezTo>
                <a:lnTo>
                  <a:pt x="9746" y="24177"/>
                </a:lnTo>
                <a:cubicBezTo>
                  <a:pt x="9690" y="24078"/>
                  <a:pt x="9635" y="23978"/>
                  <a:pt x="9571" y="23864"/>
                </a:cubicBezTo>
                <a:cubicBezTo>
                  <a:pt x="9630" y="23830"/>
                  <a:pt x="9676" y="23805"/>
                  <a:pt x="9722" y="23781"/>
                </a:cubicBezTo>
                <a:lnTo>
                  <a:pt x="9722" y="23781"/>
                </a:lnTo>
                <a:cubicBezTo>
                  <a:pt x="9728" y="23859"/>
                  <a:pt x="9649" y="23955"/>
                  <a:pt x="9744" y="23997"/>
                </a:cubicBezTo>
                <a:cubicBezTo>
                  <a:pt x="9757" y="23998"/>
                  <a:pt x="9771" y="23999"/>
                  <a:pt x="9783" y="23999"/>
                </a:cubicBezTo>
                <a:cubicBezTo>
                  <a:pt x="9918" y="23999"/>
                  <a:pt x="9965" y="23917"/>
                  <a:pt x="9995" y="23812"/>
                </a:cubicBezTo>
                <a:cubicBezTo>
                  <a:pt x="10000" y="23815"/>
                  <a:pt x="10006" y="23819"/>
                  <a:pt x="10014" y="23821"/>
                </a:cubicBezTo>
                <a:cubicBezTo>
                  <a:pt x="10035" y="23752"/>
                  <a:pt x="10058" y="23684"/>
                  <a:pt x="10078" y="23615"/>
                </a:cubicBezTo>
                <a:cubicBezTo>
                  <a:pt x="10082" y="23602"/>
                  <a:pt x="10067" y="23578"/>
                  <a:pt x="10053" y="23570"/>
                </a:cubicBezTo>
                <a:cubicBezTo>
                  <a:pt x="9900" y="23485"/>
                  <a:pt x="9987" y="23367"/>
                  <a:pt x="10022" y="23253"/>
                </a:cubicBezTo>
                <a:cubicBezTo>
                  <a:pt x="9812" y="23178"/>
                  <a:pt x="9577" y="23240"/>
                  <a:pt x="9379" y="23097"/>
                </a:cubicBezTo>
                <a:cubicBezTo>
                  <a:pt x="9630" y="23063"/>
                  <a:pt x="9858" y="23033"/>
                  <a:pt x="10102" y="23001"/>
                </a:cubicBezTo>
                <a:cubicBezTo>
                  <a:pt x="10108" y="22985"/>
                  <a:pt x="10124" y="22950"/>
                  <a:pt x="10151" y="22885"/>
                </a:cubicBezTo>
                <a:lnTo>
                  <a:pt x="10151" y="22885"/>
                </a:lnTo>
                <a:cubicBezTo>
                  <a:pt x="10108" y="22888"/>
                  <a:pt x="10066" y="22888"/>
                  <a:pt x="10025" y="22888"/>
                </a:cubicBezTo>
                <a:cubicBezTo>
                  <a:pt x="10003" y="22888"/>
                  <a:pt x="9981" y="22888"/>
                  <a:pt x="9960" y="22888"/>
                </a:cubicBezTo>
                <a:cubicBezTo>
                  <a:pt x="9861" y="22888"/>
                  <a:pt x="9771" y="22891"/>
                  <a:pt x="9691" y="22921"/>
                </a:cubicBezTo>
                <a:cubicBezTo>
                  <a:pt x="9659" y="22934"/>
                  <a:pt x="9629" y="22938"/>
                  <a:pt x="9599" y="22938"/>
                </a:cubicBezTo>
                <a:cubicBezTo>
                  <a:pt x="9526" y="22938"/>
                  <a:pt x="9457" y="22911"/>
                  <a:pt x="9387" y="22911"/>
                </a:cubicBezTo>
                <a:cubicBezTo>
                  <a:pt x="9349" y="22911"/>
                  <a:pt x="9310" y="22919"/>
                  <a:pt x="9271" y="22943"/>
                </a:cubicBezTo>
                <a:cubicBezTo>
                  <a:pt x="9253" y="22833"/>
                  <a:pt x="9264" y="22725"/>
                  <a:pt x="9217" y="22668"/>
                </a:cubicBezTo>
                <a:cubicBezTo>
                  <a:pt x="9092" y="22520"/>
                  <a:pt x="9114" y="22372"/>
                  <a:pt x="9157" y="22215"/>
                </a:cubicBezTo>
                <a:cubicBezTo>
                  <a:pt x="9208" y="22213"/>
                  <a:pt x="9248" y="22210"/>
                  <a:pt x="9290" y="22208"/>
                </a:cubicBezTo>
                <a:lnTo>
                  <a:pt x="9290" y="22208"/>
                </a:lnTo>
                <a:cubicBezTo>
                  <a:pt x="9287" y="22318"/>
                  <a:pt x="9285" y="22421"/>
                  <a:pt x="9282" y="22526"/>
                </a:cubicBezTo>
                <a:cubicBezTo>
                  <a:pt x="9311" y="22522"/>
                  <a:pt x="9437" y="22513"/>
                  <a:pt x="9437" y="22513"/>
                </a:cubicBezTo>
                <a:lnTo>
                  <a:pt x="9437" y="22513"/>
                </a:lnTo>
                <a:lnTo>
                  <a:pt x="9435" y="22515"/>
                </a:lnTo>
                <a:cubicBezTo>
                  <a:pt x="9436" y="22515"/>
                  <a:pt x="9437" y="22516"/>
                  <a:pt x="9438" y="22516"/>
                </a:cubicBezTo>
                <a:lnTo>
                  <a:pt x="9438" y="22513"/>
                </a:lnTo>
                <a:cubicBezTo>
                  <a:pt x="9592" y="22492"/>
                  <a:pt x="9776" y="22539"/>
                  <a:pt x="9843" y="22319"/>
                </a:cubicBezTo>
                <a:cubicBezTo>
                  <a:pt x="9493" y="22310"/>
                  <a:pt x="9493" y="22310"/>
                  <a:pt x="9383" y="22163"/>
                </a:cubicBezTo>
                <a:cubicBezTo>
                  <a:pt x="9442" y="22147"/>
                  <a:pt x="9499" y="22132"/>
                  <a:pt x="9555" y="22116"/>
                </a:cubicBezTo>
                <a:cubicBezTo>
                  <a:pt x="9439" y="22054"/>
                  <a:pt x="9338" y="21953"/>
                  <a:pt x="9214" y="21953"/>
                </a:cubicBezTo>
                <a:cubicBezTo>
                  <a:pt x="9172" y="21953"/>
                  <a:pt x="9127" y="21965"/>
                  <a:pt x="9078" y="21994"/>
                </a:cubicBezTo>
                <a:cubicBezTo>
                  <a:pt x="9078" y="21994"/>
                  <a:pt x="9077" y="21994"/>
                  <a:pt x="9077" y="21994"/>
                </a:cubicBezTo>
                <a:cubicBezTo>
                  <a:pt x="9069" y="21994"/>
                  <a:pt x="9030" y="21943"/>
                  <a:pt x="8996" y="21908"/>
                </a:cubicBezTo>
                <a:cubicBezTo>
                  <a:pt x="9239" y="21856"/>
                  <a:pt x="9480" y="21924"/>
                  <a:pt x="9701" y="21736"/>
                </a:cubicBezTo>
                <a:cubicBezTo>
                  <a:pt x="9571" y="21716"/>
                  <a:pt x="9482" y="21714"/>
                  <a:pt x="9400" y="21688"/>
                </a:cubicBezTo>
                <a:cubicBezTo>
                  <a:pt x="9368" y="21678"/>
                  <a:pt x="9339" y="21673"/>
                  <a:pt x="9312" y="21673"/>
                </a:cubicBezTo>
                <a:cubicBezTo>
                  <a:pt x="9253" y="21673"/>
                  <a:pt x="9202" y="21698"/>
                  <a:pt x="9152" y="21750"/>
                </a:cubicBezTo>
                <a:cubicBezTo>
                  <a:pt x="9125" y="21781"/>
                  <a:pt x="9068" y="21786"/>
                  <a:pt x="8988" y="21817"/>
                </a:cubicBezTo>
                <a:cubicBezTo>
                  <a:pt x="9051" y="21639"/>
                  <a:pt x="9142" y="21591"/>
                  <a:pt x="9270" y="21591"/>
                </a:cubicBezTo>
                <a:cubicBezTo>
                  <a:pt x="9271" y="21591"/>
                  <a:pt x="9272" y="21591"/>
                  <a:pt x="9274" y="21591"/>
                </a:cubicBezTo>
                <a:cubicBezTo>
                  <a:pt x="9278" y="21591"/>
                  <a:pt x="9283" y="21591"/>
                  <a:pt x="9288" y="21591"/>
                </a:cubicBezTo>
                <a:cubicBezTo>
                  <a:pt x="9356" y="21591"/>
                  <a:pt x="9435" y="21586"/>
                  <a:pt x="9414" y="21445"/>
                </a:cubicBezTo>
                <a:cubicBezTo>
                  <a:pt x="9316" y="21437"/>
                  <a:pt x="9212" y="21426"/>
                  <a:pt x="9108" y="21416"/>
                </a:cubicBezTo>
                <a:cubicBezTo>
                  <a:pt x="8998" y="21403"/>
                  <a:pt x="8890" y="21381"/>
                  <a:pt x="8802" y="21286"/>
                </a:cubicBezTo>
                <a:lnTo>
                  <a:pt x="8802" y="21286"/>
                </a:lnTo>
                <a:cubicBezTo>
                  <a:pt x="8909" y="21297"/>
                  <a:pt x="9021" y="21334"/>
                  <a:pt x="9123" y="21334"/>
                </a:cubicBezTo>
                <a:cubicBezTo>
                  <a:pt x="9226" y="21334"/>
                  <a:pt x="9318" y="21297"/>
                  <a:pt x="9386" y="21162"/>
                </a:cubicBezTo>
                <a:cubicBezTo>
                  <a:pt x="9462" y="21218"/>
                  <a:pt x="9501" y="21247"/>
                  <a:pt x="9529" y="21247"/>
                </a:cubicBezTo>
                <a:cubicBezTo>
                  <a:pt x="9559" y="21247"/>
                  <a:pt x="9578" y="21217"/>
                  <a:pt x="9616" y="21155"/>
                </a:cubicBezTo>
                <a:cubicBezTo>
                  <a:pt x="9415" y="21120"/>
                  <a:pt x="9213" y="21085"/>
                  <a:pt x="9024" y="21052"/>
                </a:cubicBezTo>
                <a:cubicBezTo>
                  <a:pt x="9110" y="20958"/>
                  <a:pt x="9186" y="20877"/>
                  <a:pt x="9260" y="20798"/>
                </a:cubicBezTo>
                <a:cubicBezTo>
                  <a:pt x="9194" y="20763"/>
                  <a:pt x="9117" y="20707"/>
                  <a:pt x="9050" y="20707"/>
                </a:cubicBezTo>
                <a:cubicBezTo>
                  <a:pt x="9009" y="20707"/>
                  <a:pt x="8972" y="20728"/>
                  <a:pt x="8943" y="20787"/>
                </a:cubicBezTo>
                <a:cubicBezTo>
                  <a:pt x="8883" y="20912"/>
                  <a:pt x="8791" y="20948"/>
                  <a:pt x="8641" y="21031"/>
                </a:cubicBezTo>
                <a:cubicBezTo>
                  <a:pt x="8695" y="20948"/>
                  <a:pt x="8716" y="20903"/>
                  <a:pt x="8748" y="20867"/>
                </a:cubicBezTo>
                <a:cubicBezTo>
                  <a:pt x="8772" y="20840"/>
                  <a:pt x="8818" y="20829"/>
                  <a:pt x="8838" y="20799"/>
                </a:cubicBezTo>
                <a:cubicBezTo>
                  <a:pt x="8945" y="20636"/>
                  <a:pt x="9005" y="20571"/>
                  <a:pt x="9111" y="20571"/>
                </a:cubicBezTo>
                <a:cubicBezTo>
                  <a:pt x="9168" y="20571"/>
                  <a:pt x="9239" y="20590"/>
                  <a:pt x="9337" y="20622"/>
                </a:cubicBezTo>
                <a:cubicBezTo>
                  <a:pt x="9440" y="20509"/>
                  <a:pt x="9440" y="20509"/>
                  <a:pt x="9380" y="20374"/>
                </a:cubicBezTo>
                <a:lnTo>
                  <a:pt x="9380" y="20374"/>
                </a:lnTo>
                <a:cubicBezTo>
                  <a:pt x="9309" y="20406"/>
                  <a:pt x="9239" y="20423"/>
                  <a:pt x="9166" y="20423"/>
                </a:cubicBezTo>
                <a:cubicBezTo>
                  <a:pt x="9065" y="20423"/>
                  <a:pt x="8958" y="20390"/>
                  <a:pt x="8836" y="20315"/>
                </a:cubicBezTo>
                <a:cubicBezTo>
                  <a:pt x="8993" y="20293"/>
                  <a:pt x="9097" y="20278"/>
                  <a:pt x="9201" y="20265"/>
                </a:cubicBezTo>
                <a:cubicBezTo>
                  <a:pt x="9211" y="20241"/>
                  <a:pt x="9220" y="20216"/>
                  <a:pt x="9230" y="20193"/>
                </a:cubicBezTo>
                <a:cubicBezTo>
                  <a:pt x="9159" y="20168"/>
                  <a:pt x="9087" y="20143"/>
                  <a:pt x="9036" y="20125"/>
                </a:cubicBezTo>
                <a:cubicBezTo>
                  <a:pt x="9087" y="19995"/>
                  <a:pt x="9232" y="19988"/>
                  <a:pt x="9188" y="19861"/>
                </a:cubicBezTo>
                <a:cubicBezTo>
                  <a:pt x="9118" y="19861"/>
                  <a:pt x="9047" y="19893"/>
                  <a:pt x="8974" y="19893"/>
                </a:cubicBezTo>
                <a:cubicBezTo>
                  <a:pt x="8923" y="19893"/>
                  <a:pt x="8871" y="19878"/>
                  <a:pt x="8818" y="19828"/>
                </a:cubicBezTo>
                <a:cubicBezTo>
                  <a:pt x="8926" y="19788"/>
                  <a:pt x="9013" y="19756"/>
                  <a:pt x="9108" y="19721"/>
                </a:cubicBezTo>
                <a:cubicBezTo>
                  <a:pt x="9052" y="19659"/>
                  <a:pt x="9015" y="19595"/>
                  <a:pt x="8959" y="19569"/>
                </a:cubicBezTo>
                <a:cubicBezTo>
                  <a:pt x="8934" y="19557"/>
                  <a:pt x="8904" y="19554"/>
                  <a:pt x="8872" y="19554"/>
                </a:cubicBezTo>
                <a:cubicBezTo>
                  <a:pt x="8839" y="19554"/>
                  <a:pt x="8804" y="19557"/>
                  <a:pt x="8768" y="19557"/>
                </a:cubicBezTo>
                <a:cubicBezTo>
                  <a:pt x="8763" y="19557"/>
                  <a:pt x="8758" y="19557"/>
                  <a:pt x="8753" y="19557"/>
                </a:cubicBezTo>
                <a:cubicBezTo>
                  <a:pt x="8772" y="19414"/>
                  <a:pt x="8790" y="19278"/>
                  <a:pt x="8807" y="19147"/>
                </a:cubicBezTo>
                <a:cubicBezTo>
                  <a:pt x="9159" y="19130"/>
                  <a:pt x="9170" y="19125"/>
                  <a:pt x="9185" y="18953"/>
                </a:cubicBezTo>
                <a:lnTo>
                  <a:pt x="9185" y="18953"/>
                </a:lnTo>
                <a:cubicBezTo>
                  <a:pt x="9118" y="18972"/>
                  <a:pt x="9039" y="18981"/>
                  <a:pt x="8960" y="18981"/>
                </a:cubicBezTo>
                <a:cubicBezTo>
                  <a:pt x="8805" y="18981"/>
                  <a:pt x="8646" y="18946"/>
                  <a:pt x="8557" y="18881"/>
                </a:cubicBezTo>
                <a:cubicBezTo>
                  <a:pt x="8655" y="18850"/>
                  <a:pt x="8744" y="18831"/>
                  <a:pt x="8823" y="18791"/>
                </a:cubicBezTo>
                <a:cubicBezTo>
                  <a:pt x="8834" y="18785"/>
                  <a:pt x="8848" y="18783"/>
                  <a:pt x="8863" y="18783"/>
                </a:cubicBezTo>
                <a:cubicBezTo>
                  <a:pt x="8891" y="18783"/>
                  <a:pt x="8923" y="18791"/>
                  <a:pt x="8954" y="18791"/>
                </a:cubicBezTo>
                <a:cubicBezTo>
                  <a:pt x="9003" y="18791"/>
                  <a:pt x="9048" y="18769"/>
                  <a:pt x="9060" y="18656"/>
                </a:cubicBezTo>
                <a:lnTo>
                  <a:pt x="9060" y="18656"/>
                </a:lnTo>
                <a:cubicBezTo>
                  <a:pt x="8977" y="18676"/>
                  <a:pt x="8914" y="18706"/>
                  <a:pt x="8853" y="18706"/>
                </a:cubicBezTo>
                <a:cubicBezTo>
                  <a:pt x="8851" y="18706"/>
                  <a:pt x="8849" y="18706"/>
                  <a:pt x="8847" y="18706"/>
                </a:cubicBezTo>
                <a:cubicBezTo>
                  <a:pt x="8772" y="18705"/>
                  <a:pt x="8680" y="18701"/>
                  <a:pt x="8677" y="18593"/>
                </a:cubicBezTo>
                <a:cubicBezTo>
                  <a:pt x="8782" y="18489"/>
                  <a:pt x="8980" y="18617"/>
                  <a:pt x="9046" y="18406"/>
                </a:cubicBezTo>
                <a:cubicBezTo>
                  <a:pt x="8964" y="18387"/>
                  <a:pt x="8897" y="18370"/>
                  <a:pt x="8829" y="18355"/>
                </a:cubicBezTo>
                <a:cubicBezTo>
                  <a:pt x="8811" y="18414"/>
                  <a:pt x="8798" y="18456"/>
                  <a:pt x="8786" y="18496"/>
                </a:cubicBezTo>
                <a:cubicBezTo>
                  <a:pt x="8725" y="18424"/>
                  <a:pt x="8670" y="18362"/>
                  <a:pt x="8610" y="18292"/>
                </a:cubicBezTo>
                <a:cubicBezTo>
                  <a:pt x="8625" y="18237"/>
                  <a:pt x="8676" y="18126"/>
                  <a:pt x="8654" y="18110"/>
                </a:cubicBezTo>
                <a:cubicBezTo>
                  <a:pt x="8506" y="17995"/>
                  <a:pt x="8638" y="17949"/>
                  <a:pt x="8681" y="17880"/>
                </a:cubicBezTo>
                <a:cubicBezTo>
                  <a:pt x="8756" y="17908"/>
                  <a:pt x="8805" y="17927"/>
                  <a:pt x="8849" y="17927"/>
                </a:cubicBezTo>
                <a:cubicBezTo>
                  <a:pt x="8934" y="17927"/>
                  <a:pt x="8999" y="17857"/>
                  <a:pt x="9190" y="17651"/>
                </a:cubicBezTo>
                <a:cubicBezTo>
                  <a:pt x="9167" y="17643"/>
                  <a:pt x="9147" y="17639"/>
                  <a:pt x="9129" y="17639"/>
                </a:cubicBezTo>
                <a:cubicBezTo>
                  <a:pt x="9019" y="17639"/>
                  <a:pt x="9010" y="17783"/>
                  <a:pt x="8935" y="17827"/>
                </a:cubicBezTo>
                <a:cubicBezTo>
                  <a:pt x="8859" y="17787"/>
                  <a:pt x="8779" y="17757"/>
                  <a:pt x="8716" y="17704"/>
                </a:cubicBezTo>
                <a:cubicBezTo>
                  <a:pt x="8665" y="17663"/>
                  <a:pt x="8625" y="17594"/>
                  <a:pt x="8732" y="17558"/>
                </a:cubicBezTo>
                <a:cubicBezTo>
                  <a:pt x="8789" y="17468"/>
                  <a:pt x="8714" y="17455"/>
                  <a:pt x="8652" y="17434"/>
                </a:cubicBezTo>
                <a:cubicBezTo>
                  <a:pt x="8633" y="17426"/>
                  <a:pt x="8618" y="17402"/>
                  <a:pt x="8597" y="17381"/>
                </a:cubicBezTo>
                <a:cubicBezTo>
                  <a:pt x="8625" y="17338"/>
                  <a:pt x="8652" y="17297"/>
                  <a:pt x="8678" y="17256"/>
                </a:cubicBezTo>
                <a:cubicBezTo>
                  <a:pt x="8757" y="17305"/>
                  <a:pt x="8817" y="17331"/>
                  <a:pt x="8864" y="17331"/>
                </a:cubicBezTo>
                <a:cubicBezTo>
                  <a:pt x="8930" y="17331"/>
                  <a:pt x="8969" y="17280"/>
                  <a:pt x="8998" y="17173"/>
                </a:cubicBezTo>
                <a:lnTo>
                  <a:pt x="8998" y="17173"/>
                </a:lnTo>
                <a:cubicBezTo>
                  <a:pt x="8853" y="17182"/>
                  <a:pt x="8713" y="17193"/>
                  <a:pt x="8574" y="17198"/>
                </a:cubicBezTo>
                <a:cubicBezTo>
                  <a:pt x="8573" y="17198"/>
                  <a:pt x="8572" y="17198"/>
                  <a:pt x="8572" y="17198"/>
                </a:cubicBezTo>
                <a:cubicBezTo>
                  <a:pt x="8551" y="17198"/>
                  <a:pt x="8529" y="17179"/>
                  <a:pt x="8500" y="17167"/>
                </a:cubicBezTo>
                <a:cubicBezTo>
                  <a:pt x="8560" y="17094"/>
                  <a:pt x="8599" y="17044"/>
                  <a:pt x="8638" y="16996"/>
                </a:cubicBezTo>
                <a:cubicBezTo>
                  <a:pt x="8730" y="17037"/>
                  <a:pt x="8787" y="17060"/>
                  <a:pt x="8836" y="17060"/>
                </a:cubicBezTo>
                <a:cubicBezTo>
                  <a:pt x="8906" y="17060"/>
                  <a:pt x="8957" y="17010"/>
                  <a:pt x="9067" y="16891"/>
                </a:cubicBezTo>
                <a:cubicBezTo>
                  <a:pt x="8886" y="16876"/>
                  <a:pt x="8718" y="16862"/>
                  <a:pt x="8501" y="16844"/>
                </a:cubicBezTo>
                <a:cubicBezTo>
                  <a:pt x="8686" y="16689"/>
                  <a:pt x="8879" y="16750"/>
                  <a:pt x="9050" y="16678"/>
                </a:cubicBezTo>
                <a:cubicBezTo>
                  <a:pt x="9022" y="16622"/>
                  <a:pt x="9000" y="16575"/>
                  <a:pt x="8980" y="16535"/>
                </a:cubicBezTo>
                <a:cubicBezTo>
                  <a:pt x="8979" y="16535"/>
                  <a:pt x="8978" y="16535"/>
                  <a:pt x="8977" y="16535"/>
                </a:cubicBezTo>
                <a:cubicBezTo>
                  <a:pt x="8857" y="16535"/>
                  <a:pt x="8768" y="16632"/>
                  <a:pt x="8656" y="16632"/>
                </a:cubicBezTo>
                <a:cubicBezTo>
                  <a:pt x="8629" y="16632"/>
                  <a:pt x="8600" y="16626"/>
                  <a:pt x="8568" y="16612"/>
                </a:cubicBezTo>
                <a:cubicBezTo>
                  <a:pt x="8573" y="16561"/>
                  <a:pt x="8576" y="16515"/>
                  <a:pt x="8579" y="16463"/>
                </a:cubicBezTo>
                <a:cubicBezTo>
                  <a:pt x="8725" y="16465"/>
                  <a:pt x="8863" y="16468"/>
                  <a:pt x="9011" y="16470"/>
                </a:cubicBezTo>
                <a:cubicBezTo>
                  <a:pt x="9005" y="16371"/>
                  <a:pt x="9001" y="16302"/>
                  <a:pt x="8996" y="16220"/>
                </a:cubicBezTo>
                <a:cubicBezTo>
                  <a:pt x="8907" y="16244"/>
                  <a:pt x="8820" y="16291"/>
                  <a:pt x="8737" y="16291"/>
                </a:cubicBezTo>
                <a:cubicBezTo>
                  <a:pt x="8682" y="16291"/>
                  <a:pt x="8629" y="16270"/>
                  <a:pt x="8577" y="16207"/>
                </a:cubicBezTo>
                <a:cubicBezTo>
                  <a:pt x="8673" y="16161"/>
                  <a:pt x="8808" y="16193"/>
                  <a:pt x="8890" y="16052"/>
                </a:cubicBezTo>
                <a:cubicBezTo>
                  <a:pt x="8784" y="16036"/>
                  <a:pt x="8695" y="16042"/>
                  <a:pt x="8625" y="16009"/>
                </a:cubicBezTo>
                <a:cubicBezTo>
                  <a:pt x="8618" y="16006"/>
                  <a:pt x="8611" y="16005"/>
                  <a:pt x="8603" y="16005"/>
                </a:cubicBezTo>
                <a:cubicBezTo>
                  <a:pt x="8567" y="16005"/>
                  <a:pt x="8522" y="16032"/>
                  <a:pt x="8485" y="16032"/>
                </a:cubicBezTo>
                <a:cubicBezTo>
                  <a:pt x="8453" y="16032"/>
                  <a:pt x="8427" y="16012"/>
                  <a:pt x="8417" y="15934"/>
                </a:cubicBezTo>
                <a:cubicBezTo>
                  <a:pt x="8633" y="15892"/>
                  <a:pt x="8857" y="15915"/>
                  <a:pt x="9071" y="15838"/>
                </a:cubicBezTo>
                <a:cubicBezTo>
                  <a:pt x="9031" y="15764"/>
                  <a:pt x="8994" y="15743"/>
                  <a:pt x="8958" y="15743"/>
                </a:cubicBezTo>
                <a:cubicBezTo>
                  <a:pt x="8912" y="15743"/>
                  <a:pt x="8868" y="15777"/>
                  <a:pt x="8827" y="15777"/>
                </a:cubicBezTo>
                <a:cubicBezTo>
                  <a:pt x="8823" y="15777"/>
                  <a:pt x="8818" y="15777"/>
                  <a:pt x="8813" y="15776"/>
                </a:cubicBezTo>
                <a:cubicBezTo>
                  <a:pt x="8713" y="15741"/>
                  <a:pt x="8614" y="15709"/>
                  <a:pt x="8469" y="15660"/>
                </a:cubicBezTo>
                <a:cubicBezTo>
                  <a:pt x="8664" y="15598"/>
                  <a:pt x="8822" y="15547"/>
                  <a:pt x="8979" y="15496"/>
                </a:cubicBezTo>
                <a:cubicBezTo>
                  <a:pt x="8950" y="15438"/>
                  <a:pt x="8907" y="15399"/>
                  <a:pt x="8876" y="15399"/>
                </a:cubicBezTo>
                <a:cubicBezTo>
                  <a:pt x="8872" y="15399"/>
                  <a:pt x="8869" y="15400"/>
                  <a:pt x="8865" y="15401"/>
                </a:cubicBezTo>
                <a:cubicBezTo>
                  <a:pt x="8843" y="15410"/>
                  <a:pt x="8823" y="15414"/>
                  <a:pt x="8806" y="15414"/>
                </a:cubicBezTo>
                <a:cubicBezTo>
                  <a:pt x="8761" y="15414"/>
                  <a:pt x="8734" y="15384"/>
                  <a:pt x="8713" y="15332"/>
                </a:cubicBezTo>
                <a:cubicBezTo>
                  <a:pt x="8712" y="15334"/>
                  <a:pt x="8709" y="15335"/>
                  <a:pt x="8708" y="15337"/>
                </a:cubicBezTo>
                <a:lnTo>
                  <a:pt x="8704" y="15333"/>
                </a:lnTo>
                <a:cubicBezTo>
                  <a:pt x="8631" y="15351"/>
                  <a:pt x="8558" y="15368"/>
                  <a:pt x="8458" y="15392"/>
                </a:cubicBezTo>
                <a:cubicBezTo>
                  <a:pt x="8537" y="15306"/>
                  <a:pt x="8573" y="15268"/>
                  <a:pt x="8607" y="15268"/>
                </a:cubicBezTo>
                <a:cubicBezTo>
                  <a:pt x="8633" y="15268"/>
                  <a:pt x="8659" y="15292"/>
                  <a:pt x="8704" y="15333"/>
                </a:cubicBezTo>
                <a:cubicBezTo>
                  <a:pt x="8707" y="15332"/>
                  <a:pt x="8711" y="15332"/>
                  <a:pt x="8713" y="15330"/>
                </a:cubicBezTo>
                <a:cubicBezTo>
                  <a:pt x="8714" y="15330"/>
                  <a:pt x="8714" y="15330"/>
                  <a:pt x="8714" y="15332"/>
                </a:cubicBezTo>
                <a:cubicBezTo>
                  <a:pt x="8796" y="15264"/>
                  <a:pt x="8879" y="15194"/>
                  <a:pt x="9008" y="15085"/>
                </a:cubicBezTo>
                <a:cubicBezTo>
                  <a:pt x="8988" y="15082"/>
                  <a:pt x="8968" y="15080"/>
                  <a:pt x="8949" y="15080"/>
                </a:cubicBezTo>
                <a:cubicBezTo>
                  <a:pt x="8861" y="15080"/>
                  <a:pt x="8777" y="15107"/>
                  <a:pt x="8708" y="15107"/>
                </a:cubicBezTo>
                <a:cubicBezTo>
                  <a:pt x="8640" y="15107"/>
                  <a:pt x="8586" y="15081"/>
                  <a:pt x="8557" y="14978"/>
                </a:cubicBezTo>
                <a:cubicBezTo>
                  <a:pt x="8652" y="14942"/>
                  <a:pt x="8744" y="14907"/>
                  <a:pt x="8841" y="14871"/>
                </a:cubicBezTo>
                <a:cubicBezTo>
                  <a:pt x="8804" y="14801"/>
                  <a:pt x="8750" y="14787"/>
                  <a:pt x="8692" y="14787"/>
                </a:cubicBezTo>
                <a:cubicBezTo>
                  <a:pt x="8653" y="14787"/>
                  <a:pt x="8612" y="14793"/>
                  <a:pt x="8573" y="14793"/>
                </a:cubicBezTo>
                <a:cubicBezTo>
                  <a:pt x="8509" y="14793"/>
                  <a:pt x="8450" y="14777"/>
                  <a:pt x="8409" y="14691"/>
                </a:cubicBezTo>
                <a:cubicBezTo>
                  <a:pt x="8499" y="14686"/>
                  <a:pt x="8571" y="14691"/>
                  <a:pt x="8638" y="14672"/>
                </a:cubicBezTo>
                <a:cubicBezTo>
                  <a:pt x="8667" y="14665"/>
                  <a:pt x="8683" y="14610"/>
                  <a:pt x="8706" y="14577"/>
                </a:cubicBezTo>
                <a:cubicBezTo>
                  <a:pt x="8607" y="14535"/>
                  <a:pt x="8508" y="14493"/>
                  <a:pt x="8381" y="14440"/>
                </a:cubicBezTo>
                <a:cubicBezTo>
                  <a:pt x="8486" y="14393"/>
                  <a:pt x="8582" y="14370"/>
                  <a:pt x="8677" y="14370"/>
                </a:cubicBezTo>
                <a:cubicBezTo>
                  <a:pt x="8768" y="14370"/>
                  <a:pt x="8857" y="14391"/>
                  <a:pt x="8949" y="14433"/>
                </a:cubicBezTo>
                <a:cubicBezTo>
                  <a:pt x="8909" y="14346"/>
                  <a:pt x="8881" y="14260"/>
                  <a:pt x="8797" y="14260"/>
                </a:cubicBezTo>
                <a:cubicBezTo>
                  <a:pt x="8778" y="14260"/>
                  <a:pt x="8757" y="14264"/>
                  <a:pt x="8732" y="14273"/>
                </a:cubicBezTo>
                <a:cubicBezTo>
                  <a:pt x="8714" y="14280"/>
                  <a:pt x="8699" y="14284"/>
                  <a:pt x="8684" y="14284"/>
                </a:cubicBezTo>
                <a:cubicBezTo>
                  <a:pt x="8624" y="14284"/>
                  <a:pt x="8589" y="14224"/>
                  <a:pt x="8520" y="14140"/>
                </a:cubicBezTo>
                <a:lnTo>
                  <a:pt x="8520" y="14140"/>
                </a:lnTo>
                <a:cubicBezTo>
                  <a:pt x="8687" y="14155"/>
                  <a:pt x="8800" y="14164"/>
                  <a:pt x="8943" y="14175"/>
                </a:cubicBezTo>
                <a:cubicBezTo>
                  <a:pt x="8883" y="14078"/>
                  <a:pt x="8841" y="14010"/>
                  <a:pt x="8805" y="13951"/>
                </a:cubicBezTo>
                <a:cubicBezTo>
                  <a:pt x="8645" y="13948"/>
                  <a:pt x="8501" y="13945"/>
                  <a:pt x="8357" y="13941"/>
                </a:cubicBezTo>
                <a:cubicBezTo>
                  <a:pt x="8355" y="13925"/>
                  <a:pt x="8353" y="13911"/>
                  <a:pt x="8352" y="13895"/>
                </a:cubicBezTo>
                <a:cubicBezTo>
                  <a:pt x="8483" y="13869"/>
                  <a:pt x="8613" y="13842"/>
                  <a:pt x="8800" y="13806"/>
                </a:cubicBezTo>
                <a:cubicBezTo>
                  <a:pt x="8688" y="13730"/>
                  <a:pt x="8634" y="13692"/>
                  <a:pt x="8579" y="13654"/>
                </a:cubicBezTo>
                <a:cubicBezTo>
                  <a:pt x="8670" y="13601"/>
                  <a:pt x="8744" y="13558"/>
                  <a:pt x="8849" y="13498"/>
                </a:cubicBezTo>
                <a:cubicBezTo>
                  <a:pt x="8644" y="13473"/>
                  <a:pt x="8488" y="13455"/>
                  <a:pt x="8334" y="13437"/>
                </a:cubicBezTo>
                <a:cubicBezTo>
                  <a:pt x="8381" y="13370"/>
                  <a:pt x="8422" y="13311"/>
                  <a:pt x="8466" y="13249"/>
                </a:cubicBezTo>
                <a:cubicBezTo>
                  <a:pt x="8468" y="13248"/>
                  <a:pt x="8471" y="13247"/>
                  <a:pt x="8474" y="13247"/>
                </a:cubicBezTo>
                <a:cubicBezTo>
                  <a:pt x="8473" y="13245"/>
                  <a:pt x="8473" y="13244"/>
                  <a:pt x="8471" y="13243"/>
                </a:cubicBezTo>
                <a:lnTo>
                  <a:pt x="8464" y="13249"/>
                </a:lnTo>
                <a:cubicBezTo>
                  <a:pt x="8401" y="13094"/>
                  <a:pt x="8631" y="13146"/>
                  <a:pt x="8619" y="13013"/>
                </a:cubicBezTo>
                <a:cubicBezTo>
                  <a:pt x="8578" y="12987"/>
                  <a:pt x="8529" y="12955"/>
                  <a:pt x="8479" y="12924"/>
                </a:cubicBezTo>
                <a:lnTo>
                  <a:pt x="8479" y="12920"/>
                </a:lnTo>
                <a:cubicBezTo>
                  <a:pt x="8474" y="12831"/>
                  <a:pt x="8468" y="12744"/>
                  <a:pt x="8463" y="12655"/>
                </a:cubicBezTo>
                <a:lnTo>
                  <a:pt x="8494" y="12655"/>
                </a:lnTo>
                <a:cubicBezTo>
                  <a:pt x="8489" y="12744"/>
                  <a:pt x="8485" y="12832"/>
                  <a:pt x="8480" y="12920"/>
                </a:cubicBezTo>
                <a:lnTo>
                  <a:pt x="8480" y="12924"/>
                </a:lnTo>
                <a:cubicBezTo>
                  <a:pt x="8635" y="12848"/>
                  <a:pt x="8790" y="12773"/>
                  <a:pt x="8989" y="12674"/>
                </a:cubicBezTo>
                <a:cubicBezTo>
                  <a:pt x="8853" y="12632"/>
                  <a:pt x="8775" y="12607"/>
                  <a:pt x="8655" y="12571"/>
                </a:cubicBezTo>
                <a:cubicBezTo>
                  <a:pt x="8733" y="12523"/>
                  <a:pt x="8772" y="12498"/>
                  <a:pt x="8811" y="12476"/>
                </a:cubicBezTo>
                <a:cubicBezTo>
                  <a:pt x="8853" y="12452"/>
                  <a:pt x="8896" y="12430"/>
                  <a:pt x="8959" y="12396"/>
                </a:cubicBezTo>
                <a:cubicBezTo>
                  <a:pt x="8914" y="12376"/>
                  <a:pt x="8890" y="12362"/>
                  <a:pt x="8884" y="12362"/>
                </a:cubicBezTo>
                <a:cubicBezTo>
                  <a:pt x="8884" y="12362"/>
                  <a:pt x="8883" y="12362"/>
                  <a:pt x="8883" y="12362"/>
                </a:cubicBezTo>
                <a:cubicBezTo>
                  <a:pt x="8848" y="12403"/>
                  <a:pt x="8811" y="12417"/>
                  <a:pt x="8774" y="12417"/>
                </a:cubicBezTo>
                <a:cubicBezTo>
                  <a:pt x="8726" y="12417"/>
                  <a:pt x="8678" y="12392"/>
                  <a:pt x="8634" y="12369"/>
                </a:cubicBezTo>
                <a:cubicBezTo>
                  <a:pt x="8540" y="12318"/>
                  <a:pt x="8583" y="12249"/>
                  <a:pt x="8631" y="12182"/>
                </a:cubicBezTo>
                <a:cubicBezTo>
                  <a:pt x="8639" y="12171"/>
                  <a:pt x="8594" y="12129"/>
                  <a:pt x="8594" y="12102"/>
                </a:cubicBezTo>
                <a:cubicBezTo>
                  <a:pt x="8597" y="12071"/>
                  <a:pt x="8619" y="12039"/>
                  <a:pt x="8649" y="11975"/>
                </a:cubicBezTo>
                <a:cubicBezTo>
                  <a:pt x="8703" y="12068"/>
                  <a:pt x="8738" y="12128"/>
                  <a:pt x="8777" y="12194"/>
                </a:cubicBezTo>
                <a:cubicBezTo>
                  <a:pt x="8850" y="12160"/>
                  <a:pt x="8921" y="12128"/>
                  <a:pt x="9026" y="12079"/>
                </a:cubicBezTo>
                <a:cubicBezTo>
                  <a:pt x="8925" y="12035"/>
                  <a:pt x="8859" y="12006"/>
                  <a:pt x="8803" y="11982"/>
                </a:cubicBezTo>
                <a:cubicBezTo>
                  <a:pt x="8879" y="11894"/>
                  <a:pt x="8948" y="11812"/>
                  <a:pt x="9046" y="11697"/>
                </a:cubicBezTo>
                <a:lnTo>
                  <a:pt x="9046" y="11697"/>
                </a:lnTo>
                <a:cubicBezTo>
                  <a:pt x="8901" y="11706"/>
                  <a:pt x="8813" y="11711"/>
                  <a:pt x="8725" y="11716"/>
                </a:cubicBezTo>
                <a:cubicBezTo>
                  <a:pt x="8723" y="11705"/>
                  <a:pt x="8722" y="11691"/>
                  <a:pt x="8718" y="11680"/>
                </a:cubicBezTo>
                <a:cubicBezTo>
                  <a:pt x="8794" y="11634"/>
                  <a:pt x="8869" y="11588"/>
                  <a:pt x="8962" y="11531"/>
                </a:cubicBezTo>
                <a:cubicBezTo>
                  <a:pt x="8883" y="11506"/>
                  <a:pt x="8824" y="11489"/>
                  <a:pt x="8717" y="11457"/>
                </a:cubicBezTo>
                <a:cubicBezTo>
                  <a:pt x="8798" y="11417"/>
                  <a:pt x="8835" y="11385"/>
                  <a:pt x="8867" y="11385"/>
                </a:cubicBezTo>
                <a:cubicBezTo>
                  <a:pt x="8868" y="11385"/>
                  <a:pt x="8868" y="11385"/>
                  <a:pt x="8869" y="11385"/>
                </a:cubicBezTo>
                <a:cubicBezTo>
                  <a:pt x="8876" y="11386"/>
                  <a:pt x="8883" y="11386"/>
                  <a:pt x="8889" y="11386"/>
                </a:cubicBezTo>
                <a:cubicBezTo>
                  <a:pt x="9018" y="11386"/>
                  <a:pt x="8904" y="11217"/>
                  <a:pt x="9005" y="11197"/>
                </a:cubicBezTo>
                <a:cubicBezTo>
                  <a:pt x="9015" y="11193"/>
                  <a:pt x="9031" y="11137"/>
                  <a:pt x="9022" y="11129"/>
                </a:cubicBezTo>
                <a:cubicBezTo>
                  <a:pt x="8935" y="11051"/>
                  <a:pt x="8979" y="10987"/>
                  <a:pt x="9031" y="10912"/>
                </a:cubicBezTo>
                <a:cubicBezTo>
                  <a:pt x="9076" y="10848"/>
                  <a:pt x="9103" y="10770"/>
                  <a:pt x="9135" y="10704"/>
                </a:cubicBezTo>
                <a:cubicBezTo>
                  <a:pt x="9077" y="10625"/>
                  <a:pt x="9029" y="10561"/>
                  <a:pt x="8975" y="10488"/>
                </a:cubicBezTo>
                <a:cubicBezTo>
                  <a:pt x="9034" y="10457"/>
                  <a:pt x="9076" y="10435"/>
                  <a:pt x="9092" y="10426"/>
                </a:cubicBezTo>
                <a:cubicBezTo>
                  <a:pt x="9084" y="10289"/>
                  <a:pt x="9077" y="10169"/>
                  <a:pt x="9068" y="10030"/>
                </a:cubicBezTo>
                <a:cubicBezTo>
                  <a:pt x="9121" y="9989"/>
                  <a:pt x="9185" y="9940"/>
                  <a:pt x="9265" y="9877"/>
                </a:cubicBezTo>
                <a:cubicBezTo>
                  <a:pt x="9034" y="9797"/>
                  <a:pt x="9117" y="9629"/>
                  <a:pt x="9083" y="9514"/>
                </a:cubicBezTo>
                <a:cubicBezTo>
                  <a:pt x="9037" y="9359"/>
                  <a:pt x="9253" y="9368"/>
                  <a:pt x="9303" y="9239"/>
                </a:cubicBezTo>
                <a:cubicBezTo>
                  <a:pt x="9266" y="9201"/>
                  <a:pt x="9224" y="9159"/>
                  <a:pt x="9162" y="9096"/>
                </a:cubicBezTo>
                <a:cubicBezTo>
                  <a:pt x="9290" y="9077"/>
                  <a:pt x="9433" y="9102"/>
                  <a:pt x="9449" y="8927"/>
                </a:cubicBezTo>
                <a:cubicBezTo>
                  <a:pt x="9369" y="8910"/>
                  <a:pt x="9293" y="8891"/>
                  <a:pt x="9183" y="8867"/>
                </a:cubicBezTo>
                <a:cubicBezTo>
                  <a:pt x="9238" y="8739"/>
                  <a:pt x="9284" y="8632"/>
                  <a:pt x="9331" y="8524"/>
                </a:cubicBezTo>
                <a:cubicBezTo>
                  <a:pt x="9331" y="8525"/>
                  <a:pt x="9332" y="8525"/>
                  <a:pt x="9332" y="8525"/>
                </a:cubicBezTo>
                <a:lnTo>
                  <a:pt x="9332" y="8523"/>
                </a:lnTo>
                <a:cubicBezTo>
                  <a:pt x="9357" y="8512"/>
                  <a:pt x="9383" y="8492"/>
                  <a:pt x="9408" y="8492"/>
                </a:cubicBezTo>
                <a:cubicBezTo>
                  <a:pt x="9410" y="8492"/>
                  <a:pt x="9412" y="8492"/>
                  <a:pt x="9414" y="8493"/>
                </a:cubicBezTo>
                <a:cubicBezTo>
                  <a:pt x="9478" y="8502"/>
                  <a:pt x="9539" y="8523"/>
                  <a:pt x="9602" y="8539"/>
                </a:cubicBezTo>
                <a:cubicBezTo>
                  <a:pt x="9457" y="8434"/>
                  <a:pt x="9505" y="8298"/>
                  <a:pt x="9519" y="8188"/>
                </a:cubicBezTo>
                <a:cubicBezTo>
                  <a:pt x="9526" y="8128"/>
                  <a:pt x="9552" y="8091"/>
                  <a:pt x="9496" y="8040"/>
                </a:cubicBezTo>
                <a:cubicBezTo>
                  <a:pt x="9407" y="7960"/>
                  <a:pt x="9435" y="7847"/>
                  <a:pt x="9483" y="7772"/>
                </a:cubicBezTo>
                <a:cubicBezTo>
                  <a:pt x="9519" y="7715"/>
                  <a:pt x="9619" y="7700"/>
                  <a:pt x="9691" y="7665"/>
                </a:cubicBezTo>
                <a:cubicBezTo>
                  <a:pt x="9600" y="7514"/>
                  <a:pt x="9600" y="7514"/>
                  <a:pt x="9709" y="7414"/>
                </a:cubicBezTo>
                <a:cubicBezTo>
                  <a:pt x="9685" y="7348"/>
                  <a:pt x="9661" y="7283"/>
                  <a:pt x="9628" y="7193"/>
                </a:cubicBezTo>
                <a:cubicBezTo>
                  <a:pt x="9681" y="7193"/>
                  <a:pt x="9725" y="7194"/>
                  <a:pt x="9776" y="7194"/>
                </a:cubicBezTo>
                <a:cubicBezTo>
                  <a:pt x="9749" y="7283"/>
                  <a:pt x="9729" y="7348"/>
                  <a:pt x="9709" y="7414"/>
                </a:cubicBezTo>
                <a:cubicBezTo>
                  <a:pt x="9739" y="7361"/>
                  <a:pt x="9771" y="7343"/>
                  <a:pt x="9803" y="7343"/>
                </a:cubicBezTo>
                <a:cubicBezTo>
                  <a:pt x="9870" y="7343"/>
                  <a:pt x="9941" y="7420"/>
                  <a:pt x="10010" y="7420"/>
                </a:cubicBezTo>
                <a:cubicBezTo>
                  <a:pt x="10022" y="7420"/>
                  <a:pt x="10034" y="7418"/>
                  <a:pt x="10046" y="7412"/>
                </a:cubicBezTo>
                <a:cubicBezTo>
                  <a:pt x="9967" y="7230"/>
                  <a:pt x="9891" y="7057"/>
                  <a:pt x="9805" y="6863"/>
                </a:cubicBezTo>
                <a:lnTo>
                  <a:pt x="9805" y="6863"/>
                </a:lnTo>
                <a:cubicBezTo>
                  <a:pt x="9889" y="6877"/>
                  <a:pt x="9932" y="6883"/>
                  <a:pt x="9980" y="6889"/>
                </a:cubicBezTo>
                <a:cubicBezTo>
                  <a:pt x="9977" y="6823"/>
                  <a:pt x="9973" y="6769"/>
                  <a:pt x="9969" y="6697"/>
                </a:cubicBezTo>
                <a:cubicBezTo>
                  <a:pt x="9903" y="6721"/>
                  <a:pt x="9851" y="6754"/>
                  <a:pt x="9802" y="6754"/>
                </a:cubicBezTo>
                <a:cubicBezTo>
                  <a:pt x="9800" y="6754"/>
                  <a:pt x="9798" y="6754"/>
                  <a:pt x="9796" y="6754"/>
                </a:cubicBezTo>
                <a:cubicBezTo>
                  <a:pt x="9759" y="6752"/>
                  <a:pt x="9720" y="6705"/>
                  <a:pt x="9696" y="6669"/>
                </a:cubicBezTo>
                <a:cubicBezTo>
                  <a:pt x="9691" y="6661"/>
                  <a:pt x="9734" y="6596"/>
                  <a:pt x="9761" y="6591"/>
                </a:cubicBezTo>
                <a:cubicBezTo>
                  <a:pt x="9845" y="6576"/>
                  <a:pt x="9932" y="6577"/>
                  <a:pt x="10035" y="6570"/>
                </a:cubicBezTo>
                <a:cubicBezTo>
                  <a:pt x="10029" y="6463"/>
                  <a:pt x="10024" y="6363"/>
                  <a:pt x="10017" y="6263"/>
                </a:cubicBezTo>
                <a:cubicBezTo>
                  <a:pt x="10032" y="6259"/>
                  <a:pt x="10050" y="6255"/>
                  <a:pt x="10066" y="6252"/>
                </a:cubicBezTo>
                <a:cubicBezTo>
                  <a:pt x="10097" y="6345"/>
                  <a:pt x="10126" y="6437"/>
                  <a:pt x="10159" y="6534"/>
                </a:cubicBezTo>
                <a:cubicBezTo>
                  <a:pt x="10222" y="6540"/>
                  <a:pt x="10285" y="6546"/>
                  <a:pt x="10375" y="6556"/>
                </a:cubicBezTo>
                <a:cubicBezTo>
                  <a:pt x="10319" y="6484"/>
                  <a:pt x="10281" y="6436"/>
                  <a:pt x="10240" y="6383"/>
                </a:cubicBezTo>
                <a:cubicBezTo>
                  <a:pt x="10314" y="6293"/>
                  <a:pt x="10420" y="6232"/>
                  <a:pt x="10354" y="6097"/>
                </a:cubicBezTo>
                <a:cubicBezTo>
                  <a:pt x="10344" y="6075"/>
                  <a:pt x="10423" y="6009"/>
                  <a:pt x="10456" y="5970"/>
                </a:cubicBezTo>
                <a:cubicBezTo>
                  <a:pt x="10415" y="5897"/>
                  <a:pt x="10373" y="5825"/>
                  <a:pt x="10331" y="5756"/>
                </a:cubicBezTo>
                <a:lnTo>
                  <a:pt x="10324" y="5756"/>
                </a:lnTo>
                <a:cubicBezTo>
                  <a:pt x="10319" y="5756"/>
                  <a:pt x="10310" y="5748"/>
                  <a:pt x="10308" y="5743"/>
                </a:cubicBezTo>
                <a:cubicBezTo>
                  <a:pt x="10307" y="5737"/>
                  <a:pt x="10310" y="5727"/>
                  <a:pt x="10312" y="5720"/>
                </a:cubicBezTo>
                <a:lnTo>
                  <a:pt x="10312" y="5720"/>
                </a:lnTo>
                <a:cubicBezTo>
                  <a:pt x="10310" y="5721"/>
                  <a:pt x="10308" y="5721"/>
                  <a:pt x="10307" y="5721"/>
                </a:cubicBezTo>
                <a:cubicBezTo>
                  <a:pt x="10308" y="5720"/>
                  <a:pt x="10308" y="5719"/>
                  <a:pt x="10310" y="5717"/>
                </a:cubicBezTo>
                <a:cubicBezTo>
                  <a:pt x="10318" y="5731"/>
                  <a:pt x="10324" y="5742"/>
                  <a:pt x="10332" y="5756"/>
                </a:cubicBezTo>
                <a:cubicBezTo>
                  <a:pt x="10458" y="5748"/>
                  <a:pt x="10583" y="5741"/>
                  <a:pt x="10712" y="5733"/>
                </a:cubicBezTo>
                <a:cubicBezTo>
                  <a:pt x="10568" y="5527"/>
                  <a:pt x="10568" y="5527"/>
                  <a:pt x="10698" y="5334"/>
                </a:cubicBezTo>
                <a:cubicBezTo>
                  <a:pt x="10623" y="5310"/>
                  <a:pt x="10552" y="5289"/>
                  <a:pt x="10482" y="5267"/>
                </a:cubicBezTo>
                <a:cubicBezTo>
                  <a:pt x="10613" y="5250"/>
                  <a:pt x="10662" y="5188"/>
                  <a:pt x="10655" y="5065"/>
                </a:cubicBezTo>
                <a:cubicBezTo>
                  <a:pt x="10654" y="5040"/>
                  <a:pt x="10683" y="5014"/>
                  <a:pt x="10704" y="4988"/>
                </a:cubicBezTo>
                <a:cubicBezTo>
                  <a:pt x="10738" y="4915"/>
                  <a:pt x="10770" y="4841"/>
                  <a:pt x="10809" y="4755"/>
                </a:cubicBezTo>
                <a:cubicBezTo>
                  <a:pt x="10663" y="4736"/>
                  <a:pt x="10550" y="4696"/>
                  <a:pt x="10587" y="4514"/>
                </a:cubicBezTo>
                <a:lnTo>
                  <a:pt x="10587" y="4514"/>
                </a:lnTo>
                <a:cubicBezTo>
                  <a:pt x="10641" y="4570"/>
                  <a:pt x="10690" y="4590"/>
                  <a:pt x="10738" y="4590"/>
                </a:cubicBezTo>
                <a:cubicBezTo>
                  <a:pt x="10838" y="4590"/>
                  <a:pt x="10933" y="4503"/>
                  <a:pt x="11057" y="4480"/>
                </a:cubicBezTo>
                <a:cubicBezTo>
                  <a:pt x="10944" y="4411"/>
                  <a:pt x="10869" y="4366"/>
                  <a:pt x="10776" y="4308"/>
                </a:cubicBezTo>
                <a:cubicBezTo>
                  <a:pt x="10904" y="4250"/>
                  <a:pt x="11006" y="4201"/>
                  <a:pt x="11104" y="4157"/>
                </a:cubicBezTo>
                <a:cubicBezTo>
                  <a:pt x="11019" y="4055"/>
                  <a:pt x="10914" y="4041"/>
                  <a:pt x="10804" y="4041"/>
                </a:cubicBezTo>
                <a:cubicBezTo>
                  <a:pt x="10763" y="4041"/>
                  <a:pt x="10720" y="4043"/>
                  <a:pt x="10678" y="4043"/>
                </a:cubicBezTo>
                <a:cubicBezTo>
                  <a:pt x="10646" y="4043"/>
                  <a:pt x="10614" y="4042"/>
                  <a:pt x="10582" y="4037"/>
                </a:cubicBezTo>
                <a:cubicBezTo>
                  <a:pt x="10657" y="3943"/>
                  <a:pt x="10751" y="3933"/>
                  <a:pt x="10848" y="3933"/>
                </a:cubicBezTo>
                <a:cubicBezTo>
                  <a:pt x="10873" y="3933"/>
                  <a:pt x="10897" y="3934"/>
                  <a:pt x="10921" y="3934"/>
                </a:cubicBezTo>
                <a:cubicBezTo>
                  <a:pt x="10997" y="3934"/>
                  <a:pt x="11073" y="3928"/>
                  <a:pt x="11140" y="3881"/>
                </a:cubicBezTo>
                <a:cubicBezTo>
                  <a:pt x="11097" y="3835"/>
                  <a:pt x="11062" y="3800"/>
                  <a:pt x="11033" y="3770"/>
                </a:cubicBezTo>
                <a:cubicBezTo>
                  <a:pt x="11212" y="3580"/>
                  <a:pt x="11048" y="3280"/>
                  <a:pt x="11313" y="3116"/>
                </a:cubicBezTo>
                <a:cubicBezTo>
                  <a:pt x="11196" y="3079"/>
                  <a:pt x="11116" y="3054"/>
                  <a:pt x="11033" y="3027"/>
                </a:cubicBezTo>
                <a:cubicBezTo>
                  <a:pt x="11069" y="2942"/>
                  <a:pt x="11120" y="2920"/>
                  <a:pt x="11177" y="2920"/>
                </a:cubicBezTo>
                <a:cubicBezTo>
                  <a:pt x="11237" y="2920"/>
                  <a:pt x="11305" y="2945"/>
                  <a:pt x="11368" y="2945"/>
                </a:cubicBezTo>
                <a:cubicBezTo>
                  <a:pt x="11408" y="2945"/>
                  <a:pt x="11446" y="2935"/>
                  <a:pt x="11481" y="2903"/>
                </a:cubicBezTo>
                <a:cubicBezTo>
                  <a:pt x="11348" y="2844"/>
                  <a:pt x="11235" y="2795"/>
                  <a:pt x="11077" y="2727"/>
                </a:cubicBezTo>
                <a:cubicBezTo>
                  <a:pt x="11213" y="2692"/>
                  <a:pt x="11287" y="2674"/>
                  <a:pt x="11373" y="2652"/>
                </a:cubicBezTo>
                <a:cubicBezTo>
                  <a:pt x="11332" y="2593"/>
                  <a:pt x="11303" y="2554"/>
                  <a:pt x="11265" y="2498"/>
                </a:cubicBezTo>
                <a:cubicBezTo>
                  <a:pt x="11334" y="2440"/>
                  <a:pt x="11399" y="2384"/>
                  <a:pt x="11465" y="2329"/>
                </a:cubicBezTo>
                <a:cubicBezTo>
                  <a:pt x="11366" y="2106"/>
                  <a:pt x="11134" y="2261"/>
                  <a:pt x="10990" y="2144"/>
                </a:cubicBezTo>
                <a:lnTo>
                  <a:pt x="10990" y="2144"/>
                </a:lnTo>
                <a:cubicBezTo>
                  <a:pt x="11031" y="2163"/>
                  <a:pt x="11069" y="2170"/>
                  <a:pt x="11104" y="2170"/>
                </a:cubicBezTo>
                <a:cubicBezTo>
                  <a:pt x="11260" y="2170"/>
                  <a:pt x="11378" y="2027"/>
                  <a:pt x="11546" y="2014"/>
                </a:cubicBezTo>
                <a:cubicBezTo>
                  <a:pt x="11397" y="1889"/>
                  <a:pt x="11526" y="1816"/>
                  <a:pt x="11615" y="1722"/>
                </a:cubicBezTo>
                <a:cubicBezTo>
                  <a:pt x="11501" y="1690"/>
                  <a:pt x="11415" y="1664"/>
                  <a:pt x="11287" y="1626"/>
                </a:cubicBezTo>
                <a:cubicBezTo>
                  <a:pt x="11407" y="1573"/>
                  <a:pt x="11480" y="1542"/>
                  <a:pt x="11556" y="1508"/>
                </a:cubicBezTo>
                <a:cubicBezTo>
                  <a:pt x="11511" y="1433"/>
                  <a:pt x="11491" y="1398"/>
                  <a:pt x="11449" y="1398"/>
                </a:cubicBezTo>
                <a:cubicBezTo>
                  <a:pt x="11412" y="1398"/>
                  <a:pt x="11359" y="1424"/>
                  <a:pt x="11261" y="1472"/>
                </a:cubicBezTo>
                <a:cubicBezTo>
                  <a:pt x="11193" y="1438"/>
                  <a:pt x="11123" y="1399"/>
                  <a:pt x="11032" y="1352"/>
                </a:cubicBezTo>
                <a:cubicBezTo>
                  <a:pt x="11084" y="1315"/>
                  <a:pt x="11103" y="1252"/>
                  <a:pt x="11163" y="1252"/>
                </a:cubicBezTo>
                <a:cubicBezTo>
                  <a:pt x="11179" y="1252"/>
                  <a:pt x="11197" y="1256"/>
                  <a:pt x="11220" y="1267"/>
                </a:cubicBezTo>
                <a:cubicBezTo>
                  <a:pt x="11245" y="1277"/>
                  <a:pt x="11278" y="1290"/>
                  <a:pt x="11309" y="1290"/>
                </a:cubicBezTo>
                <a:cubicBezTo>
                  <a:pt x="11346" y="1290"/>
                  <a:pt x="11380" y="1272"/>
                  <a:pt x="11394" y="1210"/>
                </a:cubicBezTo>
                <a:lnTo>
                  <a:pt x="11394" y="1210"/>
                </a:lnTo>
                <a:cubicBezTo>
                  <a:pt x="11392" y="1211"/>
                  <a:pt x="11392" y="1211"/>
                  <a:pt x="11391" y="1211"/>
                </a:cubicBezTo>
                <a:lnTo>
                  <a:pt x="11391" y="1207"/>
                </a:lnTo>
                <a:lnTo>
                  <a:pt x="11392" y="1209"/>
                </a:lnTo>
                <a:cubicBezTo>
                  <a:pt x="11391" y="1209"/>
                  <a:pt x="11391" y="1209"/>
                  <a:pt x="11391" y="1210"/>
                </a:cubicBezTo>
                <a:cubicBezTo>
                  <a:pt x="11483" y="1189"/>
                  <a:pt x="11580" y="1159"/>
                  <a:pt x="11564" y="1046"/>
                </a:cubicBezTo>
                <a:cubicBezTo>
                  <a:pt x="11557" y="985"/>
                  <a:pt x="11488" y="931"/>
                  <a:pt x="11448" y="876"/>
                </a:cubicBezTo>
                <a:cubicBezTo>
                  <a:pt x="11364" y="913"/>
                  <a:pt x="11297" y="942"/>
                  <a:pt x="11228" y="971"/>
                </a:cubicBezTo>
                <a:cubicBezTo>
                  <a:pt x="11182" y="922"/>
                  <a:pt x="11140" y="879"/>
                  <a:pt x="11088" y="824"/>
                </a:cubicBezTo>
                <a:cubicBezTo>
                  <a:pt x="11215" y="771"/>
                  <a:pt x="11368" y="850"/>
                  <a:pt x="11439" y="693"/>
                </a:cubicBezTo>
                <a:cubicBezTo>
                  <a:pt x="11307" y="690"/>
                  <a:pt x="11182" y="688"/>
                  <a:pt x="11037" y="684"/>
                </a:cubicBezTo>
                <a:cubicBezTo>
                  <a:pt x="11110" y="634"/>
                  <a:pt x="11160" y="600"/>
                  <a:pt x="11213" y="564"/>
                </a:cubicBezTo>
                <a:cubicBezTo>
                  <a:pt x="11161" y="523"/>
                  <a:pt x="11123" y="494"/>
                  <a:pt x="11089" y="468"/>
                </a:cubicBezTo>
                <a:cubicBezTo>
                  <a:pt x="11120" y="361"/>
                  <a:pt x="11306" y="410"/>
                  <a:pt x="11265" y="226"/>
                </a:cubicBezTo>
                <a:lnTo>
                  <a:pt x="11265" y="226"/>
                </a:lnTo>
                <a:cubicBezTo>
                  <a:pt x="11172" y="260"/>
                  <a:pt x="11085" y="292"/>
                  <a:pt x="10993" y="324"/>
                </a:cubicBezTo>
                <a:cubicBezTo>
                  <a:pt x="10939" y="146"/>
                  <a:pt x="11104" y="155"/>
                  <a:pt x="11182" y="67"/>
                </a:cubicBezTo>
                <a:lnTo>
                  <a:pt x="11182" y="67"/>
                </a:lnTo>
                <a:cubicBezTo>
                  <a:pt x="10943" y="135"/>
                  <a:pt x="10706" y="204"/>
                  <a:pt x="10457" y="277"/>
                </a:cubicBezTo>
                <a:cubicBezTo>
                  <a:pt x="10459" y="223"/>
                  <a:pt x="10462" y="182"/>
                  <a:pt x="10463" y="146"/>
                </a:cubicBezTo>
                <a:cubicBezTo>
                  <a:pt x="10547" y="119"/>
                  <a:pt x="10619" y="94"/>
                  <a:pt x="10692" y="70"/>
                </a:cubicBezTo>
                <a:cubicBezTo>
                  <a:pt x="10667" y="57"/>
                  <a:pt x="10645" y="53"/>
                  <a:pt x="10624" y="53"/>
                </a:cubicBezTo>
                <a:cubicBezTo>
                  <a:pt x="10598" y="53"/>
                  <a:pt x="10575" y="60"/>
                  <a:pt x="10551" y="67"/>
                </a:cubicBezTo>
                <a:cubicBezTo>
                  <a:pt x="10516" y="76"/>
                  <a:pt x="10491" y="81"/>
                  <a:pt x="10469" y="81"/>
                </a:cubicBezTo>
                <a:cubicBezTo>
                  <a:pt x="10428" y="81"/>
                  <a:pt x="10399" y="63"/>
                  <a:pt x="10339" y="18"/>
                </a:cubicBezTo>
                <a:cubicBezTo>
                  <a:pt x="10321" y="5"/>
                  <a:pt x="10305" y="0"/>
                  <a:pt x="102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2"/>
          <p:cNvSpPr/>
          <p:nvPr/>
        </p:nvSpPr>
        <p:spPr>
          <a:xfrm rot="1689075">
            <a:off x="-1794185" y="3854789"/>
            <a:ext cx="3112537" cy="1696594"/>
          </a:xfrm>
          <a:custGeom>
            <a:rect b="b" l="l" r="r" t="t"/>
            <a:pathLst>
              <a:path extrusionOk="0" h="21787" w="3997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3"/>
          <p:cNvSpPr/>
          <p:nvPr/>
        </p:nvSpPr>
        <p:spPr>
          <a:xfrm>
            <a:off x="8020540" y="-1493197"/>
            <a:ext cx="3095024" cy="4066396"/>
          </a:xfrm>
          <a:custGeom>
            <a:rect b="b" l="l" r="r" t="t"/>
            <a:pathLst>
              <a:path extrusionOk="0" h="28412" w="21625">
                <a:moveTo>
                  <a:pt x="14121" y="684"/>
                </a:moveTo>
                <a:cubicBezTo>
                  <a:pt x="13992" y="751"/>
                  <a:pt x="13927" y="785"/>
                  <a:pt x="13870" y="785"/>
                </a:cubicBezTo>
                <a:cubicBezTo>
                  <a:pt x="13814" y="785"/>
                  <a:pt x="13766" y="751"/>
                  <a:pt x="13670" y="684"/>
                </a:cubicBezTo>
                <a:close/>
                <a:moveTo>
                  <a:pt x="13439" y="826"/>
                </a:moveTo>
                <a:lnTo>
                  <a:pt x="13439" y="826"/>
                </a:lnTo>
                <a:cubicBezTo>
                  <a:pt x="13399" y="916"/>
                  <a:pt x="13357" y="990"/>
                  <a:pt x="13273" y="990"/>
                </a:cubicBezTo>
                <a:cubicBezTo>
                  <a:pt x="13224" y="990"/>
                  <a:pt x="13161" y="965"/>
                  <a:pt x="13076" y="902"/>
                </a:cubicBezTo>
                <a:cubicBezTo>
                  <a:pt x="13243" y="866"/>
                  <a:pt x="13341" y="846"/>
                  <a:pt x="13439" y="826"/>
                </a:cubicBezTo>
                <a:close/>
                <a:moveTo>
                  <a:pt x="16055" y="700"/>
                </a:moveTo>
                <a:cubicBezTo>
                  <a:pt x="16130" y="700"/>
                  <a:pt x="16192" y="780"/>
                  <a:pt x="16343" y="977"/>
                </a:cubicBezTo>
                <a:cubicBezTo>
                  <a:pt x="16220" y="1047"/>
                  <a:pt x="16148" y="1087"/>
                  <a:pt x="16092" y="1087"/>
                </a:cubicBezTo>
                <a:cubicBezTo>
                  <a:pt x="16011" y="1087"/>
                  <a:pt x="15963" y="1004"/>
                  <a:pt x="15846" y="803"/>
                </a:cubicBezTo>
                <a:cubicBezTo>
                  <a:pt x="15944" y="738"/>
                  <a:pt x="16003" y="700"/>
                  <a:pt x="16055" y="700"/>
                </a:cubicBezTo>
                <a:close/>
                <a:moveTo>
                  <a:pt x="12496" y="1190"/>
                </a:moveTo>
                <a:cubicBezTo>
                  <a:pt x="12506" y="1190"/>
                  <a:pt x="12514" y="1190"/>
                  <a:pt x="12515" y="1191"/>
                </a:cubicBezTo>
                <a:cubicBezTo>
                  <a:pt x="12528" y="1261"/>
                  <a:pt x="12534" y="1331"/>
                  <a:pt x="12544" y="1402"/>
                </a:cubicBezTo>
                <a:cubicBezTo>
                  <a:pt x="12504" y="1402"/>
                  <a:pt x="12465" y="1400"/>
                  <a:pt x="12425" y="1400"/>
                </a:cubicBezTo>
                <a:cubicBezTo>
                  <a:pt x="12429" y="1331"/>
                  <a:pt x="12432" y="1262"/>
                  <a:pt x="12442" y="1194"/>
                </a:cubicBezTo>
                <a:cubicBezTo>
                  <a:pt x="12443" y="1192"/>
                  <a:pt x="12475" y="1190"/>
                  <a:pt x="12496" y="1190"/>
                </a:cubicBezTo>
                <a:close/>
                <a:moveTo>
                  <a:pt x="11619" y="1093"/>
                </a:moveTo>
                <a:cubicBezTo>
                  <a:pt x="11666" y="1093"/>
                  <a:pt x="11735" y="1118"/>
                  <a:pt x="11834" y="1160"/>
                </a:cubicBezTo>
                <a:cubicBezTo>
                  <a:pt x="11731" y="1241"/>
                  <a:pt x="11636" y="1316"/>
                  <a:pt x="11527" y="1403"/>
                </a:cubicBezTo>
                <a:cubicBezTo>
                  <a:pt x="11519" y="1181"/>
                  <a:pt x="11530" y="1093"/>
                  <a:pt x="11619" y="1093"/>
                </a:cubicBezTo>
                <a:close/>
                <a:moveTo>
                  <a:pt x="16950" y="1292"/>
                </a:moveTo>
                <a:cubicBezTo>
                  <a:pt x="17158" y="1325"/>
                  <a:pt x="17104" y="1404"/>
                  <a:pt x="16950" y="1537"/>
                </a:cubicBezTo>
                <a:lnTo>
                  <a:pt x="16950" y="1292"/>
                </a:lnTo>
                <a:close/>
                <a:moveTo>
                  <a:pt x="14708" y="2202"/>
                </a:moveTo>
                <a:cubicBezTo>
                  <a:pt x="14712" y="2202"/>
                  <a:pt x="14715" y="2203"/>
                  <a:pt x="14716" y="2205"/>
                </a:cubicBezTo>
                <a:cubicBezTo>
                  <a:pt x="14758" y="2247"/>
                  <a:pt x="14780" y="2306"/>
                  <a:pt x="14810" y="2358"/>
                </a:cubicBezTo>
                <a:cubicBezTo>
                  <a:pt x="14780" y="2379"/>
                  <a:pt x="14752" y="2402"/>
                  <a:pt x="14721" y="2423"/>
                </a:cubicBezTo>
                <a:cubicBezTo>
                  <a:pt x="14682" y="2363"/>
                  <a:pt x="14642" y="2304"/>
                  <a:pt x="14602" y="2246"/>
                </a:cubicBezTo>
                <a:cubicBezTo>
                  <a:pt x="14635" y="2232"/>
                  <a:pt x="14687" y="2202"/>
                  <a:pt x="14708" y="2202"/>
                </a:cubicBezTo>
                <a:close/>
                <a:moveTo>
                  <a:pt x="17231" y="2372"/>
                </a:moveTo>
                <a:cubicBezTo>
                  <a:pt x="17248" y="2431"/>
                  <a:pt x="17265" y="2493"/>
                  <a:pt x="17281" y="2553"/>
                </a:cubicBezTo>
                <a:cubicBezTo>
                  <a:pt x="17260" y="2566"/>
                  <a:pt x="17237" y="2577"/>
                  <a:pt x="17214" y="2591"/>
                </a:cubicBezTo>
                <a:cubicBezTo>
                  <a:pt x="17186" y="2530"/>
                  <a:pt x="17156" y="2472"/>
                  <a:pt x="17128" y="2413"/>
                </a:cubicBezTo>
                <a:cubicBezTo>
                  <a:pt x="17162" y="2400"/>
                  <a:pt x="17197" y="2386"/>
                  <a:pt x="17231" y="2372"/>
                </a:cubicBezTo>
                <a:close/>
                <a:moveTo>
                  <a:pt x="16639" y="2550"/>
                </a:moveTo>
                <a:lnTo>
                  <a:pt x="16639" y="2550"/>
                </a:lnTo>
                <a:cubicBezTo>
                  <a:pt x="16707" y="2643"/>
                  <a:pt x="16777" y="2735"/>
                  <a:pt x="16872" y="2858"/>
                </a:cubicBezTo>
                <a:cubicBezTo>
                  <a:pt x="16566" y="2817"/>
                  <a:pt x="16566" y="2817"/>
                  <a:pt x="16639" y="2550"/>
                </a:cubicBezTo>
                <a:close/>
                <a:moveTo>
                  <a:pt x="15085" y="2907"/>
                </a:moveTo>
                <a:lnTo>
                  <a:pt x="15124" y="3017"/>
                </a:lnTo>
                <a:cubicBezTo>
                  <a:pt x="15054" y="3032"/>
                  <a:pt x="14984" y="3046"/>
                  <a:pt x="14915" y="3061"/>
                </a:cubicBezTo>
                <a:cubicBezTo>
                  <a:pt x="14908" y="3038"/>
                  <a:pt x="14901" y="3013"/>
                  <a:pt x="14893" y="2989"/>
                </a:cubicBezTo>
                <a:lnTo>
                  <a:pt x="15085" y="2907"/>
                </a:lnTo>
                <a:close/>
                <a:moveTo>
                  <a:pt x="14322" y="2899"/>
                </a:moveTo>
                <a:cubicBezTo>
                  <a:pt x="14399" y="2935"/>
                  <a:pt x="14477" y="2971"/>
                  <a:pt x="14551" y="3009"/>
                </a:cubicBezTo>
                <a:cubicBezTo>
                  <a:pt x="14554" y="3009"/>
                  <a:pt x="14523" y="3081"/>
                  <a:pt x="14520" y="3081"/>
                </a:cubicBezTo>
                <a:cubicBezTo>
                  <a:pt x="14439" y="3054"/>
                  <a:pt x="14359" y="3024"/>
                  <a:pt x="14279" y="2993"/>
                </a:cubicBezTo>
                <a:cubicBezTo>
                  <a:pt x="14294" y="2962"/>
                  <a:pt x="14309" y="2930"/>
                  <a:pt x="14322" y="2899"/>
                </a:cubicBezTo>
                <a:close/>
                <a:moveTo>
                  <a:pt x="15804" y="3186"/>
                </a:moveTo>
                <a:lnTo>
                  <a:pt x="15804" y="3186"/>
                </a:lnTo>
                <a:cubicBezTo>
                  <a:pt x="16007" y="3187"/>
                  <a:pt x="16007" y="3187"/>
                  <a:pt x="16009" y="3376"/>
                </a:cubicBezTo>
                <a:cubicBezTo>
                  <a:pt x="15942" y="3314"/>
                  <a:pt x="15874" y="3251"/>
                  <a:pt x="15804" y="3186"/>
                </a:cubicBezTo>
                <a:close/>
                <a:moveTo>
                  <a:pt x="15226" y="3071"/>
                </a:moveTo>
                <a:lnTo>
                  <a:pt x="15226" y="3071"/>
                </a:lnTo>
                <a:cubicBezTo>
                  <a:pt x="15557" y="3273"/>
                  <a:pt x="15307" y="3367"/>
                  <a:pt x="15255" y="3481"/>
                </a:cubicBezTo>
                <a:cubicBezTo>
                  <a:pt x="15248" y="3372"/>
                  <a:pt x="15239" y="3263"/>
                  <a:pt x="15226" y="3071"/>
                </a:cubicBezTo>
                <a:close/>
                <a:moveTo>
                  <a:pt x="14249" y="3289"/>
                </a:moveTo>
                <a:cubicBezTo>
                  <a:pt x="14327" y="3289"/>
                  <a:pt x="14407" y="3334"/>
                  <a:pt x="14489" y="3381"/>
                </a:cubicBezTo>
                <a:cubicBezTo>
                  <a:pt x="14408" y="3451"/>
                  <a:pt x="14328" y="3523"/>
                  <a:pt x="14233" y="3523"/>
                </a:cubicBezTo>
                <a:cubicBezTo>
                  <a:pt x="14177" y="3523"/>
                  <a:pt x="14116" y="3499"/>
                  <a:pt x="14046" y="3436"/>
                </a:cubicBezTo>
                <a:cubicBezTo>
                  <a:pt x="14110" y="3327"/>
                  <a:pt x="14178" y="3289"/>
                  <a:pt x="14249" y="3289"/>
                </a:cubicBezTo>
                <a:close/>
                <a:moveTo>
                  <a:pt x="17079" y="4000"/>
                </a:moveTo>
                <a:cubicBezTo>
                  <a:pt x="17183" y="4000"/>
                  <a:pt x="17202" y="4083"/>
                  <a:pt x="17271" y="4376"/>
                </a:cubicBezTo>
                <a:cubicBezTo>
                  <a:pt x="17115" y="4227"/>
                  <a:pt x="17024" y="4140"/>
                  <a:pt x="16909" y="4031"/>
                </a:cubicBezTo>
                <a:cubicBezTo>
                  <a:pt x="16984" y="4013"/>
                  <a:pt x="17038" y="4000"/>
                  <a:pt x="17079" y="4000"/>
                </a:cubicBezTo>
                <a:close/>
                <a:moveTo>
                  <a:pt x="18602" y="4857"/>
                </a:moveTo>
                <a:cubicBezTo>
                  <a:pt x="18628" y="4858"/>
                  <a:pt x="18652" y="4858"/>
                  <a:pt x="18678" y="4858"/>
                </a:cubicBezTo>
                <a:lnTo>
                  <a:pt x="18678" y="5248"/>
                </a:lnTo>
                <a:cubicBezTo>
                  <a:pt x="18646" y="5246"/>
                  <a:pt x="18615" y="5246"/>
                  <a:pt x="18584" y="5244"/>
                </a:cubicBezTo>
                <a:cubicBezTo>
                  <a:pt x="18589" y="5116"/>
                  <a:pt x="18596" y="4986"/>
                  <a:pt x="18602" y="4857"/>
                </a:cubicBezTo>
                <a:close/>
                <a:moveTo>
                  <a:pt x="7935" y="5188"/>
                </a:moveTo>
                <a:cubicBezTo>
                  <a:pt x="7954" y="5188"/>
                  <a:pt x="7975" y="5189"/>
                  <a:pt x="7998" y="5191"/>
                </a:cubicBezTo>
                <a:cubicBezTo>
                  <a:pt x="7920" y="5302"/>
                  <a:pt x="7867" y="5379"/>
                  <a:pt x="7757" y="5534"/>
                </a:cubicBezTo>
                <a:cubicBezTo>
                  <a:pt x="7719" y="5289"/>
                  <a:pt x="7745" y="5188"/>
                  <a:pt x="7935" y="5188"/>
                </a:cubicBezTo>
                <a:close/>
                <a:moveTo>
                  <a:pt x="20133" y="5999"/>
                </a:moveTo>
                <a:lnTo>
                  <a:pt x="20133" y="5999"/>
                </a:lnTo>
                <a:cubicBezTo>
                  <a:pt x="20092" y="6151"/>
                  <a:pt x="20050" y="6302"/>
                  <a:pt x="20006" y="6455"/>
                </a:cubicBezTo>
                <a:cubicBezTo>
                  <a:pt x="19920" y="6238"/>
                  <a:pt x="19969" y="6035"/>
                  <a:pt x="20133" y="5999"/>
                </a:cubicBezTo>
                <a:close/>
                <a:moveTo>
                  <a:pt x="18084" y="6404"/>
                </a:moveTo>
                <a:lnTo>
                  <a:pt x="18178" y="6681"/>
                </a:lnTo>
                <a:lnTo>
                  <a:pt x="18088" y="6713"/>
                </a:lnTo>
                <a:cubicBezTo>
                  <a:pt x="18052" y="6619"/>
                  <a:pt x="18019" y="6525"/>
                  <a:pt x="17985" y="6431"/>
                </a:cubicBezTo>
                <a:cubicBezTo>
                  <a:pt x="18019" y="6422"/>
                  <a:pt x="18051" y="6413"/>
                  <a:pt x="18084" y="6404"/>
                </a:cubicBezTo>
                <a:close/>
                <a:moveTo>
                  <a:pt x="6505" y="6321"/>
                </a:moveTo>
                <a:lnTo>
                  <a:pt x="6505" y="6321"/>
                </a:lnTo>
                <a:cubicBezTo>
                  <a:pt x="6831" y="6362"/>
                  <a:pt x="6831" y="6362"/>
                  <a:pt x="6830" y="6750"/>
                </a:cubicBezTo>
                <a:cubicBezTo>
                  <a:pt x="6796" y="6766"/>
                  <a:pt x="6763" y="6781"/>
                  <a:pt x="6731" y="6797"/>
                </a:cubicBezTo>
                <a:cubicBezTo>
                  <a:pt x="6659" y="6646"/>
                  <a:pt x="6586" y="6495"/>
                  <a:pt x="6505" y="6321"/>
                </a:cubicBezTo>
                <a:close/>
                <a:moveTo>
                  <a:pt x="17136" y="6831"/>
                </a:moveTo>
                <a:lnTo>
                  <a:pt x="17136" y="6831"/>
                </a:lnTo>
                <a:cubicBezTo>
                  <a:pt x="16995" y="7003"/>
                  <a:pt x="17219" y="7191"/>
                  <a:pt x="16919" y="7289"/>
                </a:cubicBezTo>
                <a:cubicBezTo>
                  <a:pt x="16955" y="7125"/>
                  <a:pt x="16817" y="6958"/>
                  <a:pt x="17136" y="6831"/>
                </a:cubicBezTo>
                <a:close/>
                <a:moveTo>
                  <a:pt x="5676" y="6995"/>
                </a:moveTo>
                <a:cubicBezTo>
                  <a:pt x="6017" y="7026"/>
                  <a:pt x="6017" y="7026"/>
                  <a:pt x="5975" y="7404"/>
                </a:cubicBezTo>
                <a:cubicBezTo>
                  <a:pt x="5647" y="7375"/>
                  <a:pt x="5855" y="7118"/>
                  <a:pt x="5676" y="6995"/>
                </a:cubicBezTo>
                <a:close/>
                <a:moveTo>
                  <a:pt x="20219" y="7454"/>
                </a:moveTo>
                <a:lnTo>
                  <a:pt x="20219" y="7454"/>
                </a:lnTo>
                <a:cubicBezTo>
                  <a:pt x="20292" y="7482"/>
                  <a:pt x="20353" y="7489"/>
                  <a:pt x="20357" y="7509"/>
                </a:cubicBezTo>
                <a:cubicBezTo>
                  <a:pt x="20376" y="7597"/>
                  <a:pt x="20379" y="7687"/>
                  <a:pt x="20388" y="7776"/>
                </a:cubicBezTo>
                <a:cubicBezTo>
                  <a:pt x="20347" y="7779"/>
                  <a:pt x="20305" y="7780"/>
                  <a:pt x="20263" y="7780"/>
                </a:cubicBezTo>
                <a:cubicBezTo>
                  <a:pt x="20250" y="7683"/>
                  <a:pt x="20237" y="7585"/>
                  <a:pt x="20219" y="7454"/>
                </a:cubicBezTo>
                <a:close/>
                <a:moveTo>
                  <a:pt x="5628" y="7615"/>
                </a:moveTo>
                <a:cubicBezTo>
                  <a:pt x="5698" y="7615"/>
                  <a:pt x="5730" y="7664"/>
                  <a:pt x="5815" y="7797"/>
                </a:cubicBezTo>
                <a:cubicBezTo>
                  <a:pt x="5708" y="7758"/>
                  <a:pt x="5599" y="7717"/>
                  <a:pt x="5445" y="7660"/>
                </a:cubicBezTo>
                <a:cubicBezTo>
                  <a:pt x="5532" y="7632"/>
                  <a:pt x="5587" y="7615"/>
                  <a:pt x="5628" y="7615"/>
                </a:cubicBezTo>
                <a:close/>
                <a:moveTo>
                  <a:pt x="18390" y="7615"/>
                </a:moveTo>
                <a:cubicBezTo>
                  <a:pt x="18425" y="7615"/>
                  <a:pt x="18468" y="7625"/>
                  <a:pt x="18519" y="7645"/>
                </a:cubicBezTo>
                <a:cubicBezTo>
                  <a:pt x="18430" y="7729"/>
                  <a:pt x="18355" y="7801"/>
                  <a:pt x="18226" y="7922"/>
                </a:cubicBezTo>
                <a:cubicBezTo>
                  <a:pt x="18241" y="7720"/>
                  <a:pt x="18276" y="7615"/>
                  <a:pt x="18390" y="7615"/>
                </a:cubicBezTo>
                <a:close/>
                <a:moveTo>
                  <a:pt x="16122" y="8255"/>
                </a:moveTo>
                <a:cubicBezTo>
                  <a:pt x="16153" y="8255"/>
                  <a:pt x="16187" y="8281"/>
                  <a:pt x="16221" y="8295"/>
                </a:cubicBezTo>
                <a:cubicBezTo>
                  <a:pt x="16203" y="8329"/>
                  <a:pt x="16186" y="8363"/>
                  <a:pt x="16164" y="8411"/>
                </a:cubicBezTo>
                <a:cubicBezTo>
                  <a:pt x="16120" y="8379"/>
                  <a:pt x="16081" y="8360"/>
                  <a:pt x="16062" y="8331"/>
                </a:cubicBezTo>
                <a:cubicBezTo>
                  <a:pt x="16056" y="8318"/>
                  <a:pt x="16096" y="8258"/>
                  <a:pt x="16117" y="8256"/>
                </a:cubicBezTo>
                <a:cubicBezTo>
                  <a:pt x="16118" y="8255"/>
                  <a:pt x="16120" y="8255"/>
                  <a:pt x="16122" y="8255"/>
                </a:cubicBezTo>
                <a:close/>
                <a:moveTo>
                  <a:pt x="17088" y="8453"/>
                </a:moveTo>
                <a:lnTo>
                  <a:pt x="17088" y="8453"/>
                </a:lnTo>
                <a:cubicBezTo>
                  <a:pt x="17330" y="8468"/>
                  <a:pt x="17426" y="8563"/>
                  <a:pt x="17433" y="8719"/>
                </a:cubicBezTo>
                <a:cubicBezTo>
                  <a:pt x="17435" y="8777"/>
                  <a:pt x="17343" y="8838"/>
                  <a:pt x="17257" y="8940"/>
                </a:cubicBezTo>
                <a:cubicBezTo>
                  <a:pt x="17193" y="8756"/>
                  <a:pt x="17148" y="8625"/>
                  <a:pt x="17088" y="8453"/>
                </a:cubicBezTo>
                <a:close/>
                <a:moveTo>
                  <a:pt x="19745" y="8490"/>
                </a:moveTo>
                <a:cubicBezTo>
                  <a:pt x="19775" y="8505"/>
                  <a:pt x="19805" y="8520"/>
                  <a:pt x="19834" y="8535"/>
                </a:cubicBezTo>
                <a:cubicBezTo>
                  <a:pt x="19825" y="8600"/>
                  <a:pt x="19803" y="8667"/>
                  <a:pt x="19808" y="8733"/>
                </a:cubicBezTo>
                <a:cubicBezTo>
                  <a:pt x="19812" y="8802"/>
                  <a:pt x="19843" y="8869"/>
                  <a:pt x="19890" y="9039"/>
                </a:cubicBezTo>
                <a:cubicBezTo>
                  <a:pt x="19787" y="8921"/>
                  <a:pt x="19745" y="8880"/>
                  <a:pt x="19709" y="8832"/>
                </a:cubicBezTo>
                <a:cubicBezTo>
                  <a:pt x="19667" y="8773"/>
                  <a:pt x="19633" y="8708"/>
                  <a:pt x="19587" y="8636"/>
                </a:cubicBezTo>
                <a:cubicBezTo>
                  <a:pt x="19646" y="8583"/>
                  <a:pt x="19696" y="8537"/>
                  <a:pt x="19745" y="8490"/>
                </a:cubicBezTo>
                <a:close/>
                <a:moveTo>
                  <a:pt x="18217" y="8935"/>
                </a:moveTo>
                <a:cubicBezTo>
                  <a:pt x="18234" y="9013"/>
                  <a:pt x="18250" y="9093"/>
                  <a:pt x="18281" y="9232"/>
                </a:cubicBezTo>
                <a:cubicBezTo>
                  <a:pt x="18154" y="9110"/>
                  <a:pt x="18068" y="9031"/>
                  <a:pt x="17966" y="8935"/>
                </a:cubicBezTo>
                <a:close/>
                <a:moveTo>
                  <a:pt x="19671" y="9118"/>
                </a:moveTo>
                <a:lnTo>
                  <a:pt x="19760" y="9122"/>
                </a:lnTo>
                <a:cubicBezTo>
                  <a:pt x="19755" y="9230"/>
                  <a:pt x="19750" y="9339"/>
                  <a:pt x="19745" y="9448"/>
                </a:cubicBezTo>
                <a:cubicBezTo>
                  <a:pt x="19713" y="9447"/>
                  <a:pt x="19681" y="9443"/>
                  <a:pt x="19649" y="9443"/>
                </a:cubicBezTo>
                <a:cubicBezTo>
                  <a:pt x="19655" y="9334"/>
                  <a:pt x="19662" y="9227"/>
                  <a:pt x="19671" y="9118"/>
                </a:cubicBezTo>
                <a:close/>
                <a:moveTo>
                  <a:pt x="18187" y="9489"/>
                </a:moveTo>
                <a:lnTo>
                  <a:pt x="18187" y="9489"/>
                </a:lnTo>
                <a:cubicBezTo>
                  <a:pt x="18365" y="9620"/>
                  <a:pt x="18384" y="9709"/>
                  <a:pt x="18162" y="9831"/>
                </a:cubicBezTo>
                <a:cubicBezTo>
                  <a:pt x="18171" y="9701"/>
                  <a:pt x="18178" y="9612"/>
                  <a:pt x="18187" y="9489"/>
                </a:cubicBezTo>
                <a:close/>
                <a:moveTo>
                  <a:pt x="5045" y="8964"/>
                </a:moveTo>
                <a:lnTo>
                  <a:pt x="5045" y="8964"/>
                </a:lnTo>
                <a:cubicBezTo>
                  <a:pt x="5324" y="9027"/>
                  <a:pt x="5326" y="9029"/>
                  <a:pt x="5216" y="9301"/>
                </a:cubicBezTo>
                <a:cubicBezTo>
                  <a:pt x="5219" y="9306"/>
                  <a:pt x="5222" y="9312"/>
                  <a:pt x="5225" y="9317"/>
                </a:cubicBezTo>
                <a:cubicBezTo>
                  <a:pt x="5221" y="9318"/>
                  <a:pt x="5217" y="9318"/>
                  <a:pt x="5214" y="9320"/>
                </a:cubicBezTo>
                <a:cubicBezTo>
                  <a:pt x="5226" y="9411"/>
                  <a:pt x="5219" y="9511"/>
                  <a:pt x="5260" y="9587"/>
                </a:cubicBezTo>
                <a:cubicBezTo>
                  <a:pt x="5310" y="9683"/>
                  <a:pt x="5403" y="9756"/>
                  <a:pt x="5502" y="9867"/>
                </a:cubicBezTo>
                <a:cubicBezTo>
                  <a:pt x="5189" y="9839"/>
                  <a:pt x="4971" y="9589"/>
                  <a:pt x="5046" y="9378"/>
                </a:cubicBezTo>
                <a:cubicBezTo>
                  <a:pt x="5059" y="9343"/>
                  <a:pt x="5151" y="9337"/>
                  <a:pt x="5214" y="9320"/>
                </a:cubicBezTo>
                <a:cubicBezTo>
                  <a:pt x="5212" y="9317"/>
                  <a:pt x="5212" y="9313"/>
                  <a:pt x="5212" y="9310"/>
                </a:cubicBezTo>
                <a:cubicBezTo>
                  <a:pt x="5214" y="9306"/>
                  <a:pt x="5215" y="9304"/>
                  <a:pt x="5216" y="9301"/>
                </a:cubicBezTo>
                <a:cubicBezTo>
                  <a:pt x="5165" y="9201"/>
                  <a:pt x="5115" y="9100"/>
                  <a:pt x="5045" y="8964"/>
                </a:cubicBezTo>
                <a:close/>
                <a:moveTo>
                  <a:pt x="19373" y="9578"/>
                </a:moveTo>
                <a:lnTo>
                  <a:pt x="19373" y="9578"/>
                </a:lnTo>
                <a:cubicBezTo>
                  <a:pt x="19665" y="9647"/>
                  <a:pt x="19644" y="9824"/>
                  <a:pt x="19662" y="9978"/>
                </a:cubicBezTo>
                <a:lnTo>
                  <a:pt x="19577" y="10005"/>
                </a:lnTo>
                <a:cubicBezTo>
                  <a:pt x="19518" y="9881"/>
                  <a:pt x="19459" y="9759"/>
                  <a:pt x="19373" y="9578"/>
                </a:cubicBezTo>
                <a:close/>
                <a:moveTo>
                  <a:pt x="17222" y="9876"/>
                </a:moveTo>
                <a:cubicBezTo>
                  <a:pt x="17253" y="9876"/>
                  <a:pt x="17284" y="9876"/>
                  <a:pt x="17315" y="9878"/>
                </a:cubicBezTo>
                <a:cubicBezTo>
                  <a:pt x="17306" y="9962"/>
                  <a:pt x="17297" y="10047"/>
                  <a:pt x="17289" y="10133"/>
                </a:cubicBezTo>
                <a:cubicBezTo>
                  <a:pt x="17266" y="10131"/>
                  <a:pt x="17244" y="10131"/>
                  <a:pt x="17222" y="10130"/>
                </a:cubicBezTo>
                <a:lnTo>
                  <a:pt x="17222" y="9876"/>
                </a:lnTo>
                <a:close/>
                <a:moveTo>
                  <a:pt x="20590" y="10902"/>
                </a:moveTo>
                <a:cubicBezTo>
                  <a:pt x="20626" y="10964"/>
                  <a:pt x="20665" y="11026"/>
                  <a:pt x="20701" y="11088"/>
                </a:cubicBezTo>
                <a:cubicBezTo>
                  <a:pt x="20675" y="11102"/>
                  <a:pt x="20649" y="11118"/>
                  <a:pt x="20621" y="11133"/>
                </a:cubicBezTo>
                <a:cubicBezTo>
                  <a:pt x="20587" y="11071"/>
                  <a:pt x="20552" y="11006"/>
                  <a:pt x="20519" y="10944"/>
                </a:cubicBezTo>
                <a:cubicBezTo>
                  <a:pt x="20543" y="10930"/>
                  <a:pt x="20567" y="10917"/>
                  <a:pt x="20590" y="10902"/>
                </a:cubicBezTo>
                <a:close/>
                <a:moveTo>
                  <a:pt x="19834" y="11072"/>
                </a:moveTo>
                <a:cubicBezTo>
                  <a:pt x="19886" y="11072"/>
                  <a:pt x="19934" y="11124"/>
                  <a:pt x="19928" y="11236"/>
                </a:cubicBezTo>
                <a:cubicBezTo>
                  <a:pt x="19923" y="11360"/>
                  <a:pt x="19946" y="11517"/>
                  <a:pt x="19749" y="11517"/>
                </a:cubicBezTo>
                <a:cubicBezTo>
                  <a:pt x="19740" y="11517"/>
                  <a:pt x="19731" y="11516"/>
                  <a:pt x="19722" y="11516"/>
                </a:cubicBezTo>
                <a:cubicBezTo>
                  <a:pt x="19751" y="11368"/>
                  <a:pt x="19776" y="11240"/>
                  <a:pt x="19807" y="11076"/>
                </a:cubicBezTo>
                <a:cubicBezTo>
                  <a:pt x="19816" y="11073"/>
                  <a:pt x="19825" y="11072"/>
                  <a:pt x="19834" y="11072"/>
                </a:cubicBezTo>
                <a:close/>
                <a:moveTo>
                  <a:pt x="19902" y="11753"/>
                </a:moveTo>
                <a:cubicBezTo>
                  <a:pt x="19944" y="12033"/>
                  <a:pt x="19818" y="12066"/>
                  <a:pt x="19709" y="12116"/>
                </a:cubicBezTo>
                <a:cubicBezTo>
                  <a:pt x="19681" y="12088"/>
                  <a:pt x="19652" y="12059"/>
                  <a:pt x="19623" y="12031"/>
                </a:cubicBezTo>
                <a:cubicBezTo>
                  <a:pt x="19702" y="11952"/>
                  <a:pt x="19780" y="11874"/>
                  <a:pt x="19902" y="11753"/>
                </a:cubicBezTo>
                <a:close/>
                <a:moveTo>
                  <a:pt x="19798" y="12522"/>
                </a:moveTo>
                <a:lnTo>
                  <a:pt x="19798" y="12522"/>
                </a:lnTo>
                <a:cubicBezTo>
                  <a:pt x="19884" y="12672"/>
                  <a:pt x="19923" y="12740"/>
                  <a:pt x="19977" y="12834"/>
                </a:cubicBezTo>
                <a:cubicBezTo>
                  <a:pt x="19959" y="12835"/>
                  <a:pt x="19943" y="12836"/>
                  <a:pt x="19928" y="12836"/>
                </a:cubicBezTo>
                <a:cubicBezTo>
                  <a:pt x="19763" y="12836"/>
                  <a:pt x="19755" y="12739"/>
                  <a:pt x="19798" y="12522"/>
                </a:cubicBezTo>
                <a:close/>
                <a:moveTo>
                  <a:pt x="7833" y="13107"/>
                </a:moveTo>
                <a:cubicBezTo>
                  <a:pt x="7853" y="13107"/>
                  <a:pt x="7871" y="13110"/>
                  <a:pt x="7883" y="13120"/>
                </a:cubicBezTo>
                <a:cubicBezTo>
                  <a:pt x="8012" y="13226"/>
                  <a:pt x="7956" y="13312"/>
                  <a:pt x="7781" y="13417"/>
                </a:cubicBezTo>
                <a:cubicBezTo>
                  <a:pt x="7761" y="13301"/>
                  <a:pt x="7746" y="13208"/>
                  <a:pt x="7730" y="13115"/>
                </a:cubicBezTo>
                <a:cubicBezTo>
                  <a:pt x="7762" y="13115"/>
                  <a:pt x="7801" y="13107"/>
                  <a:pt x="7833" y="13107"/>
                </a:cubicBezTo>
                <a:close/>
                <a:moveTo>
                  <a:pt x="15464" y="13968"/>
                </a:moveTo>
                <a:cubicBezTo>
                  <a:pt x="15482" y="13968"/>
                  <a:pt x="15516" y="14018"/>
                  <a:pt x="15560" y="14059"/>
                </a:cubicBezTo>
                <a:cubicBezTo>
                  <a:pt x="15499" y="14089"/>
                  <a:pt x="15455" y="14126"/>
                  <a:pt x="15406" y="14131"/>
                </a:cubicBezTo>
                <a:cubicBezTo>
                  <a:pt x="15405" y="14131"/>
                  <a:pt x="15405" y="14131"/>
                  <a:pt x="15404" y="14131"/>
                </a:cubicBezTo>
                <a:cubicBezTo>
                  <a:pt x="15381" y="14131"/>
                  <a:pt x="15352" y="14079"/>
                  <a:pt x="15327" y="14052"/>
                </a:cubicBezTo>
                <a:cubicBezTo>
                  <a:pt x="15372" y="14022"/>
                  <a:pt x="15411" y="13983"/>
                  <a:pt x="15461" y="13969"/>
                </a:cubicBezTo>
                <a:cubicBezTo>
                  <a:pt x="15462" y="13968"/>
                  <a:pt x="15463" y="13968"/>
                  <a:pt x="15464" y="13968"/>
                </a:cubicBezTo>
                <a:close/>
                <a:moveTo>
                  <a:pt x="3478" y="14387"/>
                </a:moveTo>
                <a:cubicBezTo>
                  <a:pt x="3538" y="14438"/>
                  <a:pt x="3601" y="14491"/>
                  <a:pt x="3662" y="14542"/>
                </a:cubicBezTo>
                <a:cubicBezTo>
                  <a:pt x="3640" y="14572"/>
                  <a:pt x="3619" y="14601"/>
                  <a:pt x="3597" y="14630"/>
                </a:cubicBezTo>
                <a:cubicBezTo>
                  <a:pt x="3528" y="14593"/>
                  <a:pt x="3459" y="14553"/>
                  <a:pt x="3391" y="14516"/>
                </a:cubicBezTo>
                <a:cubicBezTo>
                  <a:pt x="3421" y="14474"/>
                  <a:pt x="3449" y="14431"/>
                  <a:pt x="3478" y="14387"/>
                </a:cubicBezTo>
                <a:close/>
                <a:moveTo>
                  <a:pt x="3199" y="14815"/>
                </a:moveTo>
                <a:cubicBezTo>
                  <a:pt x="3325" y="14834"/>
                  <a:pt x="3499" y="14808"/>
                  <a:pt x="3408" y="15091"/>
                </a:cubicBezTo>
                <a:cubicBezTo>
                  <a:pt x="3323" y="14978"/>
                  <a:pt x="3260" y="14896"/>
                  <a:pt x="3199" y="14815"/>
                </a:cubicBezTo>
                <a:close/>
                <a:moveTo>
                  <a:pt x="3199" y="14815"/>
                </a:moveTo>
                <a:lnTo>
                  <a:pt x="3199" y="14815"/>
                </a:lnTo>
                <a:cubicBezTo>
                  <a:pt x="3168" y="14958"/>
                  <a:pt x="3246" y="15163"/>
                  <a:pt x="2902" y="15193"/>
                </a:cubicBezTo>
                <a:cubicBezTo>
                  <a:pt x="3031" y="15028"/>
                  <a:pt x="3114" y="14923"/>
                  <a:pt x="3199" y="14815"/>
                </a:cubicBezTo>
                <a:close/>
                <a:moveTo>
                  <a:pt x="1975" y="16459"/>
                </a:moveTo>
                <a:cubicBezTo>
                  <a:pt x="2278" y="16490"/>
                  <a:pt x="2209" y="16730"/>
                  <a:pt x="2337" y="16872"/>
                </a:cubicBezTo>
                <a:cubicBezTo>
                  <a:pt x="2239" y="16944"/>
                  <a:pt x="2157" y="17005"/>
                  <a:pt x="2007" y="17114"/>
                </a:cubicBezTo>
                <a:cubicBezTo>
                  <a:pt x="1995" y="16854"/>
                  <a:pt x="1986" y="16673"/>
                  <a:pt x="1975" y="16459"/>
                </a:cubicBezTo>
                <a:close/>
                <a:moveTo>
                  <a:pt x="1744" y="17027"/>
                </a:moveTo>
                <a:lnTo>
                  <a:pt x="1744" y="17027"/>
                </a:lnTo>
                <a:cubicBezTo>
                  <a:pt x="2051" y="17096"/>
                  <a:pt x="2051" y="17096"/>
                  <a:pt x="1951" y="17468"/>
                </a:cubicBezTo>
                <a:cubicBezTo>
                  <a:pt x="1797" y="17329"/>
                  <a:pt x="1797" y="17329"/>
                  <a:pt x="1744" y="17027"/>
                </a:cubicBezTo>
                <a:close/>
                <a:moveTo>
                  <a:pt x="1470" y="17932"/>
                </a:moveTo>
                <a:lnTo>
                  <a:pt x="1470" y="17932"/>
                </a:lnTo>
                <a:cubicBezTo>
                  <a:pt x="1526" y="18055"/>
                  <a:pt x="1582" y="18179"/>
                  <a:pt x="1667" y="18373"/>
                </a:cubicBezTo>
                <a:cubicBezTo>
                  <a:pt x="1290" y="18305"/>
                  <a:pt x="1347" y="18135"/>
                  <a:pt x="1470" y="17932"/>
                </a:cubicBezTo>
                <a:close/>
                <a:moveTo>
                  <a:pt x="5536" y="19615"/>
                </a:moveTo>
                <a:cubicBezTo>
                  <a:pt x="5589" y="19615"/>
                  <a:pt x="5650" y="19641"/>
                  <a:pt x="5725" y="19675"/>
                </a:cubicBezTo>
                <a:cubicBezTo>
                  <a:pt x="5584" y="19731"/>
                  <a:pt x="5506" y="19763"/>
                  <a:pt x="5341" y="19828"/>
                </a:cubicBezTo>
                <a:cubicBezTo>
                  <a:pt x="5402" y="19669"/>
                  <a:pt x="5460" y="19615"/>
                  <a:pt x="5536" y="19615"/>
                </a:cubicBezTo>
                <a:close/>
                <a:moveTo>
                  <a:pt x="13053" y="19961"/>
                </a:moveTo>
                <a:cubicBezTo>
                  <a:pt x="13135" y="20001"/>
                  <a:pt x="13217" y="20043"/>
                  <a:pt x="13298" y="20084"/>
                </a:cubicBezTo>
                <a:cubicBezTo>
                  <a:pt x="13289" y="20107"/>
                  <a:pt x="13280" y="20131"/>
                  <a:pt x="13272" y="20153"/>
                </a:cubicBezTo>
                <a:cubicBezTo>
                  <a:pt x="13181" y="20126"/>
                  <a:pt x="13092" y="20099"/>
                  <a:pt x="13002" y="20073"/>
                </a:cubicBezTo>
                <a:cubicBezTo>
                  <a:pt x="13019" y="20035"/>
                  <a:pt x="13036" y="19998"/>
                  <a:pt x="13053" y="19961"/>
                </a:cubicBezTo>
                <a:close/>
                <a:moveTo>
                  <a:pt x="14767" y="21060"/>
                </a:moveTo>
                <a:cubicBezTo>
                  <a:pt x="14864" y="21142"/>
                  <a:pt x="14951" y="21215"/>
                  <a:pt x="15055" y="21304"/>
                </a:cubicBezTo>
                <a:cubicBezTo>
                  <a:pt x="14996" y="21336"/>
                  <a:pt x="14963" y="21362"/>
                  <a:pt x="14927" y="21374"/>
                </a:cubicBezTo>
                <a:cubicBezTo>
                  <a:pt x="14841" y="21403"/>
                  <a:pt x="14752" y="21429"/>
                  <a:pt x="14645" y="21429"/>
                </a:cubicBezTo>
                <a:cubicBezTo>
                  <a:pt x="14620" y="21429"/>
                  <a:pt x="14594" y="21428"/>
                  <a:pt x="14566" y="21425"/>
                </a:cubicBezTo>
                <a:cubicBezTo>
                  <a:pt x="14613" y="21371"/>
                  <a:pt x="14670" y="21325"/>
                  <a:pt x="14706" y="21264"/>
                </a:cubicBezTo>
                <a:cubicBezTo>
                  <a:pt x="14736" y="21213"/>
                  <a:pt x="14742" y="21147"/>
                  <a:pt x="14767" y="21060"/>
                </a:cubicBezTo>
                <a:close/>
                <a:moveTo>
                  <a:pt x="13809" y="21805"/>
                </a:moveTo>
                <a:cubicBezTo>
                  <a:pt x="13872" y="21933"/>
                  <a:pt x="13903" y="21992"/>
                  <a:pt x="13957" y="22097"/>
                </a:cubicBezTo>
                <a:cubicBezTo>
                  <a:pt x="13858" y="22069"/>
                  <a:pt x="13798" y="22053"/>
                  <a:pt x="13739" y="22035"/>
                </a:cubicBezTo>
                <a:cubicBezTo>
                  <a:pt x="13757" y="21980"/>
                  <a:pt x="13772" y="21924"/>
                  <a:pt x="13809" y="21805"/>
                </a:cubicBezTo>
                <a:close/>
                <a:moveTo>
                  <a:pt x="13706" y="22229"/>
                </a:moveTo>
                <a:cubicBezTo>
                  <a:pt x="13751" y="22229"/>
                  <a:pt x="13802" y="22275"/>
                  <a:pt x="13906" y="22368"/>
                </a:cubicBezTo>
                <a:lnTo>
                  <a:pt x="13544" y="22368"/>
                </a:lnTo>
                <a:cubicBezTo>
                  <a:pt x="13622" y="22275"/>
                  <a:pt x="13660" y="22229"/>
                  <a:pt x="13706" y="22229"/>
                </a:cubicBezTo>
                <a:close/>
                <a:moveTo>
                  <a:pt x="12018" y="22340"/>
                </a:moveTo>
                <a:cubicBezTo>
                  <a:pt x="12064" y="22357"/>
                  <a:pt x="12113" y="22374"/>
                  <a:pt x="12192" y="22403"/>
                </a:cubicBezTo>
                <a:cubicBezTo>
                  <a:pt x="12142" y="22449"/>
                  <a:pt x="12116" y="22491"/>
                  <a:pt x="12092" y="22491"/>
                </a:cubicBezTo>
                <a:cubicBezTo>
                  <a:pt x="12056" y="22491"/>
                  <a:pt x="12009" y="22467"/>
                  <a:pt x="11992" y="22438"/>
                </a:cubicBezTo>
                <a:cubicBezTo>
                  <a:pt x="11978" y="22420"/>
                  <a:pt x="12007" y="22374"/>
                  <a:pt x="12018" y="22340"/>
                </a:cubicBezTo>
                <a:close/>
                <a:moveTo>
                  <a:pt x="10079" y="23174"/>
                </a:moveTo>
                <a:cubicBezTo>
                  <a:pt x="10101" y="23174"/>
                  <a:pt x="10126" y="23175"/>
                  <a:pt x="10157" y="23176"/>
                </a:cubicBezTo>
                <a:cubicBezTo>
                  <a:pt x="10160" y="23211"/>
                  <a:pt x="10165" y="23243"/>
                  <a:pt x="10169" y="23277"/>
                </a:cubicBezTo>
                <a:cubicBezTo>
                  <a:pt x="10060" y="23300"/>
                  <a:pt x="9949" y="23324"/>
                  <a:pt x="9795" y="23357"/>
                </a:cubicBezTo>
                <a:cubicBezTo>
                  <a:pt x="9942" y="23200"/>
                  <a:pt x="9966" y="23174"/>
                  <a:pt x="10079" y="23174"/>
                </a:cubicBezTo>
                <a:close/>
                <a:moveTo>
                  <a:pt x="10627" y="23597"/>
                </a:moveTo>
                <a:cubicBezTo>
                  <a:pt x="10685" y="23649"/>
                  <a:pt x="10745" y="23700"/>
                  <a:pt x="10804" y="23752"/>
                </a:cubicBezTo>
                <a:lnTo>
                  <a:pt x="10710" y="23830"/>
                </a:lnTo>
                <a:cubicBezTo>
                  <a:pt x="10661" y="23773"/>
                  <a:pt x="10613" y="23717"/>
                  <a:pt x="10565" y="23660"/>
                </a:cubicBezTo>
                <a:cubicBezTo>
                  <a:pt x="10586" y="23639"/>
                  <a:pt x="10606" y="23618"/>
                  <a:pt x="10627" y="23597"/>
                </a:cubicBezTo>
                <a:close/>
                <a:moveTo>
                  <a:pt x="6768" y="24530"/>
                </a:moveTo>
                <a:lnTo>
                  <a:pt x="6768" y="25085"/>
                </a:lnTo>
                <a:cubicBezTo>
                  <a:pt x="6727" y="24921"/>
                  <a:pt x="6465" y="24770"/>
                  <a:pt x="6768" y="24530"/>
                </a:cubicBezTo>
                <a:close/>
                <a:moveTo>
                  <a:pt x="4181" y="25219"/>
                </a:moveTo>
                <a:cubicBezTo>
                  <a:pt x="4190" y="25219"/>
                  <a:pt x="4199" y="25219"/>
                  <a:pt x="4208" y="25221"/>
                </a:cubicBezTo>
                <a:cubicBezTo>
                  <a:pt x="4245" y="25231"/>
                  <a:pt x="4275" y="25267"/>
                  <a:pt x="4307" y="25290"/>
                </a:cubicBezTo>
                <a:lnTo>
                  <a:pt x="4272" y="25353"/>
                </a:lnTo>
                <a:cubicBezTo>
                  <a:pt x="4208" y="25331"/>
                  <a:pt x="4146" y="25309"/>
                  <a:pt x="4082" y="25286"/>
                </a:cubicBezTo>
                <a:cubicBezTo>
                  <a:pt x="4082" y="25269"/>
                  <a:pt x="4082" y="25252"/>
                  <a:pt x="4083" y="25233"/>
                </a:cubicBezTo>
                <a:cubicBezTo>
                  <a:pt x="4116" y="25229"/>
                  <a:pt x="4149" y="25219"/>
                  <a:pt x="4181" y="25219"/>
                </a:cubicBezTo>
                <a:close/>
                <a:moveTo>
                  <a:pt x="6121" y="25696"/>
                </a:moveTo>
                <a:cubicBezTo>
                  <a:pt x="6154" y="25721"/>
                  <a:pt x="6188" y="25747"/>
                  <a:pt x="6221" y="25771"/>
                </a:cubicBezTo>
                <a:cubicBezTo>
                  <a:pt x="6172" y="25827"/>
                  <a:pt x="6124" y="25882"/>
                  <a:pt x="6078" y="25937"/>
                </a:cubicBezTo>
                <a:cubicBezTo>
                  <a:pt x="6053" y="25920"/>
                  <a:pt x="6028" y="25903"/>
                  <a:pt x="6003" y="25885"/>
                </a:cubicBezTo>
                <a:cubicBezTo>
                  <a:pt x="6042" y="25822"/>
                  <a:pt x="6083" y="25759"/>
                  <a:pt x="6121" y="25696"/>
                </a:cubicBezTo>
                <a:close/>
                <a:moveTo>
                  <a:pt x="3223" y="25939"/>
                </a:moveTo>
                <a:cubicBezTo>
                  <a:pt x="3247" y="25945"/>
                  <a:pt x="3273" y="25948"/>
                  <a:pt x="3298" y="25953"/>
                </a:cubicBezTo>
                <a:cubicBezTo>
                  <a:pt x="3283" y="26026"/>
                  <a:pt x="3267" y="26101"/>
                  <a:pt x="3254" y="26174"/>
                </a:cubicBezTo>
                <a:cubicBezTo>
                  <a:pt x="3230" y="26170"/>
                  <a:pt x="3208" y="26164"/>
                  <a:pt x="3184" y="26160"/>
                </a:cubicBezTo>
                <a:cubicBezTo>
                  <a:pt x="3197" y="26087"/>
                  <a:pt x="3209" y="26013"/>
                  <a:pt x="3223" y="25939"/>
                </a:cubicBezTo>
                <a:close/>
                <a:moveTo>
                  <a:pt x="7570" y="26087"/>
                </a:moveTo>
                <a:cubicBezTo>
                  <a:pt x="7573" y="26120"/>
                  <a:pt x="7574" y="26153"/>
                  <a:pt x="7576" y="26186"/>
                </a:cubicBezTo>
                <a:cubicBezTo>
                  <a:pt x="7472" y="26186"/>
                  <a:pt x="7366" y="26186"/>
                  <a:pt x="7261" y="26187"/>
                </a:cubicBezTo>
                <a:cubicBezTo>
                  <a:pt x="7258" y="26163"/>
                  <a:pt x="7257" y="26139"/>
                  <a:pt x="7255" y="26114"/>
                </a:cubicBezTo>
                <a:cubicBezTo>
                  <a:pt x="7360" y="26105"/>
                  <a:pt x="7464" y="26097"/>
                  <a:pt x="7570" y="26087"/>
                </a:cubicBezTo>
                <a:close/>
                <a:moveTo>
                  <a:pt x="12438" y="26392"/>
                </a:moveTo>
                <a:cubicBezTo>
                  <a:pt x="12437" y="26394"/>
                  <a:pt x="12436" y="26396"/>
                  <a:pt x="12434" y="26398"/>
                </a:cubicBezTo>
                <a:cubicBezTo>
                  <a:pt x="12434" y="26396"/>
                  <a:pt x="12434" y="26396"/>
                  <a:pt x="12434" y="26396"/>
                </a:cubicBezTo>
                <a:lnTo>
                  <a:pt x="12434" y="26396"/>
                </a:lnTo>
                <a:cubicBezTo>
                  <a:pt x="12435" y="26394"/>
                  <a:pt x="12437" y="26393"/>
                  <a:pt x="12438" y="26392"/>
                </a:cubicBezTo>
                <a:close/>
                <a:moveTo>
                  <a:pt x="12108" y="25836"/>
                </a:moveTo>
                <a:cubicBezTo>
                  <a:pt x="12247" y="26078"/>
                  <a:pt x="12339" y="26238"/>
                  <a:pt x="12433" y="26395"/>
                </a:cubicBezTo>
                <a:lnTo>
                  <a:pt x="12433" y="26395"/>
                </a:lnTo>
                <a:cubicBezTo>
                  <a:pt x="12309" y="26487"/>
                  <a:pt x="12186" y="26577"/>
                  <a:pt x="12059" y="26671"/>
                </a:cubicBezTo>
                <a:cubicBezTo>
                  <a:pt x="12018" y="26633"/>
                  <a:pt x="11956" y="26598"/>
                  <a:pt x="11960" y="26576"/>
                </a:cubicBezTo>
                <a:cubicBezTo>
                  <a:pt x="11999" y="26353"/>
                  <a:pt x="12048" y="26130"/>
                  <a:pt x="12108" y="25836"/>
                </a:cubicBezTo>
                <a:close/>
                <a:moveTo>
                  <a:pt x="5233" y="27159"/>
                </a:moveTo>
                <a:cubicBezTo>
                  <a:pt x="5290" y="27159"/>
                  <a:pt x="5365" y="27236"/>
                  <a:pt x="5502" y="27390"/>
                </a:cubicBezTo>
                <a:lnTo>
                  <a:pt x="5063" y="27390"/>
                </a:lnTo>
                <a:cubicBezTo>
                  <a:pt x="5134" y="27236"/>
                  <a:pt x="5175" y="27159"/>
                  <a:pt x="5233" y="27159"/>
                </a:cubicBezTo>
                <a:close/>
                <a:moveTo>
                  <a:pt x="3290" y="27066"/>
                </a:moveTo>
                <a:lnTo>
                  <a:pt x="3290" y="27066"/>
                </a:lnTo>
                <a:cubicBezTo>
                  <a:pt x="3351" y="27417"/>
                  <a:pt x="3351" y="27417"/>
                  <a:pt x="3056" y="27514"/>
                </a:cubicBezTo>
                <a:cubicBezTo>
                  <a:pt x="3148" y="27337"/>
                  <a:pt x="3219" y="27201"/>
                  <a:pt x="3290" y="27066"/>
                </a:cubicBezTo>
                <a:close/>
                <a:moveTo>
                  <a:pt x="4381" y="27585"/>
                </a:moveTo>
                <a:cubicBezTo>
                  <a:pt x="4419" y="27585"/>
                  <a:pt x="4454" y="27589"/>
                  <a:pt x="4485" y="27602"/>
                </a:cubicBezTo>
                <a:cubicBezTo>
                  <a:pt x="4591" y="27646"/>
                  <a:pt x="4720" y="27726"/>
                  <a:pt x="4537" y="27874"/>
                </a:cubicBezTo>
                <a:cubicBezTo>
                  <a:pt x="4428" y="27795"/>
                  <a:pt x="4319" y="27714"/>
                  <a:pt x="4158" y="27596"/>
                </a:cubicBezTo>
                <a:cubicBezTo>
                  <a:pt x="4244" y="27596"/>
                  <a:pt x="4317" y="27585"/>
                  <a:pt x="4381" y="27585"/>
                </a:cubicBezTo>
                <a:close/>
                <a:moveTo>
                  <a:pt x="13717" y="1"/>
                </a:moveTo>
                <a:cubicBezTo>
                  <a:pt x="13696" y="1"/>
                  <a:pt x="13640" y="48"/>
                  <a:pt x="13639" y="75"/>
                </a:cubicBezTo>
                <a:cubicBezTo>
                  <a:pt x="13637" y="114"/>
                  <a:pt x="13664" y="160"/>
                  <a:pt x="13717" y="293"/>
                </a:cubicBezTo>
                <a:cubicBezTo>
                  <a:pt x="13680" y="289"/>
                  <a:pt x="13644" y="286"/>
                  <a:pt x="13610" y="286"/>
                </a:cubicBezTo>
                <a:cubicBezTo>
                  <a:pt x="13539" y="286"/>
                  <a:pt x="13475" y="298"/>
                  <a:pt x="13424" y="330"/>
                </a:cubicBezTo>
                <a:cubicBezTo>
                  <a:pt x="13368" y="365"/>
                  <a:pt x="13327" y="379"/>
                  <a:pt x="13298" y="379"/>
                </a:cubicBezTo>
                <a:cubicBezTo>
                  <a:pt x="13191" y="379"/>
                  <a:pt x="13235" y="191"/>
                  <a:pt x="13177" y="191"/>
                </a:cubicBezTo>
                <a:cubicBezTo>
                  <a:pt x="13170" y="191"/>
                  <a:pt x="13161" y="194"/>
                  <a:pt x="13149" y="201"/>
                </a:cubicBezTo>
                <a:cubicBezTo>
                  <a:pt x="13043" y="268"/>
                  <a:pt x="12936" y="334"/>
                  <a:pt x="12821" y="405"/>
                </a:cubicBezTo>
                <a:cubicBezTo>
                  <a:pt x="12831" y="475"/>
                  <a:pt x="12846" y="571"/>
                  <a:pt x="12866" y="702"/>
                </a:cubicBezTo>
                <a:cubicBezTo>
                  <a:pt x="12582" y="746"/>
                  <a:pt x="12327" y="785"/>
                  <a:pt x="12074" y="825"/>
                </a:cubicBezTo>
                <a:cubicBezTo>
                  <a:pt x="12046" y="904"/>
                  <a:pt x="12020" y="983"/>
                  <a:pt x="11986" y="1083"/>
                </a:cubicBezTo>
                <a:cubicBezTo>
                  <a:pt x="11910" y="960"/>
                  <a:pt x="11858" y="873"/>
                  <a:pt x="11783" y="750"/>
                </a:cubicBezTo>
                <a:cubicBezTo>
                  <a:pt x="11534" y="869"/>
                  <a:pt x="11288" y="987"/>
                  <a:pt x="10995" y="1128"/>
                </a:cubicBezTo>
                <a:cubicBezTo>
                  <a:pt x="10973" y="1190"/>
                  <a:pt x="10930" y="1312"/>
                  <a:pt x="10886" y="1436"/>
                </a:cubicBezTo>
                <a:cubicBezTo>
                  <a:pt x="10833" y="1408"/>
                  <a:pt x="10787" y="1396"/>
                  <a:pt x="10746" y="1396"/>
                </a:cubicBezTo>
                <a:cubicBezTo>
                  <a:pt x="10647" y="1396"/>
                  <a:pt x="10575" y="1466"/>
                  <a:pt x="10501" y="1549"/>
                </a:cubicBezTo>
                <a:cubicBezTo>
                  <a:pt x="10352" y="1711"/>
                  <a:pt x="10160" y="1841"/>
                  <a:pt x="10039" y="2021"/>
                </a:cubicBezTo>
                <a:cubicBezTo>
                  <a:pt x="9934" y="2175"/>
                  <a:pt x="9616" y="2136"/>
                  <a:pt x="9679" y="2426"/>
                </a:cubicBezTo>
                <a:cubicBezTo>
                  <a:pt x="9655" y="2421"/>
                  <a:pt x="9632" y="2418"/>
                  <a:pt x="9611" y="2418"/>
                </a:cubicBezTo>
                <a:cubicBezTo>
                  <a:pt x="9424" y="2418"/>
                  <a:pt x="9331" y="2604"/>
                  <a:pt x="9305" y="2707"/>
                </a:cubicBezTo>
                <a:cubicBezTo>
                  <a:pt x="9251" y="2947"/>
                  <a:pt x="9029" y="2884"/>
                  <a:pt x="8918" y="3005"/>
                </a:cubicBezTo>
                <a:cubicBezTo>
                  <a:pt x="8637" y="3308"/>
                  <a:pt x="8333" y="3590"/>
                  <a:pt x="8036" y="3882"/>
                </a:cubicBezTo>
                <a:cubicBezTo>
                  <a:pt x="8088" y="3963"/>
                  <a:pt x="8330" y="3937"/>
                  <a:pt x="8193" y="4168"/>
                </a:cubicBezTo>
                <a:cubicBezTo>
                  <a:pt x="8079" y="4107"/>
                  <a:pt x="7963" y="4044"/>
                  <a:pt x="7831" y="3973"/>
                </a:cubicBezTo>
                <a:lnTo>
                  <a:pt x="7831" y="3973"/>
                </a:lnTo>
                <a:cubicBezTo>
                  <a:pt x="7835" y="4249"/>
                  <a:pt x="7581" y="4471"/>
                  <a:pt x="7826" y="4711"/>
                </a:cubicBezTo>
                <a:cubicBezTo>
                  <a:pt x="7756" y="4759"/>
                  <a:pt x="7701" y="4778"/>
                  <a:pt x="7657" y="4778"/>
                </a:cubicBezTo>
                <a:cubicBezTo>
                  <a:pt x="7499" y="4778"/>
                  <a:pt x="7480" y="4530"/>
                  <a:pt x="7360" y="4518"/>
                </a:cubicBezTo>
                <a:cubicBezTo>
                  <a:pt x="7257" y="4588"/>
                  <a:pt x="7076" y="4665"/>
                  <a:pt x="7083" y="4718"/>
                </a:cubicBezTo>
                <a:cubicBezTo>
                  <a:pt x="7125" y="5057"/>
                  <a:pt x="6861" y="5082"/>
                  <a:pt x="6657" y="5156"/>
                </a:cubicBezTo>
                <a:cubicBezTo>
                  <a:pt x="6616" y="5422"/>
                  <a:pt x="6595" y="5682"/>
                  <a:pt x="6283" y="5724"/>
                </a:cubicBezTo>
                <a:cubicBezTo>
                  <a:pt x="6241" y="6035"/>
                  <a:pt x="6297" y="6344"/>
                  <a:pt x="6156" y="6643"/>
                </a:cubicBezTo>
                <a:cubicBezTo>
                  <a:pt x="6015" y="6536"/>
                  <a:pt x="6044" y="6273"/>
                  <a:pt x="5873" y="6273"/>
                </a:cubicBezTo>
                <a:cubicBezTo>
                  <a:pt x="5848" y="6273"/>
                  <a:pt x="5819" y="6279"/>
                  <a:pt x="5784" y="6292"/>
                </a:cubicBezTo>
                <a:cubicBezTo>
                  <a:pt x="5697" y="6655"/>
                  <a:pt x="5615" y="7002"/>
                  <a:pt x="5532" y="7349"/>
                </a:cubicBezTo>
                <a:cubicBezTo>
                  <a:pt x="5435" y="7372"/>
                  <a:pt x="5336" y="7395"/>
                  <a:pt x="5291" y="7405"/>
                </a:cubicBezTo>
                <a:cubicBezTo>
                  <a:pt x="5303" y="7555"/>
                  <a:pt x="5315" y="7685"/>
                  <a:pt x="5330" y="7867"/>
                </a:cubicBezTo>
                <a:cubicBezTo>
                  <a:pt x="5382" y="7889"/>
                  <a:pt x="5497" y="7942"/>
                  <a:pt x="5612" y="7994"/>
                </a:cubicBezTo>
                <a:cubicBezTo>
                  <a:pt x="5575" y="8120"/>
                  <a:pt x="5541" y="8245"/>
                  <a:pt x="5496" y="8401"/>
                </a:cubicBezTo>
                <a:cubicBezTo>
                  <a:pt x="5308" y="8064"/>
                  <a:pt x="5308" y="8064"/>
                  <a:pt x="5056" y="7989"/>
                </a:cubicBezTo>
                <a:cubicBezTo>
                  <a:pt x="5022" y="8137"/>
                  <a:pt x="4989" y="8286"/>
                  <a:pt x="4955" y="8426"/>
                </a:cubicBezTo>
                <a:cubicBezTo>
                  <a:pt x="5053" y="8490"/>
                  <a:pt x="5130" y="8542"/>
                  <a:pt x="5287" y="8646"/>
                </a:cubicBezTo>
                <a:cubicBezTo>
                  <a:pt x="5028" y="8673"/>
                  <a:pt x="4865" y="8691"/>
                  <a:pt x="4630" y="8715"/>
                </a:cubicBezTo>
                <a:cubicBezTo>
                  <a:pt x="4907" y="9266"/>
                  <a:pt x="4905" y="9791"/>
                  <a:pt x="4601" y="10304"/>
                </a:cubicBezTo>
                <a:cubicBezTo>
                  <a:pt x="4495" y="10311"/>
                  <a:pt x="4367" y="10319"/>
                  <a:pt x="4221" y="10328"/>
                </a:cubicBezTo>
                <a:cubicBezTo>
                  <a:pt x="4299" y="10583"/>
                  <a:pt x="4672" y="10366"/>
                  <a:pt x="4622" y="10725"/>
                </a:cubicBezTo>
                <a:cubicBezTo>
                  <a:pt x="4530" y="10640"/>
                  <a:pt x="4445" y="10610"/>
                  <a:pt x="4363" y="10610"/>
                </a:cubicBezTo>
                <a:cubicBezTo>
                  <a:pt x="4210" y="10610"/>
                  <a:pt x="4070" y="10717"/>
                  <a:pt x="3917" y="10761"/>
                </a:cubicBezTo>
                <a:cubicBezTo>
                  <a:pt x="3999" y="10938"/>
                  <a:pt x="4063" y="11078"/>
                  <a:pt x="4132" y="11225"/>
                </a:cubicBezTo>
                <a:cubicBezTo>
                  <a:pt x="4001" y="11294"/>
                  <a:pt x="3905" y="11344"/>
                  <a:pt x="3768" y="11414"/>
                </a:cubicBezTo>
                <a:cubicBezTo>
                  <a:pt x="3879" y="11559"/>
                  <a:pt x="3964" y="11673"/>
                  <a:pt x="4058" y="11798"/>
                </a:cubicBezTo>
                <a:cubicBezTo>
                  <a:pt x="3932" y="11848"/>
                  <a:pt x="3813" y="11893"/>
                  <a:pt x="3705" y="11937"/>
                </a:cubicBezTo>
                <a:cubicBezTo>
                  <a:pt x="3688" y="12052"/>
                  <a:pt x="3954" y="12110"/>
                  <a:pt x="3731" y="12230"/>
                </a:cubicBezTo>
                <a:cubicBezTo>
                  <a:pt x="3715" y="12237"/>
                  <a:pt x="3778" y="12390"/>
                  <a:pt x="3806" y="12475"/>
                </a:cubicBezTo>
                <a:cubicBezTo>
                  <a:pt x="3769" y="12491"/>
                  <a:pt x="3724" y="12492"/>
                  <a:pt x="3676" y="12492"/>
                </a:cubicBezTo>
                <a:cubicBezTo>
                  <a:pt x="3668" y="12492"/>
                  <a:pt x="3660" y="12492"/>
                  <a:pt x="3652" y="12492"/>
                </a:cubicBezTo>
                <a:cubicBezTo>
                  <a:pt x="3543" y="12492"/>
                  <a:pt x="3424" y="12497"/>
                  <a:pt x="3356" y="12662"/>
                </a:cubicBezTo>
                <a:cubicBezTo>
                  <a:pt x="3502" y="12736"/>
                  <a:pt x="3634" y="12803"/>
                  <a:pt x="3735" y="12854"/>
                </a:cubicBezTo>
                <a:cubicBezTo>
                  <a:pt x="3651" y="12958"/>
                  <a:pt x="3580" y="13043"/>
                  <a:pt x="3500" y="13142"/>
                </a:cubicBezTo>
                <a:cubicBezTo>
                  <a:pt x="3450" y="13137"/>
                  <a:pt x="3385" y="13073"/>
                  <a:pt x="3314" y="13073"/>
                </a:cubicBezTo>
                <a:cubicBezTo>
                  <a:pt x="3259" y="13073"/>
                  <a:pt x="3199" y="13113"/>
                  <a:pt x="3140" y="13251"/>
                </a:cubicBezTo>
                <a:cubicBezTo>
                  <a:pt x="3245" y="13308"/>
                  <a:pt x="3372" y="13378"/>
                  <a:pt x="3484" y="13439"/>
                </a:cubicBezTo>
                <a:cubicBezTo>
                  <a:pt x="3303" y="13563"/>
                  <a:pt x="3080" y="13640"/>
                  <a:pt x="3073" y="13735"/>
                </a:cubicBezTo>
                <a:cubicBezTo>
                  <a:pt x="3030" y="14222"/>
                  <a:pt x="2782" y="14633"/>
                  <a:pt x="2645" y="15097"/>
                </a:cubicBezTo>
                <a:cubicBezTo>
                  <a:pt x="2722" y="15225"/>
                  <a:pt x="2803" y="15360"/>
                  <a:pt x="2875" y="15477"/>
                </a:cubicBezTo>
                <a:cubicBezTo>
                  <a:pt x="2993" y="15456"/>
                  <a:pt x="3084" y="15441"/>
                  <a:pt x="3177" y="15424"/>
                </a:cubicBezTo>
                <a:lnTo>
                  <a:pt x="3215" y="15506"/>
                </a:lnTo>
                <a:cubicBezTo>
                  <a:pt x="2984" y="15659"/>
                  <a:pt x="2752" y="15810"/>
                  <a:pt x="2502" y="15972"/>
                </a:cubicBezTo>
                <a:lnTo>
                  <a:pt x="2502" y="16337"/>
                </a:lnTo>
                <a:cubicBezTo>
                  <a:pt x="2460" y="16329"/>
                  <a:pt x="2418" y="16320"/>
                  <a:pt x="2376" y="16311"/>
                </a:cubicBezTo>
                <a:cubicBezTo>
                  <a:pt x="2119" y="15924"/>
                  <a:pt x="2696" y="15743"/>
                  <a:pt x="2717" y="15407"/>
                </a:cubicBezTo>
                <a:cubicBezTo>
                  <a:pt x="2650" y="15355"/>
                  <a:pt x="2582" y="15303"/>
                  <a:pt x="2516" y="15253"/>
                </a:cubicBezTo>
                <a:cubicBezTo>
                  <a:pt x="2054" y="15485"/>
                  <a:pt x="2134" y="16024"/>
                  <a:pt x="1920" y="16401"/>
                </a:cubicBezTo>
                <a:cubicBezTo>
                  <a:pt x="1821" y="16335"/>
                  <a:pt x="1765" y="16298"/>
                  <a:pt x="1698" y="16255"/>
                </a:cubicBezTo>
                <a:cubicBezTo>
                  <a:pt x="1626" y="16446"/>
                  <a:pt x="1583" y="16621"/>
                  <a:pt x="1498" y="16773"/>
                </a:cubicBezTo>
                <a:cubicBezTo>
                  <a:pt x="1418" y="16913"/>
                  <a:pt x="1510" y="17170"/>
                  <a:pt x="1230" y="17185"/>
                </a:cubicBezTo>
                <a:cubicBezTo>
                  <a:pt x="1219" y="17185"/>
                  <a:pt x="1209" y="17270"/>
                  <a:pt x="1201" y="17317"/>
                </a:cubicBezTo>
                <a:cubicBezTo>
                  <a:pt x="1131" y="17740"/>
                  <a:pt x="761" y="18055"/>
                  <a:pt x="769" y="18508"/>
                </a:cubicBezTo>
                <a:cubicBezTo>
                  <a:pt x="769" y="18548"/>
                  <a:pt x="736" y="18616"/>
                  <a:pt x="709" y="18621"/>
                </a:cubicBezTo>
                <a:cubicBezTo>
                  <a:pt x="463" y="18665"/>
                  <a:pt x="504" y="18875"/>
                  <a:pt x="457" y="19038"/>
                </a:cubicBezTo>
                <a:cubicBezTo>
                  <a:pt x="423" y="19153"/>
                  <a:pt x="369" y="19263"/>
                  <a:pt x="326" y="19370"/>
                </a:cubicBezTo>
                <a:cubicBezTo>
                  <a:pt x="430" y="19394"/>
                  <a:pt x="534" y="19419"/>
                  <a:pt x="703" y="19460"/>
                </a:cubicBezTo>
                <a:cubicBezTo>
                  <a:pt x="514" y="19531"/>
                  <a:pt x="389" y="19578"/>
                  <a:pt x="265" y="19623"/>
                </a:cubicBezTo>
                <a:cubicBezTo>
                  <a:pt x="270" y="19644"/>
                  <a:pt x="274" y="19667"/>
                  <a:pt x="277" y="19688"/>
                </a:cubicBezTo>
                <a:cubicBezTo>
                  <a:pt x="396" y="19705"/>
                  <a:pt x="514" y="19723"/>
                  <a:pt x="723" y="19756"/>
                </a:cubicBezTo>
                <a:cubicBezTo>
                  <a:pt x="496" y="19836"/>
                  <a:pt x="358" y="19883"/>
                  <a:pt x="152" y="19954"/>
                </a:cubicBezTo>
                <a:cubicBezTo>
                  <a:pt x="291" y="20022"/>
                  <a:pt x="359" y="20054"/>
                  <a:pt x="383" y="20066"/>
                </a:cubicBezTo>
                <a:lnTo>
                  <a:pt x="383" y="20507"/>
                </a:lnTo>
                <a:cubicBezTo>
                  <a:pt x="381" y="20508"/>
                  <a:pt x="318" y="20543"/>
                  <a:pt x="256" y="20582"/>
                </a:cubicBezTo>
                <a:cubicBezTo>
                  <a:pt x="206" y="20614"/>
                  <a:pt x="156" y="20653"/>
                  <a:pt x="105" y="20687"/>
                </a:cubicBezTo>
                <a:lnTo>
                  <a:pt x="133" y="20769"/>
                </a:lnTo>
                <a:cubicBezTo>
                  <a:pt x="301" y="20753"/>
                  <a:pt x="470" y="20734"/>
                  <a:pt x="651" y="20715"/>
                </a:cubicBezTo>
                <a:lnTo>
                  <a:pt x="651" y="20715"/>
                </a:lnTo>
                <a:cubicBezTo>
                  <a:pt x="667" y="20908"/>
                  <a:pt x="581" y="20941"/>
                  <a:pt x="471" y="20941"/>
                </a:cubicBezTo>
                <a:cubicBezTo>
                  <a:pt x="412" y="20941"/>
                  <a:pt x="347" y="20932"/>
                  <a:pt x="287" y="20932"/>
                </a:cubicBezTo>
                <a:cubicBezTo>
                  <a:pt x="199" y="20932"/>
                  <a:pt x="123" y="20953"/>
                  <a:pt x="98" y="21056"/>
                </a:cubicBezTo>
                <a:cubicBezTo>
                  <a:pt x="277" y="21149"/>
                  <a:pt x="516" y="21158"/>
                  <a:pt x="703" y="21371"/>
                </a:cubicBezTo>
                <a:cubicBezTo>
                  <a:pt x="578" y="21341"/>
                  <a:pt x="498" y="21322"/>
                  <a:pt x="438" y="21322"/>
                </a:cubicBezTo>
                <a:cubicBezTo>
                  <a:pt x="334" y="21322"/>
                  <a:pt x="288" y="21380"/>
                  <a:pt x="162" y="21538"/>
                </a:cubicBezTo>
                <a:cubicBezTo>
                  <a:pt x="1" y="21741"/>
                  <a:pt x="17" y="21825"/>
                  <a:pt x="232" y="21884"/>
                </a:cubicBezTo>
                <a:cubicBezTo>
                  <a:pt x="347" y="21915"/>
                  <a:pt x="494" y="21867"/>
                  <a:pt x="567" y="22013"/>
                </a:cubicBezTo>
                <a:cubicBezTo>
                  <a:pt x="370" y="22073"/>
                  <a:pt x="193" y="22125"/>
                  <a:pt x="61" y="22165"/>
                </a:cubicBezTo>
                <a:cubicBezTo>
                  <a:pt x="78" y="22340"/>
                  <a:pt x="92" y="22468"/>
                  <a:pt x="105" y="22611"/>
                </a:cubicBezTo>
                <a:cubicBezTo>
                  <a:pt x="219" y="22605"/>
                  <a:pt x="333" y="22597"/>
                  <a:pt x="509" y="22586"/>
                </a:cubicBezTo>
                <a:lnTo>
                  <a:pt x="509" y="22586"/>
                </a:lnTo>
                <a:cubicBezTo>
                  <a:pt x="329" y="22719"/>
                  <a:pt x="211" y="22806"/>
                  <a:pt x="53" y="22923"/>
                </a:cubicBezTo>
                <a:cubicBezTo>
                  <a:pt x="629" y="23006"/>
                  <a:pt x="637" y="23013"/>
                  <a:pt x="608" y="23322"/>
                </a:cubicBezTo>
                <a:cubicBezTo>
                  <a:pt x="524" y="23252"/>
                  <a:pt x="441" y="23165"/>
                  <a:pt x="344" y="23165"/>
                </a:cubicBezTo>
                <a:cubicBezTo>
                  <a:pt x="287" y="23165"/>
                  <a:pt x="226" y="23194"/>
                  <a:pt x="156" y="23273"/>
                </a:cubicBezTo>
                <a:cubicBezTo>
                  <a:pt x="255" y="23492"/>
                  <a:pt x="588" y="23556"/>
                  <a:pt x="489" y="23863"/>
                </a:cubicBezTo>
                <a:cubicBezTo>
                  <a:pt x="683" y="23988"/>
                  <a:pt x="759" y="24185"/>
                  <a:pt x="816" y="24420"/>
                </a:cubicBezTo>
                <a:cubicBezTo>
                  <a:pt x="698" y="24453"/>
                  <a:pt x="584" y="24486"/>
                  <a:pt x="417" y="24533"/>
                </a:cubicBezTo>
                <a:cubicBezTo>
                  <a:pt x="531" y="24614"/>
                  <a:pt x="595" y="24661"/>
                  <a:pt x="701" y="24736"/>
                </a:cubicBezTo>
                <a:cubicBezTo>
                  <a:pt x="613" y="24765"/>
                  <a:pt x="531" y="24793"/>
                  <a:pt x="452" y="24819"/>
                </a:cubicBezTo>
                <a:cubicBezTo>
                  <a:pt x="477" y="24851"/>
                  <a:pt x="503" y="24880"/>
                  <a:pt x="527" y="24911"/>
                </a:cubicBezTo>
                <a:lnTo>
                  <a:pt x="813" y="24911"/>
                </a:lnTo>
                <a:cubicBezTo>
                  <a:pt x="814" y="24909"/>
                  <a:pt x="816" y="24906"/>
                  <a:pt x="817" y="24903"/>
                </a:cubicBezTo>
                <a:cubicBezTo>
                  <a:pt x="821" y="24908"/>
                  <a:pt x="824" y="24908"/>
                  <a:pt x="828" y="24911"/>
                </a:cubicBezTo>
                <a:cubicBezTo>
                  <a:pt x="1084" y="24887"/>
                  <a:pt x="1079" y="24580"/>
                  <a:pt x="1045" y="24535"/>
                </a:cubicBezTo>
                <a:cubicBezTo>
                  <a:pt x="849" y="24289"/>
                  <a:pt x="1093" y="23971"/>
                  <a:pt x="833" y="23758"/>
                </a:cubicBezTo>
                <a:cubicBezTo>
                  <a:pt x="863" y="23744"/>
                  <a:pt x="892" y="23731"/>
                  <a:pt x="921" y="23718"/>
                </a:cubicBezTo>
                <a:cubicBezTo>
                  <a:pt x="982" y="23825"/>
                  <a:pt x="1051" y="23929"/>
                  <a:pt x="1104" y="24040"/>
                </a:cubicBezTo>
                <a:cubicBezTo>
                  <a:pt x="1167" y="24170"/>
                  <a:pt x="1217" y="24307"/>
                  <a:pt x="1270" y="24441"/>
                </a:cubicBezTo>
                <a:cubicBezTo>
                  <a:pt x="1323" y="24575"/>
                  <a:pt x="1375" y="24711"/>
                  <a:pt x="1459" y="24923"/>
                </a:cubicBezTo>
                <a:cubicBezTo>
                  <a:pt x="1414" y="24900"/>
                  <a:pt x="1371" y="24892"/>
                  <a:pt x="1331" y="24892"/>
                </a:cubicBezTo>
                <a:cubicBezTo>
                  <a:pt x="1203" y="24892"/>
                  <a:pt x="1095" y="24979"/>
                  <a:pt x="981" y="24979"/>
                </a:cubicBezTo>
                <a:cubicBezTo>
                  <a:pt x="932" y="24979"/>
                  <a:pt x="881" y="24962"/>
                  <a:pt x="827" y="24913"/>
                </a:cubicBezTo>
                <a:cubicBezTo>
                  <a:pt x="824" y="24913"/>
                  <a:pt x="824" y="24914"/>
                  <a:pt x="822" y="24914"/>
                </a:cubicBezTo>
                <a:lnTo>
                  <a:pt x="812" y="24914"/>
                </a:lnTo>
                <a:cubicBezTo>
                  <a:pt x="774" y="25002"/>
                  <a:pt x="736" y="25088"/>
                  <a:pt x="699" y="25174"/>
                </a:cubicBezTo>
                <a:cubicBezTo>
                  <a:pt x="894" y="25194"/>
                  <a:pt x="1074" y="25211"/>
                  <a:pt x="1260" y="25231"/>
                </a:cubicBezTo>
                <a:lnTo>
                  <a:pt x="1260" y="25530"/>
                </a:lnTo>
                <a:cubicBezTo>
                  <a:pt x="1117" y="25522"/>
                  <a:pt x="1040" y="25348"/>
                  <a:pt x="896" y="25348"/>
                </a:cubicBezTo>
                <a:cubicBezTo>
                  <a:pt x="858" y="25348"/>
                  <a:pt x="815" y="25360"/>
                  <a:pt x="765" y="25390"/>
                </a:cubicBezTo>
                <a:cubicBezTo>
                  <a:pt x="840" y="25443"/>
                  <a:pt x="904" y="25489"/>
                  <a:pt x="974" y="25537"/>
                </a:cubicBezTo>
                <a:cubicBezTo>
                  <a:pt x="947" y="25613"/>
                  <a:pt x="918" y="25690"/>
                  <a:pt x="883" y="25785"/>
                </a:cubicBezTo>
                <a:lnTo>
                  <a:pt x="1155" y="25785"/>
                </a:lnTo>
                <a:cubicBezTo>
                  <a:pt x="1109" y="25876"/>
                  <a:pt x="1071" y="25948"/>
                  <a:pt x="1069" y="25951"/>
                </a:cubicBezTo>
                <a:cubicBezTo>
                  <a:pt x="1236" y="26164"/>
                  <a:pt x="1371" y="26336"/>
                  <a:pt x="1515" y="26519"/>
                </a:cubicBezTo>
                <a:cubicBezTo>
                  <a:pt x="1572" y="26492"/>
                  <a:pt x="1636" y="26461"/>
                  <a:pt x="1714" y="26425"/>
                </a:cubicBezTo>
                <a:cubicBezTo>
                  <a:pt x="1568" y="26183"/>
                  <a:pt x="1433" y="25961"/>
                  <a:pt x="1297" y="25737"/>
                </a:cubicBezTo>
                <a:cubicBezTo>
                  <a:pt x="1318" y="25712"/>
                  <a:pt x="1338" y="25687"/>
                  <a:pt x="1359" y="25661"/>
                </a:cubicBezTo>
                <a:cubicBezTo>
                  <a:pt x="1592" y="25721"/>
                  <a:pt x="1826" y="25780"/>
                  <a:pt x="2059" y="25838"/>
                </a:cubicBezTo>
                <a:cubicBezTo>
                  <a:pt x="1998" y="26238"/>
                  <a:pt x="2095" y="26411"/>
                  <a:pt x="2460" y="26580"/>
                </a:cubicBezTo>
                <a:cubicBezTo>
                  <a:pt x="2460" y="26580"/>
                  <a:pt x="2460" y="26580"/>
                  <a:pt x="2460" y="26580"/>
                </a:cubicBezTo>
                <a:lnTo>
                  <a:pt x="2460" y="26580"/>
                </a:lnTo>
                <a:lnTo>
                  <a:pt x="2460" y="26580"/>
                </a:lnTo>
                <a:lnTo>
                  <a:pt x="2460" y="26580"/>
                </a:lnTo>
                <a:lnTo>
                  <a:pt x="2466" y="26582"/>
                </a:lnTo>
                <a:lnTo>
                  <a:pt x="2466" y="26582"/>
                </a:lnTo>
                <a:lnTo>
                  <a:pt x="2468" y="26583"/>
                </a:lnTo>
                <a:lnTo>
                  <a:pt x="2468" y="26583"/>
                </a:lnTo>
                <a:cubicBezTo>
                  <a:pt x="2468" y="26583"/>
                  <a:pt x="2467" y="26582"/>
                  <a:pt x="2466" y="26582"/>
                </a:cubicBezTo>
                <a:lnTo>
                  <a:pt x="2466" y="26582"/>
                </a:lnTo>
                <a:lnTo>
                  <a:pt x="2469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0" y="26580"/>
                </a:lnTo>
                <a:lnTo>
                  <a:pt x="2460" y="26580"/>
                </a:lnTo>
                <a:cubicBezTo>
                  <a:pt x="2463" y="26583"/>
                  <a:pt x="2467" y="26588"/>
                  <a:pt x="2469" y="26594"/>
                </a:cubicBezTo>
                <a:cubicBezTo>
                  <a:pt x="2470" y="26591"/>
                  <a:pt x="2470" y="26587"/>
                  <a:pt x="2472" y="26585"/>
                </a:cubicBezTo>
                <a:lnTo>
                  <a:pt x="2472" y="26585"/>
                </a:lnTo>
                <a:cubicBezTo>
                  <a:pt x="2570" y="26636"/>
                  <a:pt x="2668" y="26688"/>
                  <a:pt x="2782" y="26748"/>
                </a:cubicBezTo>
                <a:cubicBezTo>
                  <a:pt x="2755" y="26901"/>
                  <a:pt x="2700" y="27046"/>
                  <a:pt x="2712" y="27186"/>
                </a:cubicBezTo>
                <a:cubicBezTo>
                  <a:pt x="2722" y="27318"/>
                  <a:pt x="2765" y="27489"/>
                  <a:pt x="2858" y="27566"/>
                </a:cubicBezTo>
                <a:cubicBezTo>
                  <a:pt x="3080" y="27749"/>
                  <a:pt x="3337" y="27891"/>
                  <a:pt x="3585" y="28040"/>
                </a:cubicBezTo>
                <a:cubicBezTo>
                  <a:pt x="3658" y="28083"/>
                  <a:pt x="3751" y="28091"/>
                  <a:pt x="3834" y="28114"/>
                </a:cubicBezTo>
                <a:cubicBezTo>
                  <a:pt x="3825" y="28081"/>
                  <a:pt x="3817" y="28047"/>
                  <a:pt x="3807" y="28014"/>
                </a:cubicBezTo>
                <a:lnTo>
                  <a:pt x="3806" y="28013"/>
                </a:lnTo>
                <a:lnTo>
                  <a:pt x="3802" y="28016"/>
                </a:lnTo>
                <a:cubicBezTo>
                  <a:pt x="3802" y="28014"/>
                  <a:pt x="3803" y="28011"/>
                  <a:pt x="3803" y="28009"/>
                </a:cubicBezTo>
                <a:cubicBezTo>
                  <a:pt x="3752" y="27933"/>
                  <a:pt x="3702" y="27854"/>
                  <a:pt x="3625" y="27739"/>
                </a:cubicBezTo>
                <a:cubicBezTo>
                  <a:pt x="3715" y="27720"/>
                  <a:pt x="3776" y="27709"/>
                  <a:pt x="3876" y="27691"/>
                </a:cubicBezTo>
                <a:lnTo>
                  <a:pt x="3876" y="27691"/>
                </a:lnTo>
                <a:cubicBezTo>
                  <a:pt x="3846" y="27822"/>
                  <a:pt x="3825" y="27915"/>
                  <a:pt x="3803" y="28009"/>
                </a:cubicBezTo>
                <a:cubicBezTo>
                  <a:pt x="3804" y="28010"/>
                  <a:pt x="3804" y="28011"/>
                  <a:pt x="3806" y="28012"/>
                </a:cubicBezTo>
                <a:cubicBezTo>
                  <a:pt x="3864" y="27959"/>
                  <a:pt x="3924" y="27904"/>
                  <a:pt x="3964" y="27868"/>
                </a:cubicBezTo>
                <a:cubicBezTo>
                  <a:pt x="4306" y="28024"/>
                  <a:pt x="4626" y="28171"/>
                  <a:pt x="4976" y="28332"/>
                </a:cubicBezTo>
                <a:cubicBezTo>
                  <a:pt x="5022" y="28295"/>
                  <a:pt x="5035" y="28160"/>
                  <a:pt x="5142" y="28160"/>
                </a:cubicBezTo>
                <a:cubicBezTo>
                  <a:pt x="5169" y="28160"/>
                  <a:pt x="5201" y="28168"/>
                  <a:pt x="5241" y="28188"/>
                </a:cubicBezTo>
                <a:cubicBezTo>
                  <a:pt x="5255" y="28195"/>
                  <a:pt x="5271" y="28198"/>
                  <a:pt x="5288" y="28198"/>
                </a:cubicBezTo>
                <a:cubicBezTo>
                  <a:pt x="5366" y="28198"/>
                  <a:pt x="5468" y="28136"/>
                  <a:pt x="5510" y="28124"/>
                </a:cubicBezTo>
                <a:cubicBezTo>
                  <a:pt x="5702" y="28235"/>
                  <a:pt x="5861" y="28326"/>
                  <a:pt x="6011" y="28412"/>
                </a:cubicBezTo>
                <a:cubicBezTo>
                  <a:pt x="6142" y="28292"/>
                  <a:pt x="6192" y="28247"/>
                  <a:pt x="6291" y="28247"/>
                </a:cubicBezTo>
                <a:cubicBezTo>
                  <a:pt x="6352" y="28247"/>
                  <a:pt x="6432" y="28264"/>
                  <a:pt x="6562" y="28293"/>
                </a:cubicBezTo>
                <a:cubicBezTo>
                  <a:pt x="6607" y="28303"/>
                  <a:pt x="6651" y="28308"/>
                  <a:pt x="6692" y="28308"/>
                </a:cubicBezTo>
                <a:cubicBezTo>
                  <a:pt x="6905" y="28308"/>
                  <a:pt x="7070" y="28182"/>
                  <a:pt x="7162" y="27959"/>
                </a:cubicBezTo>
                <a:cubicBezTo>
                  <a:pt x="7222" y="27813"/>
                  <a:pt x="7236" y="27610"/>
                  <a:pt x="7429" y="27593"/>
                </a:cubicBezTo>
                <a:cubicBezTo>
                  <a:pt x="7574" y="27819"/>
                  <a:pt x="7701" y="28019"/>
                  <a:pt x="7835" y="28230"/>
                </a:cubicBezTo>
                <a:cubicBezTo>
                  <a:pt x="7945" y="28074"/>
                  <a:pt x="8021" y="27968"/>
                  <a:pt x="8096" y="27860"/>
                </a:cubicBezTo>
                <a:cubicBezTo>
                  <a:pt x="8177" y="27930"/>
                  <a:pt x="8258" y="27999"/>
                  <a:pt x="8342" y="28071"/>
                </a:cubicBezTo>
                <a:cubicBezTo>
                  <a:pt x="8510" y="28057"/>
                  <a:pt x="8696" y="28038"/>
                  <a:pt x="8850" y="28025"/>
                </a:cubicBezTo>
                <a:cubicBezTo>
                  <a:pt x="8870" y="27911"/>
                  <a:pt x="8889" y="27802"/>
                  <a:pt x="8914" y="27661"/>
                </a:cubicBezTo>
                <a:cubicBezTo>
                  <a:pt x="9089" y="27768"/>
                  <a:pt x="9199" y="27835"/>
                  <a:pt x="9287" y="27889"/>
                </a:cubicBezTo>
                <a:cubicBezTo>
                  <a:pt x="9295" y="27889"/>
                  <a:pt x="9303" y="27889"/>
                  <a:pt x="9311" y="27889"/>
                </a:cubicBezTo>
                <a:cubicBezTo>
                  <a:pt x="9627" y="27889"/>
                  <a:pt x="9549" y="27624"/>
                  <a:pt x="9604" y="27422"/>
                </a:cubicBezTo>
                <a:lnTo>
                  <a:pt x="9604" y="27422"/>
                </a:lnTo>
                <a:cubicBezTo>
                  <a:pt x="9699" y="27481"/>
                  <a:pt x="9766" y="27521"/>
                  <a:pt x="9871" y="27587"/>
                </a:cubicBezTo>
                <a:cubicBezTo>
                  <a:pt x="9981" y="27433"/>
                  <a:pt x="10122" y="27348"/>
                  <a:pt x="10253" y="27348"/>
                </a:cubicBezTo>
                <a:cubicBezTo>
                  <a:pt x="10310" y="27348"/>
                  <a:pt x="10365" y="27364"/>
                  <a:pt x="10415" y="27396"/>
                </a:cubicBezTo>
                <a:cubicBezTo>
                  <a:pt x="10689" y="27286"/>
                  <a:pt x="10888" y="27204"/>
                  <a:pt x="11147" y="27100"/>
                </a:cubicBezTo>
                <a:cubicBezTo>
                  <a:pt x="11180" y="26993"/>
                  <a:pt x="11237" y="26802"/>
                  <a:pt x="11296" y="26612"/>
                </a:cubicBezTo>
                <a:lnTo>
                  <a:pt x="11362" y="26620"/>
                </a:lnTo>
                <a:lnTo>
                  <a:pt x="11362" y="27098"/>
                </a:lnTo>
                <a:cubicBezTo>
                  <a:pt x="11410" y="27093"/>
                  <a:pt x="11451" y="27101"/>
                  <a:pt x="11462" y="27087"/>
                </a:cubicBezTo>
                <a:cubicBezTo>
                  <a:pt x="11583" y="26932"/>
                  <a:pt x="11690" y="26794"/>
                  <a:pt x="11902" y="26794"/>
                </a:cubicBezTo>
                <a:cubicBezTo>
                  <a:pt x="11937" y="26794"/>
                  <a:pt x="11976" y="26798"/>
                  <a:pt x="12018" y="26806"/>
                </a:cubicBezTo>
                <a:cubicBezTo>
                  <a:pt x="12050" y="26813"/>
                  <a:pt x="12080" y="26816"/>
                  <a:pt x="12109" y="26816"/>
                </a:cubicBezTo>
                <a:cubicBezTo>
                  <a:pt x="12301" y="26816"/>
                  <a:pt x="12393" y="26666"/>
                  <a:pt x="12441" y="26390"/>
                </a:cubicBezTo>
                <a:lnTo>
                  <a:pt x="12441" y="26390"/>
                </a:lnTo>
                <a:cubicBezTo>
                  <a:pt x="12442" y="26389"/>
                  <a:pt x="12443" y="26389"/>
                  <a:pt x="12444" y="26388"/>
                </a:cubicBezTo>
                <a:lnTo>
                  <a:pt x="12444" y="26389"/>
                </a:lnTo>
                <a:cubicBezTo>
                  <a:pt x="12558" y="26235"/>
                  <a:pt x="12694" y="26172"/>
                  <a:pt x="12847" y="26172"/>
                </a:cubicBezTo>
                <a:cubicBezTo>
                  <a:pt x="12961" y="26172"/>
                  <a:pt x="13085" y="26207"/>
                  <a:pt x="13217" y="26264"/>
                </a:cubicBezTo>
                <a:cubicBezTo>
                  <a:pt x="13223" y="26124"/>
                  <a:pt x="13228" y="26030"/>
                  <a:pt x="13232" y="25948"/>
                </a:cubicBezTo>
                <a:cubicBezTo>
                  <a:pt x="13335" y="25878"/>
                  <a:pt x="13467" y="25832"/>
                  <a:pt x="13514" y="25741"/>
                </a:cubicBezTo>
                <a:cubicBezTo>
                  <a:pt x="13547" y="25677"/>
                  <a:pt x="13584" y="25657"/>
                  <a:pt x="13622" y="25657"/>
                </a:cubicBezTo>
                <a:cubicBezTo>
                  <a:pt x="13683" y="25657"/>
                  <a:pt x="13746" y="25710"/>
                  <a:pt x="13800" y="25710"/>
                </a:cubicBezTo>
                <a:cubicBezTo>
                  <a:pt x="13816" y="25710"/>
                  <a:pt x="13832" y="25705"/>
                  <a:pt x="13846" y="25691"/>
                </a:cubicBezTo>
                <a:cubicBezTo>
                  <a:pt x="13902" y="25639"/>
                  <a:pt x="13932" y="25560"/>
                  <a:pt x="13972" y="25492"/>
                </a:cubicBezTo>
                <a:lnTo>
                  <a:pt x="13972" y="25492"/>
                </a:lnTo>
                <a:cubicBezTo>
                  <a:pt x="13970" y="25494"/>
                  <a:pt x="13967" y="25497"/>
                  <a:pt x="13965" y="25499"/>
                </a:cubicBezTo>
                <a:cubicBezTo>
                  <a:pt x="13966" y="25492"/>
                  <a:pt x="13967" y="25486"/>
                  <a:pt x="13968" y="25481"/>
                </a:cubicBezTo>
                <a:cubicBezTo>
                  <a:pt x="13788" y="25335"/>
                  <a:pt x="13801" y="25239"/>
                  <a:pt x="14060" y="25023"/>
                </a:cubicBezTo>
                <a:lnTo>
                  <a:pt x="14060" y="25023"/>
                </a:lnTo>
                <a:cubicBezTo>
                  <a:pt x="14025" y="25191"/>
                  <a:pt x="13997" y="25336"/>
                  <a:pt x="13968" y="25481"/>
                </a:cubicBezTo>
                <a:cubicBezTo>
                  <a:pt x="13971" y="25482"/>
                  <a:pt x="13972" y="25483"/>
                  <a:pt x="13975" y="25486"/>
                </a:cubicBezTo>
                <a:cubicBezTo>
                  <a:pt x="13975" y="25487"/>
                  <a:pt x="13973" y="25489"/>
                  <a:pt x="13972" y="25491"/>
                </a:cubicBezTo>
                <a:cubicBezTo>
                  <a:pt x="14085" y="25385"/>
                  <a:pt x="14208" y="25289"/>
                  <a:pt x="14306" y="25170"/>
                </a:cubicBezTo>
                <a:cubicBezTo>
                  <a:pt x="14454" y="24991"/>
                  <a:pt x="14577" y="24780"/>
                  <a:pt x="14822" y="24780"/>
                </a:cubicBezTo>
                <a:cubicBezTo>
                  <a:pt x="14867" y="24780"/>
                  <a:pt x="14917" y="24787"/>
                  <a:pt x="14971" y="24804"/>
                </a:cubicBezTo>
                <a:cubicBezTo>
                  <a:pt x="14972" y="24804"/>
                  <a:pt x="14972" y="24804"/>
                  <a:pt x="14973" y="24804"/>
                </a:cubicBezTo>
                <a:cubicBezTo>
                  <a:pt x="14984" y="24804"/>
                  <a:pt x="15008" y="24763"/>
                  <a:pt x="15025" y="24743"/>
                </a:cubicBezTo>
                <a:cubicBezTo>
                  <a:pt x="14973" y="24680"/>
                  <a:pt x="14919" y="24617"/>
                  <a:pt x="14815" y="24493"/>
                </a:cubicBezTo>
                <a:lnTo>
                  <a:pt x="14815" y="24493"/>
                </a:lnTo>
                <a:cubicBezTo>
                  <a:pt x="15018" y="24522"/>
                  <a:pt x="15140" y="24539"/>
                  <a:pt x="15263" y="24555"/>
                </a:cubicBezTo>
                <a:cubicBezTo>
                  <a:pt x="15281" y="24373"/>
                  <a:pt x="15299" y="24208"/>
                  <a:pt x="15314" y="24050"/>
                </a:cubicBezTo>
                <a:cubicBezTo>
                  <a:pt x="15445" y="24031"/>
                  <a:pt x="15543" y="24017"/>
                  <a:pt x="15640" y="24002"/>
                </a:cubicBezTo>
                <a:cubicBezTo>
                  <a:pt x="15844" y="23795"/>
                  <a:pt x="16031" y="23566"/>
                  <a:pt x="16257" y="23387"/>
                </a:cubicBezTo>
                <a:cubicBezTo>
                  <a:pt x="16580" y="23129"/>
                  <a:pt x="16791" y="22796"/>
                  <a:pt x="16958" y="22438"/>
                </a:cubicBezTo>
                <a:cubicBezTo>
                  <a:pt x="17072" y="22199"/>
                  <a:pt x="17235" y="22070"/>
                  <a:pt x="17453" y="22043"/>
                </a:cubicBezTo>
                <a:cubicBezTo>
                  <a:pt x="17497" y="21831"/>
                  <a:pt x="17532" y="21654"/>
                  <a:pt x="17570" y="21473"/>
                </a:cubicBezTo>
                <a:cubicBezTo>
                  <a:pt x="17670" y="21504"/>
                  <a:pt x="17749" y="21528"/>
                  <a:pt x="17851" y="21559"/>
                </a:cubicBezTo>
                <a:cubicBezTo>
                  <a:pt x="17827" y="21466"/>
                  <a:pt x="17779" y="21358"/>
                  <a:pt x="17800" y="21342"/>
                </a:cubicBezTo>
                <a:cubicBezTo>
                  <a:pt x="18030" y="21170"/>
                  <a:pt x="17905" y="20946"/>
                  <a:pt x="17907" y="20741"/>
                </a:cubicBezTo>
                <a:cubicBezTo>
                  <a:pt x="17907" y="20699"/>
                  <a:pt x="17921" y="20659"/>
                  <a:pt x="17931" y="20607"/>
                </a:cubicBezTo>
                <a:cubicBezTo>
                  <a:pt x="17993" y="20633"/>
                  <a:pt x="18045" y="20659"/>
                  <a:pt x="18099" y="20675"/>
                </a:cubicBezTo>
                <a:cubicBezTo>
                  <a:pt x="18149" y="20691"/>
                  <a:pt x="18201" y="20698"/>
                  <a:pt x="18269" y="20711"/>
                </a:cubicBezTo>
                <a:cubicBezTo>
                  <a:pt x="18281" y="20622"/>
                  <a:pt x="18292" y="20566"/>
                  <a:pt x="18295" y="20509"/>
                </a:cubicBezTo>
                <a:cubicBezTo>
                  <a:pt x="18313" y="20107"/>
                  <a:pt x="18315" y="20115"/>
                  <a:pt x="18698" y="19982"/>
                </a:cubicBezTo>
                <a:cubicBezTo>
                  <a:pt x="18794" y="19949"/>
                  <a:pt x="18864" y="19850"/>
                  <a:pt x="18953" y="19777"/>
                </a:cubicBezTo>
                <a:cubicBezTo>
                  <a:pt x="18852" y="19670"/>
                  <a:pt x="18786" y="19601"/>
                  <a:pt x="18696" y="19507"/>
                </a:cubicBezTo>
                <a:cubicBezTo>
                  <a:pt x="18846" y="19422"/>
                  <a:pt x="18968" y="19351"/>
                  <a:pt x="19140" y="19252"/>
                </a:cubicBezTo>
                <a:cubicBezTo>
                  <a:pt x="19083" y="19151"/>
                  <a:pt x="19050" y="19017"/>
                  <a:pt x="18964" y="18954"/>
                </a:cubicBezTo>
                <a:cubicBezTo>
                  <a:pt x="18807" y="18840"/>
                  <a:pt x="18863" y="18695"/>
                  <a:pt x="18869" y="18559"/>
                </a:cubicBezTo>
                <a:cubicBezTo>
                  <a:pt x="18872" y="18525"/>
                  <a:pt x="18953" y="18469"/>
                  <a:pt x="18997" y="18469"/>
                </a:cubicBezTo>
                <a:cubicBezTo>
                  <a:pt x="18998" y="18469"/>
                  <a:pt x="18999" y="18469"/>
                  <a:pt x="19000" y="18469"/>
                </a:cubicBezTo>
                <a:cubicBezTo>
                  <a:pt x="19044" y="18470"/>
                  <a:pt x="19118" y="18523"/>
                  <a:pt x="19128" y="18565"/>
                </a:cubicBezTo>
                <a:cubicBezTo>
                  <a:pt x="19151" y="18689"/>
                  <a:pt x="19150" y="18819"/>
                  <a:pt x="19159" y="18946"/>
                </a:cubicBezTo>
                <a:cubicBezTo>
                  <a:pt x="19254" y="18821"/>
                  <a:pt x="19327" y="18685"/>
                  <a:pt x="19321" y="18554"/>
                </a:cubicBezTo>
                <a:cubicBezTo>
                  <a:pt x="19316" y="18459"/>
                  <a:pt x="19207" y="18369"/>
                  <a:pt x="19105" y="18220"/>
                </a:cubicBezTo>
                <a:cubicBezTo>
                  <a:pt x="19308" y="18153"/>
                  <a:pt x="19468" y="18100"/>
                  <a:pt x="19636" y="18045"/>
                </a:cubicBezTo>
                <a:cubicBezTo>
                  <a:pt x="19583" y="17979"/>
                  <a:pt x="19539" y="17924"/>
                  <a:pt x="19516" y="17898"/>
                </a:cubicBezTo>
                <a:cubicBezTo>
                  <a:pt x="19615" y="17706"/>
                  <a:pt x="19711" y="17538"/>
                  <a:pt x="19793" y="17362"/>
                </a:cubicBezTo>
                <a:cubicBezTo>
                  <a:pt x="19888" y="17162"/>
                  <a:pt x="19970" y="16956"/>
                  <a:pt x="20082" y="16695"/>
                </a:cubicBezTo>
                <a:cubicBezTo>
                  <a:pt x="20082" y="16695"/>
                  <a:pt x="20055" y="16621"/>
                  <a:pt x="20024" y="16537"/>
                </a:cubicBezTo>
                <a:lnTo>
                  <a:pt x="20024" y="16537"/>
                </a:lnTo>
                <a:cubicBezTo>
                  <a:pt x="20175" y="16544"/>
                  <a:pt x="20295" y="16550"/>
                  <a:pt x="20436" y="16559"/>
                </a:cubicBezTo>
                <a:cubicBezTo>
                  <a:pt x="20402" y="16365"/>
                  <a:pt x="20376" y="16215"/>
                  <a:pt x="20352" y="16074"/>
                </a:cubicBezTo>
                <a:cubicBezTo>
                  <a:pt x="20436" y="15997"/>
                  <a:pt x="20517" y="15923"/>
                  <a:pt x="20592" y="15855"/>
                </a:cubicBezTo>
                <a:cubicBezTo>
                  <a:pt x="20467" y="15778"/>
                  <a:pt x="20371" y="15720"/>
                  <a:pt x="20224" y="15630"/>
                </a:cubicBezTo>
                <a:cubicBezTo>
                  <a:pt x="20344" y="15502"/>
                  <a:pt x="20421" y="15372"/>
                  <a:pt x="20535" y="15308"/>
                </a:cubicBezTo>
                <a:cubicBezTo>
                  <a:pt x="20728" y="15200"/>
                  <a:pt x="20761" y="15054"/>
                  <a:pt x="20730" y="14863"/>
                </a:cubicBezTo>
                <a:cubicBezTo>
                  <a:pt x="20715" y="14762"/>
                  <a:pt x="20707" y="14662"/>
                  <a:pt x="20699" y="14604"/>
                </a:cubicBezTo>
                <a:cubicBezTo>
                  <a:pt x="20801" y="14495"/>
                  <a:pt x="20879" y="14411"/>
                  <a:pt x="20954" y="14330"/>
                </a:cubicBezTo>
                <a:cubicBezTo>
                  <a:pt x="20889" y="14278"/>
                  <a:pt x="20847" y="14257"/>
                  <a:pt x="20822" y="14225"/>
                </a:cubicBezTo>
                <a:cubicBezTo>
                  <a:pt x="20798" y="14193"/>
                  <a:pt x="20792" y="14148"/>
                  <a:pt x="20780" y="14116"/>
                </a:cubicBezTo>
                <a:cubicBezTo>
                  <a:pt x="21088" y="13590"/>
                  <a:pt x="21089" y="13590"/>
                  <a:pt x="21083" y="12985"/>
                </a:cubicBezTo>
                <a:cubicBezTo>
                  <a:pt x="21082" y="12832"/>
                  <a:pt x="21164" y="12757"/>
                  <a:pt x="21291" y="12681"/>
                </a:cubicBezTo>
                <a:cubicBezTo>
                  <a:pt x="21391" y="12619"/>
                  <a:pt x="21451" y="12495"/>
                  <a:pt x="21566" y="12355"/>
                </a:cubicBezTo>
                <a:lnTo>
                  <a:pt x="21222" y="12355"/>
                </a:lnTo>
                <a:cubicBezTo>
                  <a:pt x="21207" y="12222"/>
                  <a:pt x="21412" y="12097"/>
                  <a:pt x="21241" y="11959"/>
                </a:cubicBezTo>
                <a:cubicBezTo>
                  <a:pt x="21238" y="11957"/>
                  <a:pt x="21322" y="11845"/>
                  <a:pt x="21366" y="11786"/>
                </a:cubicBezTo>
                <a:cubicBezTo>
                  <a:pt x="21398" y="11794"/>
                  <a:pt x="21429" y="11799"/>
                  <a:pt x="21457" y="11799"/>
                </a:cubicBezTo>
                <a:cubicBezTo>
                  <a:pt x="21547" y="11799"/>
                  <a:pt x="21611" y="11752"/>
                  <a:pt x="21619" y="11642"/>
                </a:cubicBezTo>
                <a:cubicBezTo>
                  <a:pt x="21624" y="11590"/>
                  <a:pt x="21561" y="11496"/>
                  <a:pt x="21511" y="11484"/>
                </a:cubicBezTo>
                <a:cubicBezTo>
                  <a:pt x="21489" y="11477"/>
                  <a:pt x="21468" y="11474"/>
                  <a:pt x="21449" y="11474"/>
                </a:cubicBezTo>
                <a:cubicBezTo>
                  <a:pt x="21366" y="11474"/>
                  <a:pt x="21314" y="11531"/>
                  <a:pt x="21323" y="11645"/>
                </a:cubicBezTo>
                <a:cubicBezTo>
                  <a:pt x="21217" y="11537"/>
                  <a:pt x="21102" y="11413"/>
                  <a:pt x="21229" y="11269"/>
                </a:cubicBezTo>
                <a:cubicBezTo>
                  <a:pt x="21348" y="11134"/>
                  <a:pt x="21246" y="11028"/>
                  <a:pt x="21253" y="10915"/>
                </a:cubicBezTo>
                <a:cubicBezTo>
                  <a:pt x="21260" y="10777"/>
                  <a:pt x="21415" y="10654"/>
                  <a:pt x="21488" y="10515"/>
                </a:cubicBezTo>
                <a:cubicBezTo>
                  <a:pt x="21517" y="10455"/>
                  <a:pt x="21526" y="10363"/>
                  <a:pt x="21501" y="10304"/>
                </a:cubicBezTo>
                <a:cubicBezTo>
                  <a:pt x="21380" y="10026"/>
                  <a:pt x="21423" y="9740"/>
                  <a:pt x="21485" y="9467"/>
                </a:cubicBezTo>
                <a:cubicBezTo>
                  <a:pt x="21556" y="9150"/>
                  <a:pt x="21563" y="8850"/>
                  <a:pt x="21439" y="8546"/>
                </a:cubicBezTo>
                <a:cubicBezTo>
                  <a:pt x="21390" y="8425"/>
                  <a:pt x="21332" y="8300"/>
                  <a:pt x="21322" y="8172"/>
                </a:cubicBezTo>
                <a:cubicBezTo>
                  <a:pt x="21302" y="7947"/>
                  <a:pt x="21317" y="7719"/>
                  <a:pt x="21317" y="7541"/>
                </a:cubicBezTo>
                <a:cubicBezTo>
                  <a:pt x="21161" y="7470"/>
                  <a:pt x="21066" y="7428"/>
                  <a:pt x="20970" y="7386"/>
                </a:cubicBezTo>
                <a:cubicBezTo>
                  <a:pt x="21050" y="7293"/>
                  <a:pt x="21129" y="7202"/>
                  <a:pt x="21210" y="7111"/>
                </a:cubicBezTo>
                <a:cubicBezTo>
                  <a:pt x="20930" y="6782"/>
                  <a:pt x="21161" y="6253"/>
                  <a:pt x="20771" y="5958"/>
                </a:cubicBezTo>
                <a:cubicBezTo>
                  <a:pt x="20910" y="5579"/>
                  <a:pt x="20859" y="5454"/>
                  <a:pt x="20430" y="5108"/>
                </a:cubicBezTo>
                <a:cubicBezTo>
                  <a:pt x="20348" y="5175"/>
                  <a:pt x="20267" y="5238"/>
                  <a:pt x="20187" y="5303"/>
                </a:cubicBezTo>
                <a:cubicBezTo>
                  <a:pt x="20170" y="5288"/>
                  <a:pt x="20152" y="5274"/>
                  <a:pt x="20135" y="5259"/>
                </a:cubicBezTo>
                <a:cubicBezTo>
                  <a:pt x="20206" y="5123"/>
                  <a:pt x="20277" y="4985"/>
                  <a:pt x="20350" y="4843"/>
                </a:cubicBezTo>
                <a:cubicBezTo>
                  <a:pt x="20231" y="4706"/>
                  <a:pt x="20204" y="4472"/>
                  <a:pt x="19945" y="4472"/>
                </a:cubicBezTo>
                <a:cubicBezTo>
                  <a:pt x="19937" y="4472"/>
                  <a:pt x="19928" y="4472"/>
                  <a:pt x="19920" y="4472"/>
                </a:cubicBezTo>
                <a:cubicBezTo>
                  <a:pt x="19919" y="4472"/>
                  <a:pt x="19917" y="4472"/>
                  <a:pt x="19916" y="4472"/>
                </a:cubicBezTo>
                <a:cubicBezTo>
                  <a:pt x="19850" y="4472"/>
                  <a:pt x="19758" y="4353"/>
                  <a:pt x="19714" y="4272"/>
                </a:cubicBezTo>
                <a:cubicBezTo>
                  <a:pt x="19641" y="4133"/>
                  <a:pt x="19600" y="3977"/>
                  <a:pt x="19550" y="3839"/>
                </a:cubicBezTo>
                <a:cubicBezTo>
                  <a:pt x="19539" y="3835"/>
                  <a:pt x="19527" y="3833"/>
                  <a:pt x="19515" y="3833"/>
                </a:cubicBezTo>
                <a:cubicBezTo>
                  <a:pt x="19458" y="3833"/>
                  <a:pt x="19390" y="3869"/>
                  <a:pt x="19340" y="3869"/>
                </a:cubicBezTo>
                <a:cubicBezTo>
                  <a:pt x="19298" y="3869"/>
                  <a:pt x="19268" y="3843"/>
                  <a:pt x="19268" y="3749"/>
                </a:cubicBezTo>
                <a:cubicBezTo>
                  <a:pt x="19268" y="3660"/>
                  <a:pt x="19300" y="3636"/>
                  <a:pt x="19343" y="3636"/>
                </a:cubicBezTo>
                <a:cubicBezTo>
                  <a:pt x="19393" y="3636"/>
                  <a:pt x="19457" y="3667"/>
                  <a:pt x="19508" y="3667"/>
                </a:cubicBezTo>
                <a:cubicBezTo>
                  <a:pt x="19532" y="3667"/>
                  <a:pt x="19552" y="3660"/>
                  <a:pt x="19567" y="3642"/>
                </a:cubicBezTo>
                <a:cubicBezTo>
                  <a:pt x="19521" y="3472"/>
                  <a:pt x="19474" y="3311"/>
                  <a:pt x="19422" y="3128"/>
                </a:cubicBezTo>
                <a:cubicBezTo>
                  <a:pt x="19414" y="3129"/>
                  <a:pt x="19406" y="3129"/>
                  <a:pt x="19398" y="3129"/>
                </a:cubicBezTo>
                <a:cubicBezTo>
                  <a:pt x="19123" y="3129"/>
                  <a:pt x="19026" y="2899"/>
                  <a:pt x="18935" y="2684"/>
                </a:cubicBezTo>
                <a:cubicBezTo>
                  <a:pt x="18822" y="2725"/>
                  <a:pt x="18742" y="2754"/>
                  <a:pt x="18645" y="2789"/>
                </a:cubicBezTo>
                <a:cubicBezTo>
                  <a:pt x="18542" y="2409"/>
                  <a:pt x="18454" y="2033"/>
                  <a:pt x="18055" y="1837"/>
                </a:cubicBezTo>
                <a:cubicBezTo>
                  <a:pt x="17985" y="1920"/>
                  <a:pt x="17916" y="2002"/>
                  <a:pt x="17812" y="2126"/>
                </a:cubicBezTo>
                <a:cubicBezTo>
                  <a:pt x="17670" y="1841"/>
                  <a:pt x="17565" y="1586"/>
                  <a:pt x="17420" y="1357"/>
                </a:cubicBezTo>
                <a:cubicBezTo>
                  <a:pt x="17315" y="1191"/>
                  <a:pt x="17176" y="1027"/>
                  <a:pt x="17013" y="928"/>
                </a:cubicBezTo>
                <a:cubicBezTo>
                  <a:pt x="16988" y="913"/>
                  <a:pt x="16957" y="907"/>
                  <a:pt x="16924" y="907"/>
                </a:cubicBezTo>
                <a:cubicBezTo>
                  <a:pt x="16833" y="907"/>
                  <a:pt x="16722" y="949"/>
                  <a:pt x="16653" y="957"/>
                </a:cubicBezTo>
                <a:cubicBezTo>
                  <a:pt x="16565" y="810"/>
                  <a:pt x="16508" y="593"/>
                  <a:pt x="16374" y="518"/>
                </a:cubicBezTo>
                <a:cubicBezTo>
                  <a:pt x="16001" y="309"/>
                  <a:pt x="15620" y="58"/>
                  <a:pt x="15180" y="58"/>
                </a:cubicBezTo>
                <a:cubicBezTo>
                  <a:pt x="15160" y="58"/>
                  <a:pt x="15139" y="59"/>
                  <a:pt x="15118" y="60"/>
                </a:cubicBezTo>
                <a:cubicBezTo>
                  <a:pt x="15092" y="61"/>
                  <a:pt x="15066" y="62"/>
                  <a:pt x="15041" y="62"/>
                </a:cubicBezTo>
                <a:cubicBezTo>
                  <a:pt x="14809" y="62"/>
                  <a:pt x="14587" y="16"/>
                  <a:pt x="14352" y="5"/>
                </a:cubicBezTo>
                <a:cubicBezTo>
                  <a:pt x="14291" y="138"/>
                  <a:pt x="14234" y="263"/>
                  <a:pt x="14187" y="368"/>
                </a:cubicBezTo>
                <a:cubicBezTo>
                  <a:pt x="14048" y="358"/>
                  <a:pt x="13892" y="317"/>
                  <a:pt x="13749" y="298"/>
                </a:cubicBezTo>
                <a:cubicBezTo>
                  <a:pt x="13803" y="192"/>
                  <a:pt x="13842" y="140"/>
                  <a:pt x="13837" y="97"/>
                </a:cubicBezTo>
                <a:cubicBezTo>
                  <a:pt x="13833" y="60"/>
                  <a:pt x="13767" y="19"/>
                  <a:pt x="13721" y="1"/>
                </a:cubicBezTo>
                <a:cubicBezTo>
                  <a:pt x="13720" y="1"/>
                  <a:pt x="13719" y="1"/>
                  <a:pt x="137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3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30" name="Google Shape;930;p33"/>
          <p:cNvSpPr txBox="1"/>
          <p:nvPr>
            <p:ph idx="2" type="title"/>
          </p:nvPr>
        </p:nvSpPr>
        <p:spPr>
          <a:xfrm>
            <a:off x="7200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1" name="Google Shape;931;p33"/>
          <p:cNvSpPr txBox="1"/>
          <p:nvPr>
            <p:ph idx="1" type="subTitle"/>
          </p:nvPr>
        </p:nvSpPr>
        <p:spPr>
          <a:xfrm>
            <a:off x="720000" y="3079425"/>
            <a:ext cx="2336400" cy="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33"/>
          <p:cNvSpPr txBox="1"/>
          <p:nvPr>
            <p:ph idx="3" type="title"/>
          </p:nvPr>
        </p:nvSpPr>
        <p:spPr>
          <a:xfrm>
            <a:off x="34038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3" name="Google Shape;933;p33"/>
          <p:cNvSpPr txBox="1"/>
          <p:nvPr>
            <p:ph idx="4" type="subTitle"/>
          </p:nvPr>
        </p:nvSpPr>
        <p:spPr>
          <a:xfrm>
            <a:off x="3403800" y="3079425"/>
            <a:ext cx="2336400" cy="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34" name="Google Shape;934;p33"/>
          <p:cNvSpPr txBox="1"/>
          <p:nvPr>
            <p:ph idx="5" type="title"/>
          </p:nvPr>
        </p:nvSpPr>
        <p:spPr>
          <a:xfrm>
            <a:off x="60876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5" name="Google Shape;935;p33"/>
          <p:cNvSpPr txBox="1"/>
          <p:nvPr>
            <p:ph idx="6" type="subTitle"/>
          </p:nvPr>
        </p:nvSpPr>
        <p:spPr>
          <a:xfrm>
            <a:off x="6087600" y="3079425"/>
            <a:ext cx="2336400" cy="7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36" name="Google Shape;936;p33"/>
          <p:cNvGrpSpPr/>
          <p:nvPr/>
        </p:nvGrpSpPr>
        <p:grpSpPr>
          <a:xfrm>
            <a:off x="214179" y="4104179"/>
            <a:ext cx="2424397" cy="746854"/>
            <a:chOff x="2427134" y="2309104"/>
            <a:chExt cx="1113437" cy="342987"/>
          </a:xfrm>
        </p:grpSpPr>
        <p:sp>
          <p:nvSpPr>
            <p:cNvPr id="937" name="Google Shape;937;p33"/>
            <p:cNvSpPr/>
            <p:nvPr/>
          </p:nvSpPr>
          <p:spPr>
            <a:xfrm>
              <a:off x="2427134" y="2309104"/>
              <a:ext cx="1089545" cy="342987"/>
            </a:xfrm>
            <a:custGeom>
              <a:rect b="b" l="l" r="r" t="t"/>
              <a:pathLst>
                <a:path extrusionOk="0" h="8107" w="25753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519756" y="2320993"/>
              <a:ext cx="20815" cy="33254"/>
            </a:xfrm>
            <a:custGeom>
              <a:rect b="b" l="l" r="r" t="t"/>
              <a:pathLst>
                <a:path extrusionOk="0" h="786" w="492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2465254" y="2446649"/>
              <a:ext cx="17981" cy="40488"/>
            </a:xfrm>
            <a:custGeom>
              <a:rect b="b" l="l" r="r" t="t"/>
              <a:pathLst>
                <a:path extrusionOk="0" h="957" w="425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3118289" y="2428245"/>
              <a:ext cx="14681" cy="13158"/>
            </a:xfrm>
            <a:custGeom>
              <a:rect b="b" l="l" r="r" t="t"/>
              <a:pathLst>
                <a:path extrusionOk="0" h="311" w="347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3128697" y="2440684"/>
              <a:ext cx="762" cy="762"/>
            </a:xfrm>
            <a:custGeom>
              <a:rect b="b" l="l" r="r" t="t"/>
              <a:pathLst>
                <a:path extrusionOk="0" h="18" w="18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2" name="Google Shape;942;p33"/>
          <p:cNvSpPr/>
          <p:nvPr/>
        </p:nvSpPr>
        <p:spPr>
          <a:xfrm>
            <a:off x="433599" y="4599597"/>
            <a:ext cx="901381" cy="1167391"/>
          </a:xfrm>
          <a:custGeom>
            <a:rect b="b" l="l" r="r" t="t"/>
            <a:pathLst>
              <a:path extrusionOk="0" h="10057" w="7765">
                <a:moveTo>
                  <a:pt x="7157" y="0"/>
                </a:moveTo>
                <a:cubicBezTo>
                  <a:pt x="7250" y="130"/>
                  <a:pt x="7275" y="201"/>
                  <a:pt x="7325" y="228"/>
                </a:cubicBezTo>
                <a:cubicBezTo>
                  <a:pt x="7764" y="467"/>
                  <a:pt x="7717" y="833"/>
                  <a:pt x="7584" y="1214"/>
                </a:cubicBezTo>
                <a:cubicBezTo>
                  <a:pt x="7515" y="1415"/>
                  <a:pt x="7485" y="1592"/>
                  <a:pt x="7540" y="1816"/>
                </a:cubicBezTo>
                <a:cubicBezTo>
                  <a:pt x="7583" y="1989"/>
                  <a:pt x="7497" y="2214"/>
                  <a:pt x="7414" y="2391"/>
                </a:cubicBezTo>
                <a:cubicBezTo>
                  <a:pt x="7248" y="2746"/>
                  <a:pt x="7056" y="3091"/>
                  <a:pt x="6849" y="3425"/>
                </a:cubicBezTo>
                <a:cubicBezTo>
                  <a:pt x="6779" y="3538"/>
                  <a:pt x="6636" y="3607"/>
                  <a:pt x="6490" y="3725"/>
                </a:cubicBezTo>
                <a:cubicBezTo>
                  <a:pt x="6560" y="3936"/>
                  <a:pt x="6447" y="4172"/>
                  <a:pt x="6284" y="4402"/>
                </a:cubicBezTo>
                <a:cubicBezTo>
                  <a:pt x="5804" y="5084"/>
                  <a:pt x="5359" y="5793"/>
                  <a:pt x="4840" y="6443"/>
                </a:cubicBezTo>
                <a:cubicBezTo>
                  <a:pt x="4291" y="7130"/>
                  <a:pt x="3674" y="7760"/>
                  <a:pt x="3087" y="8417"/>
                </a:cubicBezTo>
                <a:cubicBezTo>
                  <a:pt x="2970" y="8547"/>
                  <a:pt x="2851" y="8677"/>
                  <a:pt x="2743" y="8815"/>
                </a:cubicBezTo>
                <a:cubicBezTo>
                  <a:pt x="2296" y="9385"/>
                  <a:pt x="1709" y="9753"/>
                  <a:pt x="1054" y="10057"/>
                </a:cubicBezTo>
                <a:cubicBezTo>
                  <a:pt x="788" y="9761"/>
                  <a:pt x="517" y="9523"/>
                  <a:pt x="85" y="9744"/>
                </a:cubicBezTo>
                <a:cubicBezTo>
                  <a:pt x="18" y="9402"/>
                  <a:pt x="1" y="9120"/>
                  <a:pt x="90" y="8810"/>
                </a:cubicBezTo>
                <a:cubicBezTo>
                  <a:pt x="368" y="7862"/>
                  <a:pt x="773" y="6962"/>
                  <a:pt x="1327" y="6160"/>
                </a:cubicBezTo>
                <a:cubicBezTo>
                  <a:pt x="2155" y="4963"/>
                  <a:pt x="2977" y="3750"/>
                  <a:pt x="4043" y="2737"/>
                </a:cubicBezTo>
                <a:cubicBezTo>
                  <a:pt x="4159" y="2626"/>
                  <a:pt x="4273" y="2498"/>
                  <a:pt x="4411" y="2430"/>
                </a:cubicBezTo>
                <a:cubicBezTo>
                  <a:pt x="4908" y="2191"/>
                  <a:pt x="5189" y="1774"/>
                  <a:pt x="5505" y="1344"/>
                </a:cubicBezTo>
                <a:cubicBezTo>
                  <a:pt x="5748" y="1016"/>
                  <a:pt x="6016" y="591"/>
                  <a:pt x="6529" y="550"/>
                </a:cubicBezTo>
                <a:cubicBezTo>
                  <a:pt x="6573" y="546"/>
                  <a:pt x="6623" y="518"/>
                  <a:pt x="6656" y="487"/>
                </a:cubicBezTo>
                <a:cubicBezTo>
                  <a:pt x="6821" y="333"/>
                  <a:pt x="6979" y="174"/>
                  <a:pt x="7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33"/>
          <p:cNvSpPr/>
          <p:nvPr/>
        </p:nvSpPr>
        <p:spPr>
          <a:xfrm>
            <a:off x="529877" y="4387948"/>
            <a:ext cx="522139" cy="558473"/>
          </a:xfrm>
          <a:custGeom>
            <a:rect b="b" l="l" r="r" t="t"/>
            <a:pathLst>
              <a:path extrusionOk="0" h="7958" w="744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34"/>
          <p:cNvGrpSpPr/>
          <p:nvPr/>
        </p:nvGrpSpPr>
        <p:grpSpPr>
          <a:xfrm>
            <a:off x="6038141" y="-1505952"/>
            <a:ext cx="5104094" cy="3839948"/>
            <a:chOff x="5939093" y="2966412"/>
            <a:chExt cx="1381763" cy="1039538"/>
          </a:xfrm>
        </p:grpSpPr>
        <p:sp>
          <p:nvSpPr>
            <p:cNvPr id="946" name="Google Shape;946;p34"/>
            <p:cNvSpPr/>
            <p:nvPr/>
          </p:nvSpPr>
          <p:spPr>
            <a:xfrm>
              <a:off x="6096989" y="3431596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6096904" y="3431511"/>
              <a:ext cx="127" cy="127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6318305" y="3538806"/>
              <a:ext cx="381" cy="338"/>
            </a:xfrm>
            <a:custGeom>
              <a:rect b="b" l="l" r="r" t="t"/>
              <a:pathLst>
                <a:path extrusionOk="0" h="8" w="9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6702764" y="3597911"/>
              <a:ext cx="508" cy="254"/>
            </a:xfrm>
            <a:custGeom>
              <a:rect b="b" l="l" r="r" t="t"/>
              <a:pathLst>
                <a:path extrusionOk="0" h="6" w="12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6661513" y="3715656"/>
              <a:ext cx="423" cy="508"/>
            </a:xfrm>
            <a:custGeom>
              <a:rect b="b" l="l" r="r" t="t"/>
              <a:pathLst>
                <a:path extrusionOk="0" h="12" w="1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5939093" y="2966412"/>
              <a:ext cx="1381763" cy="1039538"/>
            </a:xfrm>
            <a:custGeom>
              <a:rect b="b" l="l" r="r" t="t"/>
              <a:pathLst>
                <a:path extrusionOk="0" h="24571" w="3266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6669425" y="3650882"/>
              <a:ext cx="20731" cy="21577"/>
            </a:xfrm>
            <a:custGeom>
              <a:rect b="b" l="l" r="r" t="t"/>
              <a:pathLst>
                <a:path extrusionOk="0" h="510" w="49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802782" y="3573753"/>
              <a:ext cx="15273" cy="14935"/>
            </a:xfrm>
            <a:custGeom>
              <a:rect b="b" l="l" r="r" t="t"/>
              <a:pathLst>
                <a:path extrusionOk="0" h="353" w="361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310986" y="3109415"/>
              <a:ext cx="13538" cy="16246"/>
            </a:xfrm>
            <a:custGeom>
              <a:rect b="b" l="l" r="r" t="t"/>
              <a:pathLst>
                <a:path extrusionOk="0" h="384" w="32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691933" y="3581580"/>
              <a:ext cx="12142" cy="16035"/>
            </a:xfrm>
            <a:custGeom>
              <a:rect b="b" l="l" r="r" t="t"/>
              <a:pathLst>
                <a:path extrusionOk="0" h="379" w="287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702764" y="3597615"/>
              <a:ext cx="465" cy="423"/>
            </a:xfrm>
            <a:custGeom>
              <a:rect b="b" l="l" r="r" t="t"/>
              <a:pathLst>
                <a:path extrusionOk="0" h="10" w="11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318305" y="3538933"/>
              <a:ext cx="465" cy="212"/>
            </a:xfrm>
            <a:custGeom>
              <a:rect b="b" l="l" r="r" t="t"/>
              <a:pathLst>
                <a:path extrusionOk="0" h="5" w="11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6317290" y="3537791"/>
              <a:ext cx="10704" cy="9900"/>
            </a:xfrm>
            <a:custGeom>
              <a:rect b="b" l="l" r="r" t="t"/>
              <a:pathLst>
                <a:path extrusionOk="0" h="234" w="253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6435162" y="3501278"/>
              <a:ext cx="11888" cy="10746"/>
            </a:xfrm>
            <a:custGeom>
              <a:rect b="b" l="l" r="r" t="t"/>
              <a:pathLst>
                <a:path extrusionOk="0" h="254" w="281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698364" y="3575488"/>
              <a:ext cx="9435" cy="9096"/>
            </a:xfrm>
            <a:custGeom>
              <a:rect b="b" l="l" r="r" t="t"/>
              <a:pathLst>
                <a:path extrusionOk="0" h="215" w="223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173060" y="3179732"/>
              <a:ext cx="11677" cy="10238"/>
            </a:xfrm>
            <a:custGeom>
              <a:rect b="b" l="l" r="r" t="t"/>
              <a:pathLst>
                <a:path extrusionOk="0" h="242" w="276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6302778" y="3153374"/>
              <a:ext cx="15315" cy="10704"/>
            </a:xfrm>
            <a:custGeom>
              <a:rect b="b" l="l" r="r" t="t"/>
              <a:pathLst>
                <a:path extrusionOk="0" h="253" w="362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6515760" y="3481774"/>
              <a:ext cx="9350" cy="7785"/>
            </a:xfrm>
            <a:custGeom>
              <a:rect b="b" l="l" r="r" t="t"/>
              <a:pathLst>
                <a:path extrusionOk="0" h="184" w="221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6167348" y="3540879"/>
              <a:ext cx="5627" cy="4485"/>
            </a:xfrm>
            <a:custGeom>
              <a:rect b="b" l="l" r="r" t="t"/>
              <a:pathLst>
                <a:path extrusionOk="0" h="106" w="133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6690537" y="3593977"/>
              <a:ext cx="4062" cy="6346"/>
            </a:xfrm>
            <a:custGeom>
              <a:rect b="b" l="l" r="r" t="t"/>
              <a:pathLst>
                <a:path extrusionOk="0" h="150" w="96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803544" y="3625454"/>
              <a:ext cx="7235" cy="5542"/>
            </a:xfrm>
            <a:custGeom>
              <a:rect b="b" l="l" r="r" t="t"/>
              <a:pathLst>
                <a:path extrusionOk="0" h="131" w="171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322748" y="3090588"/>
              <a:ext cx="5838" cy="5119"/>
            </a:xfrm>
            <a:custGeom>
              <a:rect b="b" l="l" r="r" t="t"/>
              <a:pathLst>
                <a:path extrusionOk="0" h="121" w="138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5995956" y="3093042"/>
              <a:ext cx="7488" cy="5712"/>
            </a:xfrm>
            <a:custGeom>
              <a:rect b="b" l="l" r="r" t="t"/>
              <a:pathLst>
                <a:path extrusionOk="0" h="135" w="177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7006202" y="3894115"/>
              <a:ext cx="6092" cy="4781"/>
            </a:xfrm>
            <a:custGeom>
              <a:rect b="b" l="l" r="r" t="t"/>
              <a:pathLst>
                <a:path extrusionOk="0" h="113" w="144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accent1">
                <a:alpha val="220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34"/>
          <p:cNvGrpSpPr/>
          <p:nvPr/>
        </p:nvGrpSpPr>
        <p:grpSpPr>
          <a:xfrm rot="1842278">
            <a:off x="-1450713" y="3871253"/>
            <a:ext cx="4754125" cy="1464507"/>
            <a:chOff x="2427134" y="2309104"/>
            <a:chExt cx="1113437" cy="342987"/>
          </a:xfrm>
        </p:grpSpPr>
        <p:sp>
          <p:nvSpPr>
            <p:cNvPr id="971" name="Google Shape;971;p34"/>
            <p:cNvSpPr/>
            <p:nvPr/>
          </p:nvSpPr>
          <p:spPr>
            <a:xfrm>
              <a:off x="2427134" y="2309104"/>
              <a:ext cx="1089545" cy="342987"/>
            </a:xfrm>
            <a:custGeom>
              <a:rect b="b" l="l" r="r" t="t"/>
              <a:pathLst>
                <a:path extrusionOk="0" h="8107" w="25753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3519756" y="2320993"/>
              <a:ext cx="20815" cy="33254"/>
            </a:xfrm>
            <a:custGeom>
              <a:rect b="b" l="l" r="r" t="t"/>
              <a:pathLst>
                <a:path extrusionOk="0" h="786" w="492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2465254" y="2446649"/>
              <a:ext cx="17981" cy="40488"/>
            </a:xfrm>
            <a:custGeom>
              <a:rect b="b" l="l" r="r" t="t"/>
              <a:pathLst>
                <a:path extrusionOk="0" h="957" w="425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3118289" y="2428245"/>
              <a:ext cx="14681" cy="13158"/>
            </a:xfrm>
            <a:custGeom>
              <a:rect b="b" l="l" r="r" t="t"/>
              <a:pathLst>
                <a:path extrusionOk="0" h="311" w="347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3128697" y="2440684"/>
              <a:ext cx="762" cy="762"/>
            </a:xfrm>
            <a:custGeom>
              <a:rect b="b" l="l" r="r" t="t"/>
              <a:pathLst>
                <a:path extrusionOk="0" h="18" w="18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6" name="Google Shape;976;p3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77" name="Google Shape;977;p34"/>
          <p:cNvSpPr txBox="1"/>
          <p:nvPr>
            <p:ph idx="2" type="title"/>
          </p:nvPr>
        </p:nvSpPr>
        <p:spPr>
          <a:xfrm>
            <a:off x="720000" y="3244200"/>
            <a:ext cx="2343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8" name="Google Shape;978;p34"/>
          <p:cNvSpPr txBox="1"/>
          <p:nvPr>
            <p:ph idx="1" type="subTitle"/>
          </p:nvPr>
        </p:nvSpPr>
        <p:spPr>
          <a:xfrm>
            <a:off x="720000" y="3690847"/>
            <a:ext cx="23433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34"/>
          <p:cNvSpPr txBox="1"/>
          <p:nvPr>
            <p:ph idx="3" type="title"/>
          </p:nvPr>
        </p:nvSpPr>
        <p:spPr>
          <a:xfrm>
            <a:off x="3343026" y="3244200"/>
            <a:ext cx="2343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0" name="Google Shape;980;p34"/>
          <p:cNvSpPr txBox="1"/>
          <p:nvPr>
            <p:ph idx="4" type="subTitle"/>
          </p:nvPr>
        </p:nvSpPr>
        <p:spPr>
          <a:xfrm>
            <a:off x="3343026" y="3690840"/>
            <a:ext cx="23433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81" name="Google Shape;981;p34"/>
          <p:cNvSpPr txBox="1"/>
          <p:nvPr>
            <p:ph idx="5" type="title"/>
          </p:nvPr>
        </p:nvSpPr>
        <p:spPr>
          <a:xfrm>
            <a:off x="6080688" y="3244200"/>
            <a:ext cx="2343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2" name="Google Shape;982;p34"/>
          <p:cNvSpPr txBox="1"/>
          <p:nvPr>
            <p:ph idx="6" type="subTitle"/>
          </p:nvPr>
        </p:nvSpPr>
        <p:spPr>
          <a:xfrm>
            <a:off x="6080688" y="3690847"/>
            <a:ext cx="23433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35"/>
          <p:cNvGrpSpPr/>
          <p:nvPr/>
        </p:nvGrpSpPr>
        <p:grpSpPr>
          <a:xfrm rot="-2138044">
            <a:off x="7275286" y="-2578657"/>
            <a:ext cx="3433171" cy="5517806"/>
            <a:chOff x="3808047" y="101944"/>
            <a:chExt cx="987796" cy="1587589"/>
          </a:xfrm>
        </p:grpSpPr>
        <p:sp>
          <p:nvSpPr>
            <p:cNvPr id="985" name="Google Shape;985;p35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2" name="Google Shape;1022;p3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23" name="Google Shape;1023;p35"/>
          <p:cNvSpPr txBox="1"/>
          <p:nvPr>
            <p:ph idx="2" type="title"/>
          </p:nvPr>
        </p:nvSpPr>
        <p:spPr>
          <a:xfrm>
            <a:off x="1670997" y="1693025"/>
            <a:ext cx="2616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4" name="Google Shape;1024;p35"/>
          <p:cNvSpPr txBox="1"/>
          <p:nvPr>
            <p:ph idx="1" type="subTitle"/>
          </p:nvPr>
        </p:nvSpPr>
        <p:spPr>
          <a:xfrm>
            <a:off x="1670997" y="2136675"/>
            <a:ext cx="26166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25" name="Google Shape;1025;p35"/>
          <p:cNvSpPr txBox="1"/>
          <p:nvPr>
            <p:ph idx="3" type="title"/>
          </p:nvPr>
        </p:nvSpPr>
        <p:spPr>
          <a:xfrm>
            <a:off x="5526874" y="1693025"/>
            <a:ext cx="2616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6" name="Google Shape;1026;p35"/>
          <p:cNvSpPr txBox="1"/>
          <p:nvPr>
            <p:ph idx="4" type="subTitle"/>
          </p:nvPr>
        </p:nvSpPr>
        <p:spPr>
          <a:xfrm>
            <a:off x="5526874" y="2136675"/>
            <a:ext cx="26166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35"/>
          <p:cNvSpPr txBox="1"/>
          <p:nvPr>
            <p:ph idx="5" type="title"/>
          </p:nvPr>
        </p:nvSpPr>
        <p:spPr>
          <a:xfrm>
            <a:off x="1670997" y="3442625"/>
            <a:ext cx="2616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8" name="Google Shape;1028;p35"/>
          <p:cNvSpPr txBox="1"/>
          <p:nvPr>
            <p:ph idx="6" type="subTitle"/>
          </p:nvPr>
        </p:nvSpPr>
        <p:spPr>
          <a:xfrm>
            <a:off x="1670997" y="3886275"/>
            <a:ext cx="26166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35"/>
          <p:cNvSpPr txBox="1"/>
          <p:nvPr>
            <p:ph idx="7" type="title"/>
          </p:nvPr>
        </p:nvSpPr>
        <p:spPr>
          <a:xfrm>
            <a:off x="5526874" y="3442625"/>
            <a:ext cx="2616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0" name="Google Shape;1030;p35"/>
          <p:cNvSpPr txBox="1"/>
          <p:nvPr>
            <p:ph idx="8" type="subTitle"/>
          </p:nvPr>
        </p:nvSpPr>
        <p:spPr>
          <a:xfrm>
            <a:off x="5526874" y="3886275"/>
            <a:ext cx="26166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6"/>
          <p:cNvSpPr/>
          <p:nvPr/>
        </p:nvSpPr>
        <p:spPr>
          <a:xfrm>
            <a:off x="7242636" y="4024556"/>
            <a:ext cx="3448643" cy="3877690"/>
          </a:xfrm>
          <a:custGeom>
            <a:rect b="b" l="l" r="r" t="t"/>
            <a:pathLst>
              <a:path extrusionOk="0" h="24547" w="21831">
                <a:moveTo>
                  <a:pt x="10377" y="22802"/>
                </a:moveTo>
                <a:cubicBezTo>
                  <a:pt x="10342" y="22817"/>
                  <a:pt x="10307" y="22835"/>
                  <a:pt x="10271" y="22851"/>
                </a:cubicBezTo>
                <a:cubicBezTo>
                  <a:pt x="10318" y="22987"/>
                  <a:pt x="10365" y="23123"/>
                  <a:pt x="10428" y="23304"/>
                </a:cubicBezTo>
                <a:cubicBezTo>
                  <a:pt x="10259" y="23232"/>
                  <a:pt x="10114" y="23172"/>
                  <a:pt x="9927" y="23094"/>
                </a:cubicBezTo>
                <a:cubicBezTo>
                  <a:pt x="10102" y="23466"/>
                  <a:pt x="9724" y="23528"/>
                  <a:pt x="9580" y="23686"/>
                </a:cubicBezTo>
                <a:cubicBezTo>
                  <a:pt x="9432" y="23848"/>
                  <a:pt x="9123" y="23869"/>
                  <a:pt x="8879" y="23932"/>
                </a:cubicBezTo>
                <a:cubicBezTo>
                  <a:pt x="8588" y="24009"/>
                  <a:pt x="8351" y="23851"/>
                  <a:pt x="8091" y="23708"/>
                </a:cubicBezTo>
                <a:cubicBezTo>
                  <a:pt x="8102" y="23867"/>
                  <a:pt x="8111" y="23998"/>
                  <a:pt x="8124" y="24207"/>
                </a:cubicBezTo>
                <a:cubicBezTo>
                  <a:pt x="7988" y="24040"/>
                  <a:pt x="7903" y="23935"/>
                  <a:pt x="7801" y="23808"/>
                </a:cubicBezTo>
                <a:cubicBezTo>
                  <a:pt x="7557" y="23958"/>
                  <a:pt x="7323" y="24074"/>
                  <a:pt x="7477" y="24516"/>
                </a:cubicBezTo>
                <a:cubicBezTo>
                  <a:pt x="7233" y="24340"/>
                  <a:pt x="7107" y="24248"/>
                  <a:pt x="6940" y="24128"/>
                </a:cubicBezTo>
                <a:cubicBezTo>
                  <a:pt x="6931" y="24249"/>
                  <a:pt x="6925" y="24335"/>
                  <a:pt x="6916" y="24436"/>
                </a:cubicBezTo>
                <a:cubicBezTo>
                  <a:pt x="6699" y="24193"/>
                  <a:pt x="6536" y="24390"/>
                  <a:pt x="6367" y="24546"/>
                </a:cubicBezTo>
                <a:cubicBezTo>
                  <a:pt x="5994" y="24281"/>
                  <a:pt x="5627" y="24062"/>
                  <a:pt x="5176" y="24000"/>
                </a:cubicBezTo>
                <a:cubicBezTo>
                  <a:pt x="5041" y="23982"/>
                  <a:pt x="4902" y="23844"/>
                  <a:pt x="4804" y="23727"/>
                </a:cubicBezTo>
                <a:cubicBezTo>
                  <a:pt x="4553" y="23425"/>
                  <a:pt x="4452" y="23376"/>
                  <a:pt x="4061" y="23456"/>
                </a:cubicBezTo>
                <a:cubicBezTo>
                  <a:pt x="3887" y="23101"/>
                  <a:pt x="3747" y="22707"/>
                  <a:pt x="3282" y="22618"/>
                </a:cubicBezTo>
                <a:cubicBezTo>
                  <a:pt x="3236" y="22609"/>
                  <a:pt x="3176" y="22581"/>
                  <a:pt x="3155" y="22543"/>
                </a:cubicBezTo>
                <a:cubicBezTo>
                  <a:pt x="2950" y="22164"/>
                  <a:pt x="2522" y="21925"/>
                  <a:pt x="2465" y="21449"/>
                </a:cubicBezTo>
                <a:cubicBezTo>
                  <a:pt x="2446" y="21305"/>
                  <a:pt x="2428" y="21180"/>
                  <a:pt x="2199" y="21174"/>
                </a:cubicBezTo>
                <a:cubicBezTo>
                  <a:pt x="2105" y="21171"/>
                  <a:pt x="2006" y="20923"/>
                  <a:pt x="1928" y="20774"/>
                </a:cubicBezTo>
                <a:cubicBezTo>
                  <a:pt x="1870" y="20664"/>
                  <a:pt x="1854" y="20439"/>
                  <a:pt x="1799" y="20433"/>
                </a:cubicBezTo>
                <a:cubicBezTo>
                  <a:pt x="1479" y="20397"/>
                  <a:pt x="1545" y="20087"/>
                  <a:pt x="1415" y="19924"/>
                </a:cubicBezTo>
                <a:cubicBezTo>
                  <a:pt x="1267" y="19738"/>
                  <a:pt x="1180" y="19500"/>
                  <a:pt x="1195" y="19232"/>
                </a:cubicBezTo>
                <a:cubicBezTo>
                  <a:pt x="1200" y="19134"/>
                  <a:pt x="1058" y="19028"/>
                  <a:pt x="949" y="18879"/>
                </a:cubicBezTo>
                <a:cubicBezTo>
                  <a:pt x="992" y="18823"/>
                  <a:pt x="1076" y="18712"/>
                  <a:pt x="1187" y="18570"/>
                </a:cubicBezTo>
                <a:cubicBezTo>
                  <a:pt x="843" y="18497"/>
                  <a:pt x="637" y="18267"/>
                  <a:pt x="475" y="17916"/>
                </a:cubicBezTo>
                <a:cubicBezTo>
                  <a:pt x="621" y="17921"/>
                  <a:pt x="747" y="17927"/>
                  <a:pt x="867" y="17932"/>
                </a:cubicBezTo>
                <a:cubicBezTo>
                  <a:pt x="850" y="17649"/>
                  <a:pt x="850" y="17649"/>
                  <a:pt x="506" y="17656"/>
                </a:cubicBezTo>
                <a:cubicBezTo>
                  <a:pt x="427" y="17444"/>
                  <a:pt x="350" y="17233"/>
                  <a:pt x="258" y="16991"/>
                </a:cubicBezTo>
                <a:cubicBezTo>
                  <a:pt x="307" y="16932"/>
                  <a:pt x="427" y="16850"/>
                  <a:pt x="424" y="16770"/>
                </a:cubicBezTo>
                <a:cubicBezTo>
                  <a:pt x="422" y="16696"/>
                  <a:pt x="277" y="16635"/>
                  <a:pt x="217" y="16553"/>
                </a:cubicBezTo>
                <a:cubicBezTo>
                  <a:pt x="168" y="16484"/>
                  <a:pt x="148" y="16393"/>
                  <a:pt x="115" y="16312"/>
                </a:cubicBezTo>
                <a:cubicBezTo>
                  <a:pt x="194" y="16284"/>
                  <a:pt x="272" y="16254"/>
                  <a:pt x="382" y="16216"/>
                </a:cubicBezTo>
                <a:cubicBezTo>
                  <a:pt x="327" y="16147"/>
                  <a:pt x="274" y="16072"/>
                  <a:pt x="216" y="16003"/>
                </a:cubicBezTo>
                <a:cubicBezTo>
                  <a:pt x="1" y="15752"/>
                  <a:pt x="14" y="15551"/>
                  <a:pt x="257" y="15331"/>
                </a:cubicBezTo>
                <a:cubicBezTo>
                  <a:pt x="373" y="15226"/>
                  <a:pt x="480" y="15111"/>
                  <a:pt x="548" y="14952"/>
                </a:cubicBezTo>
                <a:cubicBezTo>
                  <a:pt x="475" y="14975"/>
                  <a:pt x="400" y="14996"/>
                  <a:pt x="273" y="15034"/>
                </a:cubicBezTo>
                <a:cubicBezTo>
                  <a:pt x="303" y="14871"/>
                  <a:pt x="330" y="14732"/>
                  <a:pt x="355" y="14592"/>
                </a:cubicBezTo>
                <a:cubicBezTo>
                  <a:pt x="395" y="14365"/>
                  <a:pt x="514" y="14164"/>
                  <a:pt x="430" y="13897"/>
                </a:cubicBezTo>
                <a:cubicBezTo>
                  <a:pt x="367" y="13693"/>
                  <a:pt x="523" y="13454"/>
                  <a:pt x="517" y="13206"/>
                </a:cubicBezTo>
                <a:cubicBezTo>
                  <a:pt x="512" y="13074"/>
                  <a:pt x="747" y="12936"/>
                  <a:pt x="933" y="12738"/>
                </a:cubicBezTo>
                <a:cubicBezTo>
                  <a:pt x="934" y="12726"/>
                  <a:pt x="942" y="12612"/>
                  <a:pt x="952" y="12483"/>
                </a:cubicBezTo>
                <a:cubicBezTo>
                  <a:pt x="854" y="12477"/>
                  <a:pt x="755" y="12474"/>
                  <a:pt x="591" y="12466"/>
                </a:cubicBezTo>
                <a:cubicBezTo>
                  <a:pt x="825" y="12200"/>
                  <a:pt x="1067" y="12277"/>
                  <a:pt x="1290" y="12274"/>
                </a:cubicBezTo>
                <a:cubicBezTo>
                  <a:pt x="1379" y="12005"/>
                  <a:pt x="1468" y="11740"/>
                  <a:pt x="1583" y="11393"/>
                </a:cubicBezTo>
                <a:cubicBezTo>
                  <a:pt x="1390" y="11500"/>
                  <a:pt x="1272" y="11565"/>
                  <a:pt x="1131" y="11642"/>
                </a:cubicBezTo>
                <a:cubicBezTo>
                  <a:pt x="991" y="11323"/>
                  <a:pt x="1133" y="11085"/>
                  <a:pt x="1345" y="10896"/>
                </a:cubicBezTo>
                <a:cubicBezTo>
                  <a:pt x="1673" y="10600"/>
                  <a:pt x="1720" y="10516"/>
                  <a:pt x="1626" y="10143"/>
                </a:cubicBezTo>
                <a:cubicBezTo>
                  <a:pt x="1553" y="9852"/>
                  <a:pt x="1701" y="9693"/>
                  <a:pt x="2069" y="9646"/>
                </a:cubicBezTo>
                <a:cubicBezTo>
                  <a:pt x="2122" y="9364"/>
                  <a:pt x="2175" y="9085"/>
                  <a:pt x="2246" y="8713"/>
                </a:cubicBezTo>
                <a:cubicBezTo>
                  <a:pt x="2379" y="8955"/>
                  <a:pt x="2456" y="9093"/>
                  <a:pt x="2530" y="9229"/>
                </a:cubicBezTo>
                <a:lnTo>
                  <a:pt x="2529" y="9230"/>
                </a:lnTo>
                <a:cubicBezTo>
                  <a:pt x="2528" y="9232"/>
                  <a:pt x="2524" y="9234"/>
                  <a:pt x="2523" y="9236"/>
                </a:cubicBezTo>
                <a:cubicBezTo>
                  <a:pt x="2236" y="9231"/>
                  <a:pt x="2236" y="9235"/>
                  <a:pt x="2347" y="9458"/>
                </a:cubicBezTo>
                <a:cubicBezTo>
                  <a:pt x="2408" y="9382"/>
                  <a:pt x="2466" y="9309"/>
                  <a:pt x="2523" y="9236"/>
                </a:cubicBezTo>
                <a:lnTo>
                  <a:pt x="2534" y="9236"/>
                </a:lnTo>
                <a:lnTo>
                  <a:pt x="2530" y="9229"/>
                </a:lnTo>
                <a:cubicBezTo>
                  <a:pt x="2712" y="9007"/>
                  <a:pt x="2701" y="8813"/>
                  <a:pt x="2420" y="8645"/>
                </a:cubicBezTo>
                <a:cubicBezTo>
                  <a:pt x="2556" y="8460"/>
                  <a:pt x="2596" y="8192"/>
                  <a:pt x="2914" y="8226"/>
                </a:cubicBezTo>
                <a:cubicBezTo>
                  <a:pt x="2868" y="7872"/>
                  <a:pt x="2868" y="7872"/>
                  <a:pt x="3317" y="7393"/>
                </a:cubicBezTo>
                <a:cubicBezTo>
                  <a:pt x="3107" y="7171"/>
                  <a:pt x="3217" y="6964"/>
                  <a:pt x="3400" y="6791"/>
                </a:cubicBezTo>
                <a:cubicBezTo>
                  <a:pt x="3633" y="6570"/>
                  <a:pt x="3938" y="6397"/>
                  <a:pt x="3822" y="5994"/>
                </a:cubicBezTo>
                <a:cubicBezTo>
                  <a:pt x="4070" y="5829"/>
                  <a:pt x="3999" y="5584"/>
                  <a:pt x="3999" y="5348"/>
                </a:cubicBezTo>
                <a:cubicBezTo>
                  <a:pt x="3999" y="5191"/>
                  <a:pt x="4115" y="5118"/>
                  <a:pt x="4272" y="5046"/>
                </a:cubicBezTo>
                <a:cubicBezTo>
                  <a:pt x="4560" y="4913"/>
                  <a:pt x="4804" y="4703"/>
                  <a:pt x="4720" y="4328"/>
                </a:cubicBezTo>
                <a:cubicBezTo>
                  <a:pt x="4816" y="4297"/>
                  <a:pt x="4904" y="4270"/>
                  <a:pt x="5014" y="4235"/>
                </a:cubicBezTo>
                <a:cubicBezTo>
                  <a:pt x="4963" y="4142"/>
                  <a:pt x="4926" y="4076"/>
                  <a:pt x="4893" y="4015"/>
                </a:cubicBezTo>
                <a:cubicBezTo>
                  <a:pt x="5020" y="3621"/>
                  <a:pt x="5528" y="3548"/>
                  <a:pt x="5649" y="3125"/>
                </a:cubicBezTo>
                <a:cubicBezTo>
                  <a:pt x="5664" y="3073"/>
                  <a:pt x="5917" y="3089"/>
                  <a:pt x="6131" y="3067"/>
                </a:cubicBezTo>
                <a:cubicBezTo>
                  <a:pt x="6128" y="3078"/>
                  <a:pt x="6146" y="3006"/>
                  <a:pt x="6159" y="2959"/>
                </a:cubicBezTo>
                <a:cubicBezTo>
                  <a:pt x="6331" y="2938"/>
                  <a:pt x="6493" y="2918"/>
                  <a:pt x="6681" y="2895"/>
                </a:cubicBezTo>
                <a:cubicBezTo>
                  <a:pt x="6803" y="3016"/>
                  <a:pt x="6953" y="3166"/>
                  <a:pt x="7126" y="3340"/>
                </a:cubicBezTo>
                <a:cubicBezTo>
                  <a:pt x="7266" y="3172"/>
                  <a:pt x="7391" y="3020"/>
                  <a:pt x="7518" y="2869"/>
                </a:cubicBezTo>
                <a:cubicBezTo>
                  <a:pt x="7488" y="2834"/>
                  <a:pt x="7458" y="2802"/>
                  <a:pt x="7430" y="2769"/>
                </a:cubicBezTo>
                <a:cubicBezTo>
                  <a:pt x="7322" y="2839"/>
                  <a:pt x="7213" y="2910"/>
                  <a:pt x="7094" y="2989"/>
                </a:cubicBezTo>
                <a:cubicBezTo>
                  <a:pt x="6738" y="2704"/>
                  <a:pt x="6742" y="2676"/>
                  <a:pt x="7253" y="2362"/>
                </a:cubicBezTo>
                <a:cubicBezTo>
                  <a:pt x="7301" y="2400"/>
                  <a:pt x="7354" y="2438"/>
                  <a:pt x="7402" y="2482"/>
                </a:cubicBezTo>
                <a:cubicBezTo>
                  <a:pt x="7452" y="2526"/>
                  <a:pt x="7496" y="2576"/>
                  <a:pt x="7586" y="2666"/>
                </a:cubicBezTo>
                <a:cubicBezTo>
                  <a:pt x="7571" y="2485"/>
                  <a:pt x="7560" y="2354"/>
                  <a:pt x="7548" y="2223"/>
                </a:cubicBezTo>
                <a:cubicBezTo>
                  <a:pt x="7829" y="2175"/>
                  <a:pt x="8154" y="2399"/>
                  <a:pt x="8402" y="2083"/>
                </a:cubicBezTo>
                <a:cubicBezTo>
                  <a:pt x="8435" y="2041"/>
                  <a:pt x="8557" y="2077"/>
                  <a:pt x="8635" y="2063"/>
                </a:cubicBezTo>
                <a:cubicBezTo>
                  <a:pt x="8717" y="2051"/>
                  <a:pt x="8845" y="2045"/>
                  <a:pt x="8868" y="1998"/>
                </a:cubicBezTo>
                <a:cubicBezTo>
                  <a:pt x="9053" y="1589"/>
                  <a:pt x="9478" y="1526"/>
                  <a:pt x="9811" y="1343"/>
                </a:cubicBezTo>
                <a:cubicBezTo>
                  <a:pt x="10243" y="1105"/>
                  <a:pt x="10710" y="931"/>
                  <a:pt x="11163" y="732"/>
                </a:cubicBezTo>
                <a:cubicBezTo>
                  <a:pt x="11187" y="721"/>
                  <a:pt x="11225" y="744"/>
                  <a:pt x="11251" y="750"/>
                </a:cubicBezTo>
                <a:cubicBezTo>
                  <a:pt x="11275" y="859"/>
                  <a:pt x="11296" y="964"/>
                  <a:pt x="11319" y="1071"/>
                </a:cubicBezTo>
                <a:cubicBezTo>
                  <a:pt x="11349" y="1073"/>
                  <a:pt x="11377" y="1078"/>
                  <a:pt x="11406" y="1082"/>
                </a:cubicBezTo>
                <a:cubicBezTo>
                  <a:pt x="11470" y="940"/>
                  <a:pt x="11535" y="797"/>
                  <a:pt x="11604" y="646"/>
                </a:cubicBezTo>
                <a:cubicBezTo>
                  <a:pt x="11816" y="607"/>
                  <a:pt x="12035" y="563"/>
                  <a:pt x="12250" y="521"/>
                </a:cubicBezTo>
                <a:cubicBezTo>
                  <a:pt x="12235" y="485"/>
                  <a:pt x="12204" y="405"/>
                  <a:pt x="12136" y="239"/>
                </a:cubicBezTo>
                <a:cubicBezTo>
                  <a:pt x="12370" y="352"/>
                  <a:pt x="12522" y="426"/>
                  <a:pt x="12669" y="500"/>
                </a:cubicBezTo>
                <a:cubicBezTo>
                  <a:pt x="12676" y="510"/>
                  <a:pt x="12682" y="519"/>
                  <a:pt x="12687" y="528"/>
                </a:cubicBezTo>
                <a:cubicBezTo>
                  <a:pt x="12692" y="526"/>
                  <a:pt x="12694" y="526"/>
                  <a:pt x="12698" y="526"/>
                </a:cubicBezTo>
                <a:cubicBezTo>
                  <a:pt x="12791" y="691"/>
                  <a:pt x="12818" y="924"/>
                  <a:pt x="13088" y="922"/>
                </a:cubicBezTo>
                <a:cubicBezTo>
                  <a:pt x="13072" y="763"/>
                  <a:pt x="13060" y="627"/>
                  <a:pt x="13044" y="467"/>
                </a:cubicBezTo>
                <a:cubicBezTo>
                  <a:pt x="12940" y="485"/>
                  <a:pt x="12819" y="505"/>
                  <a:pt x="12698" y="526"/>
                </a:cubicBezTo>
                <a:cubicBezTo>
                  <a:pt x="12696" y="521"/>
                  <a:pt x="12693" y="518"/>
                  <a:pt x="12690" y="513"/>
                </a:cubicBezTo>
                <a:cubicBezTo>
                  <a:pt x="12683" y="509"/>
                  <a:pt x="12676" y="504"/>
                  <a:pt x="12668" y="502"/>
                </a:cubicBezTo>
                <a:cubicBezTo>
                  <a:pt x="12630" y="447"/>
                  <a:pt x="12590" y="391"/>
                  <a:pt x="12541" y="321"/>
                </a:cubicBezTo>
                <a:cubicBezTo>
                  <a:pt x="12904" y="44"/>
                  <a:pt x="13353" y="203"/>
                  <a:pt x="13717" y="0"/>
                </a:cubicBezTo>
                <a:cubicBezTo>
                  <a:pt x="13781" y="98"/>
                  <a:pt x="13845" y="191"/>
                  <a:pt x="13922" y="304"/>
                </a:cubicBezTo>
                <a:cubicBezTo>
                  <a:pt x="13985" y="201"/>
                  <a:pt x="14033" y="122"/>
                  <a:pt x="14079" y="45"/>
                </a:cubicBezTo>
                <a:cubicBezTo>
                  <a:pt x="14323" y="44"/>
                  <a:pt x="14563" y="33"/>
                  <a:pt x="14803" y="45"/>
                </a:cubicBezTo>
                <a:cubicBezTo>
                  <a:pt x="14995" y="54"/>
                  <a:pt x="15207" y="46"/>
                  <a:pt x="15374" y="122"/>
                </a:cubicBezTo>
                <a:cubicBezTo>
                  <a:pt x="15754" y="294"/>
                  <a:pt x="16163" y="146"/>
                  <a:pt x="16559" y="296"/>
                </a:cubicBezTo>
                <a:cubicBezTo>
                  <a:pt x="16770" y="375"/>
                  <a:pt x="16865" y="478"/>
                  <a:pt x="16960" y="635"/>
                </a:cubicBezTo>
                <a:cubicBezTo>
                  <a:pt x="17095" y="562"/>
                  <a:pt x="17193" y="337"/>
                  <a:pt x="17358" y="586"/>
                </a:cubicBezTo>
                <a:cubicBezTo>
                  <a:pt x="17397" y="644"/>
                  <a:pt x="17525" y="641"/>
                  <a:pt x="17609" y="676"/>
                </a:cubicBezTo>
                <a:cubicBezTo>
                  <a:pt x="17891" y="795"/>
                  <a:pt x="18178" y="906"/>
                  <a:pt x="18449" y="1046"/>
                </a:cubicBezTo>
                <a:cubicBezTo>
                  <a:pt x="18515" y="1081"/>
                  <a:pt x="18528" y="1218"/>
                  <a:pt x="18572" y="1328"/>
                </a:cubicBezTo>
                <a:cubicBezTo>
                  <a:pt x="19007" y="1316"/>
                  <a:pt x="19292" y="1565"/>
                  <a:pt x="19564" y="1891"/>
                </a:cubicBezTo>
                <a:cubicBezTo>
                  <a:pt x="19840" y="2224"/>
                  <a:pt x="20178" y="2504"/>
                  <a:pt x="20497" y="2816"/>
                </a:cubicBezTo>
                <a:cubicBezTo>
                  <a:pt x="20425" y="2949"/>
                  <a:pt x="20334" y="3114"/>
                  <a:pt x="20224" y="3318"/>
                </a:cubicBezTo>
                <a:cubicBezTo>
                  <a:pt x="20388" y="3259"/>
                  <a:pt x="20750" y="3081"/>
                  <a:pt x="20763" y="3056"/>
                </a:cubicBezTo>
                <a:cubicBezTo>
                  <a:pt x="20901" y="3235"/>
                  <a:pt x="21039" y="3416"/>
                  <a:pt x="21201" y="3628"/>
                </a:cubicBezTo>
                <a:cubicBezTo>
                  <a:pt x="21137" y="3672"/>
                  <a:pt x="21040" y="3735"/>
                  <a:pt x="20929" y="3810"/>
                </a:cubicBezTo>
                <a:cubicBezTo>
                  <a:pt x="21048" y="3959"/>
                  <a:pt x="21158" y="4099"/>
                  <a:pt x="21332" y="4319"/>
                </a:cubicBezTo>
                <a:cubicBezTo>
                  <a:pt x="21295" y="4121"/>
                  <a:pt x="21274" y="4015"/>
                  <a:pt x="21240" y="3833"/>
                </a:cubicBezTo>
                <a:cubicBezTo>
                  <a:pt x="21346" y="3932"/>
                  <a:pt x="21441" y="3979"/>
                  <a:pt x="21462" y="4048"/>
                </a:cubicBezTo>
                <a:cubicBezTo>
                  <a:pt x="21513" y="4223"/>
                  <a:pt x="21580" y="4416"/>
                  <a:pt x="21549" y="4584"/>
                </a:cubicBezTo>
                <a:cubicBezTo>
                  <a:pt x="21497" y="4861"/>
                  <a:pt x="21624" y="5020"/>
                  <a:pt x="21830" y="5198"/>
                </a:cubicBezTo>
                <a:cubicBezTo>
                  <a:pt x="21757" y="5261"/>
                  <a:pt x="21691" y="5319"/>
                  <a:pt x="21588" y="5408"/>
                </a:cubicBezTo>
                <a:cubicBezTo>
                  <a:pt x="21799" y="5641"/>
                  <a:pt x="21820" y="5889"/>
                  <a:pt x="21686" y="6202"/>
                </a:cubicBezTo>
                <a:cubicBezTo>
                  <a:pt x="21574" y="6462"/>
                  <a:pt x="21613" y="6777"/>
                  <a:pt x="21450" y="7046"/>
                </a:cubicBezTo>
                <a:cubicBezTo>
                  <a:pt x="21389" y="7145"/>
                  <a:pt x="21455" y="7322"/>
                  <a:pt x="21465" y="7494"/>
                </a:cubicBezTo>
                <a:cubicBezTo>
                  <a:pt x="20956" y="7648"/>
                  <a:pt x="21420" y="8211"/>
                  <a:pt x="21098" y="8485"/>
                </a:cubicBezTo>
                <a:cubicBezTo>
                  <a:pt x="21053" y="8434"/>
                  <a:pt x="21011" y="8386"/>
                  <a:pt x="20977" y="8346"/>
                </a:cubicBezTo>
                <a:cubicBezTo>
                  <a:pt x="20926" y="8502"/>
                  <a:pt x="20904" y="8778"/>
                  <a:pt x="20814" y="8803"/>
                </a:cubicBezTo>
                <a:cubicBezTo>
                  <a:pt x="20624" y="8856"/>
                  <a:pt x="20671" y="9055"/>
                  <a:pt x="20455" y="9089"/>
                </a:cubicBezTo>
                <a:cubicBezTo>
                  <a:pt x="20597" y="9116"/>
                  <a:pt x="20659" y="9127"/>
                  <a:pt x="20723" y="9141"/>
                </a:cubicBezTo>
                <a:cubicBezTo>
                  <a:pt x="20613" y="9669"/>
                  <a:pt x="20121" y="10041"/>
                  <a:pt x="20150" y="10615"/>
                </a:cubicBezTo>
                <a:cubicBezTo>
                  <a:pt x="19796" y="10678"/>
                  <a:pt x="20065" y="11231"/>
                  <a:pt x="19643" y="11263"/>
                </a:cubicBezTo>
                <a:cubicBezTo>
                  <a:pt x="19608" y="11267"/>
                  <a:pt x="19589" y="11501"/>
                  <a:pt x="19566" y="11627"/>
                </a:cubicBezTo>
                <a:cubicBezTo>
                  <a:pt x="19555" y="11691"/>
                  <a:pt x="19565" y="11813"/>
                  <a:pt x="19549" y="11816"/>
                </a:cubicBezTo>
                <a:cubicBezTo>
                  <a:pt x="19193" y="11881"/>
                  <a:pt x="19315" y="12293"/>
                  <a:pt x="19087" y="12443"/>
                </a:cubicBezTo>
                <a:cubicBezTo>
                  <a:pt x="18908" y="12561"/>
                  <a:pt x="18908" y="12722"/>
                  <a:pt x="19002" y="12922"/>
                </a:cubicBezTo>
                <a:cubicBezTo>
                  <a:pt x="18877" y="12938"/>
                  <a:pt x="18787" y="12949"/>
                  <a:pt x="18678" y="12964"/>
                </a:cubicBezTo>
                <a:cubicBezTo>
                  <a:pt x="18727" y="13138"/>
                  <a:pt x="18772" y="13305"/>
                  <a:pt x="18821" y="13482"/>
                </a:cubicBezTo>
                <a:cubicBezTo>
                  <a:pt x="18681" y="13545"/>
                  <a:pt x="18565" y="13597"/>
                  <a:pt x="18440" y="13655"/>
                </a:cubicBezTo>
                <a:cubicBezTo>
                  <a:pt x="18612" y="13795"/>
                  <a:pt x="18443" y="13889"/>
                  <a:pt x="18404" y="13987"/>
                </a:cubicBezTo>
                <a:cubicBezTo>
                  <a:pt x="18347" y="14128"/>
                  <a:pt x="18230" y="14247"/>
                  <a:pt x="18185" y="14388"/>
                </a:cubicBezTo>
                <a:cubicBezTo>
                  <a:pt x="18139" y="14534"/>
                  <a:pt x="18205" y="14727"/>
                  <a:pt x="17971" y="14773"/>
                </a:cubicBezTo>
                <a:cubicBezTo>
                  <a:pt x="17957" y="14775"/>
                  <a:pt x="17977" y="14893"/>
                  <a:pt x="17955" y="14945"/>
                </a:cubicBezTo>
                <a:cubicBezTo>
                  <a:pt x="17917" y="15038"/>
                  <a:pt x="17856" y="15124"/>
                  <a:pt x="17767" y="15282"/>
                </a:cubicBezTo>
                <a:cubicBezTo>
                  <a:pt x="17779" y="15331"/>
                  <a:pt x="17813" y="15456"/>
                  <a:pt x="17852" y="15607"/>
                </a:cubicBezTo>
                <a:cubicBezTo>
                  <a:pt x="17769" y="15623"/>
                  <a:pt x="17694" y="15638"/>
                  <a:pt x="17604" y="15655"/>
                </a:cubicBezTo>
                <a:cubicBezTo>
                  <a:pt x="17628" y="15560"/>
                  <a:pt x="17646" y="15494"/>
                  <a:pt x="17667" y="15413"/>
                </a:cubicBezTo>
                <a:cubicBezTo>
                  <a:pt x="17359" y="15405"/>
                  <a:pt x="17399" y="15716"/>
                  <a:pt x="17232" y="15838"/>
                </a:cubicBezTo>
                <a:cubicBezTo>
                  <a:pt x="17316" y="15919"/>
                  <a:pt x="17397" y="15998"/>
                  <a:pt x="17479" y="16077"/>
                </a:cubicBezTo>
                <a:cubicBezTo>
                  <a:pt x="17466" y="16101"/>
                  <a:pt x="17454" y="16124"/>
                  <a:pt x="17441" y="16148"/>
                </a:cubicBezTo>
                <a:cubicBezTo>
                  <a:pt x="17346" y="16124"/>
                  <a:pt x="17252" y="16101"/>
                  <a:pt x="17126" y="16070"/>
                </a:cubicBezTo>
                <a:cubicBezTo>
                  <a:pt x="17165" y="16244"/>
                  <a:pt x="17206" y="16434"/>
                  <a:pt x="17258" y="16663"/>
                </a:cubicBezTo>
                <a:cubicBezTo>
                  <a:pt x="17032" y="16738"/>
                  <a:pt x="16755" y="16820"/>
                  <a:pt x="16489" y="16926"/>
                </a:cubicBezTo>
                <a:cubicBezTo>
                  <a:pt x="16401" y="16962"/>
                  <a:pt x="16331" y="17045"/>
                  <a:pt x="16257" y="17116"/>
                </a:cubicBezTo>
                <a:cubicBezTo>
                  <a:pt x="16250" y="17117"/>
                  <a:pt x="16243" y="17118"/>
                  <a:pt x="16235" y="17121"/>
                </a:cubicBezTo>
                <a:cubicBezTo>
                  <a:pt x="16232" y="17126"/>
                  <a:pt x="16229" y="17132"/>
                  <a:pt x="16226" y="17135"/>
                </a:cubicBezTo>
                <a:cubicBezTo>
                  <a:pt x="16206" y="17112"/>
                  <a:pt x="16184" y="17088"/>
                  <a:pt x="16173" y="17061"/>
                </a:cubicBezTo>
                <a:cubicBezTo>
                  <a:pt x="16120" y="16939"/>
                  <a:pt x="16034" y="16850"/>
                  <a:pt x="15914" y="16962"/>
                </a:cubicBezTo>
                <a:cubicBezTo>
                  <a:pt x="15804" y="17066"/>
                  <a:pt x="15857" y="17171"/>
                  <a:pt x="15989" y="17232"/>
                </a:cubicBezTo>
                <a:cubicBezTo>
                  <a:pt x="16033" y="17253"/>
                  <a:pt x="16079" y="17268"/>
                  <a:pt x="16127" y="17288"/>
                </a:cubicBezTo>
                <a:cubicBezTo>
                  <a:pt x="16161" y="17236"/>
                  <a:pt x="16194" y="17185"/>
                  <a:pt x="16226" y="17134"/>
                </a:cubicBezTo>
                <a:cubicBezTo>
                  <a:pt x="16227" y="17135"/>
                  <a:pt x="16229" y="17138"/>
                  <a:pt x="16231" y="17139"/>
                </a:cubicBezTo>
                <a:cubicBezTo>
                  <a:pt x="16240" y="17132"/>
                  <a:pt x="16250" y="17122"/>
                  <a:pt x="16258" y="17114"/>
                </a:cubicBezTo>
                <a:cubicBezTo>
                  <a:pt x="16453" y="17074"/>
                  <a:pt x="16647" y="17033"/>
                  <a:pt x="16870" y="16987"/>
                </a:cubicBezTo>
                <a:cubicBezTo>
                  <a:pt x="16735" y="17149"/>
                  <a:pt x="16636" y="17388"/>
                  <a:pt x="16484" y="17429"/>
                </a:cubicBezTo>
                <a:cubicBezTo>
                  <a:pt x="16196" y="17505"/>
                  <a:pt x="16417" y="17919"/>
                  <a:pt x="16229" y="17859"/>
                </a:cubicBezTo>
                <a:cubicBezTo>
                  <a:pt x="15846" y="17737"/>
                  <a:pt x="16232" y="18207"/>
                  <a:pt x="15939" y="18163"/>
                </a:cubicBezTo>
                <a:cubicBezTo>
                  <a:pt x="15643" y="18118"/>
                  <a:pt x="15949" y="18566"/>
                  <a:pt x="15640" y="18627"/>
                </a:cubicBezTo>
                <a:cubicBezTo>
                  <a:pt x="15458" y="18661"/>
                  <a:pt x="15309" y="18810"/>
                  <a:pt x="15343" y="19068"/>
                </a:cubicBezTo>
                <a:cubicBezTo>
                  <a:pt x="15366" y="19243"/>
                  <a:pt x="15008" y="19232"/>
                  <a:pt x="15083" y="19518"/>
                </a:cubicBezTo>
                <a:cubicBezTo>
                  <a:pt x="15105" y="19602"/>
                  <a:pt x="14840" y="19760"/>
                  <a:pt x="14677" y="19915"/>
                </a:cubicBezTo>
                <a:cubicBezTo>
                  <a:pt x="14632" y="19899"/>
                  <a:pt x="14544" y="19868"/>
                  <a:pt x="14442" y="19831"/>
                </a:cubicBezTo>
                <a:cubicBezTo>
                  <a:pt x="14447" y="19950"/>
                  <a:pt x="14450" y="20057"/>
                  <a:pt x="14460" y="20292"/>
                </a:cubicBezTo>
                <a:cubicBezTo>
                  <a:pt x="14356" y="20125"/>
                  <a:pt x="14317" y="20062"/>
                  <a:pt x="14276" y="19998"/>
                </a:cubicBezTo>
                <a:cubicBezTo>
                  <a:pt x="13844" y="20176"/>
                  <a:pt x="14297" y="20365"/>
                  <a:pt x="14286" y="20587"/>
                </a:cubicBezTo>
                <a:cubicBezTo>
                  <a:pt x="14182" y="20568"/>
                  <a:pt x="14099" y="20555"/>
                  <a:pt x="14026" y="20542"/>
                </a:cubicBezTo>
                <a:cubicBezTo>
                  <a:pt x="14036" y="20594"/>
                  <a:pt x="14046" y="20655"/>
                  <a:pt x="14069" y="20792"/>
                </a:cubicBezTo>
                <a:cubicBezTo>
                  <a:pt x="13830" y="20629"/>
                  <a:pt x="13635" y="20552"/>
                  <a:pt x="13411" y="20686"/>
                </a:cubicBezTo>
                <a:cubicBezTo>
                  <a:pt x="13203" y="20808"/>
                  <a:pt x="13162" y="20907"/>
                  <a:pt x="13244" y="21131"/>
                </a:cubicBezTo>
                <a:cubicBezTo>
                  <a:pt x="13065" y="21148"/>
                  <a:pt x="12876" y="21165"/>
                  <a:pt x="12690" y="21183"/>
                </a:cubicBezTo>
                <a:cubicBezTo>
                  <a:pt x="12537" y="20963"/>
                  <a:pt x="13088" y="20977"/>
                  <a:pt x="12802" y="20700"/>
                </a:cubicBezTo>
                <a:cubicBezTo>
                  <a:pt x="12572" y="20869"/>
                  <a:pt x="12335" y="21042"/>
                  <a:pt x="12005" y="21287"/>
                </a:cubicBezTo>
                <a:cubicBezTo>
                  <a:pt x="12234" y="21261"/>
                  <a:pt x="12353" y="21248"/>
                  <a:pt x="12531" y="21228"/>
                </a:cubicBezTo>
                <a:cubicBezTo>
                  <a:pt x="12330" y="21534"/>
                  <a:pt x="12911" y="21572"/>
                  <a:pt x="12697" y="21919"/>
                </a:cubicBezTo>
                <a:cubicBezTo>
                  <a:pt x="12569" y="21810"/>
                  <a:pt x="12453" y="21711"/>
                  <a:pt x="12288" y="21570"/>
                </a:cubicBezTo>
                <a:cubicBezTo>
                  <a:pt x="12228" y="21843"/>
                  <a:pt x="12511" y="22136"/>
                  <a:pt x="12132" y="22280"/>
                </a:cubicBezTo>
                <a:cubicBezTo>
                  <a:pt x="12056" y="22235"/>
                  <a:pt x="11958" y="22180"/>
                  <a:pt x="11839" y="22112"/>
                </a:cubicBezTo>
                <a:cubicBezTo>
                  <a:pt x="11697" y="22310"/>
                  <a:pt x="11541" y="22483"/>
                  <a:pt x="11264" y="22302"/>
                </a:cubicBezTo>
                <a:cubicBezTo>
                  <a:pt x="11265" y="22484"/>
                  <a:pt x="11266" y="22623"/>
                  <a:pt x="11267" y="22784"/>
                </a:cubicBezTo>
                <a:cubicBezTo>
                  <a:pt x="11069" y="22795"/>
                  <a:pt x="10903" y="22803"/>
                  <a:pt x="10720" y="22813"/>
                </a:cubicBezTo>
                <a:cubicBezTo>
                  <a:pt x="10733" y="22956"/>
                  <a:pt x="10743" y="23081"/>
                  <a:pt x="10754" y="23206"/>
                </a:cubicBezTo>
                <a:cubicBezTo>
                  <a:pt x="10729" y="23218"/>
                  <a:pt x="10703" y="23230"/>
                  <a:pt x="10678" y="23243"/>
                </a:cubicBezTo>
                <a:cubicBezTo>
                  <a:pt x="10578" y="23097"/>
                  <a:pt x="10478" y="22950"/>
                  <a:pt x="10377" y="22802"/>
                </a:cubicBezTo>
                <a:close/>
                <a:moveTo>
                  <a:pt x="11617" y="1225"/>
                </a:moveTo>
                <a:cubicBezTo>
                  <a:pt x="11782" y="1199"/>
                  <a:pt x="11935" y="1174"/>
                  <a:pt x="12193" y="1134"/>
                </a:cubicBezTo>
                <a:cubicBezTo>
                  <a:pt x="11832" y="894"/>
                  <a:pt x="11832" y="894"/>
                  <a:pt x="11617" y="1225"/>
                </a:cubicBezTo>
                <a:close/>
                <a:moveTo>
                  <a:pt x="10117" y="2264"/>
                </a:moveTo>
                <a:cubicBezTo>
                  <a:pt x="10141" y="2236"/>
                  <a:pt x="10166" y="2206"/>
                  <a:pt x="10191" y="2177"/>
                </a:cubicBezTo>
                <a:cubicBezTo>
                  <a:pt x="10110" y="2107"/>
                  <a:pt x="10029" y="2038"/>
                  <a:pt x="9948" y="1967"/>
                </a:cubicBezTo>
                <a:lnTo>
                  <a:pt x="9870" y="2061"/>
                </a:lnTo>
                <a:close/>
                <a:moveTo>
                  <a:pt x="10765" y="1701"/>
                </a:moveTo>
                <a:cubicBezTo>
                  <a:pt x="10785" y="1738"/>
                  <a:pt x="10829" y="1763"/>
                  <a:pt x="10878" y="1806"/>
                </a:cubicBezTo>
                <a:cubicBezTo>
                  <a:pt x="10915" y="1701"/>
                  <a:pt x="10947" y="1611"/>
                  <a:pt x="11018" y="1413"/>
                </a:cubicBezTo>
                <a:cubicBezTo>
                  <a:pt x="10839" y="1517"/>
                  <a:pt x="10657" y="1491"/>
                  <a:pt x="10765" y="1701"/>
                </a:cubicBezTo>
                <a:close/>
                <a:moveTo>
                  <a:pt x="11334" y="1661"/>
                </a:moveTo>
                <a:cubicBezTo>
                  <a:pt x="11342" y="1592"/>
                  <a:pt x="11364" y="1519"/>
                  <a:pt x="11352" y="1455"/>
                </a:cubicBezTo>
                <a:cubicBezTo>
                  <a:pt x="11343" y="1414"/>
                  <a:pt x="11282" y="1384"/>
                  <a:pt x="11177" y="1286"/>
                </a:cubicBezTo>
                <a:cubicBezTo>
                  <a:pt x="11199" y="1472"/>
                  <a:pt x="11209" y="1567"/>
                  <a:pt x="11219" y="1661"/>
                </a:cubicBezTo>
                <a:close/>
                <a:moveTo>
                  <a:pt x="13485" y="810"/>
                </a:moveTo>
                <a:cubicBezTo>
                  <a:pt x="13488" y="676"/>
                  <a:pt x="13500" y="544"/>
                  <a:pt x="13483" y="415"/>
                </a:cubicBezTo>
                <a:cubicBezTo>
                  <a:pt x="13480" y="398"/>
                  <a:pt x="13326" y="402"/>
                  <a:pt x="13183" y="393"/>
                </a:cubicBezTo>
                <a:cubicBezTo>
                  <a:pt x="13269" y="575"/>
                  <a:pt x="13327" y="697"/>
                  <a:pt x="13385" y="820"/>
                </a:cubicBezTo>
                <a:cubicBezTo>
                  <a:pt x="13417" y="815"/>
                  <a:pt x="13451" y="812"/>
                  <a:pt x="13485" y="810"/>
                </a:cubicBezTo>
                <a:close/>
                <a:moveTo>
                  <a:pt x="14412" y="574"/>
                </a:moveTo>
                <a:cubicBezTo>
                  <a:pt x="14421" y="575"/>
                  <a:pt x="14441" y="445"/>
                  <a:pt x="14459" y="353"/>
                </a:cubicBezTo>
                <a:cubicBezTo>
                  <a:pt x="14234" y="436"/>
                  <a:pt x="14048" y="503"/>
                  <a:pt x="13809" y="591"/>
                </a:cubicBezTo>
                <a:cubicBezTo>
                  <a:pt x="14056" y="836"/>
                  <a:pt x="14224" y="560"/>
                  <a:pt x="14412" y="574"/>
                </a:cubicBezTo>
                <a:close/>
                <a:moveTo>
                  <a:pt x="3699" y="7227"/>
                </a:moveTo>
                <a:cubicBezTo>
                  <a:pt x="3700" y="7191"/>
                  <a:pt x="3700" y="7152"/>
                  <a:pt x="3701" y="7116"/>
                </a:cubicBezTo>
                <a:cubicBezTo>
                  <a:pt x="3621" y="7093"/>
                  <a:pt x="3539" y="7071"/>
                  <a:pt x="3457" y="7047"/>
                </a:cubicBezTo>
                <a:cubicBezTo>
                  <a:pt x="3456" y="7121"/>
                  <a:pt x="3455" y="7194"/>
                  <a:pt x="3455" y="7267"/>
                </a:cubicBezTo>
                <a:cubicBezTo>
                  <a:pt x="3535" y="7254"/>
                  <a:pt x="3616" y="7241"/>
                  <a:pt x="3699" y="7227"/>
                </a:cubicBezTo>
                <a:close/>
                <a:moveTo>
                  <a:pt x="15657" y="2353"/>
                </a:moveTo>
                <a:cubicBezTo>
                  <a:pt x="15700" y="2346"/>
                  <a:pt x="15744" y="2337"/>
                  <a:pt x="15787" y="2330"/>
                </a:cubicBezTo>
                <a:cubicBezTo>
                  <a:pt x="15761" y="2250"/>
                  <a:pt x="15734" y="2170"/>
                  <a:pt x="15708" y="2092"/>
                </a:cubicBezTo>
                <a:cubicBezTo>
                  <a:pt x="15682" y="2091"/>
                  <a:pt x="15657" y="2091"/>
                  <a:pt x="15631" y="2090"/>
                </a:cubicBezTo>
                <a:cubicBezTo>
                  <a:pt x="15639" y="2179"/>
                  <a:pt x="15648" y="2265"/>
                  <a:pt x="15657" y="2353"/>
                </a:cubicBezTo>
                <a:close/>
                <a:moveTo>
                  <a:pt x="1915" y="10144"/>
                </a:moveTo>
                <a:cubicBezTo>
                  <a:pt x="1959" y="10089"/>
                  <a:pt x="1981" y="10017"/>
                  <a:pt x="2011" y="9953"/>
                </a:cubicBezTo>
                <a:cubicBezTo>
                  <a:pt x="1960" y="9933"/>
                  <a:pt x="1873" y="9886"/>
                  <a:pt x="1863" y="9900"/>
                </a:cubicBezTo>
                <a:cubicBezTo>
                  <a:pt x="1821" y="9953"/>
                  <a:pt x="1802" y="10023"/>
                  <a:pt x="1743" y="10161"/>
                </a:cubicBezTo>
                <a:cubicBezTo>
                  <a:pt x="1832" y="10155"/>
                  <a:pt x="1897" y="10167"/>
                  <a:pt x="1915" y="10144"/>
                </a:cubicBezTo>
                <a:close/>
                <a:moveTo>
                  <a:pt x="9051" y="9308"/>
                </a:moveTo>
                <a:lnTo>
                  <a:pt x="8734" y="9191"/>
                </a:lnTo>
                <a:cubicBezTo>
                  <a:pt x="8719" y="9222"/>
                  <a:pt x="8704" y="9251"/>
                  <a:pt x="8690" y="9283"/>
                </a:cubicBezTo>
                <a:lnTo>
                  <a:pt x="8990" y="9455"/>
                </a:lnTo>
                <a:cubicBezTo>
                  <a:pt x="9009" y="9406"/>
                  <a:pt x="9030" y="9356"/>
                  <a:pt x="9051" y="9308"/>
                </a:cubicBezTo>
                <a:close/>
                <a:moveTo>
                  <a:pt x="7549" y="10048"/>
                </a:moveTo>
                <a:cubicBezTo>
                  <a:pt x="7420" y="10094"/>
                  <a:pt x="7291" y="10142"/>
                  <a:pt x="7163" y="10189"/>
                </a:cubicBezTo>
                <a:cubicBezTo>
                  <a:pt x="7179" y="10226"/>
                  <a:pt x="7194" y="10264"/>
                  <a:pt x="7210" y="10301"/>
                </a:cubicBezTo>
                <a:cubicBezTo>
                  <a:pt x="7335" y="10244"/>
                  <a:pt x="7460" y="10188"/>
                  <a:pt x="7585" y="10134"/>
                </a:cubicBezTo>
                <a:cubicBezTo>
                  <a:pt x="7572" y="10105"/>
                  <a:pt x="7560" y="10077"/>
                  <a:pt x="7549" y="10048"/>
                </a:cubicBezTo>
                <a:close/>
                <a:moveTo>
                  <a:pt x="18528" y="3674"/>
                </a:moveTo>
                <a:cubicBezTo>
                  <a:pt x="18525" y="3712"/>
                  <a:pt x="18523" y="3749"/>
                  <a:pt x="18521" y="3787"/>
                </a:cubicBezTo>
                <a:cubicBezTo>
                  <a:pt x="18646" y="3791"/>
                  <a:pt x="18771" y="3794"/>
                  <a:pt x="18943" y="3799"/>
                </a:cubicBezTo>
                <a:cubicBezTo>
                  <a:pt x="18924" y="3708"/>
                  <a:pt x="18908" y="3625"/>
                  <a:pt x="18890" y="3531"/>
                </a:cubicBezTo>
                <a:cubicBezTo>
                  <a:pt x="18747" y="3588"/>
                  <a:pt x="18638" y="3630"/>
                  <a:pt x="18528" y="3674"/>
                </a:cubicBezTo>
                <a:close/>
                <a:moveTo>
                  <a:pt x="3149" y="12080"/>
                </a:moveTo>
                <a:cubicBezTo>
                  <a:pt x="3143" y="12033"/>
                  <a:pt x="3137" y="11989"/>
                  <a:pt x="3132" y="11941"/>
                </a:cubicBezTo>
                <a:cubicBezTo>
                  <a:pt x="3013" y="11955"/>
                  <a:pt x="2894" y="11970"/>
                  <a:pt x="2748" y="11989"/>
                </a:cubicBezTo>
                <a:cubicBezTo>
                  <a:pt x="2896" y="12350"/>
                  <a:pt x="3025" y="12138"/>
                  <a:pt x="3149" y="12080"/>
                </a:cubicBezTo>
                <a:close/>
                <a:moveTo>
                  <a:pt x="757" y="13914"/>
                </a:moveTo>
                <a:cubicBezTo>
                  <a:pt x="1056" y="13697"/>
                  <a:pt x="986" y="13522"/>
                  <a:pt x="929" y="13323"/>
                </a:cubicBezTo>
                <a:cubicBezTo>
                  <a:pt x="636" y="13464"/>
                  <a:pt x="805" y="13663"/>
                  <a:pt x="757" y="13914"/>
                </a:cubicBezTo>
                <a:close/>
                <a:moveTo>
                  <a:pt x="2323" y="13121"/>
                </a:moveTo>
                <a:cubicBezTo>
                  <a:pt x="2361" y="13109"/>
                  <a:pt x="2381" y="13037"/>
                  <a:pt x="2425" y="12960"/>
                </a:cubicBezTo>
                <a:cubicBezTo>
                  <a:pt x="2334" y="12930"/>
                  <a:pt x="2282" y="12914"/>
                  <a:pt x="2230" y="12897"/>
                </a:cubicBezTo>
                <a:cubicBezTo>
                  <a:pt x="2214" y="12953"/>
                  <a:pt x="2174" y="13016"/>
                  <a:pt x="2188" y="13063"/>
                </a:cubicBezTo>
                <a:cubicBezTo>
                  <a:pt x="2196" y="13094"/>
                  <a:pt x="2287" y="13133"/>
                  <a:pt x="2323" y="13121"/>
                </a:cubicBezTo>
                <a:close/>
                <a:moveTo>
                  <a:pt x="4799" y="12044"/>
                </a:moveTo>
                <a:cubicBezTo>
                  <a:pt x="4864" y="11870"/>
                  <a:pt x="4919" y="11721"/>
                  <a:pt x="4978" y="11558"/>
                </a:cubicBezTo>
                <a:cubicBezTo>
                  <a:pt x="4846" y="11631"/>
                  <a:pt x="4726" y="11698"/>
                  <a:pt x="4548" y="11797"/>
                </a:cubicBezTo>
                <a:cubicBezTo>
                  <a:pt x="4662" y="11911"/>
                  <a:pt x="4739" y="11984"/>
                  <a:pt x="4799" y="12044"/>
                </a:cubicBezTo>
                <a:close/>
                <a:moveTo>
                  <a:pt x="19178" y="4209"/>
                </a:moveTo>
                <a:cubicBezTo>
                  <a:pt x="19224" y="4162"/>
                  <a:pt x="19268" y="4115"/>
                  <a:pt x="19313" y="4068"/>
                </a:cubicBezTo>
                <a:cubicBezTo>
                  <a:pt x="19296" y="4049"/>
                  <a:pt x="19279" y="4028"/>
                  <a:pt x="19261" y="4008"/>
                </a:cubicBezTo>
                <a:cubicBezTo>
                  <a:pt x="19208" y="4046"/>
                  <a:pt x="19154" y="4083"/>
                  <a:pt x="19100" y="4122"/>
                </a:cubicBezTo>
                <a:cubicBezTo>
                  <a:pt x="19126" y="4151"/>
                  <a:pt x="19152" y="4180"/>
                  <a:pt x="19178" y="4209"/>
                </a:cubicBezTo>
                <a:close/>
                <a:moveTo>
                  <a:pt x="1581" y="14486"/>
                </a:moveTo>
                <a:cubicBezTo>
                  <a:pt x="1580" y="14329"/>
                  <a:pt x="1577" y="14173"/>
                  <a:pt x="1576" y="14016"/>
                </a:cubicBezTo>
                <a:cubicBezTo>
                  <a:pt x="1544" y="14013"/>
                  <a:pt x="1512" y="14011"/>
                  <a:pt x="1479" y="14007"/>
                </a:cubicBezTo>
                <a:cubicBezTo>
                  <a:pt x="1450" y="14159"/>
                  <a:pt x="1420" y="14310"/>
                  <a:pt x="1392" y="14463"/>
                </a:cubicBezTo>
                <a:cubicBezTo>
                  <a:pt x="1454" y="14471"/>
                  <a:pt x="1518" y="14479"/>
                  <a:pt x="1581" y="14486"/>
                </a:cubicBezTo>
                <a:close/>
                <a:moveTo>
                  <a:pt x="2845" y="13757"/>
                </a:moveTo>
                <a:cubicBezTo>
                  <a:pt x="2670" y="13887"/>
                  <a:pt x="2553" y="13975"/>
                  <a:pt x="2403" y="14085"/>
                </a:cubicBezTo>
                <a:cubicBezTo>
                  <a:pt x="2689" y="14120"/>
                  <a:pt x="2696" y="14115"/>
                  <a:pt x="2845" y="13757"/>
                </a:cubicBezTo>
                <a:close/>
                <a:moveTo>
                  <a:pt x="4726" y="12697"/>
                </a:moveTo>
                <a:cubicBezTo>
                  <a:pt x="4636" y="12814"/>
                  <a:pt x="4561" y="12912"/>
                  <a:pt x="4487" y="13010"/>
                </a:cubicBezTo>
                <a:cubicBezTo>
                  <a:pt x="4452" y="13055"/>
                  <a:pt x="4411" y="13142"/>
                  <a:pt x="4383" y="13138"/>
                </a:cubicBezTo>
                <a:cubicBezTo>
                  <a:pt x="4102" y="13099"/>
                  <a:pt x="3929" y="13303"/>
                  <a:pt x="3712" y="13412"/>
                </a:cubicBezTo>
                <a:cubicBezTo>
                  <a:pt x="3508" y="13515"/>
                  <a:pt x="3340" y="13406"/>
                  <a:pt x="3195" y="13242"/>
                </a:cubicBezTo>
                <a:cubicBezTo>
                  <a:pt x="2978" y="13382"/>
                  <a:pt x="2825" y="13534"/>
                  <a:pt x="3058" y="13813"/>
                </a:cubicBezTo>
                <a:cubicBezTo>
                  <a:pt x="3363" y="13755"/>
                  <a:pt x="3636" y="13715"/>
                  <a:pt x="3900" y="13646"/>
                </a:cubicBezTo>
                <a:cubicBezTo>
                  <a:pt x="4103" y="13594"/>
                  <a:pt x="4296" y="13497"/>
                  <a:pt x="4495" y="13432"/>
                </a:cubicBezTo>
                <a:cubicBezTo>
                  <a:pt x="4791" y="13335"/>
                  <a:pt x="4904" y="13043"/>
                  <a:pt x="4726" y="12697"/>
                </a:cubicBezTo>
                <a:close/>
                <a:moveTo>
                  <a:pt x="19565" y="6714"/>
                </a:moveTo>
                <a:cubicBezTo>
                  <a:pt x="19694" y="6835"/>
                  <a:pt x="19782" y="6920"/>
                  <a:pt x="19871" y="7003"/>
                </a:cubicBezTo>
                <a:cubicBezTo>
                  <a:pt x="19902" y="6798"/>
                  <a:pt x="19908" y="6623"/>
                  <a:pt x="19565" y="6714"/>
                </a:cubicBezTo>
                <a:close/>
                <a:moveTo>
                  <a:pt x="6246" y="14312"/>
                </a:moveTo>
                <a:cubicBezTo>
                  <a:pt x="5856" y="14110"/>
                  <a:pt x="5833" y="14120"/>
                  <a:pt x="5468" y="14692"/>
                </a:cubicBezTo>
                <a:cubicBezTo>
                  <a:pt x="5887" y="14649"/>
                  <a:pt x="5887" y="14649"/>
                  <a:pt x="6246" y="14312"/>
                </a:cubicBezTo>
                <a:close/>
                <a:moveTo>
                  <a:pt x="8946" y="12950"/>
                </a:moveTo>
                <a:cubicBezTo>
                  <a:pt x="8818" y="13021"/>
                  <a:pt x="8748" y="13060"/>
                  <a:pt x="8676" y="13099"/>
                </a:cubicBezTo>
                <a:cubicBezTo>
                  <a:pt x="8619" y="13131"/>
                  <a:pt x="8562" y="13162"/>
                  <a:pt x="8507" y="13193"/>
                </a:cubicBezTo>
                <a:cubicBezTo>
                  <a:pt x="8628" y="13093"/>
                  <a:pt x="8955" y="13383"/>
                  <a:pt x="8946" y="12950"/>
                </a:cubicBezTo>
                <a:close/>
                <a:moveTo>
                  <a:pt x="18673" y="7769"/>
                </a:moveTo>
                <a:cubicBezTo>
                  <a:pt x="18687" y="7594"/>
                  <a:pt x="18637" y="7470"/>
                  <a:pt x="18471" y="7376"/>
                </a:cubicBezTo>
                <a:cubicBezTo>
                  <a:pt x="18449" y="7573"/>
                  <a:pt x="18361" y="7774"/>
                  <a:pt x="18673" y="7769"/>
                </a:cubicBezTo>
                <a:close/>
                <a:moveTo>
                  <a:pt x="21284" y="6785"/>
                </a:moveTo>
                <a:cubicBezTo>
                  <a:pt x="21307" y="6709"/>
                  <a:pt x="21329" y="6633"/>
                  <a:pt x="21351" y="6557"/>
                </a:cubicBezTo>
                <a:lnTo>
                  <a:pt x="21219" y="6518"/>
                </a:lnTo>
                <a:cubicBezTo>
                  <a:pt x="21204" y="6597"/>
                  <a:pt x="21190" y="6673"/>
                  <a:pt x="21175" y="6751"/>
                </a:cubicBezTo>
                <a:cubicBezTo>
                  <a:pt x="21212" y="6763"/>
                  <a:pt x="21248" y="6774"/>
                  <a:pt x="21284" y="6785"/>
                </a:cubicBezTo>
                <a:close/>
                <a:moveTo>
                  <a:pt x="20079" y="9890"/>
                </a:moveTo>
                <a:cubicBezTo>
                  <a:pt x="20013" y="9772"/>
                  <a:pt x="19976" y="9704"/>
                  <a:pt x="19913" y="9589"/>
                </a:cubicBezTo>
                <a:cubicBezTo>
                  <a:pt x="19791" y="9704"/>
                  <a:pt x="19684" y="9803"/>
                  <a:pt x="19579" y="9901"/>
                </a:cubicBezTo>
                <a:lnTo>
                  <a:pt x="19630" y="9983"/>
                </a:lnTo>
                <a:cubicBezTo>
                  <a:pt x="19772" y="9954"/>
                  <a:pt x="19914" y="9924"/>
                  <a:pt x="20079" y="9890"/>
                </a:cubicBezTo>
                <a:close/>
                <a:moveTo>
                  <a:pt x="4226" y="20071"/>
                </a:moveTo>
                <a:cubicBezTo>
                  <a:pt x="4075" y="20034"/>
                  <a:pt x="3978" y="20009"/>
                  <a:pt x="3853" y="19980"/>
                </a:cubicBezTo>
                <a:cubicBezTo>
                  <a:pt x="4033" y="20243"/>
                  <a:pt x="4033" y="20243"/>
                  <a:pt x="4226" y="20071"/>
                </a:cubicBezTo>
                <a:close/>
                <a:moveTo>
                  <a:pt x="16408" y="13797"/>
                </a:moveTo>
                <a:lnTo>
                  <a:pt x="16374" y="13715"/>
                </a:lnTo>
                <a:cubicBezTo>
                  <a:pt x="16288" y="13744"/>
                  <a:pt x="16204" y="13771"/>
                  <a:pt x="16121" y="13800"/>
                </a:cubicBezTo>
                <a:cubicBezTo>
                  <a:pt x="16179" y="13877"/>
                  <a:pt x="16229" y="13902"/>
                  <a:pt x="16265" y="13890"/>
                </a:cubicBezTo>
                <a:cubicBezTo>
                  <a:pt x="16318" y="13872"/>
                  <a:pt x="16361" y="13830"/>
                  <a:pt x="16408" y="13797"/>
                </a:cubicBezTo>
                <a:close/>
                <a:moveTo>
                  <a:pt x="14718" y="15309"/>
                </a:moveTo>
                <a:cubicBezTo>
                  <a:pt x="14660" y="15191"/>
                  <a:pt x="14600" y="15071"/>
                  <a:pt x="14543" y="14953"/>
                </a:cubicBezTo>
                <a:lnTo>
                  <a:pt x="14442" y="14996"/>
                </a:lnTo>
                <a:cubicBezTo>
                  <a:pt x="14485" y="15122"/>
                  <a:pt x="14528" y="15247"/>
                  <a:pt x="14571" y="15373"/>
                </a:cubicBezTo>
                <a:cubicBezTo>
                  <a:pt x="14619" y="15352"/>
                  <a:pt x="14668" y="15330"/>
                  <a:pt x="14718" y="15309"/>
                </a:cubicBezTo>
                <a:close/>
                <a:moveTo>
                  <a:pt x="17909" y="13614"/>
                </a:moveTo>
                <a:cubicBezTo>
                  <a:pt x="17974" y="13695"/>
                  <a:pt x="18038" y="13777"/>
                  <a:pt x="18103" y="13859"/>
                </a:cubicBezTo>
                <a:cubicBezTo>
                  <a:pt x="18112" y="13852"/>
                  <a:pt x="18120" y="13845"/>
                  <a:pt x="18129" y="13839"/>
                </a:cubicBezTo>
                <a:cubicBezTo>
                  <a:pt x="18078" y="13747"/>
                  <a:pt x="18027" y="13656"/>
                  <a:pt x="17976" y="13564"/>
                </a:cubicBezTo>
                <a:cubicBezTo>
                  <a:pt x="17953" y="13579"/>
                  <a:pt x="17932" y="13596"/>
                  <a:pt x="17909" y="13614"/>
                </a:cubicBezTo>
                <a:close/>
                <a:moveTo>
                  <a:pt x="15705" y="14913"/>
                </a:moveTo>
                <a:cubicBezTo>
                  <a:pt x="15691" y="14988"/>
                  <a:pt x="15678" y="15064"/>
                  <a:pt x="15663" y="15141"/>
                </a:cubicBezTo>
                <a:lnTo>
                  <a:pt x="15839" y="15156"/>
                </a:lnTo>
                <a:cubicBezTo>
                  <a:pt x="15824" y="15075"/>
                  <a:pt x="15807" y="14995"/>
                  <a:pt x="15791" y="14913"/>
                </a:cubicBezTo>
                <a:close/>
                <a:moveTo>
                  <a:pt x="14832" y="15409"/>
                </a:moveTo>
                <a:cubicBezTo>
                  <a:pt x="14510" y="15695"/>
                  <a:pt x="14260" y="15940"/>
                  <a:pt x="14212" y="16371"/>
                </a:cubicBezTo>
                <a:cubicBezTo>
                  <a:pt x="14413" y="16237"/>
                  <a:pt x="14582" y="16126"/>
                  <a:pt x="14772" y="16000"/>
                </a:cubicBezTo>
                <a:cubicBezTo>
                  <a:pt x="14787" y="15847"/>
                  <a:pt x="14806" y="15661"/>
                  <a:pt x="14832" y="15409"/>
                </a:cubicBezTo>
                <a:close/>
                <a:moveTo>
                  <a:pt x="5380" y="21539"/>
                </a:moveTo>
                <a:cubicBezTo>
                  <a:pt x="5378" y="21414"/>
                  <a:pt x="5377" y="21288"/>
                  <a:pt x="5374" y="21144"/>
                </a:cubicBezTo>
                <a:cubicBezTo>
                  <a:pt x="5143" y="21102"/>
                  <a:pt x="4958" y="21069"/>
                  <a:pt x="4765" y="21034"/>
                </a:cubicBezTo>
                <a:cubicBezTo>
                  <a:pt x="4718" y="21560"/>
                  <a:pt x="5202" y="21326"/>
                  <a:pt x="5380" y="21539"/>
                </a:cubicBezTo>
                <a:close/>
                <a:moveTo>
                  <a:pt x="9537" y="21233"/>
                </a:moveTo>
                <a:cubicBezTo>
                  <a:pt x="9589" y="21530"/>
                  <a:pt x="9693" y="21686"/>
                  <a:pt x="9942" y="21634"/>
                </a:cubicBezTo>
                <a:cubicBezTo>
                  <a:pt x="10124" y="21596"/>
                  <a:pt x="10222" y="21472"/>
                  <a:pt x="10127" y="21225"/>
                </a:cubicBezTo>
                <a:cubicBezTo>
                  <a:pt x="9948" y="21409"/>
                  <a:pt x="9765" y="21503"/>
                  <a:pt x="9537" y="21233"/>
                </a:cubicBezTo>
                <a:close/>
                <a:moveTo>
                  <a:pt x="8409" y="21604"/>
                </a:moveTo>
                <a:cubicBezTo>
                  <a:pt x="8427" y="21629"/>
                  <a:pt x="8456" y="21676"/>
                  <a:pt x="8462" y="21673"/>
                </a:cubicBezTo>
                <a:cubicBezTo>
                  <a:pt x="8529" y="21643"/>
                  <a:pt x="8593" y="21605"/>
                  <a:pt x="8656" y="21570"/>
                </a:cubicBezTo>
                <a:lnTo>
                  <a:pt x="8613" y="21492"/>
                </a:lnTo>
                <a:cubicBezTo>
                  <a:pt x="8546" y="21529"/>
                  <a:pt x="8477" y="21566"/>
                  <a:pt x="8409" y="21604"/>
                </a:cubicBezTo>
                <a:close/>
                <a:moveTo>
                  <a:pt x="7941" y="21457"/>
                </a:moveTo>
                <a:cubicBezTo>
                  <a:pt x="7927" y="21738"/>
                  <a:pt x="8005" y="21817"/>
                  <a:pt x="8363" y="21851"/>
                </a:cubicBezTo>
                <a:cubicBezTo>
                  <a:pt x="8198" y="21695"/>
                  <a:pt x="8071" y="21576"/>
                  <a:pt x="7941" y="21457"/>
                </a:cubicBezTo>
                <a:close/>
                <a:moveTo>
                  <a:pt x="7723" y="21637"/>
                </a:moveTo>
                <a:cubicBezTo>
                  <a:pt x="7689" y="21603"/>
                  <a:pt x="7616" y="21609"/>
                  <a:pt x="7559" y="21597"/>
                </a:cubicBezTo>
                <a:cubicBezTo>
                  <a:pt x="7560" y="21653"/>
                  <a:pt x="7543" y="21718"/>
                  <a:pt x="7567" y="21760"/>
                </a:cubicBezTo>
                <a:cubicBezTo>
                  <a:pt x="7591" y="21800"/>
                  <a:pt x="7658" y="21811"/>
                  <a:pt x="7763" y="21864"/>
                </a:cubicBezTo>
                <a:cubicBezTo>
                  <a:pt x="7745" y="21742"/>
                  <a:pt x="7755" y="21669"/>
                  <a:pt x="7723" y="21637"/>
                </a:cubicBezTo>
                <a:close/>
                <a:moveTo>
                  <a:pt x="10797" y="19756"/>
                </a:moveTo>
                <a:cubicBezTo>
                  <a:pt x="10777" y="19848"/>
                  <a:pt x="10756" y="19942"/>
                  <a:pt x="10737" y="20036"/>
                </a:cubicBezTo>
                <a:cubicBezTo>
                  <a:pt x="10792" y="20039"/>
                  <a:pt x="10894" y="20058"/>
                  <a:pt x="10900" y="20044"/>
                </a:cubicBezTo>
                <a:cubicBezTo>
                  <a:pt x="10930" y="19961"/>
                  <a:pt x="10936" y="19868"/>
                  <a:pt x="10951" y="19778"/>
                </a:cubicBezTo>
                <a:cubicBezTo>
                  <a:pt x="10898" y="19770"/>
                  <a:pt x="10847" y="19763"/>
                  <a:pt x="10797" y="19756"/>
                </a:cubicBezTo>
                <a:close/>
                <a:moveTo>
                  <a:pt x="16105" y="16820"/>
                </a:moveTo>
                <a:cubicBezTo>
                  <a:pt x="16313" y="16748"/>
                  <a:pt x="16450" y="16701"/>
                  <a:pt x="16676" y="16625"/>
                </a:cubicBezTo>
                <a:cubicBezTo>
                  <a:pt x="16351" y="16451"/>
                  <a:pt x="16244" y="16569"/>
                  <a:pt x="16105" y="16820"/>
                </a:cubicBezTo>
                <a:close/>
                <a:moveTo>
                  <a:pt x="5921" y="22630"/>
                </a:moveTo>
                <a:cubicBezTo>
                  <a:pt x="5916" y="22585"/>
                  <a:pt x="5910" y="22538"/>
                  <a:pt x="5903" y="22492"/>
                </a:cubicBezTo>
                <a:cubicBezTo>
                  <a:pt x="5811" y="22504"/>
                  <a:pt x="5718" y="22515"/>
                  <a:pt x="5625" y="22529"/>
                </a:cubicBezTo>
                <a:cubicBezTo>
                  <a:pt x="5628" y="22565"/>
                  <a:pt x="5630" y="22600"/>
                  <a:pt x="5634" y="22636"/>
                </a:cubicBezTo>
                <a:cubicBezTo>
                  <a:pt x="5730" y="22634"/>
                  <a:pt x="5826" y="22633"/>
                  <a:pt x="5921" y="22630"/>
                </a:cubicBezTo>
                <a:close/>
                <a:moveTo>
                  <a:pt x="7096" y="22327"/>
                </a:moveTo>
                <a:cubicBezTo>
                  <a:pt x="7114" y="22307"/>
                  <a:pt x="7132" y="22288"/>
                  <a:pt x="7150" y="22267"/>
                </a:cubicBezTo>
                <a:cubicBezTo>
                  <a:pt x="7021" y="22082"/>
                  <a:pt x="6894" y="21895"/>
                  <a:pt x="6770" y="21717"/>
                </a:cubicBezTo>
                <a:cubicBezTo>
                  <a:pt x="6567" y="21778"/>
                  <a:pt x="6369" y="21837"/>
                  <a:pt x="6169" y="21896"/>
                </a:cubicBezTo>
                <a:cubicBezTo>
                  <a:pt x="6166" y="21891"/>
                  <a:pt x="6164" y="21888"/>
                  <a:pt x="6161" y="21883"/>
                </a:cubicBezTo>
                <a:cubicBezTo>
                  <a:pt x="6158" y="21888"/>
                  <a:pt x="6153" y="21891"/>
                  <a:pt x="6150" y="21899"/>
                </a:cubicBezTo>
                <a:cubicBezTo>
                  <a:pt x="6044" y="21870"/>
                  <a:pt x="5937" y="21842"/>
                  <a:pt x="5796" y="21806"/>
                </a:cubicBezTo>
                <a:cubicBezTo>
                  <a:pt x="5920" y="22070"/>
                  <a:pt x="6030" y="22083"/>
                  <a:pt x="6150" y="21899"/>
                </a:cubicBezTo>
                <a:cubicBezTo>
                  <a:pt x="6153" y="21900"/>
                  <a:pt x="6156" y="21900"/>
                  <a:pt x="6159" y="21900"/>
                </a:cubicBezTo>
                <a:cubicBezTo>
                  <a:pt x="6163" y="21899"/>
                  <a:pt x="6166" y="21896"/>
                  <a:pt x="6169" y="21896"/>
                </a:cubicBezTo>
                <a:cubicBezTo>
                  <a:pt x="6231" y="22006"/>
                  <a:pt x="6290" y="22115"/>
                  <a:pt x="6362" y="22245"/>
                </a:cubicBezTo>
                <a:cubicBezTo>
                  <a:pt x="6504" y="22186"/>
                  <a:pt x="6634" y="22133"/>
                  <a:pt x="6748" y="22084"/>
                </a:cubicBezTo>
                <a:cubicBezTo>
                  <a:pt x="6882" y="22177"/>
                  <a:pt x="6988" y="22253"/>
                  <a:pt x="7096" y="22327"/>
                </a:cubicBezTo>
                <a:close/>
                <a:moveTo>
                  <a:pt x="5759" y="23337"/>
                </a:moveTo>
                <a:cubicBezTo>
                  <a:pt x="5753" y="23299"/>
                  <a:pt x="5747" y="23258"/>
                  <a:pt x="5742" y="23219"/>
                </a:cubicBezTo>
                <a:cubicBezTo>
                  <a:pt x="5594" y="23236"/>
                  <a:pt x="5447" y="23253"/>
                  <a:pt x="5299" y="23269"/>
                </a:cubicBezTo>
                <a:cubicBezTo>
                  <a:pt x="5302" y="23304"/>
                  <a:pt x="5307" y="23341"/>
                  <a:pt x="5312" y="23375"/>
                </a:cubicBezTo>
                <a:cubicBezTo>
                  <a:pt x="5462" y="23363"/>
                  <a:pt x="5611" y="23351"/>
                  <a:pt x="5759" y="23337"/>
                </a:cubicBezTo>
                <a:close/>
                <a:moveTo>
                  <a:pt x="8552" y="22393"/>
                </a:moveTo>
                <a:cubicBezTo>
                  <a:pt x="8573" y="22368"/>
                  <a:pt x="8498" y="22260"/>
                  <a:pt x="8437" y="22132"/>
                </a:cubicBezTo>
                <a:cubicBezTo>
                  <a:pt x="8274" y="22280"/>
                  <a:pt x="8167" y="22378"/>
                  <a:pt x="7955" y="22369"/>
                </a:cubicBezTo>
                <a:cubicBezTo>
                  <a:pt x="7812" y="22364"/>
                  <a:pt x="7456" y="22424"/>
                  <a:pt x="7547" y="22753"/>
                </a:cubicBezTo>
                <a:cubicBezTo>
                  <a:pt x="7797" y="22696"/>
                  <a:pt x="8047" y="22650"/>
                  <a:pt x="8289" y="22578"/>
                </a:cubicBezTo>
                <a:cubicBezTo>
                  <a:pt x="8388" y="22547"/>
                  <a:pt x="8484" y="22473"/>
                  <a:pt x="8552" y="22393"/>
                </a:cubicBezTo>
                <a:close/>
                <a:moveTo>
                  <a:pt x="9213" y="22101"/>
                </a:moveTo>
                <a:cubicBezTo>
                  <a:pt x="9265" y="21762"/>
                  <a:pt x="9014" y="21853"/>
                  <a:pt x="8924" y="21764"/>
                </a:cubicBezTo>
                <a:cubicBezTo>
                  <a:pt x="8905" y="21784"/>
                  <a:pt x="8889" y="21804"/>
                  <a:pt x="8857" y="21838"/>
                </a:cubicBezTo>
                <a:cubicBezTo>
                  <a:pt x="8957" y="21911"/>
                  <a:pt x="9056" y="21984"/>
                  <a:pt x="9213" y="22101"/>
                </a:cubicBezTo>
                <a:close/>
                <a:moveTo>
                  <a:pt x="7149" y="23515"/>
                </a:moveTo>
                <a:cubicBezTo>
                  <a:pt x="7103" y="23450"/>
                  <a:pt x="7059" y="23384"/>
                  <a:pt x="7044" y="23363"/>
                </a:cubicBezTo>
                <a:cubicBezTo>
                  <a:pt x="6871" y="23460"/>
                  <a:pt x="6720" y="23544"/>
                  <a:pt x="6574" y="23623"/>
                </a:cubicBezTo>
                <a:cubicBezTo>
                  <a:pt x="6709" y="23763"/>
                  <a:pt x="6709" y="23763"/>
                  <a:pt x="7149" y="23515"/>
                </a:cubicBezTo>
                <a:close/>
                <a:moveTo>
                  <a:pt x="7936" y="23361"/>
                </a:moveTo>
                <a:lnTo>
                  <a:pt x="7905" y="23275"/>
                </a:lnTo>
                <a:lnTo>
                  <a:pt x="7635" y="23404"/>
                </a:lnTo>
                <a:cubicBezTo>
                  <a:pt x="7640" y="23419"/>
                  <a:pt x="7648" y="23433"/>
                  <a:pt x="7653" y="23448"/>
                </a:cubicBezTo>
                <a:cubicBezTo>
                  <a:pt x="7747" y="23420"/>
                  <a:pt x="7841" y="23390"/>
                  <a:pt x="7936" y="23361"/>
                </a:cubicBezTo>
                <a:close/>
                <a:moveTo>
                  <a:pt x="11702" y="21450"/>
                </a:moveTo>
                <a:cubicBezTo>
                  <a:pt x="11764" y="21518"/>
                  <a:pt x="11824" y="21590"/>
                  <a:pt x="11894" y="21649"/>
                </a:cubicBezTo>
                <a:cubicBezTo>
                  <a:pt x="11902" y="21658"/>
                  <a:pt x="12000" y="21582"/>
                  <a:pt x="11999" y="21580"/>
                </a:cubicBezTo>
                <a:cubicBezTo>
                  <a:pt x="11952" y="21496"/>
                  <a:pt x="11897" y="21418"/>
                  <a:pt x="11843" y="21338"/>
                </a:cubicBezTo>
                <a:cubicBezTo>
                  <a:pt x="11796" y="21376"/>
                  <a:pt x="11749" y="21414"/>
                  <a:pt x="11702" y="21450"/>
                </a:cubicBezTo>
                <a:close/>
                <a:moveTo>
                  <a:pt x="11242" y="22135"/>
                </a:moveTo>
                <a:cubicBezTo>
                  <a:pt x="11657" y="21887"/>
                  <a:pt x="11657" y="21887"/>
                  <a:pt x="11624" y="21742"/>
                </a:cubicBezTo>
                <a:cubicBezTo>
                  <a:pt x="11438" y="21765"/>
                  <a:pt x="11255" y="21790"/>
                  <a:pt x="11042" y="21817"/>
                </a:cubicBezTo>
                <a:cubicBezTo>
                  <a:pt x="11113" y="21929"/>
                  <a:pt x="11178" y="22033"/>
                  <a:pt x="11242" y="22135"/>
                </a:cubicBezTo>
                <a:close/>
                <a:moveTo>
                  <a:pt x="9520" y="23250"/>
                </a:moveTo>
                <a:cubicBezTo>
                  <a:pt x="9582" y="23114"/>
                  <a:pt x="9687" y="22931"/>
                  <a:pt x="9372" y="22939"/>
                </a:cubicBezTo>
                <a:cubicBezTo>
                  <a:pt x="9431" y="23065"/>
                  <a:pt x="9476" y="23158"/>
                  <a:pt x="9520" y="232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3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34" name="Google Shape;1034;p36"/>
          <p:cNvSpPr txBox="1"/>
          <p:nvPr>
            <p:ph idx="2" type="title"/>
          </p:nvPr>
        </p:nvSpPr>
        <p:spPr>
          <a:xfrm>
            <a:off x="720000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5" name="Google Shape;1035;p36"/>
          <p:cNvSpPr txBox="1"/>
          <p:nvPr>
            <p:ph idx="1" type="subTitle"/>
          </p:nvPr>
        </p:nvSpPr>
        <p:spPr>
          <a:xfrm>
            <a:off x="720000" y="2041000"/>
            <a:ext cx="2410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6" name="Google Shape;1036;p36"/>
          <p:cNvSpPr txBox="1"/>
          <p:nvPr>
            <p:ph idx="3" type="title"/>
          </p:nvPr>
        </p:nvSpPr>
        <p:spPr>
          <a:xfrm>
            <a:off x="3366864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7" name="Google Shape;1037;p36"/>
          <p:cNvSpPr txBox="1"/>
          <p:nvPr>
            <p:ph idx="4" type="subTitle"/>
          </p:nvPr>
        </p:nvSpPr>
        <p:spPr>
          <a:xfrm>
            <a:off x="3366870" y="2041000"/>
            <a:ext cx="2410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36"/>
          <p:cNvSpPr txBox="1"/>
          <p:nvPr>
            <p:ph idx="5" type="title"/>
          </p:nvPr>
        </p:nvSpPr>
        <p:spPr>
          <a:xfrm>
            <a:off x="720000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9" name="Google Shape;1039;p36"/>
          <p:cNvSpPr txBox="1"/>
          <p:nvPr>
            <p:ph idx="6" type="subTitle"/>
          </p:nvPr>
        </p:nvSpPr>
        <p:spPr>
          <a:xfrm>
            <a:off x="720000" y="3712950"/>
            <a:ext cx="2410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0" name="Google Shape;1040;p36"/>
          <p:cNvSpPr txBox="1"/>
          <p:nvPr>
            <p:ph idx="7" type="title"/>
          </p:nvPr>
        </p:nvSpPr>
        <p:spPr>
          <a:xfrm>
            <a:off x="3366864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1" name="Google Shape;1041;p36"/>
          <p:cNvSpPr txBox="1"/>
          <p:nvPr>
            <p:ph idx="8" type="subTitle"/>
          </p:nvPr>
        </p:nvSpPr>
        <p:spPr>
          <a:xfrm>
            <a:off x="3366871" y="3712950"/>
            <a:ext cx="2410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2" name="Google Shape;1042;p36"/>
          <p:cNvSpPr txBox="1"/>
          <p:nvPr>
            <p:ph idx="9" type="title"/>
          </p:nvPr>
        </p:nvSpPr>
        <p:spPr>
          <a:xfrm>
            <a:off x="6013699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3" name="Google Shape;1043;p36"/>
          <p:cNvSpPr txBox="1"/>
          <p:nvPr>
            <p:ph idx="13" type="subTitle"/>
          </p:nvPr>
        </p:nvSpPr>
        <p:spPr>
          <a:xfrm>
            <a:off x="6013711" y="2041000"/>
            <a:ext cx="2410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p36"/>
          <p:cNvSpPr txBox="1"/>
          <p:nvPr>
            <p:ph idx="14" type="title"/>
          </p:nvPr>
        </p:nvSpPr>
        <p:spPr>
          <a:xfrm>
            <a:off x="6013699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5" name="Google Shape;1045;p36"/>
          <p:cNvSpPr txBox="1"/>
          <p:nvPr>
            <p:ph idx="15" type="subTitle"/>
          </p:nvPr>
        </p:nvSpPr>
        <p:spPr>
          <a:xfrm>
            <a:off x="6013713" y="3712950"/>
            <a:ext cx="2410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7"/>
          <p:cNvSpPr/>
          <p:nvPr/>
        </p:nvSpPr>
        <p:spPr>
          <a:xfrm>
            <a:off x="-997374" y="-1167547"/>
            <a:ext cx="2734481" cy="3592697"/>
          </a:xfrm>
          <a:custGeom>
            <a:rect b="b" l="l" r="r" t="t"/>
            <a:pathLst>
              <a:path extrusionOk="0" h="28412" w="21625">
                <a:moveTo>
                  <a:pt x="14121" y="684"/>
                </a:moveTo>
                <a:cubicBezTo>
                  <a:pt x="13992" y="751"/>
                  <a:pt x="13927" y="785"/>
                  <a:pt x="13870" y="785"/>
                </a:cubicBezTo>
                <a:cubicBezTo>
                  <a:pt x="13814" y="785"/>
                  <a:pt x="13766" y="751"/>
                  <a:pt x="13670" y="684"/>
                </a:cubicBezTo>
                <a:close/>
                <a:moveTo>
                  <a:pt x="13439" y="826"/>
                </a:moveTo>
                <a:lnTo>
                  <a:pt x="13439" y="826"/>
                </a:lnTo>
                <a:cubicBezTo>
                  <a:pt x="13399" y="916"/>
                  <a:pt x="13357" y="990"/>
                  <a:pt x="13273" y="990"/>
                </a:cubicBezTo>
                <a:cubicBezTo>
                  <a:pt x="13224" y="990"/>
                  <a:pt x="13161" y="965"/>
                  <a:pt x="13076" y="902"/>
                </a:cubicBezTo>
                <a:cubicBezTo>
                  <a:pt x="13243" y="866"/>
                  <a:pt x="13341" y="846"/>
                  <a:pt x="13439" y="826"/>
                </a:cubicBezTo>
                <a:close/>
                <a:moveTo>
                  <a:pt x="16055" y="700"/>
                </a:moveTo>
                <a:cubicBezTo>
                  <a:pt x="16130" y="700"/>
                  <a:pt x="16192" y="780"/>
                  <a:pt x="16343" y="977"/>
                </a:cubicBezTo>
                <a:cubicBezTo>
                  <a:pt x="16220" y="1047"/>
                  <a:pt x="16148" y="1087"/>
                  <a:pt x="16092" y="1087"/>
                </a:cubicBezTo>
                <a:cubicBezTo>
                  <a:pt x="16011" y="1087"/>
                  <a:pt x="15963" y="1004"/>
                  <a:pt x="15846" y="803"/>
                </a:cubicBezTo>
                <a:cubicBezTo>
                  <a:pt x="15944" y="738"/>
                  <a:pt x="16003" y="700"/>
                  <a:pt x="16055" y="700"/>
                </a:cubicBezTo>
                <a:close/>
                <a:moveTo>
                  <a:pt x="12496" y="1190"/>
                </a:moveTo>
                <a:cubicBezTo>
                  <a:pt x="12506" y="1190"/>
                  <a:pt x="12514" y="1190"/>
                  <a:pt x="12515" y="1191"/>
                </a:cubicBezTo>
                <a:cubicBezTo>
                  <a:pt x="12528" y="1261"/>
                  <a:pt x="12534" y="1331"/>
                  <a:pt x="12544" y="1402"/>
                </a:cubicBezTo>
                <a:cubicBezTo>
                  <a:pt x="12504" y="1402"/>
                  <a:pt x="12465" y="1400"/>
                  <a:pt x="12425" y="1400"/>
                </a:cubicBezTo>
                <a:cubicBezTo>
                  <a:pt x="12429" y="1331"/>
                  <a:pt x="12432" y="1262"/>
                  <a:pt x="12442" y="1194"/>
                </a:cubicBezTo>
                <a:cubicBezTo>
                  <a:pt x="12443" y="1192"/>
                  <a:pt x="12475" y="1190"/>
                  <a:pt x="12496" y="1190"/>
                </a:cubicBezTo>
                <a:close/>
                <a:moveTo>
                  <a:pt x="11619" y="1093"/>
                </a:moveTo>
                <a:cubicBezTo>
                  <a:pt x="11666" y="1093"/>
                  <a:pt x="11735" y="1118"/>
                  <a:pt x="11834" y="1160"/>
                </a:cubicBezTo>
                <a:cubicBezTo>
                  <a:pt x="11731" y="1241"/>
                  <a:pt x="11636" y="1316"/>
                  <a:pt x="11527" y="1403"/>
                </a:cubicBezTo>
                <a:cubicBezTo>
                  <a:pt x="11519" y="1181"/>
                  <a:pt x="11530" y="1093"/>
                  <a:pt x="11619" y="1093"/>
                </a:cubicBezTo>
                <a:close/>
                <a:moveTo>
                  <a:pt x="16950" y="1292"/>
                </a:moveTo>
                <a:cubicBezTo>
                  <a:pt x="17158" y="1325"/>
                  <a:pt x="17104" y="1404"/>
                  <a:pt x="16950" y="1537"/>
                </a:cubicBezTo>
                <a:lnTo>
                  <a:pt x="16950" y="1292"/>
                </a:lnTo>
                <a:close/>
                <a:moveTo>
                  <a:pt x="14708" y="2202"/>
                </a:moveTo>
                <a:cubicBezTo>
                  <a:pt x="14712" y="2202"/>
                  <a:pt x="14715" y="2203"/>
                  <a:pt x="14716" y="2205"/>
                </a:cubicBezTo>
                <a:cubicBezTo>
                  <a:pt x="14758" y="2247"/>
                  <a:pt x="14780" y="2306"/>
                  <a:pt x="14810" y="2358"/>
                </a:cubicBezTo>
                <a:cubicBezTo>
                  <a:pt x="14780" y="2379"/>
                  <a:pt x="14752" y="2402"/>
                  <a:pt x="14721" y="2423"/>
                </a:cubicBezTo>
                <a:cubicBezTo>
                  <a:pt x="14682" y="2363"/>
                  <a:pt x="14642" y="2304"/>
                  <a:pt x="14602" y="2246"/>
                </a:cubicBezTo>
                <a:cubicBezTo>
                  <a:pt x="14635" y="2232"/>
                  <a:pt x="14687" y="2202"/>
                  <a:pt x="14708" y="2202"/>
                </a:cubicBezTo>
                <a:close/>
                <a:moveTo>
                  <a:pt x="17231" y="2372"/>
                </a:moveTo>
                <a:cubicBezTo>
                  <a:pt x="17248" y="2431"/>
                  <a:pt x="17265" y="2493"/>
                  <a:pt x="17281" y="2553"/>
                </a:cubicBezTo>
                <a:cubicBezTo>
                  <a:pt x="17260" y="2566"/>
                  <a:pt x="17237" y="2577"/>
                  <a:pt x="17214" y="2591"/>
                </a:cubicBezTo>
                <a:cubicBezTo>
                  <a:pt x="17186" y="2530"/>
                  <a:pt x="17156" y="2472"/>
                  <a:pt x="17128" y="2413"/>
                </a:cubicBezTo>
                <a:cubicBezTo>
                  <a:pt x="17162" y="2400"/>
                  <a:pt x="17197" y="2386"/>
                  <a:pt x="17231" y="2372"/>
                </a:cubicBezTo>
                <a:close/>
                <a:moveTo>
                  <a:pt x="16639" y="2550"/>
                </a:moveTo>
                <a:lnTo>
                  <a:pt x="16639" y="2550"/>
                </a:lnTo>
                <a:cubicBezTo>
                  <a:pt x="16707" y="2643"/>
                  <a:pt x="16777" y="2735"/>
                  <a:pt x="16872" y="2858"/>
                </a:cubicBezTo>
                <a:cubicBezTo>
                  <a:pt x="16566" y="2817"/>
                  <a:pt x="16566" y="2817"/>
                  <a:pt x="16639" y="2550"/>
                </a:cubicBezTo>
                <a:close/>
                <a:moveTo>
                  <a:pt x="15085" y="2907"/>
                </a:moveTo>
                <a:lnTo>
                  <a:pt x="15124" y="3017"/>
                </a:lnTo>
                <a:cubicBezTo>
                  <a:pt x="15054" y="3032"/>
                  <a:pt x="14984" y="3046"/>
                  <a:pt x="14915" y="3061"/>
                </a:cubicBezTo>
                <a:cubicBezTo>
                  <a:pt x="14908" y="3038"/>
                  <a:pt x="14901" y="3013"/>
                  <a:pt x="14893" y="2989"/>
                </a:cubicBezTo>
                <a:lnTo>
                  <a:pt x="15085" y="2907"/>
                </a:lnTo>
                <a:close/>
                <a:moveTo>
                  <a:pt x="14322" y="2899"/>
                </a:moveTo>
                <a:cubicBezTo>
                  <a:pt x="14399" y="2935"/>
                  <a:pt x="14477" y="2971"/>
                  <a:pt x="14551" y="3009"/>
                </a:cubicBezTo>
                <a:cubicBezTo>
                  <a:pt x="14554" y="3009"/>
                  <a:pt x="14523" y="3081"/>
                  <a:pt x="14520" y="3081"/>
                </a:cubicBezTo>
                <a:cubicBezTo>
                  <a:pt x="14439" y="3054"/>
                  <a:pt x="14359" y="3024"/>
                  <a:pt x="14279" y="2993"/>
                </a:cubicBezTo>
                <a:cubicBezTo>
                  <a:pt x="14294" y="2962"/>
                  <a:pt x="14309" y="2930"/>
                  <a:pt x="14322" y="2899"/>
                </a:cubicBezTo>
                <a:close/>
                <a:moveTo>
                  <a:pt x="15804" y="3186"/>
                </a:moveTo>
                <a:lnTo>
                  <a:pt x="15804" y="3186"/>
                </a:lnTo>
                <a:cubicBezTo>
                  <a:pt x="16007" y="3187"/>
                  <a:pt x="16007" y="3187"/>
                  <a:pt x="16009" y="3376"/>
                </a:cubicBezTo>
                <a:cubicBezTo>
                  <a:pt x="15942" y="3314"/>
                  <a:pt x="15874" y="3251"/>
                  <a:pt x="15804" y="3186"/>
                </a:cubicBezTo>
                <a:close/>
                <a:moveTo>
                  <a:pt x="15226" y="3071"/>
                </a:moveTo>
                <a:lnTo>
                  <a:pt x="15226" y="3071"/>
                </a:lnTo>
                <a:cubicBezTo>
                  <a:pt x="15557" y="3273"/>
                  <a:pt x="15307" y="3367"/>
                  <a:pt x="15255" y="3481"/>
                </a:cubicBezTo>
                <a:cubicBezTo>
                  <a:pt x="15248" y="3372"/>
                  <a:pt x="15239" y="3263"/>
                  <a:pt x="15226" y="3071"/>
                </a:cubicBezTo>
                <a:close/>
                <a:moveTo>
                  <a:pt x="14249" y="3289"/>
                </a:moveTo>
                <a:cubicBezTo>
                  <a:pt x="14327" y="3289"/>
                  <a:pt x="14407" y="3334"/>
                  <a:pt x="14489" y="3381"/>
                </a:cubicBezTo>
                <a:cubicBezTo>
                  <a:pt x="14408" y="3451"/>
                  <a:pt x="14328" y="3523"/>
                  <a:pt x="14233" y="3523"/>
                </a:cubicBezTo>
                <a:cubicBezTo>
                  <a:pt x="14177" y="3523"/>
                  <a:pt x="14116" y="3499"/>
                  <a:pt x="14046" y="3436"/>
                </a:cubicBezTo>
                <a:cubicBezTo>
                  <a:pt x="14110" y="3327"/>
                  <a:pt x="14178" y="3289"/>
                  <a:pt x="14249" y="3289"/>
                </a:cubicBezTo>
                <a:close/>
                <a:moveTo>
                  <a:pt x="17079" y="4000"/>
                </a:moveTo>
                <a:cubicBezTo>
                  <a:pt x="17183" y="4000"/>
                  <a:pt x="17202" y="4083"/>
                  <a:pt x="17271" y="4376"/>
                </a:cubicBezTo>
                <a:cubicBezTo>
                  <a:pt x="17115" y="4227"/>
                  <a:pt x="17024" y="4140"/>
                  <a:pt x="16909" y="4031"/>
                </a:cubicBezTo>
                <a:cubicBezTo>
                  <a:pt x="16984" y="4013"/>
                  <a:pt x="17038" y="4000"/>
                  <a:pt x="17079" y="4000"/>
                </a:cubicBezTo>
                <a:close/>
                <a:moveTo>
                  <a:pt x="18602" y="4857"/>
                </a:moveTo>
                <a:cubicBezTo>
                  <a:pt x="18628" y="4858"/>
                  <a:pt x="18652" y="4858"/>
                  <a:pt x="18678" y="4858"/>
                </a:cubicBezTo>
                <a:lnTo>
                  <a:pt x="18678" y="5248"/>
                </a:lnTo>
                <a:cubicBezTo>
                  <a:pt x="18646" y="5246"/>
                  <a:pt x="18615" y="5246"/>
                  <a:pt x="18584" y="5244"/>
                </a:cubicBezTo>
                <a:cubicBezTo>
                  <a:pt x="18589" y="5116"/>
                  <a:pt x="18596" y="4986"/>
                  <a:pt x="18602" y="4857"/>
                </a:cubicBezTo>
                <a:close/>
                <a:moveTo>
                  <a:pt x="7935" y="5188"/>
                </a:moveTo>
                <a:cubicBezTo>
                  <a:pt x="7954" y="5188"/>
                  <a:pt x="7975" y="5189"/>
                  <a:pt x="7998" y="5191"/>
                </a:cubicBezTo>
                <a:cubicBezTo>
                  <a:pt x="7920" y="5302"/>
                  <a:pt x="7867" y="5379"/>
                  <a:pt x="7757" y="5534"/>
                </a:cubicBezTo>
                <a:cubicBezTo>
                  <a:pt x="7719" y="5289"/>
                  <a:pt x="7745" y="5188"/>
                  <a:pt x="7935" y="5188"/>
                </a:cubicBezTo>
                <a:close/>
                <a:moveTo>
                  <a:pt x="20133" y="5999"/>
                </a:moveTo>
                <a:lnTo>
                  <a:pt x="20133" y="5999"/>
                </a:lnTo>
                <a:cubicBezTo>
                  <a:pt x="20092" y="6151"/>
                  <a:pt x="20050" y="6302"/>
                  <a:pt x="20006" y="6455"/>
                </a:cubicBezTo>
                <a:cubicBezTo>
                  <a:pt x="19920" y="6238"/>
                  <a:pt x="19969" y="6035"/>
                  <a:pt x="20133" y="5999"/>
                </a:cubicBezTo>
                <a:close/>
                <a:moveTo>
                  <a:pt x="18084" y="6404"/>
                </a:moveTo>
                <a:lnTo>
                  <a:pt x="18178" y="6681"/>
                </a:lnTo>
                <a:lnTo>
                  <a:pt x="18088" y="6713"/>
                </a:lnTo>
                <a:cubicBezTo>
                  <a:pt x="18052" y="6619"/>
                  <a:pt x="18019" y="6525"/>
                  <a:pt x="17985" y="6431"/>
                </a:cubicBezTo>
                <a:cubicBezTo>
                  <a:pt x="18019" y="6422"/>
                  <a:pt x="18051" y="6413"/>
                  <a:pt x="18084" y="6404"/>
                </a:cubicBezTo>
                <a:close/>
                <a:moveTo>
                  <a:pt x="6505" y="6321"/>
                </a:moveTo>
                <a:lnTo>
                  <a:pt x="6505" y="6321"/>
                </a:lnTo>
                <a:cubicBezTo>
                  <a:pt x="6831" y="6362"/>
                  <a:pt x="6831" y="6362"/>
                  <a:pt x="6830" y="6750"/>
                </a:cubicBezTo>
                <a:cubicBezTo>
                  <a:pt x="6796" y="6766"/>
                  <a:pt x="6763" y="6781"/>
                  <a:pt x="6731" y="6797"/>
                </a:cubicBezTo>
                <a:cubicBezTo>
                  <a:pt x="6659" y="6646"/>
                  <a:pt x="6586" y="6495"/>
                  <a:pt x="6505" y="6321"/>
                </a:cubicBezTo>
                <a:close/>
                <a:moveTo>
                  <a:pt x="17136" y="6831"/>
                </a:moveTo>
                <a:lnTo>
                  <a:pt x="17136" y="6831"/>
                </a:lnTo>
                <a:cubicBezTo>
                  <a:pt x="16995" y="7003"/>
                  <a:pt x="17219" y="7191"/>
                  <a:pt x="16919" y="7289"/>
                </a:cubicBezTo>
                <a:cubicBezTo>
                  <a:pt x="16955" y="7125"/>
                  <a:pt x="16817" y="6958"/>
                  <a:pt x="17136" y="6831"/>
                </a:cubicBezTo>
                <a:close/>
                <a:moveTo>
                  <a:pt x="5676" y="6995"/>
                </a:moveTo>
                <a:cubicBezTo>
                  <a:pt x="6017" y="7026"/>
                  <a:pt x="6017" y="7026"/>
                  <a:pt x="5975" y="7404"/>
                </a:cubicBezTo>
                <a:cubicBezTo>
                  <a:pt x="5647" y="7375"/>
                  <a:pt x="5855" y="7118"/>
                  <a:pt x="5676" y="6995"/>
                </a:cubicBezTo>
                <a:close/>
                <a:moveTo>
                  <a:pt x="20219" y="7454"/>
                </a:moveTo>
                <a:lnTo>
                  <a:pt x="20219" y="7454"/>
                </a:lnTo>
                <a:cubicBezTo>
                  <a:pt x="20292" y="7482"/>
                  <a:pt x="20353" y="7489"/>
                  <a:pt x="20357" y="7509"/>
                </a:cubicBezTo>
                <a:cubicBezTo>
                  <a:pt x="20376" y="7597"/>
                  <a:pt x="20379" y="7687"/>
                  <a:pt x="20388" y="7776"/>
                </a:cubicBezTo>
                <a:cubicBezTo>
                  <a:pt x="20347" y="7779"/>
                  <a:pt x="20305" y="7780"/>
                  <a:pt x="20263" y="7780"/>
                </a:cubicBezTo>
                <a:cubicBezTo>
                  <a:pt x="20250" y="7683"/>
                  <a:pt x="20237" y="7585"/>
                  <a:pt x="20219" y="7454"/>
                </a:cubicBezTo>
                <a:close/>
                <a:moveTo>
                  <a:pt x="5628" y="7615"/>
                </a:moveTo>
                <a:cubicBezTo>
                  <a:pt x="5698" y="7615"/>
                  <a:pt x="5730" y="7664"/>
                  <a:pt x="5815" y="7797"/>
                </a:cubicBezTo>
                <a:cubicBezTo>
                  <a:pt x="5708" y="7758"/>
                  <a:pt x="5599" y="7717"/>
                  <a:pt x="5445" y="7660"/>
                </a:cubicBezTo>
                <a:cubicBezTo>
                  <a:pt x="5532" y="7632"/>
                  <a:pt x="5587" y="7615"/>
                  <a:pt x="5628" y="7615"/>
                </a:cubicBezTo>
                <a:close/>
                <a:moveTo>
                  <a:pt x="18390" y="7615"/>
                </a:moveTo>
                <a:cubicBezTo>
                  <a:pt x="18425" y="7615"/>
                  <a:pt x="18468" y="7625"/>
                  <a:pt x="18519" y="7645"/>
                </a:cubicBezTo>
                <a:cubicBezTo>
                  <a:pt x="18430" y="7729"/>
                  <a:pt x="18355" y="7801"/>
                  <a:pt x="18226" y="7922"/>
                </a:cubicBezTo>
                <a:cubicBezTo>
                  <a:pt x="18241" y="7720"/>
                  <a:pt x="18276" y="7615"/>
                  <a:pt x="18390" y="7615"/>
                </a:cubicBezTo>
                <a:close/>
                <a:moveTo>
                  <a:pt x="16122" y="8255"/>
                </a:moveTo>
                <a:cubicBezTo>
                  <a:pt x="16153" y="8255"/>
                  <a:pt x="16187" y="8281"/>
                  <a:pt x="16221" y="8295"/>
                </a:cubicBezTo>
                <a:cubicBezTo>
                  <a:pt x="16203" y="8329"/>
                  <a:pt x="16186" y="8363"/>
                  <a:pt x="16164" y="8411"/>
                </a:cubicBezTo>
                <a:cubicBezTo>
                  <a:pt x="16120" y="8379"/>
                  <a:pt x="16081" y="8360"/>
                  <a:pt x="16062" y="8331"/>
                </a:cubicBezTo>
                <a:cubicBezTo>
                  <a:pt x="16056" y="8318"/>
                  <a:pt x="16096" y="8258"/>
                  <a:pt x="16117" y="8256"/>
                </a:cubicBezTo>
                <a:cubicBezTo>
                  <a:pt x="16118" y="8255"/>
                  <a:pt x="16120" y="8255"/>
                  <a:pt x="16122" y="8255"/>
                </a:cubicBezTo>
                <a:close/>
                <a:moveTo>
                  <a:pt x="17088" y="8453"/>
                </a:moveTo>
                <a:lnTo>
                  <a:pt x="17088" y="8453"/>
                </a:lnTo>
                <a:cubicBezTo>
                  <a:pt x="17330" y="8468"/>
                  <a:pt x="17426" y="8563"/>
                  <a:pt x="17433" y="8719"/>
                </a:cubicBezTo>
                <a:cubicBezTo>
                  <a:pt x="17435" y="8777"/>
                  <a:pt x="17343" y="8838"/>
                  <a:pt x="17257" y="8940"/>
                </a:cubicBezTo>
                <a:cubicBezTo>
                  <a:pt x="17193" y="8756"/>
                  <a:pt x="17148" y="8625"/>
                  <a:pt x="17088" y="8453"/>
                </a:cubicBezTo>
                <a:close/>
                <a:moveTo>
                  <a:pt x="19745" y="8490"/>
                </a:moveTo>
                <a:cubicBezTo>
                  <a:pt x="19775" y="8505"/>
                  <a:pt x="19805" y="8520"/>
                  <a:pt x="19834" y="8535"/>
                </a:cubicBezTo>
                <a:cubicBezTo>
                  <a:pt x="19825" y="8600"/>
                  <a:pt x="19803" y="8667"/>
                  <a:pt x="19808" y="8733"/>
                </a:cubicBezTo>
                <a:cubicBezTo>
                  <a:pt x="19812" y="8802"/>
                  <a:pt x="19843" y="8869"/>
                  <a:pt x="19890" y="9039"/>
                </a:cubicBezTo>
                <a:cubicBezTo>
                  <a:pt x="19787" y="8921"/>
                  <a:pt x="19745" y="8880"/>
                  <a:pt x="19709" y="8832"/>
                </a:cubicBezTo>
                <a:cubicBezTo>
                  <a:pt x="19667" y="8773"/>
                  <a:pt x="19633" y="8708"/>
                  <a:pt x="19587" y="8636"/>
                </a:cubicBezTo>
                <a:cubicBezTo>
                  <a:pt x="19646" y="8583"/>
                  <a:pt x="19696" y="8537"/>
                  <a:pt x="19745" y="8490"/>
                </a:cubicBezTo>
                <a:close/>
                <a:moveTo>
                  <a:pt x="18217" y="8935"/>
                </a:moveTo>
                <a:cubicBezTo>
                  <a:pt x="18234" y="9013"/>
                  <a:pt x="18250" y="9093"/>
                  <a:pt x="18281" y="9232"/>
                </a:cubicBezTo>
                <a:cubicBezTo>
                  <a:pt x="18154" y="9110"/>
                  <a:pt x="18068" y="9031"/>
                  <a:pt x="17966" y="8935"/>
                </a:cubicBezTo>
                <a:close/>
                <a:moveTo>
                  <a:pt x="19671" y="9118"/>
                </a:moveTo>
                <a:lnTo>
                  <a:pt x="19760" y="9122"/>
                </a:lnTo>
                <a:cubicBezTo>
                  <a:pt x="19755" y="9230"/>
                  <a:pt x="19750" y="9339"/>
                  <a:pt x="19745" y="9448"/>
                </a:cubicBezTo>
                <a:cubicBezTo>
                  <a:pt x="19713" y="9447"/>
                  <a:pt x="19681" y="9443"/>
                  <a:pt x="19649" y="9443"/>
                </a:cubicBezTo>
                <a:cubicBezTo>
                  <a:pt x="19655" y="9334"/>
                  <a:pt x="19662" y="9227"/>
                  <a:pt x="19671" y="9118"/>
                </a:cubicBezTo>
                <a:close/>
                <a:moveTo>
                  <a:pt x="18187" y="9489"/>
                </a:moveTo>
                <a:lnTo>
                  <a:pt x="18187" y="9489"/>
                </a:lnTo>
                <a:cubicBezTo>
                  <a:pt x="18365" y="9620"/>
                  <a:pt x="18384" y="9709"/>
                  <a:pt x="18162" y="9831"/>
                </a:cubicBezTo>
                <a:cubicBezTo>
                  <a:pt x="18171" y="9701"/>
                  <a:pt x="18178" y="9612"/>
                  <a:pt x="18187" y="9489"/>
                </a:cubicBezTo>
                <a:close/>
                <a:moveTo>
                  <a:pt x="5045" y="8964"/>
                </a:moveTo>
                <a:lnTo>
                  <a:pt x="5045" y="8964"/>
                </a:lnTo>
                <a:cubicBezTo>
                  <a:pt x="5324" y="9027"/>
                  <a:pt x="5326" y="9029"/>
                  <a:pt x="5216" y="9301"/>
                </a:cubicBezTo>
                <a:cubicBezTo>
                  <a:pt x="5219" y="9306"/>
                  <a:pt x="5222" y="9312"/>
                  <a:pt x="5225" y="9317"/>
                </a:cubicBezTo>
                <a:cubicBezTo>
                  <a:pt x="5221" y="9318"/>
                  <a:pt x="5217" y="9318"/>
                  <a:pt x="5214" y="9320"/>
                </a:cubicBezTo>
                <a:cubicBezTo>
                  <a:pt x="5226" y="9411"/>
                  <a:pt x="5219" y="9511"/>
                  <a:pt x="5260" y="9587"/>
                </a:cubicBezTo>
                <a:cubicBezTo>
                  <a:pt x="5310" y="9683"/>
                  <a:pt x="5403" y="9756"/>
                  <a:pt x="5502" y="9867"/>
                </a:cubicBezTo>
                <a:cubicBezTo>
                  <a:pt x="5189" y="9839"/>
                  <a:pt x="4971" y="9589"/>
                  <a:pt x="5046" y="9378"/>
                </a:cubicBezTo>
                <a:cubicBezTo>
                  <a:pt x="5059" y="9343"/>
                  <a:pt x="5151" y="9337"/>
                  <a:pt x="5214" y="9320"/>
                </a:cubicBezTo>
                <a:cubicBezTo>
                  <a:pt x="5212" y="9317"/>
                  <a:pt x="5212" y="9313"/>
                  <a:pt x="5212" y="9310"/>
                </a:cubicBezTo>
                <a:cubicBezTo>
                  <a:pt x="5214" y="9306"/>
                  <a:pt x="5215" y="9304"/>
                  <a:pt x="5216" y="9301"/>
                </a:cubicBezTo>
                <a:cubicBezTo>
                  <a:pt x="5165" y="9201"/>
                  <a:pt x="5115" y="9100"/>
                  <a:pt x="5045" y="8964"/>
                </a:cubicBezTo>
                <a:close/>
                <a:moveTo>
                  <a:pt x="19373" y="9578"/>
                </a:moveTo>
                <a:lnTo>
                  <a:pt x="19373" y="9578"/>
                </a:lnTo>
                <a:cubicBezTo>
                  <a:pt x="19665" y="9647"/>
                  <a:pt x="19644" y="9824"/>
                  <a:pt x="19662" y="9978"/>
                </a:cubicBezTo>
                <a:lnTo>
                  <a:pt x="19577" y="10005"/>
                </a:lnTo>
                <a:cubicBezTo>
                  <a:pt x="19518" y="9881"/>
                  <a:pt x="19459" y="9759"/>
                  <a:pt x="19373" y="9578"/>
                </a:cubicBezTo>
                <a:close/>
                <a:moveTo>
                  <a:pt x="17222" y="9876"/>
                </a:moveTo>
                <a:cubicBezTo>
                  <a:pt x="17253" y="9876"/>
                  <a:pt x="17284" y="9876"/>
                  <a:pt x="17315" y="9878"/>
                </a:cubicBezTo>
                <a:cubicBezTo>
                  <a:pt x="17306" y="9962"/>
                  <a:pt x="17297" y="10047"/>
                  <a:pt x="17289" y="10133"/>
                </a:cubicBezTo>
                <a:cubicBezTo>
                  <a:pt x="17266" y="10131"/>
                  <a:pt x="17244" y="10131"/>
                  <a:pt x="17222" y="10130"/>
                </a:cubicBezTo>
                <a:lnTo>
                  <a:pt x="17222" y="9876"/>
                </a:lnTo>
                <a:close/>
                <a:moveTo>
                  <a:pt x="20590" y="10902"/>
                </a:moveTo>
                <a:cubicBezTo>
                  <a:pt x="20626" y="10964"/>
                  <a:pt x="20665" y="11026"/>
                  <a:pt x="20701" y="11088"/>
                </a:cubicBezTo>
                <a:cubicBezTo>
                  <a:pt x="20675" y="11102"/>
                  <a:pt x="20649" y="11118"/>
                  <a:pt x="20621" y="11133"/>
                </a:cubicBezTo>
                <a:cubicBezTo>
                  <a:pt x="20587" y="11071"/>
                  <a:pt x="20552" y="11006"/>
                  <a:pt x="20519" y="10944"/>
                </a:cubicBezTo>
                <a:cubicBezTo>
                  <a:pt x="20543" y="10930"/>
                  <a:pt x="20567" y="10917"/>
                  <a:pt x="20590" y="10902"/>
                </a:cubicBezTo>
                <a:close/>
                <a:moveTo>
                  <a:pt x="19834" y="11072"/>
                </a:moveTo>
                <a:cubicBezTo>
                  <a:pt x="19886" y="11072"/>
                  <a:pt x="19934" y="11124"/>
                  <a:pt x="19928" y="11236"/>
                </a:cubicBezTo>
                <a:cubicBezTo>
                  <a:pt x="19923" y="11360"/>
                  <a:pt x="19946" y="11517"/>
                  <a:pt x="19749" y="11517"/>
                </a:cubicBezTo>
                <a:cubicBezTo>
                  <a:pt x="19740" y="11517"/>
                  <a:pt x="19731" y="11516"/>
                  <a:pt x="19722" y="11516"/>
                </a:cubicBezTo>
                <a:cubicBezTo>
                  <a:pt x="19751" y="11368"/>
                  <a:pt x="19776" y="11240"/>
                  <a:pt x="19807" y="11076"/>
                </a:cubicBezTo>
                <a:cubicBezTo>
                  <a:pt x="19816" y="11073"/>
                  <a:pt x="19825" y="11072"/>
                  <a:pt x="19834" y="11072"/>
                </a:cubicBezTo>
                <a:close/>
                <a:moveTo>
                  <a:pt x="19902" y="11753"/>
                </a:moveTo>
                <a:cubicBezTo>
                  <a:pt x="19944" y="12033"/>
                  <a:pt x="19818" y="12066"/>
                  <a:pt x="19709" y="12116"/>
                </a:cubicBezTo>
                <a:cubicBezTo>
                  <a:pt x="19681" y="12088"/>
                  <a:pt x="19652" y="12059"/>
                  <a:pt x="19623" y="12031"/>
                </a:cubicBezTo>
                <a:cubicBezTo>
                  <a:pt x="19702" y="11952"/>
                  <a:pt x="19780" y="11874"/>
                  <a:pt x="19902" y="11753"/>
                </a:cubicBezTo>
                <a:close/>
                <a:moveTo>
                  <a:pt x="19798" y="12522"/>
                </a:moveTo>
                <a:lnTo>
                  <a:pt x="19798" y="12522"/>
                </a:lnTo>
                <a:cubicBezTo>
                  <a:pt x="19884" y="12672"/>
                  <a:pt x="19923" y="12740"/>
                  <a:pt x="19977" y="12834"/>
                </a:cubicBezTo>
                <a:cubicBezTo>
                  <a:pt x="19959" y="12835"/>
                  <a:pt x="19943" y="12836"/>
                  <a:pt x="19928" y="12836"/>
                </a:cubicBezTo>
                <a:cubicBezTo>
                  <a:pt x="19763" y="12836"/>
                  <a:pt x="19755" y="12739"/>
                  <a:pt x="19798" y="12522"/>
                </a:cubicBezTo>
                <a:close/>
                <a:moveTo>
                  <a:pt x="7833" y="13107"/>
                </a:moveTo>
                <a:cubicBezTo>
                  <a:pt x="7853" y="13107"/>
                  <a:pt x="7871" y="13110"/>
                  <a:pt x="7883" y="13120"/>
                </a:cubicBezTo>
                <a:cubicBezTo>
                  <a:pt x="8012" y="13226"/>
                  <a:pt x="7956" y="13312"/>
                  <a:pt x="7781" y="13417"/>
                </a:cubicBezTo>
                <a:cubicBezTo>
                  <a:pt x="7761" y="13301"/>
                  <a:pt x="7746" y="13208"/>
                  <a:pt x="7730" y="13115"/>
                </a:cubicBezTo>
                <a:cubicBezTo>
                  <a:pt x="7762" y="13115"/>
                  <a:pt x="7801" y="13107"/>
                  <a:pt x="7833" y="13107"/>
                </a:cubicBezTo>
                <a:close/>
                <a:moveTo>
                  <a:pt x="15464" y="13968"/>
                </a:moveTo>
                <a:cubicBezTo>
                  <a:pt x="15482" y="13968"/>
                  <a:pt x="15516" y="14018"/>
                  <a:pt x="15560" y="14059"/>
                </a:cubicBezTo>
                <a:cubicBezTo>
                  <a:pt x="15499" y="14089"/>
                  <a:pt x="15455" y="14126"/>
                  <a:pt x="15406" y="14131"/>
                </a:cubicBezTo>
                <a:cubicBezTo>
                  <a:pt x="15405" y="14131"/>
                  <a:pt x="15405" y="14131"/>
                  <a:pt x="15404" y="14131"/>
                </a:cubicBezTo>
                <a:cubicBezTo>
                  <a:pt x="15381" y="14131"/>
                  <a:pt x="15352" y="14079"/>
                  <a:pt x="15327" y="14052"/>
                </a:cubicBezTo>
                <a:cubicBezTo>
                  <a:pt x="15372" y="14022"/>
                  <a:pt x="15411" y="13983"/>
                  <a:pt x="15461" y="13969"/>
                </a:cubicBezTo>
                <a:cubicBezTo>
                  <a:pt x="15462" y="13968"/>
                  <a:pt x="15463" y="13968"/>
                  <a:pt x="15464" y="13968"/>
                </a:cubicBezTo>
                <a:close/>
                <a:moveTo>
                  <a:pt x="3478" y="14387"/>
                </a:moveTo>
                <a:cubicBezTo>
                  <a:pt x="3538" y="14438"/>
                  <a:pt x="3601" y="14491"/>
                  <a:pt x="3662" y="14542"/>
                </a:cubicBezTo>
                <a:cubicBezTo>
                  <a:pt x="3640" y="14572"/>
                  <a:pt x="3619" y="14601"/>
                  <a:pt x="3597" y="14630"/>
                </a:cubicBezTo>
                <a:cubicBezTo>
                  <a:pt x="3528" y="14593"/>
                  <a:pt x="3459" y="14553"/>
                  <a:pt x="3391" y="14516"/>
                </a:cubicBezTo>
                <a:cubicBezTo>
                  <a:pt x="3421" y="14474"/>
                  <a:pt x="3449" y="14431"/>
                  <a:pt x="3478" y="14387"/>
                </a:cubicBezTo>
                <a:close/>
                <a:moveTo>
                  <a:pt x="3199" y="14815"/>
                </a:moveTo>
                <a:cubicBezTo>
                  <a:pt x="3325" y="14834"/>
                  <a:pt x="3499" y="14808"/>
                  <a:pt x="3408" y="15091"/>
                </a:cubicBezTo>
                <a:cubicBezTo>
                  <a:pt x="3323" y="14978"/>
                  <a:pt x="3260" y="14896"/>
                  <a:pt x="3199" y="14815"/>
                </a:cubicBezTo>
                <a:close/>
                <a:moveTo>
                  <a:pt x="3199" y="14815"/>
                </a:moveTo>
                <a:lnTo>
                  <a:pt x="3199" y="14815"/>
                </a:lnTo>
                <a:cubicBezTo>
                  <a:pt x="3168" y="14958"/>
                  <a:pt x="3246" y="15163"/>
                  <a:pt x="2902" y="15193"/>
                </a:cubicBezTo>
                <a:cubicBezTo>
                  <a:pt x="3031" y="15028"/>
                  <a:pt x="3114" y="14923"/>
                  <a:pt x="3199" y="14815"/>
                </a:cubicBezTo>
                <a:close/>
                <a:moveTo>
                  <a:pt x="1975" y="16459"/>
                </a:moveTo>
                <a:cubicBezTo>
                  <a:pt x="2278" y="16490"/>
                  <a:pt x="2209" y="16730"/>
                  <a:pt x="2337" y="16872"/>
                </a:cubicBezTo>
                <a:cubicBezTo>
                  <a:pt x="2239" y="16944"/>
                  <a:pt x="2157" y="17005"/>
                  <a:pt x="2007" y="17114"/>
                </a:cubicBezTo>
                <a:cubicBezTo>
                  <a:pt x="1995" y="16854"/>
                  <a:pt x="1986" y="16673"/>
                  <a:pt x="1975" y="16459"/>
                </a:cubicBezTo>
                <a:close/>
                <a:moveTo>
                  <a:pt x="1744" y="17027"/>
                </a:moveTo>
                <a:lnTo>
                  <a:pt x="1744" y="17027"/>
                </a:lnTo>
                <a:cubicBezTo>
                  <a:pt x="2051" y="17096"/>
                  <a:pt x="2051" y="17096"/>
                  <a:pt x="1951" y="17468"/>
                </a:cubicBezTo>
                <a:cubicBezTo>
                  <a:pt x="1797" y="17329"/>
                  <a:pt x="1797" y="17329"/>
                  <a:pt x="1744" y="17027"/>
                </a:cubicBezTo>
                <a:close/>
                <a:moveTo>
                  <a:pt x="1470" y="17932"/>
                </a:moveTo>
                <a:lnTo>
                  <a:pt x="1470" y="17932"/>
                </a:lnTo>
                <a:cubicBezTo>
                  <a:pt x="1526" y="18055"/>
                  <a:pt x="1582" y="18179"/>
                  <a:pt x="1667" y="18373"/>
                </a:cubicBezTo>
                <a:cubicBezTo>
                  <a:pt x="1290" y="18305"/>
                  <a:pt x="1347" y="18135"/>
                  <a:pt x="1470" y="17932"/>
                </a:cubicBezTo>
                <a:close/>
                <a:moveTo>
                  <a:pt x="5536" y="19615"/>
                </a:moveTo>
                <a:cubicBezTo>
                  <a:pt x="5589" y="19615"/>
                  <a:pt x="5650" y="19641"/>
                  <a:pt x="5725" y="19675"/>
                </a:cubicBezTo>
                <a:cubicBezTo>
                  <a:pt x="5584" y="19731"/>
                  <a:pt x="5506" y="19763"/>
                  <a:pt x="5341" y="19828"/>
                </a:cubicBezTo>
                <a:cubicBezTo>
                  <a:pt x="5402" y="19669"/>
                  <a:pt x="5460" y="19615"/>
                  <a:pt x="5536" y="19615"/>
                </a:cubicBezTo>
                <a:close/>
                <a:moveTo>
                  <a:pt x="13053" y="19961"/>
                </a:moveTo>
                <a:cubicBezTo>
                  <a:pt x="13135" y="20001"/>
                  <a:pt x="13217" y="20043"/>
                  <a:pt x="13298" y="20084"/>
                </a:cubicBezTo>
                <a:cubicBezTo>
                  <a:pt x="13289" y="20107"/>
                  <a:pt x="13280" y="20131"/>
                  <a:pt x="13272" y="20153"/>
                </a:cubicBezTo>
                <a:cubicBezTo>
                  <a:pt x="13181" y="20126"/>
                  <a:pt x="13092" y="20099"/>
                  <a:pt x="13002" y="20073"/>
                </a:cubicBezTo>
                <a:cubicBezTo>
                  <a:pt x="13019" y="20035"/>
                  <a:pt x="13036" y="19998"/>
                  <a:pt x="13053" y="19961"/>
                </a:cubicBezTo>
                <a:close/>
                <a:moveTo>
                  <a:pt x="14767" y="21060"/>
                </a:moveTo>
                <a:cubicBezTo>
                  <a:pt x="14864" y="21142"/>
                  <a:pt x="14951" y="21215"/>
                  <a:pt x="15055" y="21304"/>
                </a:cubicBezTo>
                <a:cubicBezTo>
                  <a:pt x="14996" y="21336"/>
                  <a:pt x="14963" y="21362"/>
                  <a:pt x="14927" y="21374"/>
                </a:cubicBezTo>
                <a:cubicBezTo>
                  <a:pt x="14841" y="21403"/>
                  <a:pt x="14752" y="21429"/>
                  <a:pt x="14645" y="21429"/>
                </a:cubicBezTo>
                <a:cubicBezTo>
                  <a:pt x="14620" y="21429"/>
                  <a:pt x="14594" y="21428"/>
                  <a:pt x="14566" y="21425"/>
                </a:cubicBezTo>
                <a:cubicBezTo>
                  <a:pt x="14613" y="21371"/>
                  <a:pt x="14670" y="21325"/>
                  <a:pt x="14706" y="21264"/>
                </a:cubicBezTo>
                <a:cubicBezTo>
                  <a:pt x="14736" y="21213"/>
                  <a:pt x="14742" y="21147"/>
                  <a:pt x="14767" y="21060"/>
                </a:cubicBezTo>
                <a:close/>
                <a:moveTo>
                  <a:pt x="13809" y="21805"/>
                </a:moveTo>
                <a:cubicBezTo>
                  <a:pt x="13872" y="21933"/>
                  <a:pt x="13903" y="21992"/>
                  <a:pt x="13957" y="22097"/>
                </a:cubicBezTo>
                <a:cubicBezTo>
                  <a:pt x="13858" y="22069"/>
                  <a:pt x="13798" y="22053"/>
                  <a:pt x="13739" y="22035"/>
                </a:cubicBezTo>
                <a:cubicBezTo>
                  <a:pt x="13757" y="21980"/>
                  <a:pt x="13772" y="21924"/>
                  <a:pt x="13809" y="21805"/>
                </a:cubicBezTo>
                <a:close/>
                <a:moveTo>
                  <a:pt x="13706" y="22229"/>
                </a:moveTo>
                <a:cubicBezTo>
                  <a:pt x="13751" y="22229"/>
                  <a:pt x="13802" y="22275"/>
                  <a:pt x="13906" y="22368"/>
                </a:cubicBezTo>
                <a:lnTo>
                  <a:pt x="13544" y="22368"/>
                </a:lnTo>
                <a:cubicBezTo>
                  <a:pt x="13622" y="22275"/>
                  <a:pt x="13660" y="22229"/>
                  <a:pt x="13706" y="22229"/>
                </a:cubicBezTo>
                <a:close/>
                <a:moveTo>
                  <a:pt x="12018" y="22340"/>
                </a:moveTo>
                <a:cubicBezTo>
                  <a:pt x="12064" y="22357"/>
                  <a:pt x="12113" y="22374"/>
                  <a:pt x="12192" y="22403"/>
                </a:cubicBezTo>
                <a:cubicBezTo>
                  <a:pt x="12142" y="22449"/>
                  <a:pt x="12116" y="22491"/>
                  <a:pt x="12092" y="22491"/>
                </a:cubicBezTo>
                <a:cubicBezTo>
                  <a:pt x="12056" y="22491"/>
                  <a:pt x="12009" y="22467"/>
                  <a:pt x="11992" y="22438"/>
                </a:cubicBezTo>
                <a:cubicBezTo>
                  <a:pt x="11978" y="22420"/>
                  <a:pt x="12007" y="22374"/>
                  <a:pt x="12018" y="22340"/>
                </a:cubicBezTo>
                <a:close/>
                <a:moveTo>
                  <a:pt x="10079" y="23174"/>
                </a:moveTo>
                <a:cubicBezTo>
                  <a:pt x="10101" y="23174"/>
                  <a:pt x="10126" y="23175"/>
                  <a:pt x="10157" y="23176"/>
                </a:cubicBezTo>
                <a:cubicBezTo>
                  <a:pt x="10160" y="23211"/>
                  <a:pt x="10165" y="23243"/>
                  <a:pt x="10169" y="23277"/>
                </a:cubicBezTo>
                <a:cubicBezTo>
                  <a:pt x="10060" y="23300"/>
                  <a:pt x="9949" y="23324"/>
                  <a:pt x="9795" y="23357"/>
                </a:cubicBezTo>
                <a:cubicBezTo>
                  <a:pt x="9942" y="23200"/>
                  <a:pt x="9966" y="23174"/>
                  <a:pt x="10079" y="23174"/>
                </a:cubicBezTo>
                <a:close/>
                <a:moveTo>
                  <a:pt x="10627" y="23597"/>
                </a:moveTo>
                <a:cubicBezTo>
                  <a:pt x="10685" y="23649"/>
                  <a:pt x="10745" y="23700"/>
                  <a:pt x="10804" y="23752"/>
                </a:cubicBezTo>
                <a:lnTo>
                  <a:pt x="10710" y="23830"/>
                </a:lnTo>
                <a:cubicBezTo>
                  <a:pt x="10661" y="23773"/>
                  <a:pt x="10613" y="23717"/>
                  <a:pt x="10565" y="23660"/>
                </a:cubicBezTo>
                <a:cubicBezTo>
                  <a:pt x="10586" y="23639"/>
                  <a:pt x="10606" y="23618"/>
                  <a:pt x="10627" y="23597"/>
                </a:cubicBezTo>
                <a:close/>
                <a:moveTo>
                  <a:pt x="6768" y="24530"/>
                </a:moveTo>
                <a:lnTo>
                  <a:pt x="6768" y="25085"/>
                </a:lnTo>
                <a:cubicBezTo>
                  <a:pt x="6727" y="24921"/>
                  <a:pt x="6465" y="24770"/>
                  <a:pt x="6768" y="24530"/>
                </a:cubicBezTo>
                <a:close/>
                <a:moveTo>
                  <a:pt x="4181" y="25219"/>
                </a:moveTo>
                <a:cubicBezTo>
                  <a:pt x="4190" y="25219"/>
                  <a:pt x="4199" y="25219"/>
                  <a:pt x="4208" y="25221"/>
                </a:cubicBezTo>
                <a:cubicBezTo>
                  <a:pt x="4245" y="25231"/>
                  <a:pt x="4275" y="25267"/>
                  <a:pt x="4307" y="25290"/>
                </a:cubicBezTo>
                <a:lnTo>
                  <a:pt x="4272" y="25353"/>
                </a:lnTo>
                <a:cubicBezTo>
                  <a:pt x="4208" y="25331"/>
                  <a:pt x="4146" y="25309"/>
                  <a:pt x="4082" y="25286"/>
                </a:cubicBezTo>
                <a:cubicBezTo>
                  <a:pt x="4082" y="25269"/>
                  <a:pt x="4082" y="25252"/>
                  <a:pt x="4083" y="25233"/>
                </a:cubicBezTo>
                <a:cubicBezTo>
                  <a:pt x="4116" y="25229"/>
                  <a:pt x="4149" y="25219"/>
                  <a:pt x="4181" y="25219"/>
                </a:cubicBezTo>
                <a:close/>
                <a:moveTo>
                  <a:pt x="6121" y="25696"/>
                </a:moveTo>
                <a:cubicBezTo>
                  <a:pt x="6154" y="25721"/>
                  <a:pt x="6188" y="25747"/>
                  <a:pt x="6221" y="25771"/>
                </a:cubicBezTo>
                <a:cubicBezTo>
                  <a:pt x="6172" y="25827"/>
                  <a:pt x="6124" y="25882"/>
                  <a:pt x="6078" y="25937"/>
                </a:cubicBezTo>
                <a:cubicBezTo>
                  <a:pt x="6053" y="25920"/>
                  <a:pt x="6028" y="25903"/>
                  <a:pt x="6003" y="25885"/>
                </a:cubicBezTo>
                <a:cubicBezTo>
                  <a:pt x="6042" y="25822"/>
                  <a:pt x="6083" y="25759"/>
                  <a:pt x="6121" y="25696"/>
                </a:cubicBezTo>
                <a:close/>
                <a:moveTo>
                  <a:pt x="3223" y="25939"/>
                </a:moveTo>
                <a:cubicBezTo>
                  <a:pt x="3247" y="25945"/>
                  <a:pt x="3273" y="25948"/>
                  <a:pt x="3298" y="25953"/>
                </a:cubicBezTo>
                <a:cubicBezTo>
                  <a:pt x="3283" y="26026"/>
                  <a:pt x="3267" y="26101"/>
                  <a:pt x="3254" y="26174"/>
                </a:cubicBezTo>
                <a:cubicBezTo>
                  <a:pt x="3230" y="26170"/>
                  <a:pt x="3208" y="26164"/>
                  <a:pt x="3184" y="26160"/>
                </a:cubicBezTo>
                <a:cubicBezTo>
                  <a:pt x="3197" y="26087"/>
                  <a:pt x="3209" y="26013"/>
                  <a:pt x="3223" y="25939"/>
                </a:cubicBezTo>
                <a:close/>
                <a:moveTo>
                  <a:pt x="7570" y="26087"/>
                </a:moveTo>
                <a:cubicBezTo>
                  <a:pt x="7573" y="26120"/>
                  <a:pt x="7574" y="26153"/>
                  <a:pt x="7576" y="26186"/>
                </a:cubicBezTo>
                <a:cubicBezTo>
                  <a:pt x="7472" y="26186"/>
                  <a:pt x="7366" y="26186"/>
                  <a:pt x="7261" y="26187"/>
                </a:cubicBezTo>
                <a:cubicBezTo>
                  <a:pt x="7258" y="26163"/>
                  <a:pt x="7257" y="26139"/>
                  <a:pt x="7255" y="26114"/>
                </a:cubicBezTo>
                <a:cubicBezTo>
                  <a:pt x="7360" y="26105"/>
                  <a:pt x="7464" y="26097"/>
                  <a:pt x="7570" y="26087"/>
                </a:cubicBezTo>
                <a:close/>
                <a:moveTo>
                  <a:pt x="12438" y="26392"/>
                </a:moveTo>
                <a:cubicBezTo>
                  <a:pt x="12437" y="26394"/>
                  <a:pt x="12436" y="26396"/>
                  <a:pt x="12434" y="26398"/>
                </a:cubicBezTo>
                <a:cubicBezTo>
                  <a:pt x="12434" y="26396"/>
                  <a:pt x="12434" y="26396"/>
                  <a:pt x="12434" y="26396"/>
                </a:cubicBezTo>
                <a:lnTo>
                  <a:pt x="12434" y="26396"/>
                </a:lnTo>
                <a:cubicBezTo>
                  <a:pt x="12435" y="26394"/>
                  <a:pt x="12437" y="26393"/>
                  <a:pt x="12438" y="26392"/>
                </a:cubicBezTo>
                <a:close/>
                <a:moveTo>
                  <a:pt x="12108" y="25836"/>
                </a:moveTo>
                <a:cubicBezTo>
                  <a:pt x="12247" y="26078"/>
                  <a:pt x="12339" y="26238"/>
                  <a:pt x="12433" y="26395"/>
                </a:cubicBezTo>
                <a:lnTo>
                  <a:pt x="12433" y="26395"/>
                </a:lnTo>
                <a:cubicBezTo>
                  <a:pt x="12309" y="26487"/>
                  <a:pt x="12186" y="26577"/>
                  <a:pt x="12059" y="26671"/>
                </a:cubicBezTo>
                <a:cubicBezTo>
                  <a:pt x="12018" y="26633"/>
                  <a:pt x="11956" y="26598"/>
                  <a:pt x="11960" y="26576"/>
                </a:cubicBezTo>
                <a:cubicBezTo>
                  <a:pt x="11999" y="26353"/>
                  <a:pt x="12048" y="26130"/>
                  <a:pt x="12108" y="25836"/>
                </a:cubicBezTo>
                <a:close/>
                <a:moveTo>
                  <a:pt x="5233" y="27159"/>
                </a:moveTo>
                <a:cubicBezTo>
                  <a:pt x="5290" y="27159"/>
                  <a:pt x="5365" y="27236"/>
                  <a:pt x="5502" y="27390"/>
                </a:cubicBezTo>
                <a:lnTo>
                  <a:pt x="5063" y="27390"/>
                </a:lnTo>
                <a:cubicBezTo>
                  <a:pt x="5134" y="27236"/>
                  <a:pt x="5175" y="27159"/>
                  <a:pt x="5233" y="27159"/>
                </a:cubicBezTo>
                <a:close/>
                <a:moveTo>
                  <a:pt x="3290" y="27066"/>
                </a:moveTo>
                <a:lnTo>
                  <a:pt x="3290" y="27066"/>
                </a:lnTo>
                <a:cubicBezTo>
                  <a:pt x="3351" y="27417"/>
                  <a:pt x="3351" y="27417"/>
                  <a:pt x="3056" y="27514"/>
                </a:cubicBezTo>
                <a:cubicBezTo>
                  <a:pt x="3148" y="27337"/>
                  <a:pt x="3219" y="27201"/>
                  <a:pt x="3290" y="27066"/>
                </a:cubicBezTo>
                <a:close/>
                <a:moveTo>
                  <a:pt x="4381" y="27585"/>
                </a:moveTo>
                <a:cubicBezTo>
                  <a:pt x="4419" y="27585"/>
                  <a:pt x="4454" y="27589"/>
                  <a:pt x="4485" y="27602"/>
                </a:cubicBezTo>
                <a:cubicBezTo>
                  <a:pt x="4591" y="27646"/>
                  <a:pt x="4720" y="27726"/>
                  <a:pt x="4537" y="27874"/>
                </a:cubicBezTo>
                <a:cubicBezTo>
                  <a:pt x="4428" y="27795"/>
                  <a:pt x="4319" y="27714"/>
                  <a:pt x="4158" y="27596"/>
                </a:cubicBezTo>
                <a:cubicBezTo>
                  <a:pt x="4244" y="27596"/>
                  <a:pt x="4317" y="27585"/>
                  <a:pt x="4381" y="27585"/>
                </a:cubicBezTo>
                <a:close/>
                <a:moveTo>
                  <a:pt x="13717" y="1"/>
                </a:moveTo>
                <a:cubicBezTo>
                  <a:pt x="13696" y="1"/>
                  <a:pt x="13640" y="48"/>
                  <a:pt x="13639" y="75"/>
                </a:cubicBezTo>
                <a:cubicBezTo>
                  <a:pt x="13637" y="114"/>
                  <a:pt x="13664" y="160"/>
                  <a:pt x="13717" y="293"/>
                </a:cubicBezTo>
                <a:cubicBezTo>
                  <a:pt x="13680" y="289"/>
                  <a:pt x="13644" y="286"/>
                  <a:pt x="13610" y="286"/>
                </a:cubicBezTo>
                <a:cubicBezTo>
                  <a:pt x="13539" y="286"/>
                  <a:pt x="13475" y="298"/>
                  <a:pt x="13424" y="330"/>
                </a:cubicBezTo>
                <a:cubicBezTo>
                  <a:pt x="13368" y="365"/>
                  <a:pt x="13327" y="379"/>
                  <a:pt x="13298" y="379"/>
                </a:cubicBezTo>
                <a:cubicBezTo>
                  <a:pt x="13191" y="379"/>
                  <a:pt x="13235" y="191"/>
                  <a:pt x="13177" y="191"/>
                </a:cubicBezTo>
                <a:cubicBezTo>
                  <a:pt x="13170" y="191"/>
                  <a:pt x="13161" y="194"/>
                  <a:pt x="13149" y="201"/>
                </a:cubicBezTo>
                <a:cubicBezTo>
                  <a:pt x="13043" y="268"/>
                  <a:pt x="12936" y="334"/>
                  <a:pt x="12821" y="405"/>
                </a:cubicBezTo>
                <a:cubicBezTo>
                  <a:pt x="12831" y="475"/>
                  <a:pt x="12846" y="571"/>
                  <a:pt x="12866" y="702"/>
                </a:cubicBezTo>
                <a:cubicBezTo>
                  <a:pt x="12582" y="746"/>
                  <a:pt x="12327" y="785"/>
                  <a:pt x="12074" y="825"/>
                </a:cubicBezTo>
                <a:cubicBezTo>
                  <a:pt x="12046" y="904"/>
                  <a:pt x="12020" y="983"/>
                  <a:pt x="11986" y="1083"/>
                </a:cubicBezTo>
                <a:cubicBezTo>
                  <a:pt x="11910" y="960"/>
                  <a:pt x="11858" y="873"/>
                  <a:pt x="11783" y="750"/>
                </a:cubicBezTo>
                <a:cubicBezTo>
                  <a:pt x="11534" y="869"/>
                  <a:pt x="11288" y="987"/>
                  <a:pt x="10995" y="1128"/>
                </a:cubicBezTo>
                <a:cubicBezTo>
                  <a:pt x="10973" y="1190"/>
                  <a:pt x="10930" y="1312"/>
                  <a:pt x="10886" y="1436"/>
                </a:cubicBezTo>
                <a:cubicBezTo>
                  <a:pt x="10833" y="1408"/>
                  <a:pt x="10787" y="1396"/>
                  <a:pt x="10746" y="1396"/>
                </a:cubicBezTo>
                <a:cubicBezTo>
                  <a:pt x="10647" y="1396"/>
                  <a:pt x="10575" y="1466"/>
                  <a:pt x="10501" y="1549"/>
                </a:cubicBezTo>
                <a:cubicBezTo>
                  <a:pt x="10352" y="1711"/>
                  <a:pt x="10160" y="1841"/>
                  <a:pt x="10039" y="2021"/>
                </a:cubicBezTo>
                <a:cubicBezTo>
                  <a:pt x="9934" y="2175"/>
                  <a:pt x="9616" y="2136"/>
                  <a:pt x="9679" y="2426"/>
                </a:cubicBezTo>
                <a:cubicBezTo>
                  <a:pt x="9655" y="2421"/>
                  <a:pt x="9632" y="2418"/>
                  <a:pt x="9611" y="2418"/>
                </a:cubicBezTo>
                <a:cubicBezTo>
                  <a:pt x="9424" y="2418"/>
                  <a:pt x="9331" y="2604"/>
                  <a:pt x="9305" y="2707"/>
                </a:cubicBezTo>
                <a:cubicBezTo>
                  <a:pt x="9251" y="2947"/>
                  <a:pt x="9029" y="2884"/>
                  <a:pt x="8918" y="3005"/>
                </a:cubicBezTo>
                <a:cubicBezTo>
                  <a:pt x="8637" y="3308"/>
                  <a:pt x="8333" y="3590"/>
                  <a:pt x="8036" y="3882"/>
                </a:cubicBezTo>
                <a:cubicBezTo>
                  <a:pt x="8088" y="3963"/>
                  <a:pt x="8330" y="3937"/>
                  <a:pt x="8193" y="4168"/>
                </a:cubicBezTo>
                <a:cubicBezTo>
                  <a:pt x="8079" y="4107"/>
                  <a:pt x="7963" y="4044"/>
                  <a:pt x="7831" y="3973"/>
                </a:cubicBezTo>
                <a:lnTo>
                  <a:pt x="7831" y="3973"/>
                </a:lnTo>
                <a:cubicBezTo>
                  <a:pt x="7835" y="4249"/>
                  <a:pt x="7581" y="4471"/>
                  <a:pt x="7826" y="4711"/>
                </a:cubicBezTo>
                <a:cubicBezTo>
                  <a:pt x="7756" y="4759"/>
                  <a:pt x="7701" y="4778"/>
                  <a:pt x="7657" y="4778"/>
                </a:cubicBezTo>
                <a:cubicBezTo>
                  <a:pt x="7499" y="4778"/>
                  <a:pt x="7480" y="4530"/>
                  <a:pt x="7360" y="4518"/>
                </a:cubicBezTo>
                <a:cubicBezTo>
                  <a:pt x="7257" y="4588"/>
                  <a:pt x="7076" y="4665"/>
                  <a:pt x="7083" y="4718"/>
                </a:cubicBezTo>
                <a:cubicBezTo>
                  <a:pt x="7125" y="5057"/>
                  <a:pt x="6861" y="5082"/>
                  <a:pt x="6657" y="5156"/>
                </a:cubicBezTo>
                <a:cubicBezTo>
                  <a:pt x="6616" y="5422"/>
                  <a:pt x="6595" y="5682"/>
                  <a:pt x="6283" y="5724"/>
                </a:cubicBezTo>
                <a:cubicBezTo>
                  <a:pt x="6241" y="6035"/>
                  <a:pt x="6297" y="6344"/>
                  <a:pt x="6156" y="6643"/>
                </a:cubicBezTo>
                <a:cubicBezTo>
                  <a:pt x="6015" y="6536"/>
                  <a:pt x="6044" y="6273"/>
                  <a:pt x="5873" y="6273"/>
                </a:cubicBezTo>
                <a:cubicBezTo>
                  <a:pt x="5848" y="6273"/>
                  <a:pt x="5819" y="6279"/>
                  <a:pt x="5784" y="6292"/>
                </a:cubicBezTo>
                <a:cubicBezTo>
                  <a:pt x="5697" y="6655"/>
                  <a:pt x="5615" y="7002"/>
                  <a:pt x="5532" y="7349"/>
                </a:cubicBezTo>
                <a:cubicBezTo>
                  <a:pt x="5435" y="7372"/>
                  <a:pt x="5336" y="7395"/>
                  <a:pt x="5291" y="7405"/>
                </a:cubicBezTo>
                <a:cubicBezTo>
                  <a:pt x="5303" y="7555"/>
                  <a:pt x="5315" y="7685"/>
                  <a:pt x="5330" y="7867"/>
                </a:cubicBezTo>
                <a:cubicBezTo>
                  <a:pt x="5382" y="7889"/>
                  <a:pt x="5497" y="7942"/>
                  <a:pt x="5612" y="7994"/>
                </a:cubicBezTo>
                <a:cubicBezTo>
                  <a:pt x="5575" y="8120"/>
                  <a:pt x="5541" y="8245"/>
                  <a:pt x="5496" y="8401"/>
                </a:cubicBezTo>
                <a:cubicBezTo>
                  <a:pt x="5308" y="8064"/>
                  <a:pt x="5308" y="8064"/>
                  <a:pt x="5056" y="7989"/>
                </a:cubicBezTo>
                <a:cubicBezTo>
                  <a:pt x="5022" y="8137"/>
                  <a:pt x="4989" y="8286"/>
                  <a:pt x="4955" y="8426"/>
                </a:cubicBezTo>
                <a:cubicBezTo>
                  <a:pt x="5053" y="8490"/>
                  <a:pt x="5130" y="8542"/>
                  <a:pt x="5287" y="8646"/>
                </a:cubicBezTo>
                <a:cubicBezTo>
                  <a:pt x="5028" y="8673"/>
                  <a:pt x="4865" y="8691"/>
                  <a:pt x="4630" y="8715"/>
                </a:cubicBezTo>
                <a:cubicBezTo>
                  <a:pt x="4907" y="9266"/>
                  <a:pt x="4905" y="9791"/>
                  <a:pt x="4601" y="10304"/>
                </a:cubicBezTo>
                <a:cubicBezTo>
                  <a:pt x="4495" y="10311"/>
                  <a:pt x="4367" y="10319"/>
                  <a:pt x="4221" y="10328"/>
                </a:cubicBezTo>
                <a:cubicBezTo>
                  <a:pt x="4299" y="10583"/>
                  <a:pt x="4672" y="10366"/>
                  <a:pt x="4622" y="10725"/>
                </a:cubicBezTo>
                <a:cubicBezTo>
                  <a:pt x="4530" y="10640"/>
                  <a:pt x="4445" y="10610"/>
                  <a:pt x="4363" y="10610"/>
                </a:cubicBezTo>
                <a:cubicBezTo>
                  <a:pt x="4210" y="10610"/>
                  <a:pt x="4070" y="10717"/>
                  <a:pt x="3917" y="10761"/>
                </a:cubicBezTo>
                <a:cubicBezTo>
                  <a:pt x="3999" y="10938"/>
                  <a:pt x="4063" y="11078"/>
                  <a:pt x="4132" y="11225"/>
                </a:cubicBezTo>
                <a:cubicBezTo>
                  <a:pt x="4001" y="11294"/>
                  <a:pt x="3905" y="11344"/>
                  <a:pt x="3768" y="11414"/>
                </a:cubicBezTo>
                <a:cubicBezTo>
                  <a:pt x="3879" y="11559"/>
                  <a:pt x="3964" y="11673"/>
                  <a:pt x="4058" y="11798"/>
                </a:cubicBezTo>
                <a:cubicBezTo>
                  <a:pt x="3932" y="11848"/>
                  <a:pt x="3813" y="11893"/>
                  <a:pt x="3705" y="11937"/>
                </a:cubicBezTo>
                <a:cubicBezTo>
                  <a:pt x="3688" y="12052"/>
                  <a:pt x="3954" y="12110"/>
                  <a:pt x="3731" y="12230"/>
                </a:cubicBezTo>
                <a:cubicBezTo>
                  <a:pt x="3715" y="12237"/>
                  <a:pt x="3778" y="12390"/>
                  <a:pt x="3806" y="12475"/>
                </a:cubicBezTo>
                <a:cubicBezTo>
                  <a:pt x="3769" y="12491"/>
                  <a:pt x="3724" y="12492"/>
                  <a:pt x="3676" y="12492"/>
                </a:cubicBezTo>
                <a:cubicBezTo>
                  <a:pt x="3668" y="12492"/>
                  <a:pt x="3660" y="12492"/>
                  <a:pt x="3652" y="12492"/>
                </a:cubicBezTo>
                <a:cubicBezTo>
                  <a:pt x="3543" y="12492"/>
                  <a:pt x="3424" y="12497"/>
                  <a:pt x="3356" y="12662"/>
                </a:cubicBezTo>
                <a:cubicBezTo>
                  <a:pt x="3502" y="12736"/>
                  <a:pt x="3634" y="12803"/>
                  <a:pt x="3735" y="12854"/>
                </a:cubicBezTo>
                <a:cubicBezTo>
                  <a:pt x="3651" y="12958"/>
                  <a:pt x="3580" y="13043"/>
                  <a:pt x="3500" y="13142"/>
                </a:cubicBezTo>
                <a:cubicBezTo>
                  <a:pt x="3450" y="13137"/>
                  <a:pt x="3385" y="13073"/>
                  <a:pt x="3314" y="13073"/>
                </a:cubicBezTo>
                <a:cubicBezTo>
                  <a:pt x="3259" y="13073"/>
                  <a:pt x="3199" y="13113"/>
                  <a:pt x="3140" y="13251"/>
                </a:cubicBezTo>
                <a:cubicBezTo>
                  <a:pt x="3245" y="13308"/>
                  <a:pt x="3372" y="13378"/>
                  <a:pt x="3484" y="13439"/>
                </a:cubicBezTo>
                <a:cubicBezTo>
                  <a:pt x="3303" y="13563"/>
                  <a:pt x="3080" y="13640"/>
                  <a:pt x="3073" y="13735"/>
                </a:cubicBezTo>
                <a:cubicBezTo>
                  <a:pt x="3030" y="14222"/>
                  <a:pt x="2782" y="14633"/>
                  <a:pt x="2645" y="15097"/>
                </a:cubicBezTo>
                <a:cubicBezTo>
                  <a:pt x="2722" y="15225"/>
                  <a:pt x="2803" y="15360"/>
                  <a:pt x="2875" y="15477"/>
                </a:cubicBezTo>
                <a:cubicBezTo>
                  <a:pt x="2993" y="15456"/>
                  <a:pt x="3084" y="15441"/>
                  <a:pt x="3177" y="15424"/>
                </a:cubicBezTo>
                <a:lnTo>
                  <a:pt x="3215" y="15506"/>
                </a:lnTo>
                <a:cubicBezTo>
                  <a:pt x="2984" y="15659"/>
                  <a:pt x="2752" y="15810"/>
                  <a:pt x="2502" y="15972"/>
                </a:cubicBezTo>
                <a:lnTo>
                  <a:pt x="2502" y="16337"/>
                </a:lnTo>
                <a:cubicBezTo>
                  <a:pt x="2460" y="16329"/>
                  <a:pt x="2418" y="16320"/>
                  <a:pt x="2376" y="16311"/>
                </a:cubicBezTo>
                <a:cubicBezTo>
                  <a:pt x="2119" y="15924"/>
                  <a:pt x="2696" y="15743"/>
                  <a:pt x="2717" y="15407"/>
                </a:cubicBezTo>
                <a:cubicBezTo>
                  <a:pt x="2650" y="15355"/>
                  <a:pt x="2582" y="15303"/>
                  <a:pt x="2516" y="15253"/>
                </a:cubicBezTo>
                <a:cubicBezTo>
                  <a:pt x="2054" y="15485"/>
                  <a:pt x="2134" y="16024"/>
                  <a:pt x="1920" y="16401"/>
                </a:cubicBezTo>
                <a:cubicBezTo>
                  <a:pt x="1821" y="16335"/>
                  <a:pt x="1765" y="16298"/>
                  <a:pt x="1698" y="16255"/>
                </a:cubicBezTo>
                <a:cubicBezTo>
                  <a:pt x="1626" y="16446"/>
                  <a:pt x="1583" y="16621"/>
                  <a:pt x="1498" y="16773"/>
                </a:cubicBezTo>
                <a:cubicBezTo>
                  <a:pt x="1418" y="16913"/>
                  <a:pt x="1510" y="17170"/>
                  <a:pt x="1230" y="17185"/>
                </a:cubicBezTo>
                <a:cubicBezTo>
                  <a:pt x="1219" y="17185"/>
                  <a:pt x="1209" y="17270"/>
                  <a:pt x="1201" y="17317"/>
                </a:cubicBezTo>
                <a:cubicBezTo>
                  <a:pt x="1131" y="17740"/>
                  <a:pt x="761" y="18055"/>
                  <a:pt x="769" y="18508"/>
                </a:cubicBezTo>
                <a:cubicBezTo>
                  <a:pt x="769" y="18548"/>
                  <a:pt x="736" y="18616"/>
                  <a:pt x="709" y="18621"/>
                </a:cubicBezTo>
                <a:cubicBezTo>
                  <a:pt x="463" y="18665"/>
                  <a:pt x="504" y="18875"/>
                  <a:pt x="457" y="19038"/>
                </a:cubicBezTo>
                <a:cubicBezTo>
                  <a:pt x="423" y="19153"/>
                  <a:pt x="369" y="19263"/>
                  <a:pt x="326" y="19370"/>
                </a:cubicBezTo>
                <a:cubicBezTo>
                  <a:pt x="430" y="19394"/>
                  <a:pt x="534" y="19419"/>
                  <a:pt x="703" y="19460"/>
                </a:cubicBezTo>
                <a:cubicBezTo>
                  <a:pt x="514" y="19531"/>
                  <a:pt x="389" y="19578"/>
                  <a:pt x="265" y="19623"/>
                </a:cubicBezTo>
                <a:cubicBezTo>
                  <a:pt x="270" y="19644"/>
                  <a:pt x="274" y="19667"/>
                  <a:pt x="277" y="19688"/>
                </a:cubicBezTo>
                <a:cubicBezTo>
                  <a:pt x="396" y="19705"/>
                  <a:pt x="514" y="19723"/>
                  <a:pt x="723" y="19756"/>
                </a:cubicBezTo>
                <a:cubicBezTo>
                  <a:pt x="496" y="19836"/>
                  <a:pt x="358" y="19883"/>
                  <a:pt x="152" y="19954"/>
                </a:cubicBezTo>
                <a:cubicBezTo>
                  <a:pt x="291" y="20022"/>
                  <a:pt x="359" y="20054"/>
                  <a:pt x="383" y="20066"/>
                </a:cubicBezTo>
                <a:lnTo>
                  <a:pt x="383" y="20507"/>
                </a:lnTo>
                <a:cubicBezTo>
                  <a:pt x="381" y="20508"/>
                  <a:pt x="318" y="20543"/>
                  <a:pt x="256" y="20582"/>
                </a:cubicBezTo>
                <a:cubicBezTo>
                  <a:pt x="206" y="20614"/>
                  <a:pt x="156" y="20653"/>
                  <a:pt x="105" y="20687"/>
                </a:cubicBezTo>
                <a:lnTo>
                  <a:pt x="133" y="20769"/>
                </a:lnTo>
                <a:cubicBezTo>
                  <a:pt x="301" y="20753"/>
                  <a:pt x="470" y="20734"/>
                  <a:pt x="651" y="20715"/>
                </a:cubicBezTo>
                <a:lnTo>
                  <a:pt x="651" y="20715"/>
                </a:lnTo>
                <a:cubicBezTo>
                  <a:pt x="667" y="20908"/>
                  <a:pt x="581" y="20941"/>
                  <a:pt x="471" y="20941"/>
                </a:cubicBezTo>
                <a:cubicBezTo>
                  <a:pt x="412" y="20941"/>
                  <a:pt x="347" y="20932"/>
                  <a:pt x="287" y="20932"/>
                </a:cubicBezTo>
                <a:cubicBezTo>
                  <a:pt x="199" y="20932"/>
                  <a:pt x="123" y="20953"/>
                  <a:pt x="98" y="21056"/>
                </a:cubicBezTo>
                <a:cubicBezTo>
                  <a:pt x="277" y="21149"/>
                  <a:pt x="516" y="21158"/>
                  <a:pt x="703" y="21371"/>
                </a:cubicBezTo>
                <a:cubicBezTo>
                  <a:pt x="578" y="21341"/>
                  <a:pt x="498" y="21322"/>
                  <a:pt x="438" y="21322"/>
                </a:cubicBezTo>
                <a:cubicBezTo>
                  <a:pt x="334" y="21322"/>
                  <a:pt x="288" y="21380"/>
                  <a:pt x="162" y="21538"/>
                </a:cubicBezTo>
                <a:cubicBezTo>
                  <a:pt x="1" y="21741"/>
                  <a:pt x="17" y="21825"/>
                  <a:pt x="232" y="21884"/>
                </a:cubicBezTo>
                <a:cubicBezTo>
                  <a:pt x="347" y="21915"/>
                  <a:pt x="494" y="21867"/>
                  <a:pt x="567" y="22013"/>
                </a:cubicBezTo>
                <a:cubicBezTo>
                  <a:pt x="370" y="22073"/>
                  <a:pt x="193" y="22125"/>
                  <a:pt x="61" y="22165"/>
                </a:cubicBezTo>
                <a:cubicBezTo>
                  <a:pt x="78" y="22340"/>
                  <a:pt x="92" y="22468"/>
                  <a:pt x="105" y="22611"/>
                </a:cubicBezTo>
                <a:cubicBezTo>
                  <a:pt x="219" y="22605"/>
                  <a:pt x="333" y="22597"/>
                  <a:pt x="509" y="22586"/>
                </a:cubicBezTo>
                <a:lnTo>
                  <a:pt x="509" y="22586"/>
                </a:lnTo>
                <a:cubicBezTo>
                  <a:pt x="329" y="22719"/>
                  <a:pt x="211" y="22806"/>
                  <a:pt x="53" y="22923"/>
                </a:cubicBezTo>
                <a:cubicBezTo>
                  <a:pt x="629" y="23006"/>
                  <a:pt x="637" y="23013"/>
                  <a:pt x="608" y="23322"/>
                </a:cubicBezTo>
                <a:cubicBezTo>
                  <a:pt x="524" y="23252"/>
                  <a:pt x="441" y="23165"/>
                  <a:pt x="344" y="23165"/>
                </a:cubicBezTo>
                <a:cubicBezTo>
                  <a:pt x="287" y="23165"/>
                  <a:pt x="226" y="23194"/>
                  <a:pt x="156" y="23273"/>
                </a:cubicBezTo>
                <a:cubicBezTo>
                  <a:pt x="255" y="23492"/>
                  <a:pt x="588" y="23556"/>
                  <a:pt x="489" y="23863"/>
                </a:cubicBezTo>
                <a:cubicBezTo>
                  <a:pt x="683" y="23988"/>
                  <a:pt x="759" y="24185"/>
                  <a:pt x="816" y="24420"/>
                </a:cubicBezTo>
                <a:cubicBezTo>
                  <a:pt x="698" y="24453"/>
                  <a:pt x="584" y="24486"/>
                  <a:pt x="417" y="24533"/>
                </a:cubicBezTo>
                <a:cubicBezTo>
                  <a:pt x="531" y="24614"/>
                  <a:pt x="595" y="24661"/>
                  <a:pt x="701" y="24736"/>
                </a:cubicBezTo>
                <a:cubicBezTo>
                  <a:pt x="613" y="24765"/>
                  <a:pt x="531" y="24793"/>
                  <a:pt x="452" y="24819"/>
                </a:cubicBezTo>
                <a:cubicBezTo>
                  <a:pt x="477" y="24851"/>
                  <a:pt x="503" y="24880"/>
                  <a:pt x="527" y="24911"/>
                </a:cubicBezTo>
                <a:lnTo>
                  <a:pt x="813" y="24911"/>
                </a:lnTo>
                <a:cubicBezTo>
                  <a:pt x="814" y="24909"/>
                  <a:pt x="816" y="24906"/>
                  <a:pt x="817" y="24903"/>
                </a:cubicBezTo>
                <a:cubicBezTo>
                  <a:pt x="821" y="24908"/>
                  <a:pt x="824" y="24908"/>
                  <a:pt x="828" y="24911"/>
                </a:cubicBezTo>
                <a:cubicBezTo>
                  <a:pt x="1084" y="24887"/>
                  <a:pt x="1079" y="24580"/>
                  <a:pt x="1045" y="24535"/>
                </a:cubicBezTo>
                <a:cubicBezTo>
                  <a:pt x="849" y="24289"/>
                  <a:pt x="1093" y="23971"/>
                  <a:pt x="833" y="23758"/>
                </a:cubicBezTo>
                <a:cubicBezTo>
                  <a:pt x="863" y="23744"/>
                  <a:pt x="892" y="23731"/>
                  <a:pt x="921" y="23718"/>
                </a:cubicBezTo>
                <a:cubicBezTo>
                  <a:pt x="982" y="23825"/>
                  <a:pt x="1051" y="23929"/>
                  <a:pt x="1104" y="24040"/>
                </a:cubicBezTo>
                <a:cubicBezTo>
                  <a:pt x="1167" y="24170"/>
                  <a:pt x="1217" y="24307"/>
                  <a:pt x="1270" y="24441"/>
                </a:cubicBezTo>
                <a:cubicBezTo>
                  <a:pt x="1323" y="24575"/>
                  <a:pt x="1375" y="24711"/>
                  <a:pt x="1459" y="24923"/>
                </a:cubicBezTo>
                <a:cubicBezTo>
                  <a:pt x="1414" y="24900"/>
                  <a:pt x="1371" y="24892"/>
                  <a:pt x="1331" y="24892"/>
                </a:cubicBezTo>
                <a:cubicBezTo>
                  <a:pt x="1203" y="24892"/>
                  <a:pt x="1095" y="24979"/>
                  <a:pt x="981" y="24979"/>
                </a:cubicBezTo>
                <a:cubicBezTo>
                  <a:pt x="932" y="24979"/>
                  <a:pt x="881" y="24962"/>
                  <a:pt x="827" y="24913"/>
                </a:cubicBezTo>
                <a:cubicBezTo>
                  <a:pt x="824" y="24913"/>
                  <a:pt x="824" y="24914"/>
                  <a:pt x="822" y="24914"/>
                </a:cubicBezTo>
                <a:lnTo>
                  <a:pt x="812" y="24914"/>
                </a:lnTo>
                <a:cubicBezTo>
                  <a:pt x="774" y="25002"/>
                  <a:pt x="736" y="25088"/>
                  <a:pt x="699" y="25174"/>
                </a:cubicBezTo>
                <a:cubicBezTo>
                  <a:pt x="894" y="25194"/>
                  <a:pt x="1074" y="25211"/>
                  <a:pt x="1260" y="25231"/>
                </a:cubicBezTo>
                <a:lnTo>
                  <a:pt x="1260" y="25530"/>
                </a:lnTo>
                <a:cubicBezTo>
                  <a:pt x="1117" y="25522"/>
                  <a:pt x="1040" y="25348"/>
                  <a:pt x="896" y="25348"/>
                </a:cubicBezTo>
                <a:cubicBezTo>
                  <a:pt x="858" y="25348"/>
                  <a:pt x="815" y="25360"/>
                  <a:pt x="765" y="25390"/>
                </a:cubicBezTo>
                <a:cubicBezTo>
                  <a:pt x="840" y="25443"/>
                  <a:pt x="904" y="25489"/>
                  <a:pt x="974" y="25537"/>
                </a:cubicBezTo>
                <a:cubicBezTo>
                  <a:pt x="947" y="25613"/>
                  <a:pt x="918" y="25690"/>
                  <a:pt x="883" y="25785"/>
                </a:cubicBezTo>
                <a:lnTo>
                  <a:pt x="1155" y="25785"/>
                </a:lnTo>
                <a:cubicBezTo>
                  <a:pt x="1109" y="25876"/>
                  <a:pt x="1071" y="25948"/>
                  <a:pt x="1069" y="25951"/>
                </a:cubicBezTo>
                <a:cubicBezTo>
                  <a:pt x="1236" y="26164"/>
                  <a:pt x="1371" y="26336"/>
                  <a:pt x="1515" y="26519"/>
                </a:cubicBezTo>
                <a:cubicBezTo>
                  <a:pt x="1572" y="26492"/>
                  <a:pt x="1636" y="26461"/>
                  <a:pt x="1714" y="26425"/>
                </a:cubicBezTo>
                <a:cubicBezTo>
                  <a:pt x="1568" y="26183"/>
                  <a:pt x="1433" y="25961"/>
                  <a:pt x="1297" y="25737"/>
                </a:cubicBezTo>
                <a:cubicBezTo>
                  <a:pt x="1318" y="25712"/>
                  <a:pt x="1338" y="25687"/>
                  <a:pt x="1359" y="25661"/>
                </a:cubicBezTo>
                <a:cubicBezTo>
                  <a:pt x="1592" y="25721"/>
                  <a:pt x="1826" y="25780"/>
                  <a:pt x="2059" y="25838"/>
                </a:cubicBezTo>
                <a:cubicBezTo>
                  <a:pt x="1998" y="26238"/>
                  <a:pt x="2095" y="26411"/>
                  <a:pt x="2460" y="26580"/>
                </a:cubicBezTo>
                <a:cubicBezTo>
                  <a:pt x="2460" y="26580"/>
                  <a:pt x="2460" y="26580"/>
                  <a:pt x="2460" y="26580"/>
                </a:cubicBezTo>
                <a:lnTo>
                  <a:pt x="2460" y="26580"/>
                </a:lnTo>
                <a:lnTo>
                  <a:pt x="2460" y="26580"/>
                </a:lnTo>
                <a:lnTo>
                  <a:pt x="2460" y="26580"/>
                </a:lnTo>
                <a:lnTo>
                  <a:pt x="2466" y="26582"/>
                </a:lnTo>
                <a:lnTo>
                  <a:pt x="2466" y="26582"/>
                </a:lnTo>
                <a:lnTo>
                  <a:pt x="2468" y="26583"/>
                </a:lnTo>
                <a:lnTo>
                  <a:pt x="2468" y="26583"/>
                </a:lnTo>
                <a:cubicBezTo>
                  <a:pt x="2468" y="26583"/>
                  <a:pt x="2467" y="26582"/>
                  <a:pt x="2466" y="26582"/>
                </a:cubicBezTo>
                <a:lnTo>
                  <a:pt x="2466" y="26582"/>
                </a:lnTo>
                <a:lnTo>
                  <a:pt x="2469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0" y="26580"/>
                </a:lnTo>
                <a:lnTo>
                  <a:pt x="2460" y="26580"/>
                </a:lnTo>
                <a:cubicBezTo>
                  <a:pt x="2463" y="26583"/>
                  <a:pt x="2467" y="26588"/>
                  <a:pt x="2469" y="26594"/>
                </a:cubicBezTo>
                <a:cubicBezTo>
                  <a:pt x="2470" y="26591"/>
                  <a:pt x="2470" y="26587"/>
                  <a:pt x="2472" y="26585"/>
                </a:cubicBezTo>
                <a:lnTo>
                  <a:pt x="2472" y="26585"/>
                </a:lnTo>
                <a:cubicBezTo>
                  <a:pt x="2570" y="26636"/>
                  <a:pt x="2668" y="26688"/>
                  <a:pt x="2782" y="26748"/>
                </a:cubicBezTo>
                <a:cubicBezTo>
                  <a:pt x="2755" y="26901"/>
                  <a:pt x="2700" y="27046"/>
                  <a:pt x="2712" y="27186"/>
                </a:cubicBezTo>
                <a:cubicBezTo>
                  <a:pt x="2722" y="27318"/>
                  <a:pt x="2765" y="27489"/>
                  <a:pt x="2858" y="27566"/>
                </a:cubicBezTo>
                <a:cubicBezTo>
                  <a:pt x="3080" y="27749"/>
                  <a:pt x="3337" y="27891"/>
                  <a:pt x="3585" y="28040"/>
                </a:cubicBezTo>
                <a:cubicBezTo>
                  <a:pt x="3658" y="28083"/>
                  <a:pt x="3751" y="28091"/>
                  <a:pt x="3834" y="28114"/>
                </a:cubicBezTo>
                <a:cubicBezTo>
                  <a:pt x="3825" y="28081"/>
                  <a:pt x="3817" y="28047"/>
                  <a:pt x="3807" y="28014"/>
                </a:cubicBezTo>
                <a:lnTo>
                  <a:pt x="3806" y="28013"/>
                </a:lnTo>
                <a:lnTo>
                  <a:pt x="3802" y="28016"/>
                </a:lnTo>
                <a:cubicBezTo>
                  <a:pt x="3802" y="28014"/>
                  <a:pt x="3803" y="28011"/>
                  <a:pt x="3803" y="28009"/>
                </a:cubicBezTo>
                <a:cubicBezTo>
                  <a:pt x="3752" y="27933"/>
                  <a:pt x="3702" y="27854"/>
                  <a:pt x="3625" y="27739"/>
                </a:cubicBezTo>
                <a:cubicBezTo>
                  <a:pt x="3715" y="27720"/>
                  <a:pt x="3776" y="27709"/>
                  <a:pt x="3876" y="27691"/>
                </a:cubicBezTo>
                <a:lnTo>
                  <a:pt x="3876" y="27691"/>
                </a:lnTo>
                <a:cubicBezTo>
                  <a:pt x="3846" y="27822"/>
                  <a:pt x="3825" y="27915"/>
                  <a:pt x="3803" y="28009"/>
                </a:cubicBezTo>
                <a:cubicBezTo>
                  <a:pt x="3804" y="28010"/>
                  <a:pt x="3804" y="28011"/>
                  <a:pt x="3806" y="28012"/>
                </a:cubicBezTo>
                <a:cubicBezTo>
                  <a:pt x="3864" y="27959"/>
                  <a:pt x="3924" y="27904"/>
                  <a:pt x="3964" y="27868"/>
                </a:cubicBezTo>
                <a:cubicBezTo>
                  <a:pt x="4306" y="28024"/>
                  <a:pt x="4626" y="28171"/>
                  <a:pt x="4976" y="28332"/>
                </a:cubicBezTo>
                <a:cubicBezTo>
                  <a:pt x="5022" y="28295"/>
                  <a:pt x="5035" y="28160"/>
                  <a:pt x="5142" y="28160"/>
                </a:cubicBezTo>
                <a:cubicBezTo>
                  <a:pt x="5169" y="28160"/>
                  <a:pt x="5201" y="28168"/>
                  <a:pt x="5241" y="28188"/>
                </a:cubicBezTo>
                <a:cubicBezTo>
                  <a:pt x="5255" y="28195"/>
                  <a:pt x="5271" y="28198"/>
                  <a:pt x="5288" y="28198"/>
                </a:cubicBezTo>
                <a:cubicBezTo>
                  <a:pt x="5366" y="28198"/>
                  <a:pt x="5468" y="28136"/>
                  <a:pt x="5510" y="28124"/>
                </a:cubicBezTo>
                <a:cubicBezTo>
                  <a:pt x="5702" y="28235"/>
                  <a:pt x="5861" y="28326"/>
                  <a:pt x="6011" y="28412"/>
                </a:cubicBezTo>
                <a:cubicBezTo>
                  <a:pt x="6142" y="28292"/>
                  <a:pt x="6192" y="28247"/>
                  <a:pt x="6291" y="28247"/>
                </a:cubicBezTo>
                <a:cubicBezTo>
                  <a:pt x="6352" y="28247"/>
                  <a:pt x="6432" y="28264"/>
                  <a:pt x="6562" y="28293"/>
                </a:cubicBezTo>
                <a:cubicBezTo>
                  <a:pt x="6607" y="28303"/>
                  <a:pt x="6651" y="28308"/>
                  <a:pt x="6692" y="28308"/>
                </a:cubicBezTo>
                <a:cubicBezTo>
                  <a:pt x="6905" y="28308"/>
                  <a:pt x="7070" y="28182"/>
                  <a:pt x="7162" y="27959"/>
                </a:cubicBezTo>
                <a:cubicBezTo>
                  <a:pt x="7222" y="27813"/>
                  <a:pt x="7236" y="27610"/>
                  <a:pt x="7429" y="27593"/>
                </a:cubicBezTo>
                <a:cubicBezTo>
                  <a:pt x="7574" y="27819"/>
                  <a:pt x="7701" y="28019"/>
                  <a:pt x="7835" y="28230"/>
                </a:cubicBezTo>
                <a:cubicBezTo>
                  <a:pt x="7945" y="28074"/>
                  <a:pt x="8021" y="27968"/>
                  <a:pt x="8096" y="27860"/>
                </a:cubicBezTo>
                <a:cubicBezTo>
                  <a:pt x="8177" y="27930"/>
                  <a:pt x="8258" y="27999"/>
                  <a:pt x="8342" y="28071"/>
                </a:cubicBezTo>
                <a:cubicBezTo>
                  <a:pt x="8510" y="28057"/>
                  <a:pt x="8696" y="28038"/>
                  <a:pt x="8850" y="28025"/>
                </a:cubicBezTo>
                <a:cubicBezTo>
                  <a:pt x="8870" y="27911"/>
                  <a:pt x="8889" y="27802"/>
                  <a:pt x="8914" y="27661"/>
                </a:cubicBezTo>
                <a:cubicBezTo>
                  <a:pt x="9089" y="27768"/>
                  <a:pt x="9199" y="27835"/>
                  <a:pt x="9287" y="27889"/>
                </a:cubicBezTo>
                <a:cubicBezTo>
                  <a:pt x="9295" y="27889"/>
                  <a:pt x="9303" y="27889"/>
                  <a:pt x="9311" y="27889"/>
                </a:cubicBezTo>
                <a:cubicBezTo>
                  <a:pt x="9627" y="27889"/>
                  <a:pt x="9549" y="27624"/>
                  <a:pt x="9604" y="27422"/>
                </a:cubicBezTo>
                <a:lnTo>
                  <a:pt x="9604" y="27422"/>
                </a:lnTo>
                <a:cubicBezTo>
                  <a:pt x="9699" y="27481"/>
                  <a:pt x="9766" y="27521"/>
                  <a:pt x="9871" y="27587"/>
                </a:cubicBezTo>
                <a:cubicBezTo>
                  <a:pt x="9981" y="27433"/>
                  <a:pt x="10122" y="27348"/>
                  <a:pt x="10253" y="27348"/>
                </a:cubicBezTo>
                <a:cubicBezTo>
                  <a:pt x="10310" y="27348"/>
                  <a:pt x="10365" y="27364"/>
                  <a:pt x="10415" y="27396"/>
                </a:cubicBezTo>
                <a:cubicBezTo>
                  <a:pt x="10689" y="27286"/>
                  <a:pt x="10888" y="27204"/>
                  <a:pt x="11147" y="27100"/>
                </a:cubicBezTo>
                <a:cubicBezTo>
                  <a:pt x="11180" y="26993"/>
                  <a:pt x="11237" y="26802"/>
                  <a:pt x="11296" y="26612"/>
                </a:cubicBezTo>
                <a:lnTo>
                  <a:pt x="11362" y="26620"/>
                </a:lnTo>
                <a:lnTo>
                  <a:pt x="11362" y="27098"/>
                </a:lnTo>
                <a:cubicBezTo>
                  <a:pt x="11410" y="27093"/>
                  <a:pt x="11451" y="27101"/>
                  <a:pt x="11462" y="27087"/>
                </a:cubicBezTo>
                <a:cubicBezTo>
                  <a:pt x="11583" y="26932"/>
                  <a:pt x="11690" y="26794"/>
                  <a:pt x="11902" y="26794"/>
                </a:cubicBezTo>
                <a:cubicBezTo>
                  <a:pt x="11937" y="26794"/>
                  <a:pt x="11976" y="26798"/>
                  <a:pt x="12018" y="26806"/>
                </a:cubicBezTo>
                <a:cubicBezTo>
                  <a:pt x="12050" y="26813"/>
                  <a:pt x="12080" y="26816"/>
                  <a:pt x="12109" y="26816"/>
                </a:cubicBezTo>
                <a:cubicBezTo>
                  <a:pt x="12301" y="26816"/>
                  <a:pt x="12393" y="26666"/>
                  <a:pt x="12441" y="26390"/>
                </a:cubicBezTo>
                <a:lnTo>
                  <a:pt x="12441" y="26390"/>
                </a:lnTo>
                <a:cubicBezTo>
                  <a:pt x="12442" y="26389"/>
                  <a:pt x="12443" y="26389"/>
                  <a:pt x="12444" y="26388"/>
                </a:cubicBezTo>
                <a:lnTo>
                  <a:pt x="12444" y="26389"/>
                </a:lnTo>
                <a:cubicBezTo>
                  <a:pt x="12558" y="26235"/>
                  <a:pt x="12694" y="26172"/>
                  <a:pt x="12847" y="26172"/>
                </a:cubicBezTo>
                <a:cubicBezTo>
                  <a:pt x="12961" y="26172"/>
                  <a:pt x="13085" y="26207"/>
                  <a:pt x="13217" y="26264"/>
                </a:cubicBezTo>
                <a:cubicBezTo>
                  <a:pt x="13223" y="26124"/>
                  <a:pt x="13228" y="26030"/>
                  <a:pt x="13232" y="25948"/>
                </a:cubicBezTo>
                <a:cubicBezTo>
                  <a:pt x="13335" y="25878"/>
                  <a:pt x="13467" y="25832"/>
                  <a:pt x="13514" y="25741"/>
                </a:cubicBezTo>
                <a:cubicBezTo>
                  <a:pt x="13547" y="25677"/>
                  <a:pt x="13584" y="25657"/>
                  <a:pt x="13622" y="25657"/>
                </a:cubicBezTo>
                <a:cubicBezTo>
                  <a:pt x="13683" y="25657"/>
                  <a:pt x="13746" y="25710"/>
                  <a:pt x="13800" y="25710"/>
                </a:cubicBezTo>
                <a:cubicBezTo>
                  <a:pt x="13816" y="25710"/>
                  <a:pt x="13832" y="25705"/>
                  <a:pt x="13846" y="25691"/>
                </a:cubicBezTo>
                <a:cubicBezTo>
                  <a:pt x="13902" y="25639"/>
                  <a:pt x="13932" y="25560"/>
                  <a:pt x="13972" y="25492"/>
                </a:cubicBezTo>
                <a:lnTo>
                  <a:pt x="13972" y="25492"/>
                </a:lnTo>
                <a:cubicBezTo>
                  <a:pt x="13970" y="25494"/>
                  <a:pt x="13967" y="25497"/>
                  <a:pt x="13965" y="25499"/>
                </a:cubicBezTo>
                <a:cubicBezTo>
                  <a:pt x="13966" y="25492"/>
                  <a:pt x="13967" y="25486"/>
                  <a:pt x="13968" y="25481"/>
                </a:cubicBezTo>
                <a:cubicBezTo>
                  <a:pt x="13788" y="25335"/>
                  <a:pt x="13801" y="25239"/>
                  <a:pt x="14060" y="25023"/>
                </a:cubicBezTo>
                <a:lnTo>
                  <a:pt x="14060" y="25023"/>
                </a:lnTo>
                <a:cubicBezTo>
                  <a:pt x="14025" y="25191"/>
                  <a:pt x="13997" y="25336"/>
                  <a:pt x="13968" y="25481"/>
                </a:cubicBezTo>
                <a:cubicBezTo>
                  <a:pt x="13971" y="25482"/>
                  <a:pt x="13972" y="25483"/>
                  <a:pt x="13975" y="25486"/>
                </a:cubicBezTo>
                <a:cubicBezTo>
                  <a:pt x="13975" y="25487"/>
                  <a:pt x="13973" y="25489"/>
                  <a:pt x="13972" y="25491"/>
                </a:cubicBezTo>
                <a:cubicBezTo>
                  <a:pt x="14085" y="25385"/>
                  <a:pt x="14208" y="25289"/>
                  <a:pt x="14306" y="25170"/>
                </a:cubicBezTo>
                <a:cubicBezTo>
                  <a:pt x="14454" y="24991"/>
                  <a:pt x="14577" y="24780"/>
                  <a:pt x="14822" y="24780"/>
                </a:cubicBezTo>
                <a:cubicBezTo>
                  <a:pt x="14867" y="24780"/>
                  <a:pt x="14917" y="24787"/>
                  <a:pt x="14971" y="24804"/>
                </a:cubicBezTo>
                <a:cubicBezTo>
                  <a:pt x="14972" y="24804"/>
                  <a:pt x="14972" y="24804"/>
                  <a:pt x="14973" y="24804"/>
                </a:cubicBezTo>
                <a:cubicBezTo>
                  <a:pt x="14984" y="24804"/>
                  <a:pt x="15008" y="24763"/>
                  <a:pt x="15025" y="24743"/>
                </a:cubicBezTo>
                <a:cubicBezTo>
                  <a:pt x="14973" y="24680"/>
                  <a:pt x="14919" y="24617"/>
                  <a:pt x="14815" y="24493"/>
                </a:cubicBezTo>
                <a:lnTo>
                  <a:pt x="14815" y="24493"/>
                </a:lnTo>
                <a:cubicBezTo>
                  <a:pt x="15018" y="24522"/>
                  <a:pt x="15140" y="24539"/>
                  <a:pt x="15263" y="24555"/>
                </a:cubicBezTo>
                <a:cubicBezTo>
                  <a:pt x="15281" y="24373"/>
                  <a:pt x="15299" y="24208"/>
                  <a:pt x="15314" y="24050"/>
                </a:cubicBezTo>
                <a:cubicBezTo>
                  <a:pt x="15445" y="24031"/>
                  <a:pt x="15543" y="24017"/>
                  <a:pt x="15640" y="24002"/>
                </a:cubicBezTo>
                <a:cubicBezTo>
                  <a:pt x="15844" y="23795"/>
                  <a:pt x="16031" y="23566"/>
                  <a:pt x="16257" y="23387"/>
                </a:cubicBezTo>
                <a:cubicBezTo>
                  <a:pt x="16580" y="23129"/>
                  <a:pt x="16791" y="22796"/>
                  <a:pt x="16958" y="22438"/>
                </a:cubicBezTo>
                <a:cubicBezTo>
                  <a:pt x="17072" y="22199"/>
                  <a:pt x="17235" y="22070"/>
                  <a:pt x="17453" y="22043"/>
                </a:cubicBezTo>
                <a:cubicBezTo>
                  <a:pt x="17497" y="21831"/>
                  <a:pt x="17532" y="21654"/>
                  <a:pt x="17570" y="21473"/>
                </a:cubicBezTo>
                <a:cubicBezTo>
                  <a:pt x="17670" y="21504"/>
                  <a:pt x="17749" y="21528"/>
                  <a:pt x="17851" y="21559"/>
                </a:cubicBezTo>
                <a:cubicBezTo>
                  <a:pt x="17827" y="21466"/>
                  <a:pt x="17779" y="21358"/>
                  <a:pt x="17800" y="21342"/>
                </a:cubicBezTo>
                <a:cubicBezTo>
                  <a:pt x="18030" y="21170"/>
                  <a:pt x="17905" y="20946"/>
                  <a:pt x="17907" y="20741"/>
                </a:cubicBezTo>
                <a:cubicBezTo>
                  <a:pt x="17907" y="20699"/>
                  <a:pt x="17921" y="20659"/>
                  <a:pt x="17931" y="20607"/>
                </a:cubicBezTo>
                <a:cubicBezTo>
                  <a:pt x="17993" y="20633"/>
                  <a:pt x="18045" y="20659"/>
                  <a:pt x="18099" y="20675"/>
                </a:cubicBezTo>
                <a:cubicBezTo>
                  <a:pt x="18149" y="20691"/>
                  <a:pt x="18201" y="20698"/>
                  <a:pt x="18269" y="20711"/>
                </a:cubicBezTo>
                <a:cubicBezTo>
                  <a:pt x="18281" y="20622"/>
                  <a:pt x="18292" y="20566"/>
                  <a:pt x="18295" y="20509"/>
                </a:cubicBezTo>
                <a:cubicBezTo>
                  <a:pt x="18313" y="20107"/>
                  <a:pt x="18315" y="20115"/>
                  <a:pt x="18698" y="19982"/>
                </a:cubicBezTo>
                <a:cubicBezTo>
                  <a:pt x="18794" y="19949"/>
                  <a:pt x="18864" y="19850"/>
                  <a:pt x="18953" y="19777"/>
                </a:cubicBezTo>
                <a:cubicBezTo>
                  <a:pt x="18852" y="19670"/>
                  <a:pt x="18786" y="19601"/>
                  <a:pt x="18696" y="19507"/>
                </a:cubicBezTo>
                <a:cubicBezTo>
                  <a:pt x="18846" y="19422"/>
                  <a:pt x="18968" y="19351"/>
                  <a:pt x="19140" y="19252"/>
                </a:cubicBezTo>
                <a:cubicBezTo>
                  <a:pt x="19083" y="19151"/>
                  <a:pt x="19050" y="19017"/>
                  <a:pt x="18964" y="18954"/>
                </a:cubicBezTo>
                <a:cubicBezTo>
                  <a:pt x="18807" y="18840"/>
                  <a:pt x="18863" y="18695"/>
                  <a:pt x="18869" y="18559"/>
                </a:cubicBezTo>
                <a:cubicBezTo>
                  <a:pt x="18872" y="18525"/>
                  <a:pt x="18953" y="18469"/>
                  <a:pt x="18997" y="18469"/>
                </a:cubicBezTo>
                <a:cubicBezTo>
                  <a:pt x="18998" y="18469"/>
                  <a:pt x="18999" y="18469"/>
                  <a:pt x="19000" y="18469"/>
                </a:cubicBezTo>
                <a:cubicBezTo>
                  <a:pt x="19044" y="18470"/>
                  <a:pt x="19118" y="18523"/>
                  <a:pt x="19128" y="18565"/>
                </a:cubicBezTo>
                <a:cubicBezTo>
                  <a:pt x="19151" y="18689"/>
                  <a:pt x="19150" y="18819"/>
                  <a:pt x="19159" y="18946"/>
                </a:cubicBezTo>
                <a:cubicBezTo>
                  <a:pt x="19254" y="18821"/>
                  <a:pt x="19327" y="18685"/>
                  <a:pt x="19321" y="18554"/>
                </a:cubicBezTo>
                <a:cubicBezTo>
                  <a:pt x="19316" y="18459"/>
                  <a:pt x="19207" y="18369"/>
                  <a:pt x="19105" y="18220"/>
                </a:cubicBezTo>
                <a:cubicBezTo>
                  <a:pt x="19308" y="18153"/>
                  <a:pt x="19468" y="18100"/>
                  <a:pt x="19636" y="18045"/>
                </a:cubicBezTo>
                <a:cubicBezTo>
                  <a:pt x="19583" y="17979"/>
                  <a:pt x="19539" y="17924"/>
                  <a:pt x="19516" y="17898"/>
                </a:cubicBezTo>
                <a:cubicBezTo>
                  <a:pt x="19615" y="17706"/>
                  <a:pt x="19711" y="17538"/>
                  <a:pt x="19793" y="17362"/>
                </a:cubicBezTo>
                <a:cubicBezTo>
                  <a:pt x="19888" y="17162"/>
                  <a:pt x="19970" y="16956"/>
                  <a:pt x="20082" y="16695"/>
                </a:cubicBezTo>
                <a:cubicBezTo>
                  <a:pt x="20082" y="16695"/>
                  <a:pt x="20055" y="16621"/>
                  <a:pt x="20024" y="16537"/>
                </a:cubicBezTo>
                <a:lnTo>
                  <a:pt x="20024" y="16537"/>
                </a:lnTo>
                <a:cubicBezTo>
                  <a:pt x="20175" y="16544"/>
                  <a:pt x="20295" y="16550"/>
                  <a:pt x="20436" y="16559"/>
                </a:cubicBezTo>
                <a:cubicBezTo>
                  <a:pt x="20402" y="16365"/>
                  <a:pt x="20376" y="16215"/>
                  <a:pt x="20352" y="16074"/>
                </a:cubicBezTo>
                <a:cubicBezTo>
                  <a:pt x="20436" y="15997"/>
                  <a:pt x="20517" y="15923"/>
                  <a:pt x="20592" y="15855"/>
                </a:cubicBezTo>
                <a:cubicBezTo>
                  <a:pt x="20467" y="15778"/>
                  <a:pt x="20371" y="15720"/>
                  <a:pt x="20224" y="15630"/>
                </a:cubicBezTo>
                <a:cubicBezTo>
                  <a:pt x="20344" y="15502"/>
                  <a:pt x="20421" y="15372"/>
                  <a:pt x="20535" y="15308"/>
                </a:cubicBezTo>
                <a:cubicBezTo>
                  <a:pt x="20728" y="15200"/>
                  <a:pt x="20761" y="15054"/>
                  <a:pt x="20730" y="14863"/>
                </a:cubicBezTo>
                <a:cubicBezTo>
                  <a:pt x="20715" y="14762"/>
                  <a:pt x="20707" y="14662"/>
                  <a:pt x="20699" y="14604"/>
                </a:cubicBezTo>
                <a:cubicBezTo>
                  <a:pt x="20801" y="14495"/>
                  <a:pt x="20879" y="14411"/>
                  <a:pt x="20954" y="14330"/>
                </a:cubicBezTo>
                <a:cubicBezTo>
                  <a:pt x="20889" y="14278"/>
                  <a:pt x="20847" y="14257"/>
                  <a:pt x="20822" y="14225"/>
                </a:cubicBezTo>
                <a:cubicBezTo>
                  <a:pt x="20798" y="14193"/>
                  <a:pt x="20792" y="14148"/>
                  <a:pt x="20780" y="14116"/>
                </a:cubicBezTo>
                <a:cubicBezTo>
                  <a:pt x="21088" y="13590"/>
                  <a:pt x="21089" y="13590"/>
                  <a:pt x="21083" y="12985"/>
                </a:cubicBezTo>
                <a:cubicBezTo>
                  <a:pt x="21082" y="12832"/>
                  <a:pt x="21164" y="12757"/>
                  <a:pt x="21291" y="12681"/>
                </a:cubicBezTo>
                <a:cubicBezTo>
                  <a:pt x="21391" y="12619"/>
                  <a:pt x="21451" y="12495"/>
                  <a:pt x="21566" y="12355"/>
                </a:cubicBezTo>
                <a:lnTo>
                  <a:pt x="21222" y="12355"/>
                </a:lnTo>
                <a:cubicBezTo>
                  <a:pt x="21207" y="12222"/>
                  <a:pt x="21412" y="12097"/>
                  <a:pt x="21241" y="11959"/>
                </a:cubicBezTo>
                <a:cubicBezTo>
                  <a:pt x="21238" y="11957"/>
                  <a:pt x="21322" y="11845"/>
                  <a:pt x="21366" y="11786"/>
                </a:cubicBezTo>
                <a:cubicBezTo>
                  <a:pt x="21398" y="11794"/>
                  <a:pt x="21429" y="11799"/>
                  <a:pt x="21457" y="11799"/>
                </a:cubicBezTo>
                <a:cubicBezTo>
                  <a:pt x="21547" y="11799"/>
                  <a:pt x="21611" y="11752"/>
                  <a:pt x="21619" y="11642"/>
                </a:cubicBezTo>
                <a:cubicBezTo>
                  <a:pt x="21624" y="11590"/>
                  <a:pt x="21561" y="11496"/>
                  <a:pt x="21511" y="11484"/>
                </a:cubicBezTo>
                <a:cubicBezTo>
                  <a:pt x="21489" y="11477"/>
                  <a:pt x="21468" y="11474"/>
                  <a:pt x="21449" y="11474"/>
                </a:cubicBezTo>
                <a:cubicBezTo>
                  <a:pt x="21366" y="11474"/>
                  <a:pt x="21314" y="11531"/>
                  <a:pt x="21323" y="11645"/>
                </a:cubicBezTo>
                <a:cubicBezTo>
                  <a:pt x="21217" y="11537"/>
                  <a:pt x="21102" y="11413"/>
                  <a:pt x="21229" y="11269"/>
                </a:cubicBezTo>
                <a:cubicBezTo>
                  <a:pt x="21348" y="11134"/>
                  <a:pt x="21246" y="11028"/>
                  <a:pt x="21253" y="10915"/>
                </a:cubicBezTo>
                <a:cubicBezTo>
                  <a:pt x="21260" y="10777"/>
                  <a:pt x="21415" y="10654"/>
                  <a:pt x="21488" y="10515"/>
                </a:cubicBezTo>
                <a:cubicBezTo>
                  <a:pt x="21517" y="10455"/>
                  <a:pt x="21526" y="10363"/>
                  <a:pt x="21501" y="10304"/>
                </a:cubicBezTo>
                <a:cubicBezTo>
                  <a:pt x="21380" y="10026"/>
                  <a:pt x="21423" y="9740"/>
                  <a:pt x="21485" y="9467"/>
                </a:cubicBezTo>
                <a:cubicBezTo>
                  <a:pt x="21556" y="9150"/>
                  <a:pt x="21563" y="8850"/>
                  <a:pt x="21439" y="8546"/>
                </a:cubicBezTo>
                <a:cubicBezTo>
                  <a:pt x="21390" y="8425"/>
                  <a:pt x="21332" y="8300"/>
                  <a:pt x="21322" y="8172"/>
                </a:cubicBezTo>
                <a:cubicBezTo>
                  <a:pt x="21302" y="7947"/>
                  <a:pt x="21317" y="7719"/>
                  <a:pt x="21317" y="7541"/>
                </a:cubicBezTo>
                <a:cubicBezTo>
                  <a:pt x="21161" y="7470"/>
                  <a:pt x="21066" y="7428"/>
                  <a:pt x="20970" y="7386"/>
                </a:cubicBezTo>
                <a:cubicBezTo>
                  <a:pt x="21050" y="7293"/>
                  <a:pt x="21129" y="7202"/>
                  <a:pt x="21210" y="7111"/>
                </a:cubicBezTo>
                <a:cubicBezTo>
                  <a:pt x="20930" y="6782"/>
                  <a:pt x="21161" y="6253"/>
                  <a:pt x="20771" y="5958"/>
                </a:cubicBezTo>
                <a:cubicBezTo>
                  <a:pt x="20910" y="5579"/>
                  <a:pt x="20859" y="5454"/>
                  <a:pt x="20430" y="5108"/>
                </a:cubicBezTo>
                <a:cubicBezTo>
                  <a:pt x="20348" y="5175"/>
                  <a:pt x="20267" y="5238"/>
                  <a:pt x="20187" y="5303"/>
                </a:cubicBezTo>
                <a:cubicBezTo>
                  <a:pt x="20170" y="5288"/>
                  <a:pt x="20152" y="5274"/>
                  <a:pt x="20135" y="5259"/>
                </a:cubicBezTo>
                <a:cubicBezTo>
                  <a:pt x="20206" y="5123"/>
                  <a:pt x="20277" y="4985"/>
                  <a:pt x="20350" y="4843"/>
                </a:cubicBezTo>
                <a:cubicBezTo>
                  <a:pt x="20231" y="4706"/>
                  <a:pt x="20204" y="4472"/>
                  <a:pt x="19945" y="4472"/>
                </a:cubicBezTo>
                <a:cubicBezTo>
                  <a:pt x="19937" y="4472"/>
                  <a:pt x="19928" y="4472"/>
                  <a:pt x="19920" y="4472"/>
                </a:cubicBezTo>
                <a:cubicBezTo>
                  <a:pt x="19919" y="4472"/>
                  <a:pt x="19917" y="4472"/>
                  <a:pt x="19916" y="4472"/>
                </a:cubicBezTo>
                <a:cubicBezTo>
                  <a:pt x="19850" y="4472"/>
                  <a:pt x="19758" y="4353"/>
                  <a:pt x="19714" y="4272"/>
                </a:cubicBezTo>
                <a:cubicBezTo>
                  <a:pt x="19641" y="4133"/>
                  <a:pt x="19600" y="3977"/>
                  <a:pt x="19550" y="3839"/>
                </a:cubicBezTo>
                <a:cubicBezTo>
                  <a:pt x="19539" y="3835"/>
                  <a:pt x="19527" y="3833"/>
                  <a:pt x="19515" y="3833"/>
                </a:cubicBezTo>
                <a:cubicBezTo>
                  <a:pt x="19458" y="3833"/>
                  <a:pt x="19390" y="3869"/>
                  <a:pt x="19340" y="3869"/>
                </a:cubicBezTo>
                <a:cubicBezTo>
                  <a:pt x="19298" y="3869"/>
                  <a:pt x="19268" y="3843"/>
                  <a:pt x="19268" y="3749"/>
                </a:cubicBezTo>
                <a:cubicBezTo>
                  <a:pt x="19268" y="3660"/>
                  <a:pt x="19300" y="3636"/>
                  <a:pt x="19343" y="3636"/>
                </a:cubicBezTo>
                <a:cubicBezTo>
                  <a:pt x="19393" y="3636"/>
                  <a:pt x="19457" y="3667"/>
                  <a:pt x="19508" y="3667"/>
                </a:cubicBezTo>
                <a:cubicBezTo>
                  <a:pt x="19532" y="3667"/>
                  <a:pt x="19552" y="3660"/>
                  <a:pt x="19567" y="3642"/>
                </a:cubicBezTo>
                <a:cubicBezTo>
                  <a:pt x="19521" y="3472"/>
                  <a:pt x="19474" y="3311"/>
                  <a:pt x="19422" y="3128"/>
                </a:cubicBezTo>
                <a:cubicBezTo>
                  <a:pt x="19414" y="3129"/>
                  <a:pt x="19406" y="3129"/>
                  <a:pt x="19398" y="3129"/>
                </a:cubicBezTo>
                <a:cubicBezTo>
                  <a:pt x="19123" y="3129"/>
                  <a:pt x="19026" y="2899"/>
                  <a:pt x="18935" y="2684"/>
                </a:cubicBezTo>
                <a:cubicBezTo>
                  <a:pt x="18822" y="2725"/>
                  <a:pt x="18742" y="2754"/>
                  <a:pt x="18645" y="2789"/>
                </a:cubicBezTo>
                <a:cubicBezTo>
                  <a:pt x="18542" y="2409"/>
                  <a:pt x="18454" y="2033"/>
                  <a:pt x="18055" y="1837"/>
                </a:cubicBezTo>
                <a:cubicBezTo>
                  <a:pt x="17985" y="1920"/>
                  <a:pt x="17916" y="2002"/>
                  <a:pt x="17812" y="2126"/>
                </a:cubicBezTo>
                <a:cubicBezTo>
                  <a:pt x="17670" y="1841"/>
                  <a:pt x="17565" y="1586"/>
                  <a:pt x="17420" y="1357"/>
                </a:cubicBezTo>
                <a:cubicBezTo>
                  <a:pt x="17315" y="1191"/>
                  <a:pt x="17176" y="1027"/>
                  <a:pt x="17013" y="928"/>
                </a:cubicBezTo>
                <a:cubicBezTo>
                  <a:pt x="16988" y="913"/>
                  <a:pt x="16957" y="907"/>
                  <a:pt x="16924" y="907"/>
                </a:cubicBezTo>
                <a:cubicBezTo>
                  <a:pt x="16833" y="907"/>
                  <a:pt x="16722" y="949"/>
                  <a:pt x="16653" y="957"/>
                </a:cubicBezTo>
                <a:cubicBezTo>
                  <a:pt x="16565" y="810"/>
                  <a:pt x="16508" y="593"/>
                  <a:pt x="16374" y="518"/>
                </a:cubicBezTo>
                <a:cubicBezTo>
                  <a:pt x="16001" y="309"/>
                  <a:pt x="15620" y="58"/>
                  <a:pt x="15180" y="58"/>
                </a:cubicBezTo>
                <a:cubicBezTo>
                  <a:pt x="15160" y="58"/>
                  <a:pt x="15139" y="59"/>
                  <a:pt x="15118" y="60"/>
                </a:cubicBezTo>
                <a:cubicBezTo>
                  <a:pt x="15092" y="61"/>
                  <a:pt x="15066" y="62"/>
                  <a:pt x="15041" y="62"/>
                </a:cubicBezTo>
                <a:cubicBezTo>
                  <a:pt x="14809" y="62"/>
                  <a:pt x="14587" y="16"/>
                  <a:pt x="14352" y="5"/>
                </a:cubicBezTo>
                <a:cubicBezTo>
                  <a:pt x="14291" y="138"/>
                  <a:pt x="14234" y="263"/>
                  <a:pt x="14187" y="368"/>
                </a:cubicBezTo>
                <a:cubicBezTo>
                  <a:pt x="14048" y="358"/>
                  <a:pt x="13892" y="317"/>
                  <a:pt x="13749" y="298"/>
                </a:cubicBezTo>
                <a:cubicBezTo>
                  <a:pt x="13803" y="192"/>
                  <a:pt x="13842" y="140"/>
                  <a:pt x="13837" y="97"/>
                </a:cubicBezTo>
                <a:cubicBezTo>
                  <a:pt x="13833" y="60"/>
                  <a:pt x="13767" y="19"/>
                  <a:pt x="13721" y="1"/>
                </a:cubicBezTo>
                <a:cubicBezTo>
                  <a:pt x="13720" y="1"/>
                  <a:pt x="13719" y="1"/>
                  <a:pt x="137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37"/>
          <p:cNvSpPr txBox="1"/>
          <p:nvPr>
            <p:ph hasCustomPrompt="1" type="title"/>
          </p:nvPr>
        </p:nvSpPr>
        <p:spPr>
          <a:xfrm rot="-211">
            <a:off x="2214675" y="1027112"/>
            <a:ext cx="48864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49" name="Google Shape;1049;p37"/>
          <p:cNvSpPr txBox="1"/>
          <p:nvPr>
            <p:ph idx="1" type="subTitle"/>
          </p:nvPr>
        </p:nvSpPr>
        <p:spPr>
          <a:xfrm>
            <a:off x="2214675" y="1918213"/>
            <a:ext cx="48864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37"/>
          <p:cNvSpPr txBox="1"/>
          <p:nvPr>
            <p:ph hasCustomPrompt="1" idx="2" type="title"/>
          </p:nvPr>
        </p:nvSpPr>
        <p:spPr>
          <a:xfrm>
            <a:off x="2214675" y="2841338"/>
            <a:ext cx="48864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51" name="Google Shape;1051;p37"/>
          <p:cNvSpPr txBox="1"/>
          <p:nvPr>
            <p:ph idx="3" type="subTitle"/>
          </p:nvPr>
        </p:nvSpPr>
        <p:spPr>
          <a:xfrm>
            <a:off x="2214675" y="3732538"/>
            <a:ext cx="48864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TITLE_AND_TWO_COLUMNS_1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38"/>
          <p:cNvGrpSpPr/>
          <p:nvPr/>
        </p:nvGrpSpPr>
        <p:grpSpPr>
          <a:xfrm rot="-2395975">
            <a:off x="-1476961" y="2951506"/>
            <a:ext cx="2749943" cy="5242778"/>
            <a:chOff x="50825" y="2172278"/>
            <a:chExt cx="984199" cy="1876380"/>
          </a:xfrm>
        </p:grpSpPr>
        <p:sp>
          <p:nvSpPr>
            <p:cNvPr id="1054" name="Google Shape;1054;p38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3" name="Google Shape;1073;p38"/>
          <p:cNvSpPr txBox="1"/>
          <p:nvPr>
            <p:ph idx="1" type="subTitle"/>
          </p:nvPr>
        </p:nvSpPr>
        <p:spPr>
          <a:xfrm>
            <a:off x="720000" y="3667200"/>
            <a:ext cx="29730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38"/>
          <p:cNvSpPr txBox="1"/>
          <p:nvPr>
            <p:ph idx="2" type="subTitle"/>
          </p:nvPr>
        </p:nvSpPr>
        <p:spPr>
          <a:xfrm>
            <a:off x="4571995" y="3667200"/>
            <a:ext cx="29730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5" name="Google Shape;1075;p38"/>
          <p:cNvSpPr txBox="1"/>
          <p:nvPr>
            <p:ph hasCustomPrompt="1" type="title"/>
          </p:nvPr>
        </p:nvSpPr>
        <p:spPr>
          <a:xfrm>
            <a:off x="720025" y="2952750"/>
            <a:ext cx="29730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76" name="Google Shape;1076;p38"/>
          <p:cNvSpPr txBox="1"/>
          <p:nvPr>
            <p:ph hasCustomPrompt="1" idx="3" type="title"/>
          </p:nvPr>
        </p:nvSpPr>
        <p:spPr>
          <a:xfrm>
            <a:off x="4572002" y="2952750"/>
            <a:ext cx="29730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77" name="Google Shape;1077;p38"/>
          <p:cNvSpPr txBox="1"/>
          <p:nvPr>
            <p:ph idx="4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9"/>
          <p:cNvSpPr/>
          <p:nvPr/>
        </p:nvSpPr>
        <p:spPr>
          <a:xfrm rot="1166553">
            <a:off x="-2189523" y="2953087"/>
            <a:ext cx="6055632" cy="3300827"/>
          </a:xfrm>
          <a:custGeom>
            <a:rect b="b" l="l" r="r" t="t"/>
            <a:pathLst>
              <a:path extrusionOk="0" h="21787" w="3997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0" name="Google Shape;1080;p39"/>
          <p:cNvGrpSpPr/>
          <p:nvPr/>
        </p:nvGrpSpPr>
        <p:grpSpPr>
          <a:xfrm>
            <a:off x="7621085" y="-2497387"/>
            <a:ext cx="4243089" cy="5816776"/>
            <a:chOff x="6911092" y="1456034"/>
            <a:chExt cx="997623" cy="1367623"/>
          </a:xfrm>
        </p:grpSpPr>
        <p:sp>
          <p:nvSpPr>
            <p:cNvPr id="1081" name="Google Shape;1081;p39"/>
            <p:cNvSpPr/>
            <p:nvPr/>
          </p:nvSpPr>
          <p:spPr>
            <a:xfrm>
              <a:off x="7335829" y="2456380"/>
              <a:ext cx="572886" cy="201722"/>
            </a:xfrm>
            <a:custGeom>
              <a:rect b="b" l="l" r="r" t="t"/>
              <a:pathLst>
                <a:path extrusionOk="0" h="4768" w="13541">
                  <a:moveTo>
                    <a:pt x="13541" y="880"/>
                  </a:moveTo>
                  <a:cubicBezTo>
                    <a:pt x="13470" y="991"/>
                    <a:pt x="13356" y="1001"/>
                    <a:pt x="13335" y="1131"/>
                  </a:cubicBezTo>
                  <a:cubicBezTo>
                    <a:pt x="13298" y="1356"/>
                    <a:pt x="13111" y="1461"/>
                    <a:pt x="12862" y="1481"/>
                  </a:cubicBezTo>
                  <a:cubicBezTo>
                    <a:pt x="12633" y="1499"/>
                    <a:pt x="12405" y="1533"/>
                    <a:pt x="12179" y="1570"/>
                  </a:cubicBezTo>
                  <a:cubicBezTo>
                    <a:pt x="12155" y="1574"/>
                    <a:pt x="12143" y="1644"/>
                    <a:pt x="12122" y="1696"/>
                  </a:cubicBezTo>
                  <a:cubicBezTo>
                    <a:pt x="12308" y="1658"/>
                    <a:pt x="12462" y="1627"/>
                    <a:pt x="12618" y="1596"/>
                  </a:cubicBezTo>
                  <a:cubicBezTo>
                    <a:pt x="12423" y="1777"/>
                    <a:pt x="12223" y="1816"/>
                    <a:pt x="11990" y="1754"/>
                  </a:cubicBezTo>
                  <a:cubicBezTo>
                    <a:pt x="11846" y="1993"/>
                    <a:pt x="11589" y="1868"/>
                    <a:pt x="11383" y="1931"/>
                  </a:cubicBezTo>
                  <a:cubicBezTo>
                    <a:pt x="11186" y="1993"/>
                    <a:pt x="10967" y="1961"/>
                    <a:pt x="10783" y="2084"/>
                  </a:cubicBezTo>
                  <a:cubicBezTo>
                    <a:pt x="10747" y="2107"/>
                    <a:pt x="10683" y="2085"/>
                    <a:pt x="10633" y="2090"/>
                  </a:cubicBezTo>
                  <a:cubicBezTo>
                    <a:pt x="10488" y="2102"/>
                    <a:pt x="10320" y="2033"/>
                    <a:pt x="10245" y="2255"/>
                  </a:cubicBezTo>
                  <a:cubicBezTo>
                    <a:pt x="10225" y="2310"/>
                    <a:pt x="10057" y="2319"/>
                    <a:pt x="9954" y="2341"/>
                  </a:cubicBezTo>
                  <a:cubicBezTo>
                    <a:pt x="9703" y="2394"/>
                    <a:pt x="9450" y="2441"/>
                    <a:pt x="9199" y="2493"/>
                  </a:cubicBezTo>
                  <a:cubicBezTo>
                    <a:pt x="9148" y="2503"/>
                    <a:pt x="9091" y="2513"/>
                    <a:pt x="9053" y="2543"/>
                  </a:cubicBezTo>
                  <a:cubicBezTo>
                    <a:pt x="8873" y="2689"/>
                    <a:pt x="8767" y="2738"/>
                    <a:pt x="8501" y="2787"/>
                  </a:cubicBezTo>
                  <a:cubicBezTo>
                    <a:pt x="8438" y="2798"/>
                    <a:pt x="8380" y="2831"/>
                    <a:pt x="8318" y="2839"/>
                  </a:cubicBezTo>
                  <a:cubicBezTo>
                    <a:pt x="8192" y="2850"/>
                    <a:pt x="8064" y="2850"/>
                    <a:pt x="7880" y="2857"/>
                  </a:cubicBezTo>
                  <a:cubicBezTo>
                    <a:pt x="7815" y="2891"/>
                    <a:pt x="7694" y="2961"/>
                    <a:pt x="7565" y="3013"/>
                  </a:cubicBezTo>
                  <a:cubicBezTo>
                    <a:pt x="7398" y="3080"/>
                    <a:pt x="7227" y="3136"/>
                    <a:pt x="7034" y="3203"/>
                  </a:cubicBezTo>
                  <a:cubicBezTo>
                    <a:pt x="7001" y="3179"/>
                    <a:pt x="6944" y="3141"/>
                    <a:pt x="6864" y="3081"/>
                  </a:cubicBezTo>
                  <a:cubicBezTo>
                    <a:pt x="6823" y="3185"/>
                    <a:pt x="6792" y="3268"/>
                    <a:pt x="6760" y="3351"/>
                  </a:cubicBezTo>
                  <a:cubicBezTo>
                    <a:pt x="6598" y="3334"/>
                    <a:pt x="6333" y="3438"/>
                    <a:pt x="6114" y="3479"/>
                  </a:cubicBezTo>
                  <a:cubicBezTo>
                    <a:pt x="5885" y="3522"/>
                    <a:pt x="5692" y="3681"/>
                    <a:pt x="5426" y="3636"/>
                  </a:cubicBezTo>
                  <a:cubicBezTo>
                    <a:pt x="5268" y="3608"/>
                    <a:pt x="5085" y="3731"/>
                    <a:pt x="4912" y="3777"/>
                  </a:cubicBezTo>
                  <a:cubicBezTo>
                    <a:pt x="4856" y="3793"/>
                    <a:pt x="4780" y="3764"/>
                    <a:pt x="4738" y="3793"/>
                  </a:cubicBezTo>
                  <a:cubicBezTo>
                    <a:pt x="4695" y="3823"/>
                    <a:pt x="4683" y="3898"/>
                    <a:pt x="4658" y="3950"/>
                  </a:cubicBezTo>
                  <a:cubicBezTo>
                    <a:pt x="4361" y="3839"/>
                    <a:pt x="4156" y="4006"/>
                    <a:pt x="3929" y="4160"/>
                  </a:cubicBezTo>
                  <a:cubicBezTo>
                    <a:pt x="3915" y="4131"/>
                    <a:pt x="3900" y="4096"/>
                    <a:pt x="3900" y="4095"/>
                  </a:cubicBezTo>
                  <a:cubicBezTo>
                    <a:pt x="3671" y="4121"/>
                    <a:pt x="3444" y="4134"/>
                    <a:pt x="3224" y="4174"/>
                  </a:cubicBezTo>
                  <a:cubicBezTo>
                    <a:pt x="3011" y="4214"/>
                    <a:pt x="2791" y="4256"/>
                    <a:pt x="2597" y="4346"/>
                  </a:cubicBezTo>
                  <a:cubicBezTo>
                    <a:pt x="2481" y="4402"/>
                    <a:pt x="2389" y="4396"/>
                    <a:pt x="2276" y="4357"/>
                  </a:cubicBezTo>
                  <a:cubicBezTo>
                    <a:pt x="2286" y="4417"/>
                    <a:pt x="2292" y="4455"/>
                    <a:pt x="2300" y="4509"/>
                  </a:cubicBezTo>
                  <a:cubicBezTo>
                    <a:pt x="2059" y="4547"/>
                    <a:pt x="1823" y="4582"/>
                    <a:pt x="1590" y="4622"/>
                  </a:cubicBezTo>
                  <a:cubicBezTo>
                    <a:pt x="1423" y="4652"/>
                    <a:pt x="1255" y="4676"/>
                    <a:pt x="1094" y="4721"/>
                  </a:cubicBezTo>
                  <a:cubicBezTo>
                    <a:pt x="931" y="4767"/>
                    <a:pt x="772" y="4610"/>
                    <a:pt x="610" y="4726"/>
                  </a:cubicBezTo>
                  <a:cubicBezTo>
                    <a:pt x="593" y="4738"/>
                    <a:pt x="535" y="4706"/>
                    <a:pt x="500" y="4686"/>
                  </a:cubicBezTo>
                  <a:cubicBezTo>
                    <a:pt x="355" y="4608"/>
                    <a:pt x="211" y="4533"/>
                    <a:pt x="73" y="4444"/>
                  </a:cubicBezTo>
                  <a:cubicBezTo>
                    <a:pt x="37" y="4420"/>
                    <a:pt x="32" y="4353"/>
                    <a:pt x="1" y="4272"/>
                  </a:cubicBezTo>
                  <a:lnTo>
                    <a:pt x="371" y="4272"/>
                  </a:lnTo>
                  <a:cubicBezTo>
                    <a:pt x="274" y="4162"/>
                    <a:pt x="199" y="4079"/>
                    <a:pt x="121" y="3991"/>
                  </a:cubicBezTo>
                  <a:cubicBezTo>
                    <a:pt x="183" y="3939"/>
                    <a:pt x="369" y="4001"/>
                    <a:pt x="348" y="3800"/>
                  </a:cubicBezTo>
                  <a:cubicBezTo>
                    <a:pt x="402" y="3862"/>
                    <a:pt x="457" y="3923"/>
                    <a:pt x="500" y="3971"/>
                  </a:cubicBezTo>
                  <a:cubicBezTo>
                    <a:pt x="470" y="4008"/>
                    <a:pt x="418" y="4049"/>
                    <a:pt x="426" y="4066"/>
                  </a:cubicBezTo>
                  <a:cubicBezTo>
                    <a:pt x="490" y="4228"/>
                    <a:pt x="597" y="4099"/>
                    <a:pt x="723" y="4095"/>
                  </a:cubicBezTo>
                  <a:cubicBezTo>
                    <a:pt x="659" y="3990"/>
                    <a:pt x="605" y="3898"/>
                    <a:pt x="543" y="3795"/>
                  </a:cubicBezTo>
                  <a:cubicBezTo>
                    <a:pt x="688" y="3534"/>
                    <a:pt x="1005" y="3539"/>
                    <a:pt x="1251" y="3446"/>
                  </a:cubicBezTo>
                  <a:cubicBezTo>
                    <a:pt x="1604" y="3313"/>
                    <a:pt x="1986" y="3253"/>
                    <a:pt x="2358" y="3168"/>
                  </a:cubicBezTo>
                  <a:cubicBezTo>
                    <a:pt x="2488" y="3138"/>
                    <a:pt x="2616" y="3136"/>
                    <a:pt x="2715" y="3012"/>
                  </a:cubicBezTo>
                  <a:cubicBezTo>
                    <a:pt x="2756" y="2961"/>
                    <a:pt x="2882" y="2944"/>
                    <a:pt x="2955" y="2964"/>
                  </a:cubicBezTo>
                  <a:cubicBezTo>
                    <a:pt x="3030" y="2982"/>
                    <a:pt x="3085" y="3068"/>
                    <a:pt x="3120" y="3097"/>
                  </a:cubicBezTo>
                  <a:cubicBezTo>
                    <a:pt x="3222" y="3003"/>
                    <a:pt x="3319" y="2913"/>
                    <a:pt x="3432" y="2810"/>
                  </a:cubicBezTo>
                  <a:cubicBezTo>
                    <a:pt x="3493" y="2877"/>
                    <a:pt x="3543" y="2935"/>
                    <a:pt x="3625" y="3023"/>
                  </a:cubicBezTo>
                  <a:cubicBezTo>
                    <a:pt x="3613" y="2913"/>
                    <a:pt x="3605" y="2836"/>
                    <a:pt x="3595" y="2757"/>
                  </a:cubicBezTo>
                  <a:cubicBezTo>
                    <a:pt x="3703" y="2732"/>
                    <a:pt x="3800" y="2689"/>
                    <a:pt x="3897" y="2693"/>
                  </a:cubicBezTo>
                  <a:cubicBezTo>
                    <a:pt x="3996" y="2696"/>
                    <a:pt x="4043" y="2694"/>
                    <a:pt x="4109" y="2592"/>
                  </a:cubicBezTo>
                  <a:cubicBezTo>
                    <a:pt x="4187" y="2469"/>
                    <a:pt x="4272" y="2503"/>
                    <a:pt x="4372" y="2656"/>
                  </a:cubicBezTo>
                  <a:cubicBezTo>
                    <a:pt x="4450" y="2590"/>
                    <a:pt x="4519" y="2488"/>
                    <a:pt x="4610" y="2460"/>
                  </a:cubicBezTo>
                  <a:cubicBezTo>
                    <a:pt x="4899" y="2375"/>
                    <a:pt x="5199" y="2321"/>
                    <a:pt x="5492" y="2242"/>
                  </a:cubicBezTo>
                  <a:cubicBezTo>
                    <a:pt x="5593" y="2215"/>
                    <a:pt x="5726" y="2240"/>
                    <a:pt x="5778" y="2105"/>
                  </a:cubicBezTo>
                  <a:cubicBezTo>
                    <a:pt x="5785" y="2090"/>
                    <a:pt x="5805" y="2063"/>
                    <a:pt x="5811" y="2065"/>
                  </a:cubicBezTo>
                  <a:cubicBezTo>
                    <a:pt x="6049" y="2157"/>
                    <a:pt x="6199" y="1977"/>
                    <a:pt x="6377" y="1885"/>
                  </a:cubicBezTo>
                  <a:cubicBezTo>
                    <a:pt x="6413" y="1867"/>
                    <a:pt x="6462" y="1859"/>
                    <a:pt x="6500" y="1870"/>
                  </a:cubicBezTo>
                  <a:cubicBezTo>
                    <a:pt x="6689" y="1918"/>
                    <a:pt x="6849" y="1857"/>
                    <a:pt x="7009" y="1762"/>
                  </a:cubicBezTo>
                  <a:cubicBezTo>
                    <a:pt x="7043" y="1743"/>
                    <a:pt x="7121" y="1797"/>
                    <a:pt x="7180" y="1820"/>
                  </a:cubicBezTo>
                  <a:cubicBezTo>
                    <a:pt x="7178" y="1823"/>
                    <a:pt x="7177" y="1824"/>
                    <a:pt x="7174" y="1826"/>
                  </a:cubicBezTo>
                  <a:cubicBezTo>
                    <a:pt x="6982" y="1872"/>
                    <a:pt x="6981" y="1876"/>
                    <a:pt x="6989" y="2060"/>
                  </a:cubicBezTo>
                  <a:cubicBezTo>
                    <a:pt x="7047" y="1986"/>
                    <a:pt x="7111" y="1907"/>
                    <a:pt x="7174" y="1826"/>
                  </a:cubicBezTo>
                  <a:cubicBezTo>
                    <a:pt x="7179" y="1825"/>
                    <a:pt x="7180" y="1825"/>
                    <a:pt x="7184" y="1824"/>
                  </a:cubicBezTo>
                  <a:cubicBezTo>
                    <a:pt x="7205" y="1856"/>
                    <a:pt x="7226" y="1888"/>
                    <a:pt x="7255" y="1935"/>
                  </a:cubicBezTo>
                  <a:cubicBezTo>
                    <a:pt x="7313" y="1788"/>
                    <a:pt x="7314" y="1752"/>
                    <a:pt x="7273" y="1605"/>
                  </a:cubicBezTo>
                  <a:cubicBezTo>
                    <a:pt x="7612" y="1734"/>
                    <a:pt x="7859" y="1449"/>
                    <a:pt x="8164" y="1432"/>
                  </a:cubicBezTo>
                  <a:cubicBezTo>
                    <a:pt x="8299" y="1424"/>
                    <a:pt x="8432" y="1401"/>
                    <a:pt x="8565" y="1385"/>
                  </a:cubicBezTo>
                  <a:cubicBezTo>
                    <a:pt x="8596" y="1381"/>
                    <a:pt x="8644" y="1390"/>
                    <a:pt x="8654" y="1373"/>
                  </a:cubicBezTo>
                  <a:cubicBezTo>
                    <a:pt x="8773" y="1182"/>
                    <a:pt x="9065" y="1349"/>
                    <a:pt x="9127" y="1086"/>
                  </a:cubicBezTo>
                  <a:cubicBezTo>
                    <a:pt x="9308" y="1241"/>
                    <a:pt x="9027" y="1487"/>
                    <a:pt x="9346" y="1588"/>
                  </a:cubicBezTo>
                  <a:cubicBezTo>
                    <a:pt x="9338" y="1403"/>
                    <a:pt x="9330" y="1237"/>
                    <a:pt x="9322" y="1047"/>
                  </a:cubicBezTo>
                  <a:cubicBezTo>
                    <a:pt x="9461" y="1079"/>
                    <a:pt x="9522" y="859"/>
                    <a:pt x="9709" y="979"/>
                  </a:cubicBezTo>
                  <a:cubicBezTo>
                    <a:pt x="9769" y="1017"/>
                    <a:pt x="9929" y="898"/>
                    <a:pt x="10046" y="855"/>
                  </a:cubicBezTo>
                  <a:cubicBezTo>
                    <a:pt x="10179" y="805"/>
                    <a:pt x="10315" y="760"/>
                    <a:pt x="10466" y="706"/>
                  </a:cubicBezTo>
                  <a:cubicBezTo>
                    <a:pt x="10477" y="729"/>
                    <a:pt x="10503" y="779"/>
                    <a:pt x="10529" y="829"/>
                  </a:cubicBezTo>
                  <a:cubicBezTo>
                    <a:pt x="10551" y="820"/>
                    <a:pt x="10579" y="820"/>
                    <a:pt x="10588" y="807"/>
                  </a:cubicBezTo>
                  <a:cubicBezTo>
                    <a:pt x="10681" y="667"/>
                    <a:pt x="10800" y="578"/>
                    <a:pt x="10973" y="565"/>
                  </a:cubicBezTo>
                  <a:cubicBezTo>
                    <a:pt x="11020" y="563"/>
                    <a:pt x="11069" y="532"/>
                    <a:pt x="11112" y="505"/>
                  </a:cubicBezTo>
                  <a:cubicBezTo>
                    <a:pt x="11297" y="388"/>
                    <a:pt x="11316" y="390"/>
                    <a:pt x="11494" y="568"/>
                  </a:cubicBezTo>
                  <a:cubicBezTo>
                    <a:pt x="11518" y="414"/>
                    <a:pt x="11805" y="503"/>
                    <a:pt x="11731" y="288"/>
                  </a:cubicBezTo>
                  <a:cubicBezTo>
                    <a:pt x="11913" y="208"/>
                    <a:pt x="11982" y="564"/>
                    <a:pt x="12175" y="375"/>
                  </a:cubicBezTo>
                  <a:cubicBezTo>
                    <a:pt x="12140" y="334"/>
                    <a:pt x="12111" y="298"/>
                    <a:pt x="12069" y="249"/>
                  </a:cubicBezTo>
                  <a:cubicBezTo>
                    <a:pt x="12169" y="164"/>
                    <a:pt x="12374" y="303"/>
                    <a:pt x="12341" y="0"/>
                  </a:cubicBezTo>
                  <a:cubicBezTo>
                    <a:pt x="12366" y="25"/>
                    <a:pt x="12390" y="52"/>
                    <a:pt x="12415" y="75"/>
                  </a:cubicBezTo>
                  <a:cubicBezTo>
                    <a:pt x="12481" y="163"/>
                    <a:pt x="12545" y="252"/>
                    <a:pt x="12616" y="346"/>
                  </a:cubicBezTo>
                  <a:cubicBezTo>
                    <a:pt x="12660" y="298"/>
                    <a:pt x="12706" y="247"/>
                    <a:pt x="12770" y="179"/>
                  </a:cubicBezTo>
                  <a:cubicBezTo>
                    <a:pt x="12810" y="286"/>
                    <a:pt x="12840" y="367"/>
                    <a:pt x="12879" y="475"/>
                  </a:cubicBezTo>
                  <a:cubicBezTo>
                    <a:pt x="12977" y="429"/>
                    <a:pt x="13057" y="391"/>
                    <a:pt x="13167" y="340"/>
                  </a:cubicBezTo>
                  <a:cubicBezTo>
                    <a:pt x="13172" y="414"/>
                    <a:pt x="13176" y="479"/>
                    <a:pt x="13180" y="521"/>
                  </a:cubicBezTo>
                  <a:cubicBezTo>
                    <a:pt x="13300" y="646"/>
                    <a:pt x="13420" y="762"/>
                    <a:pt x="13541" y="880"/>
                  </a:cubicBezTo>
                  <a:close/>
                  <a:moveTo>
                    <a:pt x="8288" y="1604"/>
                  </a:moveTo>
                  <a:cubicBezTo>
                    <a:pt x="8180" y="1627"/>
                    <a:pt x="8094" y="1647"/>
                    <a:pt x="8008" y="1664"/>
                  </a:cubicBezTo>
                  <a:cubicBezTo>
                    <a:pt x="8016" y="1694"/>
                    <a:pt x="8024" y="1722"/>
                    <a:pt x="8032" y="1752"/>
                  </a:cubicBezTo>
                  <a:cubicBezTo>
                    <a:pt x="8115" y="1726"/>
                    <a:pt x="8231" y="1803"/>
                    <a:pt x="8288" y="1604"/>
                  </a:cubicBezTo>
                  <a:close/>
                  <a:moveTo>
                    <a:pt x="11107" y="1669"/>
                  </a:moveTo>
                  <a:cubicBezTo>
                    <a:pt x="11090" y="1644"/>
                    <a:pt x="11074" y="1620"/>
                    <a:pt x="11058" y="1596"/>
                  </a:cubicBezTo>
                  <a:cubicBezTo>
                    <a:pt x="11017" y="1633"/>
                    <a:pt x="10975" y="1670"/>
                    <a:pt x="10936" y="1710"/>
                  </a:cubicBezTo>
                  <a:cubicBezTo>
                    <a:pt x="10934" y="1713"/>
                    <a:pt x="10965" y="1754"/>
                    <a:pt x="10967" y="1754"/>
                  </a:cubicBezTo>
                  <a:cubicBezTo>
                    <a:pt x="11014" y="1727"/>
                    <a:pt x="11060" y="1697"/>
                    <a:pt x="11107" y="1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7639563" y="2533467"/>
              <a:ext cx="169" cy="85"/>
            </a:xfrm>
            <a:custGeom>
              <a:rect b="b" l="l" r="r" t="t"/>
              <a:pathLst>
                <a:path extrusionOk="0" h="2" w="4">
                  <a:moveTo>
                    <a:pt x="3" y="1"/>
                  </a:moveTo>
                  <a:cubicBezTo>
                    <a:pt x="1" y="2"/>
                    <a:pt x="1" y="2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7639690" y="2533552"/>
              <a:ext cx="254" cy="254"/>
            </a:xfrm>
            <a:custGeom>
              <a:rect b="b" l="l" r="r" t="t"/>
              <a:pathLst>
                <a:path extrusionOk="0" h="6" w="6">
                  <a:moveTo>
                    <a:pt x="6" y="3"/>
                  </a:moveTo>
                  <a:cubicBezTo>
                    <a:pt x="5" y="2"/>
                    <a:pt x="2" y="2"/>
                    <a:pt x="1" y="1"/>
                  </a:cubicBezTo>
                  <a:cubicBezTo>
                    <a:pt x="2" y="2"/>
                    <a:pt x="2" y="3"/>
                    <a:pt x="3" y="5"/>
                  </a:cubicBezTo>
                  <a:cubicBezTo>
                    <a:pt x="3" y="3"/>
                    <a:pt x="5" y="3"/>
                    <a:pt x="6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6974978" y="2278557"/>
              <a:ext cx="584140" cy="199903"/>
            </a:xfrm>
            <a:custGeom>
              <a:rect b="b" l="l" r="r" t="t"/>
              <a:pathLst>
                <a:path extrusionOk="0" h="4725" w="13807">
                  <a:moveTo>
                    <a:pt x="5313" y="3447"/>
                  </a:moveTo>
                  <a:cubicBezTo>
                    <a:pt x="5175" y="3476"/>
                    <a:pt x="5110" y="3621"/>
                    <a:pt x="4909" y="3627"/>
                  </a:cubicBezTo>
                  <a:cubicBezTo>
                    <a:pt x="4770" y="3632"/>
                    <a:pt x="4622" y="3731"/>
                    <a:pt x="4460" y="3677"/>
                  </a:cubicBezTo>
                  <a:cubicBezTo>
                    <a:pt x="4397" y="3656"/>
                    <a:pt x="4349" y="3651"/>
                    <a:pt x="4326" y="3745"/>
                  </a:cubicBezTo>
                  <a:cubicBezTo>
                    <a:pt x="4315" y="3784"/>
                    <a:pt x="4223" y="3827"/>
                    <a:pt x="4168" y="3825"/>
                  </a:cubicBezTo>
                  <a:cubicBezTo>
                    <a:pt x="3876" y="3816"/>
                    <a:pt x="3635" y="3979"/>
                    <a:pt x="3379" y="4071"/>
                  </a:cubicBezTo>
                  <a:cubicBezTo>
                    <a:pt x="2990" y="4212"/>
                    <a:pt x="2573" y="4263"/>
                    <a:pt x="2197" y="4457"/>
                  </a:cubicBezTo>
                  <a:cubicBezTo>
                    <a:pt x="2033" y="4540"/>
                    <a:pt x="1812" y="4512"/>
                    <a:pt x="1619" y="4535"/>
                  </a:cubicBezTo>
                  <a:cubicBezTo>
                    <a:pt x="1516" y="4547"/>
                    <a:pt x="1391" y="4531"/>
                    <a:pt x="1320" y="4583"/>
                  </a:cubicBezTo>
                  <a:cubicBezTo>
                    <a:pt x="1156" y="4705"/>
                    <a:pt x="976" y="4626"/>
                    <a:pt x="808" y="4649"/>
                  </a:cubicBezTo>
                  <a:cubicBezTo>
                    <a:pt x="704" y="4664"/>
                    <a:pt x="593" y="4596"/>
                    <a:pt x="491" y="4700"/>
                  </a:cubicBezTo>
                  <a:cubicBezTo>
                    <a:pt x="468" y="4724"/>
                    <a:pt x="379" y="4684"/>
                    <a:pt x="316" y="4670"/>
                  </a:cubicBezTo>
                  <a:cubicBezTo>
                    <a:pt x="337" y="4596"/>
                    <a:pt x="354" y="4539"/>
                    <a:pt x="373" y="4474"/>
                  </a:cubicBezTo>
                  <a:cubicBezTo>
                    <a:pt x="332" y="4464"/>
                    <a:pt x="296" y="4441"/>
                    <a:pt x="277" y="4451"/>
                  </a:cubicBezTo>
                  <a:cubicBezTo>
                    <a:pt x="173" y="4501"/>
                    <a:pt x="79" y="4537"/>
                    <a:pt x="0" y="4415"/>
                  </a:cubicBezTo>
                  <a:cubicBezTo>
                    <a:pt x="47" y="4331"/>
                    <a:pt x="88" y="4181"/>
                    <a:pt x="141" y="4175"/>
                  </a:cubicBezTo>
                  <a:cubicBezTo>
                    <a:pt x="261" y="4165"/>
                    <a:pt x="309" y="4082"/>
                    <a:pt x="391" y="4037"/>
                  </a:cubicBezTo>
                  <a:cubicBezTo>
                    <a:pt x="564" y="3941"/>
                    <a:pt x="665" y="3746"/>
                    <a:pt x="882" y="3715"/>
                  </a:cubicBezTo>
                  <a:cubicBezTo>
                    <a:pt x="1016" y="3695"/>
                    <a:pt x="1146" y="3636"/>
                    <a:pt x="1273" y="3585"/>
                  </a:cubicBezTo>
                  <a:cubicBezTo>
                    <a:pt x="1387" y="3541"/>
                    <a:pt x="1457" y="3394"/>
                    <a:pt x="1609" y="3428"/>
                  </a:cubicBezTo>
                  <a:cubicBezTo>
                    <a:pt x="1710" y="3217"/>
                    <a:pt x="1960" y="3321"/>
                    <a:pt x="2108" y="3195"/>
                  </a:cubicBezTo>
                  <a:cubicBezTo>
                    <a:pt x="2155" y="3154"/>
                    <a:pt x="2251" y="3172"/>
                    <a:pt x="2365" y="3157"/>
                  </a:cubicBezTo>
                  <a:cubicBezTo>
                    <a:pt x="2366" y="3153"/>
                    <a:pt x="2384" y="3101"/>
                    <a:pt x="2403" y="3042"/>
                  </a:cubicBezTo>
                  <a:cubicBezTo>
                    <a:pt x="2734" y="3089"/>
                    <a:pt x="2978" y="2812"/>
                    <a:pt x="3334" y="2809"/>
                  </a:cubicBezTo>
                  <a:cubicBezTo>
                    <a:pt x="3374" y="2844"/>
                    <a:pt x="3443" y="2902"/>
                    <a:pt x="3562" y="3002"/>
                  </a:cubicBezTo>
                  <a:cubicBezTo>
                    <a:pt x="3517" y="2896"/>
                    <a:pt x="3494" y="2837"/>
                    <a:pt x="3465" y="2771"/>
                  </a:cubicBezTo>
                  <a:cubicBezTo>
                    <a:pt x="3799" y="2687"/>
                    <a:pt x="4090" y="2489"/>
                    <a:pt x="4451" y="2470"/>
                  </a:cubicBezTo>
                  <a:cubicBezTo>
                    <a:pt x="4804" y="2452"/>
                    <a:pt x="5112" y="2153"/>
                    <a:pt x="5513" y="2277"/>
                  </a:cubicBezTo>
                  <a:cubicBezTo>
                    <a:pt x="5531" y="2347"/>
                    <a:pt x="5549" y="2419"/>
                    <a:pt x="5571" y="2509"/>
                  </a:cubicBezTo>
                  <a:cubicBezTo>
                    <a:pt x="5615" y="2483"/>
                    <a:pt x="5661" y="2468"/>
                    <a:pt x="5659" y="2455"/>
                  </a:cubicBezTo>
                  <a:cubicBezTo>
                    <a:pt x="5651" y="2347"/>
                    <a:pt x="5632" y="2240"/>
                    <a:pt x="5614" y="2106"/>
                  </a:cubicBezTo>
                  <a:cubicBezTo>
                    <a:pt x="5985" y="2099"/>
                    <a:pt x="6274" y="1829"/>
                    <a:pt x="6658" y="1848"/>
                  </a:cubicBezTo>
                  <a:cubicBezTo>
                    <a:pt x="6835" y="1856"/>
                    <a:pt x="7016" y="1730"/>
                    <a:pt x="7196" y="1676"/>
                  </a:cubicBezTo>
                  <a:cubicBezTo>
                    <a:pt x="7375" y="1620"/>
                    <a:pt x="7556" y="1517"/>
                    <a:pt x="7782" y="1719"/>
                  </a:cubicBezTo>
                  <a:cubicBezTo>
                    <a:pt x="7758" y="1606"/>
                    <a:pt x="7746" y="1553"/>
                    <a:pt x="7730" y="1475"/>
                  </a:cubicBezTo>
                  <a:cubicBezTo>
                    <a:pt x="7951" y="1457"/>
                    <a:pt x="8160" y="1271"/>
                    <a:pt x="8405" y="1470"/>
                  </a:cubicBezTo>
                  <a:cubicBezTo>
                    <a:pt x="8445" y="1225"/>
                    <a:pt x="8691" y="1281"/>
                    <a:pt x="8834" y="1173"/>
                  </a:cubicBezTo>
                  <a:cubicBezTo>
                    <a:pt x="8925" y="1105"/>
                    <a:pt x="9072" y="1073"/>
                    <a:pt x="9189" y="1081"/>
                  </a:cubicBezTo>
                  <a:cubicBezTo>
                    <a:pt x="9381" y="1094"/>
                    <a:pt x="9499" y="976"/>
                    <a:pt x="9655" y="891"/>
                  </a:cubicBezTo>
                  <a:cubicBezTo>
                    <a:pt x="9761" y="1001"/>
                    <a:pt x="9869" y="1020"/>
                    <a:pt x="9999" y="901"/>
                  </a:cubicBezTo>
                  <a:cubicBezTo>
                    <a:pt x="10175" y="739"/>
                    <a:pt x="10386" y="669"/>
                    <a:pt x="10635" y="680"/>
                  </a:cubicBezTo>
                  <a:cubicBezTo>
                    <a:pt x="10763" y="685"/>
                    <a:pt x="10889" y="575"/>
                    <a:pt x="11020" y="536"/>
                  </a:cubicBezTo>
                  <a:cubicBezTo>
                    <a:pt x="11154" y="494"/>
                    <a:pt x="11294" y="465"/>
                    <a:pt x="11434" y="449"/>
                  </a:cubicBezTo>
                  <a:cubicBezTo>
                    <a:pt x="11483" y="444"/>
                    <a:pt x="11539" y="494"/>
                    <a:pt x="11625" y="533"/>
                  </a:cubicBezTo>
                  <a:cubicBezTo>
                    <a:pt x="11651" y="510"/>
                    <a:pt x="11699" y="458"/>
                    <a:pt x="11753" y="414"/>
                  </a:cubicBezTo>
                  <a:cubicBezTo>
                    <a:pt x="11813" y="366"/>
                    <a:pt x="11879" y="293"/>
                    <a:pt x="11945" y="289"/>
                  </a:cubicBezTo>
                  <a:cubicBezTo>
                    <a:pt x="12055" y="283"/>
                    <a:pt x="12135" y="263"/>
                    <a:pt x="12223" y="184"/>
                  </a:cubicBezTo>
                  <a:cubicBezTo>
                    <a:pt x="12339" y="81"/>
                    <a:pt x="12553" y="142"/>
                    <a:pt x="12670" y="276"/>
                  </a:cubicBezTo>
                  <a:cubicBezTo>
                    <a:pt x="12695" y="303"/>
                    <a:pt x="12744" y="331"/>
                    <a:pt x="12776" y="324"/>
                  </a:cubicBezTo>
                  <a:cubicBezTo>
                    <a:pt x="12807" y="318"/>
                    <a:pt x="12852" y="268"/>
                    <a:pt x="12852" y="239"/>
                  </a:cubicBezTo>
                  <a:cubicBezTo>
                    <a:pt x="12853" y="158"/>
                    <a:pt x="12832" y="75"/>
                    <a:pt x="12821" y="0"/>
                  </a:cubicBezTo>
                  <a:cubicBezTo>
                    <a:pt x="12946" y="30"/>
                    <a:pt x="13063" y="58"/>
                    <a:pt x="13216" y="94"/>
                  </a:cubicBezTo>
                  <a:cubicBezTo>
                    <a:pt x="13229" y="135"/>
                    <a:pt x="13253" y="206"/>
                    <a:pt x="13276" y="278"/>
                  </a:cubicBezTo>
                  <a:cubicBezTo>
                    <a:pt x="13274" y="281"/>
                    <a:pt x="13272" y="281"/>
                    <a:pt x="13269" y="282"/>
                  </a:cubicBezTo>
                  <a:cubicBezTo>
                    <a:pt x="13269" y="284"/>
                    <a:pt x="13268" y="288"/>
                    <a:pt x="13268" y="291"/>
                  </a:cubicBezTo>
                  <a:cubicBezTo>
                    <a:pt x="13206" y="283"/>
                    <a:pt x="13141" y="276"/>
                    <a:pt x="13048" y="265"/>
                  </a:cubicBezTo>
                  <a:cubicBezTo>
                    <a:pt x="13113" y="369"/>
                    <a:pt x="13155" y="437"/>
                    <a:pt x="13238" y="570"/>
                  </a:cubicBezTo>
                  <a:cubicBezTo>
                    <a:pt x="13254" y="424"/>
                    <a:pt x="13261" y="356"/>
                    <a:pt x="13268" y="291"/>
                  </a:cubicBezTo>
                  <a:cubicBezTo>
                    <a:pt x="13272" y="291"/>
                    <a:pt x="13276" y="292"/>
                    <a:pt x="13279" y="292"/>
                  </a:cubicBezTo>
                  <a:cubicBezTo>
                    <a:pt x="13277" y="288"/>
                    <a:pt x="13276" y="283"/>
                    <a:pt x="13275" y="278"/>
                  </a:cubicBezTo>
                  <a:lnTo>
                    <a:pt x="13552" y="158"/>
                  </a:lnTo>
                  <a:cubicBezTo>
                    <a:pt x="13562" y="166"/>
                    <a:pt x="13574" y="173"/>
                    <a:pt x="13584" y="182"/>
                  </a:cubicBezTo>
                  <a:cubicBezTo>
                    <a:pt x="13499" y="276"/>
                    <a:pt x="13412" y="371"/>
                    <a:pt x="13296" y="501"/>
                  </a:cubicBezTo>
                  <a:lnTo>
                    <a:pt x="13806" y="501"/>
                  </a:lnTo>
                  <a:cubicBezTo>
                    <a:pt x="13754" y="642"/>
                    <a:pt x="13707" y="773"/>
                    <a:pt x="13656" y="904"/>
                  </a:cubicBezTo>
                  <a:cubicBezTo>
                    <a:pt x="13577" y="1106"/>
                    <a:pt x="13477" y="1281"/>
                    <a:pt x="13211" y="1229"/>
                  </a:cubicBezTo>
                  <a:cubicBezTo>
                    <a:pt x="13191" y="1225"/>
                    <a:pt x="13162" y="1230"/>
                    <a:pt x="13151" y="1242"/>
                  </a:cubicBezTo>
                  <a:cubicBezTo>
                    <a:pt x="13088" y="1310"/>
                    <a:pt x="13036" y="1388"/>
                    <a:pt x="12969" y="1451"/>
                  </a:cubicBezTo>
                  <a:cubicBezTo>
                    <a:pt x="12899" y="1518"/>
                    <a:pt x="12869" y="1302"/>
                    <a:pt x="12753" y="1421"/>
                  </a:cubicBezTo>
                  <a:cubicBezTo>
                    <a:pt x="12665" y="1511"/>
                    <a:pt x="12520" y="1548"/>
                    <a:pt x="12381" y="1449"/>
                  </a:cubicBezTo>
                  <a:cubicBezTo>
                    <a:pt x="12355" y="1430"/>
                    <a:pt x="12136" y="1387"/>
                    <a:pt x="12235" y="1594"/>
                  </a:cubicBezTo>
                  <a:cubicBezTo>
                    <a:pt x="12244" y="1611"/>
                    <a:pt x="12026" y="1538"/>
                    <a:pt x="12079" y="1718"/>
                  </a:cubicBezTo>
                  <a:cubicBezTo>
                    <a:pt x="11995" y="1705"/>
                    <a:pt x="11911" y="1771"/>
                    <a:pt x="11820" y="1669"/>
                  </a:cubicBezTo>
                  <a:cubicBezTo>
                    <a:pt x="11786" y="1633"/>
                    <a:pt x="11591" y="1704"/>
                    <a:pt x="11500" y="1768"/>
                  </a:cubicBezTo>
                  <a:cubicBezTo>
                    <a:pt x="11415" y="1831"/>
                    <a:pt x="11347" y="1826"/>
                    <a:pt x="11253" y="1838"/>
                  </a:cubicBezTo>
                  <a:cubicBezTo>
                    <a:pt x="11117" y="1855"/>
                    <a:pt x="10917" y="1841"/>
                    <a:pt x="10883" y="2060"/>
                  </a:cubicBezTo>
                  <a:cubicBezTo>
                    <a:pt x="10651" y="1923"/>
                    <a:pt x="10457" y="1953"/>
                    <a:pt x="10250" y="2148"/>
                  </a:cubicBezTo>
                  <a:cubicBezTo>
                    <a:pt x="10216" y="2182"/>
                    <a:pt x="10155" y="2243"/>
                    <a:pt x="10140" y="2234"/>
                  </a:cubicBezTo>
                  <a:cubicBezTo>
                    <a:pt x="9974" y="2141"/>
                    <a:pt x="9868" y="2289"/>
                    <a:pt x="9737" y="2325"/>
                  </a:cubicBezTo>
                  <a:cubicBezTo>
                    <a:pt x="9395" y="2418"/>
                    <a:pt x="9064" y="2549"/>
                    <a:pt x="8702" y="2570"/>
                  </a:cubicBezTo>
                  <a:cubicBezTo>
                    <a:pt x="8570" y="2578"/>
                    <a:pt x="8444" y="2670"/>
                    <a:pt x="8272" y="2742"/>
                  </a:cubicBezTo>
                  <a:cubicBezTo>
                    <a:pt x="8184" y="2695"/>
                    <a:pt x="8066" y="2724"/>
                    <a:pt x="7915" y="2774"/>
                  </a:cubicBezTo>
                  <a:cubicBezTo>
                    <a:pt x="7611" y="2875"/>
                    <a:pt x="7309" y="3016"/>
                    <a:pt x="6972" y="3006"/>
                  </a:cubicBezTo>
                  <a:cubicBezTo>
                    <a:pt x="6808" y="3002"/>
                    <a:pt x="6777" y="3034"/>
                    <a:pt x="6654" y="3288"/>
                  </a:cubicBezTo>
                  <a:cubicBezTo>
                    <a:pt x="6600" y="3225"/>
                    <a:pt x="6551" y="3170"/>
                    <a:pt x="6499" y="3110"/>
                  </a:cubicBezTo>
                  <a:cubicBezTo>
                    <a:pt x="6377" y="3139"/>
                    <a:pt x="6230" y="3173"/>
                    <a:pt x="6060" y="3212"/>
                  </a:cubicBezTo>
                  <a:cubicBezTo>
                    <a:pt x="6059" y="3221"/>
                    <a:pt x="6050" y="3271"/>
                    <a:pt x="6043" y="3316"/>
                  </a:cubicBezTo>
                  <a:cubicBezTo>
                    <a:pt x="5798" y="3362"/>
                    <a:pt x="5555" y="3403"/>
                    <a:pt x="5313" y="3447"/>
                  </a:cubicBezTo>
                  <a:close/>
                  <a:moveTo>
                    <a:pt x="4315" y="2721"/>
                  </a:moveTo>
                  <a:cubicBezTo>
                    <a:pt x="4291" y="2688"/>
                    <a:pt x="4272" y="2646"/>
                    <a:pt x="4254" y="2646"/>
                  </a:cubicBezTo>
                  <a:cubicBezTo>
                    <a:pt x="4197" y="2646"/>
                    <a:pt x="4138" y="2660"/>
                    <a:pt x="4081" y="2669"/>
                  </a:cubicBezTo>
                  <a:cubicBezTo>
                    <a:pt x="4079" y="2668"/>
                    <a:pt x="4075" y="2666"/>
                    <a:pt x="4073" y="2662"/>
                  </a:cubicBezTo>
                  <a:lnTo>
                    <a:pt x="4073" y="2674"/>
                  </a:lnTo>
                  <a:cubicBezTo>
                    <a:pt x="4019" y="2734"/>
                    <a:pt x="3956" y="2787"/>
                    <a:pt x="3919" y="2856"/>
                  </a:cubicBezTo>
                  <a:cubicBezTo>
                    <a:pt x="3862" y="2964"/>
                    <a:pt x="3859" y="3067"/>
                    <a:pt x="4059" y="3100"/>
                  </a:cubicBezTo>
                  <a:cubicBezTo>
                    <a:pt x="4064" y="2945"/>
                    <a:pt x="4068" y="2808"/>
                    <a:pt x="4073" y="2674"/>
                  </a:cubicBezTo>
                  <a:cubicBezTo>
                    <a:pt x="4074" y="2673"/>
                    <a:pt x="4075" y="2672"/>
                    <a:pt x="4078" y="2669"/>
                  </a:cubicBezTo>
                  <a:cubicBezTo>
                    <a:pt x="4079" y="2669"/>
                    <a:pt x="4080" y="2669"/>
                    <a:pt x="4081" y="2668"/>
                  </a:cubicBezTo>
                  <a:cubicBezTo>
                    <a:pt x="4146" y="2723"/>
                    <a:pt x="4206" y="2801"/>
                    <a:pt x="4315" y="27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7312052" y="2638604"/>
              <a:ext cx="530113" cy="185053"/>
            </a:xfrm>
            <a:custGeom>
              <a:rect b="b" l="l" r="r" t="t"/>
              <a:pathLst>
                <a:path extrusionOk="0" h="4374" w="12530">
                  <a:moveTo>
                    <a:pt x="12467" y="845"/>
                  </a:moveTo>
                  <a:cubicBezTo>
                    <a:pt x="12396" y="1152"/>
                    <a:pt x="12117" y="1187"/>
                    <a:pt x="11949" y="1357"/>
                  </a:cubicBezTo>
                  <a:cubicBezTo>
                    <a:pt x="11877" y="1429"/>
                    <a:pt x="11719" y="1498"/>
                    <a:pt x="11581" y="1383"/>
                  </a:cubicBezTo>
                  <a:cubicBezTo>
                    <a:pt x="11547" y="1354"/>
                    <a:pt x="11441" y="1349"/>
                    <a:pt x="11418" y="1377"/>
                  </a:cubicBezTo>
                  <a:cubicBezTo>
                    <a:pt x="11312" y="1498"/>
                    <a:pt x="11205" y="1510"/>
                    <a:pt x="11050" y="1479"/>
                  </a:cubicBezTo>
                  <a:cubicBezTo>
                    <a:pt x="10956" y="1462"/>
                    <a:pt x="10845" y="1566"/>
                    <a:pt x="10736" y="1584"/>
                  </a:cubicBezTo>
                  <a:cubicBezTo>
                    <a:pt x="10632" y="1602"/>
                    <a:pt x="10569" y="1780"/>
                    <a:pt x="10407" y="1639"/>
                  </a:cubicBezTo>
                  <a:cubicBezTo>
                    <a:pt x="10341" y="1582"/>
                    <a:pt x="10147" y="1674"/>
                    <a:pt x="9966" y="1706"/>
                  </a:cubicBezTo>
                  <a:cubicBezTo>
                    <a:pt x="9904" y="1737"/>
                    <a:pt x="9798" y="1812"/>
                    <a:pt x="9682" y="1841"/>
                  </a:cubicBezTo>
                  <a:cubicBezTo>
                    <a:pt x="9327" y="1932"/>
                    <a:pt x="9324" y="1924"/>
                    <a:pt x="9146" y="1851"/>
                  </a:cubicBezTo>
                  <a:cubicBezTo>
                    <a:pt x="8893" y="2066"/>
                    <a:pt x="8584" y="2135"/>
                    <a:pt x="8197" y="2113"/>
                  </a:cubicBezTo>
                  <a:cubicBezTo>
                    <a:pt x="8320" y="2185"/>
                    <a:pt x="8403" y="2234"/>
                    <a:pt x="8544" y="2316"/>
                  </a:cubicBezTo>
                  <a:cubicBezTo>
                    <a:pt x="8349" y="2357"/>
                    <a:pt x="8207" y="2387"/>
                    <a:pt x="8032" y="2423"/>
                  </a:cubicBezTo>
                  <a:cubicBezTo>
                    <a:pt x="7934" y="2559"/>
                    <a:pt x="7660" y="2661"/>
                    <a:pt x="7448" y="2598"/>
                  </a:cubicBezTo>
                  <a:cubicBezTo>
                    <a:pt x="7236" y="2538"/>
                    <a:pt x="7093" y="2677"/>
                    <a:pt x="6926" y="2753"/>
                  </a:cubicBezTo>
                  <a:cubicBezTo>
                    <a:pt x="6887" y="2769"/>
                    <a:pt x="6855" y="2798"/>
                    <a:pt x="6798" y="2837"/>
                  </a:cubicBezTo>
                  <a:cubicBezTo>
                    <a:pt x="6751" y="2773"/>
                    <a:pt x="6707" y="2713"/>
                    <a:pt x="6663" y="2651"/>
                  </a:cubicBezTo>
                  <a:cubicBezTo>
                    <a:pt x="6519" y="2755"/>
                    <a:pt x="6434" y="2896"/>
                    <a:pt x="6224" y="2889"/>
                  </a:cubicBezTo>
                  <a:cubicBezTo>
                    <a:pt x="6116" y="2885"/>
                    <a:pt x="5972" y="2944"/>
                    <a:pt x="5848" y="2982"/>
                  </a:cubicBezTo>
                  <a:cubicBezTo>
                    <a:pt x="5726" y="3019"/>
                    <a:pt x="5624" y="3127"/>
                    <a:pt x="5500" y="3211"/>
                  </a:cubicBezTo>
                  <a:cubicBezTo>
                    <a:pt x="5460" y="3156"/>
                    <a:pt x="5431" y="3116"/>
                    <a:pt x="5400" y="3076"/>
                  </a:cubicBezTo>
                  <a:cubicBezTo>
                    <a:pt x="5241" y="3149"/>
                    <a:pt x="5111" y="3312"/>
                    <a:pt x="4904" y="3229"/>
                  </a:cubicBezTo>
                  <a:cubicBezTo>
                    <a:pt x="4817" y="3385"/>
                    <a:pt x="4691" y="3274"/>
                    <a:pt x="4579" y="3286"/>
                  </a:cubicBezTo>
                  <a:cubicBezTo>
                    <a:pt x="4467" y="3301"/>
                    <a:pt x="4365" y="3394"/>
                    <a:pt x="4253" y="3440"/>
                  </a:cubicBezTo>
                  <a:cubicBezTo>
                    <a:pt x="4057" y="3520"/>
                    <a:pt x="3838" y="3508"/>
                    <a:pt x="3645" y="3603"/>
                  </a:cubicBezTo>
                  <a:cubicBezTo>
                    <a:pt x="3506" y="3671"/>
                    <a:pt x="3364" y="3730"/>
                    <a:pt x="3214" y="3797"/>
                  </a:cubicBezTo>
                  <a:cubicBezTo>
                    <a:pt x="3010" y="3633"/>
                    <a:pt x="2966" y="3626"/>
                    <a:pt x="2832" y="3865"/>
                  </a:cubicBezTo>
                  <a:cubicBezTo>
                    <a:pt x="2765" y="3984"/>
                    <a:pt x="2613" y="3884"/>
                    <a:pt x="2583" y="4014"/>
                  </a:cubicBezTo>
                  <a:cubicBezTo>
                    <a:pt x="2409" y="3888"/>
                    <a:pt x="2263" y="4053"/>
                    <a:pt x="2097" y="4062"/>
                  </a:cubicBezTo>
                  <a:cubicBezTo>
                    <a:pt x="2055" y="4025"/>
                    <a:pt x="2008" y="3984"/>
                    <a:pt x="1975" y="3957"/>
                  </a:cubicBezTo>
                  <a:cubicBezTo>
                    <a:pt x="1857" y="3992"/>
                    <a:pt x="1753" y="4020"/>
                    <a:pt x="1651" y="4053"/>
                  </a:cubicBezTo>
                  <a:cubicBezTo>
                    <a:pt x="1603" y="4069"/>
                    <a:pt x="1542" y="4086"/>
                    <a:pt x="1515" y="4123"/>
                  </a:cubicBezTo>
                  <a:cubicBezTo>
                    <a:pt x="1354" y="4339"/>
                    <a:pt x="1135" y="4374"/>
                    <a:pt x="885" y="4352"/>
                  </a:cubicBezTo>
                  <a:cubicBezTo>
                    <a:pt x="722" y="4337"/>
                    <a:pt x="556" y="4371"/>
                    <a:pt x="394" y="4355"/>
                  </a:cubicBezTo>
                  <a:cubicBezTo>
                    <a:pt x="323" y="4349"/>
                    <a:pt x="198" y="4244"/>
                    <a:pt x="202" y="4235"/>
                  </a:cubicBezTo>
                  <a:cubicBezTo>
                    <a:pt x="320" y="4010"/>
                    <a:pt x="36" y="4066"/>
                    <a:pt x="0" y="3922"/>
                  </a:cubicBezTo>
                  <a:cubicBezTo>
                    <a:pt x="13" y="3821"/>
                    <a:pt x="212" y="3737"/>
                    <a:pt x="40" y="3548"/>
                  </a:cubicBezTo>
                  <a:cubicBezTo>
                    <a:pt x="150" y="3570"/>
                    <a:pt x="227" y="3603"/>
                    <a:pt x="240" y="3586"/>
                  </a:cubicBezTo>
                  <a:cubicBezTo>
                    <a:pt x="334" y="3459"/>
                    <a:pt x="415" y="3324"/>
                    <a:pt x="505" y="3181"/>
                  </a:cubicBezTo>
                  <a:cubicBezTo>
                    <a:pt x="713" y="3302"/>
                    <a:pt x="877" y="3094"/>
                    <a:pt x="1071" y="3052"/>
                  </a:cubicBezTo>
                  <a:cubicBezTo>
                    <a:pt x="1247" y="3011"/>
                    <a:pt x="1407" y="2904"/>
                    <a:pt x="1597" y="2815"/>
                  </a:cubicBezTo>
                  <a:cubicBezTo>
                    <a:pt x="1657" y="2914"/>
                    <a:pt x="1709" y="3003"/>
                    <a:pt x="1761" y="3089"/>
                  </a:cubicBezTo>
                  <a:cubicBezTo>
                    <a:pt x="1784" y="3073"/>
                    <a:pt x="1806" y="3057"/>
                    <a:pt x="1828" y="3041"/>
                  </a:cubicBezTo>
                  <a:cubicBezTo>
                    <a:pt x="1843" y="2954"/>
                    <a:pt x="1859" y="2867"/>
                    <a:pt x="1873" y="2780"/>
                  </a:cubicBezTo>
                  <a:cubicBezTo>
                    <a:pt x="1889" y="2775"/>
                    <a:pt x="1906" y="2771"/>
                    <a:pt x="1921" y="2768"/>
                  </a:cubicBezTo>
                  <a:cubicBezTo>
                    <a:pt x="1958" y="2844"/>
                    <a:pt x="1995" y="2922"/>
                    <a:pt x="2065" y="3068"/>
                  </a:cubicBezTo>
                  <a:cubicBezTo>
                    <a:pt x="2134" y="2718"/>
                    <a:pt x="2348" y="2604"/>
                    <a:pt x="2603" y="2532"/>
                  </a:cubicBezTo>
                  <a:cubicBezTo>
                    <a:pt x="2837" y="2467"/>
                    <a:pt x="3068" y="2333"/>
                    <a:pt x="3307" y="2513"/>
                  </a:cubicBezTo>
                  <a:cubicBezTo>
                    <a:pt x="3355" y="2437"/>
                    <a:pt x="3404" y="2362"/>
                    <a:pt x="3452" y="2287"/>
                  </a:cubicBezTo>
                  <a:cubicBezTo>
                    <a:pt x="3545" y="2346"/>
                    <a:pt x="3626" y="2395"/>
                    <a:pt x="3707" y="2446"/>
                  </a:cubicBezTo>
                  <a:cubicBezTo>
                    <a:pt x="3707" y="2450"/>
                    <a:pt x="3708" y="2456"/>
                    <a:pt x="3708" y="2459"/>
                  </a:cubicBezTo>
                  <a:cubicBezTo>
                    <a:pt x="3711" y="2461"/>
                    <a:pt x="3714" y="2461"/>
                    <a:pt x="3717" y="2462"/>
                  </a:cubicBezTo>
                  <a:cubicBezTo>
                    <a:pt x="3720" y="2536"/>
                    <a:pt x="3725" y="2610"/>
                    <a:pt x="3729" y="2683"/>
                  </a:cubicBezTo>
                  <a:cubicBezTo>
                    <a:pt x="3857" y="2685"/>
                    <a:pt x="3881" y="2604"/>
                    <a:pt x="3855" y="2521"/>
                  </a:cubicBezTo>
                  <a:cubicBezTo>
                    <a:pt x="3845" y="2490"/>
                    <a:pt x="3769" y="2480"/>
                    <a:pt x="3718" y="2462"/>
                  </a:cubicBezTo>
                  <a:lnTo>
                    <a:pt x="3718" y="2451"/>
                  </a:lnTo>
                  <a:cubicBezTo>
                    <a:pt x="3715" y="2450"/>
                    <a:pt x="3711" y="2447"/>
                    <a:pt x="3708" y="2446"/>
                  </a:cubicBezTo>
                  <a:cubicBezTo>
                    <a:pt x="3702" y="2370"/>
                    <a:pt x="3694" y="2295"/>
                    <a:pt x="3686" y="2214"/>
                  </a:cubicBezTo>
                  <a:cubicBezTo>
                    <a:pt x="3890" y="2092"/>
                    <a:pt x="3779" y="2379"/>
                    <a:pt x="3916" y="2381"/>
                  </a:cubicBezTo>
                  <a:cubicBezTo>
                    <a:pt x="3921" y="2218"/>
                    <a:pt x="3985" y="2082"/>
                    <a:pt x="4168" y="2042"/>
                  </a:cubicBezTo>
                  <a:cubicBezTo>
                    <a:pt x="4136" y="2161"/>
                    <a:pt x="4136" y="2273"/>
                    <a:pt x="4219" y="2374"/>
                  </a:cubicBezTo>
                  <a:cubicBezTo>
                    <a:pt x="4204" y="2263"/>
                    <a:pt x="4368" y="2143"/>
                    <a:pt x="4199" y="2041"/>
                  </a:cubicBezTo>
                  <a:cubicBezTo>
                    <a:pt x="4363" y="2011"/>
                    <a:pt x="4525" y="1982"/>
                    <a:pt x="4718" y="1946"/>
                  </a:cubicBezTo>
                  <a:cubicBezTo>
                    <a:pt x="4699" y="2042"/>
                    <a:pt x="4687" y="2110"/>
                    <a:pt x="4673" y="2180"/>
                  </a:cubicBezTo>
                  <a:cubicBezTo>
                    <a:pt x="4691" y="2185"/>
                    <a:pt x="4707" y="2190"/>
                    <a:pt x="4723" y="2195"/>
                  </a:cubicBezTo>
                  <a:cubicBezTo>
                    <a:pt x="4761" y="2107"/>
                    <a:pt x="4797" y="2018"/>
                    <a:pt x="4839" y="1919"/>
                  </a:cubicBezTo>
                  <a:cubicBezTo>
                    <a:pt x="5149" y="1821"/>
                    <a:pt x="5499" y="1813"/>
                    <a:pt x="5787" y="1544"/>
                  </a:cubicBezTo>
                  <a:cubicBezTo>
                    <a:pt x="5795" y="1630"/>
                    <a:pt x="5798" y="1681"/>
                    <a:pt x="5804" y="1738"/>
                  </a:cubicBezTo>
                  <a:cubicBezTo>
                    <a:pt x="5993" y="1773"/>
                    <a:pt x="5928" y="1575"/>
                    <a:pt x="6029" y="1504"/>
                  </a:cubicBezTo>
                  <a:cubicBezTo>
                    <a:pt x="6064" y="1523"/>
                    <a:pt x="6109" y="1545"/>
                    <a:pt x="6132" y="1556"/>
                  </a:cubicBezTo>
                  <a:cubicBezTo>
                    <a:pt x="6320" y="1478"/>
                    <a:pt x="6500" y="1405"/>
                    <a:pt x="6682" y="1330"/>
                  </a:cubicBezTo>
                  <a:cubicBezTo>
                    <a:pt x="6714" y="1406"/>
                    <a:pt x="6750" y="1488"/>
                    <a:pt x="6802" y="1607"/>
                  </a:cubicBezTo>
                  <a:cubicBezTo>
                    <a:pt x="6846" y="1451"/>
                    <a:pt x="6880" y="1336"/>
                    <a:pt x="6905" y="1250"/>
                  </a:cubicBezTo>
                  <a:cubicBezTo>
                    <a:pt x="7189" y="1172"/>
                    <a:pt x="7445" y="1096"/>
                    <a:pt x="7704" y="1030"/>
                  </a:cubicBezTo>
                  <a:cubicBezTo>
                    <a:pt x="7956" y="967"/>
                    <a:pt x="8214" y="915"/>
                    <a:pt x="8473" y="857"/>
                  </a:cubicBezTo>
                  <a:cubicBezTo>
                    <a:pt x="8476" y="884"/>
                    <a:pt x="8487" y="955"/>
                    <a:pt x="8496" y="1015"/>
                  </a:cubicBezTo>
                  <a:cubicBezTo>
                    <a:pt x="8586" y="1046"/>
                    <a:pt x="8667" y="1075"/>
                    <a:pt x="8767" y="1112"/>
                  </a:cubicBezTo>
                  <a:cubicBezTo>
                    <a:pt x="8758" y="1023"/>
                    <a:pt x="8751" y="945"/>
                    <a:pt x="8746" y="893"/>
                  </a:cubicBezTo>
                  <a:cubicBezTo>
                    <a:pt x="8860" y="812"/>
                    <a:pt x="8960" y="743"/>
                    <a:pt x="9078" y="660"/>
                  </a:cubicBezTo>
                  <a:cubicBezTo>
                    <a:pt x="9139" y="733"/>
                    <a:pt x="9201" y="807"/>
                    <a:pt x="9313" y="938"/>
                  </a:cubicBezTo>
                  <a:cubicBezTo>
                    <a:pt x="9306" y="794"/>
                    <a:pt x="9302" y="720"/>
                    <a:pt x="9298" y="645"/>
                  </a:cubicBezTo>
                  <a:cubicBezTo>
                    <a:pt x="9631" y="529"/>
                    <a:pt x="9631" y="529"/>
                    <a:pt x="9814" y="779"/>
                  </a:cubicBezTo>
                  <a:cubicBezTo>
                    <a:pt x="9842" y="749"/>
                    <a:pt x="9886" y="724"/>
                    <a:pt x="9893" y="691"/>
                  </a:cubicBezTo>
                  <a:cubicBezTo>
                    <a:pt x="9954" y="443"/>
                    <a:pt x="9976" y="426"/>
                    <a:pt x="10212" y="433"/>
                  </a:cubicBezTo>
                  <a:cubicBezTo>
                    <a:pt x="10293" y="435"/>
                    <a:pt x="10382" y="435"/>
                    <a:pt x="10454" y="404"/>
                  </a:cubicBezTo>
                  <a:cubicBezTo>
                    <a:pt x="10675" y="307"/>
                    <a:pt x="10814" y="320"/>
                    <a:pt x="11011" y="483"/>
                  </a:cubicBezTo>
                  <a:cubicBezTo>
                    <a:pt x="11103" y="364"/>
                    <a:pt x="11196" y="247"/>
                    <a:pt x="11313" y="96"/>
                  </a:cubicBezTo>
                  <a:cubicBezTo>
                    <a:pt x="11334" y="215"/>
                    <a:pt x="11347" y="294"/>
                    <a:pt x="11367" y="404"/>
                  </a:cubicBezTo>
                  <a:cubicBezTo>
                    <a:pt x="11468" y="301"/>
                    <a:pt x="11610" y="251"/>
                    <a:pt x="11477" y="74"/>
                  </a:cubicBezTo>
                  <a:cubicBezTo>
                    <a:pt x="11559" y="51"/>
                    <a:pt x="11645" y="29"/>
                    <a:pt x="11756" y="1"/>
                  </a:cubicBezTo>
                  <a:cubicBezTo>
                    <a:pt x="11730" y="137"/>
                    <a:pt x="11706" y="263"/>
                    <a:pt x="11673" y="444"/>
                  </a:cubicBezTo>
                  <a:cubicBezTo>
                    <a:pt x="11837" y="262"/>
                    <a:pt x="12097" y="476"/>
                    <a:pt x="12228" y="227"/>
                  </a:cubicBezTo>
                  <a:lnTo>
                    <a:pt x="12228" y="451"/>
                  </a:lnTo>
                  <a:cubicBezTo>
                    <a:pt x="12256" y="477"/>
                    <a:pt x="12269" y="501"/>
                    <a:pt x="12286" y="502"/>
                  </a:cubicBezTo>
                  <a:cubicBezTo>
                    <a:pt x="12529" y="529"/>
                    <a:pt x="12519" y="624"/>
                    <a:pt x="12467" y="845"/>
                  </a:cubicBezTo>
                  <a:close/>
                  <a:moveTo>
                    <a:pt x="1511" y="3259"/>
                  </a:moveTo>
                  <a:cubicBezTo>
                    <a:pt x="1462" y="3164"/>
                    <a:pt x="1436" y="3114"/>
                    <a:pt x="1398" y="3044"/>
                  </a:cubicBezTo>
                  <a:cubicBezTo>
                    <a:pt x="1351" y="3112"/>
                    <a:pt x="1322" y="3154"/>
                    <a:pt x="1285" y="3208"/>
                  </a:cubicBezTo>
                  <a:cubicBezTo>
                    <a:pt x="1349" y="3222"/>
                    <a:pt x="1405" y="3236"/>
                    <a:pt x="1511" y="3259"/>
                  </a:cubicBezTo>
                  <a:close/>
                  <a:moveTo>
                    <a:pt x="4516" y="2941"/>
                  </a:moveTo>
                  <a:cubicBezTo>
                    <a:pt x="4517" y="2936"/>
                    <a:pt x="4484" y="2921"/>
                    <a:pt x="4467" y="2912"/>
                  </a:cubicBezTo>
                  <a:cubicBezTo>
                    <a:pt x="4438" y="2964"/>
                    <a:pt x="4411" y="3016"/>
                    <a:pt x="4384" y="3070"/>
                  </a:cubicBezTo>
                  <a:cubicBezTo>
                    <a:pt x="4410" y="3082"/>
                    <a:pt x="4436" y="3092"/>
                    <a:pt x="4460" y="3104"/>
                  </a:cubicBezTo>
                  <a:cubicBezTo>
                    <a:pt x="4479" y="3051"/>
                    <a:pt x="4499" y="2996"/>
                    <a:pt x="4516" y="2941"/>
                  </a:cubicBezTo>
                  <a:close/>
                  <a:moveTo>
                    <a:pt x="7843" y="2171"/>
                  </a:moveTo>
                  <a:cubicBezTo>
                    <a:pt x="7632" y="2201"/>
                    <a:pt x="7632" y="2201"/>
                    <a:pt x="7750" y="2377"/>
                  </a:cubicBezTo>
                  <a:cubicBezTo>
                    <a:pt x="7781" y="2307"/>
                    <a:pt x="7809" y="2243"/>
                    <a:pt x="7843" y="2171"/>
                  </a:cubicBezTo>
                  <a:close/>
                  <a:moveTo>
                    <a:pt x="9132" y="1134"/>
                  </a:moveTo>
                  <a:cubicBezTo>
                    <a:pt x="9085" y="1107"/>
                    <a:pt x="9059" y="1081"/>
                    <a:pt x="9042" y="1085"/>
                  </a:cubicBezTo>
                  <a:cubicBezTo>
                    <a:pt x="9017" y="1093"/>
                    <a:pt x="8989" y="1119"/>
                    <a:pt x="8979" y="1143"/>
                  </a:cubicBezTo>
                  <a:cubicBezTo>
                    <a:pt x="8975" y="1154"/>
                    <a:pt x="9013" y="1201"/>
                    <a:pt x="9023" y="1198"/>
                  </a:cubicBezTo>
                  <a:cubicBezTo>
                    <a:pt x="9057" y="1191"/>
                    <a:pt x="9083" y="1167"/>
                    <a:pt x="9132" y="11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7189610" y="2394737"/>
              <a:ext cx="478371" cy="178538"/>
            </a:xfrm>
            <a:custGeom>
              <a:rect b="b" l="l" r="r" t="t"/>
              <a:pathLst>
                <a:path extrusionOk="0" h="4220" w="11307">
                  <a:moveTo>
                    <a:pt x="2920" y="3452"/>
                  </a:moveTo>
                  <a:cubicBezTo>
                    <a:pt x="2863" y="3475"/>
                    <a:pt x="2844" y="3589"/>
                    <a:pt x="2794" y="3687"/>
                  </a:cubicBezTo>
                  <a:cubicBezTo>
                    <a:pt x="2613" y="3589"/>
                    <a:pt x="2483" y="3750"/>
                    <a:pt x="2328" y="3848"/>
                  </a:cubicBezTo>
                  <a:cubicBezTo>
                    <a:pt x="2310" y="3759"/>
                    <a:pt x="2294" y="3684"/>
                    <a:pt x="2278" y="3610"/>
                  </a:cubicBezTo>
                  <a:cubicBezTo>
                    <a:pt x="2266" y="3610"/>
                    <a:pt x="2252" y="3611"/>
                    <a:pt x="2240" y="3611"/>
                  </a:cubicBezTo>
                  <a:cubicBezTo>
                    <a:pt x="2214" y="3700"/>
                    <a:pt x="2186" y="3787"/>
                    <a:pt x="2156" y="3891"/>
                  </a:cubicBezTo>
                  <a:cubicBezTo>
                    <a:pt x="2040" y="3876"/>
                    <a:pt x="1928" y="3861"/>
                    <a:pt x="1797" y="3845"/>
                  </a:cubicBezTo>
                  <a:cubicBezTo>
                    <a:pt x="1779" y="3888"/>
                    <a:pt x="1758" y="3942"/>
                    <a:pt x="1734" y="4009"/>
                  </a:cubicBezTo>
                  <a:cubicBezTo>
                    <a:pt x="1534" y="3907"/>
                    <a:pt x="1385" y="4037"/>
                    <a:pt x="1266" y="4097"/>
                  </a:cubicBezTo>
                  <a:cubicBezTo>
                    <a:pt x="1147" y="4052"/>
                    <a:pt x="996" y="3972"/>
                    <a:pt x="980" y="3991"/>
                  </a:cubicBezTo>
                  <a:cubicBezTo>
                    <a:pt x="861" y="4152"/>
                    <a:pt x="652" y="3937"/>
                    <a:pt x="528" y="4126"/>
                  </a:cubicBezTo>
                  <a:cubicBezTo>
                    <a:pt x="466" y="4220"/>
                    <a:pt x="355" y="4131"/>
                    <a:pt x="356" y="3975"/>
                  </a:cubicBezTo>
                  <a:cubicBezTo>
                    <a:pt x="356" y="3944"/>
                    <a:pt x="347" y="3913"/>
                    <a:pt x="341" y="3885"/>
                  </a:cubicBezTo>
                  <a:cubicBezTo>
                    <a:pt x="329" y="3877"/>
                    <a:pt x="321" y="3867"/>
                    <a:pt x="312" y="3865"/>
                  </a:cubicBezTo>
                  <a:cubicBezTo>
                    <a:pt x="192" y="3839"/>
                    <a:pt x="1" y="3852"/>
                    <a:pt x="15" y="3703"/>
                  </a:cubicBezTo>
                  <a:cubicBezTo>
                    <a:pt x="27" y="3583"/>
                    <a:pt x="80" y="3428"/>
                    <a:pt x="244" y="3341"/>
                  </a:cubicBezTo>
                  <a:cubicBezTo>
                    <a:pt x="429" y="3244"/>
                    <a:pt x="646" y="3178"/>
                    <a:pt x="794" y="3053"/>
                  </a:cubicBezTo>
                  <a:cubicBezTo>
                    <a:pt x="964" y="2911"/>
                    <a:pt x="1153" y="2854"/>
                    <a:pt x="1342" y="2779"/>
                  </a:cubicBezTo>
                  <a:cubicBezTo>
                    <a:pt x="1402" y="2756"/>
                    <a:pt x="1482" y="2788"/>
                    <a:pt x="1531" y="2793"/>
                  </a:cubicBezTo>
                  <a:cubicBezTo>
                    <a:pt x="1633" y="2749"/>
                    <a:pt x="1730" y="2704"/>
                    <a:pt x="1830" y="2666"/>
                  </a:cubicBezTo>
                  <a:cubicBezTo>
                    <a:pt x="2006" y="2599"/>
                    <a:pt x="2189" y="2549"/>
                    <a:pt x="2357" y="2470"/>
                  </a:cubicBezTo>
                  <a:cubicBezTo>
                    <a:pt x="2523" y="2392"/>
                    <a:pt x="2658" y="2265"/>
                    <a:pt x="2860" y="2239"/>
                  </a:cubicBezTo>
                  <a:cubicBezTo>
                    <a:pt x="2980" y="2223"/>
                    <a:pt x="3084" y="2091"/>
                    <a:pt x="3147" y="2046"/>
                  </a:cubicBezTo>
                  <a:cubicBezTo>
                    <a:pt x="3330" y="2046"/>
                    <a:pt x="3509" y="2101"/>
                    <a:pt x="3594" y="2036"/>
                  </a:cubicBezTo>
                  <a:cubicBezTo>
                    <a:pt x="3918" y="1784"/>
                    <a:pt x="4331" y="1761"/>
                    <a:pt x="4676" y="1569"/>
                  </a:cubicBezTo>
                  <a:cubicBezTo>
                    <a:pt x="4814" y="1492"/>
                    <a:pt x="4988" y="1408"/>
                    <a:pt x="5115" y="1601"/>
                  </a:cubicBezTo>
                  <a:cubicBezTo>
                    <a:pt x="5395" y="1429"/>
                    <a:pt x="5685" y="1324"/>
                    <a:pt x="5962" y="1193"/>
                  </a:cubicBezTo>
                  <a:cubicBezTo>
                    <a:pt x="6263" y="1049"/>
                    <a:pt x="6590" y="1022"/>
                    <a:pt x="6892" y="879"/>
                  </a:cubicBezTo>
                  <a:cubicBezTo>
                    <a:pt x="7139" y="761"/>
                    <a:pt x="7449" y="714"/>
                    <a:pt x="7734" y="674"/>
                  </a:cubicBezTo>
                  <a:cubicBezTo>
                    <a:pt x="7894" y="652"/>
                    <a:pt x="7983" y="575"/>
                    <a:pt x="8116" y="483"/>
                  </a:cubicBezTo>
                  <a:cubicBezTo>
                    <a:pt x="8194" y="542"/>
                    <a:pt x="8284" y="608"/>
                    <a:pt x="8385" y="684"/>
                  </a:cubicBezTo>
                  <a:cubicBezTo>
                    <a:pt x="8392" y="611"/>
                    <a:pt x="8398" y="547"/>
                    <a:pt x="8404" y="475"/>
                  </a:cubicBezTo>
                  <a:cubicBezTo>
                    <a:pt x="8801" y="391"/>
                    <a:pt x="9170" y="202"/>
                    <a:pt x="9601" y="307"/>
                  </a:cubicBezTo>
                  <a:cubicBezTo>
                    <a:pt x="9612" y="332"/>
                    <a:pt x="9635" y="380"/>
                    <a:pt x="9660" y="433"/>
                  </a:cubicBezTo>
                  <a:cubicBezTo>
                    <a:pt x="9684" y="412"/>
                    <a:pt x="9707" y="401"/>
                    <a:pt x="9708" y="389"/>
                  </a:cubicBezTo>
                  <a:cubicBezTo>
                    <a:pt x="9713" y="282"/>
                    <a:pt x="9763" y="219"/>
                    <a:pt x="9865" y="178"/>
                  </a:cubicBezTo>
                  <a:cubicBezTo>
                    <a:pt x="10127" y="75"/>
                    <a:pt x="10393" y="1"/>
                    <a:pt x="10691" y="41"/>
                  </a:cubicBezTo>
                  <a:cubicBezTo>
                    <a:pt x="10655" y="58"/>
                    <a:pt x="10622" y="74"/>
                    <a:pt x="10586" y="90"/>
                  </a:cubicBezTo>
                  <a:cubicBezTo>
                    <a:pt x="10674" y="203"/>
                    <a:pt x="10771" y="309"/>
                    <a:pt x="10851" y="428"/>
                  </a:cubicBezTo>
                  <a:cubicBezTo>
                    <a:pt x="10964" y="599"/>
                    <a:pt x="11156" y="455"/>
                    <a:pt x="11307" y="565"/>
                  </a:cubicBezTo>
                  <a:cubicBezTo>
                    <a:pt x="11119" y="736"/>
                    <a:pt x="11195" y="1032"/>
                    <a:pt x="10985" y="1198"/>
                  </a:cubicBezTo>
                  <a:cubicBezTo>
                    <a:pt x="10963" y="1216"/>
                    <a:pt x="10953" y="1265"/>
                    <a:pt x="10933" y="1270"/>
                  </a:cubicBezTo>
                  <a:cubicBezTo>
                    <a:pt x="10726" y="1322"/>
                    <a:pt x="10519" y="1376"/>
                    <a:pt x="10310" y="1413"/>
                  </a:cubicBezTo>
                  <a:cubicBezTo>
                    <a:pt x="10169" y="1438"/>
                    <a:pt x="10028" y="1417"/>
                    <a:pt x="9891" y="1510"/>
                  </a:cubicBezTo>
                  <a:cubicBezTo>
                    <a:pt x="9817" y="1559"/>
                    <a:pt x="9634" y="1461"/>
                    <a:pt x="9573" y="1515"/>
                  </a:cubicBezTo>
                  <a:cubicBezTo>
                    <a:pt x="9483" y="1593"/>
                    <a:pt x="9391" y="1685"/>
                    <a:pt x="9288" y="1663"/>
                  </a:cubicBezTo>
                  <a:cubicBezTo>
                    <a:pt x="8987" y="1598"/>
                    <a:pt x="8762" y="1788"/>
                    <a:pt x="8499" y="1845"/>
                  </a:cubicBezTo>
                  <a:cubicBezTo>
                    <a:pt x="8284" y="1892"/>
                    <a:pt x="8086" y="1964"/>
                    <a:pt x="7888" y="2054"/>
                  </a:cubicBezTo>
                  <a:cubicBezTo>
                    <a:pt x="7727" y="2131"/>
                    <a:pt x="7723" y="1955"/>
                    <a:pt x="7656" y="1799"/>
                  </a:cubicBezTo>
                  <a:cubicBezTo>
                    <a:pt x="7618" y="1940"/>
                    <a:pt x="7598" y="2015"/>
                    <a:pt x="7574" y="2107"/>
                  </a:cubicBezTo>
                  <a:cubicBezTo>
                    <a:pt x="7461" y="2093"/>
                    <a:pt x="7340" y="2078"/>
                    <a:pt x="7202" y="2062"/>
                  </a:cubicBezTo>
                  <a:cubicBezTo>
                    <a:pt x="7113" y="2198"/>
                    <a:pt x="7034" y="2333"/>
                    <a:pt x="6809" y="2305"/>
                  </a:cubicBezTo>
                  <a:cubicBezTo>
                    <a:pt x="6675" y="2289"/>
                    <a:pt x="6523" y="2397"/>
                    <a:pt x="6382" y="2459"/>
                  </a:cubicBezTo>
                  <a:cubicBezTo>
                    <a:pt x="6211" y="2534"/>
                    <a:pt x="6002" y="2525"/>
                    <a:pt x="5812" y="2563"/>
                  </a:cubicBezTo>
                  <a:cubicBezTo>
                    <a:pt x="5752" y="2574"/>
                    <a:pt x="5705" y="2671"/>
                    <a:pt x="5632" y="2578"/>
                  </a:cubicBezTo>
                  <a:cubicBezTo>
                    <a:pt x="5626" y="2568"/>
                    <a:pt x="5553" y="2593"/>
                    <a:pt x="5528" y="2617"/>
                  </a:cubicBezTo>
                  <a:cubicBezTo>
                    <a:pt x="5454" y="2693"/>
                    <a:pt x="5447" y="2866"/>
                    <a:pt x="5272" y="2787"/>
                  </a:cubicBezTo>
                  <a:cubicBezTo>
                    <a:pt x="5257" y="2836"/>
                    <a:pt x="5244" y="2887"/>
                    <a:pt x="5228" y="2940"/>
                  </a:cubicBezTo>
                  <a:cubicBezTo>
                    <a:pt x="5189" y="2880"/>
                    <a:pt x="5152" y="2822"/>
                    <a:pt x="5103" y="2747"/>
                  </a:cubicBezTo>
                  <a:cubicBezTo>
                    <a:pt x="4970" y="2956"/>
                    <a:pt x="4809" y="3011"/>
                    <a:pt x="4556" y="2792"/>
                  </a:cubicBezTo>
                  <a:cubicBezTo>
                    <a:pt x="4492" y="2885"/>
                    <a:pt x="4429" y="2977"/>
                    <a:pt x="4365" y="3068"/>
                  </a:cubicBezTo>
                  <a:cubicBezTo>
                    <a:pt x="4185" y="3171"/>
                    <a:pt x="3956" y="3159"/>
                    <a:pt x="3800" y="3315"/>
                  </a:cubicBezTo>
                  <a:cubicBezTo>
                    <a:pt x="3633" y="3209"/>
                    <a:pt x="3519" y="3461"/>
                    <a:pt x="3329" y="3376"/>
                  </a:cubicBezTo>
                  <a:cubicBezTo>
                    <a:pt x="3225" y="3329"/>
                    <a:pt x="3049" y="3398"/>
                    <a:pt x="2920" y="3452"/>
                  </a:cubicBezTo>
                  <a:close/>
                  <a:moveTo>
                    <a:pt x="10384" y="1000"/>
                  </a:moveTo>
                  <a:cubicBezTo>
                    <a:pt x="10404" y="1038"/>
                    <a:pt x="10445" y="1073"/>
                    <a:pt x="10487" y="1089"/>
                  </a:cubicBezTo>
                  <a:cubicBezTo>
                    <a:pt x="10503" y="1095"/>
                    <a:pt x="10540" y="1051"/>
                    <a:pt x="10597" y="1008"/>
                  </a:cubicBezTo>
                  <a:cubicBezTo>
                    <a:pt x="10520" y="963"/>
                    <a:pt x="10474" y="935"/>
                    <a:pt x="10427" y="907"/>
                  </a:cubicBezTo>
                  <a:cubicBezTo>
                    <a:pt x="10411" y="941"/>
                    <a:pt x="10374" y="983"/>
                    <a:pt x="10384" y="1000"/>
                  </a:cubicBezTo>
                  <a:close/>
                  <a:moveTo>
                    <a:pt x="8198" y="991"/>
                  </a:moveTo>
                  <a:cubicBezTo>
                    <a:pt x="8231" y="1016"/>
                    <a:pt x="8262" y="1046"/>
                    <a:pt x="8299" y="1060"/>
                  </a:cubicBezTo>
                  <a:cubicBezTo>
                    <a:pt x="8307" y="1064"/>
                    <a:pt x="8336" y="1021"/>
                    <a:pt x="8373" y="982"/>
                  </a:cubicBezTo>
                  <a:cubicBezTo>
                    <a:pt x="8326" y="958"/>
                    <a:pt x="8293" y="931"/>
                    <a:pt x="8260" y="930"/>
                  </a:cubicBezTo>
                  <a:cubicBezTo>
                    <a:pt x="8239" y="930"/>
                    <a:pt x="8218" y="970"/>
                    <a:pt x="8198" y="991"/>
                  </a:cubicBezTo>
                  <a:close/>
                  <a:moveTo>
                    <a:pt x="7347" y="918"/>
                  </a:moveTo>
                  <a:cubicBezTo>
                    <a:pt x="7345" y="942"/>
                    <a:pt x="7393" y="994"/>
                    <a:pt x="7414" y="993"/>
                  </a:cubicBezTo>
                  <a:cubicBezTo>
                    <a:pt x="7445" y="989"/>
                    <a:pt x="7472" y="948"/>
                    <a:pt x="7523" y="904"/>
                  </a:cubicBezTo>
                  <a:cubicBezTo>
                    <a:pt x="7477" y="874"/>
                    <a:pt x="7444" y="837"/>
                    <a:pt x="7423" y="844"/>
                  </a:cubicBezTo>
                  <a:cubicBezTo>
                    <a:pt x="7392" y="853"/>
                    <a:pt x="7351" y="890"/>
                    <a:pt x="7347" y="918"/>
                  </a:cubicBezTo>
                  <a:close/>
                  <a:moveTo>
                    <a:pt x="6055" y="1368"/>
                  </a:moveTo>
                  <a:cubicBezTo>
                    <a:pt x="6087" y="1444"/>
                    <a:pt x="6112" y="1505"/>
                    <a:pt x="6137" y="1569"/>
                  </a:cubicBezTo>
                  <a:cubicBezTo>
                    <a:pt x="6223" y="1460"/>
                    <a:pt x="6303" y="1358"/>
                    <a:pt x="6382" y="1258"/>
                  </a:cubicBezTo>
                  <a:cubicBezTo>
                    <a:pt x="6376" y="1246"/>
                    <a:pt x="6369" y="1234"/>
                    <a:pt x="6363" y="1222"/>
                  </a:cubicBezTo>
                  <a:cubicBezTo>
                    <a:pt x="6257" y="1272"/>
                    <a:pt x="6152" y="1322"/>
                    <a:pt x="6055" y="1368"/>
                  </a:cubicBezTo>
                  <a:close/>
                  <a:moveTo>
                    <a:pt x="5785" y="2397"/>
                  </a:moveTo>
                  <a:cubicBezTo>
                    <a:pt x="5879" y="2321"/>
                    <a:pt x="5933" y="2280"/>
                    <a:pt x="6012" y="2215"/>
                  </a:cubicBezTo>
                  <a:cubicBezTo>
                    <a:pt x="5843" y="2160"/>
                    <a:pt x="5778" y="2187"/>
                    <a:pt x="5785" y="2397"/>
                  </a:cubicBezTo>
                  <a:close/>
                  <a:moveTo>
                    <a:pt x="5553" y="1860"/>
                  </a:moveTo>
                  <a:cubicBezTo>
                    <a:pt x="5679" y="1811"/>
                    <a:pt x="5759" y="1777"/>
                    <a:pt x="5843" y="1745"/>
                  </a:cubicBezTo>
                  <a:cubicBezTo>
                    <a:pt x="5820" y="1681"/>
                    <a:pt x="5795" y="1615"/>
                    <a:pt x="5754" y="1501"/>
                  </a:cubicBezTo>
                  <a:cubicBezTo>
                    <a:pt x="5675" y="1642"/>
                    <a:pt x="5623" y="1734"/>
                    <a:pt x="5553" y="1860"/>
                  </a:cubicBezTo>
                  <a:close/>
                  <a:moveTo>
                    <a:pt x="5076" y="1696"/>
                  </a:moveTo>
                  <a:cubicBezTo>
                    <a:pt x="5166" y="1760"/>
                    <a:pt x="5226" y="1802"/>
                    <a:pt x="5335" y="1879"/>
                  </a:cubicBezTo>
                  <a:cubicBezTo>
                    <a:pt x="5291" y="1687"/>
                    <a:pt x="5230" y="1644"/>
                    <a:pt x="5076" y="1696"/>
                  </a:cubicBezTo>
                  <a:close/>
                  <a:moveTo>
                    <a:pt x="4111" y="2136"/>
                  </a:moveTo>
                  <a:cubicBezTo>
                    <a:pt x="4128" y="2144"/>
                    <a:pt x="4144" y="2150"/>
                    <a:pt x="4162" y="2158"/>
                  </a:cubicBezTo>
                  <a:cubicBezTo>
                    <a:pt x="4195" y="2093"/>
                    <a:pt x="4228" y="2029"/>
                    <a:pt x="4262" y="1964"/>
                  </a:cubicBezTo>
                  <a:cubicBezTo>
                    <a:pt x="4237" y="1952"/>
                    <a:pt x="4214" y="1941"/>
                    <a:pt x="4190" y="1928"/>
                  </a:cubicBezTo>
                  <a:cubicBezTo>
                    <a:pt x="4163" y="1996"/>
                    <a:pt x="4137" y="2066"/>
                    <a:pt x="4111" y="2136"/>
                  </a:cubicBezTo>
                  <a:close/>
                  <a:moveTo>
                    <a:pt x="3485" y="2907"/>
                  </a:moveTo>
                  <a:cubicBezTo>
                    <a:pt x="3483" y="2908"/>
                    <a:pt x="3503" y="2958"/>
                    <a:pt x="3507" y="2956"/>
                  </a:cubicBezTo>
                  <a:cubicBezTo>
                    <a:pt x="3556" y="2944"/>
                    <a:pt x="3606" y="2929"/>
                    <a:pt x="3655" y="2913"/>
                  </a:cubicBezTo>
                  <a:cubicBezTo>
                    <a:pt x="3644" y="2889"/>
                    <a:pt x="3636" y="2864"/>
                    <a:pt x="3626" y="2840"/>
                  </a:cubicBezTo>
                  <a:cubicBezTo>
                    <a:pt x="3579" y="2863"/>
                    <a:pt x="3532" y="2884"/>
                    <a:pt x="3485" y="29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7374288" y="2524497"/>
              <a:ext cx="296" cy="338"/>
            </a:xfrm>
            <a:custGeom>
              <a:rect b="b" l="l" r="r" t="t"/>
              <a:pathLst>
                <a:path extrusionOk="0" h="8" w="7">
                  <a:moveTo>
                    <a:pt x="7" y="0"/>
                  </a:moveTo>
                  <a:cubicBezTo>
                    <a:pt x="6" y="1"/>
                    <a:pt x="3" y="1"/>
                    <a:pt x="3" y="1"/>
                  </a:cubicBezTo>
                  <a:cubicBezTo>
                    <a:pt x="2" y="4"/>
                    <a:pt x="1" y="5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7096023" y="2119603"/>
              <a:ext cx="486367" cy="172445"/>
            </a:xfrm>
            <a:custGeom>
              <a:rect b="b" l="l" r="r" t="t"/>
              <a:pathLst>
                <a:path extrusionOk="0" h="4076" w="11496">
                  <a:moveTo>
                    <a:pt x="8975" y="737"/>
                  </a:moveTo>
                  <a:lnTo>
                    <a:pt x="8975" y="520"/>
                  </a:lnTo>
                  <a:cubicBezTo>
                    <a:pt x="9163" y="470"/>
                    <a:pt x="9342" y="421"/>
                    <a:pt x="9523" y="379"/>
                  </a:cubicBezTo>
                  <a:cubicBezTo>
                    <a:pt x="9559" y="370"/>
                    <a:pt x="9607" y="375"/>
                    <a:pt x="9642" y="392"/>
                  </a:cubicBezTo>
                  <a:cubicBezTo>
                    <a:pt x="9748" y="445"/>
                    <a:pt x="9813" y="393"/>
                    <a:pt x="9891" y="323"/>
                  </a:cubicBezTo>
                  <a:cubicBezTo>
                    <a:pt x="9991" y="234"/>
                    <a:pt x="10112" y="168"/>
                    <a:pt x="10230" y="87"/>
                  </a:cubicBezTo>
                  <a:cubicBezTo>
                    <a:pt x="10273" y="149"/>
                    <a:pt x="10304" y="196"/>
                    <a:pt x="10347" y="261"/>
                  </a:cubicBezTo>
                  <a:cubicBezTo>
                    <a:pt x="10462" y="172"/>
                    <a:pt x="10566" y="93"/>
                    <a:pt x="10686" y="0"/>
                  </a:cubicBezTo>
                  <a:cubicBezTo>
                    <a:pt x="10759" y="41"/>
                    <a:pt x="10837" y="84"/>
                    <a:pt x="10927" y="136"/>
                  </a:cubicBezTo>
                  <a:cubicBezTo>
                    <a:pt x="10913" y="203"/>
                    <a:pt x="10898" y="266"/>
                    <a:pt x="10882" y="344"/>
                  </a:cubicBezTo>
                  <a:cubicBezTo>
                    <a:pt x="11012" y="318"/>
                    <a:pt x="11118" y="130"/>
                    <a:pt x="11230" y="269"/>
                  </a:cubicBezTo>
                  <a:cubicBezTo>
                    <a:pt x="11191" y="375"/>
                    <a:pt x="11111" y="490"/>
                    <a:pt x="11141" y="542"/>
                  </a:cubicBezTo>
                  <a:cubicBezTo>
                    <a:pt x="11235" y="710"/>
                    <a:pt x="11358" y="475"/>
                    <a:pt x="11495" y="549"/>
                  </a:cubicBezTo>
                  <a:cubicBezTo>
                    <a:pt x="11464" y="670"/>
                    <a:pt x="11455" y="815"/>
                    <a:pt x="11389" y="927"/>
                  </a:cubicBezTo>
                  <a:cubicBezTo>
                    <a:pt x="11321" y="1044"/>
                    <a:pt x="11199" y="1128"/>
                    <a:pt x="11058" y="1202"/>
                  </a:cubicBezTo>
                  <a:cubicBezTo>
                    <a:pt x="11042" y="1292"/>
                    <a:pt x="11026" y="1382"/>
                    <a:pt x="11008" y="1485"/>
                  </a:cubicBezTo>
                  <a:cubicBezTo>
                    <a:pt x="10816" y="1439"/>
                    <a:pt x="10636" y="1379"/>
                    <a:pt x="10492" y="1585"/>
                  </a:cubicBezTo>
                  <a:cubicBezTo>
                    <a:pt x="10466" y="1621"/>
                    <a:pt x="10299" y="1560"/>
                    <a:pt x="10158" y="1538"/>
                  </a:cubicBezTo>
                  <a:cubicBezTo>
                    <a:pt x="9904" y="1748"/>
                    <a:pt x="9543" y="1803"/>
                    <a:pt x="9177" y="1844"/>
                  </a:cubicBezTo>
                  <a:cubicBezTo>
                    <a:pt x="8960" y="1868"/>
                    <a:pt x="8756" y="1910"/>
                    <a:pt x="8549" y="2001"/>
                  </a:cubicBezTo>
                  <a:cubicBezTo>
                    <a:pt x="8331" y="2095"/>
                    <a:pt x="8094" y="2262"/>
                    <a:pt x="7851" y="2089"/>
                  </a:cubicBezTo>
                  <a:cubicBezTo>
                    <a:pt x="7720" y="2184"/>
                    <a:pt x="7602" y="2269"/>
                    <a:pt x="7487" y="2355"/>
                  </a:cubicBezTo>
                  <a:cubicBezTo>
                    <a:pt x="7426" y="2298"/>
                    <a:pt x="7375" y="2251"/>
                    <a:pt x="7327" y="2205"/>
                  </a:cubicBezTo>
                  <a:cubicBezTo>
                    <a:pt x="7229" y="2290"/>
                    <a:pt x="7143" y="2366"/>
                    <a:pt x="7049" y="2447"/>
                  </a:cubicBezTo>
                  <a:cubicBezTo>
                    <a:pt x="7012" y="2399"/>
                    <a:pt x="6984" y="2362"/>
                    <a:pt x="6954" y="2325"/>
                  </a:cubicBezTo>
                  <a:cubicBezTo>
                    <a:pt x="6783" y="2485"/>
                    <a:pt x="6079" y="2814"/>
                    <a:pt x="5882" y="2815"/>
                  </a:cubicBezTo>
                  <a:cubicBezTo>
                    <a:pt x="5830" y="2815"/>
                    <a:pt x="5777" y="2777"/>
                    <a:pt x="5704" y="2747"/>
                  </a:cubicBezTo>
                  <a:cubicBezTo>
                    <a:pt x="5559" y="2815"/>
                    <a:pt x="5413" y="2987"/>
                    <a:pt x="5189" y="2897"/>
                  </a:cubicBezTo>
                  <a:cubicBezTo>
                    <a:pt x="5020" y="3086"/>
                    <a:pt x="4714" y="2973"/>
                    <a:pt x="4584" y="3183"/>
                  </a:cubicBezTo>
                  <a:cubicBezTo>
                    <a:pt x="4427" y="3168"/>
                    <a:pt x="4259" y="2952"/>
                    <a:pt x="4199" y="3261"/>
                  </a:cubicBezTo>
                  <a:cubicBezTo>
                    <a:pt x="4192" y="3295"/>
                    <a:pt x="4066" y="3331"/>
                    <a:pt x="4001" y="3322"/>
                  </a:cubicBezTo>
                  <a:cubicBezTo>
                    <a:pt x="3766" y="3293"/>
                    <a:pt x="3554" y="3310"/>
                    <a:pt x="3387" y="3502"/>
                  </a:cubicBezTo>
                  <a:cubicBezTo>
                    <a:pt x="3368" y="3524"/>
                    <a:pt x="3321" y="3554"/>
                    <a:pt x="3308" y="3546"/>
                  </a:cubicBezTo>
                  <a:cubicBezTo>
                    <a:pt x="3137" y="3439"/>
                    <a:pt x="2996" y="3611"/>
                    <a:pt x="2834" y="3592"/>
                  </a:cubicBezTo>
                  <a:cubicBezTo>
                    <a:pt x="2755" y="3582"/>
                    <a:pt x="2662" y="3605"/>
                    <a:pt x="2593" y="3644"/>
                  </a:cubicBezTo>
                  <a:cubicBezTo>
                    <a:pt x="2317" y="3798"/>
                    <a:pt x="2031" y="3860"/>
                    <a:pt x="1720" y="3789"/>
                  </a:cubicBezTo>
                  <a:cubicBezTo>
                    <a:pt x="1681" y="3779"/>
                    <a:pt x="1612" y="3779"/>
                    <a:pt x="1600" y="3800"/>
                  </a:cubicBezTo>
                  <a:cubicBezTo>
                    <a:pt x="1482" y="3997"/>
                    <a:pt x="1284" y="3972"/>
                    <a:pt x="1100" y="4013"/>
                  </a:cubicBezTo>
                  <a:cubicBezTo>
                    <a:pt x="907" y="4054"/>
                    <a:pt x="911" y="4075"/>
                    <a:pt x="758" y="3960"/>
                  </a:cubicBezTo>
                  <a:cubicBezTo>
                    <a:pt x="649" y="3993"/>
                    <a:pt x="542" y="4024"/>
                    <a:pt x="436" y="4054"/>
                  </a:cubicBezTo>
                  <a:cubicBezTo>
                    <a:pt x="428" y="4039"/>
                    <a:pt x="421" y="4023"/>
                    <a:pt x="412" y="4006"/>
                  </a:cubicBezTo>
                  <a:cubicBezTo>
                    <a:pt x="461" y="3965"/>
                    <a:pt x="509" y="3921"/>
                    <a:pt x="558" y="3879"/>
                  </a:cubicBezTo>
                  <a:cubicBezTo>
                    <a:pt x="553" y="3867"/>
                    <a:pt x="550" y="3852"/>
                    <a:pt x="544" y="3840"/>
                  </a:cubicBezTo>
                  <a:cubicBezTo>
                    <a:pt x="431" y="3868"/>
                    <a:pt x="317" y="3895"/>
                    <a:pt x="175" y="3931"/>
                  </a:cubicBezTo>
                  <a:cubicBezTo>
                    <a:pt x="133" y="3873"/>
                    <a:pt x="76" y="3795"/>
                    <a:pt x="1" y="3691"/>
                  </a:cubicBezTo>
                  <a:cubicBezTo>
                    <a:pt x="81" y="3678"/>
                    <a:pt x="128" y="3670"/>
                    <a:pt x="192" y="3659"/>
                  </a:cubicBezTo>
                  <a:cubicBezTo>
                    <a:pt x="175" y="3605"/>
                    <a:pt x="157" y="3553"/>
                    <a:pt x="152" y="3537"/>
                  </a:cubicBezTo>
                  <a:cubicBezTo>
                    <a:pt x="240" y="3482"/>
                    <a:pt x="357" y="3453"/>
                    <a:pt x="383" y="3387"/>
                  </a:cubicBezTo>
                  <a:cubicBezTo>
                    <a:pt x="463" y="3184"/>
                    <a:pt x="607" y="3208"/>
                    <a:pt x="763" y="3239"/>
                  </a:cubicBezTo>
                  <a:cubicBezTo>
                    <a:pt x="761" y="3240"/>
                    <a:pt x="761" y="3242"/>
                    <a:pt x="760" y="3243"/>
                  </a:cubicBezTo>
                  <a:cubicBezTo>
                    <a:pt x="761" y="3246"/>
                    <a:pt x="761" y="3247"/>
                    <a:pt x="763" y="3250"/>
                  </a:cubicBezTo>
                  <a:cubicBezTo>
                    <a:pt x="702" y="3377"/>
                    <a:pt x="704" y="3381"/>
                    <a:pt x="871" y="3492"/>
                  </a:cubicBezTo>
                  <a:cubicBezTo>
                    <a:pt x="822" y="3381"/>
                    <a:pt x="792" y="3314"/>
                    <a:pt x="763" y="3250"/>
                  </a:cubicBezTo>
                  <a:cubicBezTo>
                    <a:pt x="764" y="3247"/>
                    <a:pt x="765" y="3245"/>
                    <a:pt x="769" y="3240"/>
                  </a:cubicBezTo>
                  <a:cubicBezTo>
                    <a:pt x="766" y="3240"/>
                    <a:pt x="765" y="3240"/>
                    <a:pt x="763" y="3239"/>
                  </a:cubicBezTo>
                  <a:cubicBezTo>
                    <a:pt x="937" y="2903"/>
                    <a:pt x="1297" y="2820"/>
                    <a:pt x="1592" y="2651"/>
                  </a:cubicBezTo>
                  <a:cubicBezTo>
                    <a:pt x="1631" y="2627"/>
                    <a:pt x="1713" y="2683"/>
                    <a:pt x="1770" y="2673"/>
                  </a:cubicBezTo>
                  <a:cubicBezTo>
                    <a:pt x="1802" y="2667"/>
                    <a:pt x="1823" y="2601"/>
                    <a:pt x="1857" y="2550"/>
                  </a:cubicBezTo>
                  <a:cubicBezTo>
                    <a:pt x="1900" y="2601"/>
                    <a:pt x="1930" y="2637"/>
                    <a:pt x="1968" y="2683"/>
                  </a:cubicBezTo>
                  <a:cubicBezTo>
                    <a:pt x="2124" y="2604"/>
                    <a:pt x="2276" y="2510"/>
                    <a:pt x="2442" y="2448"/>
                  </a:cubicBezTo>
                  <a:cubicBezTo>
                    <a:pt x="2600" y="2387"/>
                    <a:pt x="2735" y="2253"/>
                    <a:pt x="2938" y="2304"/>
                  </a:cubicBezTo>
                  <a:cubicBezTo>
                    <a:pt x="3012" y="2323"/>
                    <a:pt x="3142" y="2270"/>
                    <a:pt x="3193" y="2208"/>
                  </a:cubicBezTo>
                  <a:cubicBezTo>
                    <a:pt x="3340" y="2023"/>
                    <a:pt x="3569" y="1992"/>
                    <a:pt x="3751" y="1969"/>
                  </a:cubicBezTo>
                  <a:cubicBezTo>
                    <a:pt x="3976" y="1939"/>
                    <a:pt x="4170" y="1833"/>
                    <a:pt x="4391" y="1798"/>
                  </a:cubicBezTo>
                  <a:cubicBezTo>
                    <a:pt x="4553" y="1773"/>
                    <a:pt x="4693" y="1650"/>
                    <a:pt x="4881" y="1729"/>
                  </a:cubicBezTo>
                  <a:cubicBezTo>
                    <a:pt x="4926" y="1746"/>
                    <a:pt x="5009" y="1672"/>
                    <a:pt x="5096" y="1631"/>
                  </a:cubicBezTo>
                  <a:cubicBezTo>
                    <a:pt x="5230" y="1631"/>
                    <a:pt x="5119" y="1938"/>
                    <a:pt x="5359" y="1855"/>
                  </a:cubicBezTo>
                  <a:cubicBezTo>
                    <a:pt x="5360" y="1594"/>
                    <a:pt x="5521" y="1482"/>
                    <a:pt x="5780" y="1460"/>
                  </a:cubicBezTo>
                  <a:cubicBezTo>
                    <a:pt x="5850" y="1454"/>
                    <a:pt x="5913" y="1376"/>
                    <a:pt x="5984" y="1341"/>
                  </a:cubicBezTo>
                  <a:cubicBezTo>
                    <a:pt x="6035" y="1317"/>
                    <a:pt x="6095" y="1309"/>
                    <a:pt x="6157" y="1292"/>
                  </a:cubicBezTo>
                  <a:cubicBezTo>
                    <a:pt x="6167" y="1386"/>
                    <a:pt x="6173" y="1457"/>
                    <a:pt x="6181" y="1530"/>
                  </a:cubicBezTo>
                  <a:cubicBezTo>
                    <a:pt x="6203" y="1538"/>
                    <a:pt x="6225" y="1544"/>
                    <a:pt x="6246" y="1553"/>
                  </a:cubicBezTo>
                  <a:cubicBezTo>
                    <a:pt x="6301" y="1455"/>
                    <a:pt x="6339" y="1339"/>
                    <a:pt x="6417" y="1264"/>
                  </a:cubicBezTo>
                  <a:cubicBezTo>
                    <a:pt x="6496" y="1189"/>
                    <a:pt x="6615" y="1153"/>
                    <a:pt x="6730" y="1094"/>
                  </a:cubicBezTo>
                  <a:cubicBezTo>
                    <a:pt x="6789" y="1268"/>
                    <a:pt x="6952" y="1283"/>
                    <a:pt x="7001" y="1183"/>
                  </a:cubicBezTo>
                  <a:cubicBezTo>
                    <a:pt x="7094" y="992"/>
                    <a:pt x="7277" y="1061"/>
                    <a:pt x="7404" y="979"/>
                  </a:cubicBezTo>
                  <a:cubicBezTo>
                    <a:pt x="7531" y="897"/>
                    <a:pt x="7706" y="897"/>
                    <a:pt x="7846" y="830"/>
                  </a:cubicBezTo>
                  <a:cubicBezTo>
                    <a:pt x="8070" y="725"/>
                    <a:pt x="8288" y="782"/>
                    <a:pt x="8523" y="815"/>
                  </a:cubicBezTo>
                  <a:cubicBezTo>
                    <a:pt x="8541" y="972"/>
                    <a:pt x="8559" y="1128"/>
                    <a:pt x="8578" y="1285"/>
                  </a:cubicBezTo>
                  <a:cubicBezTo>
                    <a:pt x="8576" y="1060"/>
                    <a:pt x="8812" y="860"/>
                    <a:pt x="8638" y="627"/>
                  </a:cubicBezTo>
                  <a:cubicBezTo>
                    <a:pt x="8826" y="438"/>
                    <a:pt x="8838" y="739"/>
                    <a:pt x="8975" y="737"/>
                  </a:cubicBezTo>
                  <a:close/>
                  <a:moveTo>
                    <a:pt x="5854" y="1762"/>
                  </a:moveTo>
                  <a:cubicBezTo>
                    <a:pt x="5772" y="1822"/>
                    <a:pt x="5709" y="1867"/>
                    <a:pt x="5637" y="1918"/>
                  </a:cubicBezTo>
                  <a:cubicBezTo>
                    <a:pt x="5817" y="1911"/>
                    <a:pt x="5817" y="1911"/>
                    <a:pt x="5854" y="1762"/>
                  </a:cubicBezTo>
                  <a:close/>
                  <a:moveTo>
                    <a:pt x="6224" y="1685"/>
                  </a:moveTo>
                  <a:cubicBezTo>
                    <a:pt x="6158" y="1709"/>
                    <a:pt x="6105" y="1729"/>
                    <a:pt x="6004" y="1766"/>
                  </a:cubicBezTo>
                  <a:cubicBezTo>
                    <a:pt x="6163" y="1831"/>
                    <a:pt x="6163" y="1831"/>
                    <a:pt x="6224" y="1685"/>
                  </a:cubicBezTo>
                  <a:close/>
                  <a:moveTo>
                    <a:pt x="6523" y="2195"/>
                  </a:moveTo>
                  <a:cubicBezTo>
                    <a:pt x="6292" y="2069"/>
                    <a:pt x="6193" y="2210"/>
                    <a:pt x="6130" y="2403"/>
                  </a:cubicBezTo>
                  <a:cubicBezTo>
                    <a:pt x="6254" y="2339"/>
                    <a:pt x="6376" y="2274"/>
                    <a:pt x="6523" y="2195"/>
                  </a:cubicBezTo>
                  <a:close/>
                  <a:moveTo>
                    <a:pt x="7828" y="1539"/>
                  </a:moveTo>
                  <a:cubicBezTo>
                    <a:pt x="7834" y="1354"/>
                    <a:pt x="7736" y="1370"/>
                    <a:pt x="7657" y="1365"/>
                  </a:cubicBezTo>
                  <a:cubicBezTo>
                    <a:pt x="7645" y="1364"/>
                    <a:pt x="7632" y="1388"/>
                    <a:pt x="7600" y="1422"/>
                  </a:cubicBezTo>
                  <a:cubicBezTo>
                    <a:pt x="7673" y="1460"/>
                    <a:pt x="7737" y="1494"/>
                    <a:pt x="7828" y="15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6926831" y="1725413"/>
              <a:ext cx="451336" cy="178284"/>
            </a:xfrm>
            <a:custGeom>
              <a:rect b="b" l="l" r="r" t="t"/>
              <a:pathLst>
                <a:path extrusionOk="0" h="4214" w="10668">
                  <a:moveTo>
                    <a:pt x="1638" y="4049"/>
                  </a:moveTo>
                  <a:cubicBezTo>
                    <a:pt x="1247" y="4107"/>
                    <a:pt x="856" y="4158"/>
                    <a:pt x="447" y="4214"/>
                  </a:cubicBezTo>
                  <a:cubicBezTo>
                    <a:pt x="417" y="4119"/>
                    <a:pt x="253" y="4088"/>
                    <a:pt x="339" y="3941"/>
                  </a:cubicBezTo>
                  <a:cubicBezTo>
                    <a:pt x="287" y="3957"/>
                    <a:pt x="259" y="3775"/>
                    <a:pt x="184" y="3920"/>
                  </a:cubicBezTo>
                  <a:cubicBezTo>
                    <a:pt x="181" y="3925"/>
                    <a:pt x="65" y="3894"/>
                    <a:pt x="38" y="3856"/>
                  </a:cubicBezTo>
                  <a:cubicBezTo>
                    <a:pt x="1" y="3804"/>
                    <a:pt x="6" y="3737"/>
                    <a:pt x="101" y="3719"/>
                  </a:cubicBezTo>
                  <a:cubicBezTo>
                    <a:pt x="133" y="3712"/>
                    <a:pt x="182" y="3645"/>
                    <a:pt x="181" y="3644"/>
                  </a:cubicBezTo>
                  <a:cubicBezTo>
                    <a:pt x="44" y="3484"/>
                    <a:pt x="287" y="3482"/>
                    <a:pt x="292" y="3378"/>
                  </a:cubicBezTo>
                  <a:cubicBezTo>
                    <a:pt x="294" y="3332"/>
                    <a:pt x="360" y="3288"/>
                    <a:pt x="402" y="3250"/>
                  </a:cubicBezTo>
                  <a:cubicBezTo>
                    <a:pt x="430" y="3224"/>
                    <a:pt x="466" y="3198"/>
                    <a:pt x="503" y="3189"/>
                  </a:cubicBezTo>
                  <a:cubicBezTo>
                    <a:pt x="538" y="3180"/>
                    <a:pt x="595" y="3207"/>
                    <a:pt x="616" y="3189"/>
                  </a:cubicBezTo>
                  <a:cubicBezTo>
                    <a:pt x="809" y="3020"/>
                    <a:pt x="1046" y="2994"/>
                    <a:pt x="1283" y="2948"/>
                  </a:cubicBezTo>
                  <a:cubicBezTo>
                    <a:pt x="1376" y="2930"/>
                    <a:pt x="1451" y="2830"/>
                    <a:pt x="1565" y="2888"/>
                  </a:cubicBezTo>
                  <a:lnTo>
                    <a:pt x="1634" y="2752"/>
                  </a:lnTo>
                  <a:cubicBezTo>
                    <a:pt x="1725" y="2784"/>
                    <a:pt x="1817" y="2816"/>
                    <a:pt x="1954" y="2866"/>
                  </a:cubicBezTo>
                  <a:cubicBezTo>
                    <a:pt x="1914" y="2767"/>
                    <a:pt x="1892" y="2713"/>
                    <a:pt x="1852" y="2618"/>
                  </a:cubicBezTo>
                  <a:cubicBezTo>
                    <a:pt x="1941" y="2686"/>
                    <a:pt x="1999" y="2732"/>
                    <a:pt x="2080" y="2795"/>
                  </a:cubicBezTo>
                  <a:cubicBezTo>
                    <a:pt x="2137" y="2701"/>
                    <a:pt x="2149" y="2611"/>
                    <a:pt x="2300" y="2596"/>
                  </a:cubicBezTo>
                  <a:cubicBezTo>
                    <a:pt x="2503" y="2576"/>
                    <a:pt x="2696" y="2430"/>
                    <a:pt x="2890" y="2331"/>
                  </a:cubicBezTo>
                  <a:cubicBezTo>
                    <a:pt x="3159" y="2192"/>
                    <a:pt x="3159" y="2190"/>
                    <a:pt x="3368" y="2450"/>
                  </a:cubicBezTo>
                  <a:lnTo>
                    <a:pt x="3368" y="2145"/>
                  </a:lnTo>
                  <a:cubicBezTo>
                    <a:pt x="3515" y="2163"/>
                    <a:pt x="3655" y="2180"/>
                    <a:pt x="3799" y="2196"/>
                  </a:cubicBezTo>
                  <a:cubicBezTo>
                    <a:pt x="3819" y="2142"/>
                    <a:pt x="3843" y="2077"/>
                    <a:pt x="3882" y="1980"/>
                  </a:cubicBezTo>
                  <a:cubicBezTo>
                    <a:pt x="3970" y="2077"/>
                    <a:pt x="4036" y="2150"/>
                    <a:pt x="4129" y="2251"/>
                  </a:cubicBezTo>
                  <a:cubicBezTo>
                    <a:pt x="4097" y="2162"/>
                    <a:pt x="4076" y="2109"/>
                    <a:pt x="4055" y="2054"/>
                  </a:cubicBezTo>
                  <a:cubicBezTo>
                    <a:pt x="4137" y="1942"/>
                    <a:pt x="4203" y="1811"/>
                    <a:pt x="4379" y="1869"/>
                  </a:cubicBezTo>
                  <a:cubicBezTo>
                    <a:pt x="4495" y="1703"/>
                    <a:pt x="4697" y="1751"/>
                    <a:pt x="4853" y="1687"/>
                  </a:cubicBezTo>
                  <a:cubicBezTo>
                    <a:pt x="4934" y="1655"/>
                    <a:pt x="5019" y="1536"/>
                    <a:pt x="5138" y="1652"/>
                  </a:cubicBezTo>
                  <a:cubicBezTo>
                    <a:pt x="5156" y="1670"/>
                    <a:pt x="5297" y="1581"/>
                    <a:pt x="5366" y="1521"/>
                  </a:cubicBezTo>
                  <a:cubicBezTo>
                    <a:pt x="5514" y="1396"/>
                    <a:pt x="5666" y="1351"/>
                    <a:pt x="5801" y="1425"/>
                  </a:cubicBezTo>
                  <a:cubicBezTo>
                    <a:pt x="5889" y="1346"/>
                    <a:pt x="5962" y="1225"/>
                    <a:pt x="6022" y="1232"/>
                  </a:cubicBezTo>
                  <a:cubicBezTo>
                    <a:pt x="6254" y="1255"/>
                    <a:pt x="6434" y="1112"/>
                    <a:pt x="6644" y="1067"/>
                  </a:cubicBezTo>
                  <a:cubicBezTo>
                    <a:pt x="6869" y="1019"/>
                    <a:pt x="7084" y="900"/>
                    <a:pt x="7290" y="788"/>
                  </a:cubicBezTo>
                  <a:cubicBezTo>
                    <a:pt x="7394" y="730"/>
                    <a:pt x="7545" y="863"/>
                    <a:pt x="7606" y="692"/>
                  </a:cubicBezTo>
                  <a:cubicBezTo>
                    <a:pt x="7799" y="785"/>
                    <a:pt x="7931" y="638"/>
                    <a:pt x="8085" y="573"/>
                  </a:cubicBezTo>
                  <a:cubicBezTo>
                    <a:pt x="8130" y="555"/>
                    <a:pt x="8189" y="580"/>
                    <a:pt x="8283" y="589"/>
                  </a:cubicBezTo>
                  <a:cubicBezTo>
                    <a:pt x="8389" y="438"/>
                    <a:pt x="8562" y="333"/>
                    <a:pt x="8804" y="412"/>
                  </a:cubicBezTo>
                  <a:cubicBezTo>
                    <a:pt x="8835" y="422"/>
                    <a:pt x="8881" y="395"/>
                    <a:pt x="8919" y="382"/>
                  </a:cubicBezTo>
                  <a:cubicBezTo>
                    <a:pt x="9012" y="348"/>
                    <a:pt x="9104" y="291"/>
                    <a:pt x="9199" y="280"/>
                  </a:cubicBezTo>
                  <a:cubicBezTo>
                    <a:pt x="9286" y="270"/>
                    <a:pt x="9361" y="286"/>
                    <a:pt x="9401" y="179"/>
                  </a:cubicBezTo>
                  <a:cubicBezTo>
                    <a:pt x="9412" y="149"/>
                    <a:pt x="9485" y="140"/>
                    <a:pt x="9530" y="125"/>
                  </a:cubicBezTo>
                  <a:cubicBezTo>
                    <a:pt x="9598" y="103"/>
                    <a:pt x="9667" y="83"/>
                    <a:pt x="9745" y="59"/>
                  </a:cubicBezTo>
                  <a:cubicBezTo>
                    <a:pt x="9762" y="88"/>
                    <a:pt x="9788" y="129"/>
                    <a:pt x="9822" y="182"/>
                  </a:cubicBezTo>
                  <a:cubicBezTo>
                    <a:pt x="9911" y="133"/>
                    <a:pt x="9996" y="86"/>
                    <a:pt x="10146" y="0"/>
                  </a:cubicBezTo>
                  <a:cubicBezTo>
                    <a:pt x="10106" y="143"/>
                    <a:pt x="10090" y="205"/>
                    <a:pt x="10070" y="276"/>
                  </a:cubicBezTo>
                  <a:cubicBezTo>
                    <a:pt x="10158" y="300"/>
                    <a:pt x="10247" y="322"/>
                    <a:pt x="10348" y="349"/>
                  </a:cubicBezTo>
                  <a:cubicBezTo>
                    <a:pt x="10320" y="420"/>
                    <a:pt x="10296" y="482"/>
                    <a:pt x="10262" y="568"/>
                  </a:cubicBezTo>
                  <a:cubicBezTo>
                    <a:pt x="10396" y="567"/>
                    <a:pt x="10528" y="453"/>
                    <a:pt x="10601" y="633"/>
                  </a:cubicBezTo>
                  <a:cubicBezTo>
                    <a:pt x="10668" y="796"/>
                    <a:pt x="10648" y="903"/>
                    <a:pt x="10534" y="1047"/>
                  </a:cubicBezTo>
                  <a:cubicBezTo>
                    <a:pt x="10453" y="1150"/>
                    <a:pt x="10372" y="1222"/>
                    <a:pt x="10239" y="1235"/>
                  </a:cubicBezTo>
                  <a:cubicBezTo>
                    <a:pt x="10189" y="1240"/>
                    <a:pt x="10143" y="1281"/>
                    <a:pt x="10096" y="1306"/>
                  </a:cubicBezTo>
                  <a:cubicBezTo>
                    <a:pt x="9948" y="1385"/>
                    <a:pt x="9896" y="1586"/>
                    <a:pt x="9660" y="1575"/>
                  </a:cubicBezTo>
                  <a:cubicBezTo>
                    <a:pt x="9494" y="1568"/>
                    <a:pt x="9320" y="1688"/>
                    <a:pt x="9152" y="1756"/>
                  </a:cubicBezTo>
                  <a:cubicBezTo>
                    <a:pt x="9059" y="1794"/>
                    <a:pt x="8958" y="1891"/>
                    <a:pt x="8881" y="1875"/>
                  </a:cubicBezTo>
                  <a:cubicBezTo>
                    <a:pt x="8485" y="1784"/>
                    <a:pt x="8197" y="2122"/>
                    <a:pt x="7813" y="2110"/>
                  </a:cubicBezTo>
                  <a:cubicBezTo>
                    <a:pt x="7533" y="2102"/>
                    <a:pt x="7248" y="2187"/>
                    <a:pt x="6969" y="2253"/>
                  </a:cubicBezTo>
                  <a:cubicBezTo>
                    <a:pt x="6795" y="2292"/>
                    <a:pt x="6589" y="2303"/>
                    <a:pt x="6503" y="2511"/>
                  </a:cubicBezTo>
                  <a:cubicBezTo>
                    <a:pt x="6499" y="2521"/>
                    <a:pt x="6493" y="2531"/>
                    <a:pt x="6484" y="2535"/>
                  </a:cubicBezTo>
                  <a:cubicBezTo>
                    <a:pt x="6338" y="2608"/>
                    <a:pt x="6156" y="2576"/>
                    <a:pt x="6027" y="2641"/>
                  </a:cubicBezTo>
                  <a:cubicBezTo>
                    <a:pt x="5911" y="2703"/>
                    <a:pt x="5807" y="2795"/>
                    <a:pt x="5668" y="2811"/>
                  </a:cubicBezTo>
                  <a:cubicBezTo>
                    <a:pt x="5475" y="2833"/>
                    <a:pt x="5456" y="2839"/>
                    <a:pt x="5265" y="2998"/>
                  </a:cubicBezTo>
                  <a:cubicBezTo>
                    <a:pt x="5244" y="2947"/>
                    <a:pt x="5223" y="2894"/>
                    <a:pt x="5181" y="2789"/>
                  </a:cubicBezTo>
                  <a:cubicBezTo>
                    <a:pt x="5134" y="2895"/>
                    <a:pt x="5108" y="2952"/>
                    <a:pt x="5074" y="3026"/>
                  </a:cubicBezTo>
                  <a:cubicBezTo>
                    <a:pt x="5082" y="3024"/>
                    <a:pt x="5061" y="3037"/>
                    <a:pt x="5048" y="3032"/>
                  </a:cubicBezTo>
                  <a:cubicBezTo>
                    <a:pt x="4946" y="2988"/>
                    <a:pt x="4841" y="2901"/>
                    <a:pt x="4763" y="3074"/>
                  </a:cubicBezTo>
                  <a:cubicBezTo>
                    <a:pt x="4749" y="3107"/>
                    <a:pt x="4677" y="3118"/>
                    <a:pt x="4630" y="3130"/>
                  </a:cubicBezTo>
                  <a:cubicBezTo>
                    <a:pt x="4546" y="3154"/>
                    <a:pt x="4459" y="3171"/>
                    <a:pt x="4374" y="3188"/>
                  </a:cubicBezTo>
                  <a:cubicBezTo>
                    <a:pt x="4303" y="3204"/>
                    <a:pt x="4228" y="3238"/>
                    <a:pt x="4162" y="3227"/>
                  </a:cubicBezTo>
                  <a:cubicBezTo>
                    <a:pt x="3975" y="3192"/>
                    <a:pt x="3860" y="3331"/>
                    <a:pt x="3714" y="3394"/>
                  </a:cubicBezTo>
                  <a:cubicBezTo>
                    <a:pt x="3623" y="3432"/>
                    <a:pt x="3547" y="3513"/>
                    <a:pt x="3456" y="3540"/>
                  </a:cubicBezTo>
                  <a:cubicBezTo>
                    <a:pt x="3256" y="3597"/>
                    <a:pt x="3051" y="3630"/>
                    <a:pt x="2848" y="3675"/>
                  </a:cubicBezTo>
                  <a:cubicBezTo>
                    <a:pt x="2818" y="3681"/>
                    <a:pt x="2776" y="3677"/>
                    <a:pt x="2759" y="3697"/>
                  </a:cubicBezTo>
                  <a:cubicBezTo>
                    <a:pt x="2515" y="3953"/>
                    <a:pt x="2195" y="3957"/>
                    <a:pt x="1875" y="3975"/>
                  </a:cubicBezTo>
                  <a:cubicBezTo>
                    <a:pt x="1796" y="3979"/>
                    <a:pt x="1720" y="4035"/>
                    <a:pt x="1638" y="4049"/>
                  </a:cubicBezTo>
                  <a:close/>
                  <a:moveTo>
                    <a:pt x="9558" y="442"/>
                  </a:moveTo>
                  <a:cubicBezTo>
                    <a:pt x="9682" y="527"/>
                    <a:pt x="9740" y="468"/>
                    <a:pt x="9781" y="388"/>
                  </a:cubicBezTo>
                  <a:cubicBezTo>
                    <a:pt x="9791" y="371"/>
                    <a:pt x="9760" y="336"/>
                    <a:pt x="9749" y="308"/>
                  </a:cubicBezTo>
                  <a:cubicBezTo>
                    <a:pt x="9689" y="350"/>
                    <a:pt x="9629" y="393"/>
                    <a:pt x="9558" y="442"/>
                  </a:cubicBezTo>
                  <a:close/>
                  <a:moveTo>
                    <a:pt x="6180" y="2224"/>
                  </a:moveTo>
                  <a:cubicBezTo>
                    <a:pt x="6179" y="2243"/>
                    <a:pt x="6212" y="2280"/>
                    <a:pt x="6232" y="2283"/>
                  </a:cubicBezTo>
                  <a:cubicBezTo>
                    <a:pt x="6255" y="2285"/>
                    <a:pt x="6285" y="2259"/>
                    <a:pt x="6323" y="2239"/>
                  </a:cubicBezTo>
                  <a:cubicBezTo>
                    <a:pt x="6273" y="2194"/>
                    <a:pt x="6253" y="2177"/>
                    <a:pt x="6232" y="2159"/>
                  </a:cubicBezTo>
                  <a:cubicBezTo>
                    <a:pt x="6213" y="2181"/>
                    <a:pt x="6180" y="2202"/>
                    <a:pt x="6180" y="2224"/>
                  </a:cubicBezTo>
                  <a:close/>
                  <a:moveTo>
                    <a:pt x="5325" y="1867"/>
                  </a:moveTo>
                  <a:cubicBezTo>
                    <a:pt x="5338" y="2013"/>
                    <a:pt x="5338" y="2013"/>
                    <a:pt x="5494" y="1971"/>
                  </a:cubicBezTo>
                  <a:cubicBezTo>
                    <a:pt x="5426" y="1930"/>
                    <a:pt x="5380" y="1901"/>
                    <a:pt x="5325" y="1867"/>
                  </a:cubicBezTo>
                  <a:close/>
                  <a:moveTo>
                    <a:pt x="4727" y="2649"/>
                  </a:moveTo>
                  <a:cubicBezTo>
                    <a:pt x="4732" y="2670"/>
                    <a:pt x="4738" y="2689"/>
                    <a:pt x="4744" y="2710"/>
                  </a:cubicBezTo>
                  <a:cubicBezTo>
                    <a:pt x="4790" y="2696"/>
                    <a:pt x="4838" y="2681"/>
                    <a:pt x="4887" y="2668"/>
                  </a:cubicBezTo>
                  <a:cubicBezTo>
                    <a:pt x="4879" y="2650"/>
                    <a:pt x="4870" y="2616"/>
                    <a:pt x="4866" y="2617"/>
                  </a:cubicBezTo>
                  <a:cubicBezTo>
                    <a:pt x="4818" y="2624"/>
                    <a:pt x="4773" y="2637"/>
                    <a:pt x="4727" y="2649"/>
                  </a:cubicBezTo>
                  <a:close/>
                  <a:moveTo>
                    <a:pt x="1684" y="2909"/>
                  </a:moveTo>
                  <a:cubicBezTo>
                    <a:pt x="1700" y="3036"/>
                    <a:pt x="1710" y="3133"/>
                    <a:pt x="1722" y="3231"/>
                  </a:cubicBezTo>
                  <a:cubicBezTo>
                    <a:pt x="1887" y="3034"/>
                    <a:pt x="1887" y="3034"/>
                    <a:pt x="1684" y="2909"/>
                  </a:cubicBezTo>
                  <a:close/>
                  <a:moveTo>
                    <a:pt x="1220" y="3279"/>
                  </a:moveTo>
                  <a:lnTo>
                    <a:pt x="1345" y="3205"/>
                  </a:lnTo>
                  <a:cubicBezTo>
                    <a:pt x="1305" y="3176"/>
                    <a:pt x="1265" y="3149"/>
                    <a:pt x="1204" y="3106"/>
                  </a:cubicBezTo>
                  <a:cubicBezTo>
                    <a:pt x="1211" y="3186"/>
                    <a:pt x="1216" y="3234"/>
                    <a:pt x="1220" y="3279"/>
                  </a:cubicBezTo>
                  <a:cubicBezTo>
                    <a:pt x="1217" y="3280"/>
                    <a:pt x="1212" y="3283"/>
                    <a:pt x="1210" y="3284"/>
                  </a:cubicBezTo>
                  <a:cubicBezTo>
                    <a:pt x="1207" y="3286"/>
                    <a:pt x="1205" y="3288"/>
                    <a:pt x="1204" y="3291"/>
                  </a:cubicBezTo>
                  <a:cubicBezTo>
                    <a:pt x="1098" y="3270"/>
                    <a:pt x="993" y="3249"/>
                    <a:pt x="888" y="3228"/>
                  </a:cubicBezTo>
                  <a:cubicBezTo>
                    <a:pt x="989" y="3267"/>
                    <a:pt x="1086" y="3423"/>
                    <a:pt x="1204" y="3291"/>
                  </a:cubicBezTo>
                  <a:cubicBezTo>
                    <a:pt x="1209" y="3292"/>
                    <a:pt x="1216" y="3293"/>
                    <a:pt x="1222" y="3295"/>
                  </a:cubicBezTo>
                  <a:cubicBezTo>
                    <a:pt x="1221" y="3289"/>
                    <a:pt x="1220" y="3284"/>
                    <a:pt x="1220" y="32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7007768" y="2014635"/>
              <a:ext cx="461829" cy="180145"/>
            </a:xfrm>
            <a:custGeom>
              <a:rect b="b" l="l" r="r" t="t"/>
              <a:pathLst>
                <a:path extrusionOk="0" h="4258" w="10916">
                  <a:moveTo>
                    <a:pt x="10398" y="50"/>
                  </a:moveTo>
                  <a:cubicBezTo>
                    <a:pt x="10373" y="108"/>
                    <a:pt x="10348" y="164"/>
                    <a:pt x="10316" y="241"/>
                  </a:cubicBezTo>
                  <a:cubicBezTo>
                    <a:pt x="10386" y="253"/>
                    <a:pt x="10451" y="266"/>
                    <a:pt x="10521" y="277"/>
                  </a:cubicBezTo>
                  <a:cubicBezTo>
                    <a:pt x="10516" y="381"/>
                    <a:pt x="10511" y="481"/>
                    <a:pt x="10505" y="586"/>
                  </a:cubicBezTo>
                  <a:cubicBezTo>
                    <a:pt x="10462" y="637"/>
                    <a:pt x="10250" y="526"/>
                    <a:pt x="10352" y="741"/>
                  </a:cubicBezTo>
                  <a:cubicBezTo>
                    <a:pt x="10394" y="719"/>
                    <a:pt x="10437" y="698"/>
                    <a:pt x="10483" y="673"/>
                  </a:cubicBezTo>
                  <a:cubicBezTo>
                    <a:pt x="10529" y="751"/>
                    <a:pt x="10577" y="830"/>
                    <a:pt x="10624" y="908"/>
                  </a:cubicBezTo>
                  <a:lnTo>
                    <a:pt x="10675" y="884"/>
                  </a:lnTo>
                  <a:cubicBezTo>
                    <a:pt x="10644" y="783"/>
                    <a:pt x="10612" y="680"/>
                    <a:pt x="10567" y="540"/>
                  </a:cubicBezTo>
                  <a:cubicBezTo>
                    <a:pt x="10659" y="508"/>
                    <a:pt x="10752" y="474"/>
                    <a:pt x="10847" y="441"/>
                  </a:cubicBezTo>
                  <a:cubicBezTo>
                    <a:pt x="10865" y="467"/>
                    <a:pt x="10883" y="493"/>
                    <a:pt x="10899" y="519"/>
                  </a:cubicBezTo>
                  <a:cubicBezTo>
                    <a:pt x="10844" y="543"/>
                    <a:pt x="10790" y="566"/>
                    <a:pt x="10696" y="606"/>
                  </a:cubicBezTo>
                  <a:cubicBezTo>
                    <a:pt x="10808" y="647"/>
                    <a:pt x="10860" y="667"/>
                    <a:pt x="10916" y="688"/>
                  </a:cubicBezTo>
                  <a:cubicBezTo>
                    <a:pt x="10911" y="704"/>
                    <a:pt x="10908" y="721"/>
                    <a:pt x="10899" y="735"/>
                  </a:cubicBezTo>
                  <a:cubicBezTo>
                    <a:pt x="10714" y="996"/>
                    <a:pt x="10714" y="996"/>
                    <a:pt x="10560" y="1066"/>
                  </a:cubicBezTo>
                  <a:cubicBezTo>
                    <a:pt x="10538" y="1149"/>
                    <a:pt x="10516" y="1238"/>
                    <a:pt x="10481" y="1382"/>
                  </a:cubicBezTo>
                  <a:cubicBezTo>
                    <a:pt x="10430" y="1272"/>
                    <a:pt x="10400" y="1207"/>
                    <a:pt x="10373" y="1147"/>
                  </a:cubicBezTo>
                  <a:cubicBezTo>
                    <a:pt x="10233" y="1214"/>
                    <a:pt x="10098" y="1278"/>
                    <a:pt x="9964" y="1341"/>
                  </a:cubicBezTo>
                  <a:cubicBezTo>
                    <a:pt x="9989" y="1371"/>
                    <a:pt x="10014" y="1402"/>
                    <a:pt x="10041" y="1435"/>
                  </a:cubicBezTo>
                  <a:cubicBezTo>
                    <a:pt x="9856" y="1480"/>
                    <a:pt x="9856" y="1480"/>
                    <a:pt x="9823" y="1339"/>
                  </a:cubicBezTo>
                  <a:cubicBezTo>
                    <a:pt x="9690" y="1413"/>
                    <a:pt x="9559" y="1495"/>
                    <a:pt x="9421" y="1560"/>
                  </a:cubicBezTo>
                  <a:cubicBezTo>
                    <a:pt x="9306" y="1613"/>
                    <a:pt x="9203" y="1662"/>
                    <a:pt x="9051" y="1654"/>
                  </a:cubicBezTo>
                  <a:cubicBezTo>
                    <a:pt x="8883" y="1644"/>
                    <a:pt x="8638" y="1660"/>
                    <a:pt x="8588" y="1941"/>
                  </a:cubicBezTo>
                  <a:cubicBezTo>
                    <a:pt x="8398" y="1837"/>
                    <a:pt x="8233" y="1837"/>
                    <a:pt x="8062" y="1940"/>
                  </a:cubicBezTo>
                  <a:cubicBezTo>
                    <a:pt x="7998" y="1980"/>
                    <a:pt x="7901" y="1969"/>
                    <a:pt x="7819" y="1981"/>
                  </a:cubicBezTo>
                  <a:cubicBezTo>
                    <a:pt x="7810" y="1982"/>
                    <a:pt x="7796" y="1972"/>
                    <a:pt x="7789" y="1975"/>
                  </a:cubicBezTo>
                  <a:cubicBezTo>
                    <a:pt x="7680" y="2003"/>
                    <a:pt x="7560" y="2014"/>
                    <a:pt x="7462" y="2068"/>
                  </a:cubicBezTo>
                  <a:cubicBezTo>
                    <a:pt x="7368" y="2118"/>
                    <a:pt x="7299" y="2171"/>
                    <a:pt x="7175" y="2149"/>
                  </a:cubicBezTo>
                  <a:cubicBezTo>
                    <a:pt x="7077" y="2132"/>
                    <a:pt x="6966" y="2201"/>
                    <a:pt x="6840" y="2237"/>
                  </a:cubicBezTo>
                  <a:cubicBezTo>
                    <a:pt x="6831" y="2222"/>
                    <a:pt x="6804" y="2175"/>
                    <a:pt x="6758" y="2091"/>
                  </a:cubicBezTo>
                  <a:cubicBezTo>
                    <a:pt x="6726" y="2176"/>
                    <a:pt x="6721" y="2256"/>
                    <a:pt x="6684" y="2278"/>
                  </a:cubicBezTo>
                  <a:cubicBezTo>
                    <a:pt x="6640" y="2303"/>
                    <a:pt x="6560" y="2252"/>
                    <a:pt x="6510" y="2272"/>
                  </a:cubicBezTo>
                  <a:cubicBezTo>
                    <a:pt x="6080" y="2446"/>
                    <a:pt x="5616" y="2451"/>
                    <a:pt x="5170" y="2550"/>
                  </a:cubicBezTo>
                  <a:cubicBezTo>
                    <a:pt x="5085" y="2569"/>
                    <a:pt x="4933" y="2569"/>
                    <a:pt x="4926" y="2600"/>
                  </a:cubicBezTo>
                  <a:cubicBezTo>
                    <a:pt x="4882" y="2817"/>
                    <a:pt x="4777" y="2529"/>
                    <a:pt x="4728" y="2631"/>
                  </a:cubicBezTo>
                  <a:cubicBezTo>
                    <a:pt x="4716" y="2654"/>
                    <a:pt x="4670" y="2664"/>
                    <a:pt x="4665" y="2686"/>
                  </a:cubicBezTo>
                  <a:cubicBezTo>
                    <a:pt x="4617" y="2928"/>
                    <a:pt x="4423" y="2916"/>
                    <a:pt x="4248" y="2933"/>
                  </a:cubicBezTo>
                  <a:cubicBezTo>
                    <a:pt x="4102" y="2947"/>
                    <a:pt x="3955" y="2951"/>
                    <a:pt x="3799" y="2959"/>
                  </a:cubicBezTo>
                  <a:cubicBezTo>
                    <a:pt x="3797" y="2983"/>
                    <a:pt x="3794" y="3029"/>
                    <a:pt x="3790" y="3100"/>
                  </a:cubicBezTo>
                  <a:cubicBezTo>
                    <a:pt x="3676" y="3035"/>
                    <a:pt x="3597" y="3091"/>
                    <a:pt x="3497" y="3132"/>
                  </a:cubicBezTo>
                  <a:cubicBezTo>
                    <a:pt x="3323" y="3204"/>
                    <a:pt x="3121" y="3209"/>
                    <a:pt x="2917" y="3244"/>
                  </a:cubicBezTo>
                  <a:cubicBezTo>
                    <a:pt x="2893" y="3311"/>
                    <a:pt x="2863" y="3402"/>
                    <a:pt x="2831" y="3498"/>
                  </a:cubicBezTo>
                  <a:cubicBezTo>
                    <a:pt x="2735" y="3483"/>
                    <a:pt x="2637" y="3470"/>
                    <a:pt x="2534" y="3454"/>
                  </a:cubicBezTo>
                  <a:cubicBezTo>
                    <a:pt x="2425" y="3564"/>
                    <a:pt x="2396" y="3855"/>
                    <a:pt x="2148" y="3627"/>
                  </a:cubicBezTo>
                  <a:cubicBezTo>
                    <a:pt x="2045" y="3689"/>
                    <a:pt x="1930" y="3737"/>
                    <a:pt x="1841" y="3814"/>
                  </a:cubicBezTo>
                  <a:cubicBezTo>
                    <a:pt x="1726" y="3913"/>
                    <a:pt x="1738" y="3902"/>
                    <a:pt x="1518" y="3878"/>
                  </a:cubicBezTo>
                  <a:cubicBezTo>
                    <a:pt x="1417" y="3868"/>
                    <a:pt x="1281" y="3925"/>
                    <a:pt x="1203" y="3998"/>
                  </a:cubicBezTo>
                  <a:cubicBezTo>
                    <a:pt x="1134" y="4061"/>
                    <a:pt x="1107" y="4113"/>
                    <a:pt x="1004" y="4065"/>
                  </a:cubicBezTo>
                  <a:cubicBezTo>
                    <a:pt x="971" y="4049"/>
                    <a:pt x="890" y="4101"/>
                    <a:pt x="848" y="4140"/>
                  </a:cubicBezTo>
                  <a:cubicBezTo>
                    <a:pt x="720" y="4258"/>
                    <a:pt x="583" y="4248"/>
                    <a:pt x="440" y="4178"/>
                  </a:cubicBezTo>
                  <a:cubicBezTo>
                    <a:pt x="339" y="4128"/>
                    <a:pt x="239" y="4074"/>
                    <a:pt x="143" y="4010"/>
                  </a:cubicBezTo>
                  <a:cubicBezTo>
                    <a:pt x="74" y="3963"/>
                    <a:pt x="1" y="3903"/>
                    <a:pt x="79" y="3804"/>
                  </a:cubicBezTo>
                  <a:lnTo>
                    <a:pt x="267" y="3444"/>
                  </a:lnTo>
                  <a:cubicBezTo>
                    <a:pt x="262" y="3407"/>
                    <a:pt x="256" y="3371"/>
                    <a:pt x="250" y="3321"/>
                  </a:cubicBezTo>
                  <a:cubicBezTo>
                    <a:pt x="362" y="3326"/>
                    <a:pt x="465" y="3331"/>
                    <a:pt x="579" y="3338"/>
                  </a:cubicBezTo>
                  <a:cubicBezTo>
                    <a:pt x="570" y="3309"/>
                    <a:pt x="550" y="3261"/>
                    <a:pt x="554" y="3259"/>
                  </a:cubicBezTo>
                  <a:cubicBezTo>
                    <a:pt x="877" y="3091"/>
                    <a:pt x="1091" y="2732"/>
                    <a:pt x="1503" y="2714"/>
                  </a:cubicBezTo>
                  <a:cubicBezTo>
                    <a:pt x="1568" y="2711"/>
                    <a:pt x="1635" y="2649"/>
                    <a:pt x="1691" y="2603"/>
                  </a:cubicBezTo>
                  <a:cubicBezTo>
                    <a:pt x="1945" y="2394"/>
                    <a:pt x="1944" y="2392"/>
                    <a:pt x="2162" y="2589"/>
                  </a:cubicBezTo>
                  <a:cubicBezTo>
                    <a:pt x="2139" y="2376"/>
                    <a:pt x="2328" y="2267"/>
                    <a:pt x="2449" y="2236"/>
                  </a:cubicBezTo>
                  <a:cubicBezTo>
                    <a:pt x="2707" y="2170"/>
                    <a:pt x="2934" y="2043"/>
                    <a:pt x="3178" y="1956"/>
                  </a:cubicBezTo>
                  <a:cubicBezTo>
                    <a:pt x="3293" y="1914"/>
                    <a:pt x="3457" y="1743"/>
                    <a:pt x="3573" y="2011"/>
                  </a:cubicBezTo>
                  <a:cubicBezTo>
                    <a:pt x="3747" y="1700"/>
                    <a:pt x="4004" y="1586"/>
                    <a:pt x="4315" y="1558"/>
                  </a:cubicBezTo>
                  <a:cubicBezTo>
                    <a:pt x="4445" y="1545"/>
                    <a:pt x="4572" y="1506"/>
                    <a:pt x="4697" y="1465"/>
                  </a:cubicBezTo>
                  <a:cubicBezTo>
                    <a:pt x="4983" y="1371"/>
                    <a:pt x="5267" y="1261"/>
                    <a:pt x="5555" y="1174"/>
                  </a:cubicBezTo>
                  <a:cubicBezTo>
                    <a:pt x="5926" y="1064"/>
                    <a:pt x="6301" y="965"/>
                    <a:pt x="6691" y="951"/>
                  </a:cubicBezTo>
                  <a:cubicBezTo>
                    <a:pt x="6865" y="784"/>
                    <a:pt x="7081" y="866"/>
                    <a:pt x="7281" y="849"/>
                  </a:cubicBezTo>
                  <a:cubicBezTo>
                    <a:pt x="7341" y="844"/>
                    <a:pt x="7424" y="825"/>
                    <a:pt x="7454" y="783"/>
                  </a:cubicBezTo>
                  <a:cubicBezTo>
                    <a:pt x="7561" y="633"/>
                    <a:pt x="7727" y="680"/>
                    <a:pt x="7881" y="611"/>
                  </a:cubicBezTo>
                  <a:lnTo>
                    <a:pt x="7881" y="871"/>
                  </a:lnTo>
                  <a:cubicBezTo>
                    <a:pt x="7933" y="867"/>
                    <a:pt x="7984" y="862"/>
                    <a:pt x="8035" y="858"/>
                  </a:cubicBezTo>
                  <a:cubicBezTo>
                    <a:pt x="8074" y="756"/>
                    <a:pt x="8086" y="618"/>
                    <a:pt x="8156" y="569"/>
                  </a:cubicBezTo>
                  <a:cubicBezTo>
                    <a:pt x="8258" y="498"/>
                    <a:pt x="8404" y="491"/>
                    <a:pt x="8532" y="461"/>
                  </a:cubicBezTo>
                  <a:cubicBezTo>
                    <a:pt x="8589" y="448"/>
                    <a:pt x="8677" y="469"/>
                    <a:pt x="8704" y="436"/>
                  </a:cubicBezTo>
                  <a:cubicBezTo>
                    <a:pt x="8795" y="325"/>
                    <a:pt x="8912" y="356"/>
                    <a:pt x="9024" y="336"/>
                  </a:cubicBezTo>
                  <a:cubicBezTo>
                    <a:pt x="9088" y="324"/>
                    <a:pt x="9171" y="303"/>
                    <a:pt x="9208" y="258"/>
                  </a:cubicBezTo>
                  <a:cubicBezTo>
                    <a:pt x="9332" y="106"/>
                    <a:pt x="9491" y="273"/>
                    <a:pt x="9619" y="198"/>
                  </a:cubicBezTo>
                  <a:cubicBezTo>
                    <a:pt x="9639" y="232"/>
                    <a:pt x="9657" y="266"/>
                    <a:pt x="9683" y="311"/>
                  </a:cubicBezTo>
                  <a:cubicBezTo>
                    <a:pt x="9744" y="229"/>
                    <a:pt x="9779" y="134"/>
                    <a:pt x="9844" y="105"/>
                  </a:cubicBezTo>
                  <a:cubicBezTo>
                    <a:pt x="9899" y="80"/>
                    <a:pt x="9989" y="133"/>
                    <a:pt x="10077" y="154"/>
                  </a:cubicBezTo>
                  <a:cubicBezTo>
                    <a:pt x="10090" y="115"/>
                    <a:pt x="10107" y="58"/>
                    <a:pt x="10124" y="0"/>
                  </a:cubicBezTo>
                  <a:cubicBezTo>
                    <a:pt x="10205" y="12"/>
                    <a:pt x="10295" y="29"/>
                    <a:pt x="10398" y="50"/>
                  </a:cubicBezTo>
                  <a:close/>
                  <a:moveTo>
                    <a:pt x="7404" y="899"/>
                  </a:moveTo>
                  <a:cubicBezTo>
                    <a:pt x="7328" y="934"/>
                    <a:pt x="7264" y="961"/>
                    <a:pt x="7168" y="1006"/>
                  </a:cubicBezTo>
                  <a:cubicBezTo>
                    <a:pt x="7362" y="1095"/>
                    <a:pt x="7362" y="1095"/>
                    <a:pt x="7404" y="899"/>
                  </a:cubicBezTo>
                  <a:close/>
                  <a:moveTo>
                    <a:pt x="8969" y="642"/>
                  </a:moveTo>
                  <a:cubicBezTo>
                    <a:pt x="8752" y="477"/>
                    <a:pt x="8661" y="655"/>
                    <a:pt x="8498" y="686"/>
                  </a:cubicBezTo>
                  <a:cubicBezTo>
                    <a:pt x="8701" y="825"/>
                    <a:pt x="8786" y="633"/>
                    <a:pt x="8969" y="642"/>
                  </a:cubicBezTo>
                  <a:close/>
                  <a:moveTo>
                    <a:pt x="9365" y="726"/>
                  </a:moveTo>
                  <a:cubicBezTo>
                    <a:pt x="9328" y="683"/>
                    <a:pt x="9294" y="639"/>
                    <a:pt x="9257" y="595"/>
                  </a:cubicBezTo>
                  <a:cubicBezTo>
                    <a:pt x="9227" y="628"/>
                    <a:pt x="9196" y="663"/>
                    <a:pt x="9164" y="696"/>
                  </a:cubicBezTo>
                  <a:lnTo>
                    <a:pt x="9317" y="783"/>
                  </a:lnTo>
                  <a:cubicBezTo>
                    <a:pt x="9332" y="764"/>
                    <a:pt x="9348" y="746"/>
                    <a:pt x="9365" y="726"/>
                  </a:cubicBezTo>
                  <a:close/>
                  <a:moveTo>
                    <a:pt x="10011" y="267"/>
                  </a:moveTo>
                  <a:cubicBezTo>
                    <a:pt x="9801" y="388"/>
                    <a:pt x="9801" y="388"/>
                    <a:pt x="9942" y="578"/>
                  </a:cubicBezTo>
                  <a:cubicBezTo>
                    <a:pt x="9963" y="488"/>
                    <a:pt x="9983" y="391"/>
                    <a:pt x="10011" y="2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7014833" y="1596160"/>
              <a:ext cx="410637" cy="144099"/>
            </a:xfrm>
            <a:custGeom>
              <a:rect b="b" l="l" r="r" t="t"/>
              <a:pathLst>
                <a:path extrusionOk="0" h="3406" w="9706">
                  <a:moveTo>
                    <a:pt x="7155" y="386"/>
                  </a:moveTo>
                  <a:cubicBezTo>
                    <a:pt x="7293" y="327"/>
                    <a:pt x="7413" y="192"/>
                    <a:pt x="7581" y="302"/>
                  </a:cubicBezTo>
                  <a:cubicBezTo>
                    <a:pt x="7695" y="191"/>
                    <a:pt x="7829" y="201"/>
                    <a:pt x="7976" y="208"/>
                  </a:cubicBezTo>
                  <a:cubicBezTo>
                    <a:pt x="8055" y="214"/>
                    <a:pt x="8139" y="119"/>
                    <a:pt x="8247" y="53"/>
                  </a:cubicBezTo>
                  <a:cubicBezTo>
                    <a:pt x="8236" y="175"/>
                    <a:pt x="8226" y="271"/>
                    <a:pt x="8213" y="415"/>
                  </a:cubicBezTo>
                  <a:cubicBezTo>
                    <a:pt x="8331" y="350"/>
                    <a:pt x="8415" y="305"/>
                    <a:pt x="8498" y="261"/>
                  </a:cubicBezTo>
                  <a:cubicBezTo>
                    <a:pt x="8503" y="262"/>
                    <a:pt x="8505" y="264"/>
                    <a:pt x="8509" y="265"/>
                  </a:cubicBezTo>
                  <a:lnTo>
                    <a:pt x="8513" y="261"/>
                  </a:lnTo>
                  <a:cubicBezTo>
                    <a:pt x="8558" y="327"/>
                    <a:pt x="8605" y="395"/>
                    <a:pt x="8686" y="512"/>
                  </a:cubicBezTo>
                  <a:cubicBezTo>
                    <a:pt x="8712" y="331"/>
                    <a:pt x="8727" y="225"/>
                    <a:pt x="8740" y="120"/>
                  </a:cubicBezTo>
                  <a:cubicBezTo>
                    <a:pt x="8722" y="110"/>
                    <a:pt x="8704" y="100"/>
                    <a:pt x="8687" y="90"/>
                  </a:cubicBezTo>
                  <a:cubicBezTo>
                    <a:pt x="8629" y="147"/>
                    <a:pt x="8571" y="203"/>
                    <a:pt x="8513" y="261"/>
                  </a:cubicBezTo>
                  <a:cubicBezTo>
                    <a:pt x="8511" y="259"/>
                    <a:pt x="8510" y="256"/>
                    <a:pt x="8509" y="254"/>
                  </a:cubicBezTo>
                  <a:cubicBezTo>
                    <a:pt x="8506" y="255"/>
                    <a:pt x="8503" y="259"/>
                    <a:pt x="8498" y="260"/>
                  </a:cubicBezTo>
                  <a:cubicBezTo>
                    <a:pt x="8311" y="201"/>
                    <a:pt x="8408" y="105"/>
                    <a:pt x="8456" y="31"/>
                  </a:cubicBezTo>
                  <a:cubicBezTo>
                    <a:pt x="8617" y="21"/>
                    <a:pt x="8757" y="11"/>
                    <a:pt x="8913" y="0"/>
                  </a:cubicBezTo>
                  <a:cubicBezTo>
                    <a:pt x="8889" y="100"/>
                    <a:pt x="8862" y="217"/>
                    <a:pt x="8837" y="322"/>
                  </a:cubicBezTo>
                  <a:cubicBezTo>
                    <a:pt x="9019" y="374"/>
                    <a:pt x="9163" y="415"/>
                    <a:pt x="9306" y="454"/>
                  </a:cubicBezTo>
                  <a:cubicBezTo>
                    <a:pt x="9436" y="491"/>
                    <a:pt x="9601" y="438"/>
                    <a:pt x="9706" y="604"/>
                  </a:cubicBezTo>
                  <a:cubicBezTo>
                    <a:pt x="9561" y="665"/>
                    <a:pt x="9405" y="426"/>
                    <a:pt x="9309" y="660"/>
                  </a:cubicBezTo>
                  <a:cubicBezTo>
                    <a:pt x="9332" y="703"/>
                    <a:pt x="9366" y="765"/>
                    <a:pt x="9413" y="849"/>
                  </a:cubicBezTo>
                  <a:cubicBezTo>
                    <a:pt x="9330" y="840"/>
                    <a:pt x="9273" y="835"/>
                    <a:pt x="9160" y="823"/>
                  </a:cubicBezTo>
                  <a:cubicBezTo>
                    <a:pt x="9231" y="889"/>
                    <a:pt x="9268" y="922"/>
                    <a:pt x="9332" y="983"/>
                  </a:cubicBezTo>
                  <a:cubicBezTo>
                    <a:pt x="9269" y="1052"/>
                    <a:pt x="9216" y="1165"/>
                    <a:pt x="9138" y="1189"/>
                  </a:cubicBezTo>
                  <a:cubicBezTo>
                    <a:pt x="8904" y="1262"/>
                    <a:pt x="8659" y="1301"/>
                    <a:pt x="8418" y="1350"/>
                  </a:cubicBezTo>
                  <a:cubicBezTo>
                    <a:pt x="8307" y="1372"/>
                    <a:pt x="8195" y="1386"/>
                    <a:pt x="8074" y="1406"/>
                  </a:cubicBezTo>
                  <a:cubicBezTo>
                    <a:pt x="8053" y="1465"/>
                    <a:pt x="8030" y="1529"/>
                    <a:pt x="8010" y="1585"/>
                  </a:cubicBezTo>
                  <a:cubicBezTo>
                    <a:pt x="7923" y="1558"/>
                    <a:pt x="7815" y="1491"/>
                    <a:pt x="7783" y="1517"/>
                  </a:cubicBezTo>
                  <a:cubicBezTo>
                    <a:pt x="7591" y="1668"/>
                    <a:pt x="7394" y="1594"/>
                    <a:pt x="7190" y="1552"/>
                  </a:cubicBezTo>
                  <a:cubicBezTo>
                    <a:pt x="7088" y="1707"/>
                    <a:pt x="6950" y="1827"/>
                    <a:pt x="6769" y="1787"/>
                  </a:cubicBezTo>
                  <a:cubicBezTo>
                    <a:pt x="6572" y="1744"/>
                    <a:pt x="6410" y="1928"/>
                    <a:pt x="6220" y="1840"/>
                  </a:cubicBezTo>
                  <a:cubicBezTo>
                    <a:pt x="6206" y="1835"/>
                    <a:pt x="6175" y="1845"/>
                    <a:pt x="6165" y="1859"/>
                  </a:cubicBezTo>
                  <a:cubicBezTo>
                    <a:pt x="5968" y="2163"/>
                    <a:pt x="5626" y="2077"/>
                    <a:pt x="5345" y="2158"/>
                  </a:cubicBezTo>
                  <a:cubicBezTo>
                    <a:pt x="5138" y="2219"/>
                    <a:pt x="4878" y="2186"/>
                    <a:pt x="4719" y="2301"/>
                  </a:cubicBezTo>
                  <a:cubicBezTo>
                    <a:pt x="4586" y="2397"/>
                    <a:pt x="4455" y="2354"/>
                    <a:pt x="4335" y="2417"/>
                  </a:cubicBezTo>
                  <a:cubicBezTo>
                    <a:pt x="4206" y="2486"/>
                    <a:pt x="4030" y="2479"/>
                    <a:pt x="3915" y="2562"/>
                  </a:cubicBezTo>
                  <a:cubicBezTo>
                    <a:pt x="3819" y="2631"/>
                    <a:pt x="3763" y="2630"/>
                    <a:pt x="3663" y="2604"/>
                  </a:cubicBezTo>
                  <a:cubicBezTo>
                    <a:pt x="3621" y="2592"/>
                    <a:pt x="3553" y="2713"/>
                    <a:pt x="3498" y="2713"/>
                  </a:cubicBezTo>
                  <a:cubicBezTo>
                    <a:pt x="3128" y="2707"/>
                    <a:pt x="2803" y="2869"/>
                    <a:pt x="2458" y="2954"/>
                  </a:cubicBezTo>
                  <a:cubicBezTo>
                    <a:pt x="2245" y="3007"/>
                    <a:pt x="2018" y="3002"/>
                    <a:pt x="1820" y="3021"/>
                  </a:cubicBezTo>
                  <a:cubicBezTo>
                    <a:pt x="1719" y="3172"/>
                    <a:pt x="1548" y="3156"/>
                    <a:pt x="1402" y="3197"/>
                  </a:cubicBezTo>
                  <a:cubicBezTo>
                    <a:pt x="1242" y="3239"/>
                    <a:pt x="1085" y="3322"/>
                    <a:pt x="930" y="3152"/>
                  </a:cubicBezTo>
                  <a:cubicBezTo>
                    <a:pt x="834" y="3296"/>
                    <a:pt x="741" y="3405"/>
                    <a:pt x="560" y="3324"/>
                  </a:cubicBezTo>
                  <a:cubicBezTo>
                    <a:pt x="505" y="3299"/>
                    <a:pt x="422" y="3334"/>
                    <a:pt x="354" y="3333"/>
                  </a:cubicBezTo>
                  <a:cubicBezTo>
                    <a:pt x="231" y="3330"/>
                    <a:pt x="138" y="3297"/>
                    <a:pt x="188" y="3142"/>
                  </a:cubicBezTo>
                  <a:cubicBezTo>
                    <a:pt x="197" y="3114"/>
                    <a:pt x="213" y="3064"/>
                    <a:pt x="206" y="3062"/>
                  </a:cubicBezTo>
                  <a:cubicBezTo>
                    <a:pt x="0" y="2955"/>
                    <a:pt x="65" y="2830"/>
                    <a:pt x="140" y="2662"/>
                  </a:cubicBezTo>
                  <a:cubicBezTo>
                    <a:pt x="183" y="2564"/>
                    <a:pt x="187" y="2501"/>
                    <a:pt x="308" y="2501"/>
                  </a:cubicBezTo>
                  <a:cubicBezTo>
                    <a:pt x="345" y="2501"/>
                    <a:pt x="385" y="2438"/>
                    <a:pt x="419" y="2402"/>
                  </a:cubicBezTo>
                  <a:cubicBezTo>
                    <a:pt x="598" y="2220"/>
                    <a:pt x="804" y="2126"/>
                    <a:pt x="1062" y="2068"/>
                  </a:cubicBezTo>
                  <a:cubicBezTo>
                    <a:pt x="1288" y="2017"/>
                    <a:pt x="1516" y="1927"/>
                    <a:pt x="1745" y="1855"/>
                  </a:cubicBezTo>
                  <a:cubicBezTo>
                    <a:pt x="2162" y="1725"/>
                    <a:pt x="2560" y="1547"/>
                    <a:pt x="2997" y="1460"/>
                  </a:cubicBezTo>
                  <a:cubicBezTo>
                    <a:pt x="3432" y="1373"/>
                    <a:pt x="3849" y="1192"/>
                    <a:pt x="4294" y="1045"/>
                  </a:cubicBezTo>
                  <a:cubicBezTo>
                    <a:pt x="4355" y="1076"/>
                    <a:pt x="4439" y="1119"/>
                    <a:pt x="4523" y="1163"/>
                  </a:cubicBezTo>
                  <a:cubicBezTo>
                    <a:pt x="4587" y="1003"/>
                    <a:pt x="4628" y="1072"/>
                    <a:pt x="4825" y="959"/>
                  </a:cubicBezTo>
                  <a:cubicBezTo>
                    <a:pt x="5032" y="840"/>
                    <a:pt x="5263" y="874"/>
                    <a:pt x="5450" y="749"/>
                  </a:cubicBezTo>
                  <a:cubicBezTo>
                    <a:pt x="5483" y="725"/>
                    <a:pt x="5523" y="683"/>
                    <a:pt x="5555" y="687"/>
                  </a:cubicBezTo>
                  <a:cubicBezTo>
                    <a:pt x="5785" y="715"/>
                    <a:pt x="5973" y="673"/>
                    <a:pt x="6192" y="546"/>
                  </a:cubicBezTo>
                  <a:cubicBezTo>
                    <a:pt x="6415" y="417"/>
                    <a:pt x="6731" y="449"/>
                    <a:pt x="7006" y="411"/>
                  </a:cubicBezTo>
                  <a:cubicBezTo>
                    <a:pt x="7058" y="405"/>
                    <a:pt x="7112" y="405"/>
                    <a:pt x="7155" y="386"/>
                  </a:cubicBezTo>
                  <a:close/>
                  <a:moveTo>
                    <a:pt x="4336" y="1249"/>
                  </a:moveTo>
                  <a:cubicBezTo>
                    <a:pt x="4320" y="1239"/>
                    <a:pt x="4305" y="1228"/>
                    <a:pt x="4289" y="1217"/>
                  </a:cubicBezTo>
                  <a:cubicBezTo>
                    <a:pt x="4242" y="1270"/>
                    <a:pt x="4195" y="1323"/>
                    <a:pt x="4148" y="1375"/>
                  </a:cubicBezTo>
                  <a:cubicBezTo>
                    <a:pt x="4167" y="1391"/>
                    <a:pt x="4185" y="1408"/>
                    <a:pt x="4205" y="1423"/>
                  </a:cubicBezTo>
                  <a:cubicBezTo>
                    <a:pt x="4247" y="1366"/>
                    <a:pt x="4292" y="1308"/>
                    <a:pt x="4336" y="1249"/>
                  </a:cubicBezTo>
                  <a:close/>
                  <a:moveTo>
                    <a:pt x="6046" y="1057"/>
                  </a:moveTo>
                  <a:cubicBezTo>
                    <a:pt x="6023" y="1042"/>
                    <a:pt x="5999" y="1026"/>
                    <a:pt x="5976" y="1012"/>
                  </a:cubicBezTo>
                  <a:cubicBezTo>
                    <a:pt x="5918" y="1069"/>
                    <a:pt x="5796" y="1100"/>
                    <a:pt x="5930" y="1257"/>
                  </a:cubicBezTo>
                  <a:cubicBezTo>
                    <a:pt x="5975" y="1181"/>
                    <a:pt x="6011" y="1118"/>
                    <a:pt x="6046" y="1057"/>
                  </a:cubicBezTo>
                  <a:close/>
                  <a:moveTo>
                    <a:pt x="7617" y="1255"/>
                  </a:moveTo>
                  <a:cubicBezTo>
                    <a:pt x="7612" y="1259"/>
                    <a:pt x="7624" y="1291"/>
                    <a:pt x="7628" y="1311"/>
                  </a:cubicBezTo>
                  <a:cubicBezTo>
                    <a:pt x="7678" y="1296"/>
                    <a:pt x="7727" y="1282"/>
                    <a:pt x="7777" y="1269"/>
                  </a:cubicBezTo>
                  <a:cubicBezTo>
                    <a:pt x="7768" y="1241"/>
                    <a:pt x="7759" y="1214"/>
                    <a:pt x="7748" y="1187"/>
                  </a:cubicBezTo>
                  <a:cubicBezTo>
                    <a:pt x="7704" y="1208"/>
                    <a:pt x="7659" y="1229"/>
                    <a:pt x="7617" y="12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7042757" y="1869813"/>
              <a:ext cx="402894" cy="159076"/>
            </a:xfrm>
            <a:custGeom>
              <a:rect b="b" l="l" r="r" t="t"/>
              <a:pathLst>
                <a:path extrusionOk="0" h="3760" w="9523">
                  <a:moveTo>
                    <a:pt x="9232" y="306"/>
                  </a:moveTo>
                  <a:cubicBezTo>
                    <a:pt x="9194" y="365"/>
                    <a:pt x="9161" y="420"/>
                    <a:pt x="9108" y="503"/>
                  </a:cubicBezTo>
                  <a:cubicBezTo>
                    <a:pt x="9240" y="522"/>
                    <a:pt x="9348" y="538"/>
                    <a:pt x="9460" y="554"/>
                  </a:cubicBezTo>
                  <a:cubicBezTo>
                    <a:pt x="9522" y="720"/>
                    <a:pt x="9499" y="862"/>
                    <a:pt x="9368" y="986"/>
                  </a:cubicBezTo>
                  <a:cubicBezTo>
                    <a:pt x="9331" y="1022"/>
                    <a:pt x="9296" y="1064"/>
                    <a:pt x="9276" y="1111"/>
                  </a:cubicBezTo>
                  <a:cubicBezTo>
                    <a:pt x="9210" y="1267"/>
                    <a:pt x="9079" y="1387"/>
                    <a:pt x="8925" y="1420"/>
                  </a:cubicBezTo>
                  <a:cubicBezTo>
                    <a:pt x="8801" y="1446"/>
                    <a:pt x="8678" y="1480"/>
                    <a:pt x="8553" y="1494"/>
                  </a:cubicBezTo>
                  <a:cubicBezTo>
                    <a:pt x="8468" y="1504"/>
                    <a:pt x="8378" y="1486"/>
                    <a:pt x="8290" y="1481"/>
                  </a:cubicBezTo>
                  <a:cubicBezTo>
                    <a:pt x="8298" y="1628"/>
                    <a:pt x="8177" y="1543"/>
                    <a:pt x="8138" y="1571"/>
                  </a:cubicBezTo>
                  <a:cubicBezTo>
                    <a:pt x="8062" y="1627"/>
                    <a:pt x="8004" y="1640"/>
                    <a:pt x="7915" y="1625"/>
                  </a:cubicBezTo>
                  <a:cubicBezTo>
                    <a:pt x="7707" y="1586"/>
                    <a:pt x="7532" y="1629"/>
                    <a:pt x="7463" y="1877"/>
                  </a:cubicBezTo>
                  <a:cubicBezTo>
                    <a:pt x="7402" y="1831"/>
                    <a:pt x="7362" y="1801"/>
                    <a:pt x="7322" y="1773"/>
                  </a:cubicBezTo>
                  <a:cubicBezTo>
                    <a:pt x="7229" y="1926"/>
                    <a:pt x="7002" y="1721"/>
                    <a:pt x="6927" y="1921"/>
                  </a:cubicBezTo>
                  <a:cubicBezTo>
                    <a:pt x="6920" y="1937"/>
                    <a:pt x="6890" y="1962"/>
                    <a:pt x="6885" y="1960"/>
                  </a:cubicBezTo>
                  <a:cubicBezTo>
                    <a:pt x="6686" y="1846"/>
                    <a:pt x="6546" y="1966"/>
                    <a:pt x="6407" y="2082"/>
                  </a:cubicBezTo>
                  <a:cubicBezTo>
                    <a:pt x="6401" y="2088"/>
                    <a:pt x="6385" y="2093"/>
                    <a:pt x="6377" y="2088"/>
                  </a:cubicBezTo>
                  <a:cubicBezTo>
                    <a:pt x="6040" y="1950"/>
                    <a:pt x="5788" y="2354"/>
                    <a:pt x="5455" y="2234"/>
                  </a:cubicBezTo>
                  <a:cubicBezTo>
                    <a:pt x="5191" y="2408"/>
                    <a:pt x="4874" y="2388"/>
                    <a:pt x="4585" y="2473"/>
                  </a:cubicBezTo>
                  <a:cubicBezTo>
                    <a:pt x="4520" y="2493"/>
                    <a:pt x="4453" y="2507"/>
                    <a:pt x="4387" y="2518"/>
                  </a:cubicBezTo>
                  <a:cubicBezTo>
                    <a:pt x="4305" y="2530"/>
                    <a:pt x="4207" y="2526"/>
                    <a:pt x="4292" y="2654"/>
                  </a:cubicBezTo>
                  <a:cubicBezTo>
                    <a:pt x="4240" y="2681"/>
                    <a:pt x="4185" y="2734"/>
                    <a:pt x="4135" y="2731"/>
                  </a:cubicBezTo>
                  <a:cubicBezTo>
                    <a:pt x="4010" y="2721"/>
                    <a:pt x="3908" y="2732"/>
                    <a:pt x="3842" y="2870"/>
                  </a:cubicBezTo>
                  <a:cubicBezTo>
                    <a:pt x="3774" y="2822"/>
                    <a:pt x="3716" y="2781"/>
                    <a:pt x="3646" y="2732"/>
                  </a:cubicBezTo>
                  <a:cubicBezTo>
                    <a:pt x="3504" y="2832"/>
                    <a:pt x="3410" y="3014"/>
                    <a:pt x="3176" y="2979"/>
                  </a:cubicBezTo>
                  <a:cubicBezTo>
                    <a:pt x="3007" y="2956"/>
                    <a:pt x="2857" y="3191"/>
                    <a:pt x="2647" y="3054"/>
                  </a:cubicBezTo>
                  <a:cubicBezTo>
                    <a:pt x="2613" y="3112"/>
                    <a:pt x="2583" y="3165"/>
                    <a:pt x="2545" y="3229"/>
                  </a:cubicBezTo>
                  <a:cubicBezTo>
                    <a:pt x="2484" y="3202"/>
                    <a:pt x="2421" y="3174"/>
                    <a:pt x="2382" y="3155"/>
                  </a:cubicBezTo>
                  <a:cubicBezTo>
                    <a:pt x="2332" y="3196"/>
                    <a:pt x="2296" y="3233"/>
                    <a:pt x="2254" y="3259"/>
                  </a:cubicBezTo>
                  <a:cubicBezTo>
                    <a:pt x="2233" y="3271"/>
                    <a:pt x="2199" y="3264"/>
                    <a:pt x="2171" y="3266"/>
                  </a:cubicBezTo>
                  <a:cubicBezTo>
                    <a:pt x="2186" y="3289"/>
                    <a:pt x="2216" y="3326"/>
                    <a:pt x="2212" y="3330"/>
                  </a:cubicBezTo>
                  <a:cubicBezTo>
                    <a:pt x="2171" y="3372"/>
                    <a:pt x="2126" y="3440"/>
                    <a:pt x="2081" y="3441"/>
                  </a:cubicBezTo>
                  <a:cubicBezTo>
                    <a:pt x="1992" y="3443"/>
                    <a:pt x="1900" y="3409"/>
                    <a:pt x="1794" y="3386"/>
                  </a:cubicBezTo>
                  <a:cubicBezTo>
                    <a:pt x="1717" y="3477"/>
                    <a:pt x="1648" y="3630"/>
                    <a:pt x="1458" y="3549"/>
                  </a:cubicBezTo>
                  <a:cubicBezTo>
                    <a:pt x="1424" y="3535"/>
                    <a:pt x="1367" y="3567"/>
                    <a:pt x="1324" y="3586"/>
                  </a:cubicBezTo>
                  <a:cubicBezTo>
                    <a:pt x="1286" y="3601"/>
                    <a:pt x="1256" y="3635"/>
                    <a:pt x="1218" y="3650"/>
                  </a:cubicBezTo>
                  <a:cubicBezTo>
                    <a:pt x="949" y="3760"/>
                    <a:pt x="812" y="3727"/>
                    <a:pt x="564" y="3467"/>
                  </a:cubicBezTo>
                  <a:cubicBezTo>
                    <a:pt x="585" y="3557"/>
                    <a:pt x="595" y="3594"/>
                    <a:pt x="610" y="3657"/>
                  </a:cubicBezTo>
                  <a:cubicBezTo>
                    <a:pt x="538" y="3662"/>
                    <a:pt x="451" y="3695"/>
                    <a:pt x="405" y="3665"/>
                  </a:cubicBezTo>
                  <a:cubicBezTo>
                    <a:pt x="282" y="3584"/>
                    <a:pt x="159" y="3490"/>
                    <a:pt x="69" y="3375"/>
                  </a:cubicBezTo>
                  <a:cubicBezTo>
                    <a:pt x="1" y="3291"/>
                    <a:pt x="72" y="3187"/>
                    <a:pt x="218" y="3102"/>
                  </a:cubicBezTo>
                  <a:cubicBezTo>
                    <a:pt x="352" y="3162"/>
                    <a:pt x="352" y="3162"/>
                    <a:pt x="472" y="3046"/>
                  </a:cubicBezTo>
                  <a:cubicBezTo>
                    <a:pt x="368" y="3068"/>
                    <a:pt x="293" y="3086"/>
                    <a:pt x="217" y="3102"/>
                  </a:cubicBezTo>
                  <a:cubicBezTo>
                    <a:pt x="259" y="3039"/>
                    <a:pt x="293" y="2935"/>
                    <a:pt x="347" y="2920"/>
                  </a:cubicBezTo>
                  <a:cubicBezTo>
                    <a:pt x="491" y="2882"/>
                    <a:pt x="496" y="2639"/>
                    <a:pt x="702" y="2697"/>
                  </a:cubicBezTo>
                  <a:cubicBezTo>
                    <a:pt x="726" y="2703"/>
                    <a:pt x="789" y="2578"/>
                    <a:pt x="835" y="2513"/>
                  </a:cubicBezTo>
                  <a:cubicBezTo>
                    <a:pt x="1018" y="2466"/>
                    <a:pt x="1263" y="2567"/>
                    <a:pt x="1377" y="2311"/>
                  </a:cubicBezTo>
                  <a:cubicBezTo>
                    <a:pt x="1572" y="2462"/>
                    <a:pt x="1696" y="2104"/>
                    <a:pt x="1894" y="2237"/>
                  </a:cubicBezTo>
                  <a:cubicBezTo>
                    <a:pt x="1920" y="2254"/>
                    <a:pt x="2005" y="2239"/>
                    <a:pt x="2012" y="2222"/>
                  </a:cubicBezTo>
                  <a:cubicBezTo>
                    <a:pt x="2080" y="2020"/>
                    <a:pt x="2296" y="2031"/>
                    <a:pt x="2435" y="1953"/>
                  </a:cubicBezTo>
                  <a:cubicBezTo>
                    <a:pt x="2624" y="1847"/>
                    <a:pt x="2800" y="1664"/>
                    <a:pt x="3051" y="1690"/>
                  </a:cubicBezTo>
                  <a:cubicBezTo>
                    <a:pt x="3070" y="1693"/>
                    <a:pt x="3104" y="1703"/>
                    <a:pt x="3108" y="1698"/>
                  </a:cubicBezTo>
                  <a:cubicBezTo>
                    <a:pt x="3168" y="1585"/>
                    <a:pt x="3202" y="1478"/>
                    <a:pt x="3378" y="1598"/>
                  </a:cubicBezTo>
                  <a:cubicBezTo>
                    <a:pt x="3432" y="1635"/>
                    <a:pt x="3599" y="1510"/>
                    <a:pt x="3726" y="1455"/>
                  </a:cubicBezTo>
                  <a:cubicBezTo>
                    <a:pt x="3883" y="1587"/>
                    <a:pt x="4145" y="1633"/>
                    <a:pt x="4039" y="1943"/>
                  </a:cubicBezTo>
                  <a:cubicBezTo>
                    <a:pt x="4247" y="1780"/>
                    <a:pt x="4284" y="1577"/>
                    <a:pt x="4253" y="1352"/>
                  </a:cubicBezTo>
                  <a:lnTo>
                    <a:pt x="4254" y="1354"/>
                  </a:lnTo>
                  <a:cubicBezTo>
                    <a:pt x="4279" y="1399"/>
                    <a:pt x="4304" y="1442"/>
                    <a:pt x="4356" y="1538"/>
                  </a:cubicBezTo>
                  <a:cubicBezTo>
                    <a:pt x="4406" y="1398"/>
                    <a:pt x="4445" y="1340"/>
                    <a:pt x="4445" y="1284"/>
                  </a:cubicBezTo>
                  <a:cubicBezTo>
                    <a:pt x="4446" y="1139"/>
                    <a:pt x="4559" y="1084"/>
                    <a:pt x="4644" y="1115"/>
                  </a:cubicBezTo>
                  <a:cubicBezTo>
                    <a:pt x="4797" y="1171"/>
                    <a:pt x="4848" y="1052"/>
                    <a:pt x="4983" y="963"/>
                  </a:cubicBezTo>
                  <a:cubicBezTo>
                    <a:pt x="5014" y="1031"/>
                    <a:pt x="5049" y="1107"/>
                    <a:pt x="5082" y="1181"/>
                  </a:cubicBezTo>
                  <a:cubicBezTo>
                    <a:pt x="5170" y="1043"/>
                    <a:pt x="5198" y="936"/>
                    <a:pt x="5349" y="942"/>
                  </a:cubicBezTo>
                  <a:cubicBezTo>
                    <a:pt x="5443" y="947"/>
                    <a:pt x="5573" y="935"/>
                    <a:pt x="5625" y="877"/>
                  </a:cubicBezTo>
                  <a:cubicBezTo>
                    <a:pt x="5727" y="760"/>
                    <a:pt x="5825" y="869"/>
                    <a:pt x="5916" y="837"/>
                  </a:cubicBezTo>
                  <a:cubicBezTo>
                    <a:pt x="5920" y="903"/>
                    <a:pt x="5925" y="962"/>
                    <a:pt x="5930" y="1026"/>
                  </a:cubicBezTo>
                  <a:cubicBezTo>
                    <a:pt x="5954" y="1015"/>
                    <a:pt x="5983" y="1010"/>
                    <a:pt x="5984" y="1002"/>
                  </a:cubicBezTo>
                  <a:cubicBezTo>
                    <a:pt x="5995" y="919"/>
                    <a:pt x="6002" y="836"/>
                    <a:pt x="6011" y="749"/>
                  </a:cubicBezTo>
                  <a:cubicBezTo>
                    <a:pt x="6188" y="685"/>
                    <a:pt x="6420" y="786"/>
                    <a:pt x="6513" y="543"/>
                  </a:cubicBezTo>
                  <a:cubicBezTo>
                    <a:pt x="6617" y="592"/>
                    <a:pt x="6699" y="633"/>
                    <a:pt x="6795" y="680"/>
                  </a:cubicBezTo>
                  <a:cubicBezTo>
                    <a:pt x="6818" y="639"/>
                    <a:pt x="6848" y="560"/>
                    <a:pt x="6867" y="561"/>
                  </a:cubicBezTo>
                  <a:cubicBezTo>
                    <a:pt x="7057" y="581"/>
                    <a:pt x="7154" y="400"/>
                    <a:pt x="7326" y="362"/>
                  </a:cubicBezTo>
                  <a:cubicBezTo>
                    <a:pt x="7468" y="330"/>
                    <a:pt x="7553" y="361"/>
                    <a:pt x="7553" y="468"/>
                  </a:cubicBezTo>
                  <a:cubicBezTo>
                    <a:pt x="7553" y="650"/>
                    <a:pt x="7650" y="644"/>
                    <a:pt x="7765" y="638"/>
                  </a:cubicBezTo>
                  <a:cubicBezTo>
                    <a:pt x="7766" y="640"/>
                    <a:pt x="7766" y="643"/>
                    <a:pt x="7769" y="645"/>
                  </a:cubicBezTo>
                  <a:lnTo>
                    <a:pt x="7780" y="654"/>
                  </a:lnTo>
                  <a:cubicBezTo>
                    <a:pt x="7803" y="823"/>
                    <a:pt x="7808" y="823"/>
                    <a:pt x="7952" y="763"/>
                  </a:cubicBezTo>
                  <a:cubicBezTo>
                    <a:pt x="7888" y="723"/>
                    <a:pt x="7834" y="687"/>
                    <a:pt x="7780" y="654"/>
                  </a:cubicBezTo>
                  <a:cubicBezTo>
                    <a:pt x="7779" y="649"/>
                    <a:pt x="7779" y="643"/>
                    <a:pt x="7777" y="637"/>
                  </a:cubicBezTo>
                  <a:lnTo>
                    <a:pt x="7765" y="637"/>
                  </a:lnTo>
                  <a:cubicBezTo>
                    <a:pt x="7748" y="582"/>
                    <a:pt x="7729" y="526"/>
                    <a:pt x="7699" y="432"/>
                  </a:cubicBezTo>
                  <a:cubicBezTo>
                    <a:pt x="7817" y="463"/>
                    <a:pt x="7899" y="486"/>
                    <a:pt x="8053" y="528"/>
                  </a:cubicBezTo>
                  <a:cubicBezTo>
                    <a:pt x="7961" y="446"/>
                    <a:pt x="7910" y="420"/>
                    <a:pt x="7892" y="380"/>
                  </a:cubicBezTo>
                  <a:cubicBezTo>
                    <a:pt x="7876" y="341"/>
                    <a:pt x="7896" y="288"/>
                    <a:pt x="7900" y="241"/>
                  </a:cubicBezTo>
                  <a:cubicBezTo>
                    <a:pt x="7932" y="246"/>
                    <a:pt x="7964" y="254"/>
                    <a:pt x="7998" y="254"/>
                  </a:cubicBezTo>
                  <a:cubicBezTo>
                    <a:pt x="8027" y="254"/>
                    <a:pt x="8062" y="253"/>
                    <a:pt x="8086" y="238"/>
                  </a:cubicBezTo>
                  <a:cubicBezTo>
                    <a:pt x="8125" y="214"/>
                    <a:pt x="8157" y="179"/>
                    <a:pt x="8193" y="147"/>
                  </a:cubicBezTo>
                  <a:cubicBezTo>
                    <a:pt x="8202" y="179"/>
                    <a:pt x="8211" y="208"/>
                    <a:pt x="8220" y="240"/>
                  </a:cubicBezTo>
                  <a:cubicBezTo>
                    <a:pt x="8267" y="226"/>
                    <a:pt x="8350" y="216"/>
                    <a:pt x="8354" y="194"/>
                  </a:cubicBezTo>
                  <a:cubicBezTo>
                    <a:pt x="8384" y="33"/>
                    <a:pt x="8478" y="38"/>
                    <a:pt x="8613" y="53"/>
                  </a:cubicBezTo>
                  <a:cubicBezTo>
                    <a:pt x="8724" y="64"/>
                    <a:pt x="8842" y="21"/>
                    <a:pt x="8972" y="0"/>
                  </a:cubicBezTo>
                  <a:cubicBezTo>
                    <a:pt x="9050" y="283"/>
                    <a:pt x="8633" y="129"/>
                    <a:pt x="8618" y="327"/>
                  </a:cubicBezTo>
                  <a:cubicBezTo>
                    <a:pt x="8703" y="379"/>
                    <a:pt x="8781" y="426"/>
                    <a:pt x="8859" y="472"/>
                  </a:cubicBezTo>
                  <a:cubicBezTo>
                    <a:pt x="9006" y="516"/>
                    <a:pt x="8973" y="159"/>
                    <a:pt x="9232" y="306"/>
                  </a:cubicBezTo>
                  <a:close/>
                  <a:moveTo>
                    <a:pt x="3038" y="2675"/>
                  </a:moveTo>
                  <a:cubicBezTo>
                    <a:pt x="2885" y="2692"/>
                    <a:pt x="2788" y="2702"/>
                    <a:pt x="2669" y="2716"/>
                  </a:cubicBezTo>
                  <a:cubicBezTo>
                    <a:pt x="2687" y="2769"/>
                    <a:pt x="2703" y="2811"/>
                    <a:pt x="2728" y="2881"/>
                  </a:cubicBezTo>
                  <a:cubicBezTo>
                    <a:pt x="2832" y="2812"/>
                    <a:pt x="2914" y="2757"/>
                    <a:pt x="3038" y="2675"/>
                  </a:cubicBezTo>
                  <a:close/>
                  <a:moveTo>
                    <a:pt x="3708" y="1796"/>
                  </a:moveTo>
                  <a:lnTo>
                    <a:pt x="3650" y="1793"/>
                  </a:lnTo>
                  <a:lnTo>
                    <a:pt x="3650" y="2053"/>
                  </a:lnTo>
                  <a:cubicBezTo>
                    <a:pt x="3659" y="2053"/>
                    <a:pt x="3669" y="2054"/>
                    <a:pt x="3677" y="2054"/>
                  </a:cubicBezTo>
                  <a:cubicBezTo>
                    <a:pt x="3686" y="1968"/>
                    <a:pt x="3698" y="1882"/>
                    <a:pt x="3708" y="1796"/>
                  </a:cubicBezTo>
                  <a:close/>
                  <a:moveTo>
                    <a:pt x="5648" y="1226"/>
                  </a:moveTo>
                  <a:cubicBezTo>
                    <a:pt x="5662" y="1147"/>
                    <a:pt x="5671" y="1096"/>
                    <a:pt x="5690" y="993"/>
                  </a:cubicBezTo>
                  <a:cubicBezTo>
                    <a:pt x="5601" y="1050"/>
                    <a:pt x="5556" y="1080"/>
                    <a:pt x="5499" y="1116"/>
                  </a:cubicBezTo>
                  <a:cubicBezTo>
                    <a:pt x="5546" y="1152"/>
                    <a:pt x="5586" y="1180"/>
                    <a:pt x="5648" y="1226"/>
                  </a:cubicBezTo>
                  <a:close/>
                  <a:moveTo>
                    <a:pt x="5834" y="1320"/>
                  </a:moveTo>
                  <a:cubicBezTo>
                    <a:pt x="5764" y="1304"/>
                    <a:pt x="5695" y="1287"/>
                    <a:pt x="5625" y="1270"/>
                  </a:cubicBezTo>
                  <a:cubicBezTo>
                    <a:pt x="5623" y="1303"/>
                    <a:pt x="5620" y="1336"/>
                    <a:pt x="5618" y="1369"/>
                  </a:cubicBezTo>
                  <a:cubicBezTo>
                    <a:pt x="5686" y="1377"/>
                    <a:pt x="5753" y="1383"/>
                    <a:pt x="5821" y="1391"/>
                  </a:cubicBezTo>
                  <a:cubicBezTo>
                    <a:pt x="5825" y="1367"/>
                    <a:pt x="5828" y="1345"/>
                    <a:pt x="5834" y="1320"/>
                  </a:cubicBezTo>
                  <a:close/>
                  <a:moveTo>
                    <a:pt x="7307" y="652"/>
                  </a:moveTo>
                  <a:lnTo>
                    <a:pt x="6932" y="652"/>
                  </a:lnTo>
                  <a:cubicBezTo>
                    <a:pt x="6982" y="777"/>
                    <a:pt x="7024" y="878"/>
                    <a:pt x="7063" y="980"/>
                  </a:cubicBezTo>
                  <a:cubicBezTo>
                    <a:pt x="7114" y="813"/>
                    <a:pt x="7114" y="813"/>
                    <a:pt x="7307" y="6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6924250" y="1456034"/>
              <a:ext cx="400567" cy="120873"/>
            </a:xfrm>
            <a:custGeom>
              <a:rect b="b" l="l" r="r" t="t"/>
              <a:pathLst>
                <a:path extrusionOk="0" h="2857" w="9468">
                  <a:moveTo>
                    <a:pt x="136" y="2341"/>
                  </a:moveTo>
                  <a:cubicBezTo>
                    <a:pt x="137" y="2488"/>
                    <a:pt x="106" y="2635"/>
                    <a:pt x="83" y="2832"/>
                  </a:cubicBezTo>
                  <a:cubicBezTo>
                    <a:pt x="251" y="2832"/>
                    <a:pt x="401" y="2857"/>
                    <a:pt x="538" y="2828"/>
                  </a:cubicBezTo>
                  <a:cubicBezTo>
                    <a:pt x="961" y="2739"/>
                    <a:pt x="1412" y="2816"/>
                    <a:pt x="1817" y="2617"/>
                  </a:cubicBezTo>
                  <a:cubicBezTo>
                    <a:pt x="1854" y="2599"/>
                    <a:pt x="1917" y="2584"/>
                    <a:pt x="1939" y="2604"/>
                  </a:cubicBezTo>
                  <a:cubicBezTo>
                    <a:pt x="2086" y="2727"/>
                    <a:pt x="2163" y="2572"/>
                    <a:pt x="2262" y="2525"/>
                  </a:cubicBezTo>
                  <a:cubicBezTo>
                    <a:pt x="2327" y="2494"/>
                    <a:pt x="2381" y="2442"/>
                    <a:pt x="2436" y="2401"/>
                  </a:cubicBezTo>
                  <a:cubicBezTo>
                    <a:pt x="2622" y="2484"/>
                    <a:pt x="2618" y="2480"/>
                    <a:pt x="2811" y="2317"/>
                  </a:cubicBezTo>
                  <a:cubicBezTo>
                    <a:pt x="2851" y="2285"/>
                    <a:pt x="2935" y="2275"/>
                    <a:pt x="2983" y="2294"/>
                  </a:cubicBezTo>
                  <a:cubicBezTo>
                    <a:pt x="3069" y="2326"/>
                    <a:pt x="3140" y="2390"/>
                    <a:pt x="3169" y="2410"/>
                  </a:cubicBezTo>
                  <a:cubicBezTo>
                    <a:pt x="3290" y="2384"/>
                    <a:pt x="3399" y="2392"/>
                    <a:pt x="3449" y="2343"/>
                  </a:cubicBezTo>
                  <a:cubicBezTo>
                    <a:pt x="3634" y="2160"/>
                    <a:pt x="3864" y="2160"/>
                    <a:pt x="4096" y="2150"/>
                  </a:cubicBezTo>
                  <a:cubicBezTo>
                    <a:pt x="4278" y="2144"/>
                    <a:pt x="4446" y="2006"/>
                    <a:pt x="4639" y="2090"/>
                  </a:cubicBezTo>
                  <a:cubicBezTo>
                    <a:pt x="4845" y="1946"/>
                    <a:pt x="5097" y="1989"/>
                    <a:pt x="5321" y="1921"/>
                  </a:cubicBezTo>
                  <a:cubicBezTo>
                    <a:pt x="5386" y="1901"/>
                    <a:pt x="5495" y="1948"/>
                    <a:pt x="5528" y="1913"/>
                  </a:cubicBezTo>
                  <a:cubicBezTo>
                    <a:pt x="5675" y="1754"/>
                    <a:pt x="5867" y="1800"/>
                    <a:pt x="6043" y="1767"/>
                  </a:cubicBezTo>
                  <a:cubicBezTo>
                    <a:pt x="6527" y="1678"/>
                    <a:pt x="7013" y="1608"/>
                    <a:pt x="7491" y="1494"/>
                  </a:cubicBezTo>
                  <a:cubicBezTo>
                    <a:pt x="7711" y="1441"/>
                    <a:pt x="7914" y="1396"/>
                    <a:pt x="8114" y="1495"/>
                  </a:cubicBezTo>
                  <a:cubicBezTo>
                    <a:pt x="8309" y="1212"/>
                    <a:pt x="8665" y="1399"/>
                    <a:pt x="8880" y="1197"/>
                  </a:cubicBezTo>
                  <a:cubicBezTo>
                    <a:pt x="8932" y="1147"/>
                    <a:pt x="9046" y="1163"/>
                    <a:pt x="9144" y="1147"/>
                  </a:cubicBezTo>
                  <a:cubicBezTo>
                    <a:pt x="9136" y="1060"/>
                    <a:pt x="9129" y="970"/>
                    <a:pt x="9122" y="892"/>
                  </a:cubicBezTo>
                  <a:cubicBezTo>
                    <a:pt x="9218" y="849"/>
                    <a:pt x="9296" y="814"/>
                    <a:pt x="9373" y="780"/>
                  </a:cubicBezTo>
                  <a:cubicBezTo>
                    <a:pt x="9369" y="754"/>
                    <a:pt x="9364" y="729"/>
                    <a:pt x="9360" y="703"/>
                  </a:cubicBezTo>
                  <a:cubicBezTo>
                    <a:pt x="9263" y="699"/>
                    <a:pt x="9165" y="694"/>
                    <a:pt x="9034" y="687"/>
                  </a:cubicBezTo>
                  <a:cubicBezTo>
                    <a:pt x="9183" y="633"/>
                    <a:pt x="9294" y="592"/>
                    <a:pt x="9467" y="527"/>
                  </a:cubicBezTo>
                  <a:cubicBezTo>
                    <a:pt x="9263" y="479"/>
                    <a:pt x="9134" y="448"/>
                    <a:pt x="9021" y="422"/>
                  </a:cubicBezTo>
                  <a:cubicBezTo>
                    <a:pt x="9006" y="339"/>
                    <a:pt x="8993" y="275"/>
                    <a:pt x="8972" y="168"/>
                  </a:cubicBezTo>
                  <a:cubicBezTo>
                    <a:pt x="8822" y="328"/>
                    <a:pt x="8681" y="323"/>
                    <a:pt x="8525" y="256"/>
                  </a:cubicBezTo>
                  <a:cubicBezTo>
                    <a:pt x="8537" y="168"/>
                    <a:pt x="8546" y="100"/>
                    <a:pt x="8556" y="32"/>
                  </a:cubicBezTo>
                  <a:cubicBezTo>
                    <a:pt x="8351" y="1"/>
                    <a:pt x="8208" y="156"/>
                    <a:pt x="8019" y="156"/>
                  </a:cubicBezTo>
                  <a:cubicBezTo>
                    <a:pt x="7847" y="156"/>
                    <a:pt x="7676" y="238"/>
                    <a:pt x="7504" y="248"/>
                  </a:cubicBezTo>
                  <a:cubicBezTo>
                    <a:pt x="7332" y="256"/>
                    <a:pt x="7211" y="553"/>
                    <a:pt x="7009" y="321"/>
                  </a:cubicBezTo>
                  <a:cubicBezTo>
                    <a:pt x="6927" y="418"/>
                    <a:pt x="6854" y="504"/>
                    <a:pt x="6760" y="615"/>
                  </a:cubicBezTo>
                  <a:lnTo>
                    <a:pt x="6760" y="320"/>
                  </a:lnTo>
                  <a:cubicBezTo>
                    <a:pt x="6675" y="383"/>
                    <a:pt x="6629" y="435"/>
                    <a:pt x="6572" y="453"/>
                  </a:cubicBezTo>
                  <a:cubicBezTo>
                    <a:pt x="6510" y="473"/>
                    <a:pt x="6415" y="434"/>
                    <a:pt x="6378" y="468"/>
                  </a:cubicBezTo>
                  <a:cubicBezTo>
                    <a:pt x="6259" y="572"/>
                    <a:pt x="6270" y="378"/>
                    <a:pt x="6198" y="403"/>
                  </a:cubicBezTo>
                  <a:cubicBezTo>
                    <a:pt x="6092" y="439"/>
                    <a:pt x="5992" y="505"/>
                    <a:pt x="5887" y="515"/>
                  </a:cubicBezTo>
                  <a:cubicBezTo>
                    <a:pt x="5691" y="530"/>
                    <a:pt x="5602" y="789"/>
                    <a:pt x="5369" y="712"/>
                  </a:cubicBezTo>
                  <a:cubicBezTo>
                    <a:pt x="5142" y="639"/>
                    <a:pt x="4926" y="747"/>
                    <a:pt x="4710" y="795"/>
                  </a:cubicBezTo>
                  <a:cubicBezTo>
                    <a:pt x="4569" y="826"/>
                    <a:pt x="4418" y="830"/>
                    <a:pt x="4290" y="889"/>
                  </a:cubicBezTo>
                  <a:cubicBezTo>
                    <a:pt x="4190" y="935"/>
                    <a:pt x="4014" y="869"/>
                    <a:pt x="4012" y="1072"/>
                  </a:cubicBezTo>
                  <a:cubicBezTo>
                    <a:pt x="3976" y="1041"/>
                    <a:pt x="3822" y="1063"/>
                    <a:pt x="3756" y="1047"/>
                  </a:cubicBezTo>
                  <a:cubicBezTo>
                    <a:pt x="3499" y="988"/>
                    <a:pt x="3269" y="1099"/>
                    <a:pt x="3027" y="1136"/>
                  </a:cubicBezTo>
                  <a:cubicBezTo>
                    <a:pt x="2938" y="1149"/>
                    <a:pt x="2852" y="1187"/>
                    <a:pt x="2768" y="1218"/>
                  </a:cubicBezTo>
                  <a:cubicBezTo>
                    <a:pt x="2709" y="1240"/>
                    <a:pt x="2634" y="1311"/>
                    <a:pt x="2602" y="1294"/>
                  </a:cubicBezTo>
                  <a:cubicBezTo>
                    <a:pt x="2459" y="1218"/>
                    <a:pt x="2356" y="1344"/>
                    <a:pt x="2230" y="1352"/>
                  </a:cubicBezTo>
                  <a:cubicBezTo>
                    <a:pt x="2091" y="1362"/>
                    <a:pt x="1957" y="1441"/>
                    <a:pt x="1826" y="1500"/>
                  </a:cubicBezTo>
                  <a:cubicBezTo>
                    <a:pt x="1491" y="1653"/>
                    <a:pt x="1110" y="1666"/>
                    <a:pt x="787" y="1857"/>
                  </a:cubicBezTo>
                  <a:cubicBezTo>
                    <a:pt x="759" y="1872"/>
                    <a:pt x="701" y="1832"/>
                    <a:pt x="670" y="1844"/>
                  </a:cubicBezTo>
                  <a:cubicBezTo>
                    <a:pt x="448" y="1942"/>
                    <a:pt x="226" y="2046"/>
                    <a:pt x="7" y="2151"/>
                  </a:cubicBezTo>
                  <a:cubicBezTo>
                    <a:pt x="0" y="2156"/>
                    <a:pt x="7" y="2191"/>
                    <a:pt x="9" y="2212"/>
                  </a:cubicBezTo>
                  <a:cubicBezTo>
                    <a:pt x="57" y="2255"/>
                    <a:pt x="135" y="2297"/>
                    <a:pt x="136" y="23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6911092" y="1547590"/>
              <a:ext cx="13200" cy="19461"/>
            </a:xfrm>
            <a:custGeom>
              <a:rect b="b" l="l" r="r" t="t"/>
              <a:pathLst>
                <a:path extrusionOk="0" h="460" w="312">
                  <a:moveTo>
                    <a:pt x="98" y="282"/>
                  </a:moveTo>
                  <a:cubicBezTo>
                    <a:pt x="1" y="406"/>
                    <a:pt x="53" y="454"/>
                    <a:pt x="265" y="459"/>
                  </a:cubicBezTo>
                  <a:cubicBezTo>
                    <a:pt x="281" y="321"/>
                    <a:pt x="296" y="183"/>
                    <a:pt x="311" y="47"/>
                  </a:cubicBezTo>
                  <a:cubicBezTo>
                    <a:pt x="117" y="1"/>
                    <a:pt x="159" y="204"/>
                    <a:pt x="98" y="2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6924208" y="1549240"/>
              <a:ext cx="465" cy="381"/>
            </a:xfrm>
            <a:custGeom>
              <a:rect b="b" l="l" r="r" t="t"/>
              <a:pathLst>
                <a:path extrusionOk="0" h="9" w="11">
                  <a:moveTo>
                    <a:pt x="11" y="9"/>
                  </a:moveTo>
                  <a:cubicBezTo>
                    <a:pt x="11" y="9"/>
                    <a:pt x="11" y="8"/>
                    <a:pt x="11" y="9"/>
                  </a:cubicBezTo>
                  <a:cubicBezTo>
                    <a:pt x="7" y="6"/>
                    <a:pt x="3" y="4"/>
                    <a:pt x="1" y="0"/>
                  </a:cubicBezTo>
                  <a:cubicBezTo>
                    <a:pt x="1" y="4"/>
                    <a:pt x="1" y="5"/>
                    <a:pt x="0" y="7"/>
                  </a:cubicBezTo>
                  <a:cubicBezTo>
                    <a:pt x="5" y="9"/>
                    <a:pt x="7" y="8"/>
                    <a:pt x="11" y="9"/>
                  </a:cubicBez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7808798" y="2636319"/>
              <a:ext cx="14935" cy="11804"/>
            </a:xfrm>
            <a:custGeom>
              <a:rect b="b" l="l" r="r" t="t"/>
              <a:pathLst>
                <a:path extrusionOk="0" h="279" w="353">
                  <a:moveTo>
                    <a:pt x="353" y="1"/>
                  </a:moveTo>
                  <a:cubicBezTo>
                    <a:pt x="223" y="93"/>
                    <a:pt x="144" y="149"/>
                    <a:pt x="1" y="251"/>
                  </a:cubicBezTo>
                  <a:cubicBezTo>
                    <a:pt x="144" y="264"/>
                    <a:pt x="220" y="270"/>
                    <a:pt x="303" y="279"/>
                  </a:cubicBezTo>
                  <a:cubicBezTo>
                    <a:pt x="318" y="188"/>
                    <a:pt x="330" y="124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7210003" y="1920752"/>
              <a:ext cx="12354" cy="12311"/>
            </a:xfrm>
            <a:custGeom>
              <a:rect b="b" l="l" r="r" t="t"/>
              <a:pathLst>
                <a:path extrusionOk="0" h="291" w="292">
                  <a:moveTo>
                    <a:pt x="0" y="221"/>
                  </a:moveTo>
                  <a:cubicBezTo>
                    <a:pt x="122" y="291"/>
                    <a:pt x="205" y="211"/>
                    <a:pt x="292" y="151"/>
                  </a:cubicBezTo>
                  <a:cubicBezTo>
                    <a:pt x="195" y="163"/>
                    <a:pt x="63" y="1"/>
                    <a:pt x="0" y="2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7222315" y="1926929"/>
              <a:ext cx="381" cy="212"/>
            </a:xfrm>
            <a:custGeom>
              <a:rect b="b" l="l" r="r" t="t"/>
              <a:pathLst>
                <a:path extrusionOk="0" h="5" w="9">
                  <a:moveTo>
                    <a:pt x="8" y="5"/>
                  </a:moveTo>
                  <a:lnTo>
                    <a:pt x="8" y="1"/>
                  </a:lnTo>
                  <a:cubicBezTo>
                    <a:pt x="5" y="2"/>
                    <a:pt x="4" y="3"/>
                    <a:pt x="1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7006710" y="2187466"/>
              <a:ext cx="12354" cy="7488"/>
            </a:xfrm>
            <a:custGeom>
              <a:rect b="b" l="l" r="r" t="t"/>
              <a:pathLst>
                <a:path extrusionOk="0" h="177" w="292">
                  <a:moveTo>
                    <a:pt x="291" y="1"/>
                  </a:moveTo>
                  <a:cubicBezTo>
                    <a:pt x="174" y="18"/>
                    <a:pt x="87" y="33"/>
                    <a:pt x="1" y="48"/>
                  </a:cubicBezTo>
                  <a:cubicBezTo>
                    <a:pt x="88" y="46"/>
                    <a:pt x="179" y="177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6992748" y="2180697"/>
              <a:ext cx="14173" cy="8885"/>
            </a:xfrm>
            <a:custGeom>
              <a:rect b="b" l="l" r="r" t="t"/>
              <a:pathLst>
                <a:path extrusionOk="0" h="210" w="335">
                  <a:moveTo>
                    <a:pt x="331" y="208"/>
                  </a:moveTo>
                  <a:lnTo>
                    <a:pt x="326" y="208"/>
                  </a:lnTo>
                  <a:cubicBezTo>
                    <a:pt x="335" y="43"/>
                    <a:pt x="308" y="22"/>
                    <a:pt x="0" y="0"/>
                  </a:cubicBezTo>
                  <a:cubicBezTo>
                    <a:pt x="138" y="88"/>
                    <a:pt x="233" y="149"/>
                    <a:pt x="326" y="209"/>
                  </a:cubicBezTo>
                  <a:lnTo>
                    <a:pt x="326" y="210"/>
                  </a:lnTo>
                  <a:cubicBezTo>
                    <a:pt x="329" y="208"/>
                    <a:pt x="330" y="208"/>
                    <a:pt x="331" y="2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7651198" y="2403495"/>
              <a:ext cx="6473" cy="4231"/>
            </a:xfrm>
            <a:custGeom>
              <a:rect b="b" l="l" r="r" t="t"/>
              <a:pathLst>
                <a:path extrusionOk="0" h="100" w="153">
                  <a:moveTo>
                    <a:pt x="153" y="42"/>
                  </a:moveTo>
                  <a:cubicBezTo>
                    <a:pt x="109" y="28"/>
                    <a:pt x="66" y="15"/>
                    <a:pt x="22" y="0"/>
                  </a:cubicBezTo>
                  <a:cubicBezTo>
                    <a:pt x="15" y="21"/>
                    <a:pt x="9" y="42"/>
                    <a:pt x="1" y="64"/>
                  </a:cubicBezTo>
                  <a:cubicBezTo>
                    <a:pt x="43" y="75"/>
                    <a:pt x="87" y="90"/>
                    <a:pt x="131" y="98"/>
                  </a:cubicBezTo>
                  <a:cubicBezTo>
                    <a:pt x="136" y="99"/>
                    <a:pt x="147" y="63"/>
                    <a:pt x="153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7374203" y="2524497"/>
              <a:ext cx="465" cy="508"/>
            </a:xfrm>
            <a:custGeom>
              <a:rect b="b" l="l" r="r" t="t"/>
              <a:pathLst>
                <a:path extrusionOk="0" h="12" w="11">
                  <a:moveTo>
                    <a:pt x="9" y="0"/>
                  </a:moveTo>
                  <a:lnTo>
                    <a:pt x="0" y="8"/>
                  </a:lnTo>
                  <a:cubicBezTo>
                    <a:pt x="4" y="10"/>
                    <a:pt x="9" y="11"/>
                    <a:pt x="11" y="12"/>
                  </a:cubicBezTo>
                  <a:cubicBezTo>
                    <a:pt x="11" y="8"/>
                    <a:pt x="9" y="5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7374711" y="2525005"/>
              <a:ext cx="7023" cy="5288"/>
            </a:xfrm>
            <a:custGeom>
              <a:rect b="b" l="l" r="r" t="t"/>
              <a:pathLst>
                <a:path extrusionOk="0" h="125" w="166">
                  <a:moveTo>
                    <a:pt x="165" y="55"/>
                  </a:moveTo>
                  <a:cubicBezTo>
                    <a:pt x="111" y="36"/>
                    <a:pt x="55" y="18"/>
                    <a:pt x="1" y="1"/>
                  </a:cubicBezTo>
                  <a:cubicBezTo>
                    <a:pt x="16" y="84"/>
                    <a:pt x="59" y="125"/>
                    <a:pt x="165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7394342" y="1603014"/>
              <a:ext cx="6092" cy="6769"/>
            </a:xfrm>
            <a:custGeom>
              <a:rect b="b" l="l" r="r" t="t"/>
              <a:pathLst>
                <a:path extrusionOk="0" h="160" w="144">
                  <a:moveTo>
                    <a:pt x="137" y="73"/>
                  </a:moveTo>
                  <a:cubicBezTo>
                    <a:pt x="118" y="44"/>
                    <a:pt x="89" y="18"/>
                    <a:pt x="58" y="5"/>
                  </a:cubicBezTo>
                  <a:cubicBezTo>
                    <a:pt x="47" y="1"/>
                    <a:pt x="0" y="46"/>
                    <a:pt x="4" y="60"/>
                  </a:cubicBezTo>
                  <a:cubicBezTo>
                    <a:pt x="14" y="92"/>
                    <a:pt x="43" y="118"/>
                    <a:pt x="74" y="159"/>
                  </a:cubicBezTo>
                  <a:cubicBezTo>
                    <a:pt x="106" y="117"/>
                    <a:pt x="143" y="82"/>
                    <a:pt x="137" y="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5" name="Google Shape;1105;p39"/>
          <p:cNvSpPr txBox="1"/>
          <p:nvPr>
            <p:ph type="ctrTitle"/>
          </p:nvPr>
        </p:nvSpPr>
        <p:spPr>
          <a:xfrm>
            <a:off x="2203950" y="546250"/>
            <a:ext cx="47361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6" name="Google Shape;1106;p39"/>
          <p:cNvSpPr txBox="1"/>
          <p:nvPr>
            <p:ph idx="1" type="subTitle"/>
          </p:nvPr>
        </p:nvSpPr>
        <p:spPr>
          <a:xfrm>
            <a:off x="2679300" y="1520358"/>
            <a:ext cx="3785400" cy="12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7" name="Google Shape;1107;p39"/>
          <p:cNvSpPr txBox="1"/>
          <p:nvPr/>
        </p:nvSpPr>
        <p:spPr>
          <a:xfrm>
            <a:off x="1850950" y="3711050"/>
            <a:ext cx="54423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CREDITS:</a:t>
            </a: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Open Sans Medium"/>
                <a:ea typeface="Open Sans Medium"/>
                <a:cs typeface="Open Sans Medium"/>
                <a:sym typeface="Open Sans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Open Sans Medium"/>
                <a:ea typeface="Open Sans Medium"/>
                <a:cs typeface="Open Sans Medium"/>
                <a:sym typeface="Open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</a:t>
            </a: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and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Open Sans Medium"/>
                <a:ea typeface="Open Sans Medium"/>
                <a:cs typeface="Open Sans Medium"/>
                <a:sym typeface="Open Sans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accen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40"/>
          <p:cNvGrpSpPr/>
          <p:nvPr/>
        </p:nvGrpSpPr>
        <p:grpSpPr>
          <a:xfrm rot="-624432">
            <a:off x="5368203" y="-1147169"/>
            <a:ext cx="3551067" cy="5707446"/>
            <a:chOff x="3808047" y="101944"/>
            <a:chExt cx="987796" cy="1587589"/>
          </a:xfrm>
        </p:grpSpPr>
        <p:sp>
          <p:nvSpPr>
            <p:cNvPr id="1110" name="Google Shape;1110;p40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7" name="Google Shape;1147;p40"/>
          <p:cNvGrpSpPr/>
          <p:nvPr/>
        </p:nvGrpSpPr>
        <p:grpSpPr>
          <a:xfrm rot="-7083179">
            <a:off x="4882235" y="2399068"/>
            <a:ext cx="2312081" cy="4407992"/>
            <a:chOff x="50825" y="2172278"/>
            <a:chExt cx="984199" cy="1876380"/>
          </a:xfrm>
        </p:grpSpPr>
        <p:sp>
          <p:nvSpPr>
            <p:cNvPr id="1148" name="Google Shape;1148;p40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7" name="Google Shape;1167;p40"/>
          <p:cNvSpPr/>
          <p:nvPr/>
        </p:nvSpPr>
        <p:spPr>
          <a:xfrm>
            <a:off x="8114452" y="3959580"/>
            <a:ext cx="454844" cy="486492"/>
          </a:xfrm>
          <a:custGeom>
            <a:rect b="b" l="l" r="r" t="t"/>
            <a:pathLst>
              <a:path extrusionOk="0" h="7958" w="744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idx="1" type="subTitle"/>
          </p:nvPr>
        </p:nvSpPr>
        <p:spPr>
          <a:xfrm>
            <a:off x="720000" y="2927649"/>
            <a:ext cx="3096300" cy="11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"/>
          <p:cNvSpPr txBox="1"/>
          <p:nvPr>
            <p:ph idx="2" type="subTitle"/>
          </p:nvPr>
        </p:nvSpPr>
        <p:spPr>
          <a:xfrm>
            <a:off x="4572000" y="2927649"/>
            <a:ext cx="3096300" cy="11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50" name="Google Shape;150;p5"/>
          <p:cNvSpPr txBox="1"/>
          <p:nvPr>
            <p:ph idx="3" type="title"/>
          </p:nvPr>
        </p:nvSpPr>
        <p:spPr>
          <a:xfrm>
            <a:off x="720871" y="2485675"/>
            <a:ext cx="3094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1" name="Google Shape;151;p5"/>
          <p:cNvSpPr txBox="1"/>
          <p:nvPr>
            <p:ph idx="4" type="title"/>
          </p:nvPr>
        </p:nvSpPr>
        <p:spPr>
          <a:xfrm>
            <a:off x="4572916" y="2485675"/>
            <a:ext cx="3094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52" name="Google Shape;152;p5"/>
          <p:cNvGrpSpPr/>
          <p:nvPr/>
        </p:nvGrpSpPr>
        <p:grpSpPr>
          <a:xfrm rot="372853">
            <a:off x="-675112" y="4085622"/>
            <a:ext cx="4619514" cy="1423011"/>
            <a:chOff x="2427134" y="2309104"/>
            <a:chExt cx="1113437" cy="342987"/>
          </a:xfrm>
        </p:grpSpPr>
        <p:sp>
          <p:nvSpPr>
            <p:cNvPr id="153" name="Google Shape;153;p5"/>
            <p:cNvSpPr/>
            <p:nvPr/>
          </p:nvSpPr>
          <p:spPr>
            <a:xfrm>
              <a:off x="2427134" y="2309104"/>
              <a:ext cx="1089545" cy="342987"/>
            </a:xfrm>
            <a:custGeom>
              <a:rect b="b" l="l" r="r" t="t"/>
              <a:pathLst>
                <a:path extrusionOk="0" h="8107" w="25753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3519756" y="2320993"/>
              <a:ext cx="20815" cy="33254"/>
            </a:xfrm>
            <a:custGeom>
              <a:rect b="b" l="l" r="r" t="t"/>
              <a:pathLst>
                <a:path extrusionOk="0" h="786" w="492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65254" y="2446649"/>
              <a:ext cx="17981" cy="40488"/>
            </a:xfrm>
            <a:custGeom>
              <a:rect b="b" l="l" r="r" t="t"/>
              <a:pathLst>
                <a:path extrusionOk="0" h="957" w="425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118289" y="2428245"/>
              <a:ext cx="14681" cy="13158"/>
            </a:xfrm>
            <a:custGeom>
              <a:rect b="b" l="l" r="r" t="t"/>
              <a:pathLst>
                <a:path extrusionOk="0" h="311" w="347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128697" y="2440684"/>
              <a:ext cx="762" cy="762"/>
            </a:xfrm>
            <a:custGeom>
              <a:rect b="b" l="l" r="r" t="t"/>
              <a:pathLst>
                <a:path extrusionOk="0" h="18" w="18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41"/>
          <p:cNvGrpSpPr/>
          <p:nvPr/>
        </p:nvGrpSpPr>
        <p:grpSpPr>
          <a:xfrm rot="-2138044">
            <a:off x="5775961" y="-732257"/>
            <a:ext cx="3433171" cy="5517806"/>
            <a:chOff x="3808047" y="101944"/>
            <a:chExt cx="987796" cy="1587589"/>
          </a:xfrm>
        </p:grpSpPr>
        <p:sp>
          <p:nvSpPr>
            <p:cNvPr id="1170" name="Google Shape;1170;p41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7" name="Google Shape;1207;p41"/>
          <p:cNvGrpSpPr/>
          <p:nvPr/>
        </p:nvGrpSpPr>
        <p:grpSpPr>
          <a:xfrm rot="-2395975">
            <a:off x="50114" y="924656"/>
            <a:ext cx="2749943" cy="5242778"/>
            <a:chOff x="50825" y="2172278"/>
            <a:chExt cx="984199" cy="1876380"/>
          </a:xfrm>
        </p:grpSpPr>
        <p:sp>
          <p:nvSpPr>
            <p:cNvPr id="1208" name="Google Shape;1208;p41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6"/>
          <p:cNvGrpSpPr/>
          <p:nvPr/>
        </p:nvGrpSpPr>
        <p:grpSpPr>
          <a:xfrm rot="1919264">
            <a:off x="7837020" y="3598223"/>
            <a:ext cx="2242847" cy="3604713"/>
            <a:chOff x="3808047" y="101944"/>
            <a:chExt cx="987796" cy="1587589"/>
          </a:xfrm>
        </p:grpSpPr>
        <p:sp>
          <p:nvSpPr>
            <p:cNvPr id="160" name="Google Shape;160;p6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grpSp>
        <p:nvGrpSpPr>
          <p:cNvPr id="198" name="Google Shape;198;p6"/>
          <p:cNvGrpSpPr/>
          <p:nvPr/>
        </p:nvGrpSpPr>
        <p:grpSpPr>
          <a:xfrm rot="-2054281">
            <a:off x="-18314" y="2931765"/>
            <a:ext cx="1315176" cy="3105048"/>
            <a:chOff x="6073127" y="4367634"/>
            <a:chExt cx="700919" cy="1654899"/>
          </a:xfrm>
        </p:grpSpPr>
        <p:sp>
          <p:nvSpPr>
            <p:cNvPr id="199" name="Google Shape;199;p6"/>
            <p:cNvSpPr/>
            <p:nvPr/>
          </p:nvSpPr>
          <p:spPr>
            <a:xfrm>
              <a:off x="6097031" y="5065939"/>
              <a:ext cx="314810" cy="255199"/>
            </a:xfrm>
            <a:custGeom>
              <a:rect b="b" l="l" r="r" t="t"/>
              <a:pathLst>
                <a:path extrusionOk="0" h="6032" w="7441">
                  <a:moveTo>
                    <a:pt x="3236" y="2396"/>
                  </a:moveTo>
                  <a:cubicBezTo>
                    <a:pt x="3215" y="2493"/>
                    <a:pt x="3173" y="2564"/>
                    <a:pt x="3052" y="2557"/>
                  </a:cubicBezTo>
                  <a:cubicBezTo>
                    <a:pt x="3054" y="2531"/>
                    <a:pt x="3059" y="2510"/>
                    <a:pt x="3059" y="2489"/>
                  </a:cubicBezTo>
                  <a:cubicBezTo>
                    <a:pt x="3059" y="2465"/>
                    <a:pt x="3057" y="2440"/>
                    <a:pt x="3055" y="2417"/>
                  </a:cubicBezTo>
                  <a:cubicBezTo>
                    <a:pt x="3043" y="2406"/>
                    <a:pt x="3028" y="2395"/>
                    <a:pt x="3014" y="2384"/>
                  </a:cubicBezTo>
                  <a:cubicBezTo>
                    <a:pt x="2917" y="2561"/>
                    <a:pt x="2734" y="2614"/>
                    <a:pt x="2578" y="2709"/>
                  </a:cubicBezTo>
                  <a:cubicBezTo>
                    <a:pt x="2605" y="2760"/>
                    <a:pt x="2626" y="2799"/>
                    <a:pt x="2643" y="2833"/>
                  </a:cubicBezTo>
                  <a:cubicBezTo>
                    <a:pt x="2554" y="2823"/>
                    <a:pt x="2479" y="2813"/>
                    <a:pt x="2399" y="2804"/>
                  </a:cubicBezTo>
                  <a:cubicBezTo>
                    <a:pt x="2380" y="2983"/>
                    <a:pt x="2277" y="3126"/>
                    <a:pt x="2390" y="3288"/>
                  </a:cubicBezTo>
                  <a:cubicBezTo>
                    <a:pt x="2339" y="3282"/>
                    <a:pt x="2310" y="3287"/>
                    <a:pt x="2296" y="3276"/>
                  </a:cubicBezTo>
                  <a:cubicBezTo>
                    <a:pt x="2156" y="3157"/>
                    <a:pt x="2156" y="3156"/>
                    <a:pt x="2030" y="3255"/>
                  </a:cubicBezTo>
                  <a:cubicBezTo>
                    <a:pt x="1982" y="3292"/>
                    <a:pt x="1938" y="3312"/>
                    <a:pt x="1926" y="3403"/>
                  </a:cubicBezTo>
                  <a:cubicBezTo>
                    <a:pt x="1908" y="3544"/>
                    <a:pt x="1754" y="3537"/>
                    <a:pt x="1653" y="3536"/>
                  </a:cubicBezTo>
                  <a:cubicBezTo>
                    <a:pt x="1609" y="3590"/>
                    <a:pt x="1581" y="3656"/>
                    <a:pt x="1539" y="3670"/>
                  </a:cubicBezTo>
                  <a:cubicBezTo>
                    <a:pt x="1357" y="3730"/>
                    <a:pt x="1170" y="3774"/>
                    <a:pt x="1030" y="3812"/>
                  </a:cubicBezTo>
                  <a:cubicBezTo>
                    <a:pt x="1003" y="3898"/>
                    <a:pt x="983" y="3946"/>
                    <a:pt x="975" y="3996"/>
                  </a:cubicBezTo>
                  <a:cubicBezTo>
                    <a:pt x="969" y="4021"/>
                    <a:pt x="985" y="4049"/>
                    <a:pt x="995" y="4088"/>
                  </a:cubicBezTo>
                  <a:cubicBezTo>
                    <a:pt x="1034" y="4046"/>
                    <a:pt x="1059" y="4018"/>
                    <a:pt x="1089" y="3984"/>
                  </a:cubicBezTo>
                  <a:cubicBezTo>
                    <a:pt x="1157" y="4048"/>
                    <a:pt x="1183" y="4150"/>
                    <a:pt x="1118" y="4159"/>
                  </a:cubicBezTo>
                  <a:cubicBezTo>
                    <a:pt x="1006" y="4178"/>
                    <a:pt x="986" y="4281"/>
                    <a:pt x="912" y="4319"/>
                  </a:cubicBezTo>
                  <a:cubicBezTo>
                    <a:pt x="861" y="4345"/>
                    <a:pt x="750" y="4349"/>
                    <a:pt x="731" y="4322"/>
                  </a:cubicBezTo>
                  <a:cubicBezTo>
                    <a:pt x="672" y="4230"/>
                    <a:pt x="597" y="4277"/>
                    <a:pt x="549" y="4294"/>
                  </a:cubicBezTo>
                  <a:cubicBezTo>
                    <a:pt x="434" y="4335"/>
                    <a:pt x="329" y="4401"/>
                    <a:pt x="219" y="4458"/>
                  </a:cubicBezTo>
                  <a:cubicBezTo>
                    <a:pt x="215" y="4459"/>
                    <a:pt x="223" y="4484"/>
                    <a:pt x="228" y="4507"/>
                  </a:cubicBezTo>
                  <a:cubicBezTo>
                    <a:pt x="271" y="4505"/>
                    <a:pt x="317" y="4501"/>
                    <a:pt x="362" y="4498"/>
                  </a:cubicBezTo>
                  <a:cubicBezTo>
                    <a:pt x="345" y="4639"/>
                    <a:pt x="305" y="4743"/>
                    <a:pt x="119" y="4740"/>
                  </a:cubicBezTo>
                  <a:cubicBezTo>
                    <a:pt x="198" y="4799"/>
                    <a:pt x="242" y="4833"/>
                    <a:pt x="308" y="4882"/>
                  </a:cubicBezTo>
                  <a:cubicBezTo>
                    <a:pt x="128" y="4923"/>
                    <a:pt x="162" y="5052"/>
                    <a:pt x="174" y="5179"/>
                  </a:cubicBezTo>
                  <a:cubicBezTo>
                    <a:pt x="121" y="5141"/>
                    <a:pt x="90" y="5118"/>
                    <a:pt x="49" y="5090"/>
                  </a:cubicBezTo>
                  <a:cubicBezTo>
                    <a:pt x="33" y="5163"/>
                    <a:pt x="20" y="5216"/>
                    <a:pt x="7" y="5269"/>
                  </a:cubicBezTo>
                  <a:lnTo>
                    <a:pt x="0" y="5263"/>
                  </a:lnTo>
                  <a:cubicBezTo>
                    <a:pt x="137" y="5283"/>
                    <a:pt x="275" y="5303"/>
                    <a:pt x="437" y="5326"/>
                  </a:cubicBezTo>
                  <a:cubicBezTo>
                    <a:pt x="418" y="5436"/>
                    <a:pt x="397" y="5559"/>
                    <a:pt x="376" y="5686"/>
                  </a:cubicBezTo>
                  <a:cubicBezTo>
                    <a:pt x="297" y="5726"/>
                    <a:pt x="212" y="5768"/>
                    <a:pt x="96" y="5828"/>
                  </a:cubicBezTo>
                  <a:cubicBezTo>
                    <a:pt x="155" y="5857"/>
                    <a:pt x="191" y="5888"/>
                    <a:pt x="211" y="5881"/>
                  </a:cubicBezTo>
                  <a:cubicBezTo>
                    <a:pt x="341" y="5826"/>
                    <a:pt x="487" y="5809"/>
                    <a:pt x="591" y="5690"/>
                  </a:cubicBezTo>
                  <a:cubicBezTo>
                    <a:pt x="634" y="5641"/>
                    <a:pt x="718" y="5626"/>
                    <a:pt x="783" y="5595"/>
                  </a:cubicBezTo>
                  <a:cubicBezTo>
                    <a:pt x="838" y="5529"/>
                    <a:pt x="870" y="5430"/>
                    <a:pt x="996" y="5454"/>
                  </a:cubicBezTo>
                  <a:cubicBezTo>
                    <a:pt x="1006" y="5492"/>
                    <a:pt x="1014" y="5533"/>
                    <a:pt x="1028" y="5592"/>
                  </a:cubicBezTo>
                  <a:cubicBezTo>
                    <a:pt x="935" y="5592"/>
                    <a:pt x="857" y="5591"/>
                    <a:pt x="778" y="5591"/>
                  </a:cubicBezTo>
                  <a:cubicBezTo>
                    <a:pt x="752" y="5642"/>
                    <a:pt x="735" y="5704"/>
                    <a:pt x="696" y="5742"/>
                  </a:cubicBezTo>
                  <a:cubicBezTo>
                    <a:pt x="647" y="5792"/>
                    <a:pt x="612" y="5841"/>
                    <a:pt x="655" y="5898"/>
                  </a:cubicBezTo>
                  <a:cubicBezTo>
                    <a:pt x="696" y="5955"/>
                    <a:pt x="735" y="6032"/>
                    <a:pt x="835" y="6012"/>
                  </a:cubicBezTo>
                  <a:cubicBezTo>
                    <a:pt x="902" y="5999"/>
                    <a:pt x="970" y="6000"/>
                    <a:pt x="1038" y="5991"/>
                  </a:cubicBezTo>
                  <a:cubicBezTo>
                    <a:pt x="1045" y="5990"/>
                    <a:pt x="1050" y="5969"/>
                    <a:pt x="1064" y="5940"/>
                  </a:cubicBezTo>
                  <a:cubicBezTo>
                    <a:pt x="1012" y="5921"/>
                    <a:pt x="961" y="5901"/>
                    <a:pt x="876" y="5867"/>
                  </a:cubicBezTo>
                  <a:cubicBezTo>
                    <a:pt x="1021" y="5818"/>
                    <a:pt x="1138" y="5909"/>
                    <a:pt x="1257" y="5820"/>
                  </a:cubicBezTo>
                  <a:cubicBezTo>
                    <a:pt x="1186" y="5773"/>
                    <a:pt x="1134" y="5740"/>
                    <a:pt x="1075" y="5699"/>
                  </a:cubicBezTo>
                  <a:cubicBezTo>
                    <a:pt x="1243" y="5568"/>
                    <a:pt x="1345" y="5864"/>
                    <a:pt x="1503" y="5758"/>
                  </a:cubicBezTo>
                  <a:cubicBezTo>
                    <a:pt x="1498" y="5735"/>
                    <a:pt x="1490" y="5704"/>
                    <a:pt x="1487" y="5695"/>
                  </a:cubicBezTo>
                  <a:cubicBezTo>
                    <a:pt x="1561" y="5611"/>
                    <a:pt x="1653" y="5547"/>
                    <a:pt x="1688" y="5460"/>
                  </a:cubicBezTo>
                  <a:cubicBezTo>
                    <a:pt x="1766" y="5271"/>
                    <a:pt x="1889" y="5188"/>
                    <a:pt x="2089" y="5219"/>
                  </a:cubicBezTo>
                  <a:cubicBezTo>
                    <a:pt x="2108" y="5177"/>
                    <a:pt x="2115" y="5125"/>
                    <a:pt x="2141" y="5111"/>
                  </a:cubicBezTo>
                  <a:cubicBezTo>
                    <a:pt x="2306" y="5020"/>
                    <a:pt x="2450" y="4897"/>
                    <a:pt x="2606" y="4797"/>
                  </a:cubicBezTo>
                  <a:cubicBezTo>
                    <a:pt x="2784" y="4683"/>
                    <a:pt x="2985" y="4604"/>
                    <a:pt x="3191" y="4502"/>
                  </a:cubicBezTo>
                  <a:cubicBezTo>
                    <a:pt x="3145" y="4391"/>
                    <a:pt x="3044" y="4286"/>
                    <a:pt x="3200" y="4218"/>
                  </a:cubicBezTo>
                  <a:cubicBezTo>
                    <a:pt x="3295" y="4213"/>
                    <a:pt x="3358" y="4344"/>
                    <a:pt x="3488" y="4277"/>
                  </a:cubicBezTo>
                  <a:cubicBezTo>
                    <a:pt x="3441" y="4210"/>
                    <a:pt x="3400" y="4153"/>
                    <a:pt x="3358" y="4095"/>
                  </a:cubicBezTo>
                  <a:cubicBezTo>
                    <a:pt x="3520" y="3997"/>
                    <a:pt x="3739" y="3985"/>
                    <a:pt x="3837" y="3787"/>
                  </a:cubicBezTo>
                  <a:cubicBezTo>
                    <a:pt x="3843" y="3773"/>
                    <a:pt x="3879" y="3761"/>
                    <a:pt x="3898" y="3766"/>
                  </a:cubicBezTo>
                  <a:cubicBezTo>
                    <a:pt x="4045" y="3804"/>
                    <a:pt x="4070" y="3678"/>
                    <a:pt x="4113" y="3600"/>
                  </a:cubicBezTo>
                  <a:cubicBezTo>
                    <a:pt x="4211" y="3592"/>
                    <a:pt x="4290" y="3585"/>
                    <a:pt x="4385" y="3578"/>
                  </a:cubicBezTo>
                  <a:cubicBezTo>
                    <a:pt x="4366" y="3514"/>
                    <a:pt x="4354" y="3474"/>
                    <a:pt x="4340" y="3426"/>
                  </a:cubicBezTo>
                  <a:cubicBezTo>
                    <a:pt x="4445" y="3409"/>
                    <a:pt x="4580" y="3439"/>
                    <a:pt x="4585" y="3269"/>
                  </a:cubicBezTo>
                  <a:cubicBezTo>
                    <a:pt x="4661" y="3269"/>
                    <a:pt x="4727" y="3269"/>
                    <a:pt x="4791" y="3271"/>
                  </a:cubicBezTo>
                  <a:cubicBezTo>
                    <a:pt x="4796" y="3257"/>
                    <a:pt x="4804" y="3244"/>
                    <a:pt x="4810" y="3233"/>
                  </a:cubicBezTo>
                  <a:cubicBezTo>
                    <a:pt x="4748" y="3188"/>
                    <a:pt x="4687" y="3144"/>
                    <a:pt x="4606" y="3085"/>
                  </a:cubicBezTo>
                  <a:cubicBezTo>
                    <a:pt x="4755" y="3085"/>
                    <a:pt x="4888" y="3087"/>
                    <a:pt x="5030" y="3087"/>
                  </a:cubicBezTo>
                  <a:cubicBezTo>
                    <a:pt x="5033" y="2880"/>
                    <a:pt x="5118" y="2752"/>
                    <a:pt x="5316" y="2728"/>
                  </a:cubicBezTo>
                  <a:cubicBezTo>
                    <a:pt x="5418" y="2714"/>
                    <a:pt x="5458" y="2657"/>
                    <a:pt x="5460" y="2564"/>
                  </a:cubicBezTo>
                  <a:cubicBezTo>
                    <a:pt x="5536" y="2557"/>
                    <a:pt x="5603" y="2551"/>
                    <a:pt x="5684" y="2541"/>
                  </a:cubicBezTo>
                  <a:cubicBezTo>
                    <a:pt x="5691" y="2366"/>
                    <a:pt x="5790" y="2295"/>
                    <a:pt x="5953" y="2275"/>
                  </a:cubicBezTo>
                  <a:cubicBezTo>
                    <a:pt x="6036" y="2265"/>
                    <a:pt x="6094" y="2212"/>
                    <a:pt x="6021" y="2114"/>
                  </a:cubicBezTo>
                  <a:cubicBezTo>
                    <a:pt x="6008" y="2097"/>
                    <a:pt x="6023" y="2062"/>
                    <a:pt x="6024" y="2030"/>
                  </a:cubicBezTo>
                  <a:cubicBezTo>
                    <a:pt x="6161" y="2104"/>
                    <a:pt x="6161" y="2104"/>
                    <a:pt x="6181" y="1964"/>
                  </a:cubicBezTo>
                  <a:cubicBezTo>
                    <a:pt x="6233" y="1957"/>
                    <a:pt x="6284" y="1947"/>
                    <a:pt x="6336" y="1939"/>
                  </a:cubicBezTo>
                  <a:cubicBezTo>
                    <a:pt x="6395" y="1932"/>
                    <a:pt x="6452" y="1926"/>
                    <a:pt x="6530" y="1917"/>
                  </a:cubicBezTo>
                  <a:cubicBezTo>
                    <a:pt x="6505" y="1847"/>
                    <a:pt x="6486" y="1793"/>
                    <a:pt x="6461" y="1724"/>
                  </a:cubicBezTo>
                  <a:cubicBezTo>
                    <a:pt x="6531" y="1724"/>
                    <a:pt x="6588" y="1724"/>
                    <a:pt x="6637" y="1725"/>
                  </a:cubicBezTo>
                  <a:cubicBezTo>
                    <a:pt x="6670" y="1651"/>
                    <a:pt x="6697" y="1593"/>
                    <a:pt x="6722" y="1538"/>
                  </a:cubicBezTo>
                  <a:cubicBezTo>
                    <a:pt x="6797" y="1538"/>
                    <a:pt x="6856" y="1538"/>
                    <a:pt x="6917" y="1540"/>
                  </a:cubicBezTo>
                  <a:cubicBezTo>
                    <a:pt x="6889" y="1384"/>
                    <a:pt x="6922" y="1322"/>
                    <a:pt x="7046" y="1256"/>
                  </a:cubicBezTo>
                  <a:cubicBezTo>
                    <a:pt x="7085" y="1236"/>
                    <a:pt x="7129" y="1191"/>
                    <a:pt x="7134" y="1151"/>
                  </a:cubicBezTo>
                  <a:cubicBezTo>
                    <a:pt x="7143" y="1079"/>
                    <a:pt x="7123" y="1004"/>
                    <a:pt x="7113" y="913"/>
                  </a:cubicBezTo>
                  <a:cubicBezTo>
                    <a:pt x="7224" y="967"/>
                    <a:pt x="7321" y="1036"/>
                    <a:pt x="7441" y="949"/>
                  </a:cubicBezTo>
                  <a:cubicBezTo>
                    <a:pt x="7406" y="921"/>
                    <a:pt x="7386" y="891"/>
                    <a:pt x="7359" y="886"/>
                  </a:cubicBezTo>
                  <a:cubicBezTo>
                    <a:pt x="7274" y="871"/>
                    <a:pt x="7202" y="874"/>
                    <a:pt x="7165" y="754"/>
                  </a:cubicBezTo>
                  <a:cubicBezTo>
                    <a:pt x="7138" y="660"/>
                    <a:pt x="7023" y="628"/>
                    <a:pt x="6903" y="701"/>
                  </a:cubicBezTo>
                  <a:cubicBezTo>
                    <a:pt x="7057" y="547"/>
                    <a:pt x="7218" y="405"/>
                    <a:pt x="7075" y="150"/>
                  </a:cubicBezTo>
                  <a:cubicBezTo>
                    <a:pt x="7021" y="171"/>
                    <a:pt x="6953" y="183"/>
                    <a:pt x="6903" y="220"/>
                  </a:cubicBezTo>
                  <a:cubicBezTo>
                    <a:pt x="6774" y="312"/>
                    <a:pt x="6629" y="397"/>
                    <a:pt x="6534" y="519"/>
                  </a:cubicBezTo>
                  <a:cubicBezTo>
                    <a:pt x="6458" y="616"/>
                    <a:pt x="6388" y="577"/>
                    <a:pt x="6306" y="590"/>
                  </a:cubicBezTo>
                  <a:cubicBezTo>
                    <a:pt x="6344" y="442"/>
                    <a:pt x="6467" y="319"/>
                    <a:pt x="6599" y="292"/>
                  </a:cubicBezTo>
                  <a:cubicBezTo>
                    <a:pt x="6749" y="260"/>
                    <a:pt x="6769" y="235"/>
                    <a:pt x="6736" y="102"/>
                  </a:cubicBezTo>
                  <a:cubicBezTo>
                    <a:pt x="6727" y="67"/>
                    <a:pt x="6705" y="34"/>
                    <a:pt x="6690" y="1"/>
                  </a:cubicBezTo>
                  <a:cubicBezTo>
                    <a:pt x="6514" y="50"/>
                    <a:pt x="6348" y="97"/>
                    <a:pt x="6184" y="142"/>
                  </a:cubicBezTo>
                  <a:cubicBezTo>
                    <a:pt x="6158" y="244"/>
                    <a:pt x="6129" y="357"/>
                    <a:pt x="6096" y="494"/>
                  </a:cubicBezTo>
                  <a:cubicBezTo>
                    <a:pt x="6009" y="511"/>
                    <a:pt x="5910" y="532"/>
                    <a:pt x="5812" y="553"/>
                  </a:cubicBezTo>
                  <a:cubicBezTo>
                    <a:pt x="5806" y="573"/>
                    <a:pt x="5797" y="603"/>
                    <a:pt x="5783" y="655"/>
                  </a:cubicBezTo>
                  <a:cubicBezTo>
                    <a:pt x="5698" y="583"/>
                    <a:pt x="5634" y="529"/>
                    <a:pt x="5544" y="452"/>
                  </a:cubicBezTo>
                  <a:cubicBezTo>
                    <a:pt x="5513" y="649"/>
                    <a:pt x="5362" y="656"/>
                    <a:pt x="5244" y="712"/>
                  </a:cubicBezTo>
                  <a:lnTo>
                    <a:pt x="5249" y="706"/>
                  </a:lnTo>
                  <a:cubicBezTo>
                    <a:pt x="5264" y="779"/>
                    <a:pt x="5281" y="850"/>
                    <a:pt x="5295" y="917"/>
                  </a:cubicBezTo>
                  <a:cubicBezTo>
                    <a:pt x="5229" y="951"/>
                    <a:pt x="5175" y="978"/>
                    <a:pt x="5119" y="1006"/>
                  </a:cubicBezTo>
                  <a:cubicBezTo>
                    <a:pt x="5025" y="910"/>
                    <a:pt x="5025" y="910"/>
                    <a:pt x="4800" y="975"/>
                  </a:cubicBezTo>
                  <a:cubicBezTo>
                    <a:pt x="4800" y="1040"/>
                    <a:pt x="4800" y="1105"/>
                    <a:pt x="4799" y="1173"/>
                  </a:cubicBezTo>
                  <a:cubicBezTo>
                    <a:pt x="4733" y="1155"/>
                    <a:pt x="4691" y="1145"/>
                    <a:pt x="4637" y="1130"/>
                  </a:cubicBezTo>
                  <a:cubicBezTo>
                    <a:pt x="4681" y="1303"/>
                    <a:pt x="4623" y="1504"/>
                    <a:pt x="4523" y="1521"/>
                  </a:cubicBezTo>
                  <a:cubicBezTo>
                    <a:pt x="4498" y="1485"/>
                    <a:pt x="4471" y="1444"/>
                    <a:pt x="4439" y="1395"/>
                  </a:cubicBezTo>
                  <a:cubicBezTo>
                    <a:pt x="4383" y="1405"/>
                    <a:pt x="4321" y="1416"/>
                    <a:pt x="4228" y="1434"/>
                  </a:cubicBezTo>
                  <a:cubicBezTo>
                    <a:pt x="4291" y="1505"/>
                    <a:pt x="4333" y="1556"/>
                    <a:pt x="4392" y="1621"/>
                  </a:cubicBezTo>
                  <a:cubicBezTo>
                    <a:pt x="4320" y="1608"/>
                    <a:pt x="4278" y="1598"/>
                    <a:pt x="4236" y="1590"/>
                  </a:cubicBezTo>
                  <a:cubicBezTo>
                    <a:pt x="4225" y="1640"/>
                    <a:pt x="4217" y="1682"/>
                    <a:pt x="4208" y="1722"/>
                  </a:cubicBezTo>
                  <a:cubicBezTo>
                    <a:pt x="4148" y="1681"/>
                    <a:pt x="4076" y="1611"/>
                    <a:pt x="4062" y="1621"/>
                  </a:cubicBezTo>
                  <a:cubicBezTo>
                    <a:pt x="3952" y="1701"/>
                    <a:pt x="3784" y="1717"/>
                    <a:pt x="3752" y="1880"/>
                  </a:cubicBezTo>
                  <a:cubicBezTo>
                    <a:pt x="3736" y="1970"/>
                    <a:pt x="3746" y="2063"/>
                    <a:pt x="3616" y="2074"/>
                  </a:cubicBezTo>
                  <a:cubicBezTo>
                    <a:pt x="3535" y="2082"/>
                    <a:pt x="3454" y="2100"/>
                    <a:pt x="3367" y="2116"/>
                  </a:cubicBezTo>
                  <a:cubicBezTo>
                    <a:pt x="3340" y="2296"/>
                    <a:pt x="3340" y="2296"/>
                    <a:pt x="3225" y="2407"/>
                  </a:cubicBezTo>
                  <a:close/>
                  <a:moveTo>
                    <a:pt x="887" y="4714"/>
                  </a:moveTo>
                  <a:cubicBezTo>
                    <a:pt x="970" y="4690"/>
                    <a:pt x="1059" y="4688"/>
                    <a:pt x="1016" y="4543"/>
                  </a:cubicBezTo>
                  <a:cubicBezTo>
                    <a:pt x="1132" y="4621"/>
                    <a:pt x="1141" y="4699"/>
                    <a:pt x="1104" y="4807"/>
                  </a:cubicBezTo>
                  <a:cubicBezTo>
                    <a:pt x="1013" y="4763"/>
                    <a:pt x="934" y="4776"/>
                    <a:pt x="890" y="4877"/>
                  </a:cubicBezTo>
                  <a:cubicBezTo>
                    <a:pt x="787" y="4974"/>
                    <a:pt x="747" y="5137"/>
                    <a:pt x="589" y="5174"/>
                  </a:cubicBezTo>
                  <a:cubicBezTo>
                    <a:pt x="568" y="5179"/>
                    <a:pt x="544" y="5174"/>
                    <a:pt x="522" y="5174"/>
                  </a:cubicBezTo>
                  <a:cubicBezTo>
                    <a:pt x="517" y="5078"/>
                    <a:pt x="517" y="5078"/>
                    <a:pt x="643" y="4903"/>
                  </a:cubicBezTo>
                  <a:cubicBezTo>
                    <a:pt x="731" y="4897"/>
                    <a:pt x="813" y="4891"/>
                    <a:pt x="894" y="4884"/>
                  </a:cubicBezTo>
                  <a:cubicBezTo>
                    <a:pt x="893" y="4827"/>
                    <a:pt x="890" y="4768"/>
                    <a:pt x="887" y="4714"/>
                  </a:cubicBezTo>
                  <a:close/>
                  <a:moveTo>
                    <a:pt x="6023" y="832"/>
                  </a:moveTo>
                  <a:cubicBezTo>
                    <a:pt x="6033" y="842"/>
                    <a:pt x="6045" y="852"/>
                    <a:pt x="6055" y="861"/>
                  </a:cubicBezTo>
                  <a:cubicBezTo>
                    <a:pt x="6069" y="803"/>
                    <a:pt x="6080" y="748"/>
                    <a:pt x="6097" y="670"/>
                  </a:cubicBezTo>
                  <a:cubicBezTo>
                    <a:pt x="6158" y="676"/>
                    <a:pt x="6218" y="682"/>
                    <a:pt x="6285" y="689"/>
                  </a:cubicBezTo>
                  <a:cubicBezTo>
                    <a:pt x="6168" y="926"/>
                    <a:pt x="6168" y="926"/>
                    <a:pt x="5909" y="946"/>
                  </a:cubicBezTo>
                  <a:cubicBezTo>
                    <a:pt x="5837" y="1061"/>
                    <a:pt x="5785" y="1220"/>
                    <a:pt x="5550" y="1191"/>
                  </a:cubicBezTo>
                  <a:cubicBezTo>
                    <a:pt x="5733" y="1052"/>
                    <a:pt x="5878" y="943"/>
                    <a:pt x="6023" y="832"/>
                  </a:cubicBezTo>
                  <a:close/>
                  <a:moveTo>
                    <a:pt x="2550" y="3626"/>
                  </a:moveTo>
                  <a:cubicBezTo>
                    <a:pt x="2471" y="3464"/>
                    <a:pt x="2605" y="3421"/>
                    <a:pt x="2683" y="3343"/>
                  </a:cubicBezTo>
                  <a:cubicBezTo>
                    <a:pt x="2743" y="3386"/>
                    <a:pt x="2798" y="3426"/>
                    <a:pt x="2886" y="3489"/>
                  </a:cubicBezTo>
                  <a:cubicBezTo>
                    <a:pt x="2724" y="3525"/>
                    <a:pt x="2573" y="3587"/>
                    <a:pt x="2550" y="3626"/>
                  </a:cubicBezTo>
                  <a:close/>
                  <a:moveTo>
                    <a:pt x="1340" y="5023"/>
                  </a:moveTo>
                  <a:cubicBezTo>
                    <a:pt x="1425" y="4888"/>
                    <a:pt x="1547" y="4824"/>
                    <a:pt x="1689" y="4788"/>
                  </a:cubicBezTo>
                  <a:cubicBezTo>
                    <a:pt x="1601" y="4897"/>
                    <a:pt x="1537" y="5046"/>
                    <a:pt x="1340" y="5023"/>
                  </a:cubicBezTo>
                  <a:close/>
                  <a:moveTo>
                    <a:pt x="6705" y="941"/>
                  </a:moveTo>
                  <a:cubicBezTo>
                    <a:pt x="6648" y="999"/>
                    <a:pt x="6541" y="999"/>
                    <a:pt x="6394" y="944"/>
                  </a:cubicBezTo>
                  <a:cubicBezTo>
                    <a:pt x="6569" y="935"/>
                    <a:pt x="6707" y="932"/>
                    <a:pt x="6705" y="723"/>
                  </a:cubicBezTo>
                  <a:cubicBezTo>
                    <a:pt x="6730" y="741"/>
                    <a:pt x="6754" y="758"/>
                    <a:pt x="6779" y="776"/>
                  </a:cubicBezTo>
                  <a:cubicBezTo>
                    <a:pt x="6756" y="832"/>
                    <a:pt x="6744" y="900"/>
                    <a:pt x="6705" y="941"/>
                  </a:cubicBezTo>
                  <a:close/>
                  <a:moveTo>
                    <a:pt x="1411" y="4260"/>
                  </a:moveTo>
                  <a:cubicBezTo>
                    <a:pt x="1537" y="4197"/>
                    <a:pt x="1628" y="4151"/>
                    <a:pt x="1753" y="4087"/>
                  </a:cubicBezTo>
                  <a:cubicBezTo>
                    <a:pt x="1688" y="4238"/>
                    <a:pt x="1611" y="4277"/>
                    <a:pt x="1411" y="4260"/>
                  </a:cubicBezTo>
                  <a:close/>
                  <a:moveTo>
                    <a:pt x="2870" y="4453"/>
                  </a:moveTo>
                  <a:cubicBezTo>
                    <a:pt x="2872" y="4453"/>
                    <a:pt x="2881" y="4504"/>
                    <a:pt x="2872" y="4515"/>
                  </a:cubicBezTo>
                  <a:cubicBezTo>
                    <a:pt x="2804" y="4578"/>
                    <a:pt x="2751" y="4538"/>
                    <a:pt x="2661" y="4453"/>
                  </a:cubicBezTo>
                  <a:cubicBezTo>
                    <a:pt x="2755" y="4452"/>
                    <a:pt x="2812" y="4450"/>
                    <a:pt x="2870" y="4453"/>
                  </a:cubicBezTo>
                  <a:close/>
                  <a:moveTo>
                    <a:pt x="4971" y="1634"/>
                  </a:moveTo>
                  <a:cubicBezTo>
                    <a:pt x="4967" y="1649"/>
                    <a:pt x="4964" y="1665"/>
                    <a:pt x="4959" y="1681"/>
                  </a:cubicBezTo>
                  <a:cubicBezTo>
                    <a:pt x="4894" y="1667"/>
                    <a:pt x="4831" y="1652"/>
                    <a:pt x="4766" y="1639"/>
                  </a:cubicBezTo>
                  <a:cubicBezTo>
                    <a:pt x="4777" y="1616"/>
                    <a:pt x="4787" y="1595"/>
                    <a:pt x="4797" y="1574"/>
                  </a:cubicBezTo>
                  <a:cubicBezTo>
                    <a:pt x="4856" y="1594"/>
                    <a:pt x="4914" y="1614"/>
                    <a:pt x="4971" y="1634"/>
                  </a:cubicBezTo>
                  <a:close/>
                  <a:moveTo>
                    <a:pt x="3349" y="2950"/>
                  </a:moveTo>
                  <a:cubicBezTo>
                    <a:pt x="3316" y="3072"/>
                    <a:pt x="3316" y="3072"/>
                    <a:pt x="3200" y="3012"/>
                  </a:cubicBezTo>
                  <a:cubicBezTo>
                    <a:pt x="3253" y="2989"/>
                    <a:pt x="3297" y="2970"/>
                    <a:pt x="3349" y="2950"/>
                  </a:cubicBezTo>
                  <a:close/>
                  <a:moveTo>
                    <a:pt x="2618" y="3115"/>
                  </a:moveTo>
                  <a:cubicBezTo>
                    <a:pt x="2607" y="3108"/>
                    <a:pt x="2586" y="3095"/>
                    <a:pt x="2588" y="3092"/>
                  </a:cubicBezTo>
                  <a:cubicBezTo>
                    <a:pt x="2600" y="3059"/>
                    <a:pt x="2616" y="3027"/>
                    <a:pt x="2630" y="2995"/>
                  </a:cubicBezTo>
                  <a:cubicBezTo>
                    <a:pt x="2644" y="3001"/>
                    <a:pt x="2657" y="3007"/>
                    <a:pt x="2672" y="3014"/>
                  </a:cubicBezTo>
                  <a:cubicBezTo>
                    <a:pt x="2654" y="3047"/>
                    <a:pt x="2636" y="3080"/>
                    <a:pt x="2618" y="3115"/>
                  </a:cubicBezTo>
                  <a:close/>
                  <a:moveTo>
                    <a:pt x="1296" y="4505"/>
                  </a:moveTo>
                  <a:cubicBezTo>
                    <a:pt x="1281" y="4533"/>
                    <a:pt x="1262" y="4559"/>
                    <a:pt x="1239" y="4584"/>
                  </a:cubicBezTo>
                  <a:cubicBezTo>
                    <a:pt x="1236" y="4588"/>
                    <a:pt x="1193" y="4561"/>
                    <a:pt x="1195" y="4557"/>
                  </a:cubicBezTo>
                  <a:cubicBezTo>
                    <a:pt x="1206" y="4527"/>
                    <a:pt x="1224" y="4499"/>
                    <a:pt x="1242" y="4460"/>
                  </a:cubicBezTo>
                  <a:cubicBezTo>
                    <a:pt x="1268" y="4481"/>
                    <a:pt x="1298" y="4501"/>
                    <a:pt x="1296" y="4505"/>
                  </a:cubicBezTo>
                  <a:close/>
                  <a:moveTo>
                    <a:pt x="3190" y="3464"/>
                  </a:moveTo>
                  <a:cubicBezTo>
                    <a:pt x="3193" y="3470"/>
                    <a:pt x="3165" y="3495"/>
                    <a:pt x="3152" y="3510"/>
                  </a:cubicBezTo>
                  <a:cubicBezTo>
                    <a:pt x="3130" y="3484"/>
                    <a:pt x="3107" y="3459"/>
                    <a:pt x="3085" y="3433"/>
                  </a:cubicBezTo>
                  <a:cubicBezTo>
                    <a:pt x="3099" y="3421"/>
                    <a:pt x="3112" y="3408"/>
                    <a:pt x="3126" y="3396"/>
                  </a:cubicBezTo>
                  <a:cubicBezTo>
                    <a:pt x="3148" y="3417"/>
                    <a:pt x="3173" y="3438"/>
                    <a:pt x="3190" y="3464"/>
                  </a:cubicBezTo>
                  <a:close/>
                  <a:moveTo>
                    <a:pt x="5216" y="1475"/>
                  </a:moveTo>
                  <a:cubicBezTo>
                    <a:pt x="5214" y="1463"/>
                    <a:pt x="5210" y="1449"/>
                    <a:pt x="5207" y="1437"/>
                  </a:cubicBezTo>
                  <a:cubicBezTo>
                    <a:pt x="5245" y="1427"/>
                    <a:pt x="5284" y="1417"/>
                    <a:pt x="5321" y="1408"/>
                  </a:cubicBezTo>
                  <a:cubicBezTo>
                    <a:pt x="5326" y="1421"/>
                    <a:pt x="5329" y="1434"/>
                    <a:pt x="5332" y="1447"/>
                  </a:cubicBezTo>
                  <a:cubicBezTo>
                    <a:pt x="5293" y="1457"/>
                    <a:pt x="5256" y="1467"/>
                    <a:pt x="5216" y="1475"/>
                  </a:cubicBezTo>
                  <a:close/>
                  <a:moveTo>
                    <a:pt x="4206" y="2267"/>
                  </a:moveTo>
                  <a:cubicBezTo>
                    <a:pt x="4199" y="2250"/>
                    <a:pt x="4193" y="2232"/>
                    <a:pt x="4186" y="2215"/>
                  </a:cubicBezTo>
                  <a:cubicBezTo>
                    <a:pt x="4233" y="2198"/>
                    <a:pt x="4282" y="2183"/>
                    <a:pt x="4328" y="2166"/>
                  </a:cubicBezTo>
                  <a:cubicBezTo>
                    <a:pt x="4334" y="2181"/>
                    <a:pt x="4340" y="2194"/>
                    <a:pt x="4345" y="2209"/>
                  </a:cubicBezTo>
                  <a:cubicBezTo>
                    <a:pt x="4298" y="2229"/>
                    <a:pt x="4251" y="2248"/>
                    <a:pt x="4206" y="2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6114293" y="4367634"/>
              <a:ext cx="320860" cy="239672"/>
            </a:xfrm>
            <a:custGeom>
              <a:rect b="b" l="l" r="r" t="t"/>
              <a:pathLst>
                <a:path extrusionOk="0" h="5665" w="7584">
                  <a:moveTo>
                    <a:pt x="1203" y="3805"/>
                  </a:moveTo>
                  <a:cubicBezTo>
                    <a:pt x="1209" y="3810"/>
                    <a:pt x="1219" y="3813"/>
                    <a:pt x="1222" y="3818"/>
                  </a:cubicBezTo>
                  <a:cubicBezTo>
                    <a:pt x="1224" y="3823"/>
                    <a:pt x="1223" y="3836"/>
                    <a:pt x="1219" y="3839"/>
                  </a:cubicBezTo>
                  <a:cubicBezTo>
                    <a:pt x="1108" y="3912"/>
                    <a:pt x="997" y="3984"/>
                    <a:pt x="893" y="4052"/>
                  </a:cubicBezTo>
                  <a:cubicBezTo>
                    <a:pt x="672" y="3892"/>
                    <a:pt x="542" y="3914"/>
                    <a:pt x="446" y="4119"/>
                  </a:cubicBezTo>
                  <a:cubicBezTo>
                    <a:pt x="412" y="4188"/>
                    <a:pt x="381" y="4260"/>
                    <a:pt x="365" y="4334"/>
                  </a:cubicBezTo>
                  <a:cubicBezTo>
                    <a:pt x="351" y="4403"/>
                    <a:pt x="401" y="4425"/>
                    <a:pt x="463" y="4418"/>
                  </a:cubicBezTo>
                  <a:cubicBezTo>
                    <a:pt x="446" y="4538"/>
                    <a:pt x="629" y="4559"/>
                    <a:pt x="597" y="4690"/>
                  </a:cubicBezTo>
                  <a:cubicBezTo>
                    <a:pt x="583" y="4746"/>
                    <a:pt x="589" y="4807"/>
                    <a:pt x="588" y="4864"/>
                  </a:cubicBezTo>
                  <a:cubicBezTo>
                    <a:pt x="568" y="4872"/>
                    <a:pt x="548" y="4881"/>
                    <a:pt x="527" y="4888"/>
                  </a:cubicBezTo>
                  <a:cubicBezTo>
                    <a:pt x="488" y="4808"/>
                    <a:pt x="450" y="4727"/>
                    <a:pt x="411" y="4647"/>
                  </a:cubicBezTo>
                  <a:cubicBezTo>
                    <a:pt x="402" y="4661"/>
                    <a:pt x="395" y="4674"/>
                    <a:pt x="385" y="4687"/>
                  </a:cubicBezTo>
                  <a:lnTo>
                    <a:pt x="463" y="4417"/>
                  </a:lnTo>
                  <a:cubicBezTo>
                    <a:pt x="408" y="4533"/>
                    <a:pt x="304" y="4428"/>
                    <a:pt x="212" y="4471"/>
                  </a:cubicBezTo>
                  <a:cubicBezTo>
                    <a:pt x="245" y="4528"/>
                    <a:pt x="272" y="4579"/>
                    <a:pt x="308" y="4643"/>
                  </a:cubicBezTo>
                  <a:cubicBezTo>
                    <a:pt x="199" y="4671"/>
                    <a:pt x="111" y="4692"/>
                    <a:pt x="29" y="4712"/>
                  </a:cubicBezTo>
                  <a:cubicBezTo>
                    <a:pt x="97" y="4790"/>
                    <a:pt x="151" y="4855"/>
                    <a:pt x="211" y="4924"/>
                  </a:cubicBezTo>
                  <a:cubicBezTo>
                    <a:pt x="125" y="4964"/>
                    <a:pt x="62" y="4994"/>
                    <a:pt x="1" y="5024"/>
                  </a:cubicBezTo>
                  <a:cubicBezTo>
                    <a:pt x="5" y="5043"/>
                    <a:pt x="9" y="5059"/>
                    <a:pt x="12" y="5078"/>
                  </a:cubicBezTo>
                  <a:cubicBezTo>
                    <a:pt x="95" y="5071"/>
                    <a:pt x="185" y="5042"/>
                    <a:pt x="256" y="5065"/>
                  </a:cubicBezTo>
                  <a:cubicBezTo>
                    <a:pt x="319" y="5088"/>
                    <a:pt x="362" y="5169"/>
                    <a:pt x="418" y="5230"/>
                  </a:cubicBezTo>
                  <a:cubicBezTo>
                    <a:pt x="546" y="5084"/>
                    <a:pt x="421" y="5002"/>
                    <a:pt x="301" y="4887"/>
                  </a:cubicBezTo>
                  <a:cubicBezTo>
                    <a:pt x="495" y="4897"/>
                    <a:pt x="550" y="5105"/>
                    <a:pt x="745" y="5045"/>
                  </a:cubicBezTo>
                  <a:cubicBezTo>
                    <a:pt x="527" y="5079"/>
                    <a:pt x="565" y="5211"/>
                    <a:pt x="578" y="5333"/>
                  </a:cubicBezTo>
                  <a:cubicBezTo>
                    <a:pt x="640" y="5293"/>
                    <a:pt x="703" y="5252"/>
                    <a:pt x="793" y="5195"/>
                  </a:cubicBezTo>
                  <a:cubicBezTo>
                    <a:pt x="769" y="5324"/>
                    <a:pt x="963" y="5368"/>
                    <a:pt x="876" y="5523"/>
                  </a:cubicBezTo>
                  <a:cubicBezTo>
                    <a:pt x="817" y="5484"/>
                    <a:pt x="811" y="5382"/>
                    <a:pt x="707" y="5418"/>
                  </a:cubicBezTo>
                  <a:cubicBezTo>
                    <a:pt x="671" y="5429"/>
                    <a:pt x="577" y="5422"/>
                    <a:pt x="582" y="5328"/>
                  </a:cubicBezTo>
                  <a:cubicBezTo>
                    <a:pt x="533" y="5324"/>
                    <a:pt x="484" y="5320"/>
                    <a:pt x="429" y="5315"/>
                  </a:cubicBezTo>
                  <a:cubicBezTo>
                    <a:pt x="416" y="5470"/>
                    <a:pt x="498" y="5516"/>
                    <a:pt x="614" y="5536"/>
                  </a:cubicBezTo>
                  <a:cubicBezTo>
                    <a:pt x="701" y="5552"/>
                    <a:pt x="749" y="5595"/>
                    <a:pt x="780" y="5665"/>
                  </a:cubicBezTo>
                  <a:cubicBezTo>
                    <a:pt x="896" y="5638"/>
                    <a:pt x="1011" y="5611"/>
                    <a:pt x="1131" y="5583"/>
                  </a:cubicBezTo>
                  <a:cubicBezTo>
                    <a:pt x="1131" y="5510"/>
                    <a:pt x="1131" y="5453"/>
                    <a:pt x="1133" y="5391"/>
                  </a:cubicBezTo>
                  <a:cubicBezTo>
                    <a:pt x="1253" y="5418"/>
                    <a:pt x="1366" y="5443"/>
                    <a:pt x="1498" y="5472"/>
                  </a:cubicBezTo>
                  <a:cubicBezTo>
                    <a:pt x="1477" y="5385"/>
                    <a:pt x="1464" y="5333"/>
                    <a:pt x="1459" y="5313"/>
                  </a:cubicBezTo>
                  <a:cubicBezTo>
                    <a:pt x="1618" y="5273"/>
                    <a:pt x="1780" y="5273"/>
                    <a:pt x="1885" y="5195"/>
                  </a:cubicBezTo>
                  <a:cubicBezTo>
                    <a:pt x="2038" y="5079"/>
                    <a:pt x="2151" y="4908"/>
                    <a:pt x="2364" y="4883"/>
                  </a:cubicBezTo>
                  <a:cubicBezTo>
                    <a:pt x="2376" y="4882"/>
                    <a:pt x="2397" y="4870"/>
                    <a:pt x="2400" y="4859"/>
                  </a:cubicBezTo>
                  <a:cubicBezTo>
                    <a:pt x="2429" y="4714"/>
                    <a:pt x="2576" y="4724"/>
                    <a:pt x="2667" y="4666"/>
                  </a:cubicBezTo>
                  <a:cubicBezTo>
                    <a:pt x="2742" y="4620"/>
                    <a:pt x="2832" y="4607"/>
                    <a:pt x="2865" y="4503"/>
                  </a:cubicBezTo>
                  <a:cubicBezTo>
                    <a:pt x="2875" y="4472"/>
                    <a:pt x="2954" y="4463"/>
                    <a:pt x="3000" y="4443"/>
                  </a:cubicBezTo>
                  <a:cubicBezTo>
                    <a:pt x="3028" y="4432"/>
                    <a:pt x="3057" y="4423"/>
                    <a:pt x="3083" y="4412"/>
                  </a:cubicBezTo>
                  <a:cubicBezTo>
                    <a:pt x="3093" y="4356"/>
                    <a:pt x="3103" y="4307"/>
                    <a:pt x="3106" y="4288"/>
                  </a:cubicBezTo>
                  <a:cubicBezTo>
                    <a:pt x="3192" y="4239"/>
                    <a:pt x="3292" y="4216"/>
                    <a:pt x="3311" y="4164"/>
                  </a:cubicBezTo>
                  <a:cubicBezTo>
                    <a:pt x="3366" y="4008"/>
                    <a:pt x="3460" y="3964"/>
                    <a:pt x="3618" y="3963"/>
                  </a:cubicBezTo>
                  <a:cubicBezTo>
                    <a:pt x="3770" y="3960"/>
                    <a:pt x="3807" y="3895"/>
                    <a:pt x="3810" y="3729"/>
                  </a:cubicBezTo>
                  <a:cubicBezTo>
                    <a:pt x="3810" y="3709"/>
                    <a:pt x="3830" y="3689"/>
                    <a:pt x="3847" y="3658"/>
                  </a:cubicBezTo>
                  <a:cubicBezTo>
                    <a:pt x="4100" y="3782"/>
                    <a:pt x="4230" y="3557"/>
                    <a:pt x="4419" y="3453"/>
                  </a:cubicBezTo>
                  <a:cubicBezTo>
                    <a:pt x="4419" y="3382"/>
                    <a:pt x="4420" y="3305"/>
                    <a:pt x="4420" y="3232"/>
                  </a:cubicBezTo>
                  <a:cubicBezTo>
                    <a:pt x="4521" y="3261"/>
                    <a:pt x="4611" y="3286"/>
                    <a:pt x="4717" y="3315"/>
                  </a:cubicBezTo>
                  <a:cubicBezTo>
                    <a:pt x="4724" y="3223"/>
                    <a:pt x="4727" y="3161"/>
                    <a:pt x="4732" y="3079"/>
                  </a:cubicBezTo>
                  <a:cubicBezTo>
                    <a:pt x="4871" y="3121"/>
                    <a:pt x="4941" y="3073"/>
                    <a:pt x="4992" y="2956"/>
                  </a:cubicBezTo>
                  <a:cubicBezTo>
                    <a:pt x="5029" y="2871"/>
                    <a:pt x="5107" y="2804"/>
                    <a:pt x="5179" y="2716"/>
                  </a:cubicBezTo>
                  <a:cubicBezTo>
                    <a:pt x="5199" y="2758"/>
                    <a:pt x="5216" y="2793"/>
                    <a:pt x="5241" y="2846"/>
                  </a:cubicBezTo>
                  <a:cubicBezTo>
                    <a:pt x="5297" y="2815"/>
                    <a:pt x="5351" y="2786"/>
                    <a:pt x="5418" y="2749"/>
                  </a:cubicBezTo>
                  <a:cubicBezTo>
                    <a:pt x="5373" y="2677"/>
                    <a:pt x="5341" y="2624"/>
                    <a:pt x="5317" y="2585"/>
                  </a:cubicBezTo>
                  <a:cubicBezTo>
                    <a:pt x="5469" y="2572"/>
                    <a:pt x="5613" y="2560"/>
                    <a:pt x="5762" y="2547"/>
                  </a:cubicBezTo>
                  <a:cubicBezTo>
                    <a:pt x="5749" y="2474"/>
                    <a:pt x="5741" y="2433"/>
                    <a:pt x="5731" y="2381"/>
                  </a:cubicBezTo>
                  <a:cubicBezTo>
                    <a:pt x="5824" y="2350"/>
                    <a:pt x="5909" y="2322"/>
                    <a:pt x="5999" y="2292"/>
                  </a:cubicBezTo>
                  <a:cubicBezTo>
                    <a:pt x="5989" y="2229"/>
                    <a:pt x="5979" y="2172"/>
                    <a:pt x="5968" y="2100"/>
                  </a:cubicBezTo>
                  <a:cubicBezTo>
                    <a:pt x="6056" y="2100"/>
                    <a:pt x="6129" y="2101"/>
                    <a:pt x="6220" y="2101"/>
                  </a:cubicBezTo>
                  <a:cubicBezTo>
                    <a:pt x="6195" y="1823"/>
                    <a:pt x="6400" y="1765"/>
                    <a:pt x="6663" y="1688"/>
                  </a:cubicBezTo>
                  <a:cubicBezTo>
                    <a:pt x="6558" y="1635"/>
                    <a:pt x="6496" y="1605"/>
                    <a:pt x="6437" y="1575"/>
                  </a:cubicBezTo>
                  <a:cubicBezTo>
                    <a:pt x="6443" y="1554"/>
                    <a:pt x="6448" y="1533"/>
                    <a:pt x="6454" y="1512"/>
                  </a:cubicBezTo>
                  <a:cubicBezTo>
                    <a:pt x="6539" y="1459"/>
                    <a:pt x="6622" y="1407"/>
                    <a:pt x="6708" y="1354"/>
                  </a:cubicBezTo>
                  <a:lnTo>
                    <a:pt x="6700" y="1356"/>
                  </a:lnTo>
                  <a:cubicBezTo>
                    <a:pt x="6699" y="1304"/>
                    <a:pt x="6718" y="1247"/>
                    <a:pt x="6771" y="1303"/>
                  </a:cubicBezTo>
                  <a:cubicBezTo>
                    <a:pt x="6849" y="1387"/>
                    <a:pt x="6846" y="1276"/>
                    <a:pt x="6876" y="1275"/>
                  </a:cubicBezTo>
                  <a:cubicBezTo>
                    <a:pt x="6917" y="1273"/>
                    <a:pt x="6958" y="1313"/>
                    <a:pt x="7000" y="1323"/>
                  </a:cubicBezTo>
                  <a:cubicBezTo>
                    <a:pt x="7013" y="1325"/>
                    <a:pt x="7048" y="1282"/>
                    <a:pt x="7049" y="1259"/>
                  </a:cubicBezTo>
                  <a:cubicBezTo>
                    <a:pt x="7053" y="1218"/>
                    <a:pt x="7038" y="1174"/>
                    <a:pt x="7029" y="1120"/>
                  </a:cubicBezTo>
                  <a:cubicBezTo>
                    <a:pt x="7100" y="1099"/>
                    <a:pt x="7163" y="1080"/>
                    <a:pt x="7227" y="1062"/>
                  </a:cubicBezTo>
                  <a:cubicBezTo>
                    <a:pt x="7240" y="1001"/>
                    <a:pt x="7253" y="937"/>
                    <a:pt x="7267" y="872"/>
                  </a:cubicBezTo>
                  <a:cubicBezTo>
                    <a:pt x="7320" y="885"/>
                    <a:pt x="7361" y="895"/>
                    <a:pt x="7387" y="901"/>
                  </a:cubicBezTo>
                  <a:cubicBezTo>
                    <a:pt x="7454" y="734"/>
                    <a:pt x="7515" y="579"/>
                    <a:pt x="7584" y="407"/>
                  </a:cubicBezTo>
                  <a:cubicBezTo>
                    <a:pt x="7465" y="423"/>
                    <a:pt x="7385" y="234"/>
                    <a:pt x="7251" y="364"/>
                  </a:cubicBezTo>
                  <a:cubicBezTo>
                    <a:pt x="7260" y="421"/>
                    <a:pt x="7268" y="468"/>
                    <a:pt x="7277" y="514"/>
                  </a:cubicBezTo>
                  <a:cubicBezTo>
                    <a:pt x="7188" y="537"/>
                    <a:pt x="7114" y="557"/>
                    <a:pt x="7047" y="574"/>
                  </a:cubicBezTo>
                  <a:cubicBezTo>
                    <a:pt x="7073" y="447"/>
                    <a:pt x="7095" y="333"/>
                    <a:pt x="7120" y="209"/>
                  </a:cubicBezTo>
                  <a:cubicBezTo>
                    <a:pt x="7266" y="285"/>
                    <a:pt x="7324" y="183"/>
                    <a:pt x="7411" y="42"/>
                  </a:cubicBezTo>
                  <a:cubicBezTo>
                    <a:pt x="7167" y="33"/>
                    <a:pt x="7006" y="209"/>
                    <a:pt x="6794" y="197"/>
                  </a:cubicBezTo>
                  <a:cubicBezTo>
                    <a:pt x="6694" y="75"/>
                    <a:pt x="6583" y="1"/>
                    <a:pt x="6421" y="131"/>
                  </a:cubicBezTo>
                  <a:cubicBezTo>
                    <a:pt x="6374" y="168"/>
                    <a:pt x="6289" y="161"/>
                    <a:pt x="6235" y="172"/>
                  </a:cubicBezTo>
                  <a:cubicBezTo>
                    <a:pt x="6189" y="229"/>
                    <a:pt x="6153" y="286"/>
                    <a:pt x="6105" y="329"/>
                  </a:cubicBezTo>
                  <a:cubicBezTo>
                    <a:pt x="6038" y="389"/>
                    <a:pt x="5960" y="438"/>
                    <a:pt x="5875" y="500"/>
                  </a:cubicBezTo>
                  <a:cubicBezTo>
                    <a:pt x="5829" y="476"/>
                    <a:pt x="5757" y="439"/>
                    <a:pt x="5668" y="394"/>
                  </a:cubicBezTo>
                  <a:cubicBezTo>
                    <a:pt x="5657" y="476"/>
                    <a:pt x="5650" y="538"/>
                    <a:pt x="5645" y="590"/>
                  </a:cubicBezTo>
                  <a:cubicBezTo>
                    <a:pt x="5694" y="572"/>
                    <a:pt x="5737" y="554"/>
                    <a:pt x="5791" y="532"/>
                  </a:cubicBezTo>
                  <a:cubicBezTo>
                    <a:pt x="5791" y="604"/>
                    <a:pt x="5791" y="655"/>
                    <a:pt x="5789" y="728"/>
                  </a:cubicBezTo>
                  <a:cubicBezTo>
                    <a:pt x="5704" y="712"/>
                    <a:pt x="5629" y="698"/>
                    <a:pt x="5548" y="682"/>
                  </a:cubicBezTo>
                  <a:cubicBezTo>
                    <a:pt x="5541" y="726"/>
                    <a:pt x="5533" y="761"/>
                    <a:pt x="5525" y="811"/>
                  </a:cubicBezTo>
                  <a:cubicBezTo>
                    <a:pt x="5471" y="802"/>
                    <a:pt x="5418" y="794"/>
                    <a:pt x="5317" y="778"/>
                  </a:cubicBezTo>
                  <a:cubicBezTo>
                    <a:pt x="5396" y="739"/>
                    <a:pt x="5429" y="724"/>
                    <a:pt x="5470" y="703"/>
                  </a:cubicBezTo>
                  <a:cubicBezTo>
                    <a:pt x="5294" y="657"/>
                    <a:pt x="5049" y="698"/>
                    <a:pt x="5044" y="786"/>
                  </a:cubicBezTo>
                  <a:cubicBezTo>
                    <a:pt x="5084" y="794"/>
                    <a:pt x="5127" y="803"/>
                    <a:pt x="5171" y="812"/>
                  </a:cubicBezTo>
                  <a:cubicBezTo>
                    <a:pt x="5151" y="954"/>
                    <a:pt x="5021" y="871"/>
                    <a:pt x="4955" y="949"/>
                  </a:cubicBezTo>
                  <a:cubicBezTo>
                    <a:pt x="4954" y="1035"/>
                    <a:pt x="4953" y="1148"/>
                    <a:pt x="4798" y="1139"/>
                  </a:cubicBezTo>
                  <a:cubicBezTo>
                    <a:pt x="4776" y="1137"/>
                    <a:pt x="4734" y="1168"/>
                    <a:pt x="4730" y="1188"/>
                  </a:cubicBezTo>
                  <a:cubicBezTo>
                    <a:pt x="4695" y="1375"/>
                    <a:pt x="4452" y="1358"/>
                    <a:pt x="4403" y="1528"/>
                  </a:cubicBezTo>
                  <a:cubicBezTo>
                    <a:pt x="4235" y="1543"/>
                    <a:pt x="4238" y="1651"/>
                    <a:pt x="4265" y="1776"/>
                  </a:cubicBezTo>
                  <a:cubicBezTo>
                    <a:pt x="4267" y="1787"/>
                    <a:pt x="4252" y="1799"/>
                    <a:pt x="4241" y="1817"/>
                  </a:cubicBezTo>
                  <a:cubicBezTo>
                    <a:pt x="4223" y="1815"/>
                    <a:pt x="4198" y="1818"/>
                    <a:pt x="4179" y="1808"/>
                  </a:cubicBezTo>
                  <a:cubicBezTo>
                    <a:pt x="4153" y="1796"/>
                    <a:pt x="4132" y="1773"/>
                    <a:pt x="4110" y="1756"/>
                  </a:cubicBezTo>
                  <a:cubicBezTo>
                    <a:pt x="4125" y="1683"/>
                    <a:pt x="4218" y="1616"/>
                    <a:pt x="4110" y="1554"/>
                  </a:cubicBezTo>
                  <a:cubicBezTo>
                    <a:pt x="4040" y="1516"/>
                    <a:pt x="3949" y="1556"/>
                    <a:pt x="3907" y="1648"/>
                  </a:cubicBezTo>
                  <a:cubicBezTo>
                    <a:pt x="3860" y="1752"/>
                    <a:pt x="3819" y="1859"/>
                    <a:pt x="3772" y="1976"/>
                  </a:cubicBezTo>
                  <a:cubicBezTo>
                    <a:pt x="3666" y="1922"/>
                    <a:pt x="3584" y="1772"/>
                    <a:pt x="3427" y="1864"/>
                  </a:cubicBezTo>
                  <a:cubicBezTo>
                    <a:pt x="3609" y="2046"/>
                    <a:pt x="3572" y="2122"/>
                    <a:pt x="3282" y="2199"/>
                  </a:cubicBezTo>
                  <a:cubicBezTo>
                    <a:pt x="3231" y="2174"/>
                    <a:pt x="3235" y="2026"/>
                    <a:pt x="3145" y="2111"/>
                  </a:cubicBezTo>
                  <a:cubicBezTo>
                    <a:pt x="3163" y="2211"/>
                    <a:pt x="3181" y="2296"/>
                    <a:pt x="3194" y="2372"/>
                  </a:cubicBezTo>
                  <a:cubicBezTo>
                    <a:pt x="3058" y="2437"/>
                    <a:pt x="2973" y="2405"/>
                    <a:pt x="2920" y="2306"/>
                  </a:cubicBezTo>
                  <a:cubicBezTo>
                    <a:pt x="2876" y="2403"/>
                    <a:pt x="2856" y="2496"/>
                    <a:pt x="2800" y="2559"/>
                  </a:cubicBezTo>
                  <a:cubicBezTo>
                    <a:pt x="2748" y="2617"/>
                    <a:pt x="2660" y="2643"/>
                    <a:pt x="2585" y="2684"/>
                  </a:cubicBezTo>
                  <a:cubicBezTo>
                    <a:pt x="2600" y="2742"/>
                    <a:pt x="2619" y="2813"/>
                    <a:pt x="2637" y="2879"/>
                  </a:cubicBezTo>
                  <a:cubicBezTo>
                    <a:pt x="2541" y="2940"/>
                    <a:pt x="2496" y="2865"/>
                    <a:pt x="2448" y="2827"/>
                  </a:cubicBezTo>
                  <a:cubicBezTo>
                    <a:pt x="2378" y="2772"/>
                    <a:pt x="2324" y="2794"/>
                    <a:pt x="2266" y="2840"/>
                  </a:cubicBezTo>
                  <a:cubicBezTo>
                    <a:pt x="2309" y="2888"/>
                    <a:pt x="2350" y="2937"/>
                    <a:pt x="2407" y="3000"/>
                  </a:cubicBezTo>
                  <a:cubicBezTo>
                    <a:pt x="2365" y="3002"/>
                    <a:pt x="2334" y="3007"/>
                    <a:pt x="2302" y="3006"/>
                  </a:cubicBezTo>
                  <a:cubicBezTo>
                    <a:pt x="2267" y="3005"/>
                    <a:pt x="2234" y="2997"/>
                    <a:pt x="2161" y="2987"/>
                  </a:cubicBezTo>
                  <a:cubicBezTo>
                    <a:pt x="2208" y="2928"/>
                    <a:pt x="2240" y="2888"/>
                    <a:pt x="2272" y="2846"/>
                  </a:cubicBezTo>
                  <a:cubicBezTo>
                    <a:pt x="2193" y="2836"/>
                    <a:pt x="2135" y="2714"/>
                    <a:pt x="2029" y="2802"/>
                  </a:cubicBezTo>
                  <a:cubicBezTo>
                    <a:pt x="2065" y="2862"/>
                    <a:pt x="2099" y="2917"/>
                    <a:pt x="2126" y="2961"/>
                  </a:cubicBezTo>
                  <a:cubicBezTo>
                    <a:pt x="2069" y="3006"/>
                    <a:pt x="2022" y="3041"/>
                    <a:pt x="1973" y="3079"/>
                  </a:cubicBezTo>
                  <a:cubicBezTo>
                    <a:pt x="1994" y="3125"/>
                    <a:pt x="2011" y="3163"/>
                    <a:pt x="2027" y="3200"/>
                  </a:cubicBezTo>
                  <a:cubicBezTo>
                    <a:pt x="1994" y="3244"/>
                    <a:pt x="1899" y="3143"/>
                    <a:pt x="1895" y="3268"/>
                  </a:cubicBezTo>
                  <a:cubicBezTo>
                    <a:pt x="1894" y="3309"/>
                    <a:pt x="1818" y="3371"/>
                    <a:pt x="1770" y="3381"/>
                  </a:cubicBezTo>
                  <a:cubicBezTo>
                    <a:pt x="1682" y="3395"/>
                    <a:pt x="1590" y="3375"/>
                    <a:pt x="1501" y="3369"/>
                  </a:cubicBezTo>
                  <a:cubicBezTo>
                    <a:pt x="1465" y="3487"/>
                    <a:pt x="1435" y="3604"/>
                    <a:pt x="1265" y="3552"/>
                  </a:cubicBezTo>
                  <a:cubicBezTo>
                    <a:pt x="1265" y="3490"/>
                    <a:pt x="1265" y="3432"/>
                    <a:pt x="1266" y="3372"/>
                  </a:cubicBezTo>
                  <a:cubicBezTo>
                    <a:pt x="1260" y="3372"/>
                    <a:pt x="1255" y="3372"/>
                    <a:pt x="1250" y="3374"/>
                  </a:cubicBezTo>
                  <a:cubicBezTo>
                    <a:pt x="1238" y="3520"/>
                    <a:pt x="1220" y="3663"/>
                    <a:pt x="1203" y="3805"/>
                  </a:cubicBezTo>
                  <a:close/>
                  <a:moveTo>
                    <a:pt x="6043" y="1466"/>
                  </a:moveTo>
                  <a:cubicBezTo>
                    <a:pt x="5970" y="1533"/>
                    <a:pt x="5927" y="1573"/>
                    <a:pt x="5885" y="1614"/>
                  </a:cubicBezTo>
                  <a:cubicBezTo>
                    <a:pt x="5849" y="1647"/>
                    <a:pt x="5814" y="1679"/>
                    <a:pt x="5776" y="1709"/>
                  </a:cubicBezTo>
                  <a:cubicBezTo>
                    <a:pt x="5736" y="1742"/>
                    <a:pt x="5692" y="1771"/>
                    <a:pt x="5617" y="1824"/>
                  </a:cubicBezTo>
                  <a:cubicBezTo>
                    <a:pt x="5626" y="1683"/>
                    <a:pt x="5702" y="1630"/>
                    <a:pt x="5749" y="1545"/>
                  </a:cubicBezTo>
                  <a:cubicBezTo>
                    <a:pt x="5799" y="1571"/>
                    <a:pt x="5844" y="1595"/>
                    <a:pt x="5887" y="1617"/>
                  </a:cubicBezTo>
                  <a:cubicBezTo>
                    <a:pt x="5861" y="1518"/>
                    <a:pt x="5918" y="1489"/>
                    <a:pt x="6043" y="1466"/>
                  </a:cubicBezTo>
                  <a:close/>
                  <a:moveTo>
                    <a:pt x="5923" y="887"/>
                  </a:moveTo>
                  <a:cubicBezTo>
                    <a:pt x="5976" y="738"/>
                    <a:pt x="6094" y="771"/>
                    <a:pt x="6197" y="767"/>
                  </a:cubicBezTo>
                  <a:cubicBezTo>
                    <a:pt x="6197" y="702"/>
                    <a:pt x="6198" y="635"/>
                    <a:pt x="6198" y="547"/>
                  </a:cubicBezTo>
                  <a:cubicBezTo>
                    <a:pt x="6360" y="592"/>
                    <a:pt x="6354" y="350"/>
                    <a:pt x="6542" y="392"/>
                  </a:cubicBezTo>
                  <a:cubicBezTo>
                    <a:pt x="6502" y="454"/>
                    <a:pt x="6484" y="520"/>
                    <a:pt x="6440" y="542"/>
                  </a:cubicBezTo>
                  <a:cubicBezTo>
                    <a:pt x="6350" y="593"/>
                    <a:pt x="6276" y="647"/>
                    <a:pt x="6255" y="754"/>
                  </a:cubicBezTo>
                  <a:cubicBezTo>
                    <a:pt x="6254" y="759"/>
                    <a:pt x="6213" y="757"/>
                    <a:pt x="6190" y="759"/>
                  </a:cubicBezTo>
                  <a:cubicBezTo>
                    <a:pt x="6161" y="913"/>
                    <a:pt x="6060" y="918"/>
                    <a:pt x="5923" y="887"/>
                  </a:cubicBezTo>
                  <a:close/>
                  <a:moveTo>
                    <a:pt x="6476" y="1104"/>
                  </a:moveTo>
                  <a:cubicBezTo>
                    <a:pt x="6452" y="844"/>
                    <a:pt x="6705" y="854"/>
                    <a:pt x="6791" y="721"/>
                  </a:cubicBezTo>
                  <a:cubicBezTo>
                    <a:pt x="6969" y="827"/>
                    <a:pt x="6969" y="827"/>
                    <a:pt x="6928" y="1056"/>
                  </a:cubicBezTo>
                  <a:cubicBezTo>
                    <a:pt x="6870" y="983"/>
                    <a:pt x="6827" y="929"/>
                    <a:pt x="6776" y="865"/>
                  </a:cubicBezTo>
                  <a:cubicBezTo>
                    <a:pt x="6680" y="872"/>
                    <a:pt x="6636" y="947"/>
                    <a:pt x="6601" y="1033"/>
                  </a:cubicBezTo>
                  <a:cubicBezTo>
                    <a:pt x="6662" y="1051"/>
                    <a:pt x="6721" y="1067"/>
                    <a:pt x="6786" y="1084"/>
                  </a:cubicBezTo>
                  <a:cubicBezTo>
                    <a:pt x="6680" y="1139"/>
                    <a:pt x="6680" y="1139"/>
                    <a:pt x="6606" y="1028"/>
                  </a:cubicBezTo>
                  <a:cubicBezTo>
                    <a:pt x="6568" y="1049"/>
                    <a:pt x="6531" y="1072"/>
                    <a:pt x="6476" y="1104"/>
                  </a:cubicBezTo>
                  <a:close/>
                  <a:moveTo>
                    <a:pt x="4693" y="1802"/>
                  </a:moveTo>
                  <a:cubicBezTo>
                    <a:pt x="4656" y="2032"/>
                    <a:pt x="4600" y="2086"/>
                    <a:pt x="4401" y="2078"/>
                  </a:cubicBezTo>
                  <a:cubicBezTo>
                    <a:pt x="4453" y="1978"/>
                    <a:pt x="4505" y="1879"/>
                    <a:pt x="4569" y="1757"/>
                  </a:cubicBezTo>
                  <a:cubicBezTo>
                    <a:pt x="4613" y="1775"/>
                    <a:pt x="4653" y="1789"/>
                    <a:pt x="4693" y="1802"/>
                  </a:cubicBezTo>
                  <a:close/>
                  <a:moveTo>
                    <a:pt x="972" y="5114"/>
                  </a:moveTo>
                  <a:cubicBezTo>
                    <a:pt x="1004" y="5078"/>
                    <a:pt x="1046" y="5028"/>
                    <a:pt x="1094" y="4975"/>
                  </a:cubicBezTo>
                  <a:cubicBezTo>
                    <a:pt x="1182" y="5044"/>
                    <a:pt x="1266" y="5110"/>
                    <a:pt x="1350" y="5175"/>
                  </a:cubicBezTo>
                  <a:cubicBezTo>
                    <a:pt x="1345" y="5184"/>
                    <a:pt x="1340" y="5194"/>
                    <a:pt x="1333" y="5203"/>
                  </a:cubicBezTo>
                  <a:cubicBezTo>
                    <a:pt x="1209" y="5172"/>
                    <a:pt x="1087" y="5142"/>
                    <a:pt x="972" y="5114"/>
                  </a:cubicBezTo>
                  <a:close/>
                  <a:moveTo>
                    <a:pt x="5414" y="1870"/>
                  </a:moveTo>
                  <a:cubicBezTo>
                    <a:pt x="5522" y="1892"/>
                    <a:pt x="5617" y="2013"/>
                    <a:pt x="5614" y="2124"/>
                  </a:cubicBezTo>
                  <a:cubicBezTo>
                    <a:pt x="5423" y="1990"/>
                    <a:pt x="5423" y="1990"/>
                    <a:pt x="5414" y="1870"/>
                  </a:cubicBezTo>
                  <a:close/>
                  <a:moveTo>
                    <a:pt x="1326" y="4865"/>
                  </a:moveTo>
                  <a:cubicBezTo>
                    <a:pt x="1383" y="4820"/>
                    <a:pt x="1430" y="4784"/>
                    <a:pt x="1475" y="4748"/>
                  </a:cubicBezTo>
                  <a:cubicBezTo>
                    <a:pt x="1464" y="4861"/>
                    <a:pt x="1490" y="4934"/>
                    <a:pt x="1622" y="4961"/>
                  </a:cubicBezTo>
                  <a:cubicBezTo>
                    <a:pt x="1601" y="4976"/>
                    <a:pt x="1579" y="4989"/>
                    <a:pt x="1558" y="5003"/>
                  </a:cubicBezTo>
                  <a:cubicBezTo>
                    <a:pt x="1491" y="4963"/>
                    <a:pt x="1422" y="4923"/>
                    <a:pt x="1326" y="4865"/>
                  </a:cubicBezTo>
                  <a:close/>
                  <a:moveTo>
                    <a:pt x="1696" y="3919"/>
                  </a:moveTo>
                  <a:cubicBezTo>
                    <a:pt x="1672" y="3956"/>
                    <a:pt x="1651" y="3986"/>
                    <a:pt x="1631" y="4016"/>
                  </a:cubicBezTo>
                  <a:cubicBezTo>
                    <a:pt x="1566" y="3970"/>
                    <a:pt x="1505" y="3930"/>
                    <a:pt x="1426" y="3877"/>
                  </a:cubicBezTo>
                  <a:cubicBezTo>
                    <a:pt x="1553" y="3767"/>
                    <a:pt x="1615" y="3859"/>
                    <a:pt x="1696" y="3919"/>
                  </a:cubicBezTo>
                  <a:close/>
                  <a:moveTo>
                    <a:pt x="941" y="4872"/>
                  </a:moveTo>
                  <a:cubicBezTo>
                    <a:pt x="876" y="4893"/>
                    <a:pt x="827" y="4908"/>
                    <a:pt x="751" y="4933"/>
                  </a:cubicBezTo>
                  <a:cubicBezTo>
                    <a:pt x="756" y="4830"/>
                    <a:pt x="760" y="4758"/>
                    <a:pt x="766" y="4630"/>
                  </a:cubicBezTo>
                  <a:cubicBezTo>
                    <a:pt x="842" y="4736"/>
                    <a:pt x="884" y="4795"/>
                    <a:pt x="941" y="4872"/>
                  </a:cubicBezTo>
                  <a:close/>
                  <a:moveTo>
                    <a:pt x="5351" y="1358"/>
                  </a:moveTo>
                  <a:cubicBezTo>
                    <a:pt x="5393" y="1219"/>
                    <a:pt x="5393" y="1219"/>
                    <a:pt x="5563" y="1219"/>
                  </a:cubicBezTo>
                  <a:cubicBezTo>
                    <a:pt x="5526" y="1351"/>
                    <a:pt x="5443" y="1356"/>
                    <a:pt x="5351" y="1358"/>
                  </a:cubicBezTo>
                  <a:close/>
                  <a:moveTo>
                    <a:pt x="5855" y="990"/>
                  </a:moveTo>
                  <a:cubicBezTo>
                    <a:pt x="5827" y="1224"/>
                    <a:pt x="5695" y="1026"/>
                    <a:pt x="5645" y="1109"/>
                  </a:cubicBezTo>
                  <a:cubicBezTo>
                    <a:pt x="5641" y="1080"/>
                    <a:pt x="5637" y="1052"/>
                    <a:pt x="5632" y="1025"/>
                  </a:cubicBezTo>
                  <a:cubicBezTo>
                    <a:pt x="5700" y="1014"/>
                    <a:pt x="5770" y="1004"/>
                    <a:pt x="5855" y="990"/>
                  </a:cubicBezTo>
                  <a:close/>
                  <a:moveTo>
                    <a:pt x="1011" y="4430"/>
                  </a:moveTo>
                  <a:cubicBezTo>
                    <a:pt x="1030" y="4435"/>
                    <a:pt x="1041" y="4475"/>
                    <a:pt x="1053" y="4498"/>
                  </a:cubicBezTo>
                  <a:cubicBezTo>
                    <a:pt x="1014" y="4522"/>
                    <a:pt x="973" y="4543"/>
                    <a:pt x="904" y="4583"/>
                  </a:cubicBezTo>
                  <a:cubicBezTo>
                    <a:pt x="904" y="4456"/>
                    <a:pt x="932" y="4411"/>
                    <a:pt x="1011" y="4430"/>
                  </a:cubicBezTo>
                  <a:close/>
                  <a:moveTo>
                    <a:pt x="5156" y="1516"/>
                  </a:moveTo>
                  <a:cubicBezTo>
                    <a:pt x="5153" y="1496"/>
                    <a:pt x="5151" y="1476"/>
                    <a:pt x="5150" y="1457"/>
                  </a:cubicBezTo>
                  <a:lnTo>
                    <a:pt x="5345" y="1433"/>
                  </a:lnTo>
                  <a:lnTo>
                    <a:pt x="5353" y="1492"/>
                  </a:lnTo>
                  <a:cubicBezTo>
                    <a:pt x="5286" y="1500"/>
                    <a:pt x="5221" y="1507"/>
                    <a:pt x="5156" y="1516"/>
                  </a:cubicBezTo>
                  <a:close/>
                  <a:moveTo>
                    <a:pt x="6376" y="1095"/>
                  </a:moveTo>
                  <a:cubicBezTo>
                    <a:pt x="6387" y="1101"/>
                    <a:pt x="6396" y="1108"/>
                    <a:pt x="6407" y="1114"/>
                  </a:cubicBezTo>
                  <a:cubicBezTo>
                    <a:pt x="6396" y="1142"/>
                    <a:pt x="6395" y="1181"/>
                    <a:pt x="6375" y="1194"/>
                  </a:cubicBezTo>
                  <a:cubicBezTo>
                    <a:pt x="6349" y="1212"/>
                    <a:pt x="6309" y="1212"/>
                    <a:pt x="6228" y="1229"/>
                  </a:cubicBezTo>
                  <a:cubicBezTo>
                    <a:pt x="6298" y="1163"/>
                    <a:pt x="6338" y="1130"/>
                    <a:pt x="6376" y="1095"/>
                  </a:cubicBezTo>
                  <a:close/>
                  <a:moveTo>
                    <a:pt x="1980" y="3890"/>
                  </a:moveTo>
                  <a:cubicBezTo>
                    <a:pt x="1947" y="3854"/>
                    <a:pt x="1921" y="3825"/>
                    <a:pt x="1871" y="3773"/>
                  </a:cubicBezTo>
                  <a:cubicBezTo>
                    <a:pt x="1943" y="3768"/>
                    <a:pt x="1985" y="3766"/>
                    <a:pt x="2058" y="3762"/>
                  </a:cubicBezTo>
                  <a:cubicBezTo>
                    <a:pt x="2021" y="3823"/>
                    <a:pt x="2005" y="3849"/>
                    <a:pt x="1980" y="3890"/>
                  </a:cubicBezTo>
                  <a:close/>
                  <a:moveTo>
                    <a:pt x="4136" y="2302"/>
                  </a:moveTo>
                  <a:cubicBezTo>
                    <a:pt x="4134" y="2304"/>
                    <a:pt x="4103" y="2280"/>
                    <a:pt x="4085" y="2270"/>
                  </a:cubicBezTo>
                  <a:cubicBezTo>
                    <a:pt x="4109" y="2240"/>
                    <a:pt x="4132" y="2210"/>
                    <a:pt x="4156" y="2181"/>
                  </a:cubicBezTo>
                  <a:cubicBezTo>
                    <a:pt x="4173" y="2193"/>
                    <a:pt x="4189" y="2203"/>
                    <a:pt x="4207" y="2215"/>
                  </a:cubicBezTo>
                  <a:cubicBezTo>
                    <a:pt x="4183" y="2244"/>
                    <a:pt x="4161" y="2275"/>
                    <a:pt x="4136" y="2302"/>
                  </a:cubicBezTo>
                  <a:close/>
                  <a:moveTo>
                    <a:pt x="2839" y="3870"/>
                  </a:moveTo>
                  <a:cubicBezTo>
                    <a:pt x="2839" y="3875"/>
                    <a:pt x="2814" y="3876"/>
                    <a:pt x="2801" y="3877"/>
                  </a:cubicBezTo>
                  <a:cubicBezTo>
                    <a:pt x="2797" y="3843"/>
                    <a:pt x="2793" y="3808"/>
                    <a:pt x="2790" y="3773"/>
                  </a:cubicBezTo>
                  <a:cubicBezTo>
                    <a:pt x="2807" y="3776"/>
                    <a:pt x="2823" y="3776"/>
                    <a:pt x="2840" y="3777"/>
                  </a:cubicBezTo>
                  <a:cubicBezTo>
                    <a:pt x="2840" y="3808"/>
                    <a:pt x="2842" y="3839"/>
                    <a:pt x="2839" y="3870"/>
                  </a:cubicBezTo>
                  <a:close/>
                  <a:moveTo>
                    <a:pt x="3360" y="2835"/>
                  </a:moveTo>
                  <a:cubicBezTo>
                    <a:pt x="3361" y="2839"/>
                    <a:pt x="3337" y="2848"/>
                    <a:pt x="3323" y="2854"/>
                  </a:cubicBezTo>
                  <a:cubicBezTo>
                    <a:pt x="3304" y="2817"/>
                    <a:pt x="3285" y="2781"/>
                    <a:pt x="3265" y="2742"/>
                  </a:cubicBezTo>
                  <a:cubicBezTo>
                    <a:pt x="3286" y="2736"/>
                    <a:pt x="3308" y="2729"/>
                    <a:pt x="3329" y="2721"/>
                  </a:cubicBezTo>
                  <a:cubicBezTo>
                    <a:pt x="3340" y="2760"/>
                    <a:pt x="3353" y="2797"/>
                    <a:pt x="3360" y="28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6089712" y="5288567"/>
              <a:ext cx="22635" cy="18361"/>
            </a:xfrm>
            <a:custGeom>
              <a:rect b="b" l="l" r="r" t="t"/>
              <a:pathLst>
                <a:path extrusionOk="0" h="434" w="535">
                  <a:moveTo>
                    <a:pt x="173" y="1"/>
                  </a:moveTo>
                  <a:cubicBezTo>
                    <a:pt x="207" y="67"/>
                    <a:pt x="240" y="134"/>
                    <a:pt x="269" y="193"/>
                  </a:cubicBezTo>
                  <a:cubicBezTo>
                    <a:pt x="361" y="172"/>
                    <a:pt x="439" y="153"/>
                    <a:pt x="516" y="134"/>
                  </a:cubicBezTo>
                  <a:lnTo>
                    <a:pt x="535" y="177"/>
                  </a:lnTo>
                  <a:cubicBezTo>
                    <a:pt x="405" y="226"/>
                    <a:pt x="401" y="433"/>
                    <a:pt x="221" y="401"/>
                  </a:cubicBezTo>
                  <a:cubicBezTo>
                    <a:pt x="149" y="339"/>
                    <a:pt x="75" y="276"/>
                    <a:pt x="0" y="210"/>
                  </a:cubicBezTo>
                  <a:cubicBezTo>
                    <a:pt x="34" y="198"/>
                    <a:pt x="66" y="186"/>
                    <a:pt x="116" y="167"/>
                  </a:cubicBezTo>
                  <a:cubicBezTo>
                    <a:pt x="93" y="126"/>
                    <a:pt x="71" y="86"/>
                    <a:pt x="40" y="28"/>
                  </a:cubicBezTo>
                  <a:cubicBezTo>
                    <a:pt x="97" y="21"/>
                    <a:pt x="139" y="14"/>
                    <a:pt x="18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6403938" y="5080197"/>
              <a:ext cx="15315" cy="15188"/>
            </a:xfrm>
            <a:custGeom>
              <a:rect b="b" l="l" r="r" t="t"/>
              <a:pathLst>
                <a:path extrusionOk="0" h="359" w="362">
                  <a:moveTo>
                    <a:pt x="0" y="359"/>
                  </a:moveTo>
                  <a:cubicBezTo>
                    <a:pt x="34" y="194"/>
                    <a:pt x="36" y="63"/>
                    <a:pt x="209" y="0"/>
                  </a:cubicBezTo>
                  <a:cubicBezTo>
                    <a:pt x="254" y="68"/>
                    <a:pt x="306" y="141"/>
                    <a:pt x="362" y="223"/>
                  </a:cubicBezTo>
                  <a:cubicBezTo>
                    <a:pt x="227" y="272"/>
                    <a:pt x="127" y="310"/>
                    <a:pt x="0" y="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6354014" y="5918374"/>
              <a:ext cx="12058" cy="8123"/>
            </a:xfrm>
            <a:custGeom>
              <a:rect b="b" l="l" r="r" t="t"/>
              <a:pathLst>
                <a:path extrusionOk="0" h="192" w="285">
                  <a:moveTo>
                    <a:pt x="284" y="76"/>
                  </a:moveTo>
                  <a:cubicBezTo>
                    <a:pt x="194" y="113"/>
                    <a:pt x="102" y="150"/>
                    <a:pt x="1" y="192"/>
                  </a:cubicBezTo>
                  <a:cubicBezTo>
                    <a:pt x="37" y="7"/>
                    <a:pt x="54" y="1"/>
                    <a:pt x="284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6341406" y="5899124"/>
              <a:ext cx="6346" cy="4612"/>
            </a:xfrm>
            <a:custGeom>
              <a:rect b="b" l="l" r="r" t="t"/>
              <a:pathLst>
                <a:path extrusionOk="0" h="109" w="150">
                  <a:moveTo>
                    <a:pt x="150" y="68"/>
                  </a:moveTo>
                  <a:cubicBezTo>
                    <a:pt x="107" y="82"/>
                    <a:pt x="64" y="96"/>
                    <a:pt x="20" y="109"/>
                  </a:cubicBezTo>
                  <a:cubicBezTo>
                    <a:pt x="13" y="82"/>
                    <a:pt x="7" y="55"/>
                    <a:pt x="1" y="26"/>
                  </a:cubicBezTo>
                  <a:cubicBezTo>
                    <a:pt x="46" y="18"/>
                    <a:pt x="91" y="9"/>
                    <a:pt x="136" y="1"/>
                  </a:cubicBezTo>
                  <a:cubicBezTo>
                    <a:pt x="141" y="23"/>
                    <a:pt x="147" y="45"/>
                    <a:pt x="15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6337471" y="5889223"/>
              <a:ext cx="4908" cy="3892"/>
            </a:xfrm>
            <a:custGeom>
              <a:rect b="b" l="l" r="r" t="t"/>
              <a:pathLst>
                <a:path extrusionOk="0" h="92" w="116">
                  <a:moveTo>
                    <a:pt x="0" y="49"/>
                  </a:moveTo>
                  <a:cubicBezTo>
                    <a:pt x="28" y="25"/>
                    <a:pt x="47" y="0"/>
                    <a:pt x="57" y="3"/>
                  </a:cubicBezTo>
                  <a:cubicBezTo>
                    <a:pt x="79" y="9"/>
                    <a:pt x="99" y="28"/>
                    <a:pt x="111" y="47"/>
                  </a:cubicBezTo>
                  <a:cubicBezTo>
                    <a:pt x="116" y="52"/>
                    <a:pt x="89" y="92"/>
                    <a:pt x="79" y="89"/>
                  </a:cubicBezTo>
                  <a:cubicBezTo>
                    <a:pt x="55" y="86"/>
                    <a:pt x="33" y="68"/>
                    <a:pt x="0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6" name="Google Shape;206;p6"/>
            <p:cNvGrpSpPr/>
            <p:nvPr/>
          </p:nvGrpSpPr>
          <p:grpSpPr>
            <a:xfrm>
              <a:off x="6073127" y="4422804"/>
              <a:ext cx="700919" cy="1599728"/>
              <a:chOff x="6073127" y="4422804"/>
              <a:chExt cx="700919" cy="1599728"/>
            </a:xfrm>
          </p:grpSpPr>
          <p:sp>
            <p:nvSpPr>
              <p:cNvPr id="207" name="Google Shape;207;p6"/>
              <p:cNvSpPr/>
              <p:nvPr/>
            </p:nvSpPr>
            <p:spPr>
              <a:xfrm>
                <a:off x="6128424" y="4775193"/>
                <a:ext cx="362279" cy="298014"/>
              </a:xfrm>
              <a:custGeom>
                <a:rect b="b" l="l" r="r" t="t"/>
                <a:pathLst>
                  <a:path extrusionOk="0" h="7044" w="8563">
                    <a:moveTo>
                      <a:pt x="6561" y="722"/>
                    </a:moveTo>
                    <a:cubicBezTo>
                      <a:pt x="6580" y="691"/>
                      <a:pt x="6642" y="686"/>
                      <a:pt x="6698" y="694"/>
                    </a:cubicBezTo>
                    <a:cubicBezTo>
                      <a:pt x="6656" y="745"/>
                      <a:pt x="6614" y="796"/>
                      <a:pt x="6564" y="859"/>
                    </a:cubicBezTo>
                    <a:cubicBezTo>
                      <a:pt x="6509" y="817"/>
                      <a:pt x="6415" y="921"/>
                      <a:pt x="6370" y="803"/>
                    </a:cubicBezTo>
                    <a:cubicBezTo>
                      <a:pt x="6327" y="786"/>
                      <a:pt x="6283" y="769"/>
                      <a:pt x="6254" y="759"/>
                    </a:cubicBezTo>
                    <a:cubicBezTo>
                      <a:pt x="6202" y="796"/>
                      <a:pt x="6155" y="830"/>
                      <a:pt x="6098" y="870"/>
                    </a:cubicBezTo>
                    <a:cubicBezTo>
                      <a:pt x="6079" y="811"/>
                      <a:pt x="6067" y="769"/>
                      <a:pt x="6053" y="723"/>
                    </a:cubicBezTo>
                    <a:cubicBezTo>
                      <a:pt x="5952" y="787"/>
                      <a:pt x="5854" y="848"/>
                      <a:pt x="5755" y="910"/>
                    </a:cubicBezTo>
                    <a:cubicBezTo>
                      <a:pt x="5895" y="923"/>
                      <a:pt x="6036" y="938"/>
                      <a:pt x="6163" y="952"/>
                    </a:cubicBezTo>
                    <a:cubicBezTo>
                      <a:pt x="6177" y="1041"/>
                      <a:pt x="6187" y="1111"/>
                      <a:pt x="6202" y="1202"/>
                    </a:cubicBezTo>
                    <a:cubicBezTo>
                      <a:pt x="6142" y="1168"/>
                      <a:pt x="6095" y="1146"/>
                      <a:pt x="6054" y="1116"/>
                    </a:cubicBezTo>
                    <a:cubicBezTo>
                      <a:pt x="5920" y="1019"/>
                      <a:pt x="5858" y="1026"/>
                      <a:pt x="5746" y="1142"/>
                    </a:cubicBezTo>
                    <a:cubicBezTo>
                      <a:pt x="5697" y="1194"/>
                      <a:pt x="5639" y="1235"/>
                      <a:pt x="5585" y="1282"/>
                    </a:cubicBezTo>
                    <a:cubicBezTo>
                      <a:pt x="5611" y="1302"/>
                      <a:pt x="5639" y="1322"/>
                      <a:pt x="5666" y="1340"/>
                    </a:cubicBezTo>
                    <a:cubicBezTo>
                      <a:pt x="5592" y="1505"/>
                      <a:pt x="5499" y="1332"/>
                      <a:pt x="5421" y="1358"/>
                    </a:cubicBezTo>
                    <a:cubicBezTo>
                      <a:pt x="5373" y="1433"/>
                      <a:pt x="5423" y="1473"/>
                      <a:pt x="5468" y="1516"/>
                    </a:cubicBezTo>
                    <a:cubicBezTo>
                      <a:pt x="5491" y="1540"/>
                      <a:pt x="5533" y="1589"/>
                      <a:pt x="5530" y="1593"/>
                    </a:cubicBezTo>
                    <a:cubicBezTo>
                      <a:pt x="5437" y="1695"/>
                      <a:pt x="5573" y="1756"/>
                      <a:pt x="5577" y="1854"/>
                    </a:cubicBezTo>
                    <a:cubicBezTo>
                      <a:pt x="5399" y="1851"/>
                      <a:pt x="5433" y="1635"/>
                      <a:pt x="5302" y="1615"/>
                    </a:cubicBezTo>
                    <a:cubicBezTo>
                      <a:pt x="5321" y="1546"/>
                      <a:pt x="5335" y="1491"/>
                      <a:pt x="5353" y="1432"/>
                    </a:cubicBezTo>
                    <a:cubicBezTo>
                      <a:pt x="5272" y="1408"/>
                      <a:pt x="5215" y="1403"/>
                      <a:pt x="5186" y="1478"/>
                    </a:cubicBezTo>
                    <a:cubicBezTo>
                      <a:pt x="5099" y="1691"/>
                      <a:pt x="5104" y="1710"/>
                      <a:pt x="5259" y="1865"/>
                    </a:cubicBezTo>
                    <a:cubicBezTo>
                      <a:pt x="5214" y="1891"/>
                      <a:pt x="5172" y="1916"/>
                      <a:pt x="5124" y="1945"/>
                    </a:cubicBezTo>
                    <a:cubicBezTo>
                      <a:pt x="5103" y="1905"/>
                      <a:pt x="5090" y="1877"/>
                      <a:pt x="5072" y="1855"/>
                    </a:cubicBezTo>
                    <a:cubicBezTo>
                      <a:pt x="5058" y="1837"/>
                      <a:pt x="5036" y="1825"/>
                      <a:pt x="5005" y="1801"/>
                    </a:cubicBezTo>
                    <a:cubicBezTo>
                      <a:pt x="4994" y="1889"/>
                      <a:pt x="4986" y="1954"/>
                      <a:pt x="4980" y="2011"/>
                    </a:cubicBezTo>
                    <a:cubicBezTo>
                      <a:pt x="4870" y="2137"/>
                      <a:pt x="4781" y="2041"/>
                      <a:pt x="4686" y="1981"/>
                    </a:cubicBezTo>
                    <a:cubicBezTo>
                      <a:pt x="4668" y="2058"/>
                      <a:pt x="4656" y="2119"/>
                      <a:pt x="4634" y="2215"/>
                    </a:cubicBezTo>
                    <a:cubicBezTo>
                      <a:pt x="4551" y="2139"/>
                      <a:pt x="4496" y="2085"/>
                      <a:pt x="4430" y="2023"/>
                    </a:cubicBezTo>
                    <a:cubicBezTo>
                      <a:pt x="4366" y="2101"/>
                      <a:pt x="4302" y="2148"/>
                      <a:pt x="4370" y="2276"/>
                    </a:cubicBezTo>
                    <a:cubicBezTo>
                      <a:pt x="4400" y="2333"/>
                      <a:pt x="4490" y="2466"/>
                      <a:pt x="4375" y="2558"/>
                    </a:cubicBezTo>
                    <a:cubicBezTo>
                      <a:pt x="4269" y="2531"/>
                      <a:pt x="4335" y="2324"/>
                      <a:pt x="4167" y="2367"/>
                    </a:cubicBezTo>
                    <a:cubicBezTo>
                      <a:pt x="4144" y="2421"/>
                      <a:pt x="4217" y="2516"/>
                      <a:pt x="4097" y="2520"/>
                    </a:cubicBezTo>
                    <a:cubicBezTo>
                      <a:pt x="4116" y="2584"/>
                      <a:pt x="4142" y="2648"/>
                      <a:pt x="4150" y="2714"/>
                    </a:cubicBezTo>
                    <a:cubicBezTo>
                      <a:pt x="4152" y="2742"/>
                      <a:pt x="4116" y="2773"/>
                      <a:pt x="4073" y="2844"/>
                    </a:cubicBezTo>
                    <a:cubicBezTo>
                      <a:pt x="4035" y="2736"/>
                      <a:pt x="4006" y="2667"/>
                      <a:pt x="3980" y="2596"/>
                    </a:cubicBezTo>
                    <a:cubicBezTo>
                      <a:pt x="3857" y="2661"/>
                      <a:pt x="3853" y="2661"/>
                      <a:pt x="3857" y="2807"/>
                    </a:cubicBezTo>
                    <a:cubicBezTo>
                      <a:pt x="3859" y="2879"/>
                      <a:pt x="3840" y="2908"/>
                      <a:pt x="3756" y="2881"/>
                    </a:cubicBezTo>
                    <a:cubicBezTo>
                      <a:pt x="3756" y="2802"/>
                      <a:pt x="3756" y="2720"/>
                      <a:pt x="3758" y="2634"/>
                    </a:cubicBezTo>
                    <a:cubicBezTo>
                      <a:pt x="3665" y="2627"/>
                      <a:pt x="3599" y="2652"/>
                      <a:pt x="3645" y="2745"/>
                    </a:cubicBezTo>
                    <a:cubicBezTo>
                      <a:pt x="3712" y="2875"/>
                      <a:pt x="3582" y="2932"/>
                      <a:pt x="3558" y="3027"/>
                    </a:cubicBezTo>
                    <a:cubicBezTo>
                      <a:pt x="3409" y="2989"/>
                      <a:pt x="3399" y="3116"/>
                      <a:pt x="3360" y="3208"/>
                    </a:cubicBezTo>
                    <a:cubicBezTo>
                      <a:pt x="3284" y="3184"/>
                      <a:pt x="3237" y="3157"/>
                      <a:pt x="3270" y="3075"/>
                    </a:cubicBezTo>
                    <a:cubicBezTo>
                      <a:pt x="3292" y="3020"/>
                      <a:pt x="3318" y="2964"/>
                      <a:pt x="3327" y="2905"/>
                    </a:cubicBezTo>
                    <a:cubicBezTo>
                      <a:pt x="3329" y="2884"/>
                      <a:pt x="3284" y="2856"/>
                      <a:pt x="3256" y="2828"/>
                    </a:cubicBezTo>
                    <a:cubicBezTo>
                      <a:pt x="3235" y="2944"/>
                      <a:pt x="3215" y="3035"/>
                      <a:pt x="3203" y="3126"/>
                    </a:cubicBezTo>
                    <a:cubicBezTo>
                      <a:pt x="3188" y="3229"/>
                      <a:pt x="3125" y="3240"/>
                      <a:pt x="3041" y="3230"/>
                    </a:cubicBezTo>
                    <a:cubicBezTo>
                      <a:pt x="2987" y="3225"/>
                      <a:pt x="2932" y="3229"/>
                      <a:pt x="2886" y="3229"/>
                    </a:cubicBezTo>
                    <a:cubicBezTo>
                      <a:pt x="2836" y="3361"/>
                      <a:pt x="2985" y="3417"/>
                      <a:pt x="2938" y="3544"/>
                    </a:cubicBezTo>
                    <a:cubicBezTo>
                      <a:pt x="2890" y="3672"/>
                      <a:pt x="2907" y="3689"/>
                      <a:pt x="2775" y="3633"/>
                    </a:cubicBezTo>
                    <a:cubicBezTo>
                      <a:pt x="2661" y="3585"/>
                      <a:pt x="2552" y="3616"/>
                      <a:pt x="2513" y="3714"/>
                    </a:cubicBezTo>
                    <a:cubicBezTo>
                      <a:pt x="2499" y="3749"/>
                      <a:pt x="2498" y="3789"/>
                      <a:pt x="2487" y="3838"/>
                    </a:cubicBezTo>
                    <a:cubicBezTo>
                      <a:pt x="2313" y="3709"/>
                      <a:pt x="2313" y="3709"/>
                      <a:pt x="2098" y="3861"/>
                    </a:cubicBezTo>
                    <a:cubicBezTo>
                      <a:pt x="2128" y="3943"/>
                      <a:pt x="2159" y="4025"/>
                      <a:pt x="2190" y="4112"/>
                    </a:cubicBezTo>
                    <a:cubicBezTo>
                      <a:pt x="2053" y="4183"/>
                      <a:pt x="1883" y="4093"/>
                      <a:pt x="1777" y="4231"/>
                    </a:cubicBezTo>
                    <a:cubicBezTo>
                      <a:pt x="1786" y="4270"/>
                      <a:pt x="1815" y="4320"/>
                      <a:pt x="1801" y="4349"/>
                    </a:cubicBezTo>
                    <a:cubicBezTo>
                      <a:pt x="1780" y="4395"/>
                      <a:pt x="1729" y="4424"/>
                      <a:pt x="1680" y="4473"/>
                    </a:cubicBezTo>
                    <a:cubicBezTo>
                      <a:pt x="1639" y="4390"/>
                      <a:pt x="1610" y="4334"/>
                      <a:pt x="1573" y="4258"/>
                    </a:cubicBezTo>
                    <a:cubicBezTo>
                      <a:pt x="1511" y="4341"/>
                      <a:pt x="1463" y="4408"/>
                      <a:pt x="1416" y="4469"/>
                    </a:cubicBezTo>
                    <a:cubicBezTo>
                      <a:pt x="1490" y="4614"/>
                      <a:pt x="1490" y="4614"/>
                      <a:pt x="1447" y="4770"/>
                    </a:cubicBezTo>
                    <a:cubicBezTo>
                      <a:pt x="1444" y="4779"/>
                      <a:pt x="1430" y="4784"/>
                      <a:pt x="1411" y="4798"/>
                    </a:cubicBezTo>
                    <a:cubicBezTo>
                      <a:pt x="1381" y="4745"/>
                      <a:pt x="1352" y="4695"/>
                      <a:pt x="1320" y="4640"/>
                    </a:cubicBezTo>
                    <a:cubicBezTo>
                      <a:pt x="1075" y="4852"/>
                      <a:pt x="778" y="4992"/>
                      <a:pt x="656" y="5309"/>
                    </a:cubicBezTo>
                    <a:cubicBezTo>
                      <a:pt x="588" y="5287"/>
                      <a:pt x="551" y="5187"/>
                      <a:pt x="455" y="5260"/>
                    </a:cubicBezTo>
                    <a:cubicBezTo>
                      <a:pt x="388" y="5312"/>
                      <a:pt x="322" y="5350"/>
                      <a:pt x="344" y="5451"/>
                    </a:cubicBezTo>
                    <a:cubicBezTo>
                      <a:pt x="399" y="5442"/>
                      <a:pt x="440" y="5434"/>
                      <a:pt x="509" y="5423"/>
                    </a:cubicBezTo>
                    <a:cubicBezTo>
                      <a:pt x="451" y="5498"/>
                      <a:pt x="421" y="5563"/>
                      <a:pt x="369" y="5600"/>
                    </a:cubicBezTo>
                    <a:cubicBezTo>
                      <a:pt x="320" y="5635"/>
                      <a:pt x="248" y="5638"/>
                      <a:pt x="188" y="5657"/>
                    </a:cubicBezTo>
                    <a:cubicBezTo>
                      <a:pt x="203" y="5731"/>
                      <a:pt x="217" y="5795"/>
                      <a:pt x="229" y="5857"/>
                    </a:cubicBezTo>
                    <a:cubicBezTo>
                      <a:pt x="161" y="5873"/>
                      <a:pt x="107" y="5885"/>
                      <a:pt x="51" y="5897"/>
                    </a:cubicBezTo>
                    <a:cubicBezTo>
                      <a:pt x="81" y="6044"/>
                      <a:pt x="81" y="6183"/>
                      <a:pt x="192" y="6288"/>
                    </a:cubicBezTo>
                    <a:cubicBezTo>
                      <a:pt x="240" y="6281"/>
                      <a:pt x="289" y="6273"/>
                      <a:pt x="373" y="6258"/>
                    </a:cubicBezTo>
                    <a:cubicBezTo>
                      <a:pt x="334" y="6312"/>
                      <a:pt x="320" y="6355"/>
                      <a:pt x="297" y="6359"/>
                    </a:cubicBezTo>
                    <a:cubicBezTo>
                      <a:pt x="216" y="6373"/>
                      <a:pt x="130" y="6373"/>
                      <a:pt x="49" y="6383"/>
                    </a:cubicBezTo>
                    <a:cubicBezTo>
                      <a:pt x="35" y="6385"/>
                      <a:pt x="23" y="6411"/>
                      <a:pt x="0" y="6437"/>
                    </a:cubicBezTo>
                    <a:cubicBezTo>
                      <a:pt x="62" y="6451"/>
                      <a:pt x="110" y="6463"/>
                      <a:pt x="155" y="6474"/>
                    </a:cubicBezTo>
                    <a:cubicBezTo>
                      <a:pt x="152" y="6519"/>
                      <a:pt x="150" y="6553"/>
                      <a:pt x="147" y="6600"/>
                    </a:cubicBezTo>
                    <a:cubicBezTo>
                      <a:pt x="251" y="6474"/>
                      <a:pt x="251" y="6474"/>
                      <a:pt x="421" y="6470"/>
                    </a:cubicBezTo>
                    <a:cubicBezTo>
                      <a:pt x="421" y="6522"/>
                      <a:pt x="399" y="6594"/>
                      <a:pt x="424" y="6622"/>
                    </a:cubicBezTo>
                    <a:cubicBezTo>
                      <a:pt x="540" y="6755"/>
                      <a:pt x="623" y="6599"/>
                      <a:pt x="726" y="6575"/>
                    </a:cubicBezTo>
                    <a:cubicBezTo>
                      <a:pt x="773" y="6611"/>
                      <a:pt x="822" y="6649"/>
                      <a:pt x="872" y="6689"/>
                    </a:cubicBezTo>
                    <a:cubicBezTo>
                      <a:pt x="808" y="6746"/>
                      <a:pt x="755" y="6794"/>
                      <a:pt x="693" y="6850"/>
                    </a:cubicBezTo>
                    <a:cubicBezTo>
                      <a:pt x="742" y="6904"/>
                      <a:pt x="686" y="7021"/>
                      <a:pt x="831" y="7044"/>
                    </a:cubicBezTo>
                    <a:cubicBezTo>
                      <a:pt x="826" y="6980"/>
                      <a:pt x="822" y="6927"/>
                      <a:pt x="818" y="6866"/>
                    </a:cubicBezTo>
                    <a:cubicBezTo>
                      <a:pt x="875" y="6825"/>
                      <a:pt x="937" y="6783"/>
                      <a:pt x="990" y="6746"/>
                    </a:cubicBezTo>
                    <a:cubicBezTo>
                      <a:pt x="1050" y="6773"/>
                      <a:pt x="1098" y="6795"/>
                      <a:pt x="1164" y="6825"/>
                    </a:cubicBezTo>
                    <a:cubicBezTo>
                      <a:pt x="1167" y="6659"/>
                      <a:pt x="1307" y="6684"/>
                      <a:pt x="1399" y="6631"/>
                    </a:cubicBezTo>
                    <a:cubicBezTo>
                      <a:pt x="1513" y="6566"/>
                      <a:pt x="1614" y="6542"/>
                      <a:pt x="1760" y="6612"/>
                    </a:cubicBezTo>
                    <a:cubicBezTo>
                      <a:pt x="1749" y="6472"/>
                      <a:pt x="1739" y="6360"/>
                      <a:pt x="1729" y="6240"/>
                    </a:cubicBezTo>
                    <a:cubicBezTo>
                      <a:pt x="1914" y="6294"/>
                      <a:pt x="1946" y="6283"/>
                      <a:pt x="2107" y="6239"/>
                    </a:cubicBezTo>
                    <a:cubicBezTo>
                      <a:pt x="2208" y="6210"/>
                      <a:pt x="2211" y="6158"/>
                      <a:pt x="2198" y="6078"/>
                    </a:cubicBezTo>
                    <a:cubicBezTo>
                      <a:pt x="2197" y="6068"/>
                      <a:pt x="2230" y="6048"/>
                      <a:pt x="2250" y="6038"/>
                    </a:cubicBezTo>
                    <a:cubicBezTo>
                      <a:pt x="2343" y="6000"/>
                      <a:pt x="2440" y="5963"/>
                      <a:pt x="2550" y="5920"/>
                    </a:cubicBezTo>
                    <a:cubicBezTo>
                      <a:pt x="2636" y="5730"/>
                      <a:pt x="2824" y="5638"/>
                      <a:pt x="3022" y="5565"/>
                    </a:cubicBezTo>
                    <a:cubicBezTo>
                      <a:pt x="3034" y="5497"/>
                      <a:pt x="3046" y="5432"/>
                      <a:pt x="3056" y="5367"/>
                    </a:cubicBezTo>
                    <a:cubicBezTo>
                      <a:pt x="3144" y="5362"/>
                      <a:pt x="3220" y="5357"/>
                      <a:pt x="3319" y="5351"/>
                    </a:cubicBezTo>
                    <a:cubicBezTo>
                      <a:pt x="3271" y="5292"/>
                      <a:pt x="3243" y="5260"/>
                      <a:pt x="3219" y="5231"/>
                    </a:cubicBezTo>
                    <a:cubicBezTo>
                      <a:pt x="3269" y="5080"/>
                      <a:pt x="3355" y="4995"/>
                      <a:pt x="3521" y="5038"/>
                    </a:cubicBezTo>
                    <a:cubicBezTo>
                      <a:pt x="3566" y="4768"/>
                      <a:pt x="3730" y="4695"/>
                      <a:pt x="4001" y="4766"/>
                    </a:cubicBezTo>
                    <a:cubicBezTo>
                      <a:pt x="3963" y="4680"/>
                      <a:pt x="3939" y="4630"/>
                      <a:pt x="3921" y="4590"/>
                    </a:cubicBezTo>
                    <a:cubicBezTo>
                      <a:pt x="3990" y="4518"/>
                      <a:pt x="4048" y="4456"/>
                      <a:pt x="4109" y="4395"/>
                    </a:cubicBezTo>
                    <a:cubicBezTo>
                      <a:pt x="4142" y="4432"/>
                      <a:pt x="4168" y="4461"/>
                      <a:pt x="4214" y="4512"/>
                    </a:cubicBezTo>
                    <a:cubicBezTo>
                      <a:pt x="4227" y="4401"/>
                      <a:pt x="4235" y="4322"/>
                      <a:pt x="4244" y="4239"/>
                    </a:cubicBezTo>
                    <a:cubicBezTo>
                      <a:pt x="4379" y="4213"/>
                      <a:pt x="4507" y="4187"/>
                      <a:pt x="4637" y="4162"/>
                    </a:cubicBezTo>
                    <a:cubicBezTo>
                      <a:pt x="4631" y="4112"/>
                      <a:pt x="4623" y="4059"/>
                      <a:pt x="4618" y="4020"/>
                    </a:cubicBezTo>
                    <a:cubicBezTo>
                      <a:pt x="4714" y="3990"/>
                      <a:pt x="4832" y="3989"/>
                      <a:pt x="4860" y="3938"/>
                    </a:cubicBezTo>
                    <a:cubicBezTo>
                      <a:pt x="4920" y="3834"/>
                      <a:pt x="5019" y="3882"/>
                      <a:pt x="5078" y="3829"/>
                    </a:cubicBezTo>
                    <a:cubicBezTo>
                      <a:pt x="5179" y="3651"/>
                      <a:pt x="5385" y="3584"/>
                      <a:pt x="5519" y="3431"/>
                    </a:cubicBezTo>
                    <a:cubicBezTo>
                      <a:pt x="5465" y="3374"/>
                      <a:pt x="5417" y="3323"/>
                      <a:pt x="5355" y="3255"/>
                    </a:cubicBezTo>
                    <a:cubicBezTo>
                      <a:pt x="5542" y="3225"/>
                      <a:pt x="5660" y="3293"/>
                      <a:pt x="5749" y="3405"/>
                    </a:cubicBezTo>
                    <a:cubicBezTo>
                      <a:pt x="5908" y="3349"/>
                      <a:pt x="5915" y="3251"/>
                      <a:pt x="5854" y="3132"/>
                    </a:cubicBezTo>
                    <a:cubicBezTo>
                      <a:pt x="5793" y="3132"/>
                      <a:pt x="5724" y="3167"/>
                      <a:pt x="5671" y="3065"/>
                    </a:cubicBezTo>
                    <a:cubicBezTo>
                      <a:pt x="5738" y="3052"/>
                      <a:pt x="5791" y="3043"/>
                      <a:pt x="5843" y="3032"/>
                    </a:cubicBezTo>
                    <a:lnTo>
                      <a:pt x="5843" y="2802"/>
                    </a:lnTo>
                    <a:cubicBezTo>
                      <a:pt x="5981" y="2913"/>
                      <a:pt x="5976" y="2947"/>
                      <a:pt x="5835" y="3026"/>
                    </a:cubicBezTo>
                    <a:lnTo>
                      <a:pt x="5847" y="3140"/>
                    </a:lnTo>
                    <a:cubicBezTo>
                      <a:pt x="5949" y="3137"/>
                      <a:pt x="6048" y="3126"/>
                      <a:pt x="6088" y="3016"/>
                    </a:cubicBezTo>
                    <a:cubicBezTo>
                      <a:pt x="6157" y="3043"/>
                      <a:pt x="6218" y="3067"/>
                      <a:pt x="6281" y="3091"/>
                    </a:cubicBezTo>
                    <a:cubicBezTo>
                      <a:pt x="6287" y="3079"/>
                      <a:pt x="6292" y="3068"/>
                      <a:pt x="6299" y="3056"/>
                    </a:cubicBezTo>
                    <a:cubicBezTo>
                      <a:pt x="6255" y="3002"/>
                      <a:pt x="6210" y="2948"/>
                      <a:pt x="6135" y="2856"/>
                    </a:cubicBezTo>
                    <a:cubicBezTo>
                      <a:pt x="6408" y="2924"/>
                      <a:pt x="6495" y="2802"/>
                      <a:pt x="6522" y="2599"/>
                    </a:cubicBezTo>
                    <a:cubicBezTo>
                      <a:pt x="6527" y="2559"/>
                      <a:pt x="6572" y="2525"/>
                      <a:pt x="6603" y="2480"/>
                    </a:cubicBezTo>
                    <a:cubicBezTo>
                      <a:pt x="6724" y="2530"/>
                      <a:pt x="6835" y="2533"/>
                      <a:pt x="6919" y="2416"/>
                    </a:cubicBezTo>
                    <a:cubicBezTo>
                      <a:pt x="6861" y="2275"/>
                      <a:pt x="6728" y="2299"/>
                      <a:pt x="6614" y="2256"/>
                    </a:cubicBezTo>
                    <a:cubicBezTo>
                      <a:pt x="6726" y="2228"/>
                      <a:pt x="6820" y="2205"/>
                      <a:pt x="6950" y="2173"/>
                    </a:cubicBezTo>
                    <a:cubicBezTo>
                      <a:pt x="7011" y="2189"/>
                      <a:pt x="7098" y="2308"/>
                      <a:pt x="7230" y="2213"/>
                    </a:cubicBezTo>
                    <a:cubicBezTo>
                      <a:pt x="7219" y="2165"/>
                      <a:pt x="7207" y="2115"/>
                      <a:pt x="7192" y="2051"/>
                    </a:cubicBezTo>
                    <a:cubicBezTo>
                      <a:pt x="7298" y="1974"/>
                      <a:pt x="7407" y="1896"/>
                      <a:pt x="7530" y="1808"/>
                    </a:cubicBezTo>
                    <a:cubicBezTo>
                      <a:pt x="7535" y="1778"/>
                      <a:pt x="7544" y="1729"/>
                      <a:pt x="7552" y="1687"/>
                    </a:cubicBezTo>
                    <a:cubicBezTo>
                      <a:pt x="7666" y="1648"/>
                      <a:pt x="7763" y="1614"/>
                      <a:pt x="7849" y="1585"/>
                    </a:cubicBezTo>
                    <a:cubicBezTo>
                      <a:pt x="7849" y="1486"/>
                      <a:pt x="7850" y="1407"/>
                      <a:pt x="7850" y="1330"/>
                    </a:cubicBezTo>
                    <a:cubicBezTo>
                      <a:pt x="7975" y="1290"/>
                      <a:pt x="8140" y="1448"/>
                      <a:pt x="8261" y="1254"/>
                    </a:cubicBezTo>
                    <a:cubicBezTo>
                      <a:pt x="8169" y="1205"/>
                      <a:pt x="8093" y="1165"/>
                      <a:pt x="8015" y="1124"/>
                    </a:cubicBezTo>
                    <a:cubicBezTo>
                      <a:pt x="8093" y="1054"/>
                      <a:pt x="8159" y="995"/>
                      <a:pt x="8226" y="936"/>
                    </a:cubicBezTo>
                    <a:cubicBezTo>
                      <a:pt x="8317" y="1017"/>
                      <a:pt x="8412" y="1088"/>
                      <a:pt x="8563" y="1072"/>
                    </a:cubicBezTo>
                    <a:cubicBezTo>
                      <a:pt x="8461" y="880"/>
                      <a:pt x="8458" y="637"/>
                      <a:pt x="8200" y="584"/>
                    </a:cubicBezTo>
                    <a:cubicBezTo>
                      <a:pt x="8211" y="531"/>
                      <a:pt x="8235" y="484"/>
                      <a:pt x="8225" y="444"/>
                    </a:cubicBezTo>
                    <a:cubicBezTo>
                      <a:pt x="8215" y="400"/>
                      <a:pt x="8176" y="363"/>
                      <a:pt x="8148" y="321"/>
                    </a:cubicBezTo>
                    <a:cubicBezTo>
                      <a:pt x="8241" y="269"/>
                      <a:pt x="8275" y="215"/>
                      <a:pt x="8200" y="139"/>
                    </a:cubicBezTo>
                    <a:cubicBezTo>
                      <a:pt x="8007" y="217"/>
                      <a:pt x="7888" y="207"/>
                      <a:pt x="7697" y="85"/>
                    </a:cubicBezTo>
                    <a:cubicBezTo>
                      <a:pt x="7604" y="26"/>
                      <a:pt x="7499" y="0"/>
                      <a:pt x="7422" y="77"/>
                    </a:cubicBezTo>
                    <a:cubicBezTo>
                      <a:pt x="7315" y="183"/>
                      <a:pt x="7213" y="173"/>
                      <a:pt x="7096" y="118"/>
                    </a:cubicBezTo>
                    <a:cubicBezTo>
                      <a:pt x="7085" y="113"/>
                      <a:pt x="7068" y="124"/>
                      <a:pt x="7057" y="126"/>
                    </a:cubicBezTo>
                    <a:cubicBezTo>
                      <a:pt x="7057" y="181"/>
                      <a:pt x="7057" y="233"/>
                      <a:pt x="7056" y="319"/>
                    </a:cubicBezTo>
                    <a:cubicBezTo>
                      <a:pt x="6989" y="272"/>
                      <a:pt x="6953" y="231"/>
                      <a:pt x="6908" y="219"/>
                    </a:cubicBezTo>
                    <a:cubicBezTo>
                      <a:pt x="6872" y="210"/>
                      <a:pt x="6813" y="222"/>
                      <a:pt x="6788" y="248"/>
                    </a:cubicBezTo>
                    <a:cubicBezTo>
                      <a:pt x="6768" y="269"/>
                      <a:pt x="6783" y="324"/>
                      <a:pt x="6783" y="360"/>
                    </a:cubicBezTo>
                    <a:cubicBezTo>
                      <a:pt x="6735" y="355"/>
                      <a:pt x="6677" y="347"/>
                      <a:pt x="6587" y="337"/>
                    </a:cubicBezTo>
                    <a:cubicBezTo>
                      <a:pt x="6626" y="420"/>
                      <a:pt x="6648" y="465"/>
                      <a:pt x="6671" y="512"/>
                    </a:cubicBezTo>
                    <a:cubicBezTo>
                      <a:pt x="6661" y="522"/>
                      <a:pt x="6652" y="535"/>
                      <a:pt x="6641" y="545"/>
                    </a:cubicBezTo>
                    <a:cubicBezTo>
                      <a:pt x="6575" y="514"/>
                      <a:pt x="6508" y="481"/>
                      <a:pt x="6449" y="454"/>
                    </a:cubicBezTo>
                    <a:cubicBezTo>
                      <a:pt x="6420" y="571"/>
                      <a:pt x="6391" y="686"/>
                      <a:pt x="6363" y="801"/>
                    </a:cubicBezTo>
                    <a:cubicBezTo>
                      <a:pt x="6438" y="801"/>
                      <a:pt x="6512" y="803"/>
                      <a:pt x="6561" y="722"/>
                    </a:cubicBezTo>
                    <a:close/>
                    <a:moveTo>
                      <a:pt x="484" y="6157"/>
                    </a:moveTo>
                    <a:cubicBezTo>
                      <a:pt x="457" y="6160"/>
                      <a:pt x="415" y="6168"/>
                      <a:pt x="374" y="6173"/>
                    </a:cubicBezTo>
                    <a:cubicBezTo>
                      <a:pt x="452" y="6080"/>
                      <a:pt x="544" y="6043"/>
                      <a:pt x="667" y="6073"/>
                    </a:cubicBezTo>
                    <a:cubicBezTo>
                      <a:pt x="665" y="6114"/>
                      <a:pt x="653" y="6154"/>
                      <a:pt x="661" y="6190"/>
                    </a:cubicBezTo>
                    <a:cubicBezTo>
                      <a:pt x="670" y="6230"/>
                      <a:pt x="696" y="6265"/>
                      <a:pt x="716" y="6302"/>
                    </a:cubicBezTo>
                    <a:cubicBezTo>
                      <a:pt x="697" y="6313"/>
                      <a:pt x="681" y="6326"/>
                      <a:pt x="662" y="6339"/>
                    </a:cubicBezTo>
                    <a:cubicBezTo>
                      <a:pt x="602" y="6279"/>
                      <a:pt x="546" y="6221"/>
                      <a:pt x="484" y="6157"/>
                    </a:cubicBezTo>
                    <a:close/>
                    <a:moveTo>
                      <a:pt x="6002" y="1741"/>
                    </a:moveTo>
                    <a:cubicBezTo>
                      <a:pt x="6014" y="1683"/>
                      <a:pt x="6026" y="1621"/>
                      <a:pt x="6037" y="1559"/>
                    </a:cubicBezTo>
                    <a:cubicBezTo>
                      <a:pt x="6098" y="1552"/>
                      <a:pt x="6155" y="1546"/>
                      <a:pt x="6254" y="1533"/>
                    </a:cubicBezTo>
                    <a:cubicBezTo>
                      <a:pt x="6203" y="1589"/>
                      <a:pt x="6178" y="1618"/>
                      <a:pt x="6148" y="1650"/>
                    </a:cubicBezTo>
                    <a:cubicBezTo>
                      <a:pt x="6158" y="1697"/>
                      <a:pt x="6173" y="1754"/>
                      <a:pt x="6187" y="1812"/>
                    </a:cubicBezTo>
                    <a:cubicBezTo>
                      <a:pt x="6167" y="1822"/>
                      <a:pt x="6148" y="1829"/>
                      <a:pt x="6129" y="1838"/>
                    </a:cubicBezTo>
                    <a:cubicBezTo>
                      <a:pt x="6089" y="1808"/>
                      <a:pt x="6051" y="1778"/>
                      <a:pt x="6002" y="1741"/>
                    </a:cubicBezTo>
                    <a:close/>
                    <a:moveTo>
                      <a:pt x="1119" y="6302"/>
                    </a:moveTo>
                    <a:cubicBezTo>
                      <a:pt x="1217" y="6210"/>
                      <a:pt x="1275" y="6272"/>
                      <a:pt x="1331" y="6382"/>
                    </a:cubicBezTo>
                    <a:cubicBezTo>
                      <a:pt x="1280" y="6408"/>
                      <a:pt x="1235" y="6432"/>
                      <a:pt x="1192" y="6455"/>
                    </a:cubicBezTo>
                    <a:cubicBezTo>
                      <a:pt x="1164" y="6396"/>
                      <a:pt x="1143" y="6351"/>
                      <a:pt x="1119" y="6302"/>
                    </a:cubicBezTo>
                    <a:close/>
                    <a:moveTo>
                      <a:pt x="3772" y="4244"/>
                    </a:moveTo>
                    <a:cubicBezTo>
                      <a:pt x="3780" y="4341"/>
                      <a:pt x="3756" y="4367"/>
                      <a:pt x="3672" y="4331"/>
                    </a:cubicBezTo>
                    <a:cubicBezTo>
                      <a:pt x="3558" y="4283"/>
                      <a:pt x="3556" y="4287"/>
                      <a:pt x="3623" y="4074"/>
                    </a:cubicBezTo>
                    <a:cubicBezTo>
                      <a:pt x="3639" y="4198"/>
                      <a:pt x="3644" y="4302"/>
                      <a:pt x="3772" y="4244"/>
                    </a:cubicBezTo>
                    <a:close/>
                    <a:moveTo>
                      <a:pt x="6832" y="1776"/>
                    </a:moveTo>
                    <a:cubicBezTo>
                      <a:pt x="6750" y="1580"/>
                      <a:pt x="6750" y="1580"/>
                      <a:pt x="6958" y="1596"/>
                    </a:cubicBezTo>
                    <a:cubicBezTo>
                      <a:pt x="6908" y="1665"/>
                      <a:pt x="6876" y="1712"/>
                      <a:pt x="6832" y="1776"/>
                    </a:cubicBezTo>
                    <a:close/>
                    <a:moveTo>
                      <a:pt x="5238" y="2308"/>
                    </a:moveTo>
                    <a:cubicBezTo>
                      <a:pt x="5214" y="2463"/>
                      <a:pt x="5214" y="2463"/>
                      <a:pt x="4998" y="2413"/>
                    </a:cubicBezTo>
                    <a:cubicBezTo>
                      <a:pt x="5078" y="2379"/>
                      <a:pt x="5158" y="2344"/>
                      <a:pt x="5238" y="2308"/>
                    </a:cubicBezTo>
                    <a:close/>
                    <a:moveTo>
                      <a:pt x="4828" y="2829"/>
                    </a:moveTo>
                    <a:cubicBezTo>
                      <a:pt x="4676" y="2763"/>
                      <a:pt x="4676" y="2739"/>
                      <a:pt x="4842" y="2596"/>
                    </a:cubicBezTo>
                    <a:cubicBezTo>
                      <a:pt x="4838" y="2683"/>
                      <a:pt x="4833" y="2756"/>
                      <a:pt x="4828" y="2829"/>
                    </a:cubicBezTo>
                    <a:close/>
                    <a:moveTo>
                      <a:pt x="2374" y="4667"/>
                    </a:moveTo>
                    <a:cubicBezTo>
                      <a:pt x="2285" y="4683"/>
                      <a:pt x="2202" y="4697"/>
                      <a:pt x="2109" y="4714"/>
                    </a:cubicBezTo>
                    <a:cubicBezTo>
                      <a:pt x="2281" y="4569"/>
                      <a:pt x="2281" y="4569"/>
                      <a:pt x="2374" y="4667"/>
                    </a:cubicBezTo>
                    <a:close/>
                    <a:moveTo>
                      <a:pt x="5902" y="2548"/>
                    </a:moveTo>
                    <a:cubicBezTo>
                      <a:pt x="5846" y="2617"/>
                      <a:pt x="5786" y="2600"/>
                      <a:pt x="5734" y="2518"/>
                    </a:cubicBezTo>
                    <a:cubicBezTo>
                      <a:pt x="5761" y="2480"/>
                      <a:pt x="5791" y="2440"/>
                      <a:pt x="5825" y="2393"/>
                    </a:cubicBezTo>
                    <a:cubicBezTo>
                      <a:pt x="5910" y="2440"/>
                      <a:pt x="5950" y="2488"/>
                      <a:pt x="5902" y="2548"/>
                    </a:cubicBezTo>
                    <a:close/>
                    <a:moveTo>
                      <a:pt x="935" y="6600"/>
                    </a:moveTo>
                    <a:cubicBezTo>
                      <a:pt x="935" y="6540"/>
                      <a:pt x="935" y="6492"/>
                      <a:pt x="936" y="6399"/>
                    </a:cubicBezTo>
                    <a:cubicBezTo>
                      <a:pt x="1011" y="6470"/>
                      <a:pt x="1060" y="6516"/>
                      <a:pt x="1139" y="6590"/>
                    </a:cubicBezTo>
                    <a:cubicBezTo>
                      <a:pt x="1046" y="6594"/>
                      <a:pt x="995" y="6596"/>
                      <a:pt x="935" y="6600"/>
                    </a:cubicBezTo>
                    <a:close/>
                    <a:moveTo>
                      <a:pt x="7254" y="1259"/>
                    </a:moveTo>
                    <a:cubicBezTo>
                      <a:pt x="7261" y="1397"/>
                      <a:pt x="7261" y="1397"/>
                      <a:pt x="7103" y="1433"/>
                    </a:cubicBezTo>
                    <a:cubicBezTo>
                      <a:pt x="7162" y="1364"/>
                      <a:pt x="7202" y="1318"/>
                      <a:pt x="7254" y="1259"/>
                    </a:cubicBezTo>
                    <a:close/>
                    <a:moveTo>
                      <a:pt x="5406" y="2757"/>
                    </a:moveTo>
                    <a:cubicBezTo>
                      <a:pt x="5418" y="2752"/>
                      <a:pt x="5454" y="2767"/>
                      <a:pt x="5460" y="2781"/>
                    </a:cubicBezTo>
                    <a:cubicBezTo>
                      <a:pt x="5499" y="2863"/>
                      <a:pt x="5443" y="2888"/>
                      <a:pt x="5377" y="2906"/>
                    </a:cubicBezTo>
                    <a:cubicBezTo>
                      <a:pt x="5349" y="2848"/>
                      <a:pt x="5324" y="2791"/>
                      <a:pt x="5406" y="2757"/>
                    </a:cubicBezTo>
                    <a:close/>
                    <a:moveTo>
                      <a:pt x="5645" y="2239"/>
                    </a:moveTo>
                    <a:cubicBezTo>
                      <a:pt x="5528" y="2208"/>
                      <a:pt x="5460" y="2189"/>
                      <a:pt x="5394" y="2172"/>
                    </a:cubicBezTo>
                    <a:cubicBezTo>
                      <a:pt x="5524" y="2021"/>
                      <a:pt x="5556" y="2129"/>
                      <a:pt x="5645" y="2239"/>
                    </a:cubicBezTo>
                    <a:close/>
                    <a:moveTo>
                      <a:pt x="3354" y="4525"/>
                    </a:moveTo>
                    <a:cubicBezTo>
                      <a:pt x="3237" y="4408"/>
                      <a:pt x="3237" y="4408"/>
                      <a:pt x="3324" y="4257"/>
                    </a:cubicBezTo>
                    <a:cubicBezTo>
                      <a:pt x="3336" y="4360"/>
                      <a:pt x="3343" y="4423"/>
                      <a:pt x="3354" y="4525"/>
                    </a:cubicBezTo>
                    <a:close/>
                    <a:moveTo>
                      <a:pt x="713" y="5924"/>
                    </a:moveTo>
                    <a:cubicBezTo>
                      <a:pt x="708" y="5907"/>
                      <a:pt x="701" y="5888"/>
                      <a:pt x="696" y="5872"/>
                    </a:cubicBezTo>
                    <a:cubicBezTo>
                      <a:pt x="747" y="5854"/>
                      <a:pt x="799" y="5834"/>
                      <a:pt x="849" y="5814"/>
                    </a:cubicBezTo>
                    <a:cubicBezTo>
                      <a:pt x="859" y="5835"/>
                      <a:pt x="867" y="5856"/>
                      <a:pt x="875" y="5877"/>
                    </a:cubicBezTo>
                    <a:cubicBezTo>
                      <a:pt x="821" y="5892"/>
                      <a:pt x="768" y="5908"/>
                      <a:pt x="713" y="5924"/>
                    </a:cubicBezTo>
                    <a:close/>
                    <a:moveTo>
                      <a:pt x="2860" y="4062"/>
                    </a:moveTo>
                    <a:cubicBezTo>
                      <a:pt x="2931" y="4098"/>
                      <a:pt x="2912" y="4132"/>
                      <a:pt x="2766" y="4182"/>
                    </a:cubicBezTo>
                    <a:cubicBezTo>
                      <a:pt x="2798" y="4141"/>
                      <a:pt x="2829" y="4100"/>
                      <a:pt x="2860" y="4062"/>
                    </a:cubicBezTo>
                    <a:close/>
                    <a:moveTo>
                      <a:pt x="1459" y="5872"/>
                    </a:moveTo>
                    <a:cubicBezTo>
                      <a:pt x="1461" y="5870"/>
                      <a:pt x="1498" y="5872"/>
                      <a:pt x="1500" y="5876"/>
                    </a:cubicBezTo>
                    <a:cubicBezTo>
                      <a:pt x="1508" y="5914"/>
                      <a:pt x="1510" y="5955"/>
                      <a:pt x="1515" y="5996"/>
                    </a:cubicBezTo>
                    <a:cubicBezTo>
                      <a:pt x="1489" y="5995"/>
                      <a:pt x="1462" y="5995"/>
                      <a:pt x="1436" y="5995"/>
                    </a:cubicBezTo>
                    <a:cubicBezTo>
                      <a:pt x="1442" y="5954"/>
                      <a:pt x="1448" y="5912"/>
                      <a:pt x="1459" y="5872"/>
                    </a:cubicBezTo>
                    <a:close/>
                    <a:moveTo>
                      <a:pt x="6924" y="954"/>
                    </a:moveTo>
                    <a:cubicBezTo>
                      <a:pt x="6934" y="970"/>
                      <a:pt x="6955" y="1001"/>
                      <a:pt x="6953" y="1002"/>
                    </a:cubicBezTo>
                    <a:cubicBezTo>
                      <a:pt x="6924" y="1026"/>
                      <a:pt x="6893" y="1045"/>
                      <a:pt x="6861" y="1066"/>
                    </a:cubicBezTo>
                    <a:cubicBezTo>
                      <a:pt x="6851" y="1049"/>
                      <a:pt x="6839" y="1033"/>
                      <a:pt x="6829" y="1016"/>
                    </a:cubicBezTo>
                    <a:cubicBezTo>
                      <a:pt x="6860" y="995"/>
                      <a:pt x="6892" y="975"/>
                      <a:pt x="6924" y="954"/>
                    </a:cubicBezTo>
                    <a:close/>
                    <a:moveTo>
                      <a:pt x="7492" y="548"/>
                    </a:moveTo>
                    <a:cubicBezTo>
                      <a:pt x="7494" y="548"/>
                      <a:pt x="7470" y="579"/>
                      <a:pt x="7469" y="578"/>
                    </a:cubicBezTo>
                    <a:cubicBezTo>
                      <a:pt x="7433" y="558"/>
                      <a:pt x="7400" y="535"/>
                      <a:pt x="7366" y="514"/>
                    </a:cubicBezTo>
                    <a:cubicBezTo>
                      <a:pt x="7376" y="499"/>
                      <a:pt x="7387" y="485"/>
                      <a:pt x="7398" y="470"/>
                    </a:cubicBezTo>
                    <a:cubicBezTo>
                      <a:pt x="7429" y="495"/>
                      <a:pt x="7462" y="521"/>
                      <a:pt x="7492" y="548"/>
                    </a:cubicBezTo>
                    <a:close/>
                    <a:moveTo>
                      <a:pt x="5802" y="1214"/>
                    </a:moveTo>
                    <a:cubicBezTo>
                      <a:pt x="5821" y="1199"/>
                      <a:pt x="5840" y="1182"/>
                      <a:pt x="5863" y="1171"/>
                    </a:cubicBezTo>
                    <a:cubicBezTo>
                      <a:pt x="5869" y="1168"/>
                      <a:pt x="5895" y="1189"/>
                      <a:pt x="5894" y="1192"/>
                    </a:cubicBezTo>
                    <a:cubicBezTo>
                      <a:pt x="5882" y="1215"/>
                      <a:pt x="5868" y="1236"/>
                      <a:pt x="5849" y="1269"/>
                    </a:cubicBezTo>
                    <a:cubicBezTo>
                      <a:pt x="5827" y="1243"/>
                      <a:pt x="5814" y="1229"/>
                      <a:pt x="5802" y="1214"/>
                    </a:cubicBezTo>
                    <a:close/>
                    <a:moveTo>
                      <a:pt x="2886" y="4710"/>
                    </a:moveTo>
                    <a:cubicBezTo>
                      <a:pt x="2900" y="4724"/>
                      <a:pt x="2927" y="4749"/>
                      <a:pt x="2926" y="4753"/>
                    </a:cubicBezTo>
                    <a:cubicBezTo>
                      <a:pt x="2909" y="4779"/>
                      <a:pt x="2885" y="4799"/>
                      <a:pt x="2864" y="4822"/>
                    </a:cubicBezTo>
                    <a:lnTo>
                      <a:pt x="2828" y="4786"/>
                    </a:lnTo>
                    <a:cubicBezTo>
                      <a:pt x="2847" y="4761"/>
                      <a:pt x="2865" y="4735"/>
                      <a:pt x="2886" y="4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6170902" y="5226965"/>
                <a:ext cx="328391" cy="260868"/>
              </a:xfrm>
              <a:custGeom>
                <a:rect b="b" l="l" r="r" t="t"/>
                <a:pathLst>
                  <a:path extrusionOk="0" h="6166" w="7762">
                    <a:moveTo>
                      <a:pt x="7326" y="732"/>
                    </a:moveTo>
                    <a:cubicBezTo>
                      <a:pt x="7465" y="547"/>
                      <a:pt x="7604" y="362"/>
                      <a:pt x="7743" y="174"/>
                    </a:cubicBezTo>
                    <a:cubicBezTo>
                      <a:pt x="7684" y="120"/>
                      <a:pt x="7626" y="113"/>
                      <a:pt x="7525" y="183"/>
                    </a:cubicBezTo>
                    <a:cubicBezTo>
                      <a:pt x="7393" y="278"/>
                      <a:pt x="7226" y="326"/>
                      <a:pt x="7044" y="407"/>
                    </a:cubicBezTo>
                    <a:cubicBezTo>
                      <a:pt x="7082" y="242"/>
                      <a:pt x="7339" y="262"/>
                      <a:pt x="7239" y="61"/>
                    </a:cubicBezTo>
                    <a:cubicBezTo>
                      <a:pt x="7183" y="79"/>
                      <a:pt x="7123" y="112"/>
                      <a:pt x="7065" y="115"/>
                    </a:cubicBezTo>
                    <a:cubicBezTo>
                      <a:pt x="6998" y="116"/>
                      <a:pt x="6950" y="0"/>
                      <a:pt x="6857" y="79"/>
                    </a:cubicBezTo>
                    <a:cubicBezTo>
                      <a:pt x="6868" y="137"/>
                      <a:pt x="6879" y="199"/>
                      <a:pt x="6891" y="248"/>
                    </a:cubicBezTo>
                    <a:cubicBezTo>
                      <a:pt x="6654" y="297"/>
                      <a:pt x="6435" y="341"/>
                      <a:pt x="6222" y="384"/>
                    </a:cubicBezTo>
                    <a:cubicBezTo>
                      <a:pt x="6168" y="634"/>
                      <a:pt x="6168" y="634"/>
                      <a:pt x="6058" y="686"/>
                    </a:cubicBezTo>
                    <a:cubicBezTo>
                      <a:pt x="6058" y="625"/>
                      <a:pt x="6059" y="565"/>
                      <a:pt x="6059" y="505"/>
                    </a:cubicBezTo>
                    <a:cubicBezTo>
                      <a:pt x="6059" y="490"/>
                      <a:pt x="6060" y="466"/>
                      <a:pt x="6054" y="461"/>
                    </a:cubicBezTo>
                    <a:cubicBezTo>
                      <a:pt x="6019" y="440"/>
                      <a:pt x="5980" y="417"/>
                      <a:pt x="5943" y="413"/>
                    </a:cubicBezTo>
                    <a:cubicBezTo>
                      <a:pt x="5929" y="412"/>
                      <a:pt x="5903" y="470"/>
                      <a:pt x="5899" y="502"/>
                    </a:cubicBezTo>
                    <a:cubicBezTo>
                      <a:pt x="5897" y="528"/>
                      <a:pt x="5920" y="558"/>
                      <a:pt x="5932" y="586"/>
                    </a:cubicBezTo>
                    <a:cubicBezTo>
                      <a:pt x="5992" y="735"/>
                      <a:pt x="5985" y="753"/>
                      <a:pt x="5844" y="856"/>
                    </a:cubicBezTo>
                    <a:cubicBezTo>
                      <a:pt x="5839" y="788"/>
                      <a:pt x="5833" y="710"/>
                      <a:pt x="5828" y="632"/>
                    </a:cubicBezTo>
                    <a:cubicBezTo>
                      <a:pt x="5720" y="678"/>
                      <a:pt x="5642" y="712"/>
                      <a:pt x="5586" y="736"/>
                    </a:cubicBezTo>
                    <a:cubicBezTo>
                      <a:pt x="5557" y="825"/>
                      <a:pt x="5533" y="898"/>
                      <a:pt x="5511" y="970"/>
                    </a:cubicBezTo>
                    <a:cubicBezTo>
                      <a:pt x="5537" y="990"/>
                      <a:pt x="5578" y="1019"/>
                      <a:pt x="5625" y="1053"/>
                    </a:cubicBezTo>
                    <a:cubicBezTo>
                      <a:pt x="5574" y="1087"/>
                      <a:pt x="5536" y="1111"/>
                      <a:pt x="5484" y="1146"/>
                    </a:cubicBezTo>
                    <a:cubicBezTo>
                      <a:pt x="5429" y="1066"/>
                      <a:pt x="5380" y="993"/>
                      <a:pt x="5323" y="910"/>
                    </a:cubicBezTo>
                    <a:cubicBezTo>
                      <a:pt x="5294" y="1033"/>
                      <a:pt x="5271" y="1137"/>
                      <a:pt x="5247" y="1238"/>
                    </a:cubicBezTo>
                    <a:cubicBezTo>
                      <a:pt x="5033" y="1220"/>
                      <a:pt x="5033" y="1220"/>
                      <a:pt x="4953" y="1455"/>
                    </a:cubicBezTo>
                    <a:cubicBezTo>
                      <a:pt x="4883" y="1464"/>
                      <a:pt x="4812" y="1471"/>
                      <a:pt x="4745" y="1480"/>
                    </a:cubicBezTo>
                    <a:cubicBezTo>
                      <a:pt x="4729" y="1548"/>
                      <a:pt x="4715" y="1605"/>
                      <a:pt x="4703" y="1662"/>
                    </a:cubicBezTo>
                    <a:cubicBezTo>
                      <a:pt x="4419" y="1633"/>
                      <a:pt x="4230" y="1819"/>
                      <a:pt x="3944" y="1902"/>
                    </a:cubicBezTo>
                    <a:cubicBezTo>
                      <a:pt x="4052" y="1945"/>
                      <a:pt x="4102" y="1967"/>
                      <a:pt x="4157" y="1991"/>
                    </a:cubicBezTo>
                    <a:cubicBezTo>
                      <a:pt x="4084" y="2144"/>
                      <a:pt x="3971" y="2019"/>
                      <a:pt x="3898" y="2076"/>
                    </a:cubicBezTo>
                    <a:cubicBezTo>
                      <a:pt x="3809" y="2126"/>
                      <a:pt x="3719" y="2176"/>
                      <a:pt x="3631" y="2226"/>
                    </a:cubicBezTo>
                    <a:cubicBezTo>
                      <a:pt x="3659" y="2264"/>
                      <a:pt x="3688" y="2304"/>
                      <a:pt x="3716" y="2341"/>
                    </a:cubicBezTo>
                    <a:cubicBezTo>
                      <a:pt x="3589" y="2480"/>
                      <a:pt x="3555" y="2298"/>
                      <a:pt x="3466" y="2278"/>
                    </a:cubicBezTo>
                    <a:cubicBezTo>
                      <a:pt x="3466" y="2341"/>
                      <a:pt x="3466" y="2392"/>
                      <a:pt x="3465" y="2446"/>
                    </a:cubicBezTo>
                    <a:cubicBezTo>
                      <a:pt x="3376" y="2504"/>
                      <a:pt x="3279" y="2540"/>
                      <a:pt x="3272" y="2678"/>
                    </a:cubicBezTo>
                    <a:cubicBezTo>
                      <a:pt x="3270" y="2740"/>
                      <a:pt x="3173" y="2798"/>
                      <a:pt x="3120" y="2857"/>
                    </a:cubicBezTo>
                    <a:cubicBezTo>
                      <a:pt x="3034" y="2731"/>
                      <a:pt x="2986" y="2888"/>
                      <a:pt x="2949" y="2876"/>
                    </a:cubicBezTo>
                    <a:cubicBezTo>
                      <a:pt x="2942" y="2976"/>
                      <a:pt x="2935" y="3064"/>
                      <a:pt x="2927" y="3170"/>
                    </a:cubicBezTo>
                    <a:cubicBezTo>
                      <a:pt x="2825" y="3113"/>
                      <a:pt x="2756" y="3075"/>
                      <a:pt x="2674" y="3029"/>
                    </a:cubicBezTo>
                    <a:cubicBezTo>
                      <a:pt x="2698" y="3160"/>
                      <a:pt x="2672" y="3231"/>
                      <a:pt x="2536" y="3218"/>
                    </a:cubicBezTo>
                    <a:cubicBezTo>
                      <a:pt x="2522" y="3180"/>
                      <a:pt x="2507" y="3142"/>
                      <a:pt x="2487" y="3085"/>
                    </a:cubicBezTo>
                    <a:cubicBezTo>
                      <a:pt x="2448" y="3121"/>
                      <a:pt x="2417" y="3149"/>
                      <a:pt x="2382" y="3180"/>
                    </a:cubicBezTo>
                    <a:cubicBezTo>
                      <a:pt x="2435" y="3274"/>
                      <a:pt x="2581" y="3319"/>
                      <a:pt x="2502" y="3447"/>
                    </a:cubicBezTo>
                    <a:cubicBezTo>
                      <a:pt x="2487" y="3473"/>
                      <a:pt x="2424" y="3472"/>
                      <a:pt x="2371" y="3486"/>
                    </a:cubicBezTo>
                    <a:cubicBezTo>
                      <a:pt x="2392" y="3419"/>
                      <a:pt x="2405" y="3378"/>
                      <a:pt x="2416" y="3347"/>
                    </a:cubicBezTo>
                    <a:cubicBezTo>
                      <a:pt x="2354" y="3331"/>
                      <a:pt x="2302" y="3316"/>
                      <a:pt x="2249" y="3305"/>
                    </a:cubicBezTo>
                    <a:cubicBezTo>
                      <a:pt x="2223" y="3300"/>
                      <a:pt x="2174" y="3301"/>
                      <a:pt x="2172" y="3309"/>
                    </a:cubicBezTo>
                    <a:cubicBezTo>
                      <a:pt x="2164" y="3338"/>
                      <a:pt x="2166" y="3374"/>
                      <a:pt x="2174" y="3404"/>
                    </a:cubicBezTo>
                    <a:cubicBezTo>
                      <a:pt x="2181" y="3430"/>
                      <a:pt x="2202" y="3451"/>
                      <a:pt x="2209" y="3463"/>
                    </a:cubicBezTo>
                    <a:cubicBezTo>
                      <a:pt x="2124" y="3628"/>
                      <a:pt x="2006" y="3618"/>
                      <a:pt x="1869" y="3526"/>
                    </a:cubicBezTo>
                    <a:cubicBezTo>
                      <a:pt x="1859" y="3614"/>
                      <a:pt x="1851" y="3677"/>
                      <a:pt x="1844" y="3752"/>
                    </a:cubicBezTo>
                    <a:cubicBezTo>
                      <a:pt x="1759" y="3776"/>
                      <a:pt x="1678" y="3816"/>
                      <a:pt x="1599" y="3817"/>
                    </a:cubicBezTo>
                    <a:cubicBezTo>
                      <a:pt x="1516" y="3817"/>
                      <a:pt x="1516" y="3800"/>
                      <a:pt x="1496" y="3900"/>
                    </a:cubicBezTo>
                    <a:lnTo>
                      <a:pt x="1496" y="3900"/>
                    </a:lnTo>
                    <a:cubicBezTo>
                      <a:pt x="1593" y="3917"/>
                      <a:pt x="1648" y="3964"/>
                      <a:pt x="1629" y="4076"/>
                    </a:cubicBezTo>
                    <a:cubicBezTo>
                      <a:pt x="1457" y="4075"/>
                      <a:pt x="1287" y="4075"/>
                      <a:pt x="1134" y="4075"/>
                    </a:cubicBezTo>
                    <a:cubicBezTo>
                      <a:pt x="1084" y="4109"/>
                      <a:pt x="1037" y="4167"/>
                      <a:pt x="986" y="4171"/>
                    </a:cubicBezTo>
                    <a:cubicBezTo>
                      <a:pt x="887" y="4177"/>
                      <a:pt x="833" y="4222"/>
                      <a:pt x="791" y="4316"/>
                    </a:cubicBezTo>
                    <a:cubicBezTo>
                      <a:pt x="816" y="4359"/>
                      <a:pt x="844" y="4406"/>
                      <a:pt x="890" y="4488"/>
                    </a:cubicBezTo>
                    <a:cubicBezTo>
                      <a:pt x="782" y="4452"/>
                      <a:pt x="708" y="4429"/>
                      <a:pt x="619" y="4399"/>
                    </a:cubicBezTo>
                    <a:cubicBezTo>
                      <a:pt x="610" y="4462"/>
                      <a:pt x="604" y="4509"/>
                      <a:pt x="598" y="4554"/>
                    </a:cubicBezTo>
                    <a:lnTo>
                      <a:pt x="479" y="4554"/>
                    </a:lnTo>
                    <a:cubicBezTo>
                      <a:pt x="463" y="4612"/>
                      <a:pt x="462" y="4674"/>
                      <a:pt x="432" y="4714"/>
                    </a:cubicBezTo>
                    <a:cubicBezTo>
                      <a:pt x="403" y="4753"/>
                      <a:pt x="344" y="4771"/>
                      <a:pt x="301" y="4799"/>
                    </a:cubicBezTo>
                    <a:cubicBezTo>
                      <a:pt x="306" y="4816"/>
                      <a:pt x="309" y="4834"/>
                      <a:pt x="314" y="4851"/>
                    </a:cubicBezTo>
                    <a:cubicBezTo>
                      <a:pt x="391" y="4859"/>
                      <a:pt x="468" y="4865"/>
                      <a:pt x="554" y="4874"/>
                    </a:cubicBezTo>
                    <a:cubicBezTo>
                      <a:pt x="418" y="4909"/>
                      <a:pt x="298" y="4940"/>
                      <a:pt x="165" y="4973"/>
                    </a:cubicBezTo>
                    <a:cubicBezTo>
                      <a:pt x="213" y="5094"/>
                      <a:pt x="282" y="5183"/>
                      <a:pt x="256" y="5280"/>
                    </a:cubicBezTo>
                    <a:cubicBezTo>
                      <a:pt x="191" y="5244"/>
                      <a:pt x="134" y="5186"/>
                      <a:pt x="89" y="5195"/>
                    </a:cubicBezTo>
                    <a:cubicBezTo>
                      <a:pt x="1" y="5213"/>
                      <a:pt x="31" y="5301"/>
                      <a:pt x="35" y="5368"/>
                    </a:cubicBezTo>
                    <a:cubicBezTo>
                      <a:pt x="36" y="5375"/>
                      <a:pt x="37" y="5384"/>
                      <a:pt x="37" y="5391"/>
                    </a:cubicBezTo>
                    <a:cubicBezTo>
                      <a:pt x="63" y="5640"/>
                      <a:pt x="97" y="5662"/>
                      <a:pt x="332" y="5582"/>
                    </a:cubicBezTo>
                    <a:cubicBezTo>
                      <a:pt x="351" y="5575"/>
                      <a:pt x="375" y="5581"/>
                      <a:pt x="406" y="5581"/>
                    </a:cubicBezTo>
                    <a:cubicBezTo>
                      <a:pt x="433" y="5643"/>
                      <a:pt x="459" y="5703"/>
                      <a:pt x="480" y="5751"/>
                    </a:cubicBezTo>
                    <a:cubicBezTo>
                      <a:pt x="433" y="5811"/>
                      <a:pt x="359" y="5886"/>
                      <a:pt x="368" y="5900"/>
                    </a:cubicBezTo>
                    <a:cubicBezTo>
                      <a:pt x="462" y="6021"/>
                      <a:pt x="319" y="6039"/>
                      <a:pt x="264" y="6096"/>
                    </a:cubicBezTo>
                    <a:cubicBezTo>
                      <a:pt x="563" y="6165"/>
                      <a:pt x="562" y="6164"/>
                      <a:pt x="678" y="5896"/>
                    </a:cubicBezTo>
                    <a:cubicBezTo>
                      <a:pt x="709" y="5826"/>
                      <a:pt x="764" y="5828"/>
                      <a:pt x="829" y="5860"/>
                    </a:cubicBezTo>
                    <a:cubicBezTo>
                      <a:pt x="759" y="5966"/>
                      <a:pt x="793" y="6036"/>
                      <a:pt x="902" y="6067"/>
                    </a:cubicBezTo>
                    <a:cubicBezTo>
                      <a:pt x="988" y="6092"/>
                      <a:pt x="1079" y="6104"/>
                      <a:pt x="1171" y="6123"/>
                    </a:cubicBezTo>
                    <a:cubicBezTo>
                      <a:pt x="1287" y="6011"/>
                      <a:pt x="1402" y="5904"/>
                      <a:pt x="1580" y="5909"/>
                    </a:cubicBezTo>
                    <a:cubicBezTo>
                      <a:pt x="1619" y="5910"/>
                      <a:pt x="1693" y="5867"/>
                      <a:pt x="1692" y="5846"/>
                    </a:cubicBezTo>
                    <a:cubicBezTo>
                      <a:pt x="1689" y="5697"/>
                      <a:pt x="1849" y="5674"/>
                      <a:pt x="1880" y="5557"/>
                    </a:cubicBezTo>
                    <a:cubicBezTo>
                      <a:pt x="2037" y="5577"/>
                      <a:pt x="2208" y="5643"/>
                      <a:pt x="2234" y="5400"/>
                    </a:cubicBezTo>
                    <a:cubicBezTo>
                      <a:pt x="2236" y="5385"/>
                      <a:pt x="2270" y="5373"/>
                      <a:pt x="2282" y="5357"/>
                    </a:cubicBezTo>
                    <a:cubicBezTo>
                      <a:pt x="2374" y="5242"/>
                      <a:pt x="2502" y="5224"/>
                      <a:pt x="2630" y="5230"/>
                    </a:cubicBezTo>
                    <a:cubicBezTo>
                      <a:pt x="2643" y="5206"/>
                      <a:pt x="2650" y="5191"/>
                      <a:pt x="2656" y="5177"/>
                    </a:cubicBezTo>
                    <a:cubicBezTo>
                      <a:pt x="2708" y="5072"/>
                      <a:pt x="2693" y="4906"/>
                      <a:pt x="2890" y="4933"/>
                    </a:cubicBezTo>
                    <a:cubicBezTo>
                      <a:pt x="2903" y="4935"/>
                      <a:pt x="2927" y="4862"/>
                      <a:pt x="2949" y="4825"/>
                    </a:cubicBezTo>
                    <a:cubicBezTo>
                      <a:pt x="2959" y="4808"/>
                      <a:pt x="2973" y="4794"/>
                      <a:pt x="2985" y="4780"/>
                    </a:cubicBezTo>
                    <a:cubicBezTo>
                      <a:pt x="3052" y="4811"/>
                      <a:pt x="3111" y="4836"/>
                      <a:pt x="3183" y="4867"/>
                    </a:cubicBezTo>
                    <a:cubicBezTo>
                      <a:pt x="3202" y="4764"/>
                      <a:pt x="3216" y="4680"/>
                      <a:pt x="3231" y="4604"/>
                    </a:cubicBezTo>
                    <a:cubicBezTo>
                      <a:pt x="3302" y="4635"/>
                      <a:pt x="3375" y="4664"/>
                      <a:pt x="3463" y="4700"/>
                    </a:cubicBezTo>
                    <a:cubicBezTo>
                      <a:pt x="3496" y="4575"/>
                      <a:pt x="3500" y="4481"/>
                      <a:pt x="3632" y="4446"/>
                    </a:cubicBezTo>
                    <a:cubicBezTo>
                      <a:pt x="3705" y="4426"/>
                      <a:pt x="3787" y="4315"/>
                      <a:pt x="3661" y="4217"/>
                    </a:cubicBezTo>
                    <a:cubicBezTo>
                      <a:pt x="3645" y="4203"/>
                      <a:pt x="3658" y="4153"/>
                      <a:pt x="3659" y="4078"/>
                    </a:cubicBezTo>
                    <a:cubicBezTo>
                      <a:pt x="3784" y="4208"/>
                      <a:pt x="3869" y="4369"/>
                      <a:pt x="4064" y="4245"/>
                    </a:cubicBezTo>
                    <a:lnTo>
                      <a:pt x="4064" y="4076"/>
                    </a:lnTo>
                    <a:cubicBezTo>
                      <a:pt x="4141" y="4073"/>
                      <a:pt x="4205" y="4071"/>
                      <a:pt x="4273" y="4068"/>
                    </a:cubicBezTo>
                    <a:cubicBezTo>
                      <a:pt x="4287" y="4011"/>
                      <a:pt x="4302" y="3956"/>
                      <a:pt x="4315" y="3895"/>
                    </a:cubicBezTo>
                    <a:cubicBezTo>
                      <a:pt x="4386" y="3920"/>
                      <a:pt x="4442" y="3941"/>
                      <a:pt x="4513" y="3966"/>
                    </a:cubicBezTo>
                    <a:cubicBezTo>
                      <a:pt x="4494" y="3811"/>
                      <a:pt x="4479" y="3681"/>
                      <a:pt x="4461" y="3550"/>
                    </a:cubicBezTo>
                    <a:cubicBezTo>
                      <a:pt x="4520" y="3591"/>
                      <a:pt x="4542" y="3640"/>
                      <a:pt x="4576" y="3677"/>
                    </a:cubicBezTo>
                    <a:cubicBezTo>
                      <a:pt x="4610" y="3714"/>
                      <a:pt x="4656" y="3738"/>
                      <a:pt x="4713" y="3778"/>
                    </a:cubicBezTo>
                    <a:cubicBezTo>
                      <a:pt x="4776" y="3676"/>
                      <a:pt x="4840" y="3571"/>
                      <a:pt x="4913" y="3451"/>
                    </a:cubicBezTo>
                    <a:cubicBezTo>
                      <a:pt x="5146" y="3598"/>
                      <a:pt x="5203" y="3393"/>
                      <a:pt x="5305" y="3289"/>
                    </a:cubicBezTo>
                    <a:cubicBezTo>
                      <a:pt x="5287" y="3226"/>
                      <a:pt x="5273" y="3176"/>
                      <a:pt x="5253" y="3104"/>
                    </a:cubicBezTo>
                    <a:cubicBezTo>
                      <a:pt x="5392" y="3125"/>
                      <a:pt x="5479" y="3252"/>
                      <a:pt x="5612" y="3169"/>
                    </a:cubicBezTo>
                    <a:cubicBezTo>
                      <a:pt x="5584" y="3055"/>
                      <a:pt x="5644" y="2993"/>
                      <a:pt x="5758" y="2987"/>
                    </a:cubicBezTo>
                    <a:cubicBezTo>
                      <a:pt x="5755" y="2932"/>
                      <a:pt x="5752" y="2890"/>
                      <a:pt x="5750" y="2853"/>
                    </a:cubicBezTo>
                    <a:cubicBezTo>
                      <a:pt x="6087" y="2728"/>
                      <a:pt x="6115" y="2737"/>
                      <a:pt x="6092" y="2507"/>
                    </a:cubicBezTo>
                    <a:cubicBezTo>
                      <a:pt x="6158" y="2507"/>
                      <a:pt x="6224" y="2507"/>
                      <a:pt x="6305" y="2508"/>
                    </a:cubicBezTo>
                    <a:cubicBezTo>
                      <a:pt x="6290" y="2457"/>
                      <a:pt x="6277" y="2419"/>
                      <a:pt x="6258" y="2362"/>
                    </a:cubicBezTo>
                    <a:cubicBezTo>
                      <a:pt x="6363" y="2341"/>
                      <a:pt x="6462" y="2322"/>
                      <a:pt x="6569" y="2301"/>
                    </a:cubicBezTo>
                    <a:cubicBezTo>
                      <a:pt x="6549" y="2244"/>
                      <a:pt x="6528" y="2185"/>
                      <a:pt x="6505" y="2119"/>
                    </a:cubicBezTo>
                    <a:cubicBezTo>
                      <a:pt x="6677" y="2118"/>
                      <a:pt x="6673" y="2114"/>
                      <a:pt x="6769" y="1971"/>
                    </a:cubicBezTo>
                    <a:cubicBezTo>
                      <a:pt x="6825" y="1889"/>
                      <a:pt x="6850" y="1776"/>
                      <a:pt x="6976" y="1748"/>
                    </a:cubicBezTo>
                    <a:cubicBezTo>
                      <a:pt x="6998" y="1744"/>
                      <a:pt x="7000" y="1645"/>
                      <a:pt x="7012" y="1591"/>
                    </a:cubicBezTo>
                    <a:cubicBezTo>
                      <a:pt x="7021" y="1546"/>
                      <a:pt x="7032" y="1504"/>
                      <a:pt x="7045" y="1442"/>
                    </a:cubicBezTo>
                    <a:cubicBezTo>
                      <a:pt x="7242" y="1642"/>
                      <a:pt x="7272" y="1644"/>
                      <a:pt x="7391" y="1472"/>
                    </a:cubicBezTo>
                    <a:cubicBezTo>
                      <a:pt x="7289" y="1436"/>
                      <a:pt x="7194" y="1403"/>
                      <a:pt x="7087" y="1363"/>
                    </a:cubicBezTo>
                    <a:cubicBezTo>
                      <a:pt x="7117" y="1270"/>
                      <a:pt x="7143" y="1190"/>
                      <a:pt x="7177" y="1087"/>
                    </a:cubicBezTo>
                    <a:cubicBezTo>
                      <a:pt x="7236" y="1175"/>
                      <a:pt x="7285" y="1249"/>
                      <a:pt x="7330" y="1316"/>
                    </a:cubicBezTo>
                    <a:cubicBezTo>
                      <a:pt x="7405" y="1305"/>
                      <a:pt x="7470" y="1286"/>
                      <a:pt x="7535" y="1289"/>
                    </a:cubicBezTo>
                    <a:cubicBezTo>
                      <a:pt x="7597" y="1291"/>
                      <a:pt x="7659" y="1316"/>
                      <a:pt x="7762" y="1340"/>
                    </a:cubicBezTo>
                    <a:cubicBezTo>
                      <a:pt x="7660" y="1207"/>
                      <a:pt x="7539" y="1135"/>
                      <a:pt x="7608" y="996"/>
                    </a:cubicBezTo>
                    <a:cubicBezTo>
                      <a:pt x="7465" y="932"/>
                      <a:pt x="7339" y="874"/>
                      <a:pt x="7178" y="803"/>
                    </a:cubicBezTo>
                    <a:cubicBezTo>
                      <a:pt x="7247" y="769"/>
                      <a:pt x="7290" y="749"/>
                      <a:pt x="7334" y="728"/>
                    </a:cubicBezTo>
                    <a:close/>
                    <a:moveTo>
                      <a:pt x="4789" y="2344"/>
                    </a:moveTo>
                    <a:cubicBezTo>
                      <a:pt x="4690" y="2397"/>
                      <a:pt x="4602" y="2443"/>
                      <a:pt x="4515" y="2490"/>
                    </a:cubicBezTo>
                    <a:cubicBezTo>
                      <a:pt x="4432" y="2363"/>
                      <a:pt x="4319" y="2608"/>
                      <a:pt x="4229" y="2461"/>
                    </a:cubicBezTo>
                    <a:cubicBezTo>
                      <a:pt x="4382" y="2387"/>
                      <a:pt x="4532" y="2315"/>
                      <a:pt x="4700" y="2233"/>
                    </a:cubicBezTo>
                    <a:cubicBezTo>
                      <a:pt x="4716" y="2254"/>
                      <a:pt x="4747" y="2292"/>
                      <a:pt x="4789" y="2344"/>
                    </a:cubicBezTo>
                    <a:close/>
                    <a:moveTo>
                      <a:pt x="6172" y="922"/>
                    </a:moveTo>
                    <a:cubicBezTo>
                      <a:pt x="6212" y="945"/>
                      <a:pt x="6277" y="983"/>
                      <a:pt x="6347" y="1022"/>
                    </a:cubicBezTo>
                    <a:cubicBezTo>
                      <a:pt x="6267" y="1094"/>
                      <a:pt x="6144" y="1105"/>
                      <a:pt x="6105" y="1225"/>
                    </a:cubicBezTo>
                    <a:cubicBezTo>
                      <a:pt x="6097" y="1250"/>
                      <a:pt x="6014" y="1252"/>
                      <a:pt x="5964" y="1266"/>
                    </a:cubicBezTo>
                    <a:cubicBezTo>
                      <a:pt x="6037" y="1147"/>
                      <a:pt x="6101" y="1039"/>
                      <a:pt x="6172" y="922"/>
                    </a:cubicBezTo>
                    <a:close/>
                    <a:moveTo>
                      <a:pt x="6665" y="1282"/>
                    </a:moveTo>
                    <a:cubicBezTo>
                      <a:pt x="6548" y="1365"/>
                      <a:pt x="6631" y="1620"/>
                      <a:pt x="6350" y="1581"/>
                    </a:cubicBezTo>
                    <a:cubicBezTo>
                      <a:pt x="6433" y="1457"/>
                      <a:pt x="6505" y="1350"/>
                      <a:pt x="6579" y="1239"/>
                    </a:cubicBezTo>
                    <a:cubicBezTo>
                      <a:pt x="6605" y="1252"/>
                      <a:pt x="6631" y="1264"/>
                      <a:pt x="6665" y="1282"/>
                    </a:cubicBezTo>
                    <a:close/>
                    <a:moveTo>
                      <a:pt x="6684" y="849"/>
                    </a:moveTo>
                    <a:cubicBezTo>
                      <a:pt x="6612" y="863"/>
                      <a:pt x="6539" y="877"/>
                      <a:pt x="6451" y="894"/>
                    </a:cubicBezTo>
                    <a:cubicBezTo>
                      <a:pt x="6470" y="816"/>
                      <a:pt x="6487" y="741"/>
                      <a:pt x="6506" y="657"/>
                    </a:cubicBezTo>
                    <a:cubicBezTo>
                      <a:pt x="6568" y="660"/>
                      <a:pt x="6625" y="664"/>
                      <a:pt x="6684" y="668"/>
                    </a:cubicBezTo>
                    <a:close/>
                    <a:moveTo>
                      <a:pt x="5258" y="1850"/>
                    </a:moveTo>
                    <a:cubicBezTo>
                      <a:pt x="5154" y="2082"/>
                      <a:pt x="5154" y="2082"/>
                      <a:pt x="4998" y="2035"/>
                    </a:cubicBezTo>
                    <a:cubicBezTo>
                      <a:pt x="5091" y="1983"/>
                      <a:pt x="5060" y="1757"/>
                      <a:pt x="5258" y="1850"/>
                    </a:cubicBezTo>
                    <a:close/>
                    <a:moveTo>
                      <a:pt x="4904" y="2737"/>
                    </a:moveTo>
                    <a:cubicBezTo>
                      <a:pt x="4906" y="2673"/>
                      <a:pt x="4947" y="2627"/>
                      <a:pt x="5025" y="2642"/>
                    </a:cubicBezTo>
                    <a:cubicBezTo>
                      <a:pt x="5021" y="2709"/>
                      <a:pt x="4996" y="2779"/>
                      <a:pt x="5013" y="2836"/>
                    </a:cubicBezTo>
                    <a:cubicBezTo>
                      <a:pt x="5028" y="2881"/>
                      <a:pt x="5162" y="2860"/>
                      <a:pt x="5100" y="2978"/>
                    </a:cubicBezTo>
                    <a:cubicBezTo>
                      <a:pt x="4991" y="2930"/>
                      <a:pt x="4902" y="2867"/>
                      <a:pt x="4904" y="2737"/>
                    </a:cubicBezTo>
                    <a:close/>
                    <a:moveTo>
                      <a:pt x="4319" y="2592"/>
                    </a:moveTo>
                    <a:cubicBezTo>
                      <a:pt x="4343" y="2587"/>
                      <a:pt x="4383" y="2653"/>
                      <a:pt x="4429" y="2699"/>
                    </a:cubicBezTo>
                    <a:cubicBezTo>
                      <a:pt x="4278" y="2712"/>
                      <a:pt x="4158" y="2725"/>
                      <a:pt x="4038" y="2736"/>
                    </a:cubicBezTo>
                    <a:cubicBezTo>
                      <a:pt x="4034" y="2723"/>
                      <a:pt x="4029" y="2710"/>
                      <a:pt x="4026" y="2699"/>
                    </a:cubicBezTo>
                    <a:cubicBezTo>
                      <a:pt x="4122" y="2660"/>
                      <a:pt x="4219" y="2616"/>
                      <a:pt x="4319" y="2592"/>
                    </a:cubicBezTo>
                    <a:close/>
                    <a:moveTo>
                      <a:pt x="5183" y="2417"/>
                    </a:moveTo>
                    <a:cubicBezTo>
                      <a:pt x="5289" y="2417"/>
                      <a:pt x="5335" y="2457"/>
                      <a:pt x="5328" y="2553"/>
                    </a:cubicBezTo>
                    <a:cubicBezTo>
                      <a:pt x="5319" y="2667"/>
                      <a:pt x="5235" y="2642"/>
                      <a:pt x="5122" y="2654"/>
                    </a:cubicBezTo>
                    <a:cubicBezTo>
                      <a:pt x="5148" y="2551"/>
                      <a:pt x="5166" y="2483"/>
                      <a:pt x="5183" y="2417"/>
                    </a:cubicBezTo>
                    <a:close/>
                    <a:moveTo>
                      <a:pt x="6868" y="519"/>
                    </a:moveTo>
                    <a:cubicBezTo>
                      <a:pt x="6945" y="407"/>
                      <a:pt x="7048" y="425"/>
                      <a:pt x="7177" y="462"/>
                    </a:cubicBezTo>
                    <a:cubicBezTo>
                      <a:pt x="7074" y="534"/>
                      <a:pt x="6990" y="612"/>
                      <a:pt x="6868" y="519"/>
                    </a:cubicBezTo>
                    <a:close/>
                    <a:moveTo>
                      <a:pt x="3360" y="2699"/>
                    </a:moveTo>
                    <a:cubicBezTo>
                      <a:pt x="3505" y="2735"/>
                      <a:pt x="3489" y="2490"/>
                      <a:pt x="3667" y="2553"/>
                    </a:cubicBezTo>
                    <a:cubicBezTo>
                      <a:pt x="3494" y="2759"/>
                      <a:pt x="3494" y="2759"/>
                      <a:pt x="3360" y="2699"/>
                    </a:cubicBezTo>
                    <a:close/>
                    <a:moveTo>
                      <a:pt x="2343" y="4718"/>
                    </a:moveTo>
                    <a:cubicBezTo>
                      <a:pt x="2500" y="4690"/>
                      <a:pt x="2500" y="4690"/>
                      <a:pt x="2470" y="4892"/>
                    </a:cubicBezTo>
                    <a:cubicBezTo>
                      <a:pt x="2429" y="4837"/>
                      <a:pt x="2388" y="4783"/>
                      <a:pt x="2343" y="4718"/>
                    </a:cubicBezTo>
                    <a:close/>
                    <a:moveTo>
                      <a:pt x="3578" y="3325"/>
                    </a:moveTo>
                    <a:cubicBezTo>
                      <a:pt x="3486" y="3218"/>
                      <a:pt x="3486" y="3218"/>
                      <a:pt x="3627" y="3089"/>
                    </a:cubicBezTo>
                    <a:cubicBezTo>
                      <a:pt x="3609" y="3178"/>
                      <a:pt x="3594" y="3243"/>
                      <a:pt x="3578" y="3325"/>
                    </a:cubicBezTo>
                    <a:close/>
                    <a:moveTo>
                      <a:pt x="5637" y="2170"/>
                    </a:moveTo>
                    <a:cubicBezTo>
                      <a:pt x="5630" y="2268"/>
                      <a:pt x="5625" y="2336"/>
                      <a:pt x="5620" y="2403"/>
                    </a:cubicBezTo>
                    <a:lnTo>
                      <a:pt x="5560" y="2399"/>
                    </a:lnTo>
                    <a:cubicBezTo>
                      <a:pt x="5528" y="2326"/>
                      <a:pt x="5512" y="2253"/>
                      <a:pt x="5637" y="2170"/>
                    </a:cubicBezTo>
                    <a:close/>
                    <a:moveTo>
                      <a:pt x="3793" y="3830"/>
                    </a:moveTo>
                    <a:cubicBezTo>
                      <a:pt x="3679" y="3838"/>
                      <a:pt x="3636" y="3795"/>
                      <a:pt x="3661" y="3645"/>
                    </a:cubicBezTo>
                    <a:cubicBezTo>
                      <a:pt x="3723" y="3732"/>
                      <a:pt x="3758" y="3780"/>
                      <a:pt x="3793" y="3830"/>
                    </a:cubicBezTo>
                    <a:close/>
                    <a:moveTo>
                      <a:pt x="5392" y="1733"/>
                    </a:moveTo>
                    <a:cubicBezTo>
                      <a:pt x="5378" y="1571"/>
                      <a:pt x="5486" y="1617"/>
                      <a:pt x="5563" y="1617"/>
                    </a:cubicBezTo>
                    <a:cubicBezTo>
                      <a:pt x="5511" y="1653"/>
                      <a:pt x="5460" y="1688"/>
                      <a:pt x="5392" y="1733"/>
                    </a:cubicBezTo>
                    <a:close/>
                    <a:moveTo>
                      <a:pt x="6125" y="1866"/>
                    </a:moveTo>
                    <a:cubicBezTo>
                      <a:pt x="6109" y="1860"/>
                      <a:pt x="6095" y="1853"/>
                      <a:pt x="6079" y="1846"/>
                    </a:cubicBezTo>
                    <a:cubicBezTo>
                      <a:pt x="6101" y="1779"/>
                      <a:pt x="6122" y="1712"/>
                      <a:pt x="6143" y="1644"/>
                    </a:cubicBezTo>
                    <a:cubicBezTo>
                      <a:pt x="6165" y="1654"/>
                      <a:pt x="6188" y="1663"/>
                      <a:pt x="6211" y="1670"/>
                    </a:cubicBezTo>
                    <a:close/>
                    <a:moveTo>
                      <a:pt x="5904" y="2311"/>
                    </a:moveTo>
                    <a:cubicBezTo>
                      <a:pt x="5882" y="2295"/>
                      <a:pt x="5859" y="2282"/>
                      <a:pt x="5835" y="2266"/>
                    </a:cubicBezTo>
                    <a:cubicBezTo>
                      <a:pt x="5863" y="2238"/>
                      <a:pt x="5891" y="2211"/>
                      <a:pt x="5918" y="2183"/>
                    </a:cubicBezTo>
                    <a:cubicBezTo>
                      <a:pt x="5932" y="2195"/>
                      <a:pt x="5946" y="2210"/>
                      <a:pt x="5960" y="2223"/>
                    </a:cubicBezTo>
                    <a:cubicBezTo>
                      <a:pt x="5943" y="2253"/>
                      <a:pt x="5924" y="2283"/>
                      <a:pt x="5904" y="2311"/>
                    </a:cubicBezTo>
                    <a:close/>
                    <a:moveTo>
                      <a:pt x="6819" y="1167"/>
                    </a:moveTo>
                    <a:cubicBezTo>
                      <a:pt x="6810" y="1019"/>
                      <a:pt x="6900" y="1042"/>
                      <a:pt x="6950" y="1012"/>
                    </a:cubicBezTo>
                    <a:lnTo>
                      <a:pt x="6982" y="1063"/>
                    </a:lnTo>
                    <a:cubicBezTo>
                      <a:pt x="6935" y="1094"/>
                      <a:pt x="6888" y="1123"/>
                      <a:pt x="6819" y="1167"/>
                    </a:cubicBezTo>
                    <a:close/>
                    <a:moveTo>
                      <a:pt x="4393" y="1847"/>
                    </a:moveTo>
                    <a:cubicBezTo>
                      <a:pt x="4355" y="1941"/>
                      <a:pt x="4355" y="1941"/>
                      <a:pt x="4256" y="1887"/>
                    </a:cubicBezTo>
                    <a:cubicBezTo>
                      <a:pt x="4298" y="1876"/>
                      <a:pt x="4340" y="1862"/>
                      <a:pt x="4393" y="1847"/>
                    </a:cubicBezTo>
                    <a:close/>
                    <a:moveTo>
                      <a:pt x="2382" y="3841"/>
                    </a:moveTo>
                    <a:lnTo>
                      <a:pt x="2387" y="3801"/>
                    </a:lnTo>
                    <a:lnTo>
                      <a:pt x="2505" y="3801"/>
                    </a:lnTo>
                    <a:cubicBezTo>
                      <a:pt x="2502" y="3821"/>
                      <a:pt x="2501" y="3841"/>
                      <a:pt x="2499" y="3860"/>
                    </a:cubicBezTo>
                    <a:cubicBezTo>
                      <a:pt x="2460" y="3853"/>
                      <a:pt x="2422" y="3847"/>
                      <a:pt x="2382" y="3841"/>
                    </a:cubicBezTo>
                    <a:close/>
                    <a:moveTo>
                      <a:pt x="4107" y="3769"/>
                    </a:moveTo>
                    <a:cubicBezTo>
                      <a:pt x="4121" y="3765"/>
                      <a:pt x="4136" y="3759"/>
                      <a:pt x="4151" y="3756"/>
                    </a:cubicBezTo>
                    <a:cubicBezTo>
                      <a:pt x="4177" y="3830"/>
                      <a:pt x="4201" y="3903"/>
                      <a:pt x="4227" y="3976"/>
                    </a:cubicBezTo>
                    <a:lnTo>
                      <a:pt x="4177" y="4003"/>
                    </a:lnTo>
                    <a:cubicBezTo>
                      <a:pt x="4153" y="3925"/>
                      <a:pt x="4130" y="3847"/>
                      <a:pt x="4107" y="3769"/>
                    </a:cubicBezTo>
                    <a:close/>
                    <a:moveTo>
                      <a:pt x="559" y="5436"/>
                    </a:moveTo>
                    <a:cubicBezTo>
                      <a:pt x="561" y="5444"/>
                      <a:pt x="561" y="5451"/>
                      <a:pt x="562" y="5459"/>
                    </a:cubicBezTo>
                    <a:lnTo>
                      <a:pt x="402" y="5483"/>
                    </a:lnTo>
                    <a:cubicBezTo>
                      <a:pt x="402" y="5467"/>
                      <a:pt x="401" y="5451"/>
                      <a:pt x="401" y="5436"/>
                    </a:cubicBezTo>
                    <a:close/>
                    <a:moveTo>
                      <a:pt x="5836" y="1379"/>
                    </a:moveTo>
                    <a:cubicBezTo>
                      <a:pt x="5845" y="1376"/>
                      <a:pt x="5876" y="1414"/>
                      <a:pt x="5872" y="1420"/>
                    </a:cubicBezTo>
                    <a:cubicBezTo>
                      <a:pt x="5860" y="1441"/>
                      <a:pt x="5841" y="1461"/>
                      <a:pt x="5820" y="1471"/>
                    </a:cubicBezTo>
                    <a:cubicBezTo>
                      <a:pt x="5814" y="1474"/>
                      <a:pt x="5792" y="1446"/>
                      <a:pt x="5767" y="1424"/>
                    </a:cubicBezTo>
                    <a:cubicBezTo>
                      <a:pt x="5795" y="1405"/>
                      <a:pt x="5815" y="1386"/>
                      <a:pt x="5836" y="13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6192564" y="5453740"/>
                <a:ext cx="323399" cy="228207"/>
              </a:xfrm>
              <a:custGeom>
                <a:rect b="b" l="l" r="r" t="t"/>
                <a:pathLst>
                  <a:path extrusionOk="0" h="5394" w="7644">
                    <a:moveTo>
                      <a:pt x="474" y="4922"/>
                    </a:moveTo>
                    <a:cubicBezTo>
                      <a:pt x="379" y="4864"/>
                      <a:pt x="410" y="4792"/>
                      <a:pt x="452" y="4717"/>
                    </a:cubicBezTo>
                    <a:cubicBezTo>
                      <a:pt x="592" y="4932"/>
                      <a:pt x="592" y="4932"/>
                      <a:pt x="426" y="4988"/>
                    </a:cubicBezTo>
                    <a:cubicBezTo>
                      <a:pt x="461" y="5078"/>
                      <a:pt x="495" y="5171"/>
                      <a:pt x="539" y="5287"/>
                    </a:cubicBezTo>
                    <a:cubicBezTo>
                      <a:pt x="701" y="5356"/>
                      <a:pt x="708" y="5136"/>
                      <a:pt x="817" y="5082"/>
                    </a:cubicBezTo>
                    <a:cubicBezTo>
                      <a:pt x="879" y="5088"/>
                      <a:pt x="940" y="5093"/>
                      <a:pt x="1005" y="5099"/>
                    </a:cubicBezTo>
                    <a:cubicBezTo>
                      <a:pt x="925" y="5161"/>
                      <a:pt x="857" y="5215"/>
                      <a:pt x="787" y="5269"/>
                    </a:cubicBezTo>
                    <a:cubicBezTo>
                      <a:pt x="793" y="5288"/>
                      <a:pt x="800" y="5306"/>
                      <a:pt x="807" y="5326"/>
                    </a:cubicBezTo>
                    <a:cubicBezTo>
                      <a:pt x="879" y="5326"/>
                      <a:pt x="949" y="5326"/>
                      <a:pt x="1021" y="5327"/>
                    </a:cubicBezTo>
                    <a:lnTo>
                      <a:pt x="1011" y="5335"/>
                    </a:lnTo>
                    <a:cubicBezTo>
                      <a:pt x="973" y="5285"/>
                      <a:pt x="957" y="5238"/>
                      <a:pt x="1044" y="5228"/>
                    </a:cubicBezTo>
                    <a:cubicBezTo>
                      <a:pt x="1080" y="5224"/>
                      <a:pt x="1118" y="5234"/>
                      <a:pt x="1156" y="5238"/>
                    </a:cubicBezTo>
                    <a:lnTo>
                      <a:pt x="1146" y="5243"/>
                    </a:lnTo>
                    <a:cubicBezTo>
                      <a:pt x="1287" y="5096"/>
                      <a:pt x="1311" y="5096"/>
                      <a:pt x="1431" y="5245"/>
                    </a:cubicBezTo>
                    <a:lnTo>
                      <a:pt x="1422" y="5240"/>
                    </a:lnTo>
                    <a:cubicBezTo>
                      <a:pt x="1496" y="5184"/>
                      <a:pt x="1564" y="5394"/>
                      <a:pt x="1641" y="5247"/>
                    </a:cubicBezTo>
                    <a:cubicBezTo>
                      <a:pt x="1756" y="5287"/>
                      <a:pt x="1792" y="5187"/>
                      <a:pt x="1861" y="5134"/>
                    </a:cubicBezTo>
                    <a:cubicBezTo>
                      <a:pt x="1932" y="5081"/>
                      <a:pt x="2016" y="5030"/>
                      <a:pt x="2101" y="5018"/>
                    </a:cubicBezTo>
                    <a:cubicBezTo>
                      <a:pt x="2262" y="4993"/>
                      <a:pt x="2372" y="4927"/>
                      <a:pt x="2400" y="4752"/>
                    </a:cubicBezTo>
                    <a:cubicBezTo>
                      <a:pt x="2554" y="4749"/>
                      <a:pt x="2655" y="4598"/>
                      <a:pt x="2856" y="4654"/>
                    </a:cubicBezTo>
                    <a:cubicBezTo>
                      <a:pt x="2746" y="4490"/>
                      <a:pt x="2661" y="4363"/>
                      <a:pt x="2580" y="4244"/>
                    </a:cubicBezTo>
                    <a:cubicBezTo>
                      <a:pt x="2688" y="4195"/>
                      <a:pt x="2724" y="4291"/>
                      <a:pt x="2756" y="4359"/>
                    </a:cubicBezTo>
                    <a:cubicBezTo>
                      <a:pt x="2808" y="4472"/>
                      <a:pt x="2875" y="4504"/>
                      <a:pt x="3000" y="4442"/>
                    </a:cubicBezTo>
                    <a:cubicBezTo>
                      <a:pt x="2969" y="4376"/>
                      <a:pt x="2942" y="4321"/>
                      <a:pt x="2913" y="4263"/>
                    </a:cubicBezTo>
                    <a:cubicBezTo>
                      <a:pt x="2922" y="4251"/>
                      <a:pt x="2929" y="4239"/>
                      <a:pt x="2938" y="4228"/>
                    </a:cubicBezTo>
                    <a:cubicBezTo>
                      <a:pt x="3018" y="4261"/>
                      <a:pt x="3098" y="4296"/>
                      <a:pt x="3168" y="4326"/>
                    </a:cubicBezTo>
                    <a:cubicBezTo>
                      <a:pt x="3219" y="4255"/>
                      <a:pt x="3266" y="4130"/>
                      <a:pt x="3318" y="4129"/>
                    </a:cubicBezTo>
                    <a:cubicBezTo>
                      <a:pt x="3513" y="4120"/>
                      <a:pt x="3612" y="3930"/>
                      <a:pt x="3804" y="3928"/>
                    </a:cubicBezTo>
                    <a:cubicBezTo>
                      <a:pt x="3750" y="3847"/>
                      <a:pt x="3667" y="3797"/>
                      <a:pt x="3720" y="3702"/>
                    </a:cubicBezTo>
                    <a:cubicBezTo>
                      <a:pt x="3812" y="3716"/>
                      <a:pt x="3900" y="3729"/>
                      <a:pt x="3985" y="3742"/>
                    </a:cubicBezTo>
                    <a:cubicBezTo>
                      <a:pt x="4027" y="3677"/>
                      <a:pt x="4063" y="3623"/>
                      <a:pt x="4098" y="3568"/>
                    </a:cubicBezTo>
                    <a:cubicBezTo>
                      <a:pt x="4159" y="3604"/>
                      <a:pt x="4205" y="3633"/>
                      <a:pt x="4275" y="3672"/>
                    </a:cubicBezTo>
                    <a:cubicBezTo>
                      <a:pt x="4275" y="3579"/>
                      <a:pt x="4276" y="3514"/>
                      <a:pt x="4276" y="3453"/>
                    </a:cubicBezTo>
                    <a:cubicBezTo>
                      <a:pt x="4297" y="3440"/>
                      <a:pt x="4310" y="3431"/>
                      <a:pt x="4323" y="3426"/>
                    </a:cubicBezTo>
                    <a:cubicBezTo>
                      <a:pt x="4473" y="3362"/>
                      <a:pt x="4647" y="3328"/>
                      <a:pt x="4766" y="3228"/>
                    </a:cubicBezTo>
                    <a:cubicBezTo>
                      <a:pt x="4859" y="3150"/>
                      <a:pt x="4926" y="3050"/>
                      <a:pt x="5057" y="3041"/>
                    </a:cubicBezTo>
                    <a:cubicBezTo>
                      <a:pt x="5049" y="2975"/>
                      <a:pt x="5046" y="2927"/>
                      <a:pt x="5041" y="2868"/>
                    </a:cubicBezTo>
                    <a:cubicBezTo>
                      <a:pt x="5135" y="2868"/>
                      <a:pt x="5209" y="2868"/>
                      <a:pt x="5296" y="2869"/>
                    </a:cubicBezTo>
                    <a:cubicBezTo>
                      <a:pt x="5322" y="2764"/>
                      <a:pt x="5346" y="2666"/>
                      <a:pt x="5369" y="2580"/>
                    </a:cubicBezTo>
                    <a:cubicBezTo>
                      <a:pt x="5456" y="2525"/>
                      <a:pt x="5541" y="2472"/>
                      <a:pt x="5626" y="2420"/>
                    </a:cubicBezTo>
                    <a:cubicBezTo>
                      <a:pt x="5662" y="2432"/>
                      <a:pt x="5708" y="2447"/>
                      <a:pt x="5791" y="2475"/>
                    </a:cubicBezTo>
                    <a:cubicBezTo>
                      <a:pt x="5747" y="2390"/>
                      <a:pt x="5721" y="2341"/>
                      <a:pt x="5685" y="2272"/>
                    </a:cubicBezTo>
                    <a:cubicBezTo>
                      <a:pt x="5787" y="2254"/>
                      <a:pt x="5875" y="2238"/>
                      <a:pt x="5974" y="2220"/>
                    </a:cubicBezTo>
                    <a:cubicBezTo>
                      <a:pt x="5944" y="2019"/>
                      <a:pt x="6127" y="1988"/>
                      <a:pt x="6237" y="1902"/>
                    </a:cubicBezTo>
                    <a:cubicBezTo>
                      <a:pt x="6360" y="1807"/>
                      <a:pt x="6497" y="1732"/>
                      <a:pt x="6641" y="1638"/>
                    </a:cubicBezTo>
                    <a:cubicBezTo>
                      <a:pt x="6641" y="1611"/>
                      <a:pt x="6641" y="1562"/>
                      <a:pt x="6643" y="1494"/>
                    </a:cubicBezTo>
                    <a:cubicBezTo>
                      <a:pt x="6834" y="1585"/>
                      <a:pt x="6836" y="1449"/>
                      <a:pt x="6845" y="1331"/>
                    </a:cubicBezTo>
                    <a:cubicBezTo>
                      <a:pt x="6934" y="1327"/>
                      <a:pt x="7008" y="1325"/>
                      <a:pt x="7068" y="1322"/>
                    </a:cubicBezTo>
                    <a:cubicBezTo>
                      <a:pt x="7148" y="1256"/>
                      <a:pt x="6985" y="1119"/>
                      <a:pt x="7157" y="1103"/>
                    </a:cubicBezTo>
                    <a:cubicBezTo>
                      <a:pt x="7130" y="1003"/>
                      <a:pt x="7174" y="916"/>
                      <a:pt x="7211" y="829"/>
                    </a:cubicBezTo>
                    <a:cubicBezTo>
                      <a:pt x="7149" y="780"/>
                      <a:pt x="7117" y="725"/>
                      <a:pt x="7156" y="633"/>
                    </a:cubicBezTo>
                    <a:cubicBezTo>
                      <a:pt x="7274" y="684"/>
                      <a:pt x="7234" y="759"/>
                      <a:pt x="7205" y="832"/>
                    </a:cubicBezTo>
                    <a:cubicBezTo>
                      <a:pt x="7256" y="856"/>
                      <a:pt x="7308" y="879"/>
                      <a:pt x="7346" y="898"/>
                    </a:cubicBezTo>
                    <a:cubicBezTo>
                      <a:pt x="7467" y="842"/>
                      <a:pt x="7378" y="717"/>
                      <a:pt x="7466" y="643"/>
                    </a:cubicBezTo>
                    <a:cubicBezTo>
                      <a:pt x="7543" y="579"/>
                      <a:pt x="7584" y="475"/>
                      <a:pt x="7644" y="384"/>
                    </a:cubicBezTo>
                    <a:cubicBezTo>
                      <a:pt x="7501" y="101"/>
                      <a:pt x="7349" y="395"/>
                      <a:pt x="7199" y="369"/>
                    </a:cubicBezTo>
                    <a:cubicBezTo>
                      <a:pt x="7143" y="333"/>
                      <a:pt x="7083" y="296"/>
                      <a:pt x="7022" y="258"/>
                    </a:cubicBezTo>
                    <a:cubicBezTo>
                      <a:pt x="7133" y="238"/>
                      <a:pt x="7240" y="248"/>
                      <a:pt x="7302" y="111"/>
                    </a:cubicBezTo>
                    <a:cubicBezTo>
                      <a:pt x="7178" y="111"/>
                      <a:pt x="7070" y="110"/>
                      <a:pt x="6960" y="110"/>
                    </a:cubicBezTo>
                    <a:cubicBezTo>
                      <a:pt x="6945" y="149"/>
                      <a:pt x="6930" y="185"/>
                      <a:pt x="6914" y="223"/>
                    </a:cubicBezTo>
                    <a:cubicBezTo>
                      <a:pt x="6902" y="223"/>
                      <a:pt x="6888" y="225"/>
                      <a:pt x="6875" y="225"/>
                    </a:cubicBezTo>
                    <a:cubicBezTo>
                      <a:pt x="6860" y="165"/>
                      <a:pt x="6846" y="107"/>
                      <a:pt x="6833" y="49"/>
                    </a:cubicBezTo>
                    <a:cubicBezTo>
                      <a:pt x="6710" y="87"/>
                      <a:pt x="6583" y="129"/>
                      <a:pt x="6453" y="171"/>
                    </a:cubicBezTo>
                    <a:cubicBezTo>
                      <a:pt x="6464" y="132"/>
                      <a:pt x="6476" y="93"/>
                      <a:pt x="6489" y="49"/>
                    </a:cubicBezTo>
                    <a:cubicBezTo>
                      <a:pt x="6422" y="49"/>
                      <a:pt x="6366" y="54"/>
                      <a:pt x="6314" y="46"/>
                    </a:cubicBezTo>
                    <a:cubicBezTo>
                      <a:pt x="6265" y="39"/>
                      <a:pt x="6216" y="19"/>
                      <a:pt x="6158" y="1"/>
                    </a:cubicBezTo>
                    <a:cubicBezTo>
                      <a:pt x="6136" y="43"/>
                      <a:pt x="6114" y="85"/>
                      <a:pt x="6093" y="126"/>
                    </a:cubicBezTo>
                    <a:cubicBezTo>
                      <a:pt x="6032" y="112"/>
                      <a:pt x="5981" y="102"/>
                      <a:pt x="5892" y="84"/>
                    </a:cubicBezTo>
                    <a:cubicBezTo>
                      <a:pt x="5959" y="158"/>
                      <a:pt x="5995" y="199"/>
                      <a:pt x="6031" y="238"/>
                    </a:cubicBezTo>
                    <a:cubicBezTo>
                      <a:pt x="5958" y="301"/>
                      <a:pt x="5896" y="353"/>
                      <a:pt x="5836" y="405"/>
                    </a:cubicBezTo>
                    <a:cubicBezTo>
                      <a:pt x="5762" y="370"/>
                      <a:pt x="5695" y="337"/>
                      <a:pt x="5628" y="305"/>
                    </a:cubicBezTo>
                    <a:cubicBezTo>
                      <a:pt x="5620" y="316"/>
                      <a:pt x="5612" y="327"/>
                      <a:pt x="5605" y="337"/>
                    </a:cubicBezTo>
                    <a:cubicBezTo>
                      <a:pt x="5626" y="377"/>
                      <a:pt x="5647" y="414"/>
                      <a:pt x="5671" y="458"/>
                    </a:cubicBezTo>
                    <a:cubicBezTo>
                      <a:pt x="5516" y="504"/>
                      <a:pt x="5516" y="379"/>
                      <a:pt x="5489" y="310"/>
                    </a:cubicBezTo>
                    <a:cubicBezTo>
                      <a:pt x="5435" y="393"/>
                      <a:pt x="5386" y="467"/>
                      <a:pt x="5336" y="541"/>
                    </a:cubicBezTo>
                    <a:lnTo>
                      <a:pt x="5331" y="535"/>
                    </a:lnTo>
                    <a:cubicBezTo>
                      <a:pt x="5345" y="581"/>
                      <a:pt x="5359" y="627"/>
                      <a:pt x="5376" y="680"/>
                    </a:cubicBezTo>
                    <a:cubicBezTo>
                      <a:pt x="5075" y="670"/>
                      <a:pt x="5075" y="670"/>
                      <a:pt x="5011" y="890"/>
                    </a:cubicBezTo>
                    <a:cubicBezTo>
                      <a:pt x="4947" y="878"/>
                      <a:pt x="4883" y="866"/>
                      <a:pt x="4760" y="841"/>
                    </a:cubicBezTo>
                    <a:cubicBezTo>
                      <a:pt x="4881" y="1006"/>
                      <a:pt x="4678" y="1054"/>
                      <a:pt x="4705" y="1183"/>
                    </a:cubicBezTo>
                    <a:cubicBezTo>
                      <a:pt x="4549" y="1184"/>
                      <a:pt x="4583" y="1395"/>
                      <a:pt x="4448" y="1423"/>
                    </a:cubicBezTo>
                    <a:cubicBezTo>
                      <a:pt x="4374" y="1239"/>
                      <a:pt x="4364" y="1241"/>
                      <a:pt x="4245" y="1367"/>
                    </a:cubicBezTo>
                    <a:cubicBezTo>
                      <a:pt x="4190" y="1425"/>
                      <a:pt x="4084" y="1449"/>
                      <a:pt x="4049" y="1514"/>
                    </a:cubicBezTo>
                    <a:cubicBezTo>
                      <a:pt x="4010" y="1591"/>
                      <a:pt x="4022" y="1695"/>
                      <a:pt x="4010" y="1786"/>
                    </a:cubicBezTo>
                    <a:cubicBezTo>
                      <a:pt x="4006" y="1809"/>
                      <a:pt x="3991" y="1827"/>
                      <a:pt x="3981" y="1847"/>
                    </a:cubicBezTo>
                    <a:cubicBezTo>
                      <a:pt x="3688" y="1869"/>
                      <a:pt x="3664" y="1888"/>
                      <a:pt x="3709" y="2075"/>
                    </a:cubicBezTo>
                    <a:cubicBezTo>
                      <a:pt x="3625" y="2041"/>
                      <a:pt x="3544" y="2008"/>
                      <a:pt x="3442" y="1967"/>
                    </a:cubicBezTo>
                    <a:cubicBezTo>
                      <a:pt x="3459" y="2040"/>
                      <a:pt x="3471" y="2088"/>
                      <a:pt x="3485" y="2145"/>
                    </a:cubicBezTo>
                    <a:cubicBezTo>
                      <a:pt x="3429" y="2171"/>
                      <a:pt x="3376" y="2196"/>
                      <a:pt x="3324" y="2221"/>
                    </a:cubicBezTo>
                    <a:cubicBezTo>
                      <a:pt x="3283" y="2184"/>
                      <a:pt x="3249" y="2149"/>
                      <a:pt x="3182" y="2087"/>
                    </a:cubicBezTo>
                    <a:cubicBezTo>
                      <a:pt x="3216" y="2260"/>
                      <a:pt x="3080" y="2392"/>
                      <a:pt x="3231" y="2545"/>
                    </a:cubicBezTo>
                    <a:cubicBezTo>
                      <a:pt x="3098" y="2528"/>
                      <a:pt x="3033" y="2664"/>
                      <a:pt x="2908" y="2611"/>
                    </a:cubicBezTo>
                    <a:cubicBezTo>
                      <a:pt x="2958" y="2548"/>
                      <a:pt x="2999" y="2497"/>
                      <a:pt x="3048" y="2436"/>
                    </a:cubicBezTo>
                    <a:cubicBezTo>
                      <a:pt x="2974" y="2390"/>
                      <a:pt x="2913" y="2354"/>
                      <a:pt x="2833" y="2305"/>
                    </a:cubicBezTo>
                    <a:cubicBezTo>
                      <a:pt x="2838" y="2424"/>
                      <a:pt x="2905" y="2536"/>
                      <a:pt x="2761" y="2587"/>
                    </a:cubicBezTo>
                    <a:cubicBezTo>
                      <a:pt x="2537" y="2668"/>
                      <a:pt x="2533" y="2679"/>
                      <a:pt x="2526" y="2931"/>
                    </a:cubicBezTo>
                    <a:cubicBezTo>
                      <a:pt x="2457" y="2939"/>
                      <a:pt x="2386" y="2947"/>
                      <a:pt x="2325" y="2955"/>
                    </a:cubicBezTo>
                    <a:cubicBezTo>
                      <a:pt x="2296" y="3019"/>
                      <a:pt x="2271" y="3077"/>
                      <a:pt x="2243" y="3135"/>
                    </a:cubicBezTo>
                    <a:cubicBezTo>
                      <a:pt x="2155" y="3092"/>
                      <a:pt x="2140" y="2961"/>
                      <a:pt x="2037" y="3010"/>
                    </a:cubicBezTo>
                    <a:cubicBezTo>
                      <a:pt x="2016" y="3070"/>
                      <a:pt x="1994" y="3119"/>
                      <a:pt x="1984" y="3171"/>
                    </a:cubicBezTo>
                    <a:cubicBezTo>
                      <a:pt x="1970" y="3233"/>
                      <a:pt x="1967" y="3296"/>
                      <a:pt x="1958" y="3382"/>
                    </a:cubicBezTo>
                    <a:cubicBezTo>
                      <a:pt x="1896" y="3358"/>
                      <a:pt x="1839" y="3337"/>
                      <a:pt x="1777" y="3314"/>
                    </a:cubicBezTo>
                    <a:cubicBezTo>
                      <a:pt x="1809" y="3253"/>
                      <a:pt x="1832" y="3211"/>
                      <a:pt x="1881" y="3118"/>
                    </a:cubicBezTo>
                    <a:cubicBezTo>
                      <a:pt x="1775" y="3161"/>
                      <a:pt x="1718" y="3184"/>
                      <a:pt x="1646" y="3211"/>
                    </a:cubicBezTo>
                    <a:cubicBezTo>
                      <a:pt x="1687" y="3265"/>
                      <a:pt x="1712" y="3301"/>
                      <a:pt x="1736" y="3335"/>
                    </a:cubicBezTo>
                    <a:cubicBezTo>
                      <a:pt x="1634" y="3517"/>
                      <a:pt x="1635" y="3515"/>
                      <a:pt x="1472" y="3426"/>
                    </a:cubicBezTo>
                    <a:cubicBezTo>
                      <a:pt x="1455" y="3416"/>
                      <a:pt x="1412" y="3414"/>
                      <a:pt x="1410" y="3420"/>
                    </a:cubicBezTo>
                    <a:cubicBezTo>
                      <a:pt x="1358" y="3544"/>
                      <a:pt x="1314" y="3400"/>
                      <a:pt x="1245" y="3425"/>
                    </a:cubicBezTo>
                    <a:cubicBezTo>
                      <a:pt x="1215" y="3460"/>
                      <a:pt x="1172" y="3510"/>
                      <a:pt x="1127" y="3564"/>
                    </a:cubicBezTo>
                    <a:cubicBezTo>
                      <a:pt x="1166" y="3592"/>
                      <a:pt x="1202" y="3617"/>
                      <a:pt x="1230" y="3638"/>
                    </a:cubicBezTo>
                    <a:cubicBezTo>
                      <a:pt x="1137" y="3755"/>
                      <a:pt x="1051" y="3863"/>
                      <a:pt x="972" y="3963"/>
                    </a:cubicBezTo>
                    <a:cubicBezTo>
                      <a:pt x="840" y="3883"/>
                      <a:pt x="781" y="3764"/>
                      <a:pt x="657" y="3825"/>
                    </a:cubicBezTo>
                    <a:cubicBezTo>
                      <a:pt x="614" y="3957"/>
                      <a:pt x="573" y="4083"/>
                      <a:pt x="524" y="4236"/>
                    </a:cubicBezTo>
                    <a:cubicBezTo>
                      <a:pt x="468" y="4258"/>
                      <a:pt x="386" y="4291"/>
                      <a:pt x="327" y="4314"/>
                    </a:cubicBezTo>
                    <a:cubicBezTo>
                      <a:pt x="291" y="4259"/>
                      <a:pt x="266" y="4223"/>
                      <a:pt x="241" y="4185"/>
                    </a:cubicBezTo>
                    <a:cubicBezTo>
                      <a:pt x="176" y="4296"/>
                      <a:pt x="126" y="4379"/>
                      <a:pt x="72" y="4472"/>
                    </a:cubicBezTo>
                    <a:cubicBezTo>
                      <a:pt x="162" y="4510"/>
                      <a:pt x="316" y="4309"/>
                      <a:pt x="360" y="4538"/>
                    </a:cubicBezTo>
                    <a:cubicBezTo>
                      <a:pt x="302" y="4545"/>
                      <a:pt x="244" y="4551"/>
                      <a:pt x="180" y="4557"/>
                    </a:cubicBezTo>
                    <a:cubicBezTo>
                      <a:pt x="149" y="4684"/>
                      <a:pt x="121" y="4802"/>
                      <a:pt x="93" y="4921"/>
                    </a:cubicBezTo>
                    <a:cubicBezTo>
                      <a:pt x="73" y="4924"/>
                      <a:pt x="41" y="4926"/>
                      <a:pt x="9" y="4930"/>
                    </a:cubicBezTo>
                    <a:cubicBezTo>
                      <a:pt x="5" y="4946"/>
                      <a:pt x="3" y="4960"/>
                      <a:pt x="0" y="4976"/>
                    </a:cubicBezTo>
                    <a:cubicBezTo>
                      <a:pt x="42" y="4992"/>
                      <a:pt x="113" y="5029"/>
                      <a:pt x="123" y="5018"/>
                    </a:cubicBezTo>
                    <a:cubicBezTo>
                      <a:pt x="217" y="4906"/>
                      <a:pt x="322" y="4988"/>
                      <a:pt x="422" y="4989"/>
                    </a:cubicBezTo>
                    <a:cubicBezTo>
                      <a:pt x="443" y="4966"/>
                      <a:pt x="459" y="4943"/>
                      <a:pt x="474" y="4922"/>
                    </a:cubicBezTo>
                    <a:close/>
                    <a:moveTo>
                      <a:pt x="4861" y="2522"/>
                    </a:moveTo>
                    <a:cubicBezTo>
                      <a:pt x="4798" y="2514"/>
                      <a:pt x="4747" y="2507"/>
                      <a:pt x="4697" y="2499"/>
                    </a:cubicBezTo>
                    <a:cubicBezTo>
                      <a:pt x="4738" y="2371"/>
                      <a:pt x="4738" y="2371"/>
                      <a:pt x="4863" y="2358"/>
                    </a:cubicBezTo>
                    <a:cubicBezTo>
                      <a:pt x="4861" y="2410"/>
                      <a:pt x="4861" y="2460"/>
                      <a:pt x="4861" y="2522"/>
                    </a:cubicBezTo>
                    <a:close/>
                    <a:moveTo>
                      <a:pt x="5729" y="1778"/>
                    </a:moveTo>
                    <a:cubicBezTo>
                      <a:pt x="5710" y="1794"/>
                      <a:pt x="5629" y="1775"/>
                      <a:pt x="5616" y="1752"/>
                    </a:cubicBezTo>
                    <a:cubicBezTo>
                      <a:pt x="5573" y="1666"/>
                      <a:pt x="5614" y="1605"/>
                      <a:pt x="5709" y="1553"/>
                    </a:cubicBezTo>
                    <a:cubicBezTo>
                      <a:pt x="5746" y="1640"/>
                      <a:pt x="5811" y="1706"/>
                      <a:pt x="5729" y="1778"/>
                    </a:cubicBezTo>
                    <a:close/>
                    <a:moveTo>
                      <a:pt x="3894" y="2362"/>
                    </a:moveTo>
                    <a:cubicBezTo>
                      <a:pt x="3915" y="2361"/>
                      <a:pt x="3937" y="2369"/>
                      <a:pt x="3964" y="2376"/>
                    </a:cubicBezTo>
                    <a:cubicBezTo>
                      <a:pt x="3957" y="2447"/>
                      <a:pt x="3952" y="2517"/>
                      <a:pt x="3944" y="2596"/>
                    </a:cubicBezTo>
                    <a:cubicBezTo>
                      <a:pt x="3822" y="2567"/>
                      <a:pt x="3854" y="2463"/>
                      <a:pt x="3819" y="2387"/>
                    </a:cubicBezTo>
                    <a:cubicBezTo>
                      <a:pt x="3854" y="2374"/>
                      <a:pt x="3874" y="2363"/>
                      <a:pt x="3894" y="2362"/>
                    </a:cubicBezTo>
                    <a:close/>
                    <a:moveTo>
                      <a:pt x="6691" y="821"/>
                    </a:moveTo>
                    <a:cubicBezTo>
                      <a:pt x="6770" y="696"/>
                      <a:pt x="6838" y="659"/>
                      <a:pt x="6960" y="709"/>
                    </a:cubicBezTo>
                    <a:cubicBezTo>
                      <a:pt x="6851" y="754"/>
                      <a:pt x="6772" y="788"/>
                      <a:pt x="6691" y="821"/>
                    </a:cubicBezTo>
                    <a:close/>
                    <a:moveTo>
                      <a:pt x="4326" y="2130"/>
                    </a:moveTo>
                    <a:cubicBezTo>
                      <a:pt x="4264" y="2306"/>
                      <a:pt x="4264" y="2306"/>
                      <a:pt x="4100" y="2192"/>
                    </a:cubicBezTo>
                    <a:cubicBezTo>
                      <a:pt x="4182" y="2169"/>
                      <a:pt x="4246" y="2150"/>
                      <a:pt x="4326" y="2130"/>
                    </a:cubicBezTo>
                    <a:close/>
                    <a:moveTo>
                      <a:pt x="4338" y="2722"/>
                    </a:moveTo>
                    <a:cubicBezTo>
                      <a:pt x="4329" y="2707"/>
                      <a:pt x="4365" y="2653"/>
                      <a:pt x="4369" y="2653"/>
                    </a:cubicBezTo>
                    <a:cubicBezTo>
                      <a:pt x="4421" y="2669"/>
                      <a:pt x="4470" y="2692"/>
                      <a:pt x="4520" y="2713"/>
                    </a:cubicBezTo>
                    <a:cubicBezTo>
                      <a:pt x="4443" y="2785"/>
                      <a:pt x="4379" y="2812"/>
                      <a:pt x="4338" y="2722"/>
                    </a:cubicBezTo>
                    <a:close/>
                    <a:moveTo>
                      <a:pt x="843" y="4861"/>
                    </a:moveTo>
                    <a:cubicBezTo>
                      <a:pt x="722" y="4785"/>
                      <a:pt x="722" y="4785"/>
                      <a:pt x="810" y="4667"/>
                    </a:cubicBezTo>
                    <a:cubicBezTo>
                      <a:pt x="820" y="4728"/>
                      <a:pt x="832" y="4790"/>
                      <a:pt x="843" y="4861"/>
                    </a:cubicBezTo>
                    <a:close/>
                    <a:moveTo>
                      <a:pt x="3416" y="2806"/>
                    </a:moveTo>
                    <a:cubicBezTo>
                      <a:pt x="3431" y="2772"/>
                      <a:pt x="3435" y="2744"/>
                      <a:pt x="3449" y="2737"/>
                    </a:cubicBezTo>
                    <a:cubicBezTo>
                      <a:pt x="3529" y="2696"/>
                      <a:pt x="3593" y="2701"/>
                      <a:pt x="3609" y="2845"/>
                    </a:cubicBezTo>
                    <a:cubicBezTo>
                      <a:pt x="3534" y="2828"/>
                      <a:pt x="3479" y="2817"/>
                      <a:pt x="3416" y="2806"/>
                    </a:cubicBezTo>
                    <a:close/>
                    <a:moveTo>
                      <a:pt x="1615" y="4992"/>
                    </a:moveTo>
                    <a:cubicBezTo>
                      <a:pt x="1661" y="4905"/>
                      <a:pt x="1682" y="4865"/>
                      <a:pt x="1713" y="4807"/>
                    </a:cubicBezTo>
                    <a:cubicBezTo>
                      <a:pt x="1751" y="4836"/>
                      <a:pt x="1782" y="4859"/>
                      <a:pt x="1834" y="4899"/>
                    </a:cubicBezTo>
                    <a:cubicBezTo>
                      <a:pt x="1761" y="4930"/>
                      <a:pt x="1712" y="4951"/>
                      <a:pt x="1615" y="4992"/>
                    </a:cubicBezTo>
                    <a:close/>
                    <a:moveTo>
                      <a:pt x="5129" y="1491"/>
                    </a:moveTo>
                    <a:cubicBezTo>
                      <a:pt x="5121" y="1477"/>
                      <a:pt x="5115" y="1463"/>
                      <a:pt x="5109" y="1450"/>
                    </a:cubicBezTo>
                    <a:cubicBezTo>
                      <a:pt x="5168" y="1415"/>
                      <a:pt x="5229" y="1379"/>
                      <a:pt x="5288" y="1343"/>
                    </a:cubicBezTo>
                    <a:cubicBezTo>
                      <a:pt x="5302" y="1367"/>
                      <a:pt x="5314" y="1392"/>
                      <a:pt x="5328" y="1415"/>
                    </a:cubicBezTo>
                    <a:cubicBezTo>
                      <a:pt x="5261" y="1440"/>
                      <a:pt x="5194" y="1466"/>
                      <a:pt x="5129" y="1491"/>
                    </a:cubicBezTo>
                    <a:close/>
                    <a:moveTo>
                      <a:pt x="4157" y="1634"/>
                    </a:moveTo>
                    <a:cubicBezTo>
                      <a:pt x="4156" y="1634"/>
                      <a:pt x="4135" y="1602"/>
                      <a:pt x="4139" y="1598"/>
                    </a:cubicBezTo>
                    <a:cubicBezTo>
                      <a:pt x="4167" y="1567"/>
                      <a:pt x="4198" y="1537"/>
                      <a:pt x="4229" y="1507"/>
                    </a:cubicBezTo>
                    <a:cubicBezTo>
                      <a:pt x="4244" y="1529"/>
                      <a:pt x="4259" y="1550"/>
                      <a:pt x="4272" y="1572"/>
                    </a:cubicBezTo>
                    <a:cubicBezTo>
                      <a:pt x="4235" y="1593"/>
                      <a:pt x="4197" y="1614"/>
                      <a:pt x="4157" y="1634"/>
                    </a:cubicBezTo>
                    <a:close/>
                    <a:moveTo>
                      <a:pt x="3265" y="2894"/>
                    </a:moveTo>
                    <a:cubicBezTo>
                      <a:pt x="3275" y="3025"/>
                      <a:pt x="3275" y="3025"/>
                      <a:pt x="3135" y="2992"/>
                    </a:cubicBezTo>
                    <a:cubicBezTo>
                      <a:pt x="3183" y="2955"/>
                      <a:pt x="3219" y="2929"/>
                      <a:pt x="3265" y="2894"/>
                    </a:cubicBezTo>
                    <a:close/>
                    <a:moveTo>
                      <a:pt x="2370" y="4015"/>
                    </a:moveTo>
                    <a:cubicBezTo>
                      <a:pt x="2396" y="4029"/>
                      <a:pt x="2415" y="4031"/>
                      <a:pt x="2420" y="4041"/>
                    </a:cubicBezTo>
                    <a:cubicBezTo>
                      <a:pt x="2453" y="4116"/>
                      <a:pt x="2435" y="4161"/>
                      <a:pt x="2301" y="4176"/>
                    </a:cubicBezTo>
                    <a:cubicBezTo>
                      <a:pt x="2334" y="4099"/>
                      <a:pt x="2353" y="4057"/>
                      <a:pt x="2370" y="4015"/>
                    </a:cubicBezTo>
                    <a:close/>
                    <a:moveTo>
                      <a:pt x="4990" y="1602"/>
                    </a:moveTo>
                    <a:cubicBezTo>
                      <a:pt x="4991" y="1583"/>
                      <a:pt x="5025" y="1554"/>
                      <a:pt x="5046" y="1551"/>
                    </a:cubicBezTo>
                    <a:cubicBezTo>
                      <a:pt x="5063" y="1550"/>
                      <a:pt x="5094" y="1583"/>
                      <a:pt x="5097" y="1602"/>
                    </a:cubicBezTo>
                    <a:cubicBezTo>
                      <a:pt x="5099" y="1621"/>
                      <a:pt x="5072" y="1643"/>
                      <a:pt x="5050" y="1676"/>
                    </a:cubicBezTo>
                    <a:cubicBezTo>
                      <a:pt x="5021" y="1643"/>
                      <a:pt x="4989" y="1621"/>
                      <a:pt x="4990" y="1602"/>
                    </a:cubicBezTo>
                    <a:close/>
                    <a:moveTo>
                      <a:pt x="3595" y="2628"/>
                    </a:moveTo>
                    <a:cubicBezTo>
                      <a:pt x="3581" y="2621"/>
                      <a:pt x="3566" y="2614"/>
                      <a:pt x="3551" y="2608"/>
                    </a:cubicBezTo>
                    <a:cubicBezTo>
                      <a:pt x="3572" y="2564"/>
                      <a:pt x="3593" y="2518"/>
                      <a:pt x="3613" y="2473"/>
                    </a:cubicBezTo>
                    <a:cubicBezTo>
                      <a:pt x="3626" y="2482"/>
                      <a:pt x="3642" y="2489"/>
                      <a:pt x="3656" y="2497"/>
                    </a:cubicBezTo>
                    <a:cubicBezTo>
                      <a:pt x="3635" y="2540"/>
                      <a:pt x="3616" y="2585"/>
                      <a:pt x="3595" y="2628"/>
                    </a:cubicBezTo>
                    <a:close/>
                    <a:moveTo>
                      <a:pt x="2578" y="3910"/>
                    </a:moveTo>
                    <a:cubicBezTo>
                      <a:pt x="2582" y="3869"/>
                      <a:pt x="2586" y="3835"/>
                      <a:pt x="2593" y="3773"/>
                    </a:cubicBezTo>
                    <a:cubicBezTo>
                      <a:pt x="2701" y="3870"/>
                      <a:pt x="2701" y="3870"/>
                      <a:pt x="2578" y="3910"/>
                    </a:cubicBezTo>
                    <a:close/>
                    <a:moveTo>
                      <a:pt x="2923" y="3300"/>
                    </a:moveTo>
                    <a:cubicBezTo>
                      <a:pt x="2905" y="3291"/>
                      <a:pt x="2870" y="3277"/>
                      <a:pt x="2870" y="3275"/>
                    </a:cubicBezTo>
                    <a:cubicBezTo>
                      <a:pt x="2881" y="3238"/>
                      <a:pt x="2899" y="3203"/>
                      <a:pt x="2914" y="3168"/>
                    </a:cubicBezTo>
                    <a:cubicBezTo>
                      <a:pt x="2928" y="3175"/>
                      <a:pt x="2942" y="3180"/>
                      <a:pt x="2956" y="3186"/>
                    </a:cubicBezTo>
                    <a:cubicBezTo>
                      <a:pt x="2944" y="3224"/>
                      <a:pt x="2933" y="3262"/>
                      <a:pt x="2923" y="3300"/>
                    </a:cubicBezTo>
                    <a:close/>
                    <a:moveTo>
                      <a:pt x="4504" y="3059"/>
                    </a:moveTo>
                    <a:cubicBezTo>
                      <a:pt x="4509" y="3042"/>
                      <a:pt x="4514" y="3026"/>
                      <a:pt x="4517" y="3009"/>
                    </a:cubicBezTo>
                    <a:cubicBezTo>
                      <a:pt x="4559" y="3019"/>
                      <a:pt x="4600" y="3029"/>
                      <a:pt x="4642" y="3039"/>
                    </a:cubicBezTo>
                    <a:cubicBezTo>
                      <a:pt x="4635" y="3059"/>
                      <a:pt x="4628" y="3080"/>
                      <a:pt x="4621" y="3101"/>
                    </a:cubicBezTo>
                    <a:cubicBezTo>
                      <a:pt x="4583" y="3086"/>
                      <a:pt x="4543" y="3072"/>
                      <a:pt x="4504" y="3059"/>
                    </a:cubicBezTo>
                    <a:close/>
                    <a:moveTo>
                      <a:pt x="5777" y="985"/>
                    </a:moveTo>
                    <a:cubicBezTo>
                      <a:pt x="5781" y="998"/>
                      <a:pt x="5785" y="1013"/>
                      <a:pt x="5787" y="1027"/>
                    </a:cubicBezTo>
                    <a:cubicBezTo>
                      <a:pt x="5745" y="1039"/>
                      <a:pt x="5705" y="1050"/>
                      <a:pt x="5663" y="1062"/>
                    </a:cubicBezTo>
                    <a:lnTo>
                      <a:pt x="5656" y="1007"/>
                    </a:lnTo>
                    <a:cubicBezTo>
                      <a:pt x="5696" y="1001"/>
                      <a:pt x="5736" y="993"/>
                      <a:pt x="5777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6073127" y="4638282"/>
                <a:ext cx="310918" cy="236245"/>
              </a:xfrm>
              <a:custGeom>
                <a:rect b="b" l="l" r="r" t="t"/>
                <a:pathLst>
                  <a:path extrusionOk="0" h="5584" w="7349">
                    <a:moveTo>
                      <a:pt x="1327" y="4858"/>
                    </a:moveTo>
                    <a:cubicBezTo>
                      <a:pt x="1348" y="4707"/>
                      <a:pt x="1443" y="4647"/>
                      <a:pt x="1573" y="4595"/>
                    </a:cubicBezTo>
                    <a:cubicBezTo>
                      <a:pt x="1573" y="4686"/>
                      <a:pt x="1572" y="4766"/>
                      <a:pt x="1572" y="4845"/>
                    </a:cubicBezTo>
                    <a:cubicBezTo>
                      <a:pt x="1684" y="4837"/>
                      <a:pt x="1800" y="4813"/>
                      <a:pt x="1894" y="4909"/>
                    </a:cubicBezTo>
                    <a:cubicBezTo>
                      <a:pt x="1911" y="4927"/>
                      <a:pt x="1950" y="4940"/>
                      <a:pt x="1976" y="4935"/>
                    </a:cubicBezTo>
                    <a:cubicBezTo>
                      <a:pt x="2091" y="4915"/>
                      <a:pt x="2203" y="4889"/>
                      <a:pt x="2327" y="4865"/>
                    </a:cubicBezTo>
                    <a:cubicBezTo>
                      <a:pt x="2306" y="4804"/>
                      <a:pt x="2289" y="4751"/>
                      <a:pt x="2259" y="4665"/>
                    </a:cubicBezTo>
                    <a:cubicBezTo>
                      <a:pt x="2399" y="4689"/>
                      <a:pt x="2469" y="4639"/>
                      <a:pt x="2528" y="4531"/>
                    </a:cubicBezTo>
                    <a:cubicBezTo>
                      <a:pt x="2576" y="4440"/>
                      <a:pt x="2670" y="4331"/>
                      <a:pt x="2760" y="4311"/>
                    </a:cubicBezTo>
                    <a:cubicBezTo>
                      <a:pt x="2973" y="4266"/>
                      <a:pt x="3049" y="4002"/>
                      <a:pt x="3282" y="4007"/>
                    </a:cubicBezTo>
                    <a:cubicBezTo>
                      <a:pt x="3286" y="4007"/>
                      <a:pt x="3296" y="3996"/>
                      <a:pt x="3295" y="3991"/>
                    </a:cubicBezTo>
                    <a:cubicBezTo>
                      <a:pt x="3265" y="3871"/>
                      <a:pt x="3380" y="3896"/>
                      <a:pt x="3429" y="3856"/>
                    </a:cubicBezTo>
                    <a:cubicBezTo>
                      <a:pt x="3458" y="3833"/>
                      <a:pt x="3505" y="3824"/>
                      <a:pt x="3523" y="3795"/>
                    </a:cubicBezTo>
                    <a:cubicBezTo>
                      <a:pt x="3629" y="3627"/>
                      <a:pt x="3854" y="3622"/>
                      <a:pt x="3963" y="3461"/>
                    </a:cubicBezTo>
                    <a:cubicBezTo>
                      <a:pt x="3969" y="3453"/>
                      <a:pt x="3989" y="3450"/>
                      <a:pt x="4004" y="3446"/>
                    </a:cubicBezTo>
                    <a:cubicBezTo>
                      <a:pt x="4235" y="3380"/>
                      <a:pt x="4296" y="3313"/>
                      <a:pt x="4333" y="3073"/>
                    </a:cubicBezTo>
                    <a:cubicBezTo>
                      <a:pt x="4469" y="3120"/>
                      <a:pt x="4609" y="3161"/>
                      <a:pt x="4735" y="3005"/>
                    </a:cubicBezTo>
                    <a:cubicBezTo>
                      <a:pt x="4666" y="2953"/>
                      <a:pt x="4601" y="2904"/>
                      <a:pt x="4548" y="2864"/>
                    </a:cubicBezTo>
                    <a:cubicBezTo>
                      <a:pt x="4629" y="2820"/>
                      <a:pt x="4705" y="2778"/>
                      <a:pt x="4783" y="2736"/>
                    </a:cubicBezTo>
                    <a:cubicBezTo>
                      <a:pt x="4858" y="2873"/>
                      <a:pt x="4858" y="2873"/>
                      <a:pt x="5011" y="2830"/>
                    </a:cubicBezTo>
                    <a:cubicBezTo>
                      <a:pt x="5040" y="2758"/>
                      <a:pt x="5047" y="2685"/>
                      <a:pt x="5088" y="2652"/>
                    </a:cubicBezTo>
                    <a:cubicBezTo>
                      <a:pt x="5136" y="2612"/>
                      <a:pt x="5212" y="2609"/>
                      <a:pt x="5275" y="2589"/>
                    </a:cubicBezTo>
                    <a:cubicBezTo>
                      <a:pt x="5288" y="2501"/>
                      <a:pt x="5265" y="2387"/>
                      <a:pt x="5421" y="2422"/>
                    </a:cubicBezTo>
                    <a:cubicBezTo>
                      <a:pt x="5443" y="2427"/>
                      <a:pt x="5479" y="2364"/>
                      <a:pt x="5508" y="2334"/>
                    </a:cubicBezTo>
                    <a:cubicBezTo>
                      <a:pt x="5620" y="2220"/>
                      <a:pt x="5697" y="2057"/>
                      <a:pt x="5902" y="2085"/>
                    </a:cubicBezTo>
                    <a:cubicBezTo>
                      <a:pt x="5882" y="2024"/>
                      <a:pt x="5871" y="1984"/>
                      <a:pt x="5858" y="1942"/>
                    </a:cubicBezTo>
                    <a:cubicBezTo>
                      <a:pt x="5925" y="1922"/>
                      <a:pt x="5984" y="1904"/>
                      <a:pt x="6032" y="1888"/>
                    </a:cubicBezTo>
                    <a:cubicBezTo>
                      <a:pt x="6032" y="1770"/>
                      <a:pt x="6033" y="1671"/>
                      <a:pt x="6033" y="1533"/>
                    </a:cubicBezTo>
                    <a:cubicBezTo>
                      <a:pt x="6112" y="1628"/>
                      <a:pt x="6162" y="1689"/>
                      <a:pt x="6208" y="1746"/>
                    </a:cubicBezTo>
                    <a:cubicBezTo>
                      <a:pt x="6296" y="1732"/>
                      <a:pt x="6369" y="1720"/>
                      <a:pt x="6442" y="1709"/>
                    </a:cubicBezTo>
                    <a:cubicBezTo>
                      <a:pt x="6427" y="1609"/>
                      <a:pt x="6413" y="1516"/>
                      <a:pt x="6398" y="1413"/>
                    </a:cubicBezTo>
                    <a:cubicBezTo>
                      <a:pt x="6469" y="1444"/>
                      <a:pt x="6520" y="1468"/>
                      <a:pt x="6578" y="1494"/>
                    </a:cubicBezTo>
                    <a:cubicBezTo>
                      <a:pt x="6591" y="1424"/>
                      <a:pt x="6600" y="1369"/>
                      <a:pt x="6611" y="1318"/>
                    </a:cubicBezTo>
                    <a:cubicBezTo>
                      <a:pt x="6668" y="1322"/>
                      <a:pt x="6713" y="1324"/>
                      <a:pt x="6752" y="1328"/>
                    </a:cubicBezTo>
                    <a:cubicBezTo>
                      <a:pt x="6830" y="1130"/>
                      <a:pt x="6924" y="963"/>
                      <a:pt x="7162" y="934"/>
                    </a:cubicBezTo>
                    <a:cubicBezTo>
                      <a:pt x="7100" y="814"/>
                      <a:pt x="6867" y="865"/>
                      <a:pt x="6938" y="666"/>
                    </a:cubicBezTo>
                    <a:cubicBezTo>
                      <a:pt x="7012" y="651"/>
                      <a:pt x="7078" y="750"/>
                      <a:pt x="7168" y="667"/>
                    </a:cubicBezTo>
                    <a:cubicBezTo>
                      <a:pt x="7199" y="638"/>
                      <a:pt x="7234" y="830"/>
                      <a:pt x="7348" y="754"/>
                    </a:cubicBezTo>
                    <a:cubicBezTo>
                      <a:pt x="7314" y="677"/>
                      <a:pt x="7281" y="601"/>
                      <a:pt x="7235" y="501"/>
                    </a:cubicBezTo>
                    <a:cubicBezTo>
                      <a:pt x="7129" y="460"/>
                      <a:pt x="6996" y="437"/>
                      <a:pt x="6846" y="589"/>
                    </a:cubicBezTo>
                    <a:cubicBezTo>
                      <a:pt x="6986" y="379"/>
                      <a:pt x="6840" y="335"/>
                      <a:pt x="6725" y="273"/>
                    </a:cubicBezTo>
                    <a:cubicBezTo>
                      <a:pt x="6716" y="299"/>
                      <a:pt x="6714" y="344"/>
                      <a:pt x="6695" y="350"/>
                    </a:cubicBezTo>
                    <a:cubicBezTo>
                      <a:pt x="6553" y="405"/>
                      <a:pt x="6408" y="453"/>
                      <a:pt x="6265" y="502"/>
                    </a:cubicBezTo>
                    <a:cubicBezTo>
                      <a:pt x="6220" y="642"/>
                      <a:pt x="6088" y="673"/>
                      <a:pt x="6009" y="771"/>
                    </a:cubicBezTo>
                    <a:cubicBezTo>
                      <a:pt x="5996" y="758"/>
                      <a:pt x="5983" y="746"/>
                      <a:pt x="5970" y="734"/>
                    </a:cubicBezTo>
                    <a:cubicBezTo>
                      <a:pt x="6010" y="663"/>
                      <a:pt x="6051" y="593"/>
                      <a:pt x="6099" y="507"/>
                    </a:cubicBezTo>
                    <a:cubicBezTo>
                      <a:pt x="6151" y="507"/>
                      <a:pt x="6209" y="507"/>
                      <a:pt x="6270" y="510"/>
                    </a:cubicBezTo>
                    <a:cubicBezTo>
                      <a:pt x="6298" y="365"/>
                      <a:pt x="6419" y="265"/>
                      <a:pt x="6548" y="306"/>
                    </a:cubicBezTo>
                    <a:cubicBezTo>
                      <a:pt x="6627" y="332"/>
                      <a:pt x="6659" y="302"/>
                      <a:pt x="6698" y="254"/>
                    </a:cubicBezTo>
                    <a:cubicBezTo>
                      <a:pt x="6549" y="257"/>
                      <a:pt x="6485" y="163"/>
                      <a:pt x="6458" y="0"/>
                    </a:cubicBezTo>
                    <a:cubicBezTo>
                      <a:pt x="6241" y="244"/>
                      <a:pt x="5989" y="200"/>
                      <a:pt x="5751" y="147"/>
                    </a:cubicBezTo>
                    <a:cubicBezTo>
                      <a:pt x="5707" y="293"/>
                      <a:pt x="5671" y="413"/>
                      <a:pt x="5646" y="496"/>
                    </a:cubicBezTo>
                    <a:cubicBezTo>
                      <a:pt x="5546" y="528"/>
                      <a:pt x="5466" y="544"/>
                      <a:pt x="5400" y="580"/>
                    </a:cubicBezTo>
                    <a:cubicBezTo>
                      <a:pt x="5328" y="620"/>
                      <a:pt x="5265" y="677"/>
                      <a:pt x="5189" y="735"/>
                    </a:cubicBezTo>
                    <a:cubicBezTo>
                      <a:pt x="5150" y="697"/>
                      <a:pt x="5109" y="658"/>
                      <a:pt x="5056" y="609"/>
                    </a:cubicBezTo>
                    <a:cubicBezTo>
                      <a:pt x="5009" y="648"/>
                      <a:pt x="4969" y="687"/>
                      <a:pt x="4952" y="700"/>
                    </a:cubicBezTo>
                    <a:cubicBezTo>
                      <a:pt x="4979" y="797"/>
                      <a:pt x="5005" y="860"/>
                      <a:pt x="5014" y="924"/>
                    </a:cubicBezTo>
                    <a:cubicBezTo>
                      <a:pt x="5031" y="1039"/>
                      <a:pt x="5027" y="1039"/>
                      <a:pt x="4906" y="1062"/>
                    </a:cubicBezTo>
                    <a:cubicBezTo>
                      <a:pt x="4933" y="912"/>
                      <a:pt x="4905" y="777"/>
                      <a:pt x="4834" y="765"/>
                    </a:cubicBezTo>
                    <a:cubicBezTo>
                      <a:pt x="4839" y="823"/>
                      <a:pt x="4846" y="881"/>
                      <a:pt x="4854" y="960"/>
                    </a:cubicBezTo>
                    <a:cubicBezTo>
                      <a:pt x="4754" y="976"/>
                      <a:pt x="4661" y="992"/>
                      <a:pt x="4585" y="1005"/>
                    </a:cubicBezTo>
                    <a:cubicBezTo>
                      <a:pt x="4559" y="1053"/>
                      <a:pt x="4547" y="1109"/>
                      <a:pt x="4514" y="1136"/>
                    </a:cubicBezTo>
                    <a:cubicBezTo>
                      <a:pt x="4422" y="1213"/>
                      <a:pt x="4400" y="1018"/>
                      <a:pt x="4291" y="1085"/>
                    </a:cubicBezTo>
                    <a:cubicBezTo>
                      <a:pt x="4301" y="1147"/>
                      <a:pt x="4311" y="1218"/>
                      <a:pt x="4323" y="1294"/>
                    </a:cubicBezTo>
                    <a:cubicBezTo>
                      <a:pt x="4241" y="1308"/>
                      <a:pt x="4163" y="1320"/>
                      <a:pt x="4101" y="1331"/>
                    </a:cubicBezTo>
                    <a:cubicBezTo>
                      <a:pt x="4118" y="1438"/>
                      <a:pt x="4132" y="1531"/>
                      <a:pt x="4153" y="1656"/>
                    </a:cubicBezTo>
                    <a:cubicBezTo>
                      <a:pt x="4073" y="1656"/>
                      <a:pt x="3996" y="1671"/>
                      <a:pt x="3933" y="1652"/>
                    </a:cubicBezTo>
                    <a:cubicBezTo>
                      <a:pt x="3795" y="1607"/>
                      <a:pt x="3691" y="1668"/>
                      <a:pt x="3578" y="1730"/>
                    </a:cubicBezTo>
                    <a:cubicBezTo>
                      <a:pt x="3600" y="1753"/>
                      <a:pt x="3624" y="1761"/>
                      <a:pt x="3647" y="1762"/>
                    </a:cubicBezTo>
                    <a:cubicBezTo>
                      <a:pt x="3678" y="1763"/>
                      <a:pt x="3708" y="1760"/>
                      <a:pt x="3752" y="1757"/>
                    </a:cubicBezTo>
                    <a:cubicBezTo>
                      <a:pt x="3603" y="1848"/>
                      <a:pt x="3472" y="1927"/>
                      <a:pt x="3335" y="2010"/>
                    </a:cubicBezTo>
                    <a:cubicBezTo>
                      <a:pt x="3295" y="1953"/>
                      <a:pt x="3240" y="1869"/>
                      <a:pt x="3137" y="1963"/>
                    </a:cubicBezTo>
                    <a:cubicBezTo>
                      <a:pt x="3088" y="2068"/>
                      <a:pt x="3217" y="2179"/>
                      <a:pt x="3135" y="2284"/>
                    </a:cubicBezTo>
                    <a:cubicBezTo>
                      <a:pt x="3026" y="2274"/>
                      <a:pt x="2981" y="2099"/>
                      <a:pt x="2850" y="2198"/>
                    </a:cubicBezTo>
                    <a:cubicBezTo>
                      <a:pt x="2847" y="2266"/>
                      <a:pt x="2842" y="2335"/>
                      <a:pt x="2838" y="2419"/>
                    </a:cubicBezTo>
                    <a:cubicBezTo>
                      <a:pt x="2774" y="2372"/>
                      <a:pt x="2730" y="2340"/>
                      <a:pt x="2696" y="2314"/>
                    </a:cubicBezTo>
                    <a:cubicBezTo>
                      <a:pt x="2671" y="2328"/>
                      <a:pt x="2662" y="2330"/>
                      <a:pt x="2660" y="2335"/>
                    </a:cubicBezTo>
                    <a:cubicBezTo>
                      <a:pt x="2531" y="2593"/>
                      <a:pt x="2396" y="2835"/>
                      <a:pt x="2038" y="2774"/>
                    </a:cubicBezTo>
                    <a:cubicBezTo>
                      <a:pt x="1994" y="2766"/>
                      <a:pt x="1935" y="2812"/>
                      <a:pt x="1978" y="2885"/>
                    </a:cubicBezTo>
                    <a:cubicBezTo>
                      <a:pt x="1994" y="2913"/>
                      <a:pt x="2003" y="2946"/>
                      <a:pt x="2017" y="2982"/>
                    </a:cubicBezTo>
                    <a:cubicBezTo>
                      <a:pt x="1878" y="3032"/>
                      <a:pt x="1871" y="2894"/>
                      <a:pt x="1806" y="2852"/>
                    </a:cubicBezTo>
                    <a:cubicBezTo>
                      <a:pt x="1750" y="2917"/>
                      <a:pt x="1702" y="2974"/>
                      <a:pt x="1659" y="3023"/>
                    </a:cubicBezTo>
                    <a:cubicBezTo>
                      <a:pt x="1604" y="3013"/>
                      <a:pt x="1562" y="3008"/>
                      <a:pt x="1521" y="3002"/>
                    </a:cubicBezTo>
                    <a:cubicBezTo>
                      <a:pt x="1555" y="3052"/>
                      <a:pt x="1595" y="3059"/>
                      <a:pt x="1634" y="3076"/>
                    </a:cubicBezTo>
                    <a:cubicBezTo>
                      <a:pt x="1703" y="3106"/>
                      <a:pt x="1702" y="3178"/>
                      <a:pt x="1660" y="3204"/>
                    </a:cubicBezTo>
                    <a:cubicBezTo>
                      <a:pt x="1557" y="3268"/>
                      <a:pt x="1442" y="3309"/>
                      <a:pt x="1286" y="3381"/>
                    </a:cubicBezTo>
                    <a:cubicBezTo>
                      <a:pt x="1329" y="3295"/>
                      <a:pt x="1350" y="3253"/>
                      <a:pt x="1375" y="3203"/>
                    </a:cubicBezTo>
                    <a:cubicBezTo>
                      <a:pt x="1342" y="3183"/>
                      <a:pt x="1310" y="3167"/>
                      <a:pt x="1274" y="3147"/>
                    </a:cubicBezTo>
                    <a:cubicBezTo>
                      <a:pt x="1159" y="3318"/>
                      <a:pt x="1175" y="3501"/>
                      <a:pt x="1166" y="3677"/>
                    </a:cubicBezTo>
                    <a:cubicBezTo>
                      <a:pt x="1103" y="3687"/>
                      <a:pt x="1057" y="3734"/>
                      <a:pt x="1016" y="3635"/>
                    </a:cubicBezTo>
                    <a:cubicBezTo>
                      <a:pt x="977" y="3536"/>
                      <a:pt x="931" y="3547"/>
                      <a:pt x="871" y="3639"/>
                    </a:cubicBezTo>
                    <a:cubicBezTo>
                      <a:pt x="860" y="3656"/>
                      <a:pt x="857" y="3690"/>
                      <a:pt x="845" y="3693"/>
                    </a:cubicBezTo>
                    <a:cubicBezTo>
                      <a:pt x="629" y="3738"/>
                      <a:pt x="688" y="3938"/>
                      <a:pt x="633" y="4071"/>
                    </a:cubicBezTo>
                    <a:cubicBezTo>
                      <a:pt x="561" y="4087"/>
                      <a:pt x="489" y="4104"/>
                      <a:pt x="428" y="4117"/>
                    </a:cubicBezTo>
                    <a:cubicBezTo>
                      <a:pt x="358" y="4302"/>
                      <a:pt x="409" y="4430"/>
                      <a:pt x="529" y="4558"/>
                    </a:cubicBezTo>
                    <a:cubicBezTo>
                      <a:pt x="599" y="4630"/>
                      <a:pt x="629" y="4741"/>
                      <a:pt x="688" y="4858"/>
                    </a:cubicBezTo>
                    <a:cubicBezTo>
                      <a:pt x="431" y="4872"/>
                      <a:pt x="199" y="4811"/>
                      <a:pt x="1" y="4979"/>
                    </a:cubicBezTo>
                    <a:cubicBezTo>
                      <a:pt x="240" y="4981"/>
                      <a:pt x="480" y="4982"/>
                      <a:pt x="728" y="4982"/>
                    </a:cubicBezTo>
                    <a:cubicBezTo>
                      <a:pt x="650" y="5043"/>
                      <a:pt x="579" y="5097"/>
                      <a:pt x="501" y="5159"/>
                    </a:cubicBezTo>
                    <a:cubicBezTo>
                      <a:pt x="615" y="5283"/>
                      <a:pt x="720" y="5252"/>
                      <a:pt x="811" y="5193"/>
                    </a:cubicBezTo>
                    <a:cubicBezTo>
                      <a:pt x="900" y="5136"/>
                      <a:pt x="977" y="5063"/>
                      <a:pt x="1055" y="4991"/>
                    </a:cubicBezTo>
                    <a:cubicBezTo>
                      <a:pt x="1105" y="4944"/>
                      <a:pt x="1152" y="4897"/>
                      <a:pt x="1239" y="4931"/>
                    </a:cubicBezTo>
                    <a:cubicBezTo>
                      <a:pt x="1280" y="5096"/>
                      <a:pt x="1095" y="5052"/>
                      <a:pt x="1065" y="5110"/>
                    </a:cubicBezTo>
                    <a:cubicBezTo>
                      <a:pt x="1031" y="5212"/>
                      <a:pt x="1005" y="5289"/>
                      <a:pt x="980" y="5367"/>
                    </a:cubicBezTo>
                    <a:cubicBezTo>
                      <a:pt x="963" y="5420"/>
                      <a:pt x="925" y="5508"/>
                      <a:pt x="942" y="5523"/>
                    </a:cubicBezTo>
                    <a:cubicBezTo>
                      <a:pt x="987" y="5561"/>
                      <a:pt x="1058" y="5571"/>
                      <a:pt x="1121" y="5580"/>
                    </a:cubicBezTo>
                    <a:cubicBezTo>
                      <a:pt x="1152" y="5584"/>
                      <a:pt x="1187" y="5558"/>
                      <a:pt x="1228" y="5542"/>
                    </a:cubicBezTo>
                    <a:cubicBezTo>
                      <a:pt x="1207" y="5483"/>
                      <a:pt x="1190" y="5439"/>
                      <a:pt x="1173" y="5392"/>
                    </a:cubicBezTo>
                    <a:cubicBezTo>
                      <a:pt x="1308" y="5366"/>
                      <a:pt x="1436" y="5440"/>
                      <a:pt x="1562" y="5382"/>
                    </a:cubicBezTo>
                    <a:cubicBezTo>
                      <a:pt x="1524" y="5285"/>
                      <a:pt x="1491" y="5204"/>
                      <a:pt x="1457" y="5120"/>
                    </a:cubicBezTo>
                    <a:cubicBezTo>
                      <a:pt x="1546" y="5086"/>
                      <a:pt x="1624" y="5056"/>
                      <a:pt x="1708" y="5024"/>
                    </a:cubicBezTo>
                    <a:cubicBezTo>
                      <a:pt x="1741" y="5095"/>
                      <a:pt x="1767" y="5152"/>
                      <a:pt x="1797" y="5219"/>
                    </a:cubicBezTo>
                    <a:cubicBezTo>
                      <a:pt x="1876" y="5170"/>
                      <a:pt x="1939" y="5133"/>
                      <a:pt x="2015" y="5086"/>
                    </a:cubicBezTo>
                    <a:cubicBezTo>
                      <a:pt x="1921" y="4946"/>
                      <a:pt x="1801" y="4910"/>
                      <a:pt x="1656" y="4934"/>
                    </a:cubicBezTo>
                    <a:cubicBezTo>
                      <a:pt x="1578" y="4946"/>
                      <a:pt x="1558" y="4913"/>
                      <a:pt x="1577" y="4844"/>
                    </a:cubicBezTo>
                    <a:cubicBezTo>
                      <a:pt x="1498" y="4846"/>
                      <a:pt x="1419" y="4851"/>
                      <a:pt x="1327" y="4858"/>
                    </a:cubicBezTo>
                    <a:close/>
                    <a:moveTo>
                      <a:pt x="5040" y="1449"/>
                    </a:moveTo>
                    <a:cubicBezTo>
                      <a:pt x="5070" y="1350"/>
                      <a:pt x="5150" y="1383"/>
                      <a:pt x="5204" y="1367"/>
                    </a:cubicBezTo>
                    <a:cubicBezTo>
                      <a:pt x="5187" y="1318"/>
                      <a:pt x="5171" y="1270"/>
                      <a:pt x="5146" y="1197"/>
                    </a:cubicBezTo>
                    <a:cubicBezTo>
                      <a:pt x="5229" y="1192"/>
                      <a:pt x="5297" y="1188"/>
                      <a:pt x="5371" y="1183"/>
                    </a:cubicBezTo>
                    <a:cubicBezTo>
                      <a:pt x="5420" y="1367"/>
                      <a:pt x="5272" y="1325"/>
                      <a:pt x="5198" y="1360"/>
                    </a:cubicBezTo>
                    <a:cubicBezTo>
                      <a:pt x="5204" y="1484"/>
                      <a:pt x="5133" y="1469"/>
                      <a:pt x="5040" y="1449"/>
                    </a:cubicBezTo>
                    <a:close/>
                    <a:moveTo>
                      <a:pt x="1378" y="4022"/>
                    </a:moveTo>
                    <a:cubicBezTo>
                      <a:pt x="1323" y="4156"/>
                      <a:pt x="1231" y="4186"/>
                      <a:pt x="1111" y="4143"/>
                    </a:cubicBezTo>
                    <a:cubicBezTo>
                      <a:pt x="1111" y="4209"/>
                      <a:pt x="1109" y="4276"/>
                      <a:pt x="1109" y="4360"/>
                    </a:cubicBezTo>
                    <a:cubicBezTo>
                      <a:pt x="976" y="4368"/>
                      <a:pt x="843" y="4394"/>
                      <a:pt x="851" y="4576"/>
                    </a:cubicBezTo>
                    <a:cubicBezTo>
                      <a:pt x="851" y="4586"/>
                      <a:pt x="795" y="4597"/>
                      <a:pt x="753" y="4592"/>
                    </a:cubicBezTo>
                    <a:cubicBezTo>
                      <a:pt x="822" y="4493"/>
                      <a:pt x="802" y="4342"/>
                      <a:pt x="972" y="4310"/>
                    </a:cubicBezTo>
                    <a:cubicBezTo>
                      <a:pt x="1028" y="4299"/>
                      <a:pt x="1066" y="4204"/>
                      <a:pt x="1113" y="4148"/>
                    </a:cubicBezTo>
                    <a:cubicBezTo>
                      <a:pt x="1202" y="4105"/>
                      <a:pt x="1290" y="4064"/>
                      <a:pt x="1378" y="4022"/>
                    </a:cubicBezTo>
                    <a:close/>
                    <a:moveTo>
                      <a:pt x="5998" y="1230"/>
                    </a:moveTo>
                    <a:cubicBezTo>
                      <a:pt x="6077" y="1093"/>
                      <a:pt x="6228" y="1034"/>
                      <a:pt x="6331" y="922"/>
                    </a:cubicBezTo>
                    <a:cubicBezTo>
                      <a:pt x="6401" y="846"/>
                      <a:pt x="6485" y="784"/>
                      <a:pt x="6593" y="689"/>
                    </a:cubicBezTo>
                    <a:cubicBezTo>
                      <a:pt x="6584" y="782"/>
                      <a:pt x="6578" y="829"/>
                      <a:pt x="6576" y="866"/>
                    </a:cubicBezTo>
                    <a:cubicBezTo>
                      <a:pt x="6498" y="912"/>
                      <a:pt x="6406" y="939"/>
                      <a:pt x="6358" y="999"/>
                    </a:cubicBezTo>
                    <a:cubicBezTo>
                      <a:pt x="6312" y="1058"/>
                      <a:pt x="6308" y="1151"/>
                      <a:pt x="6282" y="1245"/>
                    </a:cubicBezTo>
                    <a:cubicBezTo>
                      <a:pt x="6233" y="1225"/>
                      <a:pt x="6182" y="1206"/>
                      <a:pt x="6103" y="1174"/>
                    </a:cubicBezTo>
                    <a:cubicBezTo>
                      <a:pt x="6081" y="1205"/>
                      <a:pt x="6050" y="1244"/>
                      <a:pt x="6021" y="1284"/>
                    </a:cubicBezTo>
                    <a:cubicBezTo>
                      <a:pt x="5994" y="1322"/>
                      <a:pt x="5969" y="1360"/>
                      <a:pt x="5916" y="1438"/>
                    </a:cubicBezTo>
                    <a:cubicBezTo>
                      <a:pt x="5900" y="1313"/>
                      <a:pt x="5824" y="1214"/>
                      <a:pt x="5998" y="1230"/>
                    </a:cubicBezTo>
                    <a:close/>
                    <a:moveTo>
                      <a:pt x="4836" y="1515"/>
                    </a:moveTo>
                    <a:cubicBezTo>
                      <a:pt x="4862" y="1546"/>
                      <a:pt x="4889" y="1565"/>
                      <a:pt x="4885" y="1579"/>
                    </a:cubicBezTo>
                    <a:cubicBezTo>
                      <a:pt x="4875" y="1624"/>
                      <a:pt x="4855" y="1668"/>
                      <a:pt x="4838" y="1712"/>
                    </a:cubicBezTo>
                    <a:cubicBezTo>
                      <a:pt x="4796" y="1695"/>
                      <a:pt x="4753" y="1678"/>
                      <a:pt x="4683" y="1651"/>
                    </a:cubicBezTo>
                    <a:cubicBezTo>
                      <a:pt x="4750" y="1590"/>
                      <a:pt x="4790" y="1554"/>
                      <a:pt x="4836" y="1515"/>
                    </a:cubicBezTo>
                    <a:close/>
                    <a:moveTo>
                      <a:pt x="5404" y="1697"/>
                    </a:moveTo>
                    <a:cubicBezTo>
                      <a:pt x="5396" y="1607"/>
                      <a:pt x="5472" y="1620"/>
                      <a:pt x="5516" y="1591"/>
                    </a:cubicBezTo>
                    <a:cubicBezTo>
                      <a:pt x="5562" y="1562"/>
                      <a:pt x="5597" y="1511"/>
                      <a:pt x="5665" y="1439"/>
                    </a:cubicBezTo>
                    <a:cubicBezTo>
                      <a:pt x="5661" y="1614"/>
                      <a:pt x="5656" y="1616"/>
                      <a:pt x="5404" y="1697"/>
                    </a:cubicBezTo>
                    <a:close/>
                    <a:moveTo>
                      <a:pt x="2091" y="4349"/>
                    </a:moveTo>
                    <a:cubicBezTo>
                      <a:pt x="2010" y="4349"/>
                      <a:pt x="1938" y="4349"/>
                      <a:pt x="1865" y="4347"/>
                    </a:cubicBezTo>
                    <a:cubicBezTo>
                      <a:pt x="1936" y="4305"/>
                      <a:pt x="2018" y="4215"/>
                      <a:pt x="2091" y="4349"/>
                    </a:cubicBezTo>
                    <a:close/>
                    <a:moveTo>
                      <a:pt x="4337" y="2469"/>
                    </a:moveTo>
                    <a:cubicBezTo>
                      <a:pt x="4435" y="2549"/>
                      <a:pt x="4430" y="2614"/>
                      <a:pt x="4336" y="2730"/>
                    </a:cubicBezTo>
                    <a:cubicBezTo>
                      <a:pt x="4336" y="2612"/>
                      <a:pt x="4337" y="2552"/>
                      <a:pt x="4337" y="2469"/>
                    </a:cubicBezTo>
                    <a:close/>
                    <a:moveTo>
                      <a:pt x="5219" y="1840"/>
                    </a:moveTo>
                    <a:cubicBezTo>
                      <a:pt x="5365" y="1953"/>
                      <a:pt x="5147" y="1971"/>
                      <a:pt x="5159" y="2033"/>
                    </a:cubicBezTo>
                    <a:cubicBezTo>
                      <a:pt x="5177" y="1974"/>
                      <a:pt x="5196" y="1914"/>
                      <a:pt x="5219" y="1840"/>
                    </a:cubicBezTo>
                    <a:close/>
                    <a:moveTo>
                      <a:pt x="1875" y="3611"/>
                    </a:moveTo>
                    <a:cubicBezTo>
                      <a:pt x="1873" y="3616"/>
                      <a:pt x="1842" y="3595"/>
                      <a:pt x="1823" y="3585"/>
                    </a:cubicBezTo>
                    <a:cubicBezTo>
                      <a:pt x="1843" y="3548"/>
                      <a:pt x="1864" y="3511"/>
                      <a:pt x="1883" y="3474"/>
                    </a:cubicBezTo>
                    <a:cubicBezTo>
                      <a:pt x="1905" y="3485"/>
                      <a:pt x="1926" y="3498"/>
                      <a:pt x="1948" y="3509"/>
                    </a:cubicBezTo>
                    <a:cubicBezTo>
                      <a:pt x="1925" y="3545"/>
                      <a:pt x="1903" y="3580"/>
                      <a:pt x="1875" y="3611"/>
                    </a:cubicBezTo>
                    <a:close/>
                    <a:moveTo>
                      <a:pt x="4841" y="2333"/>
                    </a:moveTo>
                    <a:cubicBezTo>
                      <a:pt x="4836" y="2344"/>
                      <a:pt x="4831" y="2356"/>
                      <a:pt x="4824" y="2366"/>
                    </a:cubicBezTo>
                    <a:cubicBezTo>
                      <a:pt x="4786" y="2351"/>
                      <a:pt x="4750" y="2335"/>
                      <a:pt x="4712" y="2320"/>
                    </a:cubicBezTo>
                    <a:cubicBezTo>
                      <a:pt x="4719" y="2305"/>
                      <a:pt x="4727" y="2289"/>
                      <a:pt x="4733" y="2274"/>
                    </a:cubicBezTo>
                    <a:cubicBezTo>
                      <a:pt x="4770" y="2293"/>
                      <a:pt x="4805" y="2313"/>
                      <a:pt x="4841" y="2333"/>
                    </a:cubicBezTo>
                    <a:close/>
                    <a:moveTo>
                      <a:pt x="5609" y="965"/>
                    </a:moveTo>
                    <a:cubicBezTo>
                      <a:pt x="5604" y="950"/>
                      <a:pt x="5598" y="935"/>
                      <a:pt x="5593" y="921"/>
                    </a:cubicBezTo>
                    <a:cubicBezTo>
                      <a:pt x="5652" y="898"/>
                      <a:pt x="5711" y="876"/>
                      <a:pt x="5771" y="854"/>
                    </a:cubicBezTo>
                    <a:cubicBezTo>
                      <a:pt x="5775" y="869"/>
                      <a:pt x="5779" y="883"/>
                      <a:pt x="5782" y="898"/>
                    </a:cubicBezTo>
                    <a:cubicBezTo>
                      <a:pt x="5724" y="921"/>
                      <a:pt x="5667" y="943"/>
                      <a:pt x="5609" y="965"/>
                    </a:cubicBezTo>
                    <a:close/>
                    <a:moveTo>
                      <a:pt x="6812" y="678"/>
                    </a:moveTo>
                    <a:cubicBezTo>
                      <a:pt x="6760" y="658"/>
                      <a:pt x="6718" y="641"/>
                      <a:pt x="6635" y="609"/>
                    </a:cubicBezTo>
                    <a:cubicBezTo>
                      <a:pt x="6788" y="556"/>
                      <a:pt x="6788" y="556"/>
                      <a:pt x="6812" y="678"/>
                    </a:cubicBezTo>
                    <a:close/>
                    <a:moveTo>
                      <a:pt x="1687" y="4519"/>
                    </a:moveTo>
                    <a:cubicBezTo>
                      <a:pt x="1691" y="4517"/>
                      <a:pt x="1722" y="4540"/>
                      <a:pt x="1722" y="4542"/>
                    </a:cubicBezTo>
                    <a:cubicBezTo>
                      <a:pt x="1701" y="4576"/>
                      <a:pt x="1679" y="4612"/>
                      <a:pt x="1655" y="4646"/>
                    </a:cubicBezTo>
                    <a:lnTo>
                      <a:pt x="1604" y="4606"/>
                    </a:lnTo>
                    <a:cubicBezTo>
                      <a:pt x="1632" y="4576"/>
                      <a:pt x="1658" y="4547"/>
                      <a:pt x="1687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6458728" y="5821953"/>
                <a:ext cx="315318" cy="200580"/>
              </a:xfrm>
              <a:custGeom>
                <a:rect b="b" l="l" r="r" t="t"/>
                <a:pathLst>
                  <a:path extrusionOk="0" h="4741" w="7453">
                    <a:moveTo>
                      <a:pt x="734" y="4429"/>
                    </a:moveTo>
                    <a:cubicBezTo>
                      <a:pt x="826" y="4382"/>
                      <a:pt x="844" y="4198"/>
                      <a:pt x="1017" y="4282"/>
                    </a:cubicBezTo>
                    <a:cubicBezTo>
                      <a:pt x="960" y="4324"/>
                      <a:pt x="907" y="4362"/>
                      <a:pt x="843" y="4407"/>
                    </a:cubicBezTo>
                    <a:cubicBezTo>
                      <a:pt x="924" y="4479"/>
                      <a:pt x="970" y="4521"/>
                      <a:pt x="1023" y="4567"/>
                    </a:cubicBezTo>
                    <a:cubicBezTo>
                      <a:pt x="983" y="4595"/>
                      <a:pt x="941" y="4611"/>
                      <a:pt x="927" y="4641"/>
                    </a:cubicBezTo>
                    <a:cubicBezTo>
                      <a:pt x="913" y="4666"/>
                      <a:pt x="928" y="4708"/>
                      <a:pt x="931" y="4741"/>
                    </a:cubicBezTo>
                    <a:cubicBezTo>
                      <a:pt x="965" y="4737"/>
                      <a:pt x="1031" y="4734"/>
                      <a:pt x="1031" y="4729"/>
                    </a:cubicBezTo>
                    <a:cubicBezTo>
                      <a:pt x="1032" y="4579"/>
                      <a:pt x="1175" y="4677"/>
                      <a:pt x="1252" y="4601"/>
                    </a:cubicBezTo>
                    <a:cubicBezTo>
                      <a:pt x="1021" y="4531"/>
                      <a:pt x="1241" y="4401"/>
                      <a:pt x="1163" y="4298"/>
                    </a:cubicBezTo>
                    <a:cubicBezTo>
                      <a:pt x="1270" y="4307"/>
                      <a:pt x="1352" y="4314"/>
                      <a:pt x="1433" y="4320"/>
                    </a:cubicBezTo>
                    <a:cubicBezTo>
                      <a:pt x="1451" y="4289"/>
                      <a:pt x="1469" y="4257"/>
                      <a:pt x="1517" y="4176"/>
                    </a:cubicBezTo>
                    <a:cubicBezTo>
                      <a:pt x="1536" y="4293"/>
                      <a:pt x="1547" y="4359"/>
                      <a:pt x="1557" y="4424"/>
                    </a:cubicBezTo>
                    <a:cubicBezTo>
                      <a:pt x="1547" y="4432"/>
                      <a:pt x="1534" y="4440"/>
                      <a:pt x="1524" y="4448"/>
                    </a:cubicBezTo>
                    <a:cubicBezTo>
                      <a:pt x="1495" y="4418"/>
                      <a:pt x="1464" y="4388"/>
                      <a:pt x="1434" y="4360"/>
                    </a:cubicBezTo>
                    <a:cubicBezTo>
                      <a:pt x="1382" y="4382"/>
                      <a:pt x="1331" y="4406"/>
                      <a:pt x="1279" y="4429"/>
                    </a:cubicBezTo>
                    <a:cubicBezTo>
                      <a:pt x="1289" y="4489"/>
                      <a:pt x="1300" y="4547"/>
                      <a:pt x="1313" y="4627"/>
                    </a:cubicBezTo>
                    <a:cubicBezTo>
                      <a:pt x="1500" y="4536"/>
                      <a:pt x="1669" y="4452"/>
                      <a:pt x="1841" y="4366"/>
                    </a:cubicBezTo>
                    <a:cubicBezTo>
                      <a:pt x="1850" y="4332"/>
                      <a:pt x="1859" y="4291"/>
                      <a:pt x="1871" y="4244"/>
                    </a:cubicBezTo>
                    <a:cubicBezTo>
                      <a:pt x="2118" y="4260"/>
                      <a:pt x="2338" y="4233"/>
                      <a:pt x="2418" y="3959"/>
                    </a:cubicBezTo>
                    <a:cubicBezTo>
                      <a:pt x="2517" y="3984"/>
                      <a:pt x="2537" y="3979"/>
                      <a:pt x="2609" y="3922"/>
                    </a:cubicBezTo>
                    <a:cubicBezTo>
                      <a:pt x="2581" y="3876"/>
                      <a:pt x="2554" y="3830"/>
                      <a:pt x="2506" y="3750"/>
                    </a:cubicBezTo>
                    <a:cubicBezTo>
                      <a:pt x="2609" y="3773"/>
                      <a:pt x="2672" y="3786"/>
                      <a:pt x="2732" y="3799"/>
                    </a:cubicBezTo>
                    <a:cubicBezTo>
                      <a:pt x="2752" y="3731"/>
                      <a:pt x="2675" y="3634"/>
                      <a:pt x="2804" y="3620"/>
                    </a:cubicBezTo>
                    <a:cubicBezTo>
                      <a:pt x="2821" y="3667"/>
                      <a:pt x="2837" y="3714"/>
                      <a:pt x="2856" y="3767"/>
                    </a:cubicBezTo>
                    <a:cubicBezTo>
                      <a:pt x="2923" y="3726"/>
                      <a:pt x="2976" y="3694"/>
                      <a:pt x="3032" y="3660"/>
                    </a:cubicBezTo>
                    <a:cubicBezTo>
                      <a:pt x="2909" y="3574"/>
                      <a:pt x="2924" y="3476"/>
                      <a:pt x="2998" y="3372"/>
                    </a:cubicBezTo>
                    <a:cubicBezTo>
                      <a:pt x="3002" y="3367"/>
                      <a:pt x="3023" y="3375"/>
                      <a:pt x="3045" y="3377"/>
                    </a:cubicBezTo>
                    <a:cubicBezTo>
                      <a:pt x="3027" y="3424"/>
                      <a:pt x="3012" y="3469"/>
                      <a:pt x="2996" y="3510"/>
                    </a:cubicBezTo>
                    <a:cubicBezTo>
                      <a:pt x="3111" y="3590"/>
                      <a:pt x="3210" y="3614"/>
                      <a:pt x="3307" y="3502"/>
                    </a:cubicBezTo>
                    <a:cubicBezTo>
                      <a:pt x="3378" y="3422"/>
                      <a:pt x="3471" y="3419"/>
                      <a:pt x="3569" y="3450"/>
                    </a:cubicBezTo>
                    <a:cubicBezTo>
                      <a:pt x="3586" y="3455"/>
                      <a:pt x="3611" y="3442"/>
                      <a:pt x="3641" y="3433"/>
                    </a:cubicBezTo>
                    <a:cubicBezTo>
                      <a:pt x="3641" y="3381"/>
                      <a:pt x="3641" y="3332"/>
                      <a:pt x="3642" y="3286"/>
                    </a:cubicBezTo>
                    <a:cubicBezTo>
                      <a:pt x="3730" y="3254"/>
                      <a:pt x="3799" y="3250"/>
                      <a:pt x="3844" y="3341"/>
                    </a:cubicBezTo>
                    <a:cubicBezTo>
                      <a:pt x="3849" y="3353"/>
                      <a:pt x="3896" y="3343"/>
                      <a:pt x="3931" y="3344"/>
                    </a:cubicBezTo>
                    <a:cubicBezTo>
                      <a:pt x="3903" y="3293"/>
                      <a:pt x="3884" y="3255"/>
                      <a:pt x="3857" y="3205"/>
                    </a:cubicBezTo>
                    <a:cubicBezTo>
                      <a:pt x="3923" y="3173"/>
                      <a:pt x="3980" y="3146"/>
                      <a:pt x="4028" y="3121"/>
                    </a:cubicBezTo>
                    <a:cubicBezTo>
                      <a:pt x="4019" y="3077"/>
                      <a:pt x="4011" y="3048"/>
                      <a:pt x="4008" y="3020"/>
                    </a:cubicBezTo>
                    <a:cubicBezTo>
                      <a:pt x="4008" y="3011"/>
                      <a:pt x="4027" y="3002"/>
                      <a:pt x="4034" y="2997"/>
                    </a:cubicBezTo>
                    <a:cubicBezTo>
                      <a:pt x="4066" y="3020"/>
                      <a:pt x="4095" y="3049"/>
                      <a:pt x="4131" y="3058"/>
                    </a:cubicBezTo>
                    <a:cubicBezTo>
                      <a:pt x="4160" y="3067"/>
                      <a:pt x="4204" y="3058"/>
                      <a:pt x="4227" y="3040"/>
                    </a:cubicBezTo>
                    <a:cubicBezTo>
                      <a:pt x="4243" y="3028"/>
                      <a:pt x="4250" y="2970"/>
                      <a:pt x="4238" y="2960"/>
                    </a:cubicBezTo>
                    <a:cubicBezTo>
                      <a:pt x="4105" y="2854"/>
                      <a:pt x="4224" y="2734"/>
                      <a:pt x="4226" y="2616"/>
                    </a:cubicBezTo>
                    <a:cubicBezTo>
                      <a:pt x="4273" y="2709"/>
                      <a:pt x="4319" y="2803"/>
                      <a:pt x="4363" y="2893"/>
                    </a:cubicBezTo>
                    <a:cubicBezTo>
                      <a:pt x="4471" y="2855"/>
                      <a:pt x="4549" y="2828"/>
                      <a:pt x="4628" y="2802"/>
                    </a:cubicBezTo>
                    <a:cubicBezTo>
                      <a:pt x="4628" y="2736"/>
                      <a:pt x="4628" y="2674"/>
                      <a:pt x="4629" y="2599"/>
                    </a:cubicBezTo>
                    <a:cubicBezTo>
                      <a:pt x="4766" y="2625"/>
                      <a:pt x="4866" y="2622"/>
                      <a:pt x="4920" y="2478"/>
                    </a:cubicBezTo>
                    <a:cubicBezTo>
                      <a:pt x="4987" y="2302"/>
                      <a:pt x="5193" y="2269"/>
                      <a:pt x="5311" y="2142"/>
                    </a:cubicBezTo>
                    <a:cubicBezTo>
                      <a:pt x="5315" y="2139"/>
                      <a:pt x="5362" y="2177"/>
                      <a:pt x="5389" y="2194"/>
                    </a:cubicBezTo>
                    <a:cubicBezTo>
                      <a:pt x="5449" y="2099"/>
                      <a:pt x="5498" y="2015"/>
                      <a:pt x="5551" y="1926"/>
                    </a:cubicBezTo>
                    <a:cubicBezTo>
                      <a:pt x="5611" y="1941"/>
                      <a:pt x="5662" y="1965"/>
                      <a:pt x="5711" y="1964"/>
                    </a:cubicBezTo>
                    <a:cubicBezTo>
                      <a:pt x="5752" y="1964"/>
                      <a:pt x="5810" y="1944"/>
                      <a:pt x="5826" y="1915"/>
                    </a:cubicBezTo>
                    <a:cubicBezTo>
                      <a:pt x="5846" y="1879"/>
                      <a:pt x="5825" y="1823"/>
                      <a:pt x="5826" y="1777"/>
                    </a:cubicBezTo>
                    <a:cubicBezTo>
                      <a:pt x="5826" y="1767"/>
                      <a:pt x="5856" y="1764"/>
                      <a:pt x="5862" y="1752"/>
                    </a:cubicBezTo>
                    <a:cubicBezTo>
                      <a:pt x="5938" y="1594"/>
                      <a:pt x="6063" y="1592"/>
                      <a:pt x="6206" y="1657"/>
                    </a:cubicBezTo>
                    <a:cubicBezTo>
                      <a:pt x="6226" y="1631"/>
                      <a:pt x="6244" y="1615"/>
                      <a:pt x="6253" y="1595"/>
                    </a:cubicBezTo>
                    <a:cubicBezTo>
                      <a:pt x="6274" y="1548"/>
                      <a:pt x="6293" y="1499"/>
                      <a:pt x="6309" y="1452"/>
                    </a:cubicBezTo>
                    <a:cubicBezTo>
                      <a:pt x="6358" y="1311"/>
                      <a:pt x="6486" y="1250"/>
                      <a:pt x="6626" y="1300"/>
                    </a:cubicBezTo>
                    <a:cubicBezTo>
                      <a:pt x="6666" y="1314"/>
                      <a:pt x="6707" y="1324"/>
                      <a:pt x="6761" y="1339"/>
                    </a:cubicBezTo>
                    <a:cubicBezTo>
                      <a:pt x="6775" y="1063"/>
                      <a:pt x="6978" y="993"/>
                      <a:pt x="7201" y="922"/>
                    </a:cubicBezTo>
                    <a:cubicBezTo>
                      <a:pt x="7075" y="787"/>
                      <a:pt x="6838" y="727"/>
                      <a:pt x="6964" y="486"/>
                    </a:cubicBezTo>
                    <a:cubicBezTo>
                      <a:pt x="7169" y="516"/>
                      <a:pt x="6988" y="673"/>
                      <a:pt x="7054" y="757"/>
                    </a:cubicBezTo>
                    <a:cubicBezTo>
                      <a:pt x="7129" y="757"/>
                      <a:pt x="7207" y="759"/>
                      <a:pt x="7295" y="759"/>
                    </a:cubicBezTo>
                    <a:cubicBezTo>
                      <a:pt x="7258" y="715"/>
                      <a:pt x="7233" y="686"/>
                      <a:pt x="7201" y="645"/>
                    </a:cubicBezTo>
                    <a:cubicBezTo>
                      <a:pt x="7374" y="634"/>
                      <a:pt x="7374" y="634"/>
                      <a:pt x="7412" y="498"/>
                    </a:cubicBezTo>
                    <a:cubicBezTo>
                      <a:pt x="7420" y="468"/>
                      <a:pt x="7431" y="439"/>
                      <a:pt x="7436" y="410"/>
                    </a:cubicBezTo>
                    <a:cubicBezTo>
                      <a:pt x="7452" y="307"/>
                      <a:pt x="7401" y="248"/>
                      <a:pt x="7299" y="255"/>
                    </a:cubicBezTo>
                    <a:cubicBezTo>
                      <a:pt x="7247" y="260"/>
                      <a:pt x="7192" y="274"/>
                      <a:pt x="7146" y="300"/>
                    </a:cubicBezTo>
                    <a:cubicBezTo>
                      <a:pt x="7063" y="347"/>
                      <a:pt x="6990" y="342"/>
                      <a:pt x="6910" y="296"/>
                    </a:cubicBezTo>
                    <a:cubicBezTo>
                      <a:pt x="6862" y="267"/>
                      <a:pt x="6804" y="250"/>
                      <a:pt x="6705" y="210"/>
                    </a:cubicBezTo>
                    <a:cubicBezTo>
                      <a:pt x="6831" y="193"/>
                      <a:pt x="6915" y="182"/>
                      <a:pt x="7002" y="172"/>
                    </a:cubicBezTo>
                    <a:cubicBezTo>
                      <a:pt x="7014" y="76"/>
                      <a:pt x="6956" y="0"/>
                      <a:pt x="6878" y="58"/>
                    </a:cubicBezTo>
                    <a:cubicBezTo>
                      <a:pt x="6708" y="183"/>
                      <a:pt x="6557" y="126"/>
                      <a:pt x="6395" y="69"/>
                    </a:cubicBezTo>
                    <a:cubicBezTo>
                      <a:pt x="6349" y="52"/>
                      <a:pt x="6285" y="40"/>
                      <a:pt x="6247" y="57"/>
                    </a:cubicBezTo>
                    <a:cubicBezTo>
                      <a:pt x="6086" y="131"/>
                      <a:pt x="5939" y="145"/>
                      <a:pt x="5796" y="4"/>
                    </a:cubicBezTo>
                    <a:cubicBezTo>
                      <a:pt x="5810" y="92"/>
                      <a:pt x="5823" y="178"/>
                      <a:pt x="5837" y="266"/>
                    </a:cubicBezTo>
                    <a:lnTo>
                      <a:pt x="5833" y="265"/>
                    </a:lnTo>
                    <a:cubicBezTo>
                      <a:pt x="5822" y="295"/>
                      <a:pt x="5815" y="345"/>
                      <a:pt x="5797" y="349"/>
                    </a:cubicBezTo>
                    <a:cubicBezTo>
                      <a:pt x="5654" y="385"/>
                      <a:pt x="5508" y="407"/>
                      <a:pt x="5363" y="439"/>
                    </a:cubicBezTo>
                    <a:cubicBezTo>
                      <a:pt x="5307" y="451"/>
                      <a:pt x="5231" y="506"/>
                      <a:pt x="5203" y="489"/>
                    </a:cubicBezTo>
                    <a:cubicBezTo>
                      <a:pt x="5071" y="396"/>
                      <a:pt x="5013" y="548"/>
                      <a:pt x="4916" y="555"/>
                    </a:cubicBezTo>
                    <a:cubicBezTo>
                      <a:pt x="4801" y="564"/>
                      <a:pt x="4690" y="583"/>
                      <a:pt x="4599" y="661"/>
                    </a:cubicBezTo>
                    <a:cubicBezTo>
                      <a:pt x="4571" y="684"/>
                      <a:pt x="4545" y="719"/>
                      <a:pt x="4537" y="754"/>
                    </a:cubicBezTo>
                    <a:cubicBezTo>
                      <a:pt x="4507" y="863"/>
                      <a:pt x="4455" y="944"/>
                      <a:pt x="4326" y="948"/>
                    </a:cubicBezTo>
                    <a:cubicBezTo>
                      <a:pt x="4347" y="998"/>
                      <a:pt x="4361" y="1026"/>
                      <a:pt x="4388" y="1092"/>
                    </a:cubicBezTo>
                    <a:cubicBezTo>
                      <a:pt x="4295" y="1042"/>
                      <a:pt x="4235" y="1010"/>
                      <a:pt x="4179" y="980"/>
                    </a:cubicBezTo>
                    <a:cubicBezTo>
                      <a:pt x="4065" y="1067"/>
                      <a:pt x="3961" y="1147"/>
                      <a:pt x="3841" y="1239"/>
                    </a:cubicBezTo>
                    <a:cubicBezTo>
                      <a:pt x="3894" y="1267"/>
                      <a:pt x="3935" y="1290"/>
                      <a:pt x="3972" y="1311"/>
                    </a:cubicBezTo>
                    <a:cubicBezTo>
                      <a:pt x="3907" y="1381"/>
                      <a:pt x="3851" y="1417"/>
                      <a:pt x="3831" y="1467"/>
                    </a:cubicBezTo>
                    <a:cubicBezTo>
                      <a:pt x="3816" y="1504"/>
                      <a:pt x="3846" y="1558"/>
                      <a:pt x="3857" y="1605"/>
                    </a:cubicBezTo>
                    <a:cubicBezTo>
                      <a:pt x="3847" y="1608"/>
                      <a:pt x="3840" y="1610"/>
                      <a:pt x="3831" y="1613"/>
                    </a:cubicBezTo>
                    <a:cubicBezTo>
                      <a:pt x="3806" y="1573"/>
                      <a:pt x="3779" y="1536"/>
                      <a:pt x="3732" y="1463"/>
                    </a:cubicBezTo>
                    <a:cubicBezTo>
                      <a:pt x="3716" y="1562"/>
                      <a:pt x="3705" y="1620"/>
                      <a:pt x="3701" y="1642"/>
                    </a:cubicBezTo>
                    <a:cubicBezTo>
                      <a:pt x="3543" y="1707"/>
                      <a:pt x="3415" y="1757"/>
                      <a:pt x="3285" y="1811"/>
                    </a:cubicBezTo>
                    <a:cubicBezTo>
                      <a:pt x="3263" y="1771"/>
                      <a:pt x="3269" y="1676"/>
                      <a:pt x="3165" y="1708"/>
                    </a:cubicBezTo>
                    <a:cubicBezTo>
                      <a:pt x="3075" y="1738"/>
                      <a:pt x="3141" y="1802"/>
                      <a:pt x="3133" y="1851"/>
                    </a:cubicBezTo>
                    <a:cubicBezTo>
                      <a:pt x="3123" y="1932"/>
                      <a:pt x="3146" y="2043"/>
                      <a:pt x="3006" y="2053"/>
                    </a:cubicBezTo>
                    <a:cubicBezTo>
                      <a:pt x="2964" y="1988"/>
                      <a:pt x="2920" y="1921"/>
                      <a:pt x="2868" y="1842"/>
                    </a:cubicBezTo>
                    <a:cubicBezTo>
                      <a:pt x="2854" y="1999"/>
                      <a:pt x="2847" y="1989"/>
                      <a:pt x="2743" y="2059"/>
                    </a:cubicBezTo>
                    <a:cubicBezTo>
                      <a:pt x="2643" y="2127"/>
                      <a:pt x="2486" y="2126"/>
                      <a:pt x="2430" y="2193"/>
                    </a:cubicBezTo>
                    <a:cubicBezTo>
                      <a:pt x="2320" y="2329"/>
                      <a:pt x="2154" y="2332"/>
                      <a:pt x="2008" y="2444"/>
                    </a:cubicBezTo>
                    <a:cubicBezTo>
                      <a:pt x="2219" y="2494"/>
                      <a:pt x="2360" y="2329"/>
                      <a:pt x="2503" y="2332"/>
                    </a:cubicBezTo>
                    <a:cubicBezTo>
                      <a:pt x="2522" y="2384"/>
                      <a:pt x="2529" y="2428"/>
                      <a:pt x="2552" y="2463"/>
                    </a:cubicBezTo>
                    <a:cubicBezTo>
                      <a:pt x="2600" y="2538"/>
                      <a:pt x="2524" y="2587"/>
                      <a:pt x="2498" y="2564"/>
                    </a:cubicBezTo>
                    <a:cubicBezTo>
                      <a:pt x="2371" y="2459"/>
                      <a:pt x="2261" y="2474"/>
                      <a:pt x="2144" y="2573"/>
                    </a:cubicBezTo>
                    <a:cubicBezTo>
                      <a:pt x="2135" y="2580"/>
                      <a:pt x="2104" y="2557"/>
                      <a:pt x="2080" y="2553"/>
                    </a:cubicBezTo>
                    <a:cubicBezTo>
                      <a:pt x="2031" y="2541"/>
                      <a:pt x="1980" y="2532"/>
                      <a:pt x="1924" y="2521"/>
                    </a:cubicBezTo>
                    <a:cubicBezTo>
                      <a:pt x="1923" y="2609"/>
                      <a:pt x="1911" y="2662"/>
                      <a:pt x="1808" y="2646"/>
                    </a:cubicBezTo>
                    <a:cubicBezTo>
                      <a:pt x="1735" y="2634"/>
                      <a:pt x="1699" y="2684"/>
                      <a:pt x="1751" y="2755"/>
                    </a:cubicBezTo>
                    <a:cubicBezTo>
                      <a:pt x="1769" y="2780"/>
                      <a:pt x="1808" y="2788"/>
                      <a:pt x="1828" y="2799"/>
                    </a:cubicBezTo>
                    <a:cubicBezTo>
                      <a:pt x="1756" y="2866"/>
                      <a:pt x="1695" y="2923"/>
                      <a:pt x="1635" y="2979"/>
                    </a:cubicBezTo>
                    <a:cubicBezTo>
                      <a:pt x="1560" y="2854"/>
                      <a:pt x="1548" y="2839"/>
                      <a:pt x="1601" y="2792"/>
                    </a:cubicBezTo>
                    <a:cubicBezTo>
                      <a:pt x="1709" y="2697"/>
                      <a:pt x="1649" y="2578"/>
                      <a:pt x="1670" y="2467"/>
                    </a:cubicBezTo>
                    <a:cubicBezTo>
                      <a:pt x="1527" y="2811"/>
                      <a:pt x="1261" y="3023"/>
                      <a:pt x="945" y="3186"/>
                    </a:cubicBezTo>
                    <a:lnTo>
                      <a:pt x="951" y="3183"/>
                    </a:lnTo>
                    <a:cubicBezTo>
                      <a:pt x="877" y="3264"/>
                      <a:pt x="793" y="3247"/>
                      <a:pt x="701" y="3220"/>
                    </a:cubicBezTo>
                    <a:cubicBezTo>
                      <a:pt x="621" y="3197"/>
                      <a:pt x="502" y="3189"/>
                      <a:pt x="495" y="3292"/>
                    </a:cubicBezTo>
                    <a:cubicBezTo>
                      <a:pt x="480" y="3499"/>
                      <a:pt x="343" y="3548"/>
                      <a:pt x="185" y="3593"/>
                    </a:cubicBezTo>
                    <a:cubicBezTo>
                      <a:pt x="189" y="3656"/>
                      <a:pt x="193" y="3720"/>
                      <a:pt x="198" y="3786"/>
                    </a:cubicBezTo>
                    <a:cubicBezTo>
                      <a:pt x="283" y="3782"/>
                      <a:pt x="352" y="3778"/>
                      <a:pt x="421" y="3775"/>
                    </a:cubicBezTo>
                    <a:cubicBezTo>
                      <a:pt x="171" y="3824"/>
                      <a:pt x="106" y="4037"/>
                      <a:pt x="0" y="4210"/>
                    </a:cubicBezTo>
                    <a:cubicBezTo>
                      <a:pt x="127" y="4288"/>
                      <a:pt x="99" y="4126"/>
                      <a:pt x="164" y="4117"/>
                    </a:cubicBezTo>
                    <a:cubicBezTo>
                      <a:pt x="292" y="4214"/>
                      <a:pt x="292" y="4214"/>
                      <a:pt x="424" y="4207"/>
                    </a:cubicBezTo>
                    <a:cubicBezTo>
                      <a:pt x="433" y="4163"/>
                      <a:pt x="442" y="4116"/>
                      <a:pt x="450" y="4064"/>
                    </a:cubicBezTo>
                    <a:cubicBezTo>
                      <a:pt x="598" y="4086"/>
                      <a:pt x="526" y="4204"/>
                      <a:pt x="565" y="4261"/>
                    </a:cubicBezTo>
                    <a:cubicBezTo>
                      <a:pt x="607" y="4324"/>
                      <a:pt x="677" y="4374"/>
                      <a:pt x="734" y="4429"/>
                    </a:cubicBezTo>
                    <a:close/>
                    <a:moveTo>
                      <a:pt x="1663" y="4091"/>
                    </a:moveTo>
                    <a:cubicBezTo>
                      <a:pt x="1465" y="4058"/>
                      <a:pt x="1442" y="4025"/>
                      <a:pt x="1485" y="3803"/>
                    </a:cubicBezTo>
                    <a:cubicBezTo>
                      <a:pt x="1576" y="3888"/>
                      <a:pt x="1709" y="3929"/>
                      <a:pt x="1663" y="4091"/>
                    </a:cubicBezTo>
                    <a:close/>
                    <a:moveTo>
                      <a:pt x="3610" y="1939"/>
                    </a:moveTo>
                    <a:cubicBezTo>
                      <a:pt x="3691" y="1943"/>
                      <a:pt x="3804" y="1879"/>
                      <a:pt x="3823" y="2017"/>
                    </a:cubicBezTo>
                    <a:cubicBezTo>
                      <a:pt x="3837" y="2124"/>
                      <a:pt x="3761" y="2173"/>
                      <a:pt x="3651" y="2166"/>
                    </a:cubicBezTo>
                    <a:cubicBezTo>
                      <a:pt x="3638" y="2092"/>
                      <a:pt x="3625" y="2020"/>
                      <a:pt x="3610" y="1939"/>
                    </a:cubicBezTo>
                    <a:close/>
                    <a:moveTo>
                      <a:pt x="6018" y="1218"/>
                    </a:moveTo>
                    <a:cubicBezTo>
                      <a:pt x="5981" y="1366"/>
                      <a:pt x="5913" y="1275"/>
                      <a:pt x="5847" y="1240"/>
                    </a:cubicBezTo>
                    <a:cubicBezTo>
                      <a:pt x="5861" y="1179"/>
                      <a:pt x="5874" y="1124"/>
                      <a:pt x="5889" y="1052"/>
                    </a:cubicBezTo>
                    <a:cubicBezTo>
                      <a:pt x="5938" y="1115"/>
                      <a:pt x="5977" y="1165"/>
                      <a:pt x="6018" y="1218"/>
                    </a:cubicBezTo>
                    <a:close/>
                    <a:moveTo>
                      <a:pt x="1273" y="4001"/>
                    </a:moveTo>
                    <a:cubicBezTo>
                      <a:pt x="1289" y="3997"/>
                      <a:pt x="1321" y="4062"/>
                      <a:pt x="1344" y="4095"/>
                    </a:cubicBezTo>
                    <a:cubicBezTo>
                      <a:pt x="1304" y="4121"/>
                      <a:pt x="1267" y="4158"/>
                      <a:pt x="1225" y="4169"/>
                    </a:cubicBezTo>
                    <a:cubicBezTo>
                      <a:pt x="1195" y="4176"/>
                      <a:pt x="1158" y="4145"/>
                      <a:pt x="1091" y="4115"/>
                    </a:cubicBezTo>
                    <a:cubicBezTo>
                      <a:pt x="1192" y="4048"/>
                      <a:pt x="1230" y="4011"/>
                      <a:pt x="1273" y="4001"/>
                    </a:cubicBezTo>
                    <a:close/>
                    <a:moveTo>
                      <a:pt x="2445" y="3427"/>
                    </a:moveTo>
                    <a:cubicBezTo>
                      <a:pt x="2560" y="3450"/>
                      <a:pt x="2560" y="3450"/>
                      <a:pt x="2511" y="3690"/>
                    </a:cubicBezTo>
                    <a:cubicBezTo>
                      <a:pt x="2484" y="3582"/>
                      <a:pt x="2466" y="3507"/>
                      <a:pt x="2445" y="3427"/>
                    </a:cubicBezTo>
                    <a:close/>
                    <a:moveTo>
                      <a:pt x="4225" y="1697"/>
                    </a:moveTo>
                    <a:cubicBezTo>
                      <a:pt x="4241" y="1709"/>
                      <a:pt x="4257" y="1719"/>
                      <a:pt x="4273" y="1731"/>
                    </a:cubicBezTo>
                    <a:cubicBezTo>
                      <a:pt x="4232" y="1797"/>
                      <a:pt x="4190" y="1865"/>
                      <a:pt x="4148" y="1932"/>
                    </a:cubicBezTo>
                    <a:cubicBezTo>
                      <a:pt x="4126" y="1915"/>
                      <a:pt x="4106" y="1896"/>
                      <a:pt x="4084" y="1881"/>
                    </a:cubicBezTo>
                    <a:cubicBezTo>
                      <a:pt x="4132" y="1819"/>
                      <a:pt x="4179" y="1759"/>
                      <a:pt x="4225" y="1697"/>
                    </a:cubicBezTo>
                    <a:close/>
                    <a:moveTo>
                      <a:pt x="3490" y="2084"/>
                    </a:moveTo>
                    <a:cubicBezTo>
                      <a:pt x="3508" y="2144"/>
                      <a:pt x="3565" y="2209"/>
                      <a:pt x="3476" y="2260"/>
                    </a:cubicBezTo>
                    <a:cubicBezTo>
                      <a:pt x="3464" y="2266"/>
                      <a:pt x="3425" y="2255"/>
                      <a:pt x="3418" y="2240"/>
                    </a:cubicBezTo>
                    <a:cubicBezTo>
                      <a:pt x="3376" y="2168"/>
                      <a:pt x="3401" y="2114"/>
                      <a:pt x="3467" y="2074"/>
                    </a:cubicBezTo>
                    <a:cubicBezTo>
                      <a:pt x="3476" y="2078"/>
                      <a:pt x="3488" y="2079"/>
                      <a:pt x="3490" y="2084"/>
                    </a:cubicBezTo>
                    <a:close/>
                    <a:moveTo>
                      <a:pt x="572" y="4038"/>
                    </a:moveTo>
                    <a:cubicBezTo>
                      <a:pt x="578" y="3950"/>
                      <a:pt x="581" y="3887"/>
                      <a:pt x="585" y="3823"/>
                    </a:cubicBezTo>
                    <a:cubicBezTo>
                      <a:pt x="605" y="3822"/>
                      <a:pt x="626" y="3822"/>
                      <a:pt x="645" y="3820"/>
                    </a:cubicBezTo>
                    <a:cubicBezTo>
                      <a:pt x="647" y="3890"/>
                      <a:pt x="710" y="3965"/>
                      <a:pt x="572" y="4038"/>
                    </a:cubicBezTo>
                    <a:close/>
                    <a:moveTo>
                      <a:pt x="3615" y="3115"/>
                    </a:moveTo>
                    <a:cubicBezTo>
                      <a:pt x="3575" y="3110"/>
                      <a:pt x="3545" y="3106"/>
                      <a:pt x="3511" y="3103"/>
                    </a:cubicBezTo>
                    <a:cubicBezTo>
                      <a:pt x="3537" y="3051"/>
                      <a:pt x="3559" y="3005"/>
                      <a:pt x="3580" y="2958"/>
                    </a:cubicBezTo>
                    <a:cubicBezTo>
                      <a:pt x="3592" y="2959"/>
                      <a:pt x="3602" y="2960"/>
                      <a:pt x="3615" y="2961"/>
                    </a:cubicBezTo>
                    <a:close/>
                    <a:moveTo>
                      <a:pt x="6337" y="845"/>
                    </a:moveTo>
                    <a:cubicBezTo>
                      <a:pt x="6382" y="822"/>
                      <a:pt x="6405" y="801"/>
                      <a:pt x="6415" y="807"/>
                    </a:cubicBezTo>
                    <a:cubicBezTo>
                      <a:pt x="6459" y="832"/>
                      <a:pt x="6499" y="864"/>
                      <a:pt x="6541" y="894"/>
                    </a:cubicBezTo>
                    <a:cubicBezTo>
                      <a:pt x="6530" y="907"/>
                      <a:pt x="6520" y="918"/>
                      <a:pt x="6509" y="932"/>
                    </a:cubicBezTo>
                    <a:cubicBezTo>
                      <a:pt x="6460" y="906"/>
                      <a:pt x="6410" y="881"/>
                      <a:pt x="6337" y="845"/>
                    </a:cubicBezTo>
                    <a:close/>
                    <a:moveTo>
                      <a:pt x="4886" y="964"/>
                    </a:moveTo>
                    <a:cubicBezTo>
                      <a:pt x="4886" y="977"/>
                      <a:pt x="4887" y="989"/>
                      <a:pt x="4887" y="1001"/>
                    </a:cubicBezTo>
                    <a:lnTo>
                      <a:pt x="4737" y="1001"/>
                    </a:lnTo>
                    <a:lnTo>
                      <a:pt x="4737" y="964"/>
                    </a:lnTo>
                    <a:cubicBezTo>
                      <a:pt x="4785" y="963"/>
                      <a:pt x="4836" y="963"/>
                      <a:pt x="4886" y="964"/>
                    </a:cubicBezTo>
                    <a:close/>
                    <a:moveTo>
                      <a:pt x="3281" y="2340"/>
                    </a:moveTo>
                    <a:cubicBezTo>
                      <a:pt x="3267" y="2340"/>
                      <a:pt x="3242" y="2342"/>
                      <a:pt x="3242" y="2340"/>
                    </a:cubicBezTo>
                    <a:cubicBezTo>
                      <a:pt x="3237" y="2307"/>
                      <a:pt x="3236" y="2272"/>
                      <a:pt x="3232" y="2236"/>
                    </a:cubicBezTo>
                    <a:lnTo>
                      <a:pt x="3275" y="2236"/>
                    </a:lnTo>
                    <a:cubicBezTo>
                      <a:pt x="3277" y="2272"/>
                      <a:pt x="3279" y="2307"/>
                      <a:pt x="3281" y="2340"/>
                    </a:cubicBezTo>
                    <a:close/>
                    <a:moveTo>
                      <a:pt x="4274" y="2219"/>
                    </a:moveTo>
                    <a:cubicBezTo>
                      <a:pt x="4288" y="2217"/>
                      <a:pt x="4321" y="2255"/>
                      <a:pt x="4320" y="2272"/>
                    </a:cubicBezTo>
                    <a:cubicBezTo>
                      <a:pt x="4319" y="2292"/>
                      <a:pt x="4290" y="2327"/>
                      <a:pt x="4272" y="2328"/>
                    </a:cubicBezTo>
                    <a:cubicBezTo>
                      <a:pt x="4253" y="2329"/>
                      <a:pt x="4231" y="2299"/>
                      <a:pt x="4200" y="2277"/>
                    </a:cubicBezTo>
                    <a:cubicBezTo>
                      <a:pt x="4231" y="2250"/>
                      <a:pt x="4251" y="2224"/>
                      <a:pt x="4274" y="2219"/>
                    </a:cubicBezTo>
                    <a:close/>
                    <a:moveTo>
                      <a:pt x="5464" y="1541"/>
                    </a:moveTo>
                    <a:cubicBezTo>
                      <a:pt x="5471" y="1530"/>
                      <a:pt x="5476" y="1517"/>
                      <a:pt x="5481" y="1507"/>
                    </a:cubicBezTo>
                    <a:cubicBezTo>
                      <a:pt x="5527" y="1531"/>
                      <a:pt x="5574" y="1554"/>
                      <a:pt x="5618" y="1578"/>
                    </a:cubicBezTo>
                    <a:cubicBezTo>
                      <a:pt x="5611" y="1590"/>
                      <a:pt x="5605" y="1605"/>
                      <a:pt x="5597" y="1618"/>
                    </a:cubicBezTo>
                    <a:cubicBezTo>
                      <a:pt x="5553" y="1592"/>
                      <a:pt x="5508" y="1566"/>
                      <a:pt x="5464" y="1541"/>
                    </a:cubicBezTo>
                    <a:close/>
                    <a:moveTo>
                      <a:pt x="2778" y="2269"/>
                    </a:moveTo>
                    <a:cubicBezTo>
                      <a:pt x="2760" y="2259"/>
                      <a:pt x="2726" y="2243"/>
                      <a:pt x="2727" y="2239"/>
                    </a:cubicBezTo>
                    <a:cubicBezTo>
                      <a:pt x="2741" y="2204"/>
                      <a:pt x="2757" y="2171"/>
                      <a:pt x="2774" y="2137"/>
                    </a:cubicBezTo>
                    <a:cubicBezTo>
                      <a:pt x="2790" y="2145"/>
                      <a:pt x="2807" y="2152"/>
                      <a:pt x="2823" y="2158"/>
                    </a:cubicBezTo>
                    <a:cubicBezTo>
                      <a:pt x="2808" y="2197"/>
                      <a:pt x="2794" y="2233"/>
                      <a:pt x="2778" y="2269"/>
                    </a:cubicBezTo>
                    <a:close/>
                    <a:moveTo>
                      <a:pt x="4339" y="2467"/>
                    </a:moveTo>
                    <a:cubicBezTo>
                      <a:pt x="4335" y="2468"/>
                      <a:pt x="4324" y="2431"/>
                      <a:pt x="4316" y="2412"/>
                    </a:cubicBezTo>
                    <a:cubicBezTo>
                      <a:pt x="4349" y="2405"/>
                      <a:pt x="4381" y="2398"/>
                      <a:pt x="4413" y="2390"/>
                    </a:cubicBezTo>
                    <a:cubicBezTo>
                      <a:pt x="4419" y="2407"/>
                      <a:pt x="4424" y="2424"/>
                      <a:pt x="4431" y="2440"/>
                    </a:cubicBezTo>
                    <a:cubicBezTo>
                      <a:pt x="4399" y="2450"/>
                      <a:pt x="4370" y="2463"/>
                      <a:pt x="4339" y="2467"/>
                    </a:cubicBezTo>
                    <a:close/>
                    <a:moveTo>
                      <a:pt x="3038" y="2653"/>
                    </a:moveTo>
                    <a:lnTo>
                      <a:pt x="2995" y="2677"/>
                    </a:lnTo>
                    <a:cubicBezTo>
                      <a:pt x="2977" y="2642"/>
                      <a:pt x="2962" y="2610"/>
                      <a:pt x="2945" y="2576"/>
                    </a:cubicBezTo>
                    <a:cubicBezTo>
                      <a:pt x="2955" y="2571"/>
                      <a:pt x="2967" y="2564"/>
                      <a:pt x="2977" y="2558"/>
                    </a:cubicBezTo>
                    <a:cubicBezTo>
                      <a:pt x="2997" y="2590"/>
                      <a:pt x="3018" y="2622"/>
                      <a:pt x="3038" y="2653"/>
                    </a:cubicBezTo>
                    <a:close/>
                    <a:moveTo>
                      <a:pt x="3493" y="2943"/>
                    </a:moveTo>
                    <a:cubicBezTo>
                      <a:pt x="3445" y="2896"/>
                      <a:pt x="3412" y="2863"/>
                      <a:pt x="3366" y="2822"/>
                    </a:cubicBezTo>
                    <a:cubicBezTo>
                      <a:pt x="3498" y="2766"/>
                      <a:pt x="3519" y="2813"/>
                      <a:pt x="3493" y="2943"/>
                    </a:cubicBezTo>
                    <a:close/>
                    <a:moveTo>
                      <a:pt x="5482" y="980"/>
                    </a:moveTo>
                    <a:cubicBezTo>
                      <a:pt x="5481" y="983"/>
                      <a:pt x="5459" y="970"/>
                      <a:pt x="5447" y="967"/>
                    </a:cubicBezTo>
                    <a:cubicBezTo>
                      <a:pt x="5460" y="932"/>
                      <a:pt x="5475" y="896"/>
                      <a:pt x="5488" y="861"/>
                    </a:cubicBezTo>
                    <a:cubicBezTo>
                      <a:pt x="5506" y="870"/>
                      <a:pt x="5523" y="881"/>
                      <a:pt x="5539" y="890"/>
                    </a:cubicBezTo>
                    <a:cubicBezTo>
                      <a:pt x="5519" y="921"/>
                      <a:pt x="5502" y="951"/>
                      <a:pt x="5482" y="980"/>
                    </a:cubicBezTo>
                    <a:close/>
                    <a:moveTo>
                      <a:pt x="6275" y="952"/>
                    </a:moveTo>
                    <a:cubicBezTo>
                      <a:pt x="6283" y="946"/>
                      <a:pt x="6293" y="939"/>
                      <a:pt x="6300" y="933"/>
                    </a:cubicBezTo>
                    <a:cubicBezTo>
                      <a:pt x="6319" y="951"/>
                      <a:pt x="6341" y="969"/>
                      <a:pt x="6353" y="991"/>
                    </a:cubicBezTo>
                    <a:cubicBezTo>
                      <a:pt x="6366" y="1010"/>
                      <a:pt x="6366" y="1036"/>
                      <a:pt x="6371" y="1057"/>
                    </a:cubicBezTo>
                    <a:cubicBezTo>
                      <a:pt x="6358" y="1060"/>
                      <a:pt x="6346" y="1066"/>
                      <a:pt x="6334" y="1069"/>
                    </a:cubicBezTo>
                    <a:cubicBezTo>
                      <a:pt x="6313" y="1031"/>
                      <a:pt x="6295" y="991"/>
                      <a:pt x="6275" y="952"/>
                    </a:cubicBezTo>
                    <a:close/>
                    <a:moveTo>
                      <a:pt x="5004" y="1296"/>
                    </a:moveTo>
                    <a:cubicBezTo>
                      <a:pt x="4997" y="1286"/>
                      <a:pt x="4991" y="1275"/>
                      <a:pt x="4986" y="1266"/>
                    </a:cubicBezTo>
                    <a:cubicBezTo>
                      <a:pt x="5018" y="1246"/>
                      <a:pt x="5053" y="1227"/>
                      <a:pt x="5085" y="1208"/>
                    </a:cubicBezTo>
                    <a:cubicBezTo>
                      <a:pt x="5090" y="1217"/>
                      <a:pt x="5096" y="1225"/>
                      <a:pt x="5102" y="1235"/>
                    </a:cubicBezTo>
                    <a:cubicBezTo>
                      <a:pt x="5069" y="1256"/>
                      <a:pt x="5037" y="1275"/>
                      <a:pt x="5004" y="1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6275066" y="5626910"/>
                <a:ext cx="268187" cy="193557"/>
              </a:xfrm>
              <a:custGeom>
                <a:rect b="b" l="l" r="r" t="t"/>
                <a:pathLst>
                  <a:path extrusionOk="0" h="4575" w="6339">
                    <a:moveTo>
                      <a:pt x="1" y="3783"/>
                    </a:moveTo>
                    <a:cubicBezTo>
                      <a:pt x="54" y="3741"/>
                      <a:pt x="118" y="3688"/>
                      <a:pt x="190" y="3632"/>
                    </a:cubicBezTo>
                    <a:cubicBezTo>
                      <a:pt x="139" y="3589"/>
                      <a:pt x="110" y="3562"/>
                      <a:pt x="74" y="3531"/>
                    </a:cubicBezTo>
                    <a:cubicBezTo>
                      <a:pt x="128" y="3512"/>
                      <a:pt x="206" y="3504"/>
                      <a:pt x="209" y="3483"/>
                    </a:cubicBezTo>
                    <a:cubicBezTo>
                      <a:pt x="231" y="3348"/>
                      <a:pt x="336" y="3376"/>
                      <a:pt x="436" y="3360"/>
                    </a:cubicBezTo>
                    <a:cubicBezTo>
                      <a:pt x="397" y="3282"/>
                      <a:pt x="361" y="3212"/>
                      <a:pt x="323" y="3137"/>
                    </a:cubicBezTo>
                    <a:cubicBezTo>
                      <a:pt x="401" y="3103"/>
                      <a:pt x="479" y="3068"/>
                      <a:pt x="557" y="3035"/>
                    </a:cubicBezTo>
                    <a:cubicBezTo>
                      <a:pt x="606" y="3088"/>
                      <a:pt x="659" y="3146"/>
                      <a:pt x="719" y="3213"/>
                    </a:cubicBezTo>
                    <a:cubicBezTo>
                      <a:pt x="856" y="3063"/>
                      <a:pt x="752" y="2990"/>
                      <a:pt x="677" y="2912"/>
                    </a:cubicBezTo>
                    <a:cubicBezTo>
                      <a:pt x="812" y="2814"/>
                      <a:pt x="831" y="2979"/>
                      <a:pt x="900" y="3021"/>
                    </a:cubicBezTo>
                    <a:cubicBezTo>
                      <a:pt x="983" y="2953"/>
                      <a:pt x="1086" y="2923"/>
                      <a:pt x="1078" y="2783"/>
                    </a:cubicBezTo>
                    <a:cubicBezTo>
                      <a:pt x="1075" y="2713"/>
                      <a:pt x="1327" y="2655"/>
                      <a:pt x="1450" y="2688"/>
                    </a:cubicBezTo>
                    <a:cubicBezTo>
                      <a:pt x="1521" y="2708"/>
                      <a:pt x="1591" y="2729"/>
                      <a:pt x="1658" y="2750"/>
                    </a:cubicBezTo>
                    <a:cubicBezTo>
                      <a:pt x="1781" y="2609"/>
                      <a:pt x="1664" y="2517"/>
                      <a:pt x="1616" y="2418"/>
                    </a:cubicBezTo>
                    <a:cubicBezTo>
                      <a:pt x="1689" y="2363"/>
                      <a:pt x="1840" y="2380"/>
                      <a:pt x="1746" y="2202"/>
                    </a:cubicBezTo>
                    <a:cubicBezTo>
                      <a:pt x="1833" y="2223"/>
                      <a:pt x="1882" y="2234"/>
                      <a:pt x="1955" y="2251"/>
                    </a:cubicBezTo>
                    <a:cubicBezTo>
                      <a:pt x="1971" y="2214"/>
                      <a:pt x="1997" y="2156"/>
                      <a:pt x="2020" y="2104"/>
                    </a:cubicBezTo>
                    <a:cubicBezTo>
                      <a:pt x="1955" y="2072"/>
                      <a:pt x="1920" y="1996"/>
                      <a:pt x="2029" y="1892"/>
                    </a:cubicBezTo>
                    <a:cubicBezTo>
                      <a:pt x="2074" y="1906"/>
                      <a:pt x="2122" y="1923"/>
                      <a:pt x="2174" y="1941"/>
                    </a:cubicBezTo>
                    <a:cubicBezTo>
                      <a:pt x="2178" y="1993"/>
                      <a:pt x="2181" y="2040"/>
                      <a:pt x="2186" y="2090"/>
                    </a:cubicBezTo>
                    <a:cubicBezTo>
                      <a:pt x="2358" y="2029"/>
                      <a:pt x="2369" y="1884"/>
                      <a:pt x="2397" y="1712"/>
                    </a:cubicBezTo>
                    <a:cubicBezTo>
                      <a:pt x="2460" y="1751"/>
                      <a:pt x="2503" y="1777"/>
                      <a:pt x="2546" y="1805"/>
                    </a:cubicBezTo>
                    <a:lnTo>
                      <a:pt x="2546" y="1810"/>
                    </a:lnTo>
                    <a:cubicBezTo>
                      <a:pt x="2451" y="1849"/>
                      <a:pt x="2451" y="1850"/>
                      <a:pt x="2488" y="1951"/>
                    </a:cubicBezTo>
                    <a:cubicBezTo>
                      <a:pt x="2566" y="1926"/>
                      <a:pt x="2555" y="1869"/>
                      <a:pt x="2546" y="1810"/>
                    </a:cubicBezTo>
                    <a:cubicBezTo>
                      <a:pt x="2548" y="1808"/>
                      <a:pt x="2549" y="1808"/>
                      <a:pt x="2551" y="1808"/>
                    </a:cubicBezTo>
                    <a:cubicBezTo>
                      <a:pt x="2550" y="1807"/>
                      <a:pt x="2548" y="1806"/>
                      <a:pt x="2546" y="1806"/>
                    </a:cubicBezTo>
                    <a:lnTo>
                      <a:pt x="2546" y="1805"/>
                    </a:lnTo>
                    <a:cubicBezTo>
                      <a:pt x="2645" y="1706"/>
                      <a:pt x="2742" y="1608"/>
                      <a:pt x="2904" y="1631"/>
                    </a:cubicBezTo>
                    <a:cubicBezTo>
                      <a:pt x="2931" y="1635"/>
                      <a:pt x="2962" y="1608"/>
                      <a:pt x="3018" y="1582"/>
                    </a:cubicBezTo>
                    <a:cubicBezTo>
                      <a:pt x="2873" y="1555"/>
                      <a:pt x="2763" y="1535"/>
                      <a:pt x="2643" y="1513"/>
                    </a:cubicBezTo>
                    <a:cubicBezTo>
                      <a:pt x="2702" y="1357"/>
                      <a:pt x="2780" y="1522"/>
                      <a:pt x="2852" y="1452"/>
                    </a:cubicBezTo>
                    <a:cubicBezTo>
                      <a:pt x="2858" y="1425"/>
                      <a:pt x="2867" y="1370"/>
                      <a:pt x="2874" y="1326"/>
                    </a:cubicBezTo>
                    <a:cubicBezTo>
                      <a:pt x="2986" y="1298"/>
                      <a:pt x="3085" y="1274"/>
                      <a:pt x="3200" y="1246"/>
                    </a:cubicBezTo>
                    <a:cubicBezTo>
                      <a:pt x="3208" y="1296"/>
                      <a:pt x="3218" y="1360"/>
                      <a:pt x="3229" y="1427"/>
                    </a:cubicBezTo>
                    <a:cubicBezTo>
                      <a:pt x="3239" y="1428"/>
                      <a:pt x="3252" y="1430"/>
                      <a:pt x="3262" y="1432"/>
                    </a:cubicBezTo>
                    <a:cubicBezTo>
                      <a:pt x="3299" y="1332"/>
                      <a:pt x="3338" y="1230"/>
                      <a:pt x="3379" y="1123"/>
                    </a:cubicBezTo>
                    <a:cubicBezTo>
                      <a:pt x="3477" y="1172"/>
                      <a:pt x="3539" y="1284"/>
                      <a:pt x="3658" y="1208"/>
                    </a:cubicBezTo>
                    <a:cubicBezTo>
                      <a:pt x="3661" y="1139"/>
                      <a:pt x="3665" y="1066"/>
                      <a:pt x="3669" y="984"/>
                    </a:cubicBezTo>
                    <a:cubicBezTo>
                      <a:pt x="3747" y="973"/>
                      <a:pt x="3868" y="989"/>
                      <a:pt x="3811" y="841"/>
                    </a:cubicBezTo>
                    <a:cubicBezTo>
                      <a:pt x="3916" y="765"/>
                      <a:pt x="4023" y="690"/>
                      <a:pt x="4143" y="603"/>
                    </a:cubicBezTo>
                    <a:cubicBezTo>
                      <a:pt x="4135" y="582"/>
                      <a:pt x="4116" y="535"/>
                      <a:pt x="4086" y="457"/>
                    </a:cubicBezTo>
                    <a:cubicBezTo>
                      <a:pt x="4198" y="388"/>
                      <a:pt x="4314" y="315"/>
                      <a:pt x="4440" y="235"/>
                    </a:cubicBezTo>
                    <a:cubicBezTo>
                      <a:pt x="4451" y="306"/>
                      <a:pt x="4458" y="354"/>
                      <a:pt x="4466" y="402"/>
                    </a:cubicBezTo>
                    <a:lnTo>
                      <a:pt x="4505" y="402"/>
                    </a:lnTo>
                    <a:cubicBezTo>
                      <a:pt x="4510" y="363"/>
                      <a:pt x="4505" y="316"/>
                      <a:pt x="4526" y="289"/>
                    </a:cubicBezTo>
                    <a:cubicBezTo>
                      <a:pt x="4549" y="260"/>
                      <a:pt x="4597" y="232"/>
                      <a:pt x="4632" y="235"/>
                    </a:cubicBezTo>
                    <a:cubicBezTo>
                      <a:pt x="4785" y="245"/>
                      <a:pt x="4947" y="195"/>
                      <a:pt x="5051" y="86"/>
                    </a:cubicBezTo>
                    <a:cubicBezTo>
                      <a:pt x="5236" y="185"/>
                      <a:pt x="5382" y="1"/>
                      <a:pt x="5586" y="13"/>
                    </a:cubicBezTo>
                    <a:cubicBezTo>
                      <a:pt x="5580" y="82"/>
                      <a:pt x="5573" y="150"/>
                      <a:pt x="5565" y="237"/>
                    </a:cubicBezTo>
                    <a:cubicBezTo>
                      <a:pt x="5750" y="223"/>
                      <a:pt x="5899" y="55"/>
                      <a:pt x="6122" y="62"/>
                    </a:cubicBezTo>
                    <a:cubicBezTo>
                      <a:pt x="5903" y="291"/>
                      <a:pt x="5900" y="296"/>
                      <a:pt x="5869" y="483"/>
                    </a:cubicBezTo>
                    <a:cubicBezTo>
                      <a:pt x="5982" y="417"/>
                      <a:pt x="6077" y="362"/>
                      <a:pt x="6182" y="301"/>
                    </a:cubicBezTo>
                    <a:cubicBezTo>
                      <a:pt x="6240" y="423"/>
                      <a:pt x="6287" y="526"/>
                      <a:pt x="6339" y="635"/>
                    </a:cubicBezTo>
                    <a:cubicBezTo>
                      <a:pt x="6180" y="703"/>
                      <a:pt x="6181" y="880"/>
                      <a:pt x="6077" y="1011"/>
                    </a:cubicBezTo>
                    <a:cubicBezTo>
                      <a:pt x="6030" y="1015"/>
                      <a:pt x="5961" y="1021"/>
                      <a:pt x="5854" y="1029"/>
                    </a:cubicBezTo>
                    <a:cubicBezTo>
                      <a:pt x="5912" y="1095"/>
                      <a:pt x="5947" y="1135"/>
                      <a:pt x="5987" y="1181"/>
                    </a:cubicBezTo>
                    <a:cubicBezTo>
                      <a:pt x="5822" y="1295"/>
                      <a:pt x="5670" y="1138"/>
                      <a:pt x="5486" y="1147"/>
                    </a:cubicBezTo>
                    <a:cubicBezTo>
                      <a:pt x="5530" y="1265"/>
                      <a:pt x="5662" y="1352"/>
                      <a:pt x="5535" y="1470"/>
                    </a:cubicBezTo>
                    <a:cubicBezTo>
                      <a:pt x="5497" y="1434"/>
                      <a:pt x="5456" y="1398"/>
                      <a:pt x="5393" y="1342"/>
                    </a:cubicBezTo>
                    <a:cubicBezTo>
                      <a:pt x="5372" y="1485"/>
                      <a:pt x="5195" y="1554"/>
                      <a:pt x="5370" y="1756"/>
                    </a:cubicBezTo>
                    <a:cubicBezTo>
                      <a:pt x="5052" y="1620"/>
                      <a:pt x="4903" y="1801"/>
                      <a:pt x="4722" y="1947"/>
                    </a:cubicBezTo>
                    <a:cubicBezTo>
                      <a:pt x="4755" y="2005"/>
                      <a:pt x="4791" y="2067"/>
                      <a:pt x="4840" y="2151"/>
                    </a:cubicBezTo>
                    <a:cubicBezTo>
                      <a:pt x="4764" y="2163"/>
                      <a:pt x="4708" y="2171"/>
                      <a:pt x="4644" y="2180"/>
                    </a:cubicBezTo>
                    <a:cubicBezTo>
                      <a:pt x="4613" y="2120"/>
                      <a:pt x="4583" y="2060"/>
                      <a:pt x="4547" y="1989"/>
                    </a:cubicBezTo>
                    <a:cubicBezTo>
                      <a:pt x="4504" y="2050"/>
                      <a:pt x="4467" y="2102"/>
                      <a:pt x="4432" y="2152"/>
                    </a:cubicBezTo>
                    <a:cubicBezTo>
                      <a:pt x="4476" y="2209"/>
                      <a:pt x="4517" y="2266"/>
                      <a:pt x="4573" y="2342"/>
                    </a:cubicBezTo>
                    <a:cubicBezTo>
                      <a:pt x="4493" y="2358"/>
                      <a:pt x="4445" y="2370"/>
                      <a:pt x="4395" y="2380"/>
                    </a:cubicBezTo>
                    <a:cubicBezTo>
                      <a:pt x="4384" y="2337"/>
                      <a:pt x="4377" y="2297"/>
                      <a:pt x="4364" y="2249"/>
                    </a:cubicBezTo>
                    <a:cubicBezTo>
                      <a:pt x="4259" y="2375"/>
                      <a:pt x="4165" y="2488"/>
                      <a:pt x="4059" y="2615"/>
                    </a:cubicBezTo>
                    <a:cubicBezTo>
                      <a:pt x="4029" y="2564"/>
                      <a:pt x="4007" y="2525"/>
                      <a:pt x="3984" y="2486"/>
                    </a:cubicBezTo>
                    <a:cubicBezTo>
                      <a:pt x="3906" y="2484"/>
                      <a:pt x="3815" y="2663"/>
                      <a:pt x="3820" y="2823"/>
                    </a:cubicBezTo>
                    <a:cubicBezTo>
                      <a:pt x="3769" y="2821"/>
                      <a:pt x="3718" y="2812"/>
                      <a:pt x="3669" y="2816"/>
                    </a:cubicBezTo>
                    <a:cubicBezTo>
                      <a:pt x="3625" y="2818"/>
                      <a:pt x="3581" y="2834"/>
                      <a:pt x="3531" y="2845"/>
                    </a:cubicBezTo>
                    <a:cubicBezTo>
                      <a:pt x="3472" y="2913"/>
                      <a:pt x="3437" y="2992"/>
                      <a:pt x="3496" y="3089"/>
                    </a:cubicBezTo>
                    <a:cubicBezTo>
                      <a:pt x="3388" y="3158"/>
                      <a:pt x="3300" y="3068"/>
                      <a:pt x="3208" y="3072"/>
                    </a:cubicBezTo>
                    <a:cubicBezTo>
                      <a:pt x="3122" y="3166"/>
                      <a:pt x="3122" y="3166"/>
                      <a:pt x="3171" y="3312"/>
                    </a:cubicBezTo>
                    <a:cubicBezTo>
                      <a:pt x="3025" y="3364"/>
                      <a:pt x="3002" y="3329"/>
                      <a:pt x="3027" y="3074"/>
                    </a:cubicBezTo>
                    <a:cubicBezTo>
                      <a:pt x="2900" y="3213"/>
                      <a:pt x="2783" y="3344"/>
                      <a:pt x="2664" y="3474"/>
                    </a:cubicBezTo>
                    <a:cubicBezTo>
                      <a:pt x="2673" y="3521"/>
                      <a:pt x="2686" y="3584"/>
                      <a:pt x="2706" y="3683"/>
                    </a:cubicBezTo>
                    <a:cubicBezTo>
                      <a:pt x="2601" y="3645"/>
                      <a:pt x="2540" y="3623"/>
                      <a:pt x="2454" y="3590"/>
                    </a:cubicBezTo>
                    <a:cubicBezTo>
                      <a:pt x="2468" y="3653"/>
                      <a:pt x="2480" y="3697"/>
                      <a:pt x="2493" y="3754"/>
                    </a:cubicBezTo>
                    <a:cubicBezTo>
                      <a:pt x="2419" y="3774"/>
                      <a:pt x="2343" y="3796"/>
                      <a:pt x="2268" y="3817"/>
                    </a:cubicBezTo>
                    <a:lnTo>
                      <a:pt x="2268" y="3813"/>
                    </a:lnTo>
                    <a:lnTo>
                      <a:pt x="2260" y="3813"/>
                    </a:lnTo>
                    <a:cubicBezTo>
                      <a:pt x="2196" y="3702"/>
                      <a:pt x="2195" y="3703"/>
                      <a:pt x="2102" y="3813"/>
                    </a:cubicBezTo>
                    <a:lnTo>
                      <a:pt x="2260" y="3813"/>
                    </a:lnTo>
                    <a:lnTo>
                      <a:pt x="2263" y="3818"/>
                    </a:lnTo>
                    <a:cubicBezTo>
                      <a:pt x="2264" y="3818"/>
                      <a:pt x="2265" y="3817"/>
                      <a:pt x="2267" y="3817"/>
                    </a:cubicBezTo>
                    <a:cubicBezTo>
                      <a:pt x="2262" y="3864"/>
                      <a:pt x="2272" y="3910"/>
                      <a:pt x="2197" y="3933"/>
                    </a:cubicBezTo>
                    <a:cubicBezTo>
                      <a:pt x="2105" y="3963"/>
                      <a:pt x="2012" y="4012"/>
                      <a:pt x="1999" y="4137"/>
                    </a:cubicBezTo>
                    <a:cubicBezTo>
                      <a:pt x="1902" y="4113"/>
                      <a:pt x="1830" y="4093"/>
                      <a:pt x="1757" y="4075"/>
                    </a:cubicBezTo>
                    <a:cubicBezTo>
                      <a:pt x="1715" y="4151"/>
                      <a:pt x="1747" y="4244"/>
                      <a:pt x="1596" y="4259"/>
                    </a:cubicBezTo>
                    <a:cubicBezTo>
                      <a:pt x="1460" y="4271"/>
                      <a:pt x="1334" y="4408"/>
                      <a:pt x="1180" y="4444"/>
                    </a:cubicBezTo>
                    <a:cubicBezTo>
                      <a:pt x="1163" y="4574"/>
                      <a:pt x="1077" y="4520"/>
                      <a:pt x="1007" y="4510"/>
                    </a:cubicBezTo>
                    <a:cubicBezTo>
                      <a:pt x="821" y="4484"/>
                      <a:pt x="805" y="4486"/>
                      <a:pt x="675" y="4575"/>
                    </a:cubicBezTo>
                    <a:cubicBezTo>
                      <a:pt x="545" y="4495"/>
                      <a:pt x="413" y="4417"/>
                      <a:pt x="268" y="4330"/>
                    </a:cubicBezTo>
                    <a:cubicBezTo>
                      <a:pt x="334" y="4312"/>
                      <a:pt x="392" y="4293"/>
                      <a:pt x="451" y="4278"/>
                    </a:cubicBezTo>
                    <a:cubicBezTo>
                      <a:pt x="512" y="4462"/>
                      <a:pt x="572" y="4478"/>
                      <a:pt x="727" y="4389"/>
                    </a:cubicBezTo>
                    <a:cubicBezTo>
                      <a:pt x="784" y="4356"/>
                      <a:pt x="867" y="4369"/>
                      <a:pt x="960" y="4359"/>
                    </a:cubicBezTo>
                    <a:cubicBezTo>
                      <a:pt x="869" y="4252"/>
                      <a:pt x="788" y="4135"/>
                      <a:pt x="670" y="4080"/>
                    </a:cubicBezTo>
                    <a:cubicBezTo>
                      <a:pt x="556" y="4028"/>
                      <a:pt x="512" y="3955"/>
                      <a:pt x="481" y="3840"/>
                    </a:cubicBezTo>
                    <a:cubicBezTo>
                      <a:pt x="470" y="3895"/>
                      <a:pt x="456" y="3950"/>
                      <a:pt x="443" y="4010"/>
                    </a:cubicBezTo>
                    <a:cubicBezTo>
                      <a:pt x="507" y="4048"/>
                      <a:pt x="563" y="4083"/>
                      <a:pt x="633" y="4125"/>
                    </a:cubicBezTo>
                    <a:cubicBezTo>
                      <a:pt x="602" y="4168"/>
                      <a:pt x="579" y="4202"/>
                      <a:pt x="550" y="4241"/>
                    </a:cubicBezTo>
                    <a:cubicBezTo>
                      <a:pt x="409" y="4158"/>
                      <a:pt x="379" y="4025"/>
                      <a:pt x="341" y="3889"/>
                    </a:cubicBezTo>
                    <a:cubicBezTo>
                      <a:pt x="214" y="3922"/>
                      <a:pt x="188" y="4147"/>
                      <a:pt x="4" y="4056"/>
                    </a:cubicBezTo>
                    <a:cubicBezTo>
                      <a:pt x="1" y="3968"/>
                      <a:pt x="1" y="3879"/>
                      <a:pt x="1" y="3783"/>
                    </a:cubicBezTo>
                    <a:close/>
                    <a:moveTo>
                      <a:pt x="5457" y="979"/>
                    </a:moveTo>
                    <a:cubicBezTo>
                      <a:pt x="5367" y="886"/>
                      <a:pt x="5367" y="886"/>
                      <a:pt x="5301" y="979"/>
                    </a:cubicBezTo>
                    <a:cubicBezTo>
                      <a:pt x="5349" y="978"/>
                      <a:pt x="5390" y="978"/>
                      <a:pt x="5457" y="979"/>
                    </a:cubicBezTo>
                    <a:close/>
                    <a:moveTo>
                      <a:pt x="5499" y="734"/>
                    </a:moveTo>
                    <a:cubicBezTo>
                      <a:pt x="5650" y="802"/>
                      <a:pt x="5671" y="787"/>
                      <a:pt x="5702" y="574"/>
                    </a:cubicBezTo>
                    <a:cubicBezTo>
                      <a:pt x="5611" y="646"/>
                      <a:pt x="5560" y="685"/>
                      <a:pt x="5499" y="734"/>
                    </a:cubicBezTo>
                    <a:close/>
                    <a:moveTo>
                      <a:pt x="5088" y="504"/>
                    </a:moveTo>
                    <a:cubicBezTo>
                      <a:pt x="5326" y="551"/>
                      <a:pt x="5391" y="370"/>
                      <a:pt x="5531" y="264"/>
                    </a:cubicBezTo>
                    <a:cubicBezTo>
                      <a:pt x="5408" y="253"/>
                      <a:pt x="5349" y="286"/>
                      <a:pt x="5088" y="504"/>
                    </a:cubicBezTo>
                    <a:close/>
                    <a:moveTo>
                      <a:pt x="4755" y="754"/>
                    </a:moveTo>
                    <a:cubicBezTo>
                      <a:pt x="4789" y="813"/>
                      <a:pt x="4810" y="849"/>
                      <a:pt x="4841" y="904"/>
                    </a:cubicBezTo>
                    <a:cubicBezTo>
                      <a:pt x="4890" y="867"/>
                      <a:pt x="4937" y="833"/>
                      <a:pt x="4984" y="800"/>
                    </a:cubicBezTo>
                    <a:cubicBezTo>
                      <a:pt x="4978" y="785"/>
                      <a:pt x="4972" y="770"/>
                      <a:pt x="4965" y="755"/>
                    </a:cubicBezTo>
                    <a:cubicBezTo>
                      <a:pt x="4903" y="754"/>
                      <a:pt x="4840" y="754"/>
                      <a:pt x="4755" y="754"/>
                    </a:cubicBezTo>
                    <a:close/>
                    <a:moveTo>
                      <a:pt x="4911" y="1255"/>
                    </a:moveTo>
                    <a:lnTo>
                      <a:pt x="5054" y="1255"/>
                    </a:lnTo>
                    <a:cubicBezTo>
                      <a:pt x="5016" y="1194"/>
                      <a:pt x="4993" y="1156"/>
                      <a:pt x="4955" y="1094"/>
                    </a:cubicBezTo>
                    <a:cubicBezTo>
                      <a:pt x="4935" y="1170"/>
                      <a:pt x="4925" y="1209"/>
                      <a:pt x="4911" y="1255"/>
                    </a:cubicBezTo>
                    <a:close/>
                    <a:moveTo>
                      <a:pt x="4474" y="964"/>
                    </a:moveTo>
                    <a:cubicBezTo>
                      <a:pt x="4581" y="967"/>
                      <a:pt x="4555" y="1022"/>
                      <a:pt x="4545" y="1089"/>
                    </a:cubicBezTo>
                    <a:cubicBezTo>
                      <a:pt x="4565" y="1008"/>
                      <a:pt x="4744" y="1015"/>
                      <a:pt x="4649" y="865"/>
                    </a:cubicBezTo>
                    <a:cubicBezTo>
                      <a:pt x="4591" y="897"/>
                      <a:pt x="4535" y="930"/>
                      <a:pt x="4474" y="964"/>
                    </a:cubicBezTo>
                    <a:close/>
                    <a:moveTo>
                      <a:pt x="4439" y="1661"/>
                    </a:moveTo>
                    <a:cubicBezTo>
                      <a:pt x="4495" y="1600"/>
                      <a:pt x="4534" y="1556"/>
                      <a:pt x="4585" y="1500"/>
                    </a:cubicBezTo>
                    <a:cubicBezTo>
                      <a:pt x="4390" y="1491"/>
                      <a:pt x="4390" y="1491"/>
                      <a:pt x="4439" y="1661"/>
                    </a:cubicBezTo>
                    <a:close/>
                    <a:moveTo>
                      <a:pt x="4307" y="1899"/>
                    </a:moveTo>
                    <a:cubicBezTo>
                      <a:pt x="4427" y="1792"/>
                      <a:pt x="4368" y="1723"/>
                      <a:pt x="4331" y="1642"/>
                    </a:cubicBezTo>
                    <a:cubicBezTo>
                      <a:pt x="4290" y="1660"/>
                      <a:pt x="4264" y="1672"/>
                      <a:pt x="4236" y="1684"/>
                    </a:cubicBezTo>
                    <a:cubicBezTo>
                      <a:pt x="4258" y="1750"/>
                      <a:pt x="4278" y="1810"/>
                      <a:pt x="4307" y="1899"/>
                    </a:cubicBezTo>
                    <a:close/>
                    <a:moveTo>
                      <a:pt x="4031" y="2115"/>
                    </a:moveTo>
                    <a:cubicBezTo>
                      <a:pt x="4050" y="2113"/>
                      <a:pt x="4069" y="2108"/>
                      <a:pt x="4087" y="2104"/>
                    </a:cubicBezTo>
                    <a:cubicBezTo>
                      <a:pt x="4081" y="2068"/>
                      <a:pt x="4074" y="2032"/>
                      <a:pt x="4066" y="1996"/>
                    </a:cubicBezTo>
                    <a:cubicBezTo>
                      <a:pt x="4048" y="2000"/>
                      <a:pt x="4013" y="2006"/>
                      <a:pt x="4013" y="2009"/>
                    </a:cubicBezTo>
                    <a:cubicBezTo>
                      <a:pt x="4017" y="2045"/>
                      <a:pt x="4025" y="2079"/>
                      <a:pt x="4031" y="2115"/>
                    </a:cubicBezTo>
                    <a:close/>
                    <a:moveTo>
                      <a:pt x="3497" y="1682"/>
                    </a:moveTo>
                    <a:cubicBezTo>
                      <a:pt x="3617" y="1698"/>
                      <a:pt x="3617" y="1698"/>
                      <a:pt x="3700" y="1581"/>
                    </a:cubicBezTo>
                    <a:cubicBezTo>
                      <a:pt x="3607" y="1567"/>
                      <a:pt x="3520" y="1557"/>
                      <a:pt x="3497" y="1682"/>
                    </a:cubicBezTo>
                    <a:close/>
                    <a:moveTo>
                      <a:pt x="3265" y="2557"/>
                    </a:moveTo>
                    <a:cubicBezTo>
                      <a:pt x="3264" y="2536"/>
                      <a:pt x="3236" y="2506"/>
                      <a:pt x="3212" y="2498"/>
                    </a:cubicBezTo>
                    <a:cubicBezTo>
                      <a:pt x="3194" y="2491"/>
                      <a:pt x="3166" y="2512"/>
                      <a:pt x="3119" y="2529"/>
                    </a:cubicBezTo>
                    <a:cubicBezTo>
                      <a:pt x="3164" y="2571"/>
                      <a:pt x="3186" y="2599"/>
                      <a:pt x="3214" y="2614"/>
                    </a:cubicBezTo>
                    <a:cubicBezTo>
                      <a:pt x="3221" y="2618"/>
                      <a:pt x="3267" y="2577"/>
                      <a:pt x="3265" y="2557"/>
                    </a:cubicBezTo>
                    <a:close/>
                    <a:moveTo>
                      <a:pt x="2904" y="2084"/>
                    </a:moveTo>
                    <a:cubicBezTo>
                      <a:pt x="2930" y="2124"/>
                      <a:pt x="2949" y="2153"/>
                      <a:pt x="2977" y="2196"/>
                    </a:cubicBezTo>
                    <a:cubicBezTo>
                      <a:pt x="3039" y="2153"/>
                      <a:pt x="3093" y="2118"/>
                      <a:pt x="3165" y="2069"/>
                    </a:cubicBezTo>
                    <a:cubicBezTo>
                      <a:pt x="3048" y="1985"/>
                      <a:pt x="2979" y="2021"/>
                      <a:pt x="2904" y="2084"/>
                    </a:cubicBezTo>
                    <a:close/>
                    <a:moveTo>
                      <a:pt x="2100" y="2704"/>
                    </a:moveTo>
                    <a:cubicBezTo>
                      <a:pt x="2179" y="2639"/>
                      <a:pt x="2222" y="2600"/>
                      <a:pt x="2265" y="2564"/>
                    </a:cubicBezTo>
                    <a:cubicBezTo>
                      <a:pt x="2259" y="2552"/>
                      <a:pt x="2252" y="2542"/>
                      <a:pt x="2246" y="2530"/>
                    </a:cubicBezTo>
                    <a:cubicBezTo>
                      <a:pt x="2189" y="2535"/>
                      <a:pt x="2132" y="2537"/>
                      <a:pt x="2074" y="2541"/>
                    </a:cubicBezTo>
                    <a:cubicBezTo>
                      <a:pt x="2081" y="2588"/>
                      <a:pt x="2087" y="2623"/>
                      <a:pt x="2100" y="2704"/>
                    </a:cubicBezTo>
                    <a:close/>
                    <a:moveTo>
                      <a:pt x="1841" y="3528"/>
                    </a:moveTo>
                    <a:cubicBezTo>
                      <a:pt x="1829" y="3598"/>
                      <a:pt x="1820" y="3650"/>
                      <a:pt x="1811" y="3703"/>
                    </a:cubicBezTo>
                    <a:cubicBezTo>
                      <a:pt x="1918" y="3634"/>
                      <a:pt x="1918" y="3634"/>
                      <a:pt x="1841" y="3528"/>
                    </a:cubicBezTo>
                    <a:close/>
                    <a:moveTo>
                      <a:pt x="1548" y="3076"/>
                    </a:moveTo>
                    <a:cubicBezTo>
                      <a:pt x="1680" y="3048"/>
                      <a:pt x="1790" y="3026"/>
                      <a:pt x="1915" y="3000"/>
                    </a:cubicBezTo>
                    <a:cubicBezTo>
                      <a:pt x="1893" y="2944"/>
                      <a:pt x="1876" y="2900"/>
                      <a:pt x="1843" y="2816"/>
                    </a:cubicBezTo>
                    <a:cubicBezTo>
                      <a:pt x="1786" y="2959"/>
                      <a:pt x="1712" y="2975"/>
                      <a:pt x="1600" y="2871"/>
                    </a:cubicBezTo>
                    <a:cubicBezTo>
                      <a:pt x="1574" y="2974"/>
                      <a:pt x="1559" y="3032"/>
                      <a:pt x="1548" y="3076"/>
                    </a:cubicBezTo>
                    <a:close/>
                    <a:moveTo>
                      <a:pt x="1476" y="3936"/>
                    </a:moveTo>
                    <a:cubicBezTo>
                      <a:pt x="1452" y="3874"/>
                      <a:pt x="1433" y="3823"/>
                      <a:pt x="1412" y="3770"/>
                    </a:cubicBezTo>
                    <a:cubicBezTo>
                      <a:pt x="1341" y="3762"/>
                      <a:pt x="1256" y="3766"/>
                      <a:pt x="1272" y="3858"/>
                    </a:cubicBezTo>
                    <a:cubicBezTo>
                      <a:pt x="1289" y="3963"/>
                      <a:pt x="1386" y="3953"/>
                      <a:pt x="1476" y="3936"/>
                    </a:cubicBezTo>
                    <a:close/>
                    <a:moveTo>
                      <a:pt x="761" y="3657"/>
                    </a:moveTo>
                    <a:cubicBezTo>
                      <a:pt x="878" y="3723"/>
                      <a:pt x="888" y="3670"/>
                      <a:pt x="876" y="3562"/>
                    </a:cubicBezTo>
                    <a:cubicBezTo>
                      <a:pt x="832" y="3598"/>
                      <a:pt x="800" y="3625"/>
                      <a:pt x="761" y="36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6344579" y="5737504"/>
                <a:ext cx="252660" cy="187888"/>
              </a:xfrm>
              <a:custGeom>
                <a:rect b="b" l="l" r="r" t="t"/>
                <a:pathLst>
                  <a:path extrusionOk="0" h="4441" w="5972">
                    <a:moveTo>
                      <a:pt x="507" y="4351"/>
                    </a:moveTo>
                    <a:cubicBezTo>
                      <a:pt x="554" y="4347"/>
                      <a:pt x="610" y="4325"/>
                      <a:pt x="646" y="4344"/>
                    </a:cubicBezTo>
                    <a:cubicBezTo>
                      <a:pt x="833" y="4440"/>
                      <a:pt x="985" y="4367"/>
                      <a:pt x="1141" y="4266"/>
                    </a:cubicBezTo>
                    <a:cubicBezTo>
                      <a:pt x="1195" y="4230"/>
                      <a:pt x="1267" y="4220"/>
                      <a:pt x="1332" y="4196"/>
                    </a:cubicBezTo>
                    <a:cubicBezTo>
                      <a:pt x="1350" y="4052"/>
                      <a:pt x="1374" y="4028"/>
                      <a:pt x="1490" y="4054"/>
                    </a:cubicBezTo>
                    <a:cubicBezTo>
                      <a:pt x="1557" y="4070"/>
                      <a:pt x="1622" y="4091"/>
                      <a:pt x="1681" y="4015"/>
                    </a:cubicBezTo>
                    <a:cubicBezTo>
                      <a:pt x="1667" y="3971"/>
                      <a:pt x="1651" y="3924"/>
                      <a:pt x="1635" y="3867"/>
                    </a:cubicBezTo>
                    <a:cubicBezTo>
                      <a:pt x="1767" y="3901"/>
                      <a:pt x="1907" y="3959"/>
                      <a:pt x="2001" y="3838"/>
                    </a:cubicBezTo>
                    <a:cubicBezTo>
                      <a:pt x="2091" y="3724"/>
                      <a:pt x="2225" y="3689"/>
                      <a:pt x="2335" y="3612"/>
                    </a:cubicBezTo>
                    <a:cubicBezTo>
                      <a:pt x="2361" y="3594"/>
                      <a:pt x="2411" y="3578"/>
                      <a:pt x="2412" y="3557"/>
                    </a:cubicBezTo>
                    <a:cubicBezTo>
                      <a:pt x="2423" y="3412"/>
                      <a:pt x="2526" y="3425"/>
                      <a:pt x="2624" y="3421"/>
                    </a:cubicBezTo>
                    <a:cubicBezTo>
                      <a:pt x="2684" y="3418"/>
                      <a:pt x="2742" y="3412"/>
                      <a:pt x="2825" y="3406"/>
                    </a:cubicBezTo>
                    <a:cubicBezTo>
                      <a:pt x="2773" y="3338"/>
                      <a:pt x="2747" y="3304"/>
                      <a:pt x="2727" y="3277"/>
                    </a:cubicBezTo>
                    <a:cubicBezTo>
                      <a:pt x="2819" y="3203"/>
                      <a:pt x="2903" y="3133"/>
                      <a:pt x="2996" y="3058"/>
                    </a:cubicBezTo>
                    <a:cubicBezTo>
                      <a:pt x="3057" y="3072"/>
                      <a:pt x="3137" y="3090"/>
                      <a:pt x="3250" y="3115"/>
                    </a:cubicBezTo>
                    <a:cubicBezTo>
                      <a:pt x="3231" y="3016"/>
                      <a:pt x="3265" y="2968"/>
                      <a:pt x="3341" y="2917"/>
                    </a:cubicBezTo>
                    <a:cubicBezTo>
                      <a:pt x="3461" y="2836"/>
                      <a:pt x="3605" y="2752"/>
                      <a:pt x="3625" y="2575"/>
                    </a:cubicBezTo>
                    <a:cubicBezTo>
                      <a:pt x="3626" y="2568"/>
                      <a:pt x="3649" y="2564"/>
                      <a:pt x="3659" y="2560"/>
                    </a:cubicBezTo>
                    <a:cubicBezTo>
                      <a:pt x="3693" y="2585"/>
                      <a:pt x="3726" y="2607"/>
                      <a:pt x="3784" y="2648"/>
                    </a:cubicBezTo>
                    <a:cubicBezTo>
                      <a:pt x="3784" y="2551"/>
                      <a:pt x="3786" y="2487"/>
                      <a:pt x="3786" y="2414"/>
                    </a:cubicBezTo>
                    <a:cubicBezTo>
                      <a:pt x="3864" y="2424"/>
                      <a:pt x="3925" y="2434"/>
                      <a:pt x="4000" y="2444"/>
                    </a:cubicBezTo>
                    <a:cubicBezTo>
                      <a:pt x="3959" y="2385"/>
                      <a:pt x="3932" y="2341"/>
                      <a:pt x="3903" y="2298"/>
                    </a:cubicBezTo>
                    <a:lnTo>
                      <a:pt x="3934" y="2271"/>
                    </a:lnTo>
                    <a:cubicBezTo>
                      <a:pt x="3986" y="2314"/>
                      <a:pt x="4038" y="2357"/>
                      <a:pt x="4099" y="2407"/>
                    </a:cubicBezTo>
                    <a:cubicBezTo>
                      <a:pt x="4136" y="2343"/>
                      <a:pt x="4076" y="2240"/>
                      <a:pt x="4187" y="2231"/>
                    </a:cubicBezTo>
                    <a:lnTo>
                      <a:pt x="4182" y="2237"/>
                    </a:lnTo>
                    <a:cubicBezTo>
                      <a:pt x="4195" y="2170"/>
                      <a:pt x="4090" y="2078"/>
                      <a:pt x="4210" y="2043"/>
                    </a:cubicBezTo>
                    <a:cubicBezTo>
                      <a:pt x="4344" y="2077"/>
                      <a:pt x="4463" y="2107"/>
                      <a:pt x="4618" y="2144"/>
                    </a:cubicBezTo>
                    <a:cubicBezTo>
                      <a:pt x="4547" y="2022"/>
                      <a:pt x="4498" y="1940"/>
                      <a:pt x="4449" y="1854"/>
                    </a:cubicBezTo>
                    <a:cubicBezTo>
                      <a:pt x="4544" y="1740"/>
                      <a:pt x="4641" y="1872"/>
                      <a:pt x="4755" y="1861"/>
                    </a:cubicBezTo>
                    <a:cubicBezTo>
                      <a:pt x="4803" y="1817"/>
                      <a:pt x="4881" y="1773"/>
                      <a:pt x="4918" y="1707"/>
                    </a:cubicBezTo>
                    <a:cubicBezTo>
                      <a:pt x="4991" y="1572"/>
                      <a:pt x="4981" y="1568"/>
                      <a:pt x="5122" y="1601"/>
                    </a:cubicBezTo>
                    <a:cubicBezTo>
                      <a:pt x="5141" y="1605"/>
                      <a:pt x="5163" y="1598"/>
                      <a:pt x="5193" y="1595"/>
                    </a:cubicBezTo>
                    <a:cubicBezTo>
                      <a:pt x="5185" y="1544"/>
                      <a:pt x="5179" y="1502"/>
                      <a:pt x="5178" y="1492"/>
                    </a:cubicBezTo>
                    <a:cubicBezTo>
                      <a:pt x="5269" y="1382"/>
                      <a:pt x="5345" y="1291"/>
                      <a:pt x="5424" y="1195"/>
                    </a:cubicBezTo>
                    <a:lnTo>
                      <a:pt x="5574" y="1195"/>
                    </a:lnTo>
                    <a:cubicBezTo>
                      <a:pt x="5419" y="1105"/>
                      <a:pt x="5419" y="1105"/>
                      <a:pt x="5440" y="1009"/>
                    </a:cubicBezTo>
                    <a:cubicBezTo>
                      <a:pt x="5459" y="1022"/>
                      <a:pt x="5479" y="1032"/>
                      <a:pt x="5495" y="1047"/>
                    </a:cubicBezTo>
                    <a:cubicBezTo>
                      <a:pt x="5555" y="1105"/>
                      <a:pt x="5625" y="1103"/>
                      <a:pt x="5674" y="1044"/>
                    </a:cubicBezTo>
                    <a:cubicBezTo>
                      <a:pt x="5696" y="1018"/>
                      <a:pt x="5668" y="954"/>
                      <a:pt x="5673" y="910"/>
                    </a:cubicBezTo>
                    <a:cubicBezTo>
                      <a:pt x="5679" y="861"/>
                      <a:pt x="5701" y="817"/>
                      <a:pt x="5717" y="770"/>
                    </a:cubicBezTo>
                    <a:cubicBezTo>
                      <a:pt x="5803" y="802"/>
                      <a:pt x="5861" y="823"/>
                      <a:pt x="5917" y="845"/>
                    </a:cubicBezTo>
                    <a:cubicBezTo>
                      <a:pt x="5881" y="720"/>
                      <a:pt x="5820" y="627"/>
                      <a:pt x="5764" y="533"/>
                    </a:cubicBezTo>
                    <a:cubicBezTo>
                      <a:pt x="5755" y="520"/>
                      <a:pt x="5768" y="492"/>
                      <a:pt x="5769" y="475"/>
                    </a:cubicBezTo>
                    <a:cubicBezTo>
                      <a:pt x="5835" y="471"/>
                      <a:pt x="5894" y="468"/>
                      <a:pt x="5971" y="462"/>
                    </a:cubicBezTo>
                    <a:cubicBezTo>
                      <a:pt x="5904" y="346"/>
                      <a:pt x="5849" y="364"/>
                      <a:pt x="5767" y="395"/>
                    </a:cubicBezTo>
                    <a:cubicBezTo>
                      <a:pt x="5654" y="436"/>
                      <a:pt x="5522" y="512"/>
                      <a:pt x="5429" y="351"/>
                    </a:cubicBezTo>
                    <a:lnTo>
                      <a:pt x="5438" y="358"/>
                    </a:lnTo>
                    <a:cubicBezTo>
                      <a:pt x="5380" y="354"/>
                      <a:pt x="5323" y="351"/>
                      <a:pt x="5266" y="348"/>
                    </a:cubicBezTo>
                    <a:cubicBezTo>
                      <a:pt x="5273" y="304"/>
                      <a:pt x="5278" y="276"/>
                      <a:pt x="5289" y="215"/>
                    </a:cubicBezTo>
                    <a:cubicBezTo>
                      <a:pt x="5214" y="261"/>
                      <a:pt x="5170" y="287"/>
                      <a:pt x="5126" y="313"/>
                    </a:cubicBezTo>
                    <a:cubicBezTo>
                      <a:pt x="5106" y="338"/>
                      <a:pt x="5085" y="384"/>
                      <a:pt x="5068" y="384"/>
                    </a:cubicBezTo>
                    <a:cubicBezTo>
                      <a:pt x="4933" y="379"/>
                      <a:pt x="4870" y="587"/>
                      <a:pt x="4711" y="500"/>
                    </a:cubicBezTo>
                    <a:cubicBezTo>
                      <a:pt x="4729" y="531"/>
                      <a:pt x="4747" y="563"/>
                      <a:pt x="4773" y="613"/>
                    </a:cubicBezTo>
                    <a:cubicBezTo>
                      <a:pt x="4700" y="636"/>
                      <a:pt x="4631" y="658"/>
                      <a:pt x="4562" y="681"/>
                    </a:cubicBezTo>
                    <a:cubicBezTo>
                      <a:pt x="4555" y="667"/>
                      <a:pt x="4550" y="652"/>
                      <a:pt x="4544" y="637"/>
                    </a:cubicBezTo>
                    <a:cubicBezTo>
                      <a:pt x="4601" y="593"/>
                      <a:pt x="4657" y="546"/>
                      <a:pt x="4713" y="500"/>
                    </a:cubicBezTo>
                    <a:cubicBezTo>
                      <a:pt x="4842" y="417"/>
                      <a:pt x="4941" y="264"/>
                      <a:pt x="5131" y="318"/>
                    </a:cubicBezTo>
                    <a:cubicBezTo>
                      <a:pt x="5106" y="212"/>
                      <a:pt x="5080" y="106"/>
                      <a:pt x="5055" y="1"/>
                    </a:cubicBezTo>
                    <a:cubicBezTo>
                      <a:pt x="4856" y="92"/>
                      <a:pt x="4698" y="309"/>
                      <a:pt x="4444" y="113"/>
                    </a:cubicBezTo>
                    <a:cubicBezTo>
                      <a:pt x="4444" y="198"/>
                      <a:pt x="4444" y="271"/>
                      <a:pt x="4443" y="350"/>
                    </a:cubicBezTo>
                    <a:cubicBezTo>
                      <a:pt x="4346" y="325"/>
                      <a:pt x="4274" y="307"/>
                      <a:pt x="4200" y="288"/>
                    </a:cubicBezTo>
                    <a:cubicBezTo>
                      <a:pt x="4200" y="423"/>
                      <a:pt x="4199" y="526"/>
                      <a:pt x="4199" y="645"/>
                    </a:cubicBezTo>
                    <a:cubicBezTo>
                      <a:pt x="4140" y="635"/>
                      <a:pt x="4094" y="629"/>
                      <a:pt x="4039" y="621"/>
                    </a:cubicBezTo>
                    <a:cubicBezTo>
                      <a:pt x="4052" y="535"/>
                      <a:pt x="4062" y="464"/>
                      <a:pt x="4074" y="386"/>
                    </a:cubicBezTo>
                    <a:cubicBezTo>
                      <a:pt x="3964" y="417"/>
                      <a:pt x="3873" y="442"/>
                      <a:pt x="3783" y="470"/>
                    </a:cubicBezTo>
                    <a:cubicBezTo>
                      <a:pt x="3771" y="474"/>
                      <a:pt x="3763" y="504"/>
                      <a:pt x="3747" y="538"/>
                    </a:cubicBezTo>
                    <a:cubicBezTo>
                      <a:pt x="3814" y="546"/>
                      <a:pt x="3866" y="551"/>
                      <a:pt x="3922" y="556"/>
                    </a:cubicBezTo>
                    <a:cubicBezTo>
                      <a:pt x="3922" y="593"/>
                      <a:pt x="3924" y="617"/>
                      <a:pt x="3920" y="637"/>
                    </a:cubicBezTo>
                    <a:cubicBezTo>
                      <a:pt x="3916" y="658"/>
                      <a:pt x="3904" y="678"/>
                      <a:pt x="3897" y="698"/>
                    </a:cubicBezTo>
                    <a:cubicBezTo>
                      <a:pt x="3678" y="619"/>
                      <a:pt x="3653" y="634"/>
                      <a:pt x="3635" y="840"/>
                    </a:cubicBezTo>
                    <a:cubicBezTo>
                      <a:pt x="3562" y="865"/>
                      <a:pt x="3498" y="885"/>
                      <a:pt x="3429" y="908"/>
                    </a:cubicBezTo>
                    <a:cubicBezTo>
                      <a:pt x="3429" y="850"/>
                      <a:pt x="3429" y="797"/>
                      <a:pt x="3430" y="744"/>
                    </a:cubicBezTo>
                    <a:cubicBezTo>
                      <a:pt x="3416" y="742"/>
                      <a:pt x="3402" y="741"/>
                      <a:pt x="3387" y="741"/>
                    </a:cubicBezTo>
                    <a:cubicBezTo>
                      <a:pt x="3377" y="794"/>
                      <a:pt x="3366" y="846"/>
                      <a:pt x="3355" y="910"/>
                    </a:cubicBezTo>
                    <a:cubicBezTo>
                      <a:pt x="3128" y="876"/>
                      <a:pt x="3178" y="1142"/>
                      <a:pt x="3034" y="1214"/>
                    </a:cubicBezTo>
                    <a:cubicBezTo>
                      <a:pt x="3015" y="1224"/>
                      <a:pt x="3037" y="1316"/>
                      <a:pt x="3039" y="1370"/>
                    </a:cubicBezTo>
                    <a:cubicBezTo>
                      <a:pt x="2892" y="1407"/>
                      <a:pt x="2982" y="1257"/>
                      <a:pt x="2932" y="1234"/>
                    </a:cubicBezTo>
                    <a:cubicBezTo>
                      <a:pt x="2846" y="1229"/>
                      <a:pt x="2772" y="1225"/>
                      <a:pt x="2716" y="1223"/>
                    </a:cubicBezTo>
                    <a:cubicBezTo>
                      <a:pt x="2678" y="1294"/>
                      <a:pt x="2646" y="1353"/>
                      <a:pt x="2605" y="1429"/>
                    </a:cubicBezTo>
                    <a:cubicBezTo>
                      <a:pt x="2609" y="1479"/>
                      <a:pt x="2731" y="1528"/>
                      <a:pt x="2638" y="1641"/>
                    </a:cubicBezTo>
                    <a:cubicBezTo>
                      <a:pt x="2586" y="1577"/>
                      <a:pt x="2537" y="1517"/>
                      <a:pt x="2486" y="1454"/>
                    </a:cubicBezTo>
                    <a:cubicBezTo>
                      <a:pt x="2424" y="1490"/>
                      <a:pt x="2366" y="1523"/>
                      <a:pt x="2319" y="1549"/>
                    </a:cubicBezTo>
                    <a:cubicBezTo>
                      <a:pt x="2310" y="1624"/>
                      <a:pt x="2302" y="1681"/>
                      <a:pt x="2297" y="1726"/>
                    </a:cubicBezTo>
                    <a:cubicBezTo>
                      <a:pt x="2202" y="1765"/>
                      <a:pt x="2124" y="1796"/>
                      <a:pt x="2046" y="1827"/>
                    </a:cubicBezTo>
                    <a:cubicBezTo>
                      <a:pt x="2047" y="1844"/>
                      <a:pt x="2048" y="1861"/>
                      <a:pt x="2051" y="1877"/>
                    </a:cubicBezTo>
                    <a:cubicBezTo>
                      <a:pt x="2162" y="1823"/>
                      <a:pt x="2267" y="1793"/>
                      <a:pt x="2344" y="1908"/>
                    </a:cubicBezTo>
                    <a:cubicBezTo>
                      <a:pt x="2325" y="2084"/>
                      <a:pt x="2114" y="1924"/>
                      <a:pt x="2075" y="2065"/>
                    </a:cubicBezTo>
                    <a:cubicBezTo>
                      <a:pt x="2039" y="2043"/>
                      <a:pt x="2004" y="2015"/>
                      <a:pt x="1965" y="2001"/>
                    </a:cubicBezTo>
                    <a:cubicBezTo>
                      <a:pt x="1876" y="1970"/>
                      <a:pt x="1814" y="1843"/>
                      <a:pt x="1676" y="1937"/>
                    </a:cubicBezTo>
                    <a:cubicBezTo>
                      <a:pt x="1781" y="1989"/>
                      <a:pt x="1851" y="2057"/>
                      <a:pt x="1809" y="2177"/>
                    </a:cubicBezTo>
                    <a:cubicBezTo>
                      <a:pt x="1668" y="2135"/>
                      <a:pt x="1502" y="2164"/>
                      <a:pt x="1470" y="2240"/>
                    </a:cubicBezTo>
                    <a:cubicBezTo>
                      <a:pt x="1504" y="2252"/>
                      <a:pt x="1538" y="2266"/>
                      <a:pt x="1595" y="2288"/>
                    </a:cubicBezTo>
                    <a:cubicBezTo>
                      <a:pt x="1528" y="2362"/>
                      <a:pt x="1469" y="2429"/>
                      <a:pt x="1407" y="2495"/>
                    </a:cubicBezTo>
                    <a:cubicBezTo>
                      <a:pt x="1364" y="2438"/>
                      <a:pt x="1330" y="2397"/>
                      <a:pt x="1283" y="2338"/>
                    </a:cubicBezTo>
                    <a:cubicBezTo>
                      <a:pt x="1229" y="2473"/>
                      <a:pt x="1256" y="2624"/>
                      <a:pt x="1094" y="2668"/>
                    </a:cubicBezTo>
                    <a:cubicBezTo>
                      <a:pt x="1084" y="2625"/>
                      <a:pt x="1077" y="2583"/>
                      <a:pt x="1069" y="2539"/>
                    </a:cubicBezTo>
                    <a:cubicBezTo>
                      <a:pt x="995" y="2584"/>
                      <a:pt x="963" y="2637"/>
                      <a:pt x="933" y="2693"/>
                    </a:cubicBezTo>
                    <a:cubicBezTo>
                      <a:pt x="877" y="2800"/>
                      <a:pt x="811" y="2820"/>
                      <a:pt x="698" y="2769"/>
                    </a:cubicBezTo>
                    <a:cubicBezTo>
                      <a:pt x="642" y="2745"/>
                      <a:pt x="582" y="2731"/>
                      <a:pt x="521" y="2710"/>
                    </a:cubicBezTo>
                    <a:cubicBezTo>
                      <a:pt x="480" y="2818"/>
                      <a:pt x="449" y="2897"/>
                      <a:pt x="419" y="2976"/>
                    </a:cubicBezTo>
                    <a:cubicBezTo>
                      <a:pt x="356" y="2954"/>
                      <a:pt x="312" y="2939"/>
                      <a:pt x="231" y="2910"/>
                    </a:cubicBezTo>
                    <a:cubicBezTo>
                      <a:pt x="270" y="3008"/>
                      <a:pt x="293" y="3068"/>
                      <a:pt x="314" y="3128"/>
                    </a:cubicBezTo>
                    <a:cubicBezTo>
                      <a:pt x="163" y="3138"/>
                      <a:pt x="208" y="3398"/>
                      <a:pt x="1" y="3341"/>
                    </a:cubicBezTo>
                    <a:cubicBezTo>
                      <a:pt x="21" y="3445"/>
                      <a:pt x="10" y="3549"/>
                      <a:pt x="56" y="3600"/>
                    </a:cubicBezTo>
                    <a:cubicBezTo>
                      <a:pt x="136" y="3688"/>
                      <a:pt x="155" y="3806"/>
                      <a:pt x="233" y="3893"/>
                    </a:cubicBezTo>
                    <a:cubicBezTo>
                      <a:pt x="262" y="3928"/>
                      <a:pt x="256" y="3996"/>
                      <a:pt x="266" y="4045"/>
                    </a:cubicBezTo>
                    <a:cubicBezTo>
                      <a:pt x="332" y="4075"/>
                      <a:pt x="400" y="4105"/>
                      <a:pt x="459" y="4131"/>
                    </a:cubicBezTo>
                    <a:cubicBezTo>
                      <a:pt x="542" y="4085"/>
                      <a:pt x="611" y="4045"/>
                      <a:pt x="684" y="4004"/>
                    </a:cubicBezTo>
                    <a:cubicBezTo>
                      <a:pt x="707" y="4037"/>
                      <a:pt x="718" y="4058"/>
                      <a:pt x="733" y="4074"/>
                    </a:cubicBezTo>
                    <a:cubicBezTo>
                      <a:pt x="752" y="4095"/>
                      <a:pt x="777" y="4111"/>
                      <a:pt x="798" y="4128"/>
                    </a:cubicBezTo>
                    <a:cubicBezTo>
                      <a:pt x="979" y="3985"/>
                      <a:pt x="979" y="3985"/>
                      <a:pt x="1080" y="4054"/>
                    </a:cubicBezTo>
                    <a:cubicBezTo>
                      <a:pt x="1002" y="4110"/>
                      <a:pt x="928" y="4190"/>
                      <a:pt x="839" y="4216"/>
                    </a:cubicBezTo>
                    <a:cubicBezTo>
                      <a:pt x="742" y="4246"/>
                      <a:pt x="631" y="4222"/>
                      <a:pt x="521" y="4222"/>
                    </a:cubicBezTo>
                    <a:cubicBezTo>
                      <a:pt x="514" y="4278"/>
                      <a:pt x="511" y="4314"/>
                      <a:pt x="507" y="4351"/>
                    </a:cubicBezTo>
                    <a:close/>
                    <a:moveTo>
                      <a:pt x="780" y="3471"/>
                    </a:moveTo>
                    <a:cubicBezTo>
                      <a:pt x="724" y="3498"/>
                      <a:pt x="669" y="3524"/>
                      <a:pt x="615" y="3550"/>
                    </a:cubicBezTo>
                    <a:cubicBezTo>
                      <a:pt x="620" y="3627"/>
                      <a:pt x="625" y="3703"/>
                      <a:pt x="630" y="3791"/>
                    </a:cubicBezTo>
                    <a:cubicBezTo>
                      <a:pt x="575" y="3730"/>
                      <a:pt x="463" y="3709"/>
                      <a:pt x="512" y="3591"/>
                    </a:cubicBezTo>
                    <a:cubicBezTo>
                      <a:pt x="522" y="3569"/>
                      <a:pt x="583" y="3568"/>
                      <a:pt x="621" y="3558"/>
                    </a:cubicBezTo>
                    <a:cubicBezTo>
                      <a:pt x="627" y="3461"/>
                      <a:pt x="678" y="3429"/>
                      <a:pt x="780" y="3471"/>
                    </a:cubicBezTo>
                    <a:close/>
                    <a:moveTo>
                      <a:pt x="5091" y="978"/>
                    </a:moveTo>
                    <a:cubicBezTo>
                      <a:pt x="5059" y="1080"/>
                      <a:pt x="4961" y="1025"/>
                      <a:pt x="4879" y="1002"/>
                    </a:cubicBezTo>
                    <a:cubicBezTo>
                      <a:pt x="4954" y="916"/>
                      <a:pt x="5018" y="840"/>
                      <a:pt x="5092" y="755"/>
                    </a:cubicBezTo>
                    <a:cubicBezTo>
                      <a:pt x="5252" y="840"/>
                      <a:pt x="5107" y="923"/>
                      <a:pt x="5091" y="978"/>
                    </a:cubicBezTo>
                    <a:close/>
                    <a:moveTo>
                      <a:pt x="3505" y="1486"/>
                    </a:moveTo>
                    <a:cubicBezTo>
                      <a:pt x="3443" y="1593"/>
                      <a:pt x="3403" y="1688"/>
                      <a:pt x="3221" y="1667"/>
                    </a:cubicBezTo>
                    <a:cubicBezTo>
                      <a:pt x="3317" y="1574"/>
                      <a:pt x="3339" y="1450"/>
                      <a:pt x="3505" y="1486"/>
                    </a:cubicBezTo>
                    <a:close/>
                    <a:moveTo>
                      <a:pt x="500" y="3802"/>
                    </a:moveTo>
                    <a:cubicBezTo>
                      <a:pt x="431" y="3861"/>
                      <a:pt x="365" y="3907"/>
                      <a:pt x="311" y="3784"/>
                    </a:cubicBezTo>
                    <a:cubicBezTo>
                      <a:pt x="385" y="3654"/>
                      <a:pt x="443" y="3706"/>
                      <a:pt x="500" y="3802"/>
                    </a:cubicBezTo>
                    <a:close/>
                    <a:moveTo>
                      <a:pt x="2968" y="1860"/>
                    </a:moveTo>
                    <a:cubicBezTo>
                      <a:pt x="3038" y="1836"/>
                      <a:pt x="3082" y="1820"/>
                      <a:pt x="3141" y="1799"/>
                    </a:cubicBezTo>
                    <a:cubicBezTo>
                      <a:pt x="3128" y="1938"/>
                      <a:pt x="3064" y="1905"/>
                      <a:pt x="2968" y="1860"/>
                    </a:cubicBezTo>
                    <a:close/>
                    <a:moveTo>
                      <a:pt x="146" y="3388"/>
                    </a:moveTo>
                    <a:cubicBezTo>
                      <a:pt x="273" y="3414"/>
                      <a:pt x="272" y="3481"/>
                      <a:pt x="276" y="3543"/>
                    </a:cubicBezTo>
                    <a:lnTo>
                      <a:pt x="221" y="3570"/>
                    </a:lnTo>
                    <a:cubicBezTo>
                      <a:pt x="200" y="3520"/>
                      <a:pt x="178" y="3469"/>
                      <a:pt x="146" y="3388"/>
                    </a:cubicBezTo>
                    <a:close/>
                    <a:moveTo>
                      <a:pt x="4153" y="1552"/>
                    </a:moveTo>
                    <a:cubicBezTo>
                      <a:pt x="4154" y="1553"/>
                      <a:pt x="4122" y="1573"/>
                      <a:pt x="4105" y="1583"/>
                    </a:cubicBezTo>
                    <a:cubicBezTo>
                      <a:pt x="4082" y="1544"/>
                      <a:pt x="4062" y="1505"/>
                      <a:pt x="4039" y="1466"/>
                    </a:cubicBezTo>
                    <a:cubicBezTo>
                      <a:pt x="4055" y="1458"/>
                      <a:pt x="4071" y="1449"/>
                      <a:pt x="4086" y="1442"/>
                    </a:cubicBezTo>
                    <a:cubicBezTo>
                      <a:pt x="4110" y="1479"/>
                      <a:pt x="4133" y="1515"/>
                      <a:pt x="4153" y="1552"/>
                    </a:cubicBezTo>
                    <a:close/>
                    <a:moveTo>
                      <a:pt x="3369" y="1054"/>
                    </a:moveTo>
                    <a:cubicBezTo>
                      <a:pt x="3329" y="1152"/>
                      <a:pt x="3329" y="1152"/>
                      <a:pt x="3229" y="1098"/>
                    </a:cubicBezTo>
                    <a:cubicBezTo>
                      <a:pt x="3271" y="1084"/>
                      <a:pt x="3314" y="1072"/>
                      <a:pt x="3369" y="1054"/>
                    </a:cubicBezTo>
                    <a:close/>
                    <a:moveTo>
                      <a:pt x="3369" y="2518"/>
                    </a:moveTo>
                    <a:cubicBezTo>
                      <a:pt x="3399" y="2569"/>
                      <a:pt x="3421" y="2609"/>
                      <a:pt x="3444" y="2650"/>
                    </a:cubicBezTo>
                    <a:cubicBezTo>
                      <a:pt x="3439" y="2653"/>
                      <a:pt x="3414" y="2662"/>
                      <a:pt x="3376" y="2679"/>
                    </a:cubicBezTo>
                    <a:cubicBezTo>
                      <a:pt x="3375" y="2621"/>
                      <a:pt x="3371" y="2579"/>
                      <a:pt x="3369" y="2518"/>
                    </a:cubicBezTo>
                    <a:close/>
                    <a:moveTo>
                      <a:pt x="3912" y="1171"/>
                    </a:moveTo>
                    <a:cubicBezTo>
                      <a:pt x="3908" y="1163"/>
                      <a:pt x="3904" y="1153"/>
                      <a:pt x="3902" y="1146"/>
                    </a:cubicBezTo>
                    <a:cubicBezTo>
                      <a:pt x="3927" y="1130"/>
                      <a:pt x="3950" y="1109"/>
                      <a:pt x="3977" y="1099"/>
                    </a:cubicBezTo>
                    <a:cubicBezTo>
                      <a:pt x="4008" y="1089"/>
                      <a:pt x="4042" y="1089"/>
                      <a:pt x="4076" y="1083"/>
                    </a:cubicBezTo>
                    <a:cubicBezTo>
                      <a:pt x="4079" y="1094"/>
                      <a:pt x="4081" y="1105"/>
                      <a:pt x="4084" y="1117"/>
                    </a:cubicBezTo>
                    <a:cubicBezTo>
                      <a:pt x="4026" y="1135"/>
                      <a:pt x="3968" y="1153"/>
                      <a:pt x="3912" y="1171"/>
                    </a:cubicBezTo>
                    <a:close/>
                    <a:moveTo>
                      <a:pt x="1510" y="3763"/>
                    </a:moveTo>
                    <a:cubicBezTo>
                      <a:pt x="1518" y="3761"/>
                      <a:pt x="1531" y="3777"/>
                      <a:pt x="1542" y="3786"/>
                    </a:cubicBezTo>
                    <a:cubicBezTo>
                      <a:pt x="1522" y="3812"/>
                      <a:pt x="1502" y="3836"/>
                      <a:pt x="1483" y="3862"/>
                    </a:cubicBezTo>
                    <a:cubicBezTo>
                      <a:pt x="1458" y="3840"/>
                      <a:pt x="1435" y="3819"/>
                      <a:pt x="1411" y="3799"/>
                    </a:cubicBezTo>
                    <a:cubicBezTo>
                      <a:pt x="1443" y="3786"/>
                      <a:pt x="1475" y="3772"/>
                      <a:pt x="1510" y="37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6302228" y="5091620"/>
                <a:ext cx="17219" cy="11169"/>
              </a:xfrm>
              <a:custGeom>
                <a:rect b="b" l="l" r="r" t="t"/>
                <a:pathLst>
                  <a:path extrusionOk="0" h="264" w="407">
                    <a:moveTo>
                      <a:pt x="402" y="97"/>
                    </a:moveTo>
                    <a:cubicBezTo>
                      <a:pt x="344" y="129"/>
                      <a:pt x="283" y="157"/>
                      <a:pt x="229" y="191"/>
                    </a:cubicBezTo>
                    <a:cubicBezTo>
                      <a:pt x="157" y="238"/>
                      <a:pt x="88" y="264"/>
                      <a:pt x="1" y="201"/>
                    </a:cubicBezTo>
                    <a:cubicBezTo>
                      <a:pt x="105" y="142"/>
                      <a:pt x="193" y="86"/>
                      <a:pt x="287" y="39"/>
                    </a:cubicBezTo>
                    <a:cubicBezTo>
                      <a:pt x="346" y="9"/>
                      <a:pt x="407" y="0"/>
                      <a:pt x="397" y="1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6291905" y="4422804"/>
                <a:ext cx="8546" cy="5288"/>
              </a:xfrm>
              <a:custGeom>
                <a:rect b="b" l="l" r="r" t="t"/>
                <a:pathLst>
                  <a:path extrusionOk="0" h="125" w="202">
                    <a:moveTo>
                      <a:pt x="1" y="0"/>
                    </a:moveTo>
                    <a:cubicBezTo>
                      <a:pt x="92" y="5"/>
                      <a:pt x="139" y="7"/>
                      <a:pt x="202" y="11"/>
                    </a:cubicBezTo>
                    <a:cubicBezTo>
                      <a:pt x="142" y="103"/>
                      <a:pt x="94" y="12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6" name="Google Shape;216;p6"/>
          <p:cNvGrpSpPr/>
          <p:nvPr/>
        </p:nvGrpSpPr>
        <p:grpSpPr>
          <a:xfrm>
            <a:off x="8028320" y="-786678"/>
            <a:ext cx="1687527" cy="1618053"/>
            <a:chOff x="1744484" y="823265"/>
            <a:chExt cx="1044132" cy="1001146"/>
          </a:xfrm>
        </p:grpSpPr>
        <p:sp>
          <p:nvSpPr>
            <p:cNvPr id="217" name="Google Shape;217;p6"/>
            <p:cNvSpPr/>
            <p:nvPr/>
          </p:nvSpPr>
          <p:spPr>
            <a:xfrm>
              <a:off x="2262426" y="1009508"/>
              <a:ext cx="90200" cy="201891"/>
            </a:xfrm>
            <a:custGeom>
              <a:rect b="b" l="l" r="r" t="t"/>
              <a:pathLst>
                <a:path extrusionOk="0" h="4772" w="2132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963262" y="823265"/>
              <a:ext cx="151969" cy="119773"/>
            </a:xfrm>
            <a:custGeom>
              <a:rect b="b" l="l" r="r" t="t"/>
              <a:pathLst>
                <a:path extrusionOk="0" h="2831" w="3592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938638" y="1382967"/>
              <a:ext cx="95234" cy="175576"/>
            </a:xfrm>
            <a:custGeom>
              <a:rect b="b" l="l" r="r" t="t"/>
              <a:pathLst>
                <a:path extrusionOk="0" h="4150" w="2251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079738" y="1629457"/>
              <a:ext cx="165507" cy="120746"/>
            </a:xfrm>
            <a:custGeom>
              <a:rect b="b" l="l" r="r" t="t"/>
              <a:pathLst>
                <a:path extrusionOk="0" h="2854" w="3912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661059" y="1088540"/>
              <a:ext cx="127557" cy="152053"/>
            </a:xfrm>
            <a:custGeom>
              <a:rect b="b" l="l" r="r" t="t"/>
              <a:pathLst>
                <a:path extrusionOk="0" h="3594" w="3015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2210683" y="1466780"/>
              <a:ext cx="144649" cy="108815"/>
            </a:xfrm>
            <a:custGeom>
              <a:rect b="b" l="l" r="r" t="t"/>
              <a:pathLst>
                <a:path extrusionOk="0" h="2572" w="3419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133173" y="1222617"/>
              <a:ext cx="120323" cy="136357"/>
            </a:xfrm>
            <a:custGeom>
              <a:rect b="b" l="l" r="r" t="t"/>
              <a:pathLst>
                <a:path extrusionOk="0" h="3223" w="2844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744484" y="1183312"/>
              <a:ext cx="133184" cy="128319"/>
            </a:xfrm>
            <a:custGeom>
              <a:rect b="b" l="l" r="r" t="t"/>
              <a:pathLst>
                <a:path extrusionOk="0" h="3033" w="3148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1830963" y="1652811"/>
              <a:ext cx="135342" cy="104034"/>
            </a:xfrm>
            <a:custGeom>
              <a:rect b="b" l="l" r="r" t="t"/>
              <a:pathLst>
                <a:path extrusionOk="0" h="2459" w="3199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970877" y="1059855"/>
              <a:ext cx="140249" cy="101115"/>
            </a:xfrm>
            <a:custGeom>
              <a:rect b="b" l="l" r="r" t="t"/>
              <a:pathLst>
                <a:path extrusionOk="0" h="2390" w="3315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2365617" y="1672189"/>
              <a:ext cx="102215" cy="152222"/>
            </a:xfrm>
            <a:custGeom>
              <a:rect b="b" l="l" r="r" t="t"/>
              <a:pathLst>
                <a:path extrusionOk="0" h="3598" w="2416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2657463" y="1410509"/>
              <a:ext cx="93119" cy="163053"/>
            </a:xfrm>
            <a:custGeom>
              <a:rect b="b" l="l" r="r" t="t"/>
              <a:pathLst>
                <a:path extrusionOk="0" h="3854" w="2201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2449008" y="1170788"/>
              <a:ext cx="104288" cy="157638"/>
            </a:xfrm>
            <a:custGeom>
              <a:rect b="b" l="l" r="r" t="t"/>
              <a:pathLst>
                <a:path extrusionOk="0" h="3726" w="2465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2429419" y="1411863"/>
              <a:ext cx="118926" cy="106953"/>
            </a:xfrm>
            <a:custGeom>
              <a:rect b="b" l="l" r="r" t="t"/>
              <a:pathLst>
                <a:path extrusionOk="0" h="2528" w="2811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527913" y="1161354"/>
              <a:ext cx="11085" cy="9477"/>
            </a:xfrm>
            <a:custGeom>
              <a:rect b="b" l="l" r="r" t="t"/>
              <a:pathLst>
                <a:path extrusionOk="0" h="224" w="262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944688" y="1660977"/>
              <a:ext cx="11338" cy="9985"/>
            </a:xfrm>
            <a:custGeom>
              <a:rect b="b" l="l" r="r" t="t"/>
              <a:pathLst>
                <a:path extrusionOk="0" h="236" w="268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 txBox="1"/>
          <p:nvPr>
            <p:ph type="title"/>
          </p:nvPr>
        </p:nvSpPr>
        <p:spPr>
          <a:xfrm>
            <a:off x="4425900" y="495036"/>
            <a:ext cx="39981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35" name="Google Shape;235;p7"/>
          <p:cNvSpPr txBox="1"/>
          <p:nvPr>
            <p:ph idx="1" type="subTitle"/>
          </p:nvPr>
        </p:nvSpPr>
        <p:spPr>
          <a:xfrm rot="-258">
            <a:off x="4425900" y="1740150"/>
            <a:ext cx="3998100" cy="28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6" name="Google Shape;236;p7"/>
          <p:cNvSpPr/>
          <p:nvPr>
            <p:ph idx="2" type="pic"/>
          </p:nvPr>
        </p:nvSpPr>
        <p:spPr>
          <a:xfrm>
            <a:off x="829625" y="1133550"/>
            <a:ext cx="3047700" cy="3048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8"/>
          <p:cNvGrpSpPr/>
          <p:nvPr/>
        </p:nvGrpSpPr>
        <p:grpSpPr>
          <a:xfrm rot="-4022978">
            <a:off x="7434623" y="-2407208"/>
            <a:ext cx="3614449" cy="4445693"/>
            <a:chOff x="1046856" y="-8313"/>
            <a:chExt cx="1579508" cy="1942760"/>
          </a:xfrm>
        </p:grpSpPr>
        <p:sp>
          <p:nvSpPr>
            <p:cNvPr id="239" name="Google Shape;239;p8"/>
            <p:cNvSpPr/>
            <p:nvPr/>
          </p:nvSpPr>
          <p:spPr>
            <a:xfrm>
              <a:off x="1046856" y="-8313"/>
              <a:ext cx="1579508" cy="1942760"/>
            </a:xfrm>
            <a:custGeom>
              <a:rect b="b" l="l" r="r" t="t"/>
              <a:pathLst>
                <a:path extrusionOk="0" h="45920" w="37334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531298" y="965718"/>
              <a:ext cx="43746" cy="40531"/>
            </a:xfrm>
            <a:custGeom>
              <a:rect b="b" l="l" r="r" t="t"/>
              <a:pathLst>
                <a:path extrusionOk="0" h="958" w="1034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255911" y="1853228"/>
              <a:ext cx="61050" cy="38077"/>
            </a:xfrm>
            <a:custGeom>
              <a:rect b="b" l="l" r="r" t="t"/>
              <a:pathLst>
                <a:path extrusionOk="0" h="900" w="1443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30780" y="1897567"/>
              <a:ext cx="52292" cy="23988"/>
            </a:xfrm>
            <a:custGeom>
              <a:rect b="b" l="l" r="r" t="t"/>
              <a:pathLst>
                <a:path extrusionOk="0" h="567" w="1236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316539" y="1874128"/>
              <a:ext cx="37146" cy="20773"/>
            </a:xfrm>
            <a:custGeom>
              <a:rect b="b" l="l" r="r" t="t"/>
              <a:pathLst>
                <a:path extrusionOk="0" h="491" w="878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88235" y="1888640"/>
              <a:ext cx="15738" cy="22465"/>
            </a:xfrm>
            <a:custGeom>
              <a:rect b="b" l="l" r="r" t="t"/>
              <a:pathLst>
                <a:path extrusionOk="0" h="531" w="372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514036" y="942364"/>
              <a:ext cx="21577" cy="14681"/>
            </a:xfrm>
            <a:custGeom>
              <a:rect b="b" l="l" r="r" t="t"/>
              <a:pathLst>
                <a:path extrusionOk="0" h="347" w="51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582745" y="1544840"/>
              <a:ext cx="15781" cy="18446"/>
            </a:xfrm>
            <a:custGeom>
              <a:rect b="b" l="l" r="r" t="t"/>
              <a:pathLst>
                <a:path extrusionOk="0" h="436" w="373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389175" y="186984"/>
              <a:ext cx="23142" cy="21196"/>
            </a:xfrm>
            <a:custGeom>
              <a:rect b="b" l="l" r="r" t="t"/>
              <a:pathLst>
                <a:path extrusionOk="0" h="501" w="547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191729" y="249559"/>
              <a:ext cx="13369" cy="20858"/>
            </a:xfrm>
            <a:custGeom>
              <a:rect b="b" l="l" r="r" t="t"/>
              <a:pathLst>
                <a:path extrusionOk="0" h="493" w="316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569545" y="1562778"/>
              <a:ext cx="18615" cy="15823"/>
            </a:xfrm>
            <a:custGeom>
              <a:rect b="b" l="l" r="r" t="t"/>
              <a:pathLst>
                <a:path extrusionOk="0" h="374" w="44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66397" y="802153"/>
              <a:ext cx="18235" cy="16669"/>
            </a:xfrm>
            <a:custGeom>
              <a:rect b="b" l="l" r="r" t="t"/>
              <a:pathLst>
                <a:path extrusionOk="0" h="394" w="431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277234" y="389389"/>
              <a:ext cx="14681" cy="16500"/>
            </a:xfrm>
            <a:custGeom>
              <a:rect b="b" l="l" r="r" t="t"/>
              <a:pathLst>
                <a:path extrusionOk="0" h="390" w="347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465339" y="780152"/>
              <a:ext cx="13835" cy="20138"/>
            </a:xfrm>
            <a:custGeom>
              <a:rect b="b" l="l" r="r" t="t"/>
              <a:pathLst>
                <a:path extrusionOk="0" h="476" w="327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234926" y="269825"/>
              <a:ext cx="12269" cy="7615"/>
            </a:xfrm>
            <a:custGeom>
              <a:rect b="b" l="l" r="r" t="t"/>
              <a:pathLst>
                <a:path extrusionOk="0" h="180" w="29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825420" y="9838"/>
              <a:ext cx="13623" cy="15188"/>
            </a:xfrm>
            <a:custGeom>
              <a:rect b="b" l="l" r="r" t="t"/>
              <a:pathLst>
                <a:path extrusionOk="0" h="359" w="322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066529" y="893709"/>
              <a:ext cx="12692" cy="13369"/>
            </a:xfrm>
            <a:custGeom>
              <a:rect b="b" l="l" r="r" t="t"/>
              <a:pathLst>
                <a:path extrusionOk="0" h="316" w="30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543695" y="953110"/>
              <a:ext cx="12692" cy="13327"/>
            </a:xfrm>
            <a:custGeom>
              <a:rect b="b" l="l" r="r" t="t"/>
              <a:pathLst>
                <a:path extrusionOk="0" h="315" w="30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492036" y="892270"/>
              <a:ext cx="9858" cy="4358"/>
            </a:xfrm>
            <a:custGeom>
              <a:rect b="b" l="l" r="r" t="t"/>
              <a:pathLst>
                <a:path extrusionOk="0" h="103" w="233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574664" y="1585964"/>
              <a:ext cx="4908" cy="10661"/>
            </a:xfrm>
            <a:custGeom>
              <a:rect b="b" l="l" r="r" t="t"/>
              <a:pathLst>
                <a:path extrusionOk="0" h="252" w="116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391806" y="1855597"/>
              <a:ext cx="7150" cy="7996"/>
            </a:xfrm>
            <a:custGeom>
              <a:rect b="b" l="l" r="r" t="t"/>
              <a:pathLst>
                <a:path extrusionOk="0" h="189" w="169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117435" y="1919187"/>
              <a:ext cx="9096" cy="10281"/>
            </a:xfrm>
            <a:custGeom>
              <a:rect b="b" l="l" r="r" t="t"/>
              <a:pathLst>
                <a:path extrusionOk="0" h="243" w="215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685421" y="249686"/>
              <a:ext cx="22761" cy="9731"/>
            </a:xfrm>
            <a:custGeom>
              <a:rect b="b" l="l" r="r" t="t"/>
              <a:pathLst>
                <a:path extrusionOk="0" h="230" w="538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8"/>
          <p:cNvGrpSpPr/>
          <p:nvPr/>
        </p:nvGrpSpPr>
        <p:grpSpPr>
          <a:xfrm rot="-1426645">
            <a:off x="-1521012" y="2203621"/>
            <a:ext cx="2595583" cy="4948490"/>
            <a:chOff x="50825" y="2172278"/>
            <a:chExt cx="984199" cy="1876380"/>
          </a:xfrm>
        </p:grpSpPr>
        <p:sp>
          <p:nvSpPr>
            <p:cNvPr id="263" name="Google Shape;263;p8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8"/>
          <p:cNvSpPr/>
          <p:nvPr/>
        </p:nvSpPr>
        <p:spPr>
          <a:xfrm rot="-3580481">
            <a:off x="6747133" y="3491382"/>
            <a:ext cx="3548075" cy="1934148"/>
          </a:xfrm>
          <a:custGeom>
            <a:rect b="b" l="l" r="r" t="t"/>
            <a:pathLst>
              <a:path extrusionOk="0" h="21787" w="3997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8"/>
          <p:cNvSpPr txBox="1"/>
          <p:nvPr>
            <p:ph type="title"/>
          </p:nvPr>
        </p:nvSpPr>
        <p:spPr>
          <a:xfrm>
            <a:off x="1121250" y="983400"/>
            <a:ext cx="6901500" cy="31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 txBox="1"/>
          <p:nvPr>
            <p:ph type="title"/>
          </p:nvPr>
        </p:nvSpPr>
        <p:spPr>
          <a:xfrm>
            <a:off x="720000" y="1513300"/>
            <a:ext cx="48591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6" name="Google Shape;286;p9"/>
          <p:cNvSpPr txBox="1"/>
          <p:nvPr>
            <p:ph idx="1" type="subTitle"/>
          </p:nvPr>
        </p:nvSpPr>
        <p:spPr>
          <a:xfrm>
            <a:off x="720370" y="2611100"/>
            <a:ext cx="4859100" cy="10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9"/>
          <p:cNvSpPr/>
          <p:nvPr/>
        </p:nvSpPr>
        <p:spPr>
          <a:xfrm>
            <a:off x="-672240" y="3353624"/>
            <a:ext cx="2396460" cy="1698413"/>
          </a:xfrm>
          <a:custGeom>
            <a:rect b="b" l="l" r="r" t="t"/>
            <a:pathLst>
              <a:path extrusionOk="0" h="16219" w="22885">
                <a:moveTo>
                  <a:pt x="3167" y="779"/>
                </a:moveTo>
                <a:cubicBezTo>
                  <a:pt x="3239" y="816"/>
                  <a:pt x="3311" y="852"/>
                  <a:pt x="3380" y="889"/>
                </a:cubicBezTo>
                <a:cubicBezTo>
                  <a:pt x="3367" y="922"/>
                  <a:pt x="3352" y="956"/>
                  <a:pt x="3337" y="989"/>
                </a:cubicBezTo>
                <a:cubicBezTo>
                  <a:pt x="3263" y="954"/>
                  <a:pt x="3188" y="922"/>
                  <a:pt x="3114" y="889"/>
                </a:cubicBezTo>
                <a:cubicBezTo>
                  <a:pt x="3131" y="852"/>
                  <a:pt x="3149" y="816"/>
                  <a:pt x="3167" y="779"/>
                </a:cubicBezTo>
                <a:close/>
                <a:moveTo>
                  <a:pt x="1838" y="2301"/>
                </a:moveTo>
                <a:cubicBezTo>
                  <a:pt x="1934" y="2301"/>
                  <a:pt x="2030" y="2313"/>
                  <a:pt x="2127" y="2319"/>
                </a:cubicBezTo>
                <a:cubicBezTo>
                  <a:pt x="2124" y="2355"/>
                  <a:pt x="2122" y="2391"/>
                  <a:pt x="2119" y="2427"/>
                </a:cubicBezTo>
                <a:cubicBezTo>
                  <a:pt x="1999" y="2427"/>
                  <a:pt x="1878" y="2424"/>
                  <a:pt x="1717" y="2422"/>
                </a:cubicBezTo>
                <a:cubicBezTo>
                  <a:pt x="1762" y="2360"/>
                  <a:pt x="1784" y="2303"/>
                  <a:pt x="1806" y="2302"/>
                </a:cubicBezTo>
                <a:cubicBezTo>
                  <a:pt x="1817" y="2301"/>
                  <a:pt x="1827" y="2301"/>
                  <a:pt x="1838" y="2301"/>
                </a:cubicBezTo>
                <a:close/>
                <a:moveTo>
                  <a:pt x="6473" y="2241"/>
                </a:moveTo>
                <a:cubicBezTo>
                  <a:pt x="6387" y="2411"/>
                  <a:pt x="6342" y="2495"/>
                  <a:pt x="6288" y="2495"/>
                </a:cubicBezTo>
                <a:cubicBezTo>
                  <a:pt x="6235" y="2495"/>
                  <a:pt x="6172" y="2412"/>
                  <a:pt x="6053" y="2246"/>
                </a:cubicBezTo>
                <a:cubicBezTo>
                  <a:pt x="6203" y="2245"/>
                  <a:pt x="6328" y="2243"/>
                  <a:pt x="6473" y="2241"/>
                </a:cubicBezTo>
                <a:close/>
                <a:moveTo>
                  <a:pt x="3349" y="2368"/>
                </a:moveTo>
                <a:cubicBezTo>
                  <a:pt x="3382" y="2368"/>
                  <a:pt x="3437" y="2384"/>
                  <a:pt x="3438" y="2394"/>
                </a:cubicBezTo>
                <a:cubicBezTo>
                  <a:pt x="3445" y="2442"/>
                  <a:pt x="3427" y="2494"/>
                  <a:pt x="3416" y="2567"/>
                </a:cubicBezTo>
                <a:cubicBezTo>
                  <a:pt x="3347" y="2541"/>
                  <a:pt x="3276" y="2525"/>
                  <a:pt x="3277" y="2514"/>
                </a:cubicBezTo>
                <a:cubicBezTo>
                  <a:pt x="3281" y="2464"/>
                  <a:pt x="3297" y="2410"/>
                  <a:pt x="3328" y="2373"/>
                </a:cubicBezTo>
                <a:cubicBezTo>
                  <a:pt x="3332" y="2370"/>
                  <a:pt x="3339" y="2368"/>
                  <a:pt x="3349" y="2368"/>
                </a:cubicBezTo>
                <a:close/>
                <a:moveTo>
                  <a:pt x="1124" y="2786"/>
                </a:moveTo>
                <a:cubicBezTo>
                  <a:pt x="1148" y="2824"/>
                  <a:pt x="1170" y="2861"/>
                  <a:pt x="1194" y="2898"/>
                </a:cubicBezTo>
                <a:cubicBezTo>
                  <a:pt x="1130" y="2981"/>
                  <a:pt x="1066" y="3064"/>
                  <a:pt x="974" y="3186"/>
                </a:cubicBezTo>
                <a:cubicBezTo>
                  <a:pt x="911" y="3098"/>
                  <a:pt x="866" y="3033"/>
                  <a:pt x="821" y="2969"/>
                </a:cubicBezTo>
                <a:cubicBezTo>
                  <a:pt x="921" y="2908"/>
                  <a:pt x="1024" y="2848"/>
                  <a:pt x="1124" y="2786"/>
                </a:cubicBezTo>
                <a:close/>
                <a:moveTo>
                  <a:pt x="5271" y="2752"/>
                </a:moveTo>
                <a:cubicBezTo>
                  <a:pt x="5489" y="2752"/>
                  <a:pt x="5510" y="2809"/>
                  <a:pt x="5635" y="3155"/>
                </a:cubicBezTo>
                <a:cubicBezTo>
                  <a:pt x="5574" y="3182"/>
                  <a:pt x="5525" y="3194"/>
                  <a:pt x="5485" y="3194"/>
                </a:cubicBezTo>
                <a:cubicBezTo>
                  <a:pt x="5244" y="3194"/>
                  <a:pt x="5359" y="2757"/>
                  <a:pt x="5119" y="2757"/>
                </a:cubicBezTo>
                <a:cubicBezTo>
                  <a:pt x="5179" y="2754"/>
                  <a:pt x="5229" y="2752"/>
                  <a:pt x="5271" y="2752"/>
                </a:cubicBezTo>
                <a:close/>
                <a:moveTo>
                  <a:pt x="6465" y="2678"/>
                </a:moveTo>
                <a:lnTo>
                  <a:pt x="6465" y="2678"/>
                </a:lnTo>
                <a:cubicBezTo>
                  <a:pt x="6703" y="3004"/>
                  <a:pt x="6626" y="3221"/>
                  <a:pt x="6230" y="3400"/>
                </a:cubicBezTo>
                <a:cubicBezTo>
                  <a:pt x="6505" y="3239"/>
                  <a:pt x="6309" y="2900"/>
                  <a:pt x="6465" y="2678"/>
                </a:cubicBezTo>
                <a:close/>
                <a:moveTo>
                  <a:pt x="6650" y="5684"/>
                </a:moveTo>
                <a:lnTo>
                  <a:pt x="6650" y="5684"/>
                </a:lnTo>
                <a:cubicBezTo>
                  <a:pt x="6714" y="5706"/>
                  <a:pt x="6807" y="5721"/>
                  <a:pt x="6817" y="5758"/>
                </a:cubicBezTo>
                <a:cubicBezTo>
                  <a:pt x="6844" y="5862"/>
                  <a:pt x="6828" y="5979"/>
                  <a:pt x="6832" y="6210"/>
                </a:cubicBezTo>
                <a:cubicBezTo>
                  <a:pt x="6749" y="5968"/>
                  <a:pt x="6698" y="5825"/>
                  <a:pt x="6650" y="5684"/>
                </a:cubicBezTo>
                <a:close/>
                <a:moveTo>
                  <a:pt x="7448" y="6133"/>
                </a:moveTo>
                <a:cubicBezTo>
                  <a:pt x="7458" y="6245"/>
                  <a:pt x="7468" y="6357"/>
                  <a:pt x="7477" y="6469"/>
                </a:cubicBezTo>
                <a:cubicBezTo>
                  <a:pt x="7449" y="6470"/>
                  <a:pt x="7421" y="6474"/>
                  <a:pt x="7392" y="6477"/>
                </a:cubicBezTo>
                <a:cubicBezTo>
                  <a:pt x="7376" y="6417"/>
                  <a:pt x="7352" y="6358"/>
                  <a:pt x="7349" y="6298"/>
                </a:cubicBezTo>
                <a:cubicBezTo>
                  <a:pt x="7347" y="6244"/>
                  <a:pt x="7369" y="6188"/>
                  <a:pt x="7448" y="6133"/>
                </a:cubicBezTo>
                <a:close/>
                <a:moveTo>
                  <a:pt x="6725" y="7251"/>
                </a:moveTo>
                <a:lnTo>
                  <a:pt x="6725" y="7251"/>
                </a:lnTo>
                <a:cubicBezTo>
                  <a:pt x="6972" y="7349"/>
                  <a:pt x="6974" y="7524"/>
                  <a:pt x="7073" y="7730"/>
                </a:cubicBezTo>
                <a:cubicBezTo>
                  <a:pt x="6772" y="7633"/>
                  <a:pt x="6764" y="7472"/>
                  <a:pt x="6725" y="7251"/>
                </a:cubicBezTo>
                <a:close/>
                <a:moveTo>
                  <a:pt x="8309" y="7625"/>
                </a:moveTo>
                <a:lnTo>
                  <a:pt x="8309" y="7625"/>
                </a:lnTo>
                <a:cubicBezTo>
                  <a:pt x="8403" y="7693"/>
                  <a:pt x="8464" y="7722"/>
                  <a:pt x="8502" y="7769"/>
                </a:cubicBezTo>
                <a:cubicBezTo>
                  <a:pt x="8520" y="7793"/>
                  <a:pt x="8496" y="7886"/>
                  <a:pt x="8488" y="7887"/>
                </a:cubicBezTo>
                <a:cubicBezTo>
                  <a:pt x="8474" y="7889"/>
                  <a:pt x="8461" y="7889"/>
                  <a:pt x="8447" y="7889"/>
                </a:cubicBezTo>
                <a:cubicBezTo>
                  <a:pt x="8402" y="7889"/>
                  <a:pt x="8357" y="7882"/>
                  <a:pt x="8317" y="7867"/>
                </a:cubicBezTo>
                <a:cubicBezTo>
                  <a:pt x="8301" y="7861"/>
                  <a:pt x="8313" y="7789"/>
                  <a:pt x="8309" y="7625"/>
                </a:cubicBezTo>
                <a:close/>
                <a:moveTo>
                  <a:pt x="8698" y="8228"/>
                </a:moveTo>
                <a:cubicBezTo>
                  <a:pt x="8720" y="8228"/>
                  <a:pt x="8740" y="8232"/>
                  <a:pt x="8751" y="8241"/>
                </a:cubicBezTo>
                <a:cubicBezTo>
                  <a:pt x="8888" y="8355"/>
                  <a:pt x="8832" y="8472"/>
                  <a:pt x="8731" y="8617"/>
                </a:cubicBezTo>
                <a:cubicBezTo>
                  <a:pt x="8613" y="8505"/>
                  <a:pt x="8483" y="8430"/>
                  <a:pt x="8584" y="8266"/>
                </a:cubicBezTo>
                <a:cubicBezTo>
                  <a:pt x="8597" y="8243"/>
                  <a:pt x="8653" y="8228"/>
                  <a:pt x="8698" y="8228"/>
                </a:cubicBezTo>
                <a:close/>
                <a:moveTo>
                  <a:pt x="9849" y="8505"/>
                </a:moveTo>
                <a:cubicBezTo>
                  <a:pt x="9919" y="8505"/>
                  <a:pt x="9960" y="8559"/>
                  <a:pt x="10053" y="8677"/>
                </a:cubicBezTo>
                <a:cubicBezTo>
                  <a:pt x="9891" y="8654"/>
                  <a:pt x="9766" y="8637"/>
                  <a:pt x="9575" y="8607"/>
                </a:cubicBezTo>
                <a:cubicBezTo>
                  <a:pt x="9714" y="8542"/>
                  <a:pt x="9791" y="8505"/>
                  <a:pt x="9849" y="8505"/>
                </a:cubicBezTo>
                <a:close/>
                <a:moveTo>
                  <a:pt x="14428" y="8516"/>
                </a:moveTo>
                <a:cubicBezTo>
                  <a:pt x="14508" y="8617"/>
                  <a:pt x="14590" y="8717"/>
                  <a:pt x="14671" y="8818"/>
                </a:cubicBezTo>
                <a:cubicBezTo>
                  <a:pt x="14631" y="8836"/>
                  <a:pt x="14591" y="8854"/>
                  <a:pt x="14552" y="8872"/>
                </a:cubicBezTo>
                <a:cubicBezTo>
                  <a:pt x="14501" y="8761"/>
                  <a:pt x="14449" y="8647"/>
                  <a:pt x="14397" y="8534"/>
                </a:cubicBezTo>
                <a:lnTo>
                  <a:pt x="14428" y="8516"/>
                </a:lnTo>
                <a:close/>
                <a:moveTo>
                  <a:pt x="13896" y="8664"/>
                </a:moveTo>
                <a:cubicBezTo>
                  <a:pt x="13915" y="8664"/>
                  <a:pt x="13979" y="8719"/>
                  <a:pt x="13981" y="8748"/>
                </a:cubicBezTo>
                <a:cubicBezTo>
                  <a:pt x="13984" y="8798"/>
                  <a:pt x="13950" y="8849"/>
                  <a:pt x="13912" y="8956"/>
                </a:cubicBezTo>
                <a:cubicBezTo>
                  <a:pt x="13835" y="8862"/>
                  <a:pt x="13769" y="8815"/>
                  <a:pt x="13774" y="8777"/>
                </a:cubicBezTo>
                <a:cubicBezTo>
                  <a:pt x="13779" y="8735"/>
                  <a:pt x="13845" y="8690"/>
                  <a:pt x="13892" y="8665"/>
                </a:cubicBezTo>
                <a:cubicBezTo>
                  <a:pt x="13893" y="8664"/>
                  <a:pt x="13894" y="8664"/>
                  <a:pt x="13896" y="8664"/>
                </a:cubicBezTo>
                <a:close/>
                <a:moveTo>
                  <a:pt x="9011" y="8746"/>
                </a:moveTo>
                <a:lnTo>
                  <a:pt x="9011" y="8746"/>
                </a:lnTo>
                <a:cubicBezTo>
                  <a:pt x="9229" y="8798"/>
                  <a:pt x="9447" y="8850"/>
                  <a:pt x="9663" y="8901"/>
                </a:cubicBezTo>
                <a:cubicBezTo>
                  <a:pt x="9648" y="8946"/>
                  <a:pt x="9632" y="8992"/>
                  <a:pt x="9618" y="9038"/>
                </a:cubicBezTo>
                <a:cubicBezTo>
                  <a:pt x="9413" y="8948"/>
                  <a:pt x="9146" y="9045"/>
                  <a:pt x="9011" y="8746"/>
                </a:cubicBezTo>
                <a:close/>
                <a:moveTo>
                  <a:pt x="7894" y="8507"/>
                </a:moveTo>
                <a:cubicBezTo>
                  <a:pt x="7896" y="8507"/>
                  <a:pt x="7897" y="8508"/>
                  <a:pt x="7897" y="8508"/>
                </a:cubicBezTo>
                <a:cubicBezTo>
                  <a:pt x="8163" y="8769"/>
                  <a:pt x="8480" y="8894"/>
                  <a:pt x="8848" y="8940"/>
                </a:cubicBezTo>
                <a:cubicBezTo>
                  <a:pt x="8953" y="8953"/>
                  <a:pt x="9040" y="9105"/>
                  <a:pt x="9135" y="9194"/>
                </a:cubicBezTo>
                <a:cubicBezTo>
                  <a:pt x="9110" y="9195"/>
                  <a:pt x="9085" y="9195"/>
                  <a:pt x="9061" y="9195"/>
                </a:cubicBezTo>
                <a:cubicBezTo>
                  <a:pt x="8472" y="9195"/>
                  <a:pt x="8137" y="8989"/>
                  <a:pt x="7834" y="8538"/>
                </a:cubicBezTo>
                <a:cubicBezTo>
                  <a:pt x="7853" y="8528"/>
                  <a:pt x="7883" y="8507"/>
                  <a:pt x="7894" y="8507"/>
                </a:cubicBezTo>
                <a:close/>
                <a:moveTo>
                  <a:pt x="16308" y="9054"/>
                </a:moveTo>
                <a:lnTo>
                  <a:pt x="16308" y="9054"/>
                </a:lnTo>
                <a:cubicBezTo>
                  <a:pt x="16198" y="9243"/>
                  <a:pt x="16138" y="9344"/>
                  <a:pt x="16066" y="9467"/>
                </a:cubicBezTo>
                <a:cubicBezTo>
                  <a:pt x="15975" y="9363"/>
                  <a:pt x="15908" y="9285"/>
                  <a:pt x="15809" y="9170"/>
                </a:cubicBezTo>
                <a:cubicBezTo>
                  <a:pt x="15964" y="9134"/>
                  <a:pt x="16082" y="9106"/>
                  <a:pt x="16308" y="9054"/>
                </a:cubicBezTo>
                <a:close/>
                <a:moveTo>
                  <a:pt x="16237" y="9914"/>
                </a:moveTo>
                <a:cubicBezTo>
                  <a:pt x="16374" y="9914"/>
                  <a:pt x="16389" y="9999"/>
                  <a:pt x="16295" y="10166"/>
                </a:cubicBezTo>
                <a:cubicBezTo>
                  <a:pt x="16250" y="10092"/>
                  <a:pt x="16206" y="10019"/>
                  <a:pt x="16147" y="9923"/>
                </a:cubicBezTo>
                <a:cubicBezTo>
                  <a:pt x="16181" y="9917"/>
                  <a:pt x="16211" y="9914"/>
                  <a:pt x="16237" y="9914"/>
                </a:cubicBezTo>
                <a:close/>
                <a:moveTo>
                  <a:pt x="17056" y="12246"/>
                </a:moveTo>
                <a:lnTo>
                  <a:pt x="17056" y="12246"/>
                </a:lnTo>
                <a:cubicBezTo>
                  <a:pt x="17363" y="12468"/>
                  <a:pt x="17363" y="12468"/>
                  <a:pt x="17097" y="12692"/>
                </a:cubicBezTo>
                <a:cubicBezTo>
                  <a:pt x="17085" y="12549"/>
                  <a:pt x="17075" y="12442"/>
                  <a:pt x="17056" y="12246"/>
                </a:cubicBezTo>
                <a:close/>
                <a:moveTo>
                  <a:pt x="16655" y="12693"/>
                </a:moveTo>
                <a:cubicBezTo>
                  <a:pt x="16670" y="12882"/>
                  <a:pt x="16683" y="13045"/>
                  <a:pt x="16698" y="13248"/>
                </a:cubicBezTo>
                <a:cubicBezTo>
                  <a:pt x="16444" y="13206"/>
                  <a:pt x="16311" y="13071"/>
                  <a:pt x="16182" y="12861"/>
                </a:cubicBezTo>
                <a:cubicBezTo>
                  <a:pt x="16349" y="12801"/>
                  <a:pt x="16478" y="12756"/>
                  <a:pt x="16655" y="12693"/>
                </a:cubicBezTo>
                <a:close/>
                <a:moveTo>
                  <a:pt x="16784" y="13426"/>
                </a:moveTo>
                <a:cubicBezTo>
                  <a:pt x="16892" y="13606"/>
                  <a:pt x="16962" y="13720"/>
                  <a:pt x="17033" y="13836"/>
                </a:cubicBezTo>
                <a:cubicBezTo>
                  <a:pt x="16797" y="13820"/>
                  <a:pt x="16670" y="13727"/>
                  <a:pt x="16784" y="13426"/>
                </a:cubicBezTo>
                <a:close/>
                <a:moveTo>
                  <a:pt x="17979" y="14392"/>
                </a:moveTo>
                <a:cubicBezTo>
                  <a:pt x="18065" y="14432"/>
                  <a:pt x="18153" y="14473"/>
                  <a:pt x="18239" y="14514"/>
                </a:cubicBezTo>
                <a:cubicBezTo>
                  <a:pt x="18221" y="14545"/>
                  <a:pt x="18201" y="14578"/>
                  <a:pt x="18182" y="14612"/>
                </a:cubicBezTo>
                <a:lnTo>
                  <a:pt x="17948" y="14452"/>
                </a:lnTo>
                <a:cubicBezTo>
                  <a:pt x="17959" y="14431"/>
                  <a:pt x="17969" y="14411"/>
                  <a:pt x="17979" y="14392"/>
                </a:cubicBezTo>
                <a:close/>
                <a:moveTo>
                  <a:pt x="3194" y="1"/>
                </a:moveTo>
                <a:cubicBezTo>
                  <a:pt x="3057" y="1"/>
                  <a:pt x="2917" y="10"/>
                  <a:pt x="2780" y="10"/>
                </a:cubicBezTo>
                <a:cubicBezTo>
                  <a:pt x="2760" y="10"/>
                  <a:pt x="2740" y="10"/>
                  <a:pt x="2720" y="9"/>
                </a:cubicBezTo>
                <a:cubicBezTo>
                  <a:pt x="2714" y="9"/>
                  <a:pt x="2708" y="9"/>
                  <a:pt x="2702" y="9"/>
                </a:cubicBezTo>
                <a:cubicBezTo>
                  <a:pt x="2491" y="9"/>
                  <a:pt x="2402" y="100"/>
                  <a:pt x="2411" y="328"/>
                </a:cubicBezTo>
                <a:cubicBezTo>
                  <a:pt x="2416" y="397"/>
                  <a:pt x="2444" y="465"/>
                  <a:pt x="2459" y="529"/>
                </a:cubicBezTo>
                <a:cubicBezTo>
                  <a:pt x="2408" y="556"/>
                  <a:pt x="2363" y="568"/>
                  <a:pt x="2324" y="568"/>
                </a:cubicBezTo>
                <a:cubicBezTo>
                  <a:pt x="2211" y="568"/>
                  <a:pt x="2140" y="475"/>
                  <a:pt x="2068" y="402"/>
                </a:cubicBezTo>
                <a:cubicBezTo>
                  <a:pt x="1967" y="303"/>
                  <a:pt x="1856" y="257"/>
                  <a:pt x="1746" y="257"/>
                </a:cubicBezTo>
                <a:cubicBezTo>
                  <a:pt x="1592" y="257"/>
                  <a:pt x="1440" y="347"/>
                  <a:pt x="1325" y="514"/>
                </a:cubicBezTo>
                <a:cubicBezTo>
                  <a:pt x="1195" y="701"/>
                  <a:pt x="1003" y="964"/>
                  <a:pt x="825" y="975"/>
                </a:cubicBezTo>
                <a:cubicBezTo>
                  <a:pt x="359" y="1006"/>
                  <a:pt x="275" y="1407"/>
                  <a:pt x="40" y="1650"/>
                </a:cubicBezTo>
                <a:cubicBezTo>
                  <a:pt x="0" y="1693"/>
                  <a:pt x="43" y="1771"/>
                  <a:pt x="120" y="1771"/>
                </a:cubicBezTo>
                <a:cubicBezTo>
                  <a:pt x="146" y="1771"/>
                  <a:pt x="175" y="1762"/>
                  <a:pt x="207" y="1741"/>
                </a:cubicBezTo>
                <a:lnTo>
                  <a:pt x="207" y="1741"/>
                </a:lnTo>
                <a:lnTo>
                  <a:pt x="204" y="1759"/>
                </a:lnTo>
                <a:lnTo>
                  <a:pt x="219" y="1759"/>
                </a:lnTo>
                <a:cubicBezTo>
                  <a:pt x="216" y="1755"/>
                  <a:pt x="213" y="1750"/>
                  <a:pt x="210" y="1746"/>
                </a:cubicBezTo>
                <a:cubicBezTo>
                  <a:pt x="301" y="1474"/>
                  <a:pt x="462" y="1411"/>
                  <a:pt x="654" y="1411"/>
                </a:cubicBezTo>
                <a:cubicBezTo>
                  <a:pt x="809" y="1411"/>
                  <a:pt x="985" y="1452"/>
                  <a:pt x="1159" y="1458"/>
                </a:cubicBezTo>
                <a:cubicBezTo>
                  <a:pt x="895" y="1804"/>
                  <a:pt x="648" y="2121"/>
                  <a:pt x="414" y="2447"/>
                </a:cubicBezTo>
                <a:cubicBezTo>
                  <a:pt x="374" y="2502"/>
                  <a:pt x="350" y="2615"/>
                  <a:pt x="380" y="2663"/>
                </a:cubicBezTo>
                <a:cubicBezTo>
                  <a:pt x="451" y="2778"/>
                  <a:pt x="531" y="2866"/>
                  <a:pt x="393" y="2990"/>
                </a:cubicBezTo>
                <a:cubicBezTo>
                  <a:pt x="372" y="3009"/>
                  <a:pt x="399" y="3113"/>
                  <a:pt x="434" y="3155"/>
                </a:cubicBezTo>
                <a:cubicBezTo>
                  <a:pt x="518" y="3257"/>
                  <a:pt x="727" y="3313"/>
                  <a:pt x="925" y="3313"/>
                </a:cubicBezTo>
                <a:cubicBezTo>
                  <a:pt x="1068" y="3313"/>
                  <a:pt x="1204" y="3284"/>
                  <a:pt x="1286" y="3224"/>
                </a:cubicBezTo>
                <a:cubicBezTo>
                  <a:pt x="1362" y="3167"/>
                  <a:pt x="1424" y="3072"/>
                  <a:pt x="1505" y="3048"/>
                </a:cubicBezTo>
                <a:cubicBezTo>
                  <a:pt x="1968" y="2915"/>
                  <a:pt x="2305" y="2609"/>
                  <a:pt x="2564" y="2298"/>
                </a:cubicBezTo>
                <a:cubicBezTo>
                  <a:pt x="2813" y="2485"/>
                  <a:pt x="3037" y="2652"/>
                  <a:pt x="3279" y="2833"/>
                </a:cubicBezTo>
                <a:cubicBezTo>
                  <a:pt x="3607" y="2767"/>
                  <a:pt x="4000" y="2816"/>
                  <a:pt x="4131" y="2316"/>
                </a:cubicBezTo>
                <a:cubicBezTo>
                  <a:pt x="4244" y="2502"/>
                  <a:pt x="4311" y="2640"/>
                  <a:pt x="4405" y="2757"/>
                </a:cubicBezTo>
                <a:cubicBezTo>
                  <a:pt x="4504" y="2880"/>
                  <a:pt x="4635" y="2976"/>
                  <a:pt x="4738" y="3095"/>
                </a:cubicBezTo>
                <a:cubicBezTo>
                  <a:pt x="4943" y="3332"/>
                  <a:pt x="5175" y="3556"/>
                  <a:pt x="5332" y="3823"/>
                </a:cubicBezTo>
                <a:cubicBezTo>
                  <a:pt x="5485" y="4083"/>
                  <a:pt x="5552" y="4392"/>
                  <a:pt x="5672" y="4672"/>
                </a:cubicBezTo>
                <a:cubicBezTo>
                  <a:pt x="5695" y="4725"/>
                  <a:pt x="5790" y="4766"/>
                  <a:pt x="5857" y="4773"/>
                </a:cubicBezTo>
                <a:cubicBezTo>
                  <a:pt x="5858" y="4773"/>
                  <a:pt x="5859" y="4773"/>
                  <a:pt x="5859" y="4773"/>
                </a:cubicBezTo>
                <a:cubicBezTo>
                  <a:pt x="5891" y="4773"/>
                  <a:pt x="5955" y="4693"/>
                  <a:pt x="5962" y="4643"/>
                </a:cubicBezTo>
                <a:cubicBezTo>
                  <a:pt x="5974" y="4556"/>
                  <a:pt x="5953" y="4464"/>
                  <a:pt x="5944" y="4349"/>
                </a:cubicBezTo>
                <a:lnTo>
                  <a:pt x="5944" y="4349"/>
                </a:lnTo>
                <a:cubicBezTo>
                  <a:pt x="6046" y="4404"/>
                  <a:pt x="6141" y="4468"/>
                  <a:pt x="6218" y="4468"/>
                </a:cubicBezTo>
                <a:cubicBezTo>
                  <a:pt x="6282" y="4468"/>
                  <a:pt x="6334" y="4423"/>
                  <a:pt x="6366" y="4291"/>
                </a:cubicBezTo>
                <a:cubicBezTo>
                  <a:pt x="6313" y="4158"/>
                  <a:pt x="6013" y="4210"/>
                  <a:pt x="6137" y="3971"/>
                </a:cubicBezTo>
                <a:cubicBezTo>
                  <a:pt x="6257" y="3742"/>
                  <a:pt x="5866" y="3843"/>
                  <a:pt x="5974" y="3573"/>
                </a:cubicBezTo>
                <a:cubicBezTo>
                  <a:pt x="6011" y="3547"/>
                  <a:pt x="6109" y="3481"/>
                  <a:pt x="6205" y="3415"/>
                </a:cubicBezTo>
                <a:cubicBezTo>
                  <a:pt x="6204" y="3413"/>
                  <a:pt x="6203" y="3413"/>
                  <a:pt x="6202" y="3413"/>
                </a:cubicBezTo>
                <a:lnTo>
                  <a:pt x="6226" y="3402"/>
                </a:lnTo>
                <a:lnTo>
                  <a:pt x="6226" y="3402"/>
                </a:lnTo>
                <a:cubicBezTo>
                  <a:pt x="6220" y="3405"/>
                  <a:pt x="6214" y="3409"/>
                  <a:pt x="6208" y="3412"/>
                </a:cubicBezTo>
                <a:cubicBezTo>
                  <a:pt x="6208" y="3413"/>
                  <a:pt x="6207" y="3413"/>
                  <a:pt x="6205" y="3415"/>
                </a:cubicBezTo>
                <a:cubicBezTo>
                  <a:pt x="6449" y="3481"/>
                  <a:pt x="6760" y="3437"/>
                  <a:pt x="6844" y="3806"/>
                </a:cubicBezTo>
                <a:cubicBezTo>
                  <a:pt x="6751" y="3820"/>
                  <a:pt x="6661" y="3834"/>
                  <a:pt x="6544" y="3853"/>
                </a:cubicBezTo>
                <a:cubicBezTo>
                  <a:pt x="6577" y="4042"/>
                  <a:pt x="6561" y="4355"/>
                  <a:pt x="6647" y="4387"/>
                </a:cubicBezTo>
                <a:cubicBezTo>
                  <a:pt x="6941" y="4492"/>
                  <a:pt x="6772" y="4740"/>
                  <a:pt x="6845" y="4888"/>
                </a:cubicBezTo>
                <a:cubicBezTo>
                  <a:pt x="6979" y="4890"/>
                  <a:pt x="7088" y="4891"/>
                  <a:pt x="7222" y="4892"/>
                </a:cubicBezTo>
                <a:cubicBezTo>
                  <a:pt x="7113" y="5145"/>
                  <a:pt x="6949" y="5115"/>
                  <a:pt x="6770" y="5122"/>
                </a:cubicBezTo>
                <a:cubicBezTo>
                  <a:pt x="6667" y="5126"/>
                  <a:pt x="6543" y="5258"/>
                  <a:pt x="6478" y="5362"/>
                </a:cubicBezTo>
                <a:cubicBezTo>
                  <a:pt x="6383" y="5516"/>
                  <a:pt x="6465" y="5625"/>
                  <a:pt x="6626" y="5676"/>
                </a:cubicBezTo>
                <a:cubicBezTo>
                  <a:pt x="6631" y="5672"/>
                  <a:pt x="6636" y="5669"/>
                  <a:pt x="6642" y="5666"/>
                </a:cubicBezTo>
                <a:cubicBezTo>
                  <a:pt x="6645" y="5672"/>
                  <a:pt x="6646" y="5678"/>
                  <a:pt x="6649" y="5683"/>
                </a:cubicBezTo>
                <a:lnTo>
                  <a:pt x="6649" y="5683"/>
                </a:lnTo>
                <a:cubicBezTo>
                  <a:pt x="6646" y="5682"/>
                  <a:pt x="6643" y="5681"/>
                  <a:pt x="6640" y="5680"/>
                </a:cubicBezTo>
                <a:cubicBezTo>
                  <a:pt x="6635" y="5679"/>
                  <a:pt x="6633" y="5677"/>
                  <a:pt x="6629" y="5676"/>
                </a:cubicBezTo>
                <a:cubicBezTo>
                  <a:pt x="6566" y="5724"/>
                  <a:pt x="6508" y="5743"/>
                  <a:pt x="6454" y="5743"/>
                </a:cubicBezTo>
                <a:cubicBezTo>
                  <a:pt x="6336" y="5743"/>
                  <a:pt x="6238" y="5649"/>
                  <a:pt x="6154" y="5552"/>
                </a:cubicBezTo>
                <a:cubicBezTo>
                  <a:pt x="6118" y="5512"/>
                  <a:pt x="6185" y="5379"/>
                  <a:pt x="6208" y="5275"/>
                </a:cubicBezTo>
                <a:cubicBezTo>
                  <a:pt x="6123" y="5167"/>
                  <a:pt x="6013" y="5027"/>
                  <a:pt x="5899" y="4880"/>
                </a:cubicBezTo>
                <a:cubicBezTo>
                  <a:pt x="5647" y="5054"/>
                  <a:pt x="5687" y="5268"/>
                  <a:pt x="5759" y="5491"/>
                </a:cubicBezTo>
                <a:cubicBezTo>
                  <a:pt x="5911" y="5961"/>
                  <a:pt x="6121" y="6423"/>
                  <a:pt x="6199" y="6907"/>
                </a:cubicBezTo>
                <a:cubicBezTo>
                  <a:pt x="6319" y="7648"/>
                  <a:pt x="6792" y="8219"/>
                  <a:pt x="7061" y="8884"/>
                </a:cubicBezTo>
                <a:cubicBezTo>
                  <a:pt x="7111" y="9011"/>
                  <a:pt x="7279" y="9115"/>
                  <a:pt x="7417" y="9174"/>
                </a:cubicBezTo>
                <a:cubicBezTo>
                  <a:pt x="7583" y="9247"/>
                  <a:pt x="7803" y="9269"/>
                  <a:pt x="7938" y="9339"/>
                </a:cubicBezTo>
                <a:cubicBezTo>
                  <a:pt x="8270" y="9511"/>
                  <a:pt x="8723" y="9418"/>
                  <a:pt x="8958" y="9795"/>
                </a:cubicBezTo>
                <a:cubicBezTo>
                  <a:pt x="8963" y="9806"/>
                  <a:pt x="8981" y="9809"/>
                  <a:pt x="9004" y="9809"/>
                </a:cubicBezTo>
                <a:cubicBezTo>
                  <a:pt x="9033" y="9809"/>
                  <a:pt x="9070" y="9804"/>
                  <a:pt x="9098" y="9802"/>
                </a:cubicBezTo>
                <a:cubicBezTo>
                  <a:pt x="9130" y="9801"/>
                  <a:pt x="9162" y="9800"/>
                  <a:pt x="9194" y="9800"/>
                </a:cubicBezTo>
                <a:cubicBezTo>
                  <a:pt x="9484" y="9800"/>
                  <a:pt x="9748" y="9881"/>
                  <a:pt x="10004" y="10042"/>
                </a:cubicBezTo>
                <a:cubicBezTo>
                  <a:pt x="10045" y="10067"/>
                  <a:pt x="10097" y="10075"/>
                  <a:pt x="10155" y="10075"/>
                </a:cubicBezTo>
                <a:cubicBezTo>
                  <a:pt x="10239" y="10075"/>
                  <a:pt x="10334" y="10058"/>
                  <a:pt x="10418" y="10054"/>
                </a:cubicBezTo>
                <a:cubicBezTo>
                  <a:pt x="10509" y="10049"/>
                  <a:pt x="10600" y="10003"/>
                  <a:pt x="10690" y="10003"/>
                </a:cubicBezTo>
                <a:cubicBezTo>
                  <a:pt x="10693" y="10003"/>
                  <a:pt x="10696" y="10003"/>
                  <a:pt x="10699" y="10004"/>
                </a:cubicBezTo>
                <a:cubicBezTo>
                  <a:pt x="11393" y="10034"/>
                  <a:pt x="12086" y="10069"/>
                  <a:pt x="12779" y="10110"/>
                </a:cubicBezTo>
                <a:cubicBezTo>
                  <a:pt x="12996" y="10122"/>
                  <a:pt x="13220" y="10128"/>
                  <a:pt x="13429" y="10184"/>
                </a:cubicBezTo>
                <a:cubicBezTo>
                  <a:pt x="13753" y="10272"/>
                  <a:pt x="14074" y="10382"/>
                  <a:pt x="14380" y="10517"/>
                </a:cubicBezTo>
                <a:cubicBezTo>
                  <a:pt x="14486" y="10564"/>
                  <a:pt x="14588" y="10591"/>
                  <a:pt x="14692" y="10591"/>
                </a:cubicBezTo>
                <a:cubicBezTo>
                  <a:pt x="14814" y="10591"/>
                  <a:pt x="14940" y="10554"/>
                  <a:pt x="15079" y="10467"/>
                </a:cubicBezTo>
                <a:lnTo>
                  <a:pt x="15079" y="10467"/>
                </a:lnTo>
                <a:cubicBezTo>
                  <a:pt x="14907" y="10919"/>
                  <a:pt x="15376" y="10866"/>
                  <a:pt x="15424" y="11101"/>
                </a:cubicBezTo>
                <a:cubicBezTo>
                  <a:pt x="15436" y="11498"/>
                  <a:pt x="15470" y="11894"/>
                  <a:pt x="15509" y="12290"/>
                </a:cubicBezTo>
                <a:cubicBezTo>
                  <a:pt x="15513" y="12329"/>
                  <a:pt x="15555" y="12395"/>
                  <a:pt x="15587" y="12399"/>
                </a:cubicBezTo>
                <a:cubicBezTo>
                  <a:pt x="15972" y="12444"/>
                  <a:pt x="15698" y="12762"/>
                  <a:pt x="15805" y="12923"/>
                </a:cubicBezTo>
                <a:cubicBezTo>
                  <a:pt x="15918" y="13090"/>
                  <a:pt x="16182" y="13114"/>
                  <a:pt x="16186" y="13387"/>
                </a:cubicBezTo>
                <a:cubicBezTo>
                  <a:pt x="16191" y="13616"/>
                  <a:pt x="16257" y="13845"/>
                  <a:pt x="16289" y="14043"/>
                </a:cubicBezTo>
                <a:cubicBezTo>
                  <a:pt x="16318" y="14083"/>
                  <a:pt x="16349" y="14094"/>
                  <a:pt x="16382" y="14094"/>
                </a:cubicBezTo>
                <a:cubicBezTo>
                  <a:pt x="16419" y="14094"/>
                  <a:pt x="16457" y="14081"/>
                  <a:pt x="16498" y="14081"/>
                </a:cubicBezTo>
                <a:cubicBezTo>
                  <a:pt x="16545" y="14081"/>
                  <a:pt x="16595" y="14098"/>
                  <a:pt x="16647" y="14170"/>
                </a:cubicBezTo>
                <a:cubicBezTo>
                  <a:pt x="16854" y="14456"/>
                  <a:pt x="17084" y="14763"/>
                  <a:pt x="17340" y="14992"/>
                </a:cubicBezTo>
                <a:cubicBezTo>
                  <a:pt x="17919" y="15510"/>
                  <a:pt x="18582" y="15939"/>
                  <a:pt x="19392" y="16036"/>
                </a:cubicBezTo>
                <a:cubicBezTo>
                  <a:pt x="19614" y="16062"/>
                  <a:pt x="19851" y="16023"/>
                  <a:pt x="20061" y="16083"/>
                </a:cubicBezTo>
                <a:cubicBezTo>
                  <a:pt x="20489" y="16208"/>
                  <a:pt x="20916" y="16202"/>
                  <a:pt x="21403" y="16219"/>
                </a:cubicBezTo>
                <a:cubicBezTo>
                  <a:pt x="21327" y="16096"/>
                  <a:pt x="21284" y="16023"/>
                  <a:pt x="21232" y="15937"/>
                </a:cubicBezTo>
                <a:cubicBezTo>
                  <a:pt x="21312" y="15880"/>
                  <a:pt x="21380" y="15858"/>
                  <a:pt x="21439" y="15858"/>
                </a:cubicBezTo>
                <a:cubicBezTo>
                  <a:pt x="21627" y="15858"/>
                  <a:pt x="21730" y="16081"/>
                  <a:pt x="21877" y="16145"/>
                </a:cubicBezTo>
                <a:cubicBezTo>
                  <a:pt x="21994" y="16035"/>
                  <a:pt x="22108" y="15930"/>
                  <a:pt x="22239" y="15807"/>
                </a:cubicBezTo>
                <a:cubicBezTo>
                  <a:pt x="22250" y="15736"/>
                  <a:pt x="22224" y="15552"/>
                  <a:pt x="22288" y="15513"/>
                </a:cubicBezTo>
                <a:cubicBezTo>
                  <a:pt x="22575" y="15336"/>
                  <a:pt x="22618" y="15075"/>
                  <a:pt x="22597" y="14777"/>
                </a:cubicBezTo>
                <a:lnTo>
                  <a:pt x="22597" y="14777"/>
                </a:lnTo>
                <a:cubicBezTo>
                  <a:pt x="22650" y="14790"/>
                  <a:pt x="22700" y="14800"/>
                  <a:pt x="22742" y="14800"/>
                </a:cubicBezTo>
                <a:cubicBezTo>
                  <a:pt x="22828" y="14800"/>
                  <a:pt x="22884" y="14757"/>
                  <a:pt x="22873" y="14602"/>
                </a:cubicBezTo>
                <a:cubicBezTo>
                  <a:pt x="22854" y="14594"/>
                  <a:pt x="22832" y="14591"/>
                  <a:pt x="22809" y="14591"/>
                </a:cubicBezTo>
                <a:cubicBezTo>
                  <a:pt x="22753" y="14591"/>
                  <a:pt x="22689" y="14607"/>
                  <a:pt x="22630" y="14607"/>
                </a:cubicBezTo>
                <a:cubicBezTo>
                  <a:pt x="22552" y="14607"/>
                  <a:pt x="22484" y="14578"/>
                  <a:pt x="22462" y="14439"/>
                </a:cubicBezTo>
                <a:cubicBezTo>
                  <a:pt x="22460" y="14423"/>
                  <a:pt x="22385" y="14400"/>
                  <a:pt x="22330" y="14400"/>
                </a:cubicBezTo>
                <a:cubicBezTo>
                  <a:pt x="22315" y="14400"/>
                  <a:pt x="22301" y="14402"/>
                  <a:pt x="22290" y="14406"/>
                </a:cubicBezTo>
                <a:cubicBezTo>
                  <a:pt x="22238" y="14427"/>
                  <a:pt x="22188" y="14436"/>
                  <a:pt x="22140" y="14436"/>
                </a:cubicBezTo>
                <a:cubicBezTo>
                  <a:pt x="21947" y="14436"/>
                  <a:pt x="21794" y="14288"/>
                  <a:pt x="21659" y="14203"/>
                </a:cubicBezTo>
                <a:cubicBezTo>
                  <a:pt x="21315" y="13987"/>
                  <a:pt x="20941" y="13863"/>
                  <a:pt x="20567" y="13824"/>
                </a:cubicBezTo>
                <a:cubicBezTo>
                  <a:pt x="20146" y="13780"/>
                  <a:pt x="19750" y="13717"/>
                  <a:pt x="19388" y="13497"/>
                </a:cubicBezTo>
                <a:cubicBezTo>
                  <a:pt x="19385" y="13496"/>
                  <a:pt x="19382" y="13495"/>
                  <a:pt x="19378" y="13495"/>
                </a:cubicBezTo>
                <a:cubicBezTo>
                  <a:pt x="19358" y="13495"/>
                  <a:pt x="19322" y="13518"/>
                  <a:pt x="19273" y="13535"/>
                </a:cubicBezTo>
                <a:cubicBezTo>
                  <a:pt x="19237" y="14064"/>
                  <a:pt x="19904" y="13904"/>
                  <a:pt x="20045" y="14314"/>
                </a:cubicBezTo>
                <a:cubicBezTo>
                  <a:pt x="19509" y="14208"/>
                  <a:pt x="19082" y="13932"/>
                  <a:pt x="18629" y="13729"/>
                </a:cubicBezTo>
                <a:cubicBezTo>
                  <a:pt x="18606" y="13718"/>
                  <a:pt x="18622" y="13621"/>
                  <a:pt x="18619" y="13534"/>
                </a:cubicBezTo>
                <a:lnTo>
                  <a:pt x="18619" y="13534"/>
                </a:lnTo>
                <a:cubicBezTo>
                  <a:pt x="18760" y="13576"/>
                  <a:pt x="18863" y="13608"/>
                  <a:pt x="18966" y="13639"/>
                </a:cubicBezTo>
                <a:cubicBezTo>
                  <a:pt x="19025" y="13545"/>
                  <a:pt x="19077" y="13465"/>
                  <a:pt x="19158" y="13340"/>
                </a:cubicBezTo>
                <a:cubicBezTo>
                  <a:pt x="18917" y="13291"/>
                  <a:pt x="18698" y="13194"/>
                  <a:pt x="18514" y="13194"/>
                </a:cubicBezTo>
                <a:cubicBezTo>
                  <a:pt x="18473" y="13194"/>
                  <a:pt x="18435" y="13199"/>
                  <a:pt x="18398" y="13210"/>
                </a:cubicBezTo>
                <a:cubicBezTo>
                  <a:pt x="18341" y="13226"/>
                  <a:pt x="18296" y="13233"/>
                  <a:pt x="18259" y="13233"/>
                </a:cubicBezTo>
                <a:cubicBezTo>
                  <a:pt x="18141" y="13233"/>
                  <a:pt x="18108" y="13156"/>
                  <a:pt x="18059" y="13036"/>
                </a:cubicBezTo>
                <a:cubicBezTo>
                  <a:pt x="17988" y="12862"/>
                  <a:pt x="17951" y="12659"/>
                  <a:pt x="17835" y="12523"/>
                </a:cubicBezTo>
                <a:cubicBezTo>
                  <a:pt x="17633" y="12284"/>
                  <a:pt x="17573" y="12020"/>
                  <a:pt x="17561" y="11727"/>
                </a:cubicBezTo>
                <a:cubicBezTo>
                  <a:pt x="17557" y="11617"/>
                  <a:pt x="17593" y="11471"/>
                  <a:pt x="17536" y="11402"/>
                </a:cubicBezTo>
                <a:cubicBezTo>
                  <a:pt x="17335" y="11158"/>
                  <a:pt x="17373" y="10868"/>
                  <a:pt x="17319" y="10594"/>
                </a:cubicBezTo>
                <a:cubicBezTo>
                  <a:pt x="17286" y="10423"/>
                  <a:pt x="17232" y="10199"/>
                  <a:pt x="17108" y="10118"/>
                </a:cubicBezTo>
                <a:cubicBezTo>
                  <a:pt x="16947" y="10013"/>
                  <a:pt x="16711" y="10027"/>
                  <a:pt x="16489" y="9986"/>
                </a:cubicBezTo>
                <a:cubicBezTo>
                  <a:pt x="16468" y="9876"/>
                  <a:pt x="16442" y="9737"/>
                  <a:pt x="16416" y="9594"/>
                </a:cubicBezTo>
                <a:lnTo>
                  <a:pt x="16416" y="9594"/>
                </a:lnTo>
                <a:cubicBezTo>
                  <a:pt x="16635" y="9778"/>
                  <a:pt x="16717" y="9847"/>
                  <a:pt x="16799" y="9847"/>
                </a:cubicBezTo>
                <a:cubicBezTo>
                  <a:pt x="16848" y="9847"/>
                  <a:pt x="16898" y="9823"/>
                  <a:pt x="16977" y="9783"/>
                </a:cubicBezTo>
                <a:cubicBezTo>
                  <a:pt x="16437" y="8998"/>
                  <a:pt x="16248" y="8768"/>
                  <a:pt x="15953" y="8768"/>
                </a:cubicBezTo>
                <a:cubicBezTo>
                  <a:pt x="15864" y="8768"/>
                  <a:pt x="15764" y="8790"/>
                  <a:pt x="15642" y="8823"/>
                </a:cubicBezTo>
                <a:cubicBezTo>
                  <a:pt x="15675" y="8914"/>
                  <a:pt x="15708" y="9003"/>
                  <a:pt x="15751" y="9118"/>
                </a:cubicBezTo>
                <a:cubicBezTo>
                  <a:pt x="15729" y="9120"/>
                  <a:pt x="15708" y="9122"/>
                  <a:pt x="15688" y="9122"/>
                </a:cubicBezTo>
                <a:cubicBezTo>
                  <a:pt x="15413" y="9122"/>
                  <a:pt x="15356" y="8898"/>
                  <a:pt x="15217" y="8771"/>
                </a:cubicBezTo>
                <a:cubicBezTo>
                  <a:pt x="15315" y="8663"/>
                  <a:pt x="15384" y="8583"/>
                  <a:pt x="15522" y="8428"/>
                </a:cubicBezTo>
                <a:lnTo>
                  <a:pt x="15522" y="8428"/>
                </a:lnTo>
                <a:cubicBezTo>
                  <a:pt x="15444" y="8440"/>
                  <a:pt x="15369" y="8446"/>
                  <a:pt x="15298" y="8446"/>
                </a:cubicBezTo>
                <a:cubicBezTo>
                  <a:pt x="15000" y="8446"/>
                  <a:pt x="14765" y="8349"/>
                  <a:pt x="14564" y="8236"/>
                </a:cubicBezTo>
                <a:cubicBezTo>
                  <a:pt x="14387" y="8138"/>
                  <a:pt x="14229" y="8080"/>
                  <a:pt x="14068" y="8080"/>
                </a:cubicBezTo>
                <a:cubicBezTo>
                  <a:pt x="13950" y="8080"/>
                  <a:pt x="13830" y="8112"/>
                  <a:pt x="13700" y="8180"/>
                </a:cubicBezTo>
                <a:cubicBezTo>
                  <a:pt x="13693" y="8184"/>
                  <a:pt x="13686" y="8185"/>
                  <a:pt x="13677" y="8185"/>
                </a:cubicBezTo>
                <a:cubicBezTo>
                  <a:pt x="13626" y="8185"/>
                  <a:pt x="13541" y="8126"/>
                  <a:pt x="13481" y="8091"/>
                </a:cubicBezTo>
                <a:cubicBezTo>
                  <a:pt x="13438" y="8065"/>
                  <a:pt x="13407" y="7984"/>
                  <a:pt x="13370" y="7984"/>
                </a:cubicBezTo>
                <a:cubicBezTo>
                  <a:pt x="13328" y="7984"/>
                  <a:pt x="13286" y="7984"/>
                  <a:pt x="13244" y="7984"/>
                </a:cubicBezTo>
                <a:cubicBezTo>
                  <a:pt x="13001" y="7984"/>
                  <a:pt x="12756" y="7991"/>
                  <a:pt x="12513" y="7998"/>
                </a:cubicBezTo>
                <a:cubicBezTo>
                  <a:pt x="12335" y="8005"/>
                  <a:pt x="12156" y="8029"/>
                  <a:pt x="11979" y="8029"/>
                </a:cubicBezTo>
                <a:cubicBezTo>
                  <a:pt x="11935" y="8029"/>
                  <a:pt x="11892" y="8027"/>
                  <a:pt x="11849" y="8024"/>
                </a:cubicBezTo>
                <a:cubicBezTo>
                  <a:pt x="11566" y="8002"/>
                  <a:pt x="11288" y="7927"/>
                  <a:pt x="11003" y="7899"/>
                </a:cubicBezTo>
                <a:cubicBezTo>
                  <a:pt x="10879" y="7887"/>
                  <a:pt x="10755" y="7883"/>
                  <a:pt x="10629" y="7883"/>
                </a:cubicBezTo>
                <a:cubicBezTo>
                  <a:pt x="10523" y="7883"/>
                  <a:pt x="10416" y="7886"/>
                  <a:pt x="10309" y="7888"/>
                </a:cubicBezTo>
                <a:cubicBezTo>
                  <a:pt x="10125" y="7893"/>
                  <a:pt x="10097" y="8073"/>
                  <a:pt x="10019" y="8219"/>
                </a:cubicBezTo>
                <a:cubicBezTo>
                  <a:pt x="9762" y="7745"/>
                  <a:pt x="9261" y="7689"/>
                  <a:pt x="8886" y="7446"/>
                </a:cubicBezTo>
                <a:cubicBezTo>
                  <a:pt x="8737" y="7350"/>
                  <a:pt x="8554" y="7289"/>
                  <a:pt x="8437" y="7164"/>
                </a:cubicBezTo>
                <a:cubicBezTo>
                  <a:pt x="8135" y="6840"/>
                  <a:pt x="8039" y="6364"/>
                  <a:pt x="7666" y="6084"/>
                </a:cubicBezTo>
                <a:cubicBezTo>
                  <a:pt x="7625" y="6053"/>
                  <a:pt x="7595" y="5958"/>
                  <a:pt x="7611" y="5908"/>
                </a:cubicBezTo>
                <a:cubicBezTo>
                  <a:pt x="7694" y="5632"/>
                  <a:pt x="7476" y="5506"/>
                  <a:pt x="7330" y="5320"/>
                </a:cubicBezTo>
                <a:cubicBezTo>
                  <a:pt x="7434" y="5065"/>
                  <a:pt x="7449" y="4808"/>
                  <a:pt x="7282" y="4551"/>
                </a:cubicBezTo>
                <a:cubicBezTo>
                  <a:pt x="7235" y="4475"/>
                  <a:pt x="7276" y="4345"/>
                  <a:pt x="7270" y="4240"/>
                </a:cubicBezTo>
                <a:cubicBezTo>
                  <a:pt x="7246" y="3829"/>
                  <a:pt x="7320" y="3401"/>
                  <a:pt x="7053" y="3035"/>
                </a:cubicBezTo>
                <a:cubicBezTo>
                  <a:pt x="6929" y="2864"/>
                  <a:pt x="7169" y="2537"/>
                  <a:pt x="6808" y="2468"/>
                </a:cubicBezTo>
                <a:cubicBezTo>
                  <a:pt x="6804" y="2467"/>
                  <a:pt x="6799" y="2400"/>
                  <a:pt x="6815" y="2380"/>
                </a:cubicBezTo>
                <a:cubicBezTo>
                  <a:pt x="7011" y="2144"/>
                  <a:pt x="6715" y="2074"/>
                  <a:pt x="6703" y="1922"/>
                </a:cubicBezTo>
                <a:cubicBezTo>
                  <a:pt x="6625" y="1981"/>
                  <a:pt x="6573" y="2019"/>
                  <a:pt x="6521" y="2058"/>
                </a:cubicBezTo>
                <a:cubicBezTo>
                  <a:pt x="6443" y="1911"/>
                  <a:pt x="6309" y="1767"/>
                  <a:pt x="6300" y="1615"/>
                </a:cubicBezTo>
                <a:cubicBezTo>
                  <a:pt x="6275" y="1260"/>
                  <a:pt x="6175" y="1118"/>
                  <a:pt x="5771" y="1042"/>
                </a:cubicBezTo>
                <a:lnTo>
                  <a:pt x="5771" y="1042"/>
                </a:lnTo>
                <a:cubicBezTo>
                  <a:pt x="5805" y="1165"/>
                  <a:pt x="5837" y="1285"/>
                  <a:pt x="5879" y="1438"/>
                </a:cubicBezTo>
                <a:cubicBezTo>
                  <a:pt x="5683" y="1348"/>
                  <a:pt x="5545" y="1285"/>
                  <a:pt x="5394" y="1215"/>
                </a:cubicBezTo>
                <a:cubicBezTo>
                  <a:pt x="5393" y="1119"/>
                  <a:pt x="5352" y="999"/>
                  <a:pt x="5394" y="934"/>
                </a:cubicBezTo>
                <a:cubicBezTo>
                  <a:pt x="5565" y="670"/>
                  <a:pt x="5353" y="543"/>
                  <a:pt x="5198" y="493"/>
                </a:cubicBezTo>
                <a:cubicBezTo>
                  <a:pt x="4651" y="313"/>
                  <a:pt x="4093" y="155"/>
                  <a:pt x="3530" y="31"/>
                </a:cubicBezTo>
                <a:cubicBezTo>
                  <a:pt x="3421" y="7"/>
                  <a:pt x="3308" y="1"/>
                  <a:pt x="31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>
            <p:ph type="title"/>
          </p:nvPr>
        </p:nvSpPr>
        <p:spPr>
          <a:xfrm>
            <a:off x="720000" y="1811900"/>
            <a:ext cx="3375900" cy="139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"/>
              <a:buNone/>
              <a:defRPr b="1" sz="3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birth23.org/files/referrals/DevMilestoneEnglishSpanishCombined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birth23.org/referral-form/parent/" TargetMode="External"/><Relationship Id="rId4" Type="http://schemas.openxmlformats.org/officeDocument/2006/relationships/hyperlink" Target="https://www.birth23.org/wp-content/uploads/referrals/April_07_CDI-Universal-Fax-REferral-Form.doc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2"/>
          <p:cNvSpPr txBox="1"/>
          <p:nvPr>
            <p:ph type="ctrTitle"/>
          </p:nvPr>
        </p:nvSpPr>
        <p:spPr>
          <a:xfrm>
            <a:off x="1524600" y="1095131"/>
            <a:ext cx="6094800" cy="250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>
                <a:latin typeface="Homemade Apple"/>
                <a:ea typeface="Homemade Apple"/>
                <a:cs typeface="Homemade Apple"/>
                <a:sym typeface="Homemade Apple"/>
              </a:rPr>
              <a:t>Birth to three 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3500"/>
              <a:t>Referral &amp; Evaluation Process</a:t>
            </a:r>
            <a:endParaRPr b="0" i="1"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43"/>
          <p:cNvGrpSpPr/>
          <p:nvPr/>
        </p:nvGrpSpPr>
        <p:grpSpPr>
          <a:xfrm>
            <a:off x="3881269" y="932165"/>
            <a:ext cx="1381764" cy="1383602"/>
            <a:chOff x="2013398" y="4079384"/>
            <a:chExt cx="645232" cy="646120"/>
          </a:xfrm>
        </p:grpSpPr>
        <p:sp>
          <p:nvSpPr>
            <p:cNvPr id="1237" name="Google Shape;1237;p43"/>
            <p:cNvSpPr/>
            <p:nvPr/>
          </p:nvSpPr>
          <p:spPr>
            <a:xfrm>
              <a:off x="2257476" y="4098635"/>
              <a:ext cx="423" cy="423"/>
            </a:xfrm>
            <a:custGeom>
              <a:rect b="b" l="l" r="r" t="t"/>
              <a:pathLst>
                <a:path extrusionOk="0" h="10" w="10">
                  <a:moveTo>
                    <a:pt x="1" y="1"/>
                  </a:moveTo>
                  <a:cubicBezTo>
                    <a:pt x="3" y="3"/>
                    <a:pt x="4" y="4"/>
                    <a:pt x="5" y="7"/>
                  </a:cubicBezTo>
                  <a:cubicBezTo>
                    <a:pt x="6" y="8"/>
                    <a:pt x="7" y="8"/>
                    <a:pt x="9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2020463" y="4079384"/>
              <a:ext cx="638166" cy="646120"/>
            </a:xfrm>
            <a:custGeom>
              <a:rect b="b" l="l" r="r" t="t"/>
              <a:pathLst>
                <a:path extrusionOk="0" h="15272" w="15084">
                  <a:moveTo>
                    <a:pt x="14796" y="10482"/>
                  </a:moveTo>
                  <a:cubicBezTo>
                    <a:pt x="14680" y="10477"/>
                    <a:pt x="14578" y="10472"/>
                    <a:pt x="14421" y="10465"/>
                  </a:cubicBezTo>
                  <a:cubicBezTo>
                    <a:pt x="14485" y="10568"/>
                    <a:pt x="14526" y="10628"/>
                    <a:pt x="14577" y="10709"/>
                  </a:cubicBezTo>
                  <a:cubicBezTo>
                    <a:pt x="14500" y="10841"/>
                    <a:pt x="14418" y="10982"/>
                    <a:pt x="14334" y="11125"/>
                  </a:cubicBezTo>
                  <a:lnTo>
                    <a:pt x="14287" y="11110"/>
                  </a:lnTo>
                  <a:cubicBezTo>
                    <a:pt x="14297" y="11038"/>
                    <a:pt x="14307" y="10966"/>
                    <a:pt x="14317" y="10894"/>
                  </a:cubicBezTo>
                  <a:cubicBezTo>
                    <a:pt x="14416" y="10743"/>
                    <a:pt x="14416" y="10743"/>
                    <a:pt x="14281" y="10725"/>
                  </a:cubicBezTo>
                  <a:cubicBezTo>
                    <a:pt x="14286" y="10776"/>
                    <a:pt x="14291" y="10826"/>
                    <a:pt x="14296" y="10877"/>
                  </a:cubicBezTo>
                  <a:cubicBezTo>
                    <a:pt x="14104" y="10977"/>
                    <a:pt x="14032" y="11127"/>
                    <a:pt x="14082" y="11300"/>
                  </a:cubicBezTo>
                  <a:cubicBezTo>
                    <a:pt x="14094" y="11342"/>
                    <a:pt x="14095" y="11398"/>
                    <a:pt x="14076" y="11436"/>
                  </a:cubicBezTo>
                  <a:cubicBezTo>
                    <a:pt x="14025" y="11537"/>
                    <a:pt x="14011" y="11578"/>
                    <a:pt x="14043" y="11704"/>
                  </a:cubicBezTo>
                  <a:cubicBezTo>
                    <a:pt x="13978" y="11695"/>
                    <a:pt x="13921" y="11688"/>
                    <a:pt x="13828" y="11675"/>
                  </a:cubicBezTo>
                  <a:cubicBezTo>
                    <a:pt x="13786" y="11798"/>
                    <a:pt x="13739" y="11934"/>
                    <a:pt x="13691" y="12076"/>
                  </a:cubicBezTo>
                  <a:cubicBezTo>
                    <a:pt x="13644" y="12093"/>
                    <a:pt x="13587" y="12113"/>
                    <a:pt x="13519" y="12138"/>
                  </a:cubicBezTo>
                  <a:cubicBezTo>
                    <a:pt x="13556" y="12195"/>
                    <a:pt x="13588" y="12245"/>
                    <a:pt x="13650" y="12340"/>
                  </a:cubicBezTo>
                  <a:cubicBezTo>
                    <a:pt x="13355" y="12211"/>
                    <a:pt x="13281" y="12455"/>
                    <a:pt x="13125" y="12558"/>
                  </a:cubicBezTo>
                  <a:cubicBezTo>
                    <a:pt x="13156" y="12658"/>
                    <a:pt x="13185" y="12746"/>
                    <a:pt x="13225" y="12876"/>
                  </a:cubicBezTo>
                  <a:cubicBezTo>
                    <a:pt x="13103" y="12907"/>
                    <a:pt x="12989" y="12935"/>
                    <a:pt x="12860" y="12969"/>
                  </a:cubicBezTo>
                  <a:cubicBezTo>
                    <a:pt x="12886" y="13016"/>
                    <a:pt x="12910" y="13059"/>
                    <a:pt x="12937" y="13111"/>
                  </a:cubicBezTo>
                  <a:cubicBezTo>
                    <a:pt x="12854" y="13126"/>
                    <a:pt x="12775" y="13138"/>
                    <a:pt x="12694" y="13152"/>
                  </a:cubicBezTo>
                  <a:cubicBezTo>
                    <a:pt x="12697" y="13149"/>
                    <a:pt x="12699" y="13144"/>
                    <a:pt x="12702" y="13142"/>
                  </a:cubicBezTo>
                  <a:cubicBezTo>
                    <a:pt x="12699" y="13142"/>
                    <a:pt x="12697" y="13141"/>
                    <a:pt x="12694" y="13141"/>
                  </a:cubicBezTo>
                  <a:cubicBezTo>
                    <a:pt x="12710" y="13053"/>
                    <a:pt x="12736" y="12964"/>
                    <a:pt x="12734" y="12877"/>
                  </a:cubicBezTo>
                  <a:cubicBezTo>
                    <a:pt x="12733" y="12832"/>
                    <a:pt x="12671" y="12790"/>
                    <a:pt x="12637" y="12748"/>
                  </a:cubicBezTo>
                  <a:cubicBezTo>
                    <a:pt x="12594" y="12788"/>
                    <a:pt x="12515" y="12830"/>
                    <a:pt x="12517" y="12866"/>
                  </a:cubicBezTo>
                  <a:cubicBezTo>
                    <a:pt x="12525" y="12985"/>
                    <a:pt x="12545" y="13111"/>
                    <a:pt x="12695" y="13142"/>
                  </a:cubicBezTo>
                  <a:cubicBezTo>
                    <a:pt x="12693" y="13147"/>
                    <a:pt x="12693" y="13150"/>
                    <a:pt x="12692" y="13154"/>
                  </a:cubicBezTo>
                  <a:lnTo>
                    <a:pt x="12695" y="13154"/>
                  </a:lnTo>
                  <a:cubicBezTo>
                    <a:pt x="12615" y="13248"/>
                    <a:pt x="12669" y="13472"/>
                    <a:pt x="12431" y="13399"/>
                  </a:cubicBezTo>
                  <a:cubicBezTo>
                    <a:pt x="12437" y="13466"/>
                    <a:pt x="12441" y="13517"/>
                    <a:pt x="12446" y="13569"/>
                  </a:cubicBezTo>
                  <a:cubicBezTo>
                    <a:pt x="12187" y="13648"/>
                    <a:pt x="11932" y="13726"/>
                    <a:pt x="11654" y="13810"/>
                  </a:cubicBezTo>
                  <a:cubicBezTo>
                    <a:pt x="11669" y="13903"/>
                    <a:pt x="11683" y="13990"/>
                    <a:pt x="11703" y="14123"/>
                  </a:cubicBezTo>
                  <a:cubicBezTo>
                    <a:pt x="11525" y="14074"/>
                    <a:pt x="11365" y="14028"/>
                    <a:pt x="11213" y="13985"/>
                  </a:cubicBezTo>
                  <a:cubicBezTo>
                    <a:pt x="11203" y="14181"/>
                    <a:pt x="11148" y="14247"/>
                    <a:pt x="10900" y="14316"/>
                  </a:cubicBezTo>
                  <a:cubicBezTo>
                    <a:pt x="10892" y="14362"/>
                    <a:pt x="10887" y="14415"/>
                    <a:pt x="10874" y="14462"/>
                  </a:cubicBezTo>
                  <a:cubicBezTo>
                    <a:pt x="10859" y="14512"/>
                    <a:pt x="10837" y="14559"/>
                    <a:pt x="10801" y="14649"/>
                  </a:cubicBezTo>
                  <a:cubicBezTo>
                    <a:pt x="10758" y="14554"/>
                    <a:pt x="10729" y="14494"/>
                    <a:pt x="10708" y="14446"/>
                  </a:cubicBezTo>
                  <a:cubicBezTo>
                    <a:pt x="10555" y="14406"/>
                    <a:pt x="10410" y="14372"/>
                    <a:pt x="10279" y="14338"/>
                  </a:cubicBezTo>
                  <a:cubicBezTo>
                    <a:pt x="10255" y="14432"/>
                    <a:pt x="10228" y="14546"/>
                    <a:pt x="10206" y="14629"/>
                  </a:cubicBezTo>
                  <a:cubicBezTo>
                    <a:pt x="10063" y="14603"/>
                    <a:pt x="9933" y="14580"/>
                    <a:pt x="9780" y="14554"/>
                  </a:cubicBezTo>
                  <a:cubicBezTo>
                    <a:pt x="9767" y="14518"/>
                    <a:pt x="9748" y="14460"/>
                    <a:pt x="9702" y="14331"/>
                  </a:cubicBezTo>
                  <a:cubicBezTo>
                    <a:pt x="9650" y="14497"/>
                    <a:pt x="9618" y="14603"/>
                    <a:pt x="9569" y="14758"/>
                  </a:cubicBezTo>
                  <a:cubicBezTo>
                    <a:pt x="9284" y="14978"/>
                    <a:pt x="9177" y="14901"/>
                    <a:pt x="8655" y="14899"/>
                  </a:cubicBezTo>
                  <a:cubicBezTo>
                    <a:pt x="8417" y="14898"/>
                    <a:pt x="8175" y="14931"/>
                    <a:pt x="8008" y="15049"/>
                  </a:cubicBezTo>
                  <a:cubicBezTo>
                    <a:pt x="7931" y="14995"/>
                    <a:pt x="7855" y="14942"/>
                    <a:pt x="7780" y="14889"/>
                  </a:cubicBezTo>
                  <a:cubicBezTo>
                    <a:pt x="7774" y="14818"/>
                    <a:pt x="7769" y="14748"/>
                    <a:pt x="7763" y="14666"/>
                  </a:cubicBezTo>
                  <a:cubicBezTo>
                    <a:pt x="7599" y="14815"/>
                    <a:pt x="7599" y="14815"/>
                    <a:pt x="7631" y="15106"/>
                  </a:cubicBezTo>
                  <a:cubicBezTo>
                    <a:pt x="7419" y="15056"/>
                    <a:pt x="7150" y="15271"/>
                    <a:pt x="6988" y="14884"/>
                  </a:cubicBezTo>
                  <a:cubicBezTo>
                    <a:pt x="6952" y="15000"/>
                    <a:pt x="6931" y="15070"/>
                    <a:pt x="6906" y="15146"/>
                  </a:cubicBezTo>
                  <a:cubicBezTo>
                    <a:pt x="6848" y="15151"/>
                    <a:pt x="6778" y="15155"/>
                    <a:pt x="6696" y="15162"/>
                  </a:cubicBezTo>
                  <a:cubicBezTo>
                    <a:pt x="6670" y="15112"/>
                    <a:pt x="6644" y="15056"/>
                    <a:pt x="6599" y="14964"/>
                  </a:cubicBezTo>
                  <a:cubicBezTo>
                    <a:pt x="6559" y="15049"/>
                    <a:pt x="6533" y="15104"/>
                    <a:pt x="6499" y="15175"/>
                  </a:cubicBezTo>
                  <a:cubicBezTo>
                    <a:pt x="6335" y="15203"/>
                    <a:pt x="6191" y="15193"/>
                    <a:pt x="6150" y="14992"/>
                  </a:cubicBezTo>
                  <a:cubicBezTo>
                    <a:pt x="6077" y="15035"/>
                    <a:pt x="6000" y="15115"/>
                    <a:pt x="5927" y="15113"/>
                  </a:cubicBezTo>
                  <a:cubicBezTo>
                    <a:pt x="5776" y="15106"/>
                    <a:pt x="5643" y="14968"/>
                    <a:pt x="5471" y="15045"/>
                  </a:cubicBezTo>
                  <a:cubicBezTo>
                    <a:pt x="5455" y="15051"/>
                    <a:pt x="5411" y="14992"/>
                    <a:pt x="5378" y="14967"/>
                  </a:cubicBezTo>
                  <a:cubicBezTo>
                    <a:pt x="5312" y="14919"/>
                    <a:pt x="5245" y="14873"/>
                    <a:pt x="5175" y="14823"/>
                  </a:cubicBezTo>
                  <a:cubicBezTo>
                    <a:pt x="5206" y="14738"/>
                    <a:pt x="5264" y="14633"/>
                    <a:pt x="5067" y="14603"/>
                  </a:cubicBezTo>
                  <a:cubicBezTo>
                    <a:pt x="5038" y="14719"/>
                    <a:pt x="5007" y="14838"/>
                    <a:pt x="4974" y="14962"/>
                  </a:cubicBezTo>
                  <a:cubicBezTo>
                    <a:pt x="4790" y="15063"/>
                    <a:pt x="4768" y="14849"/>
                    <a:pt x="4675" y="14783"/>
                  </a:cubicBezTo>
                  <a:cubicBezTo>
                    <a:pt x="4540" y="14801"/>
                    <a:pt x="4446" y="14993"/>
                    <a:pt x="4293" y="14839"/>
                  </a:cubicBezTo>
                  <a:cubicBezTo>
                    <a:pt x="4435" y="14655"/>
                    <a:pt x="4148" y="14682"/>
                    <a:pt x="4129" y="14551"/>
                  </a:cubicBezTo>
                  <a:cubicBezTo>
                    <a:pt x="4112" y="14442"/>
                    <a:pt x="4017" y="14346"/>
                    <a:pt x="3909" y="14266"/>
                  </a:cubicBezTo>
                  <a:cubicBezTo>
                    <a:pt x="3930" y="14380"/>
                    <a:pt x="3950" y="14495"/>
                    <a:pt x="3975" y="14632"/>
                  </a:cubicBezTo>
                  <a:cubicBezTo>
                    <a:pt x="3845" y="14561"/>
                    <a:pt x="3733" y="14500"/>
                    <a:pt x="3606" y="14431"/>
                  </a:cubicBezTo>
                  <a:lnTo>
                    <a:pt x="3606" y="14064"/>
                  </a:lnTo>
                  <a:cubicBezTo>
                    <a:pt x="3520" y="14083"/>
                    <a:pt x="3454" y="14099"/>
                    <a:pt x="3388" y="14114"/>
                  </a:cubicBezTo>
                  <a:cubicBezTo>
                    <a:pt x="3371" y="14259"/>
                    <a:pt x="3519" y="14414"/>
                    <a:pt x="3345" y="14529"/>
                  </a:cubicBezTo>
                  <a:cubicBezTo>
                    <a:pt x="3111" y="14278"/>
                    <a:pt x="3111" y="14278"/>
                    <a:pt x="3124" y="14054"/>
                  </a:cubicBezTo>
                  <a:cubicBezTo>
                    <a:pt x="2994" y="14004"/>
                    <a:pt x="2869" y="13955"/>
                    <a:pt x="2738" y="13904"/>
                  </a:cubicBezTo>
                  <a:cubicBezTo>
                    <a:pt x="2726" y="13952"/>
                    <a:pt x="2716" y="14000"/>
                    <a:pt x="2704" y="14055"/>
                  </a:cubicBezTo>
                  <a:cubicBezTo>
                    <a:pt x="2569" y="14031"/>
                    <a:pt x="2577" y="13921"/>
                    <a:pt x="2538" y="13826"/>
                  </a:cubicBezTo>
                  <a:cubicBezTo>
                    <a:pt x="2499" y="13737"/>
                    <a:pt x="2331" y="13609"/>
                    <a:pt x="2301" y="13629"/>
                  </a:cubicBezTo>
                  <a:cubicBezTo>
                    <a:pt x="2143" y="13729"/>
                    <a:pt x="2169" y="13550"/>
                    <a:pt x="2111" y="13515"/>
                  </a:cubicBezTo>
                  <a:cubicBezTo>
                    <a:pt x="2022" y="13461"/>
                    <a:pt x="1957" y="13363"/>
                    <a:pt x="1842" y="13239"/>
                  </a:cubicBezTo>
                  <a:cubicBezTo>
                    <a:pt x="1836" y="13194"/>
                    <a:pt x="1822" y="13080"/>
                    <a:pt x="1808" y="12965"/>
                  </a:cubicBezTo>
                  <a:cubicBezTo>
                    <a:pt x="1697" y="12888"/>
                    <a:pt x="1648" y="12963"/>
                    <a:pt x="1580" y="13085"/>
                  </a:cubicBezTo>
                  <a:cubicBezTo>
                    <a:pt x="1545" y="12963"/>
                    <a:pt x="1519" y="12871"/>
                    <a:pt x="1487" y="12764"/>
                  </a:cubicBezTo>
                  <a:cubicBezTo>
                    <a:pt x="1426" y="12784"/>
                    <a:pt x="1360" y="12806"/>
                    <a:pt x="1293" y="12827"/>
                  </a:cubicBezTo>
                  <a:cubicBezTo>
                    <a:pt x="1280" y="12800"/>
                    <a:pt x="1261" y="12769"/>
                    <a:pt x="1266" y="12764"/>
                  </a:cubicBezTo>
                  <a:cubicBezTo>
                    <a:pt x="1379" y="12653"/>
                    <a:pt x="1379" y="12554"/>
                    <a:pt x="1217" y="12453"/>
                  </a:cubicBezTo>
                  <a:cubicBezTo>
                    <a:pt x="1154" y="12496"/>
                    <a:pt x="1082" y="12544"/>
                    <a:pt x="998" y="12601"/>
                  </a:cubicBezTo>
                  <a:cubicBezTo>
                    <a:pt x="982" y="12491"/>
                    <a:pt x="1040" y="12359"/>
                    <a:pt x="860" y="12343"/>
                  </a:cubicBezTo>
                  <a:cubicBezTo>
                    <a:pt x="806" y="12338"/>
                    <a:pt x="754" y="12232"/>
                    <a:pt x="716" y="12163"/>
                  </a:cubicBezTo>
                  <a:cubicBezTo>
                    <a:pt x="705" y="12143"/>
                    <a:pt x="748" y="12093"/>
                    <a:pt x="767" y="12055"/>
                  </a:cubicBezTo>
                  <a:cubicBezTo>
                    <a:pt x="707" y="12045"/>
                    <a:pt x="657" y="12041"/>
                    <a:pt x="607" y="12029"/>
                  </a:cubicBezTo>
                  <a:cubicBezTo>
                    <a:pt x="591" y="12024"/>
                    <a:pt x="582" y="11996"/>
                    <a:pt x="560" y="11965"/>
                  </a:cubicBezTo>
                  <a:cubicBezTo>
                    <a:pt x="587" y="11941"/>
                    <a:pt x="617" y="11918"/>
                    <a:pt x="659" y="11883"/>
                  </a:cubicBezTo>
                  <a:cubicBezTo>
                    <a:pt x="597" y="11833"/>
                    <a:pt x="533" y="11778"/>
                    <a:pt x="462" y="11722"/>
                  </a:cubicBezTo>
                  <a:cubicBezTo>
                    <a:pt x="534" y="11621"/>
                    <a:pt x="602" y="11524"/>
                    <a:pt x="684" y="11409"/>
                  </a:cubicBezTo>
                  <a:cubicBezTo>
                    <a:pt x="419" y="11372"/>
                    <a:pt x="566" y="11007"/>
                    <a:pt x="295" y="10924"/>
                  </a:cubicBezTo>
                  <a:cubicBezTo>
                    <a:pt x="308" y="11014"/>
                    <a:pt x="315" y="11069"/>
                    <a:pt x="323" y="11127"/>
                  </a:cubicBezTo>
                  <a:cubicBezTo>
                    <a:pt x="61" y="11103"/>
                    <a:pt x="0" y="11004"/>
                    <a:pt x="17" y="10622"/>
                  </a:cubicBezTo>
                  <a:cubicBezTo>
                    <a:pt x="158" y="10705"/>
                    <a:pt x="174" y="10944"/>
                    <a:pt x="403" y="10894"/>
                  </a:cubicBezTo>
                  <a:cubicBezTo>
                    <a:pt x="518" y="10712"/>
                    <a:pt x="601" y="10522"/>
                    <a:pt x="462" y="10294"/>
                  </a:cubicBezTo>
                  <a:cubicBezTo>
                    <a:pt x="417" y="10217"/>
                    <a:pt x="389" y="10117"/>
                    <a:pt x="389" y="10028"/>
                  </a:cubicBezTo>
                  <a:cubicBezTo>
                    <a:pt x="387" y="9582"/>
                    <a:pt x="389" y="9137"/>
                    <a:pt x="407" y="8691"/>
                  </a:cubicBezTo>
                  <a:cubicBezTo>
                    <a:pt x="414" y="8507"/>
                    <a:pt x="462" y="8323"/>
                    <a:pt x="491" y="8138"/>
                  </a:cubicBezTo>
                  <a:cubicBezTo>
                    <a:pt x="508" y="8034"/>
                    <a:pt x="522" y="7930"/>
                    <a:pt x="538" y="7825"/>
                  </a:cubicBezTo>
                  <a:cubicBezTo>
                    <a:pt x="477" y="7802"/>
                    <a:pt x="419" y="7778"/>
                    <a:pt x="341" y="7747"/>
                  </a:cubicBezTo>
                  <a:cubicBezTo>
                    <a:pt x="301" y="7861"/>
                    <a:pt x="263" y="7971"/>
                    <a:pt x="211" y="8117"/>
                  </a:cubicBezTo>
                  <a:cubicBezTo>
                    <a:pt x="162" y="7794"/>
                    <a:pt x="162" y="7794"/>
                    <a:pt x="287" y="7496"/>
                  </a:cubicBezTo>
                  <a:cubicBezTo>
                    <a:pt x="233" y="7457"/>
                    <a:pt x="176" y="7415"/>
                    <a:pt x="85" y="7349"/>
                  </a:cubicBezTo>
                  <a:cubicBezTo>
                    <a:pt x="186" y="7324"/>
                    <a:pt x="256" y="7305"/>
                    <a:pt x="389" y="7273"/>
                  </a:cubicBezTo>
                  <a:cubicBezTo>
                    <a:pt x="240" y="7236"/>
                    <a:pt x="154" y="7215"/>
                    <a:pt x="68" y="7193"/>
                  </a:cubicBezTo>
                  <a:cubicBezTo>
                    <a:pt x="66" y="7177"/>
                    <a:pt x="66" y="7160"/>
                    <a:pt x="65" y="7144"/>
                  </a:cubicBezTo>
                  <a:cubicBezTo>
                    <a:pt x="142" y="7130"/>
                    <a:pt x="219" y="7115"/>
                    <a:pt x="326" y="7094"/>
                  </a:cubicBezTo>
                  <a:cubicBezTo>
                    <a:pt x="247" y="7048"/>
                    <a:pt x="189" y="7013"/>
                    <a:pt x="137" y="6982"/>
                  </a:cubicBezTo>
                  <a:cubicBezTo>
                    <a:pt x="180" y="6865"/>
                    <a:pt x="227" y="6758"/>
                    <a:pt x="257" y="6648"/>
                  </a:cubicBezTo>
                  <a:cubicBezTo>
                    <a:pt x="278" y="6570"/>
                    <a:pt x="262" y="6480"/>
                    <a:pt x="292" y="6407"/>
                  </a:cubicBezTo>
                  <a:cubicBezTo>
                    <a:pt x="306" y="6371"/>
                    <a:pt x="420" y="6331"/>
                    <a:pt x="429" y="6342"/>
                  </a:cubicBezTo>
                  <a:cubicBezTo>
                    <a:pt x="481" y="6409"/>
                    <a:pt x="517" y="6491"/>
                    <a:pt x="565" y="6579"/>
                  </a:cubicBezTo>
                  <a:cubicBezTo>
                    <a:pt x="756" y="6427"/>
                    <a:pt x="690" y="6237"/>
                    <a:pt x="601" y="6044"/>
                  </a:cubicBezTo>
                  <a:cubicBezTo>
                    <a:pt x="652" y="6007"/>
                    <a:pt x="702" y="5972"/>
                    <a:pt x="768" y="5924"/>
                  </a:cubicBezTo>
                  <a:cubicBezTo>
                    <a:pt x="700" y="5877"/>
                    <a:pt x="641" y="5838"/>
                    <a:pt x="575" y="5794"/>
                  </a:cubicBezTo>
                  <a:cubicBezTo>
                    <a:pt x="592" y="5698"/>
                    <a:pt x="613" y="5591"/>
                    <a:pt x="634" y="5486"/>
                  </a:cubicBezTo>
                  <a:cubicBezTo>
                    <a:pt x="738" y="5492"/>
                    <a:pt x="851" y="5501"/>
                    <a:pt x="965" y="5508"/>
                  </a:cubicBezTo>
                  <a:cubicBezTo>
                    <a:pt x="959" y="5407"/>
                    <a:pt x="954" y="5335"/>
                    <a:pt x="949" y="5256"/>
                  </a:cubicBezTo>
                  <a:cubicBezTo>
                    <a:pt x="918" y="5262"/>
                    <a:pt x="882" y="5258"/>
                    <a:pt x="863" y="5274"/>
                  </a:cubicBezTo>
                  <a:cubicBezTo>
                    <a:pt x="818" y="5314"/>
                    <a:pt x="780" y="5364"/>
                    <a:pt x="696" y="5459"/>
                  </a:cubicBezTo>
                  <a:cubicBezTo>
                    <a:pt x="691" y="5267"/>
                    <a:pt x="665" y="5174"/>
                    <a:pt x="743" y="5043"/>
                  </a:cubicBezTo>
                  <a:cubicBezTo>
                    <a:pt x="986" y="4637"/>
                    <a:pt x="1204" y="4214"/>
                    <a:pt x="1374" y="3770"/>
                  </a:cubicBezTo>
                  <a:cubicBezTo>
                    <a:pt x="1423" y="3645"/>
                    <a:pt x="1585" y="3636"/>
                    <a:pt x="1616" y="3473"/>
                  </a:cubicBezTo>
                  <a:cubicBezTo>
                    <a:pt x="1639" y="3351"/>
                    <a:pt x="1775" y="3251"/>
                    <a:pt x="1886" y="3106"/>
                  </a:cubicBezTo>
                  <a:lnTo>
                    <a:pt x="2041" y="3106"/>
                  </a:lnTo>
                  <a:cubicBezTo>
                    <a:pt x="2061" y="2995"/>
                    <a:pt x="2077" y="2876"/>
                    <a:pt x="2111" y="2766"/>
                  </a:cubicBezTo>
                  <a:cubicBezTo>
                    <a:pt x="2119" y="2739"/>
                    <a:pt x="2185" y="2729"/>
                    <a:pt x="2231" y="2713"/>
                  </a:cubicBezTo>
                  <a:cubicBezTo>
                    <a:pt x="2236" y="2714"/>
                    <a:pt x="2242" y="2715"/>
                    <a:pt x="2247" y="2715"/>
                  </a:cubicBezTo>
                  <a:cubicBezTo>
                    <a:pt x="2316" y="2751"/>
                    <a:pt x="2383" y="2789"/>
                    <a:pt x="2451" y="2827"/>
                  </a:cubicBezTo>
                  <a:cubicBezTo>
                    <a:pt x="2459" y="2804"/>
                    <a:pt x="2466" y="2782"/>
                    <a:pt x="2473" y="2759"/>
                  </a:cubicBezTo>
                  <a:cubicBezTo>
                    <a:pt x="2398" y="2745"/>
                    <a:pt x="2322" y="2729"/>
                    <a:pt x="2247" y="2715"/>
                  </a:cubicBezTo>
                  <a:cubicBezTo>
                    <a:pt x="2244" y="2714"/>
                    <a:pt x="2241" y="2710"/>
                    <a:pt x="2237" y="2709"/>
                  </a:cubicBezTo>
                  <a:cubicBezTo>
                    <a:pt x="2236" y="2710"/>
                    <a:pt x="2233" y="2710"/>
                    <a:pt x="2231" y="2713"/>
                  </a:cubicBezTo>
                  <a:lnTo>
                    <a:pt x="2228" y="2713"/>
                  </a:lnTo>
                  <a:cubicBezTo>
                    <a:pt x="2216" y="2656"/>
                    <a:pt x="2201" y="2599"/>
                    <a:pt x="2181" y="2517"/>
                  </a:cubicBezTo>
                  <a:cubicBezTo>
                    <a:pt x="2322" y="2552"/>
                    <a:pt x="2450" y="2583"/>
                    <a:pt x="2577" y="2615"/>
                  </a:cubicBezTo>
                  <a:cubicBezTo>
                    <a:pt x="2584" y="2598"/>
                    <a:pt x="2592" y="2582"/>
                    <a:pt x="2598" y="2565"/>
                  </a:cubicBezTo>
                  <a:cubicBezTo>
                    <a:pt x="2517" y="2513"/>
                    <a:pt x="2435" y="2460"/>
                    <a:pt x="2322" y="2390"/>
                  </a:cubicBezTo>
                  <a:cubicBezTo>
                    <a:pt x="2445" y="2358"/>
                    <a:pt x="2540" y="2355"/>
                    <a:pt x="2611" y="2209"/>
                  </a:cubicBezTo>
                  <a:cubicBezTo>
                    <a:pt x="2695" y="2031"/>
                    <a:pt x="2935" y="1931"/>
                    <a:pt x="3097" y="1786"/>
                  </a:cubicBezTo>
                  <a:cubicBezTo>
                    <a:pt x="3189" y="1705"/>
                    <a:pt x="3253" y="1595"/>
                    <a:pt x="3387" y="1574"/>
                  </a:cubicBezTo>
                  <a:cubicBezTo>
                    <a:pt x="3387" y="1574"/>
                    <a:pt x="3387" y="1575"/>
                    <a:pt x="3388" y="1575"/>
                  </a:cubicBezTo>
                  <a:lnTo>
                    <a:pt x="3392" y="1583"/>
                  </a:lnTo>
                  <a:cubicBezTo>
                    <a:pt x="3346" y="1851"/>
                    <a:pt x="3369" y="1893"/>
                    <a:pt x="3572" y="1926"/>
                  </a:cubicBezTo>
                  <a:cubicBezTo>
                    <a:pt x="3513" y="1812"/>
                    <a:pt x="3452" y="1698"/>
                    <a:pt x="3392" y="1583"/>
                  </a:cubicBezTo>
                  <a:cubicBezTo>
                    <a:pt x="3393" y="1579"/>
                    <a:pt x="3393" y="1575"/>
                    <a:pt x="3393" y="1572"/>
                  </a:cubicBezTo>
                  <a:cubicBezTo>
                    <a:pt x="3390" y="1572"/>
                    <a:pt x="3389" y="1573"/>
                    <a:pt x="3387" y="1574"/>
                  </a:cubicBezTo>
                  <a:cubicBezTo>
                    <a:pt x="3373" y="1552"/>
                    <a:pt x="3350" y="1512"/>
                    <a:pt x="3351" y="1512"/>
                  </a:cubicBezTo>
                  <a:cubicBezTo>
                    <a:pt x="3609" y="1350"/>
                    <a:pt x="3867" y="1188"/>
                    <a:pt x="4128" y="1028"/>
                  </a:cubicBezTo>
                  <a:cubicBezTo>
                    <a:pt x="4181" y="995"/>
                    <a:pt x="4234" y="954"/>
                    <a:pt x="4294" y="939"/>
                  </a:cubicBezTo>
                  <a:cubicBezTo>
                    <a:pt x="4389" y="915"/>
                    <a:pt x="4447" y="978"/>
                    <a:pt x="4418" y="1062"/>
                  </a:cubicBezTo>
                  <a:cubicBezTo>
                    <a:pt x="4369" y="1204"/>
                    <a:pt x="4294" y="1335"/>
                    <a:pt x="4222" y="1489"/>
                  </a:cubicBezTo>
                  <a:lnTo>
                    <a:pt x="4432" y="1489"/>
                  </a:lnTo>
                  <a:cubicBezTo>
                    <a:pt x="4446" y="1400"/>
                    <a:pt x="4434" y="1298"/>
                    <a:pt x="4479" y="1249"/>
                  </a:cubicBezTo>
                  <a:cubicBezTo>
                    <a:pt x="4556" y="1162"/>
                    <a:pt x="4556" y="1108"/>
                    <a:pt x="4518" y="1001"/>
                  </a:cubicBezTo>
                  <a:cubicBezTo>
                    <a:pt x="4458" y="825"/>
                    <a:pt x="4671" y="608"/>
                    <a:pt x="4851" y="679"/>
                  </a:cubicBezTo>
                  <a:cubicBezTo>
                    <a:pt x="4945" y="717"/>
                    <a:pt x="4957" y="687"/>
                    <a:pt x="5012" y="647"/>
                  </a:cubicBezTo>
                  <a:cubicBezTo>
                    <a:pt x="5154" y="547"/>
                    <a:pt x="5341" y="530"/>
                    <a:pt x="5476" y="405"/>
                  </a:cubicBezTo>
                  <a:cubicBezTo>
                    <a:pt x="5488" y="391"/>
                    <a:pt x="5560" y="441"/>
                    <a:pt x="5606" y="464"/>
                  </a:cubicBezTo>
                  <a:cubicBezTo>
                    <a:pt x="5660" y="545"/>
                    <a:pt x="5715" y="627"/>
                    <a:pt x="5769" y="708"/>
                  </a:cubicBezTo>
                  <a:cubicBezTo>
                    <a:pt x="5797" y="463"/>
                    <a:pt x="6076" y="455"/>
                    <a:pt x="6137" y="250"/>
                  </a:cubicBezTo>
                  <a:cubicBezTo>
                    <a:pt x="6285" y="256"/>
                    <a:pt x="6451" y="295"/>
                    <a:pt x="6572" y="155"/>
                  </a:cubicBezTo>
                  <a:cubicBezTo>
                    <a:pt x="6739" y="337"/>
                    <a:pt x="6896" y="136"/>
                    <a:pt x="7060" y="139"/>
                  </a:cubicBezTo>
                  <a:cubicBezTo>
                    <a:pt x="7391" y="145"/>
                    <a:pt x="7718" y="76"/>
                    <a:pt x="8057" y="110"/>
                  </a:cubicBezTo>
                  <a:cubicBezTo>
                    <a:pt x="8256" y="130"/>
                    <a:pt x="8457" y="114"/>
                    <a:pt x="8650" y="192"/>
                  </a:cubicBezTo>
                  <a:cubicBezTo>
                    <a:pt x="8687" y="208"/>
                    <a:pt x="8743" y="230"/>
                    <a:pt x="8770" y="214"/>
                  </a:cubicBezTo>
                  <a:cubicBezTo>
                    <a:pt x="9130" y="0"/>
                    <a:pt x="9431" y="303"/>
                    <a:pt x="9761" y="323"/>
                  </a:cubicBezTo>
                  <a:cubicBezTo>
                    <a:pt x="9871" y="332"/>
                    <a:pt x="9962" y="416"/>
                    <a:pt x="10097" y="359"/>
                  </a:cubicBezTo>
                  <a:cubicBezTo>
                    <a:pt x="10173" y="327"/>
                    <a:pt x="10323" y="366"/>
                    <a:pt x="10391" y="428"/>
                  </a:cubicBezTo>
                  <a:cubicBezTo>
                    <a:pt x="10650" y="665"/>
                    <a:pt x="10985" y="665"/>
                    <a:pt x="11291" y="754"/>
                  </a:cubicBezTo>
                  <a:cubicBezTo>
                    <a:pt x="11447" y="797"/>
                    <a:pt x="11591" y="834"/>
                    <a:pt x="11679" y="999"/>
                  </a:cubicBezTo>
                  <a:cubicBezTo>
                    <a:pt x="11718" y="1069"/>
                    <a:pt x="11826" y="1113"/>
                    <a:pt x="11914" y="1145"/>
                  </a:cubicBezTo>
                  <a:cubicBezTo>
                    <a:pt x="12221" y="1264"/>
                    <a:pt x="12479" y="1434"/>
                    <a:pt x="12737" y="1651"/>
                  </a:cubicBezTo>
                  <a:cubicBezTo>
                    <a:pt x="12979" y="1855"/>
                    <a:pt x="13141" y="2119"/>
                    <a:pt x="13390" y="2298"/>
                  </a:cubicBezTo>
                  <a:cubicBezTo>
                    <a:pt x="13354" y="2360"/>
                    <a:pt x="13328" y="2403"/>
                    <a:pt x="13303" y="2445"/>
                  </a:cubicBezTo>
                  <a:cubicBezTo>
                    <a:pt x="13318" y="2464"/>
                    <a:pt x="13329" y="2490"/>
                    <a:pt x="13342" y="2491"/>
                  </a:cubicBezTo>
                  <a:cubicBezTo>
                    <a:pt x="13552" y="2509"/>
                    <a:pt x="13610" y="2719"/>
                    <a:pt x="13757" y="2817"/>
                  </a:cubicBezTo>
                  <a:cubicBezTo>
                    <a:pt x="13771" y="2825"/>
                    <a:pt x="13776" y="2877"/>
                    <a:pt x="13764" y="2890"/>
                  </a:cubicBezTo>
                  <a:cubicBezTo>
                    <a:pt x="13683" y="2968"/>
                    <a:pt x="13733" y="3031"/>
                    <a:pt x="13791" y="3078"/>
                  </a:cubicBezTo>
                  <a:cubicBezTo>
                    <a:pt x="13964" y="3216"/>
                    <a:pt x="14048" y="3427"/>
                    <a:pt x="14207" y="3575"/>
                  </a:cubicBezTo>
                  <a:cubicBezTo>
                    <a:pt x="14296" y="3659"/>
                    <a:pt x="14303" y="3708"/>
                    <a:pt x="14333" y="3992"/>
                  </a:cubicBezTo>
                  <a:cubicBezTo>
                    <a:pt x="14335" y="4012"/>
                    <a:pt x="14335" y="4042"/>
                    <a:pt x="14348" y="4049"/>
                  </a:cubicBezTo>
                  <a:cubicBezTo>
                    <a:pt x="14560" y="4178"/>
                    <a:pt x="14452" y="4364"/>
                    <a:pt x="14441" y="4534"/>
                  </a:cubicBezTo>
                  <a:cubicBezTo>
                    <a:pt x="14435" y="4610"/>
                    <a:pt x="14444" y="4693"/>
                    <a:pt x="14471" y="4763"/>
                  </a:cubicBezTo>
                  <a:cubicBezTo>
                    <a:pt x="14486" y="4804"/>
                    <a:pt x="14571" y="4817"/>
                    <a:pt x="14591" y="4857"/>
                  </a:cubicBezTo>
                  <a:cubicBezTo>
                    <a:pt x="14718" y="5110"/>
                    <a:pt x="14834" y="5366"/>
                    <a:pt x="14953" y="5621"/>
                  </a:cubicBezTo>
                  <a:cubicBezTo>
                    <a:pt x="14871" y="5684"/>
                    <a:pt x="14756" y="5731"/>
                    <a:pt x="14740" y="5803"/>
                  </a:cubicBezTo>
                  <a:cubicBezTo>
                    <a:pt x="14727" y="5857"/>
                    <a:pt x="14836" y="5940"/>
                    <a:pt x="14907" y="6031"/>
                  </a:cubicBezTo>
                  <a:cubicBezTo>
                    <a:pt x="14870" y="6059"/>
                    <a:pt x="14817" y="6099"/>
                    <a:pt x="14750" y="6149"/>
                  </a:cubicBezTo>
                  <a:cubicBezTo>
                    <a:pt x="14763" y="6193"/>
                    <a:pt x="14768" y="6248"/>
                    <a:pt x="14796" y="6287"/>
                  </a:cubicBezTo>
                  <a:cubicBezTo>
                    <a:pt x="14882" y="6414"/>
                    <a:pt x="14986" y="6528"/>
                    <a:pt x="14869" y="6696"/>
                  </a:cubicBezTo>
                  <a:cubicBezTo>
                    <a:pt x="14849" y="6724"/>
                    <a:pt x="14906" y="6804"/>
                    <a:pt x="14937" y="6886"/>
                  </a:cubicBezTo>
                  <a:cubicBezTo>
                    <a:pt x="14873" y="6906"/>
                    <a:pt x="14807" y="6927"/>
                    <a:pt x="14715" y="6956"/>
                  </a:cubicBezTo>
                  <a:cubicBezTo>
                    <a:pt x="14721" y="7068"/>
                    <a:pt x="14728" y="7185"/>
                    <a:pt x="14735" y="7329"/>
                  </a:cubicBezTo>
                  <a:cubicBezTo>
                    <a:pt x="14825" y="7298"/>
                    <a:pt x="14890" y="7276"/>
                    <a:pt x="15006" y="7236"/>
                  </a:cubicBezTo>
                  <a:cubicBezTo>
                    <a:pt x="14962" y="7311"/>
                    <a:pt x="14913" y="7362"/>
                    <a:pt x="14922" y="7381"/>
                  </a:cubicBezTo>
                  <a:cubicBezTo>
                    <a:pt x="14988" y="7508"/>
                    <a:pt x="14979" y="7584"/>
                    <a:pt x="14821" y="7612"/>
                  </a:cubicBezTo>
                  <a:cubicBezTo>
                    <a:pt x="14796" y="7616"/>
                    <a:pt x="14783" y="7690"/>
                    <a:pt x="14767" y="7732"/>
                  </a:cubicBezTo>
                  <a:cubicBezTo>
                    <a:pt x="14942" y="7660"/>
                    <a:pt x="14781" y="7934"/>
                    <a:pt x="14932" y="7892"/>
                  </a:cubicBezTo>
                  <a:cubicBezTo>
                    <a:pt x="14957" y="7886"/>
                    <a:pt x="14989" y="7902"/>
                    <a:pt x="15051" y="7915"/>
                  </a:cubicBezTo>
                  <a:cubicBezTo>
                    <a:pt x="15006" y="7976"/>
                    <a:pt x="14975" y="8019"/>
                    <a:pt x="14927" y="8087"/>
                  </a:cubicBezTo>
                  <a:cubicBezTo>
                    <a:pt x="14973" y="8205"/>
                    <a:pt x="15029" y="8345"/>
                    <a:pt x="15083" y="8486"/>
                  </a:cubicBezTo>
                  <a:cubicBezTo>
                    <a:pt x="14969" y="8664"/>
                    <a:pt x="14864" y="8847"/>
                    <a:pt x="14923" y="9087"/>
                  </a:cubicBezTo>
                  <a:cubicBezTo>
                    <a:pt x="14963" y="9243"/>
                    <a:pt x="14947" y="9251"/>
                    <a:pt x="14740" y="9310"/>
                  </a:cubicBezTo>
                  <a:cubicBezTo>
                    <a:pt x="14750" y="9366"/>
                    <a:pt x="14760" y="9425"/>
                    <a:pt x="14773" y="9504"/>
                  </a:cubicBezTo>
                  <a:cubicBezTo>
                    <a:pt x="14708" y="9537"/>
                    <a:pt x="14639" y="9572"/>
                    <a:pt x="14561" y="9610"/>
                  </a:cubicBezTo>
                  <a:cubicBezTo>
                    <a:pt x="14598" y="9709"/>
                    <a:pt x="14630" y="9796"/>
                    <a:pt x="14653" y="9856"/>
                  </a:cubicBezTo>
                  <a:cubicBezTo>
                    <a:pt x="14580" y="10008"/>
                    <a:pt x="14517" y="10143"/>
                    <a:pt x="14456" y="10269"/>
                  </a:cubicBezTo>
                  <a:cubicBezTo>
                    <a:pt x="14550" y="10385"/>
                    <a:pt x="14767" y="10235"/>
                    <a:pt x="14796" y="10482"/>
                  </a:cubicBezTo>
                  <a:close/>
                  <a:moveTo>
                    <a:pt x="1081" y="11988"/>
                  </a:moveTo>
                  <a:cubicBezTo>
                    <a:pt x="1076" y="11977"/>
                    <a:pt x="1043" y="11981"/>
                    <a:pt x="1002" y="11972"/>
                  </a:cubicBezTo>
                  <a:cubicBezTo>
                    <a:pt x="1006" y="12055"/>
                    <a:pt x="1010" y="12133"/>
                    <a:pt x="1017" y="12267"/>
                  </a:cubicBezTo>
                  <a:cubicBezTo>
                    <a:pt x="1203" y="12159"/>
                    <a:pt x="1125" y="12070"/>
                    <a:pt x="1081" y="11988"/>
                  </a:cubicBezTo>
                  <a:close/>
                  <a:moveTo>
                    <a:pt x="1203" y="4988"/>
                  </a:moveTo>
                  <a:cubicBezTo>
                    <a:pt x="1062" y="5148"/>
                    <a:pt x="1062" y="5148"/>
                    <a:pt x="1110" y="5334"/>
                  </a:cubicBezTo>
                  <a:cubicBezTo>
                    <a:pt x="1141" y="5219"/>
                    <a:pt x="1166" y="5124"/>
                    <a:pt x="1203" y="4988"/>
                  </a:cubicBezTo>
                  <a:close/>
                  <a:moveTo>
                    <a:pt x="1663" y="4244"/>
                  </a:moveTo>
                  <a:cubicBezTo>
                    <a:pt x="1694" y="4165"/>
                    <a:pt x="1711" y="4116"/>
                    <a:pt x="1728" y="4068"/>
                  </a:cubicBezTo>
                  <a:cubicBezTo>
                    <a:pt x="1678" y="4066"/>
                    <a:pt x="1627" y="4062"/>
                    <a:pt x="1537" y="4057"/>
                  </a:cubicBezTo>
                  <a:cubicBezTo>
                    <a:pt x="1589" y="4132"/>
                    <a:pt x="1615" y="4171"/>
                    <a:pt x="1663" y="4244"/>
                  </a:cubicBezTo>
                  <a:close/>
                  <a:moveTo>
                    <a:pt x="1961" y="12771"/>
                  </a:moveTo>
                  <a:cubicBezTo>
                    <a:pt x="1878" y="12742"/>
                    <a:pt x="1800" y="12602"/>
                    <a:pt x="1678" y="12821"/>
                  </a:cubicBezTo>
                  <a:cubicBezTo>
                    <a:pt x="1788" y="12827"/>
                    <a:pt x="1873" y="12831"/>
                    <a:pt x="1959" y="12835"/>
                  </a:cubicBezTo>
                  <a:cubicBezTo>
                    <a:pt x="1960" y="12814"/>
                    <a:pt x="1961" y="12793"/>
                    <a:pt x="1961" y="12771"/>
                  </a:cubicBezTo>
                  <a:close/>
                  <a:moveTo>
                    <a:pt x="3321" y="4793"/>
                  </a:moveTo>
                  <a:lnTo>
                    <a:pt x="3169" y="4770"/>
                  </a:lnTo>
                  <a:cubicBezTo>
                    <a:pt x="3169" y="4802"/>
                    <a:pt x="3165" y="4858"/>
                    <a:pt x="3170" y="4859"/>
                  </a:cubicBezTo>
                  <a:cubicBezTo>
                    <a:pt x="3215" y="4865"/>
                    <a:pt x="3261" y="4863"/>
                    <a:pt x="3305" y="4863"/>
                  </a:cubicBezTo>
                  <a:cubicBezTo>
                    <a:pt x="3310" y="4840"/>
                    <a:pt x="3315" y="4817"/>
                    <a:pt x="3321" y="4793"/>
                  </a:cubicBezTo>
                  <a:close/>
                  <a:moveTo>
                    <a:pt x="3634" y="2093"/>
                  </a:moveTo>
                  <a:cubicBezTo>
                    <a:pt x="3508" y="2069"/>
                    <a:pt x="3423" y="2052"/>
                    <a:pt x="3337" y="2036"/>
                  </a:cubicBezTo>
                  <a:cubicBezTo>
                    <a:pt x="3330" y="2051"/>
                    <a:pt x="3324" y="2067"/>
                    <a:pt x="3316" y="2081"/>
                  </a:cubicBezTo>
                  <a:cubicBezTo>
                    <a:pt x="3351" y="2103"/>
                    <a:pt x="3408" y="2119"/>
                    <a:pt x="3415" y="2147"/>
                  </a:cubicBezTo>
                  <a:cubicBezTo>
                    <a:pt x="3428" y="2192"/>
                    <a:pt x="3409" y="2246"/>
                    <a:pt x="3403" y="2297"/>
                  </a:cubicBezTo>
                  <a:cubicBezTo>
                    <a:pt x="3419" y="2302"/>
                    <a:pt x="3435" y="2308"/>
                    <a:pt x="3450" y="2314"/>
                  </a:cubicBezTo>
                  <a:cubicBezTo>
                    <a:pt x="3503" y="2251"/>
                    <a:pt x="3558" y="2186"/>
                    <a:pt x="3634" y="2093"/>
                  </a:cubicBezTo>
                  <a:close/>
                  <a:moveTo>
                    <a:pt x="3982" y="1652"/>
                  </a:moveTo>
                  <a:cubicBezTo>
                    <a:pt x="3971" y="1630"/>
                    <a:pt x="3939" y="1607"/>
                    <a:pt x="3914" y="1607"/>
                  </a:cubicBezTo>
                  <a:cubicBezTo>
                    <a:pt x="3892" y="1607"/>
                    <a:pt x="3850" y="1636"/>
                    <a:pt x="3850" y="1652"/>
                  </a:cubicBezTo>
                  <a:cubicBezTo>
                    <a:pt x="3851" y="1693"/>
                    <a:pt x="3871" y="1732"/>
                    <a:pt x="3884" y="1772"/>
                  </a:cubicBezTo>
                  <a:cubicBezTo>
                    <a:pt x="3907" y="1755"/>
                    <a:pt x="3930" y="1738"/>
                    <a:pt x="3951" y="1723"/>
                  </a:cubicBezTo>
                  <a:cubicBezTo>
                    <a:pt x="3964" y="1698"/>
                    <a:pt x="3988" y="1668"/>
                    <a:pt x="3982" y="1652"/>
                  </a:cubicBezTo>
                  <a:close/>
                  <a:moveTo>
                    <a:pt x="4501" y="4619"/>
                  </a:moveTo>
                  <a:cubicBezTo>
                    <a:pt x="4341" y="4766"/>
                    <a:pt x="4414" y="4822"/>
                    <a:pt x="4501" y="4907"/>
                  </a:cubicBezTo>
                  <a:close/>
                  <a:moveTo>
                    <a:pt x="4509" y="3146"/>
                  </a:moveTo>
                  <a:cubicBezTo>
                    <a:pt x="4498" y="3089"/>
                    <a:pt x="4487" y="3032"/>
                    <a:pt x="4477" y="2977"/>
                  </a:cubicBezTo>
                  <a:cubicBezTo>
                    <a:pt x="4457" y="2982"/>
                    <a:pt x="4422" y="2989"/>
                    <a:pt x="4422" y="2993"/>
                  </a:cubicBezTo>
                  <a:cubicBezTo>
                    <a:pt x="4427" y="3048"/>
                    <a:pt x="4437" y="3103"/>
                    <a:pt x="4448" y="3157"/>
                  </a:cubicBezTo>
                  <a:cubicBezTo>
                    <a:pt x="4469" y="3154"/>
                    <a:pt x="4488" y="3150"/>
                    <a:pt x="4509" y="3146"/>
                  </a:cubicBezTo>
                  <a:close/>
                  <a:moveTo>
                    <a:pt x="4688" y="3748"/>
                  </a:moveTo>
                  <a:cubicBezTo>
                    <a:pt x="4679" y="3746"/>
                    <a:pt x="4668" y="3745"/>
                    <a:pt x="4659" y="3745"/>
                  </a:cubicBezTo>
                  <a:cubicBezTo>
                    <a:pt x="4650" y="3812"/>
                    <a:pt x="4642" y="3878"/>
                    <a:pt x="4633" y="3944"/>
                  </a:cubicBezTo>
                  <a:lnTo>
                    <a:pt x="4688" y="3952"/>
                  </a:lnTo>
                  <a:close/>
                  <a:moveTo>
                    <a:pt x="5129" y="923"/>
                  </a:moveTo>
                  <a:cubicBezTo>
                    <a:pt x="5058" y="896"/>
                    <a:pt x="5023" y="875"/>
                    <a:pt x="4990" y="878"/>
                  </a:cubicBezTo>
                  <a:cubicBezTo>
                    <a:pt x="4967" y="879"/>
                    <a:pt x="4947" y="914"/>
                    <a:pt x="4926" y="935"/>
                  </a:cubicBezTo>
                  <a:cubicBezTo>
                    <a:pt x="4952" y="961"/>
                    <a:pt x="4977" y="1006"/>
                    <a:pt x="5006" y="1009"/>
                  </a:cubicBezTo>
                  <a:cubicBezTo>
                    <a:pt x="5032" y="1010"/>
                    <a:pt x="5064" y="969"/>
                    <a:pt x="5129" y="923"/>
                  </a:cubicBezTo>
                  <a:close/>
                  <a:moveTo>
                    <a:pt x="5559" y="2521"/>
                  </a:moveTo>
                  <a:cubicBezTo>
                    <a:pt x="5613" y="2442"/>
                    <a:pt x="5652" y="2386"/>
                    <a:pt x="5704" y="2310"/>
                  </a:cubicBezTo>
                  <a:cubicBezTo>
                    <a:pt x="5512" y="2295"/>
                    <a:pt x="5523" y="2381"/>
                    <a:pt x="5559" y="2521"/>
                  </a:cubicBezTo>
                  <a:close/>
                  <a:moveTo>
                    <a:pt x="5427" y="2883"/>
                  </a:moveTo>
                  <a:lnTo>
                    <a:pt x="5427" y="3421"/>
                  </a:lnTo>
                  <a:cubicBezTo>
                    <a:pt x="5507" y="3250"/>
                    <a:pt x="5559" y="3137"/>
                    <a:pt x="5629" y="2985"/>
                  </a:cubicBezTo>
                  <a:cubicBezTo>
                    <a:pt x="5563" y="2951"/>
                    <a:pt x="5507" y="2923"/>
                    <a:pt x="5427" y="2883"/>
                  </a:cubicBezTo>
                  <a:close/>
                  <a:moveTo>
                    <a:pt x="5413" y="742"/>
                  </a:moveTo>
                  <a:cubicBezTo>
                    <a:pt x="5436" y="751"/>
                    <a:pt x="5475" y="728"/>
                    <a:pt x="5545" y="708"/>
                  </a:cubicBezTo>
                  <a:cubicBezTo>
                    <a:pt x="5481" y="646"/>
                    <a:pt x="5450" y="617"/>
                    <a:pt x="5417" y="586"/>
                  </a:cubicBezTo>
                  <a:cubicBezTo>
                    <a:pt x="5392" y="612"/>
                    <a:pt x="5350" y="636"/>
                    <a:pt x="5348" y="662"/>
                  </a:cubicBezTo>
                  <a:cubicBezTo>
                    <a:pt x="5348" y="690"/>
                    <a:pt x="5384" y="729"/>
                    <a:pt x="5413" y="742"/>
                  </a:cubicBezTo>
                  <a:close/>
                  <a:moveTo>
                    <a:pt x="5524" y="6850"/>
                  </a:moveTo>
                  <a:cubicBezTo>
                    <a:pt x="5503" y="6734"/>
                    <a:pt x="5596" y="6615"/>
                    <a:pt x="5399" y="6563"/>
                  </a:cubicBezTo>
                  <a:cubicBezTo>
                    <a:pt x="5408" y="6676"/>
                    <a:pt x="5341" y="6776"/>
                    <a:pt x="5524" y="6850"/>
                  </a:cubicBezTo>
                  <a:close/>
                  <a:moveTo>
                    <a:pt x="5736" y="10070"/>
                  </a:moveTo>
                  <a:cubicBezTo>
                    <a:pt x="5650" y="10088"/>
                    <a:pt x="5600" y="10097"/>
                    <a:pt x="5503" y="10117"/>
                  </a:cubicBezTo>
                  <a:cubicBezTo>
                    <a:pt x="5612" y="10206"/>
                    <a:pt x="5671" y="10287"/>
                    <a:pt x="5736" y="10070"/>
                  </a:cubicBezTo>
                  <a:close/>
                  <a:moveTo>
                    <a:pt x="5857" y="2909"/>
                  </a:moveTo>
                  <a:cubicBezTo>
                    <a:pt x="5849" y="2828"/>
                    <a:pt x="5844" y="2775"/>
                    <a:pt x="5837" y="2714"/>
                  </a:cubicBezTo>
                  <a:cubicBezTo>
                    <a:pt x="5661" y="2786"/>
                    <a:pt x="5700" y="2838"/>
                    <a:pt x="5857" y="2909"/>
                  </a:cubicBezTo>
                  <a:close/>
                  <a:moveTo>
                    <a:pt x="6439" y="546"/>
                  </a:moveTo>
                  <a:cubicBezTo>
                    <a:pt x="6467" y="553"/>
                    <a:pt x="6495" y="561"/>
                    <a:pt x="6524" y="567"/>
                  </a:cubicBezTo>
                  <a:cubicBezTo>
                    <a:pt x="6543" y="492"/>
                    <a:pt x="6560" y="416"/>
                    <a:pt x="6577" y="341"/>
                  </a:cubicBezTo>
                  <a:cubicBezTo>
                    <a:pt x="6558" y="336"/>
                    <a:pt x="6539" y="329"/>
                    <a:pt x="6519" y="323"/>
                  </a:cubicBezTo>
                  <a:cubicBezTo>
                    <a:pt x="6493" y="399"/>
                    <a:pt x="6466" y="472"/>
                    <a:pt x="6439" y="546"/>
                  </a:cubicBezTo>
                  <a:close/>
                  <a:moveTo>
                    <a:pt x="6647" y="2193"/>
                  </a:moveTo>
                  <a:cubicBezTo>
                    <a:pt x="6608" y="2144"/>
                    <a:pt x="6571" y="2094"/>
                    <a:pt x="6533" y="2046"/>
                  </a:cubicBezTo>
                  <a:cubicBezTo>
                    <a:pt x="6509" y="2068"/>
                    <a:pt x="6486" y="2089"/>
                    <a:pt x="6463" y="2113"/>
                  </a:cubicBezTo>
                  <a:cubicBezTo>
                    <a:pt x="6508" y="2154"/>
                    <a:pt x="6553" y="2196"/>
                    <a:pt x="6598" y="2235"/>
                  </a:cubicBezTo>
                  <a:cubicBezTo>
                    <a:pt x="6616" y="2222"/>
                    <a:pt x="6631" y="2207"/>
                    <a:pt x="6647" y="2193"/>
                  </a:cubicBezTo>
                  <a:close/>
                  <a:moveTo>
                    <a:pt x="6993" y="3140"/>
                  </a:moveTo>
                  <a:cubicBezTo>
                    <a:pt x="6945" y="3116"/>
                    <a:pt x="6897" y="3092"/>
                    <a:pt x="6848" y="3068"/>
                  </a:cubicBezTo>
                  <a:cubicBezTo>
                    <a:pt x="6840" y="3085"/>
                    <a:pt x="6829" y="3103"/>
                    <a:pt x="6820" y="3120"/>
                  </a:cubicBezTo>
                  <a:cubicBezTo>
                    <a:pt x="6866" y="3150"/>
                    <a:pt x="6910" y="3180"/>
                    <a:pt x="6955" y="3210"/>
                  </a:cubicBezTo>
                  <a:cubicBezTo>
                    <a:pt x="6967" y="3187"/>
                    <a:pt x="6980" y="3163"/>
                    <a:pt x="6993" y="3140"/>
                  </a:cubicBezTo>
                  <a:close/>
                  <a:moveTo>
                    <a:pt x="7174" y="2030"/>
                  </a:moveTo>
                  <a:cubicBezTo>
                    <a:pt x="7142" y="1989"/>
                    <a:pt x="7112" y="1946"/>
                    <a:pt x="7107" y="1948"/>
                  </a:cubicBezTo>
                  <a:cubicBezTo>
                    <a:pt x="7067" y="1972"/>
                    <a:pt x="7028" y="2001"/>
                    <a:pt x="6994" y="2034"/>
                  </a:cubicBezTo>
                  <a:cubicBezTo>
                    <a:pt x="6992" y="2036"/>
                    <a:pt x="7034" y="2100"/>
                    <a:pt x="7042" y="2098"/>
                  </a:cubicBezTo>
                  <a:cubicBezTo>
                    <a:pt x="7086" y="2084"/>
                    <a:pt x="7124" y="2057"/>
                    <a:pt x="7174" y="2030"/>
                  </a:cubicBezTo>
                  <a:close/>
                  <a:moveTo>
                    <a:pt x="7576" y="6266"/>
                  </a:moveTo>
                  <a:cubicBezTo>
                    <a:pt x="7546" y="6226"/>
                    <a:pt x="7515" y="6187"/>
                    <a:pt x="7485" y="6148"/>
                  </a:cubicBezTo>
                  <a:cubicBezTo>
                    <a:pt x="7464" y="6169"/>
                    <a:pt x="7442" y="6188"/>
                    <a:pt x="7421" y="6209"/>
                  </a:cubicBezTo>
                  <a:cubicBezTo>
                    <a:pt x="7459" y="6241"/>
                    <a:pt x="7497" y="6273"/>
                    <a:pt x="7536" y="6304"/>
                  </a:cubicBezTo>
                  <a:cubicBezTo>
                    <a:pt x="7550" y="6291"/>
                    <a:pt x="7563" y="6278"/>
                    <a:pt x="7576" y="6266"/>
                  </a:cubicBezTo>
                  <a:close/>
                  <a:moveTo>
                    <a:pt x="7879" y="11206"/>
                  </a:moveTo>
                  <a:cubicBezTo>
                    <a:pt x="7877" y="11180"/>
                    <a:pt x="7859" y="11147"/>
                    <a:pt x="7837" y="11132"/>
                  </a:cubicBezTo>
                  <a:cubicBezTo>
                    <a:pt x="7825" y="11124"/>
                    <a:pt x="7791" y="11152"/>
                    <a:pt x="7759" y="11168"/>
                  </a:cubicBezTo>
                  <a:cubicBezTo>
                    <a:pt x="7785" y="11204"/>
                    <a:pt x="7798" y="11236"/>
                    <a:pt x="7821" y="11247"/>
                  </a:cubicBezTo>
                  <a:cubicBezTo>
                    <a:pt x="7832" y="11253"/>
                    <a:pt x="7880" y="11221"/>
                    <a:pt x="7879" y="11206"/>
                  </a:cubicBezTo>
                  <a:close/>
                  <a:moveTo>
                    <a:pt x="8958" y="14691"/>
                  </a:moveTo>
                  <a:cubicBezTo>
                    <a:pt x="8887" y="14660"/>
                    <a:pt x="8827" y="14635"/>
                    <a:pt x="8767" y="14609"/>
                  </a:cubicBezTo>
                  <a:lnTo>
                    <a:pt x="8767" y="14857"/>
                  </a:lnTo>
                  <a:cubicBezTo>
                    <a:pt x="8842" y="14791"/>
                    <a:pt x="8895" y="14746"/>
                    <a:pt x="8958" y="14691"/>
                  </a:cubicBezTo>
                  <a:close/>
                  <a:moveTo>
                    <a:pt x="10063" y="11454"/>
                  </a:moveTo>
                  <a:cubicBezTo>
                    <a:pt x="10033" y="11428"/>
                    <a:pt x="10009" y="11396"/>
                    <a:pt x="9991" y="11397"/>
                  </a:cubicBezTo>
                  <a:cubicBezTo>
                    <a:pt x="9958" y="11401"/>
                    <a:pt x="9928" y="11427"/>
                    <a:pt x="9896" y="11444"/>
                  </a:cubicBezTo>
                  <a:cubicBezTo>
                    <a:pt x="9918" y="11474"/>
                    <a:pt x="9941" y="11502"/>
                    <a:pt x="9962" y="11533"/>
                  </a:cubicBezTo>
                  <a:cubicBezTo>
                    <a:pt x="9993" y="11509"/>
                    <a:pt x="10023" y="11486"/>
                    <a:pt x="10063" y="11454"/>
                  </a:cubicBezTo>
                  <a:close/>
                  <a:moveTo>
                    <a:pt x="10560" y="10956"/>
                  </a:moveTo>
                  <a:cubicBezTo>
                    <a:pt x="10566" y="10933"/>
                    <a:pt x="10529" y="10899"/>
                    <a:pt x="10497" y="10847"/>
                  </a:cubicBezTo>
                  <a:cubicBezTo>
                    <a:pt x="10455" y="10893"/>
                    <a:pt x="10415" y="10919"/>
                    <a:pt x="10414" y="10946"/>
                  </a:cubicBezTo>
                  <a:cubicBezTo>
                    <a:pt x="10414" y="10971"/>
                    <a:pt x="10455" y="11017"/>
                    <a:pt x="10479" y="11017"/>
                  </a:cubicBezTo>
                  <a:cubicBezTo>
                    <a:pt x="10508" y="11018"/>
                    <a:pt x="10554" y="10982"/>
                    <a:pt x="10560" y="10956"/>
                  </a:cubicBezTo>
                  <a:close/>
                  <a:moveTo>
                    <a:pt x="10707" y="8480"/>
                  </a:moveTo>
                  <a:cubicBezTo>
                    <a:pt x="10466" y="8578"/>
                    <a:pt x="10466" y="8578"/>
                    <a:pt x="10547" y="8772"/>
                  </a:cubicBezTo>
                  <a:cubicBezTo>
                    <a:pt x="10596" y="8684"/>
                    <a:pt x="10637" y="8609"/>
                    <a:pt x="10707" y="8480"/>
                  </a:cubicBezTo>
                  <a:close/>
                  <a:moveTo>
                    <a:pt x="10723" y="7969"/>
                  </a:moveTo>
                  <a:cubicBezTo>
                    <a:pt x="10698" y="7966"/>
                    <a:pt x="10674" y="7963"/>
                    <a:pt x="10649" y="7960"/>
                  </a:cubicBezTo>
                  <a:cubicBezTo>
                    <a:pt x="10643" y="8025"/>
                    <a:pt x="10635" y="8089"/>
                    <a:pt x="10630" y="8154"/>
                  </a:cubicBezTo>
                  <a:cubicBezTo>
                    <a:pt x="10654" y="8156"/>
                    <a:pt x="10677" y="8158"/>
                    <a:pt x="10702" y="8159"/>
                  </a:cubicBezTo>
                  <a:cubicBezTo>
                    <a:pt x="10710" y="8095"/>
                    <a:pt x="10717" y="8032"/>
                    <a:pt x="10723" y="7969"/>
                  </a:cubicBezTo>
                  <a:close/>
                  <a:moveTo>
                    <a:pt x="10843" y="3395"/>
                  </a:moveTo>
                  <a:cubicBezTo>
                    <a:pt x="10833" y="3381"/>
                    <a:pt x="10811" y="3380"/>
                    <a:pt x="10767" y="3363"/>
                  </a:cubicBezTo>
                  <a:lnTo>
                    <a:pt x="10767" y="3597"/>
                  </a:lnTo>
                  <a:cubicBezTo>
                    <a:pt x="10915" y="3546"/>
                    <a:pt x="10900" y="3474"/>
                    <a:pt x="10843" y="3395"/>
                  </a:cubicBezTo>
                  <a:close/>
                  <a:moveTo>
                    <a:pt x="11412" y="8486"/>
                  </a:moveTo>
                  <a:cubicBezTo>
                    <a:pt x="11196" y="8614"/>
                    <a:pt x="11237" y="8412"/>
                    <a:pt x="11166" y="8310"/>
                  </a:cubicBezTo>
                  <a:cubicBezTo>
                    <a:pt x="11096" y="8362"/>
                    <a:pt x="11051" y="8395"/>
                    <a:pt x="11021" y="8417"/>
                  </a:cubicBezTo>
                  <a:cubicBezTo>
                    <a:pt x="11057" y="8485"/>
                    <a:pt x="11076" y="8546"/>
                    <a:pt x="11117" y="8588"/>
                  </a:cubicBezTo>
                  <a:cubicBezTo>
                    <a:pt x="11169" y="8642"/>
                    <a:pt x="11237" y="8721"/>
                    <a:pt x="11296" y="8720"/>
                  </a:cubicBezTo>
                  <a:cubicBezTo>
                    <a:pt x="11422" y="8718"/>
                    <a:pt x="11403" y="8605"/>
                    <a:pt x="11412" y="8486"/>
                  </a:cubicBezTo>
                  <a:close/>
                  <a:moveTo>
                    <a:pt x="11667" y="6896"/>
                  </a:moveTo>
                  <a:cubicBezTo>
                    <a:pt x="11646" y="6825"/>
                    <a:pt x="11627" y="6754"/>
                    <a:pt x="11607" y="6683"/>
                  </a:cubicBezTo>
                  <a:cubicBezTo>
                    <a:pt x="11586" y="6692"/>
                    <a:pt x="11565" y="6699"/>
                    <a:pt x="11544" y="6708"/>
                  </a:cubicBezTo>
                  <a:cubicBezTo>
                    <a:pt x="11572" y="6775"/>
                    <a:pt x="11602" y="6843"/>
                    <a:pt x="11631" y="6908"/>
                  </a:cubicBezTo>
                  <a:cubicBezTo>
                    <a:pt x="11644" y="6905"/>
                    <a:pt x="11656" y="6900"/>
                    <a:pt x="11667" y="6896"/>
                  </a:cubicBezTo>
                  <a:close/>
                  <a:moveTo>
                    <a:pt x="11860" y="10066"/>
                  </a:moveTo>
                  <a:cubicBezTo>
                    <a:pt x="11867" y="9937"/>
                    <a:pt x="11872" y="9846"/>
                    <a:pt x="11880" y="9705"/>
                  </a:cubicBezTo>
                  <a:cubicBezTo>
                    <a:pt x="11643" y="9844"/>
                    <a:pt x="11750" y="9935"/>
                    <a:pt x="11860" y="10066"/>
                  </a:cubicBezTo>
                  <a:close/>
                  <a:moveTo>
                    <a:pt x="11920" y="13384"/>
                  </a:moveTo>
                  <a:cubicBezTo>
                    <a:pt x="11922" y="13372"/>
                    <a:pt x="11881" y="13330"/>
                    <a:pt x="11865" y="13334"/>
                  </a:cubicBezTo>
                  <a:cubicBezTo>
                    <a:pt x="11833" y="13340"/>
                    <a:pt x="11805" y="13366"/>
                    <a:pt x="11773" y="13386"/>
                  </a:cubicBezTo>
                  <a:cubicBezTo>
                    <a:pt x="11794" y="13413"/>
                    <a:pt x="11813" y="13440"/>
                    <a:pt x="11849" y="13488"/>
                  </a:cubicBezTo>
                  <a:cubicBezTo>
                    <a:pt x="11884" y="13440"/>
                    <a:pt x="11911" y="13414"/>
                    <a:pt x="11920" y="13384"/>
                  </a:cubicBezTo>
                  <a:close/>
                  <a:moveTo>
                    <a:pt x="13483" y="7737"/>
                  </a:moveTo>
                  <a:cubicBezTo>
                    <a:pt x="13463" y="7736"/>
                    <a:pt x="13442" y="7735"/>
                    <a:pt x="13423" y="7735"/>
                  </a:cubicBezTo>
                  <a:lnTo>
                    <a:pt x="13423" y="7865"/>
                  </a:lnTo>
                  <a:cubicBezTo>
                    <a:pt x="13442" y="7862"/>
                    <a:pt x="13480" y="7862"/>
                    <a:pt x="13480" y="7857"/>
                  </a:cubicBezTo>
                  <a:cubicBezTo>
                    <a:pt x="13484" y="7817"/>
                    <a:pt x="13483" y="7776"/>
                    <a:pt x="13483" y="77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2024694" y="4554257"/>
              <a:ext cx="17177" cy="15231"/>
            </a:xfrm>
            <a:custGeom>
              <a:rect b="b" l="l" r="r" t="t"/>
              <a:pathLst>
                <a:path extrusionOk="0" h="360" w="406">
                  <a:moveTo>
                    <a:pt x="208" y="84"/>
                  </a:moveTo>
                  <a:cubicBezTo>
                    <a:pt x="210" y="78"/>
                    <a:pt x="109" y="0"/>
                    <a:pt x="74" y="12"/>
                  </a:cubicBezTo>
                  <a:cubicBezTo>
                    <a:pt x="6" y="37"/>
                    <a:pt x="0" y="92"/>
                    <a:pt x="59" y="159"/>
                  </a:cubicBezTo>
                  <a:cubicBezTo>
                    <a:pt x="101" y="205"/>
                    <a:pt x="115" y="278"/>
                    <a:pt x="147" y="360"/>
                  </a:cubicBezTo>
                  <a:cubicBezTo>
                    <a:pt x="220" y="347"/>
                    <a:pt x="297" y="336"/>
                    <a:pt x="406" y="317"/>
                  </a:cubicBezTo>
                  <a:cubicBezTo>
                    <a:pt x="335" y="200"/>
                    <a:pt x="123" y="278"/>
                    <a:pt x="208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2015471" y="4458470"/>
              <a:ext cx="11719" cy="19377"/>
            </a:xfrm>
            <a:custGeom>
              <a:rect b="b" l="l" r="r" t="t"/>
              <a:pathLst>
                <a:path extrusionOk="0" h="458" w="277">
                  <a:moveTo>
                    <a:pt x="1" y="16"/>
                  </a:moveTo>
                  <a:cubicBezTo>
                    <a:pt x="40" y="178"/>
                    <a:pt x="72" y="313"/>
                    <a:pt x="105" y="457"/>
                  </a:cubicBezTo>
                  <a:cubicBezTo>
                    <a:pt x="277" y="430"/>
                    <a:pt x="217" y="305"/>
                    <a:pt x="202" y="201"/>
                  </a:cubicBezTo>
                  <a:cubicBezTo>
                    <a:pt x="182" y="77"/>
                    <a:pt x="129" y="0"/>
                    <a:pt x="1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2013905" y="4512372"/>
              <a:ext cx="11761" cy="14681"/>
            </a:xfrm>
            <a:custGeom>
              <a:rect b="b" l="l" r="r" t="t"/>
              <a:pathLst>
                <a:path extrusionOk="0" h="347" w="278">
                  <a:moveTo>
                    <a:pt x="192" y="0"/>
                  </a:moveTo>
                  <a:cubicBezTo>
                    <a:pt x="144" y="3"/>
                    <a:pt x="93" y="8"/>
                    <a:pt x="0" y="16"/>
                  </a:cubicBezTo>
                  <a:cubicBezTo>
                    <a:pt x="88" y="151"/>
                    <a:pt x="147" y="242"/>
                    <a:pt x="214" y="346"/>
                  </a:cubicBezTo>
                  <a:cubicBezTo>
                    <a:pt x="277" y="195"/>
                    <a:pt x="277" y="195"/>
                    <a:pt x="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2014286" y="4479963"/>
              <a:ext cx="14469" cy="10915"/>
            </a:xfrm>
            <a:custGeom>
              <a:rect b="b" l="l" r="r" t="t"/>
              <a:pathLst>
                <a:path extrusionOk="0" h="258" w="342">
                  <a:moveTo>
                    <a:pt x="1" y="183"/>
                  </a:moveTo>
                  <a:cubicBezTo>
                    <a:pt x="103" y="206"/>
                    <a:pt x="205" y="228"/>
                    <a:pt x="341" y="258"/>
                  </a:cubicBezTo>
                  <a:cubicBezTo>
                    <a:pt x="159" y="3"/>
                    <a:pt x="140" y="0"/>
                    <a:pt x="1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2644516" y="4494813"/>
              <a:ext cx="9942" cy="13665"/>
            </a:xfrm>
            <a:custGeom>
              <a:rect b="b" l="l" r="r" t="t"/>
              <a:pathLst>
                <a:path extrusionOk="0" h="323" w="235">
                  <a:moveTo>
                    <a:pt x="0" y="323"/>
                  </a:moveTo>
                  <a:lnTo>
                    <a:pt x="235" y="323"/>
                  </a:lnTo>
                  <a:cubicBezTo>
                    <a:pt x="198" y="208"/>
                    <a:pt x="172" y="124"/>
                    <a:pt x="134" y="1"/>
                  </a:cubicBezTo>
                  <a:cubicBezTo>
                    <a:pt x="82" y="127"/>
                    <a:pt x="46" y="215"/>
                    <a:pt x="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2013398" y="4493756"/>
              <a:ext cx="9096" cy="4612"/>
            </a:xfrm>
            <a:custGeom>
              <a:rect b="b" l="l" r="r" t="t"/>
              <a:pathLst>
                <a:path extrusionOk="0" h="109" w="215">
                  <a:moveTo>
                    <a:pt x="205" y="1"/>
                  </a:moveTo>
                  <a:cubicBezTo>
                    <a:pt x="138" y="8"/>
                    <a:pt x="73" y="13"/>
                    <a:pt x="7" y="21"/>
                  </a:cubicBezTo>
                  <a:cubicBezTo>
                    <a:pt x="3" y="21"/>
                    <a:pt x="5" y="56"/>
                    <a:pt x="1" y="109"/>
                  </a:cubicBezTo>
                  <a:cubicBezTo>
                    <a:pt x="78" y="96"/>
                    <a:pt x="146" y="84"/>
                    <a:pt x="214" y="73"/>
                  </a:cubicBezTo>
                  <a:cubicBezTo>
                    <a:pt x="211" y="50"/>
                    <a:pt x="209" y="25"/>
                    <a:pt x="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2256799" y="4090765"/>
              <a:ext cx="10915" cy="7827"/>
            </a:xfrm>
            <a:custGeom>
              <a:rect b="b" l="l" r="r" t="t"/>
              <a:pathLst>
                <a:path extrusionOk="0" h="185" w="258">
                  <a:moveTo>
                    <a:pt x="158" y="0"/>
                  </a:moveTo>
                  <a:cubicBezTo>
                    <a:pt x="62" y="27"/>
                    <a:pt x="0" y="74"/>
                    <a:pt x="23" y="185"/>
                  </a:cubicBezTo>
                  <a:cubicBezTo>
                    <a:pt x="129" y="173"/>
                    <a:pt x="258" y="182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2257476" y="4098550"/>
              <a:ext cx="423" cy="465"/>
            </a:xfrm>
            <a:custGeom>
              <a:rect b="b" l="l" r="r" t="t"/>
              <a:pathLst>
                <a:path extrusionOk="0" h="11" w="10">
                  <a:moveTo>
                    <a:pt x="1" y="1"/>
                  </a:moveTo>
                  <a:lnTo>
                    <a:pt x="9" y="10"/>
                  </a:lnTo>
                  <a:cubicBezTo>
                    <a:pt x="7" y="6"/>
                    <a:pt x="9" y="4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2014201" y="4450262"/>
              <a:ext cx="10111" cy="5627"/>
            </a:xfrm>
            <a:custGeom>
              <a:rect b="b" l="l" r="r" t="t"/>
              <a:pathLst>
                <a:path extrusionOk="0" h="133" w="239">
                  <a:moveTo>
                    <a:pt x="1" y="38"/>
                  </a:moveTo>
                  <a:cubicBezTo>
                    <a:pt x="9" y="69"/>
                    <a:pt x="16" y="101"/>
                    <a:pt x="24" y="133"/>
                  </a:cubicBezTo>
                  <a:cubicBezTo>
                    <a:pt x="96" y="111"/>
                    <a:pt x="168" y="89"/>
                    <a:pt x="238" y="65"/>
                  </a:cubicBezTo>
                  <a:cubicBezTo>
                    <a:pt x="233" y="43"/>
                    <a:pt x="227" y="22"/>
                    <a:pt x="221" y="0"/>
                  </a:cubicBezTo>
                  <a:cubicBezTo>
                    <a:pt x="148" y="13"/>
                    <a:pt x="76" y="26"/>
                    <a:pt x="1" y="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2589726" y="4607439"/>
              <a:ext cx="6219" cy="8208"/>
            </a:xfrm>
            <a:custGeom>
              <a:rect b="b" l="l" r="r" t="t"/>
              <a:pathLst>
                <a:path extrusionOk="0" h="194" w="147">
                  <a:moveTo>
                    <a:pt x="1" y="32"/>
                  </a:moveTo>
                  <a:cubicBezTo>
                    <a:pt x="28" y="85"/>
                    <a:pt x="55" y="140"/>
                    <a:pt x="82" y="194"/>
                  </a:cubicBezTo>
                  <a:cubicBezTo>
                    <a:pt x="103" y="183"/>
                    <a:pt x="126" y="172"/>
                    <a:pt x="147" y="161"/>
                  </a:cubicBezTo>
                  <a:cubicBezTo>
                    <a:pt x="119" y="108"/>
                    <a:pt x="91" y="54"/>
                    <a:pt x="64" y="1"/>
                  </a:cubicBezTo>
                  <a:cubicBezTo>
                    <a:pt x="41" y="11"/>
                    <a:pt x="22" y="22"/>
                    <a:pt x="1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9" name="Google Shape;1249;p43"/>
          <p:cNvSpPr txBox="1"/>
          <p:nvPr>
            <p:ph type="title"/>
          </p:nvPr>
        </p:nvSpPr>
        <p:spPr>
          <a:xfrm>
            <a:off x="1219200" y="2516800"/>
            <a:ext cx="6705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Referral</a:t>
            </a:r>
            <a:endParaRPr/>
          </a:p>
        </p:txBody>
      </p:sp>
      <p:sp>
        <p:nvSpPr>
          <p:cNvPr id="1250" name="Google Shape;1250;p43"/>
          <p:cNvSpPr txBox="1"/>
          <p:nvPr>
            <p:ph idx="2" type="title"/>
          </p:nvPr>
        </p:nvSpPr>
        <p:spPr>
          <a:xfrm>
            <a:off x="4162275" y="1152775"/>
            <a:ext cx="724200" cy="12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51" name="Google Shape;1251;p43"/>
          <p:cNvGrpSpPr/>
          <p:nvPr/>
        </p:nvGrpSpPr>
        <p:grpSpPr>
          <a:xfrm>
            <a:off x="7584693" y="199487"/>
            <a:ext cx="1381763" cy="1039538"/>
            <a:chOff x="5939093" y="2966412"/>
            <a:chExt cx="1381763" cy="1039538"/>
          </a:xfrm>
        </p:grpSpPr>
        <p:sp>
          <p:nvSpPr>
            <p:cNvPr id="1252" name="Google Shape;1252;p43"/>
            <p:cNvSpPr/>
            <p:nvPr/>
          </p:nvSpPr>
          <p:spPr>
            <a:xfrm>
              <a:off x="6096989" y="3431596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6096904" y="3431511"/>
              <a:ext cx="127" cy="127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6318305" y="3538806"/>
              <a:ext cx="381" cy="338"/>
            </a:xfrm>
            <a:custGeom>
              <a:rect b="b" l="l" r="r" t="t"/>
              <a:pathLst>
                <a:path extrusionOk="0" h="8" w="9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6702764" y="3597911"/>
              <a:ext cx="508" cy="254"/>
            </a:xfrm>
            <a:custGeom>
              <a:rect b="b" l="l" r="r" t="t"/>
              <a:pathLst>
                <a:path extrusionOk="0" h="6" w="12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6661513" y="3715656"/>
              <a:ext cx="423" cy="508"/>
            </a:xfrm>
            <a:custGeom>
              <a:rect b="b" l="l" r="r" t="t"/>
              <a:pathLst>
                <a:path extrusionOk="0" h="12" w="1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5939093" y="2966412"/>
              <a:ext cx="1381763" cy="1039538"/>
            </a:xfrm>
            <a:custGeom>
              <a:rect b="b" l="l" r="r" t="t"/>
              <a:pathLst>
                <a:path extrusionOk="0" h="24571" w="3266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6669425" y="3650882"/>
              <a:ext cx="20731" cy="21577"/>
            </a:xfrm>
            <a:custGeom>
              <a:rect b="b" l="l" r="r" t="t"/>
              <a:pathLst>
                <a:path extrusionOk="0" h="510" w="49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6802782" y="3573753"/>
              <a:ext cx="15273" cy="14935"/>
            </a:xfrm>
            <a:custGeom>
              <a:rect b="b" l="l" r="r" t="t"/>
              <a:pathLst>
                <a:path extrusionOk="0" h="353" w="361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6310986" y="3109415"/>
              <a:ext cx="13538" cy="16246"/>
            </a:xfrm>
            <a:custGeom>
              <a:rect b="b" l="l" r="r" t="t"/>
              <a:pathLst>
                <a:path extrusionOk="0" h="384" w="32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6691933" y="3581580"/>
              <a:ext cx="12142" cy="16035"/>
            </a:xfrm>
            <a:custGeom>
              <a:rect b="b" l="l" r="r" t="t"/>
              <a:pathLst>
                <a:path extrusionOk="0" h="379" w="287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6702764" y="3597615"/>
              <a:ext cx="465" cy="423"/>
            </a:xfrm>
            <a:custGeom>
              <a:rect b="b" l="l" r="r" t="t"/>
              <a:pathLst>
                <a:path extrusionOk="0" h="10" w="11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6318305" y="3538933"/>
              <a:ext cx="465" cy="212"/>
            </a:xfrm>
            <a:custGeom>
              <a:rect b="b" l="l" r="r" t="t"/>
              <a:pathLst>
                <a:path extrusionOk="0" h="5" w="11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6317290" y="3537791"/>
              <a:ext cx="10704" cy="9900"/>
            </a:xfrm>
            <a:custGeom>
              <a:rect b="b" l="l" r="r" t="t"/>
              <a:pathLst>
                <a:path extrusionOk="0" h="234" w="253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6435162" y="3501278"/>
              <a:ext cx="11888" cy="10746"/>
            </a:xfrm>
            <a:custGeom>
              <a:rect b="b" l="l" r="r" t="t"/>
              <a:pathLst>
                <a:path extrusionOk="0" h="254" w="281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6698364" y="3575488"/>
              <a:ext cx="9435" cy="9096"/>
            </a:xfrm>
            <a:custGeom>
              <a:rect b="b" l="l" r="r" t="t"/>
              <a:pathLst>
                <a:path extrusionOk="0" h="215" w="223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6173060" y="3179732"/>
              <a:ext cx="11677" cy="10238"/>
            </a:xfrm>
            <a:custGeom>
              <a:rect b="b" l="l" r="r" t="t"/>
              <a:pathLst>
                <a:path extrusionOk="0" h="242" w="276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6302778" y="3153374"/>
              <a:ext cx="15315" cy="10704"/>
            </a:xfrm>
            <a:custGeom>
              <a:rect b="b" l="l" r="r" t="t"/>
              <a:pathLst>
                <a:path extrusionOk="0" h="253" w="362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6515760" y="3481774"/>
              <a:ext cx="9350" cy="7785"/>
            </a:xfrm>
            <a:custGeom>
              <a:rect b="b" l="l" r="r" t="t"/>
              <a:pathLst>
                <a:path extrusionOk="0" h="184" w="221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6167348" y="3540879"/>
              <a:ext cx="5627" cy="4485"/>
            </a:xfrm>
            <a:custGeom>
              <a:rect b="b" l="l" r="r" t="t"/>
              <a:pathLst>
                <a:path extrusionOk="0" h="106" w="133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6690537" y="3593977"/>
              <a:ext cx="4062" cy="6346"/>
            </a:xfrm>
            <a:custGeom>
              <a:rect b="b" l="l" r="r" t="t"/>
              <a:pathLst>
                <a:path extrusionOk="0" h="150" w="96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6803544" y="3625454"/>
              <a:ext cx="7235" cy="5542"/>
            </a:xfrm>
            <a:custGeom>
              <a:rect b="b" l="l" r="r" t="t"/>
              <a:pathLst>
                <a:path extrusionOk="0" h="131" w="171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6322748" y="3090588"/>
              <a:ext cx="5838" cy="5119"/>
            </a:xfrm>
            <a:custGeom>
              <a:rect b="b" l="l" r="r" t="t"/>
              <a:pathLst>
                <a:path extrusionOk="0" h="121" w="138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5995956" y="3093042"/>
              <a:ext cx="7488" cy="5712"/>
            </a:xfrm>
            <a:custGeom>
              <a:rect b="b" l="l" r="r" t="t"/>
              <a:pathLst>
                <a:path extrusionOk="0" h="135" w="177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7006202" y="3894115"/>
              <a:ext cx="6092" cy="4781"/>
            </a:xfrm>
            <a:custGeom>
              <a:rect b="b" l="l" r="r" t="t"/>
              <a:pathLst>
                <a:path extrusionOk="0" h="113" w="144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6" name="Google Shape;1276;p43"/>
          <p:cNvSpPr/>
          <p:nvPr/>
        </p:nvSpPr>
        <p:spPr>
          <a:xfrm rot="-1180482">
            <a:off x="952049" y="1000788"/>
            <a:ext cx="1381712" cy="878091"/>
          </a:xfrm>
          <a:custGeom>
            <a:rect b="b" l="l" r="r" t="t"/>
            <a:pathLst>
              <a:path extrusionOk="0" h="14203" w="22349">
                <a:moveTo>
                  <a:pt x="12220" y="1830"/>
                </a:moveTo>
                <a:lnTo>
                  <a:pt x="12220" y="1830"/>
                </a:lnTo>
                <a:cubicBezTo>
                  <a:pt x="12271" y="2048"/>
                  <a:pt x="12244" y="2126"/>
                  <a:pt x="12157" y="2126"/>
                </a:cubicBezTo>
                <a:cubicBezTo>
                  <a:pt x="12109" y="2126"/>
                  <a:pt x="12042" y="2102"/>
                  <a:pt x="11960" y="2065"/>
                </a:cubicBezTo>
                <a:cubicBezTo>
                  <a:pt x="12052" y="1982"/>
                  <a:pt x="12113" y="1925"/>
                  <a:pt x="12220" y="1830"/>
                </a:cubicBezTo>
                <a:close/>
                <a:moveTo>
                  <a:pt x="12384" y="2447"/>
                </a:moveTo>
                <a:cubicBezTo>
                  <a:pt x="12456" y="2447"/>
                  <a:pt x="12540" y="2486"/>
                  <a:pt x="12646" y="2556"/>
                </a:cubicBezTo>
                <a:cubicBezTo>
                  <a:pt x="12446" y="2599"/>
                  <a:pt x="12325" y="2627"/>
                  <a:pt x="12134" y="2669"/>
                </a:cubicBezTo>
                <a:cubicBezTo>
                  <a:pt x="12213" y="2515"/>
                  <a:pt x="12288" y="2447"/>
                  <a:pt x="12384" y="2447"/>
                </a:cubicBezTo>
                <a:close/>
                <a:moveTo>
                  <a:pt x="7703" y="3222"/>
                </a:moveTo>
                <a:lnTo>
                  <a:pt x="7703" y="3222"/>
                </a:lnTo>
                <a:cubicBezTo>
                  <a:pt x="8052" y="3255"/>
                  <a:pt x="7639" y="3648"/>
                  <a:pt x="7936" y="3731"/>
                </a:cubicBezTo>
                <a:cubicBezTo>
                  <a:pt x="7985" y="3612"/>
                  <a:pt x="8032" y="3495"/>
                  <a:pt x="8078" y="3379"/>
                </a:cubicBezTo>
                <a:cubicBezTo>
                  <a:pt x="8102" y="3383"/>
                  <a:pt x="8127" y="3388"/>
                  <a:pt x="8152" y="3394"/>
                </a:cubicBezTo>
                <a:cubicBezTo>
                  <a:pt x="8151" y="3542"/>
                  <a:pt x="8151" y="3692"/>
                  <a:pt x="8149" y="3916"/>
                </a:cubicBezTo>
                <a:cubicBezTo>
                  <a:pt x="7752" y="3828"/>
                  <a:pt x="7376" y="3769"/>
                  <a:pt x="7038" y="3560"/>
                </a:cubicBezTo>
                <a:lnTo>
                  <a:pt x="7029" y="3564"/>
                </a:lnTo>
                <a:cubicBezTo>
                  <a:pt x="7028" y="3567"/>
                  <a:pt x="7026" y="3568"/>
                  <a:pt x="7023" y="3570"/>
                </a:cubicBezTo>
                <a:cubicBezTo>
                  <a:pt x="7024" y="3564"/>
                  <a:pt x="7024" y="3559"/>
                  <a:pt x="7026" y="3554"/>
                </a:cubicBezTo>
                <a:cubicBezTo>
                  <a:pt x="7029" y="3556"/>
                  <a:pt x="7033" y="3557"/>
                  <a:pt x="7038" y="3560"/>
                </a:cubicBezTo>
                <a:cubicBezTo>
                  <a:pt x="7255" y="3448"/>
                  <a:pt x="7474" y="3337"/>
                  <a:pt x="7703" y="3222"/>
                </a:cubicBezTo>
                <a:close/>
                <a:moveTo>
                  <a:pt x="7023" y="3570"/>
                </a:moveTo>
                <a:lnTo>
                  <a:pt x="7023" y="3570"/>
                </a:lnTo>
                <a:cubicBezTo>
                  <a:pt x="6994" y="3732"/>
                  <a:pt x="6964" y="3894"/>
                  <a:pt x="6938" y="4036"/>
                </a:cubicBezTo>
                <a:cubicBezTo>
                  <a:pt x="7100" y="4130"/>
                  <a:pt x="7241" y="4211"/>
                  <a:pt x="7381" y="4294"/>
                </a:cubicBezTo>
                <a:cubicBezTo>
                  <a:pt x="7068" y="4259"/>
                  <a:pt x="6751" y="4227"/>
                  <a:pt x="6417" y="4193"/>
                </a:cubicBezTo>
                <a:cubicBezTo>
                  <a:pt x="6403" y="4108"/>
                  <a:pt x="6388" y="4016"/>
                  <a:pt x="6386" y="3994"/>
                </a:cubicBezTo>
                <a:cubicBezTo>
                  <a:pt x="6617" y="3842"/>
                  <a:pt x="6821" y="3706"/>
                  <a:pt x="7023" y="3570"/>
                </a:cubicBezTo>
                <a:close/>
                <a:moveTo>
                  <a:pt x="5301" y="4500"/>
                </a:moveTo>
                <a:cubicBezTo>
                  <a:pt x="5335" y="4525"/>
                  <a:pt x="5370" y="4551"/>
                  <a:pt x="5406" y="4577"/>
                </a:cubicBezTo>
                <a:cubicBezTo>
                  <a:pt x="5335" y="4670"/>
                  <a:pt x="5265" y="4764"/>
                  <a:pt x="5194" y="4856"/>
                </a:cubicBezTo>
                <a:cubicBezTo>
                  <a:pt x="5163" y="4834"/>
                  <a:pt x="5134" y="4811"/>
                  <a:pt x="5103" y="4789"/>
                </a:cubicBezTo>
                <a:cubicBezTo>
                  <a:pt x="5168" y="4692"/>
                  <a:pt x="5235" y="4596"/>
                  <a:pt x="5301" y="4500"/>
                </a:cubicBezTo>
                <a:close/>
                <a:moveTo>
                  <a:pt x="6960" y="4707"/>
                </a:moveTo>
                <a:lnTo>
                  <a:pt x="6960" y="4707"/>
                </a:lnTo>
                <a:cubicBezTo>
                  <a:pt x="6694" y="4844"/>
                  <a:pt x="6505" y="4940"/>
                  <a:pt x="6318" y="5036"/>
                </a:cubicBezTo>
                <a:cubicBezTo>
                  <a:pt x="6500" y="4770"/>
                  <a:pt x="6500" y="4770"/>
                  <a:pt x="6960" y="4707"/>
                </a:cubicBezTo>
                <a:close/>
                <a:moveTo>
                  <a:pt x="3021" y="5833"/>
                </a:moveTo>
                <a:cubicBezTo>
                  <a:pt x="3022" y="5833"/>
                  <a:pt x="3022" y="5834"/>
                  <a:pt x="3022" y="5834"/>
                </a:cubicBezTo>
                <a:lnTo>
                  <a:pt x="3022" y="5833"/>
                </a:lnTo>
                <a:close/>
                <a:moveTo>
                  <a:pt x="18604" y="7531"/>
                </a:moveTo>
                <a:cubicBezTo>
                  <a:pt x="18618" y="7782"/>
                  <a:pt x="18618" y="7782"/>
                  <a:pt x="18424" y="7962"/>
                </a:cubicBezTo>
                <a:cubicBezTo>
                  <a:pt x="18284" y="7892"/>
                  <a:pt x="18135" y="7818"/>
                  <a:pt x="17927" y="7713"/>
                </a:cubicBezTo>
                <a:cubicBezTo>
                  <a:pt x="18173" y="7647"/>
                  <a:pt x="18369" y="7594"/>
                  <a:pt x="18604" y="7531"/>
                </a:cubicBezTo>
                <a:close/>
                <a:moveTo>
                  <a:pt x="17868" y="7983"/>
                </a:moveTo>
                <a:lnTo>
                  <a:pt x="17868" y="7983"/>
                </a:lnTo>
                <a:cubicBezTo>
                  <a:pt x="17799" y="8147"/>
                  <a:pt x="17782" y="8189"/>
                  <a:pt x="17707" y="8189"/>
                </a:cubicBezTo>
                <a:cubicBezTo>
                  <a:pt x="17682" y="8189"/>
                  <a:pt x="17649" y="8184"/>
                  <a:pt x="17606" y="8177"/>
                </a:cubicBezTo>
                <a:cubicBezTo>
                  <a:pt x="17685" y="8120"/>
                  <a:pt x="17758" y="8066"/>
                  <a:pt x="17868" y="7983"/>
                </a:cubicBezTo>
                <a:close/>
                <a:moveTo>
                  <a:pt x="1223" y="8053"/>
                </a:moveTo>
                <a:cubicBezTo>
                  <a:pt x="1290" y="8094"/>
                  <a:pt x="1359" y="8135"/>
                  <a:pt x="1427" y="8177"/>
                </a:cubicBezTo>
                <a:cubicBezTo>
                  <a:pt x="1409" y="8209"/>
                  <a:pt x="1390" y="8241"/>
                  <a:pt x="1373" y="8272"/>
                </a:cubicBezTo>
                <a:cubicBezTo>
                  <a:pt x="1303" y="8235"/>
                  <a:pt x="1234" y="8201"/>
                  <a:pt x="1170" y="8157"/>
                </a:cubicBezTo>
                <a:cubicBezTo>
                  <a:pt x="1166" y="8155"/>
                  <a:pt x="1204" y="8090"/>
                  <a:pt x="1223" y="8053"/>
                </a:cubicBezTo>
                <a:close/>
                <a:moveTo>
                  <a:pt x="19372" y="8229"/>
                </a:moveTo>
                <a:cubicBezTo>
                  <a:pt x="19403" y="8260"/>
                  <a:pt x="19432" y="8291"/>
                  <a:pt x="19463" y="8322"/>
                </a:cubicBezTo>
                <a:cubicBezTo>
                  <a:pt x="19393" y="8395"/>
                  <a:pt x="19321" y="8469"/>
                  <a:pt x="19250" y="8545"/>
                </a:cubicBezTo>
                <a:cubicBezTo>
                  <a:pt x="19218" y="8505"/>
                  <a:pt x="19185" y="8468"/>
                  <a:pt x="19153" y="8428"/>
                </a:cubicBezTo>
                <a:lnTo>
                  <a:pt x="19372" y="8229"/>
                </a:lnTo>
                <a:close/>
                <a:moveTo>
                  <a:pt x="17484" y="8107"/>
                </a:moveTo>
                <a:lnTo>
                  <a:pt x="17484" y="8107"/>
                </a:lnTo>
                <a:cubicBezTo>
                  <a:pt x="17201" y="8444"/>
                  <a:pt x="16965" y="8654"/>
                  <a:pt x="16659" y="8654"/>
                </a:cubicBezTo>
                <a:cubicBezTo>
                  <a:pt x="16609" y="8654"/>
                  <a:pt x="16556" y="8648"/>
                  <a:pt x="16501" y="8637"/>
                </a:cubicBezTo>
                <a:cubicBezTo>
                  <a:pt x="16685" y="8491"/>
                  <a:pt x="16850" y="8338"/>
                  <a:pt x="17039" y="8218"/>
                </a:cubicBezTo>
                <a:cubicBezTo>
                  <a:pt x="17137" y="8155"/>
                  <a:pt x="17274" y="8156"/>
                  <a:pt x="17484" y="8107"/>
                </a:cubicBezTo>
                <a:close/>
                <a:moveTo>
                  <a:pt x="15551" y="9644"/>
                </a:moveTo>
                <a:cubicBezTo>
                  <a:pt x="15565" y="9691"/>
                  <a:pt x="15577" y="9739"/>
                  <a:pt x="15592" y="9787"/>
                </a:cubicBezTo>
                <a:cubicBezTo>
                  <a:pt x="15441" y="9828"/>
                  <a:pt x="15290" y="9868"/>
                  <a:pt x="15140" y="9910"/>
                </a:cubicBezTo>
                <a:cubicBezTo>
                  <a:pt x="15128" y="9875"/>
                  <a:pt x="15118" y="9842"/>
                  <a:pt x="15107" y="9808"/>
                </a:cubicBezTo>
                <a:cubicBezTo>
                  <a:pt x="15256" y="9754"/>
                  <a:pt x="15403" y="9698"/>
                  <a:pt x="15551" y="9644"/>
                </a:cubicBezTo>
                <a:close/>
                <a:moveTo>
                  <a:pt x="14837" y="9869"/>
                </a:moveTo>
                <a:cubicBezTo>
                  <a:pt x="14843" y="9897"/>
                  <a:pt x="14848" y="9926"/>
                  <a:pt x="14860" y="9985"/>
                </a:cubicBezTo>
                <a:cubicBezTo>
                  <a:pt x="14801" y="9993"/>
                  <a:pt x="14744" y="10004"/>
                  <a:pt x="14690" y="10005"/>
                </a:cubicBezTo>
                <a:cubicBezTo>
                  <a:pt x="14684" y="10005"/>
                  <a:pt x="14668" y="9934"/>
                  <a:pt x="14673" y="9932"/>
                </a:cubicBezTo>
                <a:cubicBezTo>
                  <a:pt x="14726" y="9907"/>
                  <a:pt x="14782" y="9889"/>
                  <a:pt x="14837" y="9869"/>
                </a:cubicBezTo>
                <a:close/>
                <a:moveTo>
                  <a:pt x="12471" y="9844"/>
                </a:moveTo>
                <a:cubicBezTo>
                  <a:pt x="12471" y="9844"/>
                  <a:pt x="12471" y="9844"/>
                  <a:pt x="12471" y="9844"/>
                </a:cubicBezTo>
                <a:cubicBezTo>
                  <a:pt x="12555" y="9866"/>
                  <a:pt x="12635" y="9899"/>
                  <a:pt x="12717" y="9929"/>
                </a:cubicBezTo>
                <a:cubicBezTo>
                  <a:pt x="12700" y="9970"/>
                  <a:pt x="12683" y="10012"/>
                  <a:pt x="12665" y="10056"/>
                </a:cubicBezTo>
                <a:cubicBezTo>
                  <a:pt x="12586" y="10025"/>
                  <a:pt x="12506" y="9996"/>
                  <a:pt x="12429" y="9959"/>
                </a:cubicBezTo>
                <a:cubicBezTo>
                  <a:pt x="12424" y="9958"/>
                  <a:pt x="12467" y="9844"/>
                  <a:pt x="12471" y="9844"/>
                </a:cubicBezTo>
                <a:close/>
                <a:moveTo>
                  <a:pt x="13820" y="10196"/>
                </a:moveTo>
                <a:cubicBezTo>
                  <a:pt x="13837" y="10246"/>
                  <a:pt x="13857" y="10296"/>
                  <a:pt x="13877" y="10347"/>
                </a:cubicBezTo>
                <a:cubicBezTo>
                  <a:pt x="13676" y="10396"/>
                  <a:pt x="13477" y="10447"/>
                  <a:pt x="13278" y="10496"/>
                </a:cubicBezTo>
                <a:cubicBezTo>
                  <a:pt x="13268" y="10472"/>
                  <a:pt x="13260" y="10447"/>
                  <a:pt x="13252" y="10422"/>
                </a:cubicBezTo>
                <a:cubicBezTo>
                  <a:pt x="13440" y="10347"/>
                  <a:pt x="13631" y="10271"/>
                  <a:pt x="13820" y="10196"/>
                </a:cubicBezTo>
                <a:close/>
                <a:moveTo>
                  <a:pt x="12903" y="10559"/>
                </a:moveTo>
                <a:cubicBezTo>
                  <a:pt x="12934" y="10559"/>
                  <a:pt x="12967" y="10560"/>
                  <a:pt x="13001" y="10563"/>
                </a:cubicBezTo>
                <a:cubicBezTo>
                  <a:pt x="12556" y="10844"/>
                  <a:pt x="11626" y="11184"/>
                  <a:pt x="11238" y="11207"/>
                </a:cubicBezTo>
                <a:cubicBezTo>
                  <a:pt x="11490" y="10917"/>
                  <a:pt x="11839" y="10948"/>
                  <a:pt x="12110" y="10814"/>
                </a:cubicBezTo>
                <a:cubicBezTo>
                  <a:pt x="12340" y="10700"/>
                  <a:pt x="12579" y="10559"/>
                  <a:pt x="12903" y="10559"/>
                </a:cubicBezTo>
                <a:close/>
                <a:moveTo>
                  <a:pt x="10633" y="11327"/>
                </a:moveTo>
                <a:cubicBezTo>
                  <a:pt x="10703" y="11327"/>
                  <a:pt x="10777" y="11341"/>
                  <a:pt x="10856" y="11374"/>
                </a:cubicBezTo>
                <a:cubicBezTo>
                  <a:pt x="10601" y="11459"/>
                  <a:pt x="10346" y="11547"/>
                  <a:pt x="10090" y="11631"/>
                </a:cubicBezTo>
                <a:cubicBezTo>
                  <a:pt x="10090" y="11631"/>
                  <a:pt x="10090" y="11631"/>
                  <a:pt x="10090" y="11631"/>
                </a:cubicBezTo>
                <a:cubicBezTo>
                  <a:pt x="10084" y="11631"/>
                  <a:pt x="10068" y="11608"/>
                  <a:pt x="10007" y="11536"/>
                </a:cubicBezTo>
                <a:cubicBezTo>
                  <a:pt x="10230" y="11455"/>
                  <a:pt x="10417" y="11327"/>
                  <a:pt x="10633" y="11327"/>
                </a:cubicBezTo>
                <a:close/>
                <a:moveTo>
                  <a:pt x="9574" y="11636"/>
                </a:moveTo>
                <a:cubicBezTo>
                  <a:pt x="9584" y="11676"/>
                  <a:pt x="9596" y="11713"/>
                  <a:pt x="9606" y="11752"/>
                </a:cubicBezTo>
                <a:cubicBezTo>
                  <a:pt x="9463" y="11796"/>
                  <a:pt x="9319" y="11838"/>
                  <a:pt x="9177" y="11882"/>
                </a:cubicBezTo>
                <a:cubicBezTo>
                  <a:pt x="9166" y="11843"/>
                  <a:pt x="9154" y="11803"/>
                  <a:pt x="9143" y="11764"/>
                </a:cubicBezTo>
                <a:cubicBezTo>
                  <a:pt x="9287" y="11721"/>
                  <a:pt x="9430" y="11679"/>
                  <a:pt x="9574" y="11636"/>
                </a:cubicBezTo>
                <a:close/>
                <a:moveTo>
                  <a:pt x="8511" y="11995"/>
                </a:moveTo>
                <a:lnTo>
                  <a:pt x="8511" y="11995"/>
                </a:lnTo>
                <a:cubicBezTo>
                  <a:pt x="8091" y="12250"/>
                  <a:pt x="7638" y="12393"/>
                  <a:pt x="7143" y="12400"/>
                </a:cubicBezTo>
                <a:cubicBezTo>
                  <a:pt x="7134" y="12406"/>
                  <a:pt x="7125" y="12410"/>
                  <a:pt x="7116" y="12417"/>
                </a:cubicBezTo>
                <a:cubicBezTo>
                  <a:pt x="7110" y="12418"/>
                  <a:pt x="7104" y="12419"/>
                  <a:pt x="7099" y="12421"/>
                </a:cubicBezTo>
                <a:cubicBezTo>
                  <a:pt x="7101" y="12413"/>
                  <a:pt x="7105" y="12407"/>
                  <a:pt x="7108" y="12401"/>
                </a:cubicBezTo>
                <a:cubicBezTo>
                  <a:pt x="7120" y="12401"/>
                  <a:pt x="7131" y="12400"/>
                  <a:pt x="7143" y="12400"/>
                </a:cubicBezTo>
                <a:cubicBezTo>
                  <a:pt x="7557" y="12131"/>
                  <a:pt x="8025" y="12035"/>
                  <a:pt x="8511" y="11995"/>
                </a:cubicBezTo>
                <a:close/>
                <a:moveTo>
                  <a:pt x="4199" y="12538"/>
                </a:moveTo>
                <a:cubicBezTo>
                  <a:pt x="4220" y="12575"/>
                  <a:pt x="4243" y="12614"/>
                  <a:pt x="4264" y="12651"/>
                </a:cubicBezTo>
                <a:cubicBezTo>
                  <a:pt x="4187" y="12683"/>
                  <a:pt x="4111" y="12718"/>
                  <a:pt x="4033" y="12749"/>
                </a:cubicBezTo>
                <a:cubicBezTo>
                  <a:pt x="4032" y="12749"/>
                  <a:pt x="3996" y="12681"/>
                  <a:pt x="4001" y="12677"/>
                </a:cubicBezTo>
                <a:cubicBezTo>
                  <a:pt x="4064" y="12627"/>
                  <a:pt x="4132" y="12583"/>
                  <a:pt x="4199" y="12538"/>
                </a:cubicBezTo>
                <a:close/>
                <a:moveTo>
                  <a:pt x="4665" y="13235"/>
                </a:moveTo>
                <a:cubicBezTo>
                  <a:pt x="4694" y="13235"/>
                  <a:pt x="4723" y="13238"/>
                  <a:pt x="4754" y="13244"/>
                </a:cubicBezTo>
                <a:cubicBezTo>
                  <a:pt x="4766" y="13287"/>
                  <a:pt x="4778" y="13328"/>
                  <a:pt x="4791" y="13371"/>
                </a:cubicBezTo>
                <a:cubicBezTo>
                  <a:pt x="4579" y="13437"/>
                  <a:pt x="4368" y="13501"/>
                  <a:pt x="4156" y="13565"/>
                </a:cubicBezTo>
                <a:cubicBezTo>
                  <a:pt x="4146" y="13534"/>
                  <a:pt x="4136" y="13502"/>
                  <a:pt x="4125" y="13471"/>
                </a:cubicBezTo>
                <a:cubicBezTo>
                  <a:pt x="4301" y="13383"/>
                  <a:pt x="4457" y="13235"/>
                  <a:pt x="4665" y="13235"/>
                </a:cubicBezTo>
                <a:close/>
                <a:moveTo>
                  <a:pt x="3281" y="13622"/>
                </a:moveTo>
                <a:cubicBezTo>
                  <a:pt x="3330" y="13622"/>
                  <a:pt x="3380" y="13627"/>
                  <a:pt x="3430" y="13636"/>
                </a:cubicBezTo>
                <a:cubicBezTo>
                  <a:pt x="3431" y="13685"/>
                  <a:pt x="3432" y="13734"/>
                  <a:pt x="3434" y="13782"/>
                </a:cubicBezTo>
                <a:cubicBezTo>
                  <a:pt x="3182" y="13793"/>
                  <a:pt x="2932" y="13804"/>
                  <a:pt x="2682" y="13813"/>
                </a:cubicBezTo>
                <a:cubicBezTo>
                  <a:pt x="2878" y="13697"/>
                  <a:pt x="3076" y="13622"/>
                  <a:pt x="3281" y="13622"/>
                </a:cubicBezTo>
                <a:close/>
                <a:moveTo>
                  <a:pt x="18399" y="0"/>
                </a:moveTo>
                <a:cubicBezTo>
                  <a:pt x="17919" y="0"/>
                  <a:pt x="17443" y="126"/>
                  <a:pt x="16983" y="270"/>
                </a:cubicBezTo>
                <a:cubicBezTo>
                  <a:pt x="16446" y="439"/>
                  <a:pt x="15916" y="591"/>
                  <a:pt x="15361" y="671"/>
                </a:cubicBezTo>
                <a:cubicBezTo>
                  <a:pt x="14837" y="747"/>
                  <a:pt x="14319" y="845"/>
                  <a:pt x="13804" y="963"/>
                </a:cubicBezTo>
                <a:cubicBezTo>
                  <a:pt x="13242" y="1092"/>
                  <a:pt x="12689" y="1252"/>
                  <a:pt x="12133" y="1406"/>
                </a:cubicBezTo>
                <a:cubicBezTo>
                  <a:pt x="11514" y="1576"/>
                  <a:pt x="10897" y="1748"/>
                  <a:pt x="10282" y="1935"/>
                </a:cubicBezTo>
                <a:cubicBezTo>
                  <a:pt x="10220" y="1955"/>
                  <a:pt x="10183" y="2057"/>
                  <a:pt x="10135" y="2127"/>
                </a:cubicBezTo>
                <a:lnTo>
                  <a:pt x="10573" y="2220"/>
                </a:lnTo>
                <a:cubicBezTo>
                  <a:pt x="10648" y="2420"/>
                  <a:pt x="10516" y="2461"/>
                  <a:pt x="10368" y="2500"/>
                </a:cubicBezTo>
                <a:cubicBezTo>
                  <a:pt x="10149" y="2556"/>
                  <a:pt x="9901" y="2573"/>
                  <a:pt x="9815" y="2843"/>
                </a:cubicBezTo>
                <a:cubicBezTo>
                  <a:pt x="9916" y="2939"/>
                  <a:pt x="10016" y="3034"/>
                  <a:pt x="10096" y="3109"/>
                </a:cubicBezTo>
                <a:cubicBezTo>
                  <a:pt x="10110" y="3111"/>
                  <a:pt x="10124" y="3112"/>
                  <a:pt x="10138" y="3112"/>
                </a:cubicBezTo>
                <a:cubicBezTo>
                  <a:pt x="10268" y="3112"/>
                  <a:pt x="10383" y="3031"/>
                  <a:pt x="10505" y="3031"/>
                </a:cubicBezTo>
                <a:cubicBezTo>
                  <a:pt x="10560" y="3031"/>
                  <a:pt x="10617" y="3048"/>
                  <a:pt x="10677" y="3096"/>
                </a:cubicBezTo>
                <a:cubicBezTo>
                  <a:pt x="10427" y="3399"/>
                  <a:pt x="9856" y="3156"/>
                  <a:pt x="9751" y="3681"/>
                </a:cubicBezTo>
                <a:cubicBezTo>
                  <a:pt x="9839" y="3747"/>
                  <a:pt x="9919" y="3780"/>
                  <a:pt x="10004" y="3780"/>
                </a:cubicBezTo>
                <a:cubicBezTo>
                  <a:pt x="10074" y="3780"/>
                  <a:pt x="10148" y="3757"/>
                  <a:pt x="10231" y="3712"/>
                </a:cubicBezTo>
                <a:cubicBezTo>
                  <a:pt x="10425" y="3611"/>
                  <a:pt x="10649" y="3502"/>
                  <a:pt x="10856" y="3502"/>
                </a:cubicBezTo>
                <a:cubicBezTo>
                  <a:pt x="10865" y="3502"/>
                  <a:pt x="10874" y="3503"/>
                  <a:pt x="10883" y="3503"/>
                </a:cubicBezTo>
                <a:cubicBezTo>
                  <a:pt x="10895" y="3504"/>
                  <a:pt x="10907" y="3504"/>
                  <a:pt x="10918" y="3504"/>
                </a:cubicBezTo>
                <a:cubicBezTo>
                  <a:pt x="11149" y="3504"/>
                  <a:pt x="11313" y="3397"/>
                  <a:pt x="11507" y="3322"/>
                </a:cubicBezTo>
                <a:cubicBezTo>
                  <a:pt x="11929" y="3156"/>
                  <a:pt x="12357" y="2993"/>
                  <a:pt x="12795" y="2882"/>
                </a:cubicBezTo>
                <a:cubicBezTo>
                  <a:pt x="13080" y="2810"/>
                  <a:pt x="13396" y="2866"/>
                  <a:pt x="13683" y="2801"/>
                </a:cubicBezTo>
                <a:cubicBezTo>
                  <a:pt x="14042" y="2717"/>
                  <a:pt x="14386" y="2613"/>
                  <a:pt x="14763" y="2576"/>
                </a:cubicBezTo>
                <a:cubicBezTo>
                  <a:pt x="15090" y="2543"/>
                  <a:pt x="15431" y="2444"/>
                  <a:pt x="15774" y="2392"/>
                </a:cubicBezTo>
                <a:cubicBezTo>
                  <a:pt x="16356" y="2304"/>
                  <a:pt x="16926" y="2129"/>
                  <a:pt x="17508" y="2064"/>
                </a:cubicBezTo>
                <a:cubicBezTo>
                  <a:pt x="17799" y="2031"/>
                  <a:pt x="18089" y="2009"/>
                  <a:pt x="18373" y="2009"/>
                </a:cubicBezTo>
                <a:cubicBezTo>
                  <a:pt x="19162" y="2009"/>
                  <a:pt x="19915" y="2181"/>
                  <a:pt x="20579" y="2779"/>
                </a:cubicBezTo>
                <a:cubicBezTo>
                  <a:pt x="21037" y="3191"/>
                  <a:pt x="21190" y="3736"/>
                  <a:pt x="21230" y="4274"/>
                </a:cubicBezTo>
                <a:cubicBezTo>
                  <a:pt x="21253" y="4592"/>
                  <a:pt x="21003" y="4962"/>
                  <a:pt x="20800" y="5258"/>
                </a:cubicBezTo>
                <a:cubicBezTo>
                  <a:pt x="20568" y="5598"/>
                  <a:pt x="20273" y="5900"/>
                  <a:pt x="19972" y="6186"/>
                </a:cubicBezTo>
                <a:cubicBezTo>
                  <a:pt x="19630" y="6510"/>
                  <a:pt x="19296" y="6917"/>
                  <a:pt x="18879" y="7061"/>
                </a:cubicBezTo>
                <a:cubicBezTo>
                  <a:pt x="18495" y="7193"/>
                  <a:pt x="18172" y="7437"/>
                  <a:pt x="17768" y="7546"/>
                </a:cubicBezTo>
                <a:cubicBezTo>
                  <a:pt x="17210" y="7694"/>
                  <a:pt x="16700" y="8025"/>
                  <a:pt x="16166" y="8270"/>
                </a:cubicBezTo>
                <a:cubicBezTo>
                  <a:pt x="15883" y="8400"/>
                  <a:pt x="15601" y="8540"/>
                  <a:pt x="15304" y="8630"/>
                </a:cubicBezTo>
                <a:cubicBezTo>
                  <a:pt x="14654" y="8829"/>
                  <a:pt x="13990" y="8985"/>
                  <a:pt x="13341" y="9187"/>
                </a:cubicBezTo>
                <a:cubicBezTo>
                  <a:pt x="12689" y="9391"/>
                  <a:pt x="12048" y="9637"/>
                  <a:pt x="11397" y="9853"/>
                </a:cubicBezTo>
                <a:cubicBezTo>
                  <a:pt x="10668" y="10094"/>
                  <a:pt x="9934" y="10323"/>
                  <a:pt x="9201" y="10556"/>
                </a:cubicBezTo>
                <a:cubicBezTo>
                  <a:pt x="8895" y="10652"/>
                  <a:pt x="8578" y="10718"/>
                  <a:pt x="8281" y="10837"/>
                </a:cubicBezTo>
                <a:cubicBezTo>
                  <a:pt x="8002" y="10948"/>
                  <a:pt x="7611" y="10823"/>
                  <a:pt x="7458" y="11213"/>
                </a:cubicBezTo>
                <a:cubicBezTo>
                  <a:pt x="7458" y="11214"/>
                  <a:pt x="7458" y="11214"/>
                  <a:pt x="7457" y="11214"/>
                </a:cubicBezTo>
                <a:cubicBezTo>
                  <a:pt x="7445" y="11214"/>
                  <a:pt x="7386" y="11193"/>
                  <a:pt x="7351" y="11193"/>
                </a:cubicBezTo>
                <a:cubicBezTo>
                  <a:pt x="7351" y="11193"/>
                  <a:pt x="7350" y="11193"/>
                  <a:pt x="7349" y="11193"/>
                </a:cubicBezTo>
                <a:cubicBezTo>
                  <a:pt x="7256" y="11198"/>
                  <a:pt x="7161" y="11195"/>
                  <a:pt x="7072" y="11220"/>
                </a:cubicBezTo>
                <a:cubicBezTo>
                  <a:pt x="6704" y="11325"/>
                  <a:pt x="6344" y="11459"/>
                  <a:pt x="5973" y="11547"/>
                </a:cubicBezTo>
                <a:cubicBezTo>
                  <a:pt x="5632" y="11625"/>
                  <a:pt x="5436" y="11982"/>
                  <a:pt x="5054" y="11982"/>
                </a:cubicBezTo>
                <a:cubicBezTo>
                  <a:pt x="5046" y="11982"/>
                  <a:pt x="5038" y="11981"/>
                  <a:pt x="5031" y="11981"/>
                </a:cubicBezTo>
                <a:lnTo>
                  <a:pt x="5031" y="11981"/>
                </a:lnTo>
                <a:cubicBezTo>
                  <a:pt x="5081" y="12055"/>
                  <a:pt x="5131" y="12121"/>
                  <a:pt x="5174" y="12121"/>
                </a:cubicBezTo>
                <a:cubicBezTo>
                  <a:pt x="5175" y="12121"/>
                  <a:pt x="5176" y="12121"/>
                  <a:pt x="5178" y="12121"/>
                </a:cubicBezTo>
                <a:cubicBezTo>
                  <a:pt x="5431" y="12100"/>
                  <a:pt x="5710" y="12117"/>
                  <a:pt x="5927" y="12011"/>
                </a:cubicBezTo>
                <a:cubicBezTo>
                  <a:pt x="6008" y="11972"/>
                  <a:pt x="6080" y="11957"/>
                  <a:pt x="6146" y="11957"/>
                </a:cubicBezTo>
                <a:cubicBezTo>
                  <a:pt x="6258" y="11957"/>
                  <a:pt x="6357" y="12000"/>
                  <a:pt x="6466" y="12043"/>
                </a:cubicBezTo>
                <a:cubicBezTo>
                  <a:pt x="6488" y="12052"/>
                  <a:pt x="6497" y="12091"/>
                  <a:pt x="6526" y="12136"/>
                </a:cubicBezTo>
                <a:cubicBezTo>
                  <a:pt x="6454" y="12215"/>
                  <a:pt x="6382" y="12292"/>
                  <a:pt x="6333" y="12345"/>
                </a:cubicBezTo>
                <a:cubicBezTo>
                  <a:pt x="6186" y="12299"/>
                  <a:pt x="6073" y="12266"/>
                  <a:pt x="5964" y="12233"/>
                </a:cubicBezTo>
                <a:cubicBezTo>
                  <a:pt x="5907" y="12419"/>
                  <a:pt x="5860" y="12575"/>
                  <a:pt x="5813" y="12731"/>
                </a:cubicBezTo>
                <a:cubicBezTo>
                  <a:pt x="5820" y="12730"/>
                  <a:pt x="5827" y="12730"/>
                  <a:pt x="5833" y="12729"/>
                </a:cubicBezTo>
                <a:lnTo>
                  <a:pt x="5833" y="12729"/>
                </a:lnTo>
                <a:cubicBezTo>
                  <a:pt x="5827" y="12733"/>
                  <a:pt x="5818" y="12736"/>
                  <a:pt x="5812" y="12740"/>
                </a:cubicBezTo>
                <a:lnTo>
                  <a:pt x="5812" y="12741"/>
                </a:lnTo>
                <a:cubicBezTo>
                  <a:pt x="6082" y="12671"/>
                  <a:pt x="6350" y="12596"/>
                  <a:pt x="6621" y="12528"/>
                </a:cubicBezTo>
                <a:cubicBezTo>
                  <a:pt x="6778" y="12489"/>
                  <a:pt x="6939" y="12455"/>
                  <a:pt x="7099" y="12421"/>
                </a:cubicBezTo>
                <a:lnTo>
                  <a:pt x="7099" y="12421"/>
                </a:lnTo>
                <a:cubicBezTo>
                  <a:pt x="6992" y="12661"/>
                  <a:pt x="6754" y="12685"/>
                  <a:pt x="6538" y="12752"/>
                </a:cubicBezTo>
                <a:cubicBezTo>
                  <a:pt x="6344" y="12815"/>
                  <a:pt x="6122" y="12855"/>
                  <a:pt x="5970" y="12976"/>
                </a:cubicBezTo>
                <a:cubicBezTo>
                  <a:pt x="5798" y="13112"/>
                  <a:pt x="5619" y="13165"/>
                  <a:pt x="5422" y="13165"/>
                </a:cubicBezTo>
                <a:cubicBezTo>
                  <a:pt x="5313" y="13165"/>
                  <a:pt x="5198" y="13149"/>
                  <a:pt x="5077" y="13122"/>
                </a:cubicBezTo>
                <a:cubicBezTo>
                  <a:pt x="5205" y="13051"/>
                  <a:pt x="5330" y="12976"/>
                  <a:pt x="5460" y="12909"/>
                </a:cubicBezTo>
                <a:cubicBezTo>
                  <a:pt x="5577" y="12849"/>
                  <a:pt x="5695" y="12796"/>
                  <a:pt x="5812" y="12740"/>
                </a:cubicBezTo>
                <a:cubicBezTo>
                  <a:pt x="5813" y="12737"/>
                  <a:pt x="5813" y="12735"/>
                  <a:pt x="5814" y="12731"/>
                </a:cubicBezTo>
                <a:lnTo>
                  <a:pt x="5814" y="12731"/>
                </a:lnTo>
                <a:cubicBezTo>
                  <a:pt x="5713" y="12745"/>
                  <a:pt x="5611" y="12756"/>
                  <a:pt x="5504" y="12771"/>
                </a:cubicBezTo>
                <a:cubicBezTo>
                  <a:pt x="5474" y="12730"/>
                  <a:pt x="5436" y="12697"/>
                  <a:pt x="5422" y="12655"/>
                </a:cubicBezTo>
                <a:cubicBezTo>
                  <a:pt x="5385" y="12546"/>
                  <a:pt x="5334" y="12442"/>
                  <a:pt x="5230" y="12442"/>
                </a:cubicBezTo>
                <a:cubicBezTo>
                  <a:pt x="5208" y="12442"/>
                  <a:pt x="5183" y="12447"/>
                  <a:pt x="5155" y="12457"/>
                </a:cubicBezTo>
                <a:cubicBezTo>
                  <a:pt x="5071" y="12487"/>
                  <a:pt x="5012" y="12594"/>
                  <a:pt x="4955" y="12676"/>
                </a:cubicBezTo>
                <a:cubicBezTo>
                  <a:pt x="4897" y="12757"/>
                  <a:pt x="4856" y="12851"/>
                  <a:pt x="4801" y="12954"/>
                </a:cubicBezTo>
                <a:cubicBezTo>
                  <a:pt x="4620" y="12810"/>
                  <a:pt x="4481" y="12699"/>
                  <a:pt x="4338" y="12584"/>
                </a:cubicBezTo>
                <a:cubicBezTo>
                  <a:pt x="4406" y="12502"/>
                  <a:pt x="4455" y="12443"/>
                  <a:pt x="4506" y="12382"/>
                </a:cubicBezTo>
                <a:cubicBezTo>
                  <a:pt x="4401" y="12300"/>
                  <a:pt x="4295" y="12273"/>
                  <a:pt x="4185" y="12273"/>
                </a:cubicBezTo>
                <a:cubicBezTo>
                  <a:pt x="4084" y="12273"/>
                  <a:pt x="3979" y="12296"/>
                  <a:pt x="3870" y="12318"/>
                </a:cubicBezTo>
                <a:cubicBezTo>
                  <a:pt x="3529" y="12385"/>
                  <a:pt x="3177" y="12402"/>
                  <a:pt x="2829" y="12437"/>
                </a:cubicBezTo>
                <a:cubicBezTo>
                  <a:pt x="2822" y="12437"/>
                  <a:pt x="2814" y="12437"/>
                  <a:pt x="2806" y="12437"/>
                </a:cubicBezTo>
                <a:cubicBezTo>
                  <a:pt x="2751" y="12437"/>
                  <a:pt x="2689" y="12425"/>
                  <a:pt x="2637" y="12425"/>
                </a:cubicBezTo>
                <a:cubicBezTo>
                  <a:pt x="2605" y="12425"/>
                  <a:pt x="2576" y="12430"/>
                  <a:pt x="2555" y="12445"/>
                </a:cubicBezTo>
                <a:cubicBezTo>
                  <a:pt x="2442" y="12527"/>
                  <a:pt x="2335" y="12558"/>
                  <a:pt x="2234" y="12558"/>
                </a:cubicBezTo>
                <a:cubicBezTo>
                  <a:pt x="2014" y="12558"/>
                  <a:pt x="1820" y="12410"/>
                  <a:pt x="1630" y="12303"/>
                </a:cubicBezTo>
                <a:cubicBezTo>
                  <a:pt x="1492" y="12225"/>
                  <a:pt x="1357" y="12048"/>
                  <a:pt x="1327" y="11895"/>
                </a:cubicBezTo>
                <a:cubicBezTo>
                  <a:pt x="1233" y="11424"/>
                  <a:pt x="1295" y="10947"/>
                  <a:pt x="1379" y="10478"/>
                </a:cubicBezTo>
                <a:cubicBezTo>
                  <a:pt x="1406" y="10327"/>
                  <a:pt x="1498" y="10186"/>
                  <a:pt x="1568" y="10045"/>
                </a:cubicBezTo>
                <a:cubicBezTo>
                  <a:pt x="1649" y="9889"/>
                  <a:pt x="1737" y="9739"/>
                  <a:pt x="1824" y="9588"/>
                </a:cubicBezTo>
                <a:cubicBezTo>
                  <a:pt x="2098" y="9119"/>
                  <a:pt x="2334" y="8620"/>
                  <a:pt x="2660" y="8189"/>
                </a:cubicBezTo>
                <a:cubicBezTo>
                  <a:pt x="2932" y="7829"/>
                  <a:pt x="3356" y="7583"/>
                  <a:pt x="3628" y="7223"/>
                </a:cubicBezTo>
                <a:cubicBezTo>
                  <a:pt x="3886" y="6879"/>
                  <a:pt x="4241" y="6745"/>
                  <a:pt x="4594" y="6670"/>
                </a:cubicBezTo>
                <a:cubicBezTo>
                  <a:pt x="4759" y="6635"/>
                  <a:pt x="4851" y="6514"/>
                  <a:pt x="4845" y="6484"/>
                </a:cubicBezTo>
                <a:cubicBezTo>
                  <a:pt x="4809" y="6245"/>
                  <a:pt x="4977" y="6234"/>
                  <a:pt x="5126" y="6195"/>
                </a:cubicBezTo>
                <a:cubicBezTo>
                  <a:pt x="5263" y="6159"/>
                  <a:pt x="5508" y="6155"/>
                  <a:pt x="5526" y="6089"/>
                </a:cubicBezTo>
                <a:cubicBezTo>
                  <a:pt x="5609" y="5774"/>
                  <a:pt x="5912" y="5795"/>
                  <a:pt x="6095" y="5743"/>
                </a:cubicBezTo>
                <a:cubicBezTo>
                  <a:pt x="6334" y="5674"/>
                  <a:pt x="6467" y="5542"/>
                  <a:pt x="6585" y="5372"/>
                </a:cubicBezTo>
                <a:cubicBezTo>
                  <a:pt x="6710" y="5398"/>
                  <a:pt x="6814" y="5420"/>
                  <a:pt x="6929" y="5445"/>
                </a:cubicBezTo>
                <a:cubicBezTo>
                  <a:pt x="6935" y="5327"/>
                  <a:pt x="6943" y="5240"/>
                  <a:pt x="6944" y="5216"/>
                </a:cubicBezTo>
                <a:cubicBezTo>
                  <a:pt x="7222" y="5078"/>
                  <a:pt x="7445" y="4896"/>
                  <a:pt x="7686" y="4868"/>
                </a:cubicBezTo>
                <a:cubicBezTo>
                  <a:pt x="8002" y="4830"/>
                  <a:pt x="8226" y="4661"/>
                  <a:pt x="8480" y="4519"/>
                </a:cubicBezTo>
                <a:cubicBezTo>
                  <a:pt x="8638" y="4430"/>
                  <a:pt x="8789" y="4323"/>
                  <a:pt x="8957" y="4263"/>
                </a:cubicBezTo>
                <a:cubicBezTo>
                  <a:pt x="9215" y="4170"/>
                  <a:pt x="9340" y="4010"/>
                  <a:pt x="9332" y="3775"/>
                </a:cubicBezTo>
                <a:cubicBezTo>
                  <a:pt x="9175" y="3718"/>
                  <a:pt x="9047" y="3671"/>
                  <a:pt x="8920" y="3624"/>
                </a:cubicBezTo>
                <a:lnTo>
                  <a:pt x="8920" y="3624"/>
                </a:lnTo>
                <a:cubicBezTo>
                  <a:pt x="8922" y="3628"/>
                  <a:pt x="8922" y="3634"/>
                  <a:pt x="8923" y="3638"/>
                </a:cubicBezTo>
                <a:lnTo>
                  <a:pt x="8915" y="3643"/>
                </a:lnTo>
                <a:cubicBezTo>
                  <a:pt x="8933" y="3795"/>
                  <a:pt x="8862" y="3893"/>
                  <a:pt x="8715" y="3948"/>
                </a:cubicBezTo>
                <a:cubicBezTo>
                  <a:pt x="8396" y="4071"/>
                  <a:pt x="8076" y="4196"/>
                  <a:pt x="7762" y="4326"/>
                </a:cubicBezTo>
                <a:cubicBezTo>
                  <a:pt x="7696" y="4353"/>
                  <a:pt x="7644" y="4412"/>
                  <a:pt x="7586" y="4456"/>
                </a:cubicBezTo>
                <a:lnTo>
                  <a:pt x="7586" y="4457"/>
                </a:lnTo>
                <a:lnTo>
                  <a:pt x="7585" y="4457"/>
                </a:lnTo>
                <a:cubicBezTo>
                  <a:pt x="7427" y="4516"/>
                  <a:pt x="7268" y="4575"/>
                  <a:pt x="7110" y="4633"/>
                </a:cubicBezTo>
                <a:cubicBezTo>
                  <a:pt x="7095" y="4608"/>
                  <a:pt x="7078" y="4582"/>
                  <a:pt x="7060" y="4557"/>
                </a:cubicBezTo>
                <a:cubicBezTo>
                  <a:pt x="7173" y="4473"/>
                  <a:pt x="7284" y="4389"/>
                  <a:pt x="7398" y="4304"/>
                </a:cubicBezTo>
                <a:lnTo>
                  <a:pt x="7396" y="4301"/>
                </a:lnTo>
                <a:cubicBezTo>
                  <a:pt x="7391" y="4299"/>
                  <a:pt x="7386" y="4296"/>
                  <a:pt x="7381" y="4294"/>
                </a:cubicBezTo>
                <a:lnTo>
                  <a:pt x="7381" y="4294"/>
                </a:lnTo>
                <a:cubicBezTo>
                  <a:pt x="7391" y="4295"/>
                  <a:pt x="7399" y="4295"/>
                  <a:pt x="7408" y="4296"/>
                </a:cubicBezTo>
                <a:cubicBezTo>
                  <a:pt x="7404" y="4299"/>
                  <a:pt x="7402" y="4301"/>
                  <a:pt x="7398" y="4304"/>
                </a:cubicBezTo>
                <a:cubicBezTo>
                  <a:pt x="7461" y="4354"/>
                  <a:pt x="7523" y="4405"/>
                  <a:pt x="7586" y="4457"/>
                </a:cubicBezTo>
                <a:cubicBezTo>
                  <a:pt x="7570" y="4297"/>
                  <a:pt x="7625" y="4203"/>
                  <a:pt x="7790" y="4139"/>
                </a:cubicBezTo>
                <a:cubicBezTo>
                  <a:pt x="8172" y="3989"/>
                  <a:pt x="8542" y="3812"/>
                  <a:pt x="8915" y="3645"/>
                </a:cubicBezTo>
                <a:cubicBezTo>
                  <a:pt x="8915" y="3638"/>
                  <a:pt x="8915" y="3632"/>
                  <a:pt x="8914" y="3624"/>
                </a:cubicBezTo>
                <a:lnTo>
                  <a:pt x="8914" y="3624"/>
                </a:lnTo>
                <a:cubicBezTo>
                  <a:pt x="8917" y="3625"/>
                  <a:pt x="8918" y="3625"/>
                  <a:pt x="8920" y="3627"/>
                </a:cubicBezTo>
                <a:cubicBezTo>
                  <a:pt x="8908" y="3567"/>
                  <a:pt x="8903" y="3483"/>
                  <a:pt x="8876" y="3474"/>
                </a:cubicBezTo>
                <a:cubicBezTo>
                  <a:pt x="8655" y="3406"/>
                  <a:pt x="8430" y="3356"/>
                  <a:pt x="8266" y="3315"/>
                </a:cubicBezTo>
                <a:cubicBezTo>
                  <a:pt x="8236" y="3112"/>
                  <a:pt x="8215" y="2976"/>
                  <a:pt x="8186" y="2788"/>
                </a:cubicBezTo>
                <a:cubicBezTo>
                  <a:pt x="7986" y="3018"/>
                  <a:pt x="7934" y="3039"/>
                  <a:pt x="7594" y="3076"/>
                </a:cubicBezTo>
                <a:cubicBezTo>
                  <a:pt x="7548" y="3081"/>
                  <a:pt x="7501" y="3102"/>
                  <a:pt x="7458" y="3122"/>
                </a:cubicBezTo>
                <a:cubicBezTo>
                  <a:pt x="7152" y="3262"/>
                  <a:pt x="6831" y="3375"/>
                  <a:pt x="6531" y="3514"/>
                </a:cubicBezTo>
                <a:cubicBezTo>
                  <a:pt x="5679" y="3906"/>
                  <a:pt x="4856" y="4357"/>
                  <a:pt x="4031" y="4802"/>
                </a:cubicBezTo>
                <a:cubicBezTo>
                  <a:pt x="3765" y="4946"/>
                  <a:pt x="3530" y="5145"/>
                  <a:pt x="3277" y="5312"/>
                </a:cubicBezTo>
                <a:cubicBezTo>
                  <a:pt x="3085" y="5437"/>
                  <a:pt x="3010" y="5613"/>
                  <a:pt x="3022" y="5833"/>
                </a:cubicBezTo>
                <a:cubicBezTo>
                  <a:pt x="3046" y="5818"/>
                  <a:pt x="3069" y="5800"/>
                  <a:pt x="3094" y="5791"/>
                </a:cubicBezTo>
                <a:cubicBezTo>
                  <a:pt x="3094" y="5791"/>
                  <a:pt x="3095" y="5791"/>
                  <a:pt x="3095" y="5791"/>
                </a:cubicBezTo>
                <a:cubicBezTo>
                  <a:pt x="3104" y="5791"/>
                  <a:pt x="3130" y="5807"/>
                  <a:pt x="3129" y="5812"/>
                </a:cubicBezTo>
                <a:cubicBezTo>
                  <a:pt x="3100" y="6014"/>
                  <a:pt x="3070" y="6216"/>
                  <a:pt x="3032" y="6466"/>
                </a:cubicBezTo>
                <a:cubicBezTo>
                  <a:pt x="2822" y="6402"/>
                  <a:pt x="2617" y="6341"/>
                  <a:pt x="2411" y="6279"/>
                </a:cubicBezTo>
                <a:cubicBezTo>
                  <a:pt x="2169" y="6459"/>
                  <a:pt x="1780" y="6494"/>
                  <a:pt x="1751" y="6915"/>
                </a:cubicBezTo>
                <a:cubicBezTo>
                  <a:pt x="1811" y="7021"/>
                  <a:pt x="1876" y="7134"/>
                  <a:pt x="1958" y="7276"/>
                </a:cubicBezTo>
                <a:cubicBezTo>
                  <a:pt x="1863" y="7262"/>
                  <a:pt x="1779" y="7255"/>
                  <a:pt x="1703" y="7255"/>
                </a:cubicBezTo>
                <a:cubicBezTo>
                  <a:pt x="1373" y="7255"/>
                  <a:pt x="1202" y="7395"/>
                  <a:pt x="995" y="7755"/>
                </a:cubicBezTo>
                <a:cubicBezTo>
                  <a:pt x="926" y="7879"/>
                  <a:pt x="823" y="7987"/>
                  <a:pt x="761" y="8115"/>
                </a:cubicBezTo>
                <a:cubicBezTo>
                  <a:pt x="564" y="8512"/>
                  <a:pt x="344" y="8904"/>
                  <a:pt x="201" y="9322"/>
                </a:cubicBezTo>
                <a:cubicBezTo>
                  <a:pt x="50" y="9764"/>
                  <a:pt x="166" y="10257"/>
                  <a:pt x="11" y="10708"/>
                </a:cubicBezTo>
                <a:cubicBezTo>
                  <a:pt x="0" y="10736"/>
                  <a:pt x="57" y="10782"/>
                  <a:pt x="69" y="10824"/>
                </a:cubicBezTo>
                <a:cubicBezTo>
                  <a:pt x="108" y="10941"/>
                  <a:pt x="165" y="11058"/>
                  <a:pt x="170" y="11177"/>
                </a:cubicBezTo>
                <a:cubicBezTo>
                  <a:pt x="194" y="11783"/>
                  <a:pt x="371" y="12353"/>
                  <a:pt x="594" y="12907"/>
                </a:cubicBezTo>
                <a:cubicBezTo>
                  <a:pt x="636" y="13013"/>
                  <a:pt x="755" y="13088"/>
                  <a:pt x="840" y="13173"/>
                </a:cubicBezTo>
                <a:cubicBezTo>
                  <a:pt x="884" y="13216"/>
                  <a:pt x="967" y="13244"/>
                  <a:pt x="976" y="13289"/>
                </a:cubicBezTo>
                <a:cubicBezTo>
                  <a:pt x="1089" y="13843"/>
                  <a:pt x="1578" y="13961"/>
                  <a:pt x="1988" y="14164"/>
                </a:cubicBezTo>
                <a:cubicBezTo>
                  <a:pt x="2035" y="14187"/>
                  <a:pt x="2111" y="14203"/>
                  <a:pt x="2172" y="14203"/>
                </a:cubicBezTo>
                <a:cubicBezTo>
                  <a:pt x="2213" y="14203"/>
                  <a:pt x="2247" y="14195"/>
                  <a:pt x="2260" y="14179"/>
                </a:cubicBezTo>
                <a:cubicBezTo>
                  <a:pt x="2314" y="14111"/>
                  <a:pt x="2363" y="14088"/>
                  <a:pt x="2411" y="14088"/>
                </a:cubicBezTo>
                <a:cubicBezTo>
                  <a:pt x="2488" y="14088"/>
                  <a:pt x="2560" y="14146"/>
                  <a:pt x="2640" y="14171"/>
                </a:cubicBezTo>
                <a:cubicBezTo>
                  <a:pt x="2677" y="14183"/>
                  <a:pt x="2718" y="14188"/>
                  <a:pt x="2759" y="14188"/>
                </a:cubicBezTo>
                <a:cubicBezTo>
                  <a:pt x="2798" y="14188"/>
                  <a:pt x="2837" y="14184"/>
                  <a:pt x="2875" y="14179"/>
                </a:cubicBezTo>
                <a:cubicBezTo>
                  <a:pt x="3066" y="14154"/>
                  <a:pt x="3282" y="14063"/>
                  <a:pt x="3461" y="14063"/>
                </a:cubicBezTo>
                <a:cubicBezTo>
                  <a:pt x="3512" y="14063"/>
                  <a:pt x="3560" y="14071"/>
                  <a:pt x="3603" y="14089"/>
                </a:cubicBezTo>
                <a:cubicBezTo>
                  <a:pt x="3684" y="14123"/>
                  <a:pt x="3755" y="14137"/>
                  <a:pt x="3821" y="14137"/>
                </a:cubicBezTo>
                <a:cubicBezTo>
                  <a:pt x="4059" y="14137"/>
                  <a:pt x="4219" y="13952"/>
                  <a:pt x="4428" y="13846"/>
                </a:cubicBezTo>
                <a:cubicBezTo>
                  <a:pt x="4520" y="13958"/>
                  <a:pt x="4593" y="13999"/>
                  <a:pt x="4657" y="13999"/>
                </a:cubicBezTo>
                <a:cubicBezTo>
                  <a:pt x="4820" y="13999"/>
                  <a:pt x="4917" y="13729"/>
                  <a:pt x="5089" y="13684"/>
                </a:cubicBezTo>
                <a:cubicBezTo>
                  <a:pt x="5154" y="13723"/>
                  <a:pt x="5234" y="13768"/>
                  <a:pt x="5289" y="13801"/>
                </a:cubicBezTo>
                <a:cubicBezTo>
                  <a:pt x="5540" y="13777"/>
                  <a:pt x="5627" y="13404"/>
                  <a:pt x="5854" y="13404"/>
                </a:cubicBezTo>
                <a:cubicBezTo>
                  <a:pt x="5914" y="13404"/>
                  <a:pt x="5983" y="13430"/>
                  <a:pt x="6068" y="13495"/>
                </a:cubicBezTo>
                <a:cubicBezTo>
                  <a:pt x="6135" y="13379"/>
                  <a:pt x="6173" y="13221"/>
                  <a:pt x="6242" y="13208"/>
                </a:cubicBezTo>
                <a:cubicBezTo>
                  <a:pt x="6741" y="13100"/>
                  <a:pt x="7175" y="12733"/>
                  <a:pt x="7700" y="12733"/>
                </a:cubicBezTo>
                <a:cubicBezTo>
                  <a:pt x="7779" y="12733"/>
                  <a:pt x="7860" y="12741"/>
                  <a:pt x="7943" y="12760"/>
                </a:cubicBezTo>
                <a:cubicBezTo>
                  <a:pt x="7988" y="12668"/>
                  <a:pt x="8032" y="12578"/>
                  <a:pt x="8078" y="12483"/>
                </a:cubicBezTo>
                <a:cubicBezTo>
                  <a:pt x="8193" y="12562"/>
                  <a:pt x="8276" y="12617"/>
                  <a:pt x="8297" y="12631"/>
                </a:cubicBezTo>
                <a:cubicBezTo>
                  <a:pt x="8506" y="12527"/>
                  <a:pt x="8650" y="12459"/>
                  <a:pt x="8789" y="12385"/>
                </a:cubicBezTo>
                <a:cubicBezTo>
                  <a:pt x="9022" y="12261"/>
                  <a:pt x="9292" y="12323"/>
                  <a:pt x="9541" y="12182"/>
                </a:cubicBezTo>
                <a:cubicBezTo>
                  <a:pt x="9703" y="12090"/>
                  <a:pt x="9925" y="12064"/>
                  <a:pt x="10151" y="12064"/>
                </a:cubicBezTo>
                <a:cubicBezTo>
                  <a:pt x="10200" y="12064"/>
                  <a:pt x="10250" y="12066"/>
                  <a:pt x="10300" y="12068"/>
                </a:cubicBezTo>
                <a:cubicBezTo>
                  <a:pt x="10304" y="12068"/>
                  <a:pt x="10309" y="12068"/>
                  <a:pt x="10314" y="12068"/>
                </a:cubicBezTo>
                <a:cubicBezTo>
                  <a:pt x="10533" y="12068"/>
                  <a:pt x="10761" y="11826"/>
                  <a:pt x="10991" y="11705"/>
                </a:cubicBezTo>
                <a:cubicBezTo>
                  <a:pt x="11071" y="11663"/>
                  <a:pt x="11178" y="11673"/>
                  <a:pt x="11263" y="11636"/>
                </a:cubicBezTo>
                <a:cubicBezTo>
                  <a:pt x="11505" y="11533"/>
                  <a:pt x="11742" y="11421"/>
                  <a:pt x="12017" y="11294"/>
                </a:cubicBezTo>
                <a:cubicBezTo>
                  <a:pt x="12127" y="11304"/>
                  <a:pt x="12298" y="11322"/>
                  <a:pt x="12469" y="11338"/>
                </a:cubicBezTo>
                <a:cubicBezTo>
                  <a:pt x="12500" y="11053"/>
                  <a:pt x="12810" y="11186"/>
                  <a:pt x="12948" y="11022"/>
                </a:cubicBezTo>
                <a:cubicBezTo>
                  <a:pt x="13019" y="10937"/>
                  <a:pt x="13205" y="10865"/>
                  <a:pt x="13328" y="10865"/>
                </a:cubicBezTo>
                <a:cubicBezTo>
                  <a:pt x="13363" y="10865"/>
                  <a:pt x="13393" y="10871"/>
                  <a:pt x="13413" y="10884"/>
                </a:cubicBezTo>
                <a:cubicBezTo>
                  <a:pt x="13481" y="10929"/>
                  <a:pt x="13544" y="10945"/>
                  <a:pt x="13601" y="10945"/>
                </a:cubicBezTo>
                <a:cubicBezTo>
                  <a:pt x="13701" y="10945"/>
                  <a:pt x="13784" y="10894"/>
                  <a:pt x="13851" y="10853"/>
                </a:cubicBezTo>
                <a:cubicBezTo>
                  <a:pt x="14297" y="10577"/>
                  <a:pt x="14785" y="10444"/>
                  <a:pt x="15291" y="10356"/>
                </a:cubicBezTo>
                <a:cubicBezTo>
                  <a:pt x="15437" y="10330"/>
                  <a:pt x="15558" y="10291"/>
                  <a:pt x="15677" y="10178"/>
                </a:cubicBezTo>
                <a:cubicBezTo>
                  <a:pt x="15794" y="10069"/>
                  <a:pt x="15982" y="10035"/>
                  <a:pt x="16139" y="9973"/>
                </a:cubicBezTo>
                <a:cubicBezTo>
                  <a:pt x="16272" y="9921"/>
                  <a:pt x="16409" y="9882"/>
                  <a:pt x="16540" y="9830"/>
                </a:cubicBezTo>
                <a:cubicBezTo>
                  <a:pt x="16788" y="9732"/>
                  <a:pt x="17000" y="9507"/>
                  <a:pt x="17280" y="9507"/>
                </a:cubicBezTo>
                <a:cubicBezTo>
                  <a:pt x="17348" y="9507"/>
                  <a:pt x="17420" y="9520"/>
                  <a:pt x="17498" y="9551"/>
                </a:cubicBezTo>
                <a:cubicBezTo>
                  <a:pt x="17500" y="9552"/>
                  <a:pt x="17503" y="9553"/>
                  <a:pt x="17507" y="9553"/>
                </a:cubicBezTo>
                <a:cubicBezTo>
                  <a:pt x="17542" y="9553"/>
                  <a:pt x="17602" y="9496"/>
                  <a:pt x="17648" y="9467"/>
                </a:cubicBezTo>
                <a:cubicBezTo>
                  <a:pt x="17900" y="9311"/>
                  <a:pt x="18144" y="9136"/>
                  <a:pt x="18409" y="9004"/>
                </a:cubicBezTo>
                <a:cubicBezTo>
                  <a:pt x="18555" y="8931"/>
                  <a:pt x="18747" y="8951"/>
                  <a:pt x="18899" y="8887"/>
                </a:cubicBezTo>
                <a:cubicBezTo>
                  <a:pt x="19026" y="8834"/>
                  <a:pt x="19117" y="8696"/>
                  <a:pt x="19242" y="8634"/>
                </a:cubicBezTo>
                <a:cubicBezTo>
                  <a:pt x="19886" y="8321"/>
                  <a:pt x="20462" y="7906"/>
                  <a:pt x="21003" y="7441"/>
                </a:cubicBezTo>
                <a:cubicBezTo>
                  <a:pt x="21213" y="7260"/>
                  <a:pt x="21488" y="7117"/>
                  <a:pt x="21464" y="6764"/>
                </a:cubicBezTo>
                <a:cubicBezTo>
                  <a:pt x="21462" y="6718"/>
                  <a:pt x="21574" y="6669"/>
                  <a:pt x="21628" y="6617"/>
                </a:cubicBezTo>
                <a:cubicBezTo>
                  <a:pt x="22071" y="6181"/>
                  <a:pt x="22271" y="5636"/>
                  <a:pt x="22306" y="5030"/>
                </a:cubicBezTo>
                <a:cubicBezTo>
                  <a:pt x="22313" y="4910"/>
                  <a:pt x="22260" y="4787"/>
                  <a:pt x="22251" y="4665"/>
                </a:cubicBezTo>
                <a:cubicBezTo>
                  <a:pt x="22209" y="4103"/>
                  <a:pt x="22349" y="3525"/>
                  <a:pt x="22098" y="2983"/>
                </a:cubicBezTo>
                <a:cubicBezTo>
                  <a:pt x="22086" y="2957"/>
                  <a:pt x="22055" y="2940"/>
                  <a:pt x="22029" y="2916"/>
                </a:cubicBezTo>
                <a:cubicBezTo>
                  <a:pt x="21977" y="2960"/>
                  <a:pt x="21925" y="3002"/>
                  <a:pt x="21763" y="3130"/>
                </a:cubicBezTo>
                <a:cubicBezTo>
                  <a:pt x="21729" y="2979"/>
                  <a:pt x="21656" y="2852"/>
                  <a:pt x="21688" y="2762"/>
                </a:cubicBezTo>
                <a:cubicBezTo>
                  <a:pt x="21801" y="2460"/>
                  <a:pt x="21602" y="2286"/>
                  <a:pt x="21443" y="2107"/>
                </a:cubicBezTo>
                <a:cubicBezTo>
                  <a:pt x="21238" y="1872"/>
                  <a:pt x="20997" y="1668"/>
                  <a:pt x="20780" y="1442"/>
                </a:cubicBezTo>
                <a:cubicBezTo>
                  <a:pt x="20577" y="1234"/>
                  <a:pt x="20258" y="1113"/>
                  <a:pt x="20254" y="749"/>
                </a:cubicBezTo>
                <a:cubicBezTo>
                  <a:pt x="20254" y="711"/>
                  <a:pt x="20216" y="654"/>
                  <a:pt x="20179" y="635"/>
                </a:cubicBezTo>
                <a:cubicBezTo>
                  <a:pt x="19899" y="480"/>
                  <a:pt x="19624" y="314"/>
                  <a:pt x="19331" y="186"/>
                </a:cubicBezTo>
                <a:cubicBezTo>
                  <a:pt x="19021" y="53"/>
                  <a:pt x="18709" y="0"/>
                  <a:pt x="183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7" name="Google Shape;1277;p43"/>
          <p:cNvGrpSpPr/>
          <p:nvPr/>
        </p:nvGrpSpPr>
        <p:grpSpPr>
          <a:xfrm rot="-2564008">
            <a:off x="293533" y="3528811"/>
            <a:ext cx="1602581" cy="493641"/>
            <a:chOff x="2427134" y="2309104"/>
            <a:chExt cx="1113437" cy="342987"/>
          </a:xfrm>
        </p:grpSpPr>
        <p:sp>
          <p:nvSpPr>
            <p:cNvPr id="1278" name="Google Shape;1278;p43"/>
            <p:cNvSpPr/>
            <p:nvPr/>
          </p:nvSpPr>
          <p:spPr>
            <a:xfrm>
              <a:off x="2427134" y="2309104"/>
              <a:ext cx="1089545" cy="342987"/>
            </a:xfrm>
            <a:custGeom>
              <a:rect b="b" l="l" r="r" t="t"/>
              <a:pathLst>
                <a:path extrusionOk="0" h="8107" w="25753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3519756" y="2320993"/>
              <a:ext cx="20815" cy="33254"/>
            </a:xfrm>
            <a:custGeom>
              <a:rect b="b" l="l" r="r" t="t"/>
              <a:pathLst>
                <a:path extrusionOk="0" h="786" w="492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2465254" y="2446649"/>
              <a:ext cx="17981" cy="40488"/>
            </a:xfrm>
            <a:custGeom>
              <a:rect b="b" l="l" r="r" t="t"/>
              <a:pathLst>
                <a:path extrusionOk="0" h="957" w="425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3118289" y="2428245"/>
              <a:ext cx="14681" cy="13158"/>
            </a:xfrm>
            <a:custGeom>
              <a:rect b="b" l="l" r="r" t="t"/>
              <a:pathLst>
                <a:path extrusionOk="0" h="311" w="347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3128697" y="2440684"/>
              <a:ext cx="762" cy="762"/>
            </a:xfrm>
            <a:custGeom>
              <a:rect b="b" l="l" r="r" t="t"/>
              <a:pathLst>
                <a:path extrusionOk="0" h="18" w="18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44"/>
          <p:cNvGrpSpPr/>
          <p:nvPr/>
        </p:nvGrpSpPr>
        <p:grpSpPr>
          <a:xfrm rot="-624432">
            <a:off x="6534328" y="-2188807"/>
            <a:ext cx="3551067" cy="5707446"/>
            <a:chOff x="3808047" y="101944"/>
            <a:chExt cx="987796" cy="1587589"/>
          </a:xfrm>
        </p:grpSpPr>
        <p:sp>
          <p:nvSpPr>
            <p:cNvPr id="1288" name="Google Shape;1288;p44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4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4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4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4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4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4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4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4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4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4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4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4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4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4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4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4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4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4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4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4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4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4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4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4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4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4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4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4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4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4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4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4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4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4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4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4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5" name="Google Shape;1325;p44"/>
          <p:cNvSpPr txBox="1"/>
          <p:nvPr>
            <p:ph type="title"/>
          </p:nvPr>
        </p:nvSpPr>
        <p:spPr>
          <a:xfrm>
            <a:off x="720000" y="1513300"/>
            <a:ext cx="56067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Can Make a Referral?</a:t>
            </a:r>
            <a:endParaRPr/>
          </a:p>
        </p:txBody>
      </p:sp>
      <p:sp>
        <p:nvSpPr>
          <p:cNvPr id="1326" name="Google Shape;1326;p44"/>
          <p:cNvSpPr txBox="1"/>
          <p:nvPr>
            <p:ph idx="1" type="subTitle"/>
          </p:nvPr>
        </p:nvSpPr>
        <p:spPr>
          <a:xfrm>
            <a:off x="720375" y="2611100"/>
            <a:ext cx="4859100" cy="13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You don’t have to be an expert to make a referral!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Anyone can make a referral, including: 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Parents, foster parents and guardians, teachers, childcare providers, health care providers, case workers, relatives or family friends.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7" name="Google Shape;1327;p44"/>
          <p:cNvGrpSpPr/>
          <p:nvPr/>
        </p:nvGrpSpPr>
        <p:grpSpPr>
          <a:xfrm rot="-7083179">
            <a:off x="6714735" y="2718368"/>
            <a:ext cx="2312081" cy="4407992"/>
            <a:chOff x="50825" y="2172278"/>
            <a:chExt cx="984199" cy="1876380"/>
          </a:xfrm>
        </p:grpSpPr>
        <p:sp>
          <p:nvSpPr>
            <p:cNvPr id="1328" name="Google Shape;1328;p44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4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4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4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4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4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4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4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4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4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4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4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4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4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4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4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7" name="Google Shape;1347;p44"/>
          <p:cNvSpPr/>
          <p:nvPr/>
        </p:nvSpPr>
        <p:spPr>
          <a:xfrm>
            <a:off x="8308802" y="4360255"/>
            <a:ext cx="454844" cy="486492"/>
          </a:xfrm>
          <a:custGeom>
            <a:rect b="b" l="l" r="r" t="t"/>
            <a:pathLst>
              <a:path extrusionOk="0" h="7958" w="744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Google Shape;1352;p45"/>
          <p:cNvGrpSpPr/>
          <p:nvPr/>
        </p:nvGrpSpPr>
        <p:grpSpPr>
          <a:xfrm rot="-624432">
            <a:off x="6534328" y="-2188807"/>
            <a:ext cx="3551067" cy="5707446"/>
            <a:chOff x="3808047" y="101944"/>
            <a:chExt cx="987796" cy="1587589"/>
          </a:xfrm>
        </p:grpSpPr>
        <p:sp>
          <p:nvSpPr>
            <p:cNvPr id="1353" name="Google Shape;1353;p45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5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5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5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5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0" name="Google Shape;1390;p45"/>
          <p:cNvSpPr txBox="1"/>
          <p:nvPr>
            <p:ph type="title"/>
          </p:nvPr>
        </p:nvSpPr>
        <p:spPr>
          <a:xfrm>
            <a:off x="720000" y="1513300"/>
            <a:ext cx="55752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Should I Make a Referral?</a:t>
            </a:r>
            <a:endParaRPr/>
          </a:p>
        </p:txBody>
      </p:sp>
      <p:sp>
        <p:nvSpPr>
          <p:cNvPr id="1391" name="Google Shape;1391;p45"/>
          <p:cNvSpPr txBox="1"/>
          <p:nvPr>
            <p:ph idx="1" type="subTitle"/>
          </p:nvPr>
        </p:nvSpPr>
        <p:spPr>
          <a:xfrm>
            <a:off x="720375" y="2611100"/>
            <a:ext cx="5327700" cy="10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If you are concerned about your child’s development and are suspecting the potential of a developmental delay, check out the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Birth to Three Milestones Sheet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, which outlines some of the typical skills that babies and toddlers learn by certain ages.  </a:t>
            </a:r>
            <a:endParaRPr sz="1300"/>
          </a:p>
        </p:txBody>
      </p:sp>
      <p:grpSp>
        <p:nvGrpSpPr>
          <p:cNvPr id="1392" name="Google Shape;1392;p45"/>
          <p:cNvGrpSpPr/>
          <p:nvPr/>
        </p:nvGrpSpPr>
        <p:grpSpPr>
          <a:xfrm rot="-7083179">
            <a:off x="6714735" y="2718368"/>
            <a:ext cx="2312081" cy="4407992"/>
            <a:chOff x="50825" y="2172278"/>
            <a:chExt cx="984199" cy="1876380"/>
          </a:xfrm>
        </p:grpSpPr>
        <p:sp>
          <p:nvSpPr>
            <p:cNvPr id="1393" name="Google Shape;1393;p45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2" name="Google Shape;1412;p45"/>
          <p:cNvSpPr/>
          <p:nvPr/>
        </p:nvSpPr>
        <p:spPr>
          <a:xfrm>
            <a:off x="8308802" y="4360255"/>
            <a:ext cx="454844" cy="486492"/>
          </a:xfrm>
          <a:custGeom>
            <a:rect b="b" l="l" r="r" t="t"/>
            <a:pathLst>
              <a:path extrusionOk="0" h="7958" w="744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7" name="Google Shape;1417;p46"/>
          <p:cNvGrpSpPr/>
          <p:nvPr/>
        </p:nvGrpSpPr>
        <p:grpSpPr>
          <a:xfrm>
            <a:off x="9066868" y="539996"/>
            <a:ext cx="230407" cy="334525"/>
            <a:chOff x="1961231" y="5425859"/>
            <a:chExt cx="230407" cy="334525"/>
          </a:xfrm>
        </p:grpSpPr>
        <p:sp>
          <p:nvSpPr>
            <p:cNvPr id="1418" name="Google Shape;1418;p46"/>
            <p:cNvSpPr/>
            <p:nvPr/>
          </p:nvSpPr>
          <p:spPr>
            <a:xfrm>
              <a:off x="1961231" y="5425859"/>
              <a:ext cx="230407" cy="334525"/>
            </a:xfrm>
            <a:custGeom>
              <a:rect b="b" l="l" r="r" t="t"/>
              <a:pathLst>
                <a:path extrusionOk="0" h="7907" w="5446">
                  <a:moveTo>
                    <a:pt x="3310" y="658"/>
                  </a:moveTo>
                  <a:lnTo>
                    <a:pt x="3310" y="658"/>
                  </a:lnTo>
                  <a:cubicBezTo>
                    <a:pt x="3351" y="706"/>
                    <a:pt x="3387" y="748"/>
                    <a:pt x="3443" y="813"/>
                  </a:cubicBezTo>
                  <a:cubicBezTo>
                    <a:pt x="3399" y="816"/>
                    <a:pt x="3371" y="822"/>
                    <a:pt x="3349" y="822"/>
                  </a:cubicBezTo>
                  <a:cubicBezTo>
                    <a:pt x="3340" y="822"/>
                    <a:pt x="3332" y="821"/>
                    <a:pt x="3324" y="818"/>
                  </a:cubicBezTo>
                  <a:cubicBezTo>
                    <a:pt x="3245" y="792"/>
                    <a:pt x="3209" y="749"/>
                    <a:pt x="3310" y="658"/>
                  </a:cubicBezTo>
                  <a:close/>
                  <a:moveTo>
                    <a:pt x="1924" y="2909"/>
                  </a:moveTo>
                  <a:cubicBezTo>
                    <a:pt x="1954" y="2909"/>
                    <a:pt x="1966" y="2942"/>
                    <a:pt x="1949" y="3022"/>
                  </a:cubicBezTo>
                  <a:cubicBezTo>
                    <a:pt x="1901" y="3000"/>
                    <a:pt x="1860" y="2983"/>
                    <a:pt x="1821" y="2965"/>
                  </a:cubicBezTo>
                  <a:cubicBezTo>
                    <a:pt x="1863" y="2930"/>
                    <a:pt x="1899" y="2909"/>
                    <a:pt x="1924" y="2909"/>
                  </a:cubicBezTo>
                  <a:close/>
                  <a:moveTo>
                    <a:pt x="1858" y="4880"/>
                  </a:moveTo>
                  <a:cubicBezTo>
                    <a:pt x="1875" y="4883"/>
                    <a:pt x="1890" y="4886"/>
                    <a:pt x="1906" y="4888"/>
                  </a:cubicBezTo>
                  <a:cubicBezTo>
                    <a:pt x="1895" y="4935"/>
                    <a:pt x="1885" y="4981"/>
                    <a:pt x="1875" y="5027"/>
                  </a:cubicBezTo>
                  <a:cubicBezTo>
                    <a:pt x="1860" y="5023"/>
                    <a:pt x="1847" y="5021"/>
                    <a:pt x="1833" y="5018"/>
                  </a:cubicBezTo>
                  <a:cubicBezTo>
                    <a:pt x="1842" y="4971"/>
                    <a:pt x="1850" y="4927"/>
                    <a:pt x="1858" y="4880"/>
                  </a:cubicBezTo>
                  <a:close/>
                  <a:moveTo>
                    <a:pt x="3553" y="4960"/>
                  </a:moveTo>
                  <a:cubicBezTo>
                    <a:pt x="3593" y="4987"/>
                    <a:pt x="3632" y="5016"/>
                    <a:pt x="3693" y="5059"/>
                  </a:cubicBezTo>
                  <a:cubicBezTo>
                    <a:pt x="3622" y="5085"/>
                    <a:pt x="3573" y="5105"/>
                    <a:pt x="3497" y="5134"/>
                  </a:cubicBezTo>
                  <a:cubicBezTo>
                    <a:pt x="3523" y="5054"/>
                    <a:pt x="3537" y="5008"/>
                    <a:pt x="3553" y="4960"/>
                  </a:cubicBezTo>
                  <a:close/>
                  <a:moveTo>
                    <a:pt x="1798" y="5541"/>
                  </a:moveTo>
                  <a:cubicBezTo>
                    <a:pt x="1880" y="5637"/>
                    <a:pt x="1928" y="5694"/>
                    <a:pt x="1975" y="5752"/>
                  </a:cubicBezTo>
                  <a:cubicBezTo>
                    <a:pt x="1881" y="5730"/>
                    <a:pt x="1752" y="5742"/>
                    <a:pt x="1798" y="5541"/>
                  </a:cubicBezTo>
                  <a:close/>
                  <a:moveTo>
                    <a:pt x="1984" y="5945"/>
                  </a:moveTo>
                  <a:cubicBezTo>
                    <a:pt x="1984" y="5945"/>
                    <a:pt x="1985" y="5945"/>
                    <a:pt x="1985" y="5946"/>
                  </a:cubicBezTo>
                  <a:cubicBezTo>
                    <a:pt x="2007" y="5960"/>
                    <a:pt x="2025" y="5986"/>
                    <a:pt x="2042" y="6007"/>
                  </a:cubicBezTo>
                  <a:cubicBezTo>
                    <a:pt x="2021" y="6019"/>
                    <a:pt x="2001" y="6029"/>
                    <a:pt x="1972" y="6045"/>
                  </a:cubicBezTo>
                  <a:cubicBezTo>
                    <a:pt x="1958" y="6024"/>
                    <a:pt x="1933" y="6002"/>
                    <a:pt x="1938" y="5989"/>
                  </a:cubicBezTo>
                  <a:cubicBezTo>
                    <a:pt x="1942" y="5972"/>
                    <a:pt x="1976" y="5945"/>
                    <a:pt x="1984" y="5945"/>
                  </a:cubicBezTo>
                  <a:close/>
                  <a:moveTo>
                    <a:pt x="2022" y="6106"/>
                  </a:moveTo>
                  <a:cubicBezTo>
                    <a:pt x="2135" y="6118"/>
                    <a:pt x="2188" y="6168"/>
                    <a:pt x="2160" y="6307"/>
                  </a:cubicBezTo>
                  <a:cubicBezTo>
                    <a:pt x="2095" y="6288"/>
                    <a:pt x="2043" y="6273"/>
                    <a:pt x="1981" y="6255"/>
                  </a:cubicBezTo>
                  <a:cubicBezTo>
                    <a:pt x="1994" y="6208"/>
                    <a:pt x="2007" y="6162"/>
                    <a:pt x="2022" y="6106"/>
                  </a:cubicBezTo>
                  <a:close/>
                  <a:moveTo>
                    <a:pt x="3228" y="7048"/>
                  </a:moveTo>
                  <a:cubicBezTo>
                    <a:pt x="3297" y="7137"/>
                    <a:pt x="3333" y="7212"/>
                    <a:pt x="3274" y="7304"/>
                  </a:cubicBezTo>
                  <a:cubicBezTo>
                    <a:pt x="3259" y="7304"/>
                    <a:pt x="3248" y="7306"/>
                    <a:pt x="3242" y="7306"/>
                  </a:cubicBezTo>
                  <a:cubicBezTo>
                    <a:pt x="3239" y="7306"/>
                    <a:pt x="3237" y="7306"/>
                    <a:pt x="3236" y="7304"/>
                  </a:cubicBezTo>
                  <a:cubicBezTo>
                    <a:pt x="3196" y="7247"/>
                    <a:pt x="3157" y="7190"/>
                    <a:pt x="3115" y="7128"/>
                  </a:cubicBezTo>
                  <a:cubicBezTo>
                    <a:pt x="3154" y="7100"/>
                    <a:pt x="3186" y="7078"/>
                    <a:pt x="3228" y="7048"/>
                  </a:cubicBezTo>
                  <a:close/>
                  <a:moveTo>
                    <a:pt x="2923" y="0"/>
                  </a:moveTo>
                  <a:lnTo>
                    <a:pt x="2923" y="0"/>
                  </a:lnTo>
                  <a:cubicBezTo>
                    <a:pt x="2612" y="98"/>
                    <a:pt x="2339" y="184"/>
                    <a:pt x="2076" y="267"/>
                  </a:cubicBezTo>
                  <a:cubicBezTo>
                    <a:pt x="2120" y="384"/>
                    <a:pt x="2033" y="488"/>
                    <a:pt x="1975" y="571"/>
                  </a:cubicBezTo>
                  <a:cubicBezTo>
                    <a:pt x="1883" y="699"/>
                    <a:pt x="1837" y="851"/>
                    <a:pt x="1757" y="973"/>
                  </a:cubicBezTo>
                  <a:cubicBezTo>
                    <a:pt x="1669" y="1109"/>
                    <a:pt x="1624" y="1240"/>
                    <a:pt x="1594" y="1390"/>
                  </a:cubicBezTo>
                  <a:cubicBezTo>
                    <a:pt x="1586" y="1429"/>
                    <a:pt x="1555" y="1462"/>
                    <a:pt x="1541" y="1500"/>
                  </a:cubicBezTo>
                  <a:cubicBezTo>
                    <a:pt x="1531" y="1528"/>
                    <a:pt x="1517" y="1577"/>
                    <a:pt x="1531" y="1589"/>
                  </a:cubicBezTo>
                  <a:cubicBezTo>
                    <a:pt x="1605" y="1660"/>
                    <a:pt x="1614" y="1736"/>
                    <a:pt x="1552" y="1807"/>
                  </a:cubicBezTo>
                  <a:cubicBezTo>
                    <a:pt x="1482" y="1885"/>
                    <a:pt x="1569" y="1958"/>
                    <a:pt x="1531" y="2054"/>
                  </a:cubicBezTo>
                  <a:cubicBezTo>
                    <a:pt x="1465" y="2213"/>
                    <a:pt x="1381" y="2413"/>
                    <a:pt x="1525" y="2594"/>
                  </a:cubicBezTo>
                  <a:cubicBezTo>
                    <a:pt x="1534" y="2605"/>
                    <a:pt x="1537" y="2622"/>
                    <a:pt x="1541" y="2634"/>
                  </a:cubicBezTo>
                  <a:cubicBezTo>
                    <a:pt x="1497" y="2645"/>
                    <a:pt x="1454" y="2655"/>
                    <a:pt x="1356" y="2678"/>
                  </a:cubicBezTo>
                  <a:cubicBezTo>
                    <a:pt x="1461" y="2745"/>
                    <a:pt x="1523" y="2783"/>
                    <a:pt x="1570" y="2814"/>
                  </a:cubicBezTo>
                  <a:cubicBezTo>
                    <a:pt x="1553" y="2900"/>
                    <a:pt x="1538" y="2975"/>
                    <a:pt x="1523" y="3049"/>
                  </a:cubicBezTo>
                  <a:cubicBezTo>
                    <a:pt x="1487" y="3039"/>
                    <a:pt x="1455" y="3028"/>
                    <a:pt x="1422" y="3020"/>
                  </a:cubicBezTo>
                  <a:lnTo>
                    <a:pt x="1422" y="3020"/>
                  </a:lnTo>
                  <a:cubicBezTo>
                    <a:pt x="1434" y="3181"/>
                    <a:pt x="1443" y="3330"/>
                    <a:pt x="1454" y="3491"/>
                  </a:cubicBezTo>
                  <a:cubicBezTo>
                    <a:pt x="1408" y="3465"/>
                    <a:pt x="1364" y="3442"/>
                    <a:pt x="1323" y="3416"/>
                  </a:cubicBezTo>
                  <a:cubicBezTo>
                    <a:pt x="1263" y="3377"/>
                    <a:pt x="1226" y="3355"/>
                    <a:pt x="1198" y="3355"/>
                  </a:cubicBezTo>
                  <a:cubicBezTo>
                    <a:pt x="1157" y="3355"/>
                    <a:pt x="1134" y="3400"/>
                    <a:pt x="1085" y="3507"/>
                  </a:cubicBezTo>
                  <a:cubicBezTo>
                    <a:pt x="1069" y="3506"/>
                    <a:pt x="1053" y="3506"/>
                    <a:pt x="1037" y="3506"/>
                  </a:cubicBezTo>
                  <a:cubicBezTo>
                    <a:pt x="824" y="3506"/>
                    <a:pt x="586" y="3610"/>
                    <a:pt x="315" y="3818"/>
                  </a:cubicBezTo>
                  <a:cubicBezTo>
                    <a:pt x="327" y="3860"/>
                    <a:pt x="339" y="3898"/>
                    <a:pt x="362" y="3975"/>
                  </a:cubicBezTo>
                  <a:cubicBezTo>
                    <a:pt x="281" y="3921"/>
                    <a:pt x="237" y="3890"/>
                    <a:pt x="185" y="3853"/>
                  </a:cubicBezTo>
                  <a:cubicBezTo>
                    <a:pt x="119" y="4025"/>
                    <a:pt x="57" y="4184"/>
                    <a:pt x="0" y="4330"/>
                  </a:cubicBezTo>
                  <a:cubicBezTo>
                    <a:pt x="88" y="4404"/>
                    <a:pt x="178" y="4537"/>
                    <a:pt x="253" y="4537"/>
                  </a:cubicBezTo>
                  <a:cubicBezTo>
                    <a:pt x="256" y="4537"/>
                    <a:pt x="258" y="4537"/>
                    <a:pt x="261" y="4537"/>
                  </a:cubicBezTo>
                  <a:cubicBezTo>
                    <a:pt x="266" y="4536"/>
                    <a:pt x="271" y="4536"/>
                    <a:pt x="275" y="4536"/>
                  </a:cubicBezTo>
                  <a:cubicBezTo>
                    <a:pt x="384" y="4536"/>
                    <a:pt x="344" y="4716"/>
                    <a:pt x="425" y="4716"/>
                  </a:cubicBezTo>
                  <a:cubicBezTo>
                    <a:pt x="442" y="4716"/>
                    <a:pt x="464" y="4708"/>
                    <a:pt x="494" y="4689"/>
                  </a:cubicBezTo>
                  <a:cubicBezTo>
                    <a:pt x="501" y="4638"/>
                    <a:pt x="508" y="4585"/>
                    <a:pt x="516" y="4532"/>
                  </a:cubicBezTo>
                  <a:cubicBezTo>
                    <a:pt x="596" y="4549"/>
                    <a:pt x="664" y="4565"/>
                    <a:pt x="710" y="4575"/>
                  </a:cubicBezTo>
                  <a:cubicBezTo>
                    <a:pt x="750" y="4693"/>
                    <a:pt x="784" y="4793"/>
                    <a:pt x="818" y="4893"/>
                  </a:cubicBezTo>
                  <a:cubicBezTo>
                    <a:pt x="887" y="4782"/>
                    <a:pt x="944" y="4689"/>
                    <a:pt x="1001" y="4595"/>
                  </a:cubicBezTo>
                  <a:cubicBezTo>
                    <a:pt x="1122" y="4664"/>
                    <a:pt x="1124" y="4664"/>
                    <a:pt x="1086" y="4742"/>
                  </a:cubicBezTo>
                  <a:cubicBezTo>
                    <a:pt x="1107" y="4757"/>
                    <a:pt x="1126" y="4778"/>
                    <a:pt x="1148" y="4782"/>
                  </a:cubicBezTo>
                  <a:cubicBezTo>
                    <a:pt x="1360" y="4822"/>
                    <a:pt x="1487" y="4935"/>
                    <a:pt x="1503" y="5161"/>
                  </a:cubicBezTo>
                  <a:cubicBezTo>
                    <a:pt x="1506" y="5205"/>
                    <a:pt x="1547" y="5245"/>
                    <a:pt x="1565" y="5289"/>
                  </a:cubicBezTo>
                  <a:cubicBezTo>
                    <a:pt x="1594" y="5359"/>
                    <a:pt x="1661" y="5451"/>
                    <a:pt x="1638" y="5497"/>
                  </a:cubicBezTo>
                  <a:cubicBezTo>
                    <a:pt x="1579" y="5615"/>
                    <a:pt x="1684" y="5672"/>
                    <a:pt x="1695" y="5756"/>
                  </a:cubicBezTo>
                  <a:cubicBezTo>
                    <a:pt x="1709" y="5850"/>
                    <a:pt x="1679" y="5949"/>
                    <a:pt x="1679" y="6045"/>
                  </a:cubicBezTo>
                  <a:cubicBezTo>
                    <a:pt x="1679" y="6101"/>
                    <a:pt x="1703" y="6156"/>
                    <a:pt x="1714" y="6206"/>
                  </a:cubicBezTo>
                  <a:cubicBezTo>
                    <a:pt x="1787" y="6221"/>
                    <a:pt x="1845" y="6231"/>
                    <a:pt x="1944" y="6251"/>
                  </a:cubicBezTo>
                  <a:cubicBezTo>
                    <a:pt x="1856" y="6307"/>
                    <a:pt x="1804" y="6339"/>
                    <a:pt x="1753" y="6372"/>
                  </a:cubicBezTo>
                  <a:cubicBezTo>
                    <a:pt x="1786" y="6484"/>
                    <a:pt x="1737" y="6618"/>
                    <a:pt x="1891" y="6662"/>
                  </a:cubicBezTo>
                  <a:cubicBezTo>
                    <a:pt x="1903" y="6667"/>
                    <a:pt x="1906" y="6721"/>
                    <a:pt x="1906" y="6751"/>
                  </a:cubicBezTo>
                  <a:cubicBezTo>
                    <a:pt x="1903" y="6950"/>
                    <a:pt x="1902" y="7148"/>
                    <a:pt x="2016" y="7328"/>
                  </a:cubicBezTo>
                  <a:cubicBezTo>
                    <a:pt x="2038" y="7363"/>
                    <a:pt x="2027" y="7419"/>
                    <a:pt x="2029" y="7466"/>
                  </a:cubicBezTo>
                  <a:cubicBezTo>
                    <a:pt x="2037" y="7611"/>
                    <a:pt x="2144" y="7705"/>
                    <a:pt x="2292" y="7705"/>
                  </a:cubicBezTo>
                  <a:cubicBezTo>
                    <a:pt x="2314" y="7705"/>
                    <a:pt x="2336" y="7703"/>
                    <a:pt x="2359" y="7699"/>
                  </a:cubicBezTo>
                  <a:cubicBezTo>
                    <a:pt x="2205" y="7557"/>
                    <a:pt x="2205" y="7549"/>
                    <a:pt x="2376" y="7485"/>
                  </a:cubicBezTo>
                  <a:cubicBezTo>
                    <a:pt x="2411" y="7553"/>
                    <a:pt x="2446" y="7682"/>
                    <a:pt x="2481" y="7682"/>
                  </a:cubicBezTo>
                  <a:cubicBezTo>
                    <a:pt x="2638" y="7682"/>
                    <a:pt x="2648" y="7825"/>
                    <a:pt x="2726" y="7907"/>
                  </a:cubicBezTo>
                  <a:cubicBezTo>
                    <a:pt x="2795" y="7897"/>
                    <a:pt x="2861" y="7887"/>
                    <a:pt x="2927" y="7880"/>
                  </a:cubicBezTo>
                  <a:cubicBezTo>
                    <a:pt x="2989" y="7873"/>
                    <a:pt x="3052" y="7871"/>
                    <a:pt x="3143" y="7866"/>
                  </a:cubicBezTo>
                  <a:cubicBezTo>
                    <a:pt x="3037" y="7649"/>
                    <a:pt x="3185" y="7611"/>
                    <a:pt x="3342" y="7575"/>
                  </a:cubicBezTo>
                  <a:cubicBezTo>
                    <a:pt x="3282" y="7531"/>
                    <a:pt x="3250" y="7507"/>
                    <a:pt x="3216" y="7482"/>
                  </a:cubicBezTo>
                  <a:cubicBezTo>
                    <a:pt x="3307" y="7446"/>
                    <a:pt x="3394" y="7412"/>
                    <a:pt x="3495" y="7371"/>
                  </a:cubicBezTo>
                  <a:cubicBezTo>
                    <a:pt x="3430" y="7227"/>
                    <a:pt x="3553" y="7085"/>
                    <a:pt x="3441" y="6958"/>
                  </a:cubicBezTo>
                  <a:cubicBezTo>
                    <a:pt x="3429" y="6945"/>
                    <a:pt x="3460" y="6877"/>
                    <a:pt x="3487" y="6851"/>
                  </a:cubicBezTo>
                  <a:cubicBezTo>
                    <a:pt x="3537" y="6802"/>
                    <a:pt x="3605" y="6768"/>
                    <a:pt x="3654" y="6719"/>
                  </a:cubicBezTo>
                  <a:cubicBezTo>
                    <a:pt x="3689" y="6684"/>
                    <a:pt x="3761" y="6642"/>
                    <a:pt x="3670" y="6584"/>
                  </a:cubicBezTo>
                  <a:cubicBezTo>
                    <a:pt x="3658" y="6576"/>
                    <a:pt x="3654" y="6557"/>
                    <a:pt x="3647" y="6543"/>
                  </a:cubicBezTo>
                  <a:cubicBezTo>
                    <a:pt x="3799" y="6479"/>
                    <a:pt x="3719" y="6349"/>
                    <a:pt x="3735" y="6246"/>
                  </a:cubicBezTo>
                  <a:cubicBezTo>
                    <a:pt x="3693" y="6243"/>
                    <a:pt x="3654" y="6240"/>
                    <a:pt x="3610" y="6237"/>
                  </a:cubicBezTo>
                  <a:cubicBezTo>
                    <a:pt x="3799" y="5882"/>
                    <a:pt x="3798" y="5866"/>
                    <a:pt x="3710" y="5465"/>
                  </a:cubicBezTo>
                  <a:cubicBezTo>
                    <a:pt x="3699" y="5412"/>
                    <a:pt x="3742" y="5345"/>
                    <a:pt x="3764" y="5287"/>
                  </a:cubicBezTo>
                  <a:cubicBezTo>
                    <a:pt x="3774" y="5262"/>
                    <a:pt x="3815" y="5229"/>
                    <a:pt x="3809" y="5219"/>
                  </a:cubicBezTo>
                  <a:cubicBezTo>
                    <a:pt x="3736" y="5106"/>
                    <a:pt x="3891" y="5078"/>
                    <a:pt x="3889" y="5022"/>
                  </a:cubicBezTo>
                  <a:cubicBezTo>
                    <a:pt x="3887" y="4932"/>
                    <a:pt x="3926" y="4919"/>
                    <a:pt x="3969" y="4919"/>
                  </a:cubicBezTo>
                  <a:cubicBezTo>
                    <a:pt x="3987" y="4919"/>
                    <a:pt x="4005" y="4921"/>
                    <a:pt x="4023" y="4921"/>
                  </a:cubicBezTo>
                  <a:cubicBezTo>
                    <a:pt x="4037" y="4921"/>
                    <a:pt x="4051" y="4920"/>
                    <a:pt x="4063" y="4914"/>
                  </a:cubicBezTo>
                  <a:cubicBezTo>
                    <a:pt x="4163" y="4867"/>
                    <a:pt x="4267" y="4830"/>
                    <a:pt x="4370" y="4791"/>
                  </a:cubicBezTo>
                  <a:cubicBezTo>
                    <a:pt x="4440" y="4764"/>
                    <a:pt x="4510" y="4736"/>
                    <a:pt x="4576" y="4736"/>
                  </a:cubicBezTo>
                  <a:cubicBezTo>
                    <a:pt x="4621" y="4736"/>
                    <a:pt x="4663" y="4748"/>
                    <a:pt x="4702" y="4783"/>
                  </a:cubicBezTo>
                  <a:cubicBezTo>
                    <a:pt x="5021" y="4689"/>
                    <a:pt x="5110" y="4401"/>
                    <a:pt x="5290" y="4195"/>
                  </a:cubicBezTo>
                  <a:cubicBezTo>
                    <a:pt x="5180" y="4129"/>
                    <a:pt x="5158" y="4059"/>
                    <a:pt x="5288" y="4028"/>
                  </a:cubicBezTo>
                  <a:cubicBezTo>
                    <a:pt x="5415" y="4000"/>
                    <a:pt x="5444" y="3932"/>
                    <a:pt x="5436" y="3820"/>
                  </a:cubicBezTo>
                  <a:cubicBezTo>
                    <a:pt x="5387" y="3804"/>
                    <a:pt x="5349" y="3792"/>
                    <a:pt x="5277" y="3768"/>
                  </a:cubicBezTo>
                  <a:cubicBezTo>
                    <a:pt x="5355" y="3725"/>
                    <a:pt x="5394" y="3702"/>
                    <a:pt x="5445" y="3676"/>
                  </a:cubicBezTo>
                  <a:cubicBezTo>
                    <a:pt x="5416" y="3603"/>
                    <a:pt x="5388" y="3531"/>
                    <a:pt x="5348" y="3432"/>
                  </a:cubicBezTo>
                  <a:cubicBezTo>
                    <a:pt x="5281" y="3512"/>
                    <a:pt x="5237" y="3563"/>
                    <a:pt x="5179" y="3631"/>
                  </a:cubicBezTo>
                  <a:cubicBezTo>
                    <a:pt x="5172" y="3455"/>
                    <a:pt x="4939" y="3450"/>
                    <a:pt x="4968" y="3275"/>
                  </a:cubicBezTo>
                  <a:cubicBezTo>
                    <a:pt x="4969" y="3271"/>
                    <a:pt x="4907" y="3262"/>
                    <a:pt x="4876" y="3249"/>
                  </a:cubicBezTo>
                  <a:cubicBezTo>
                    <a:pt x="4836" y="3231"/>
                    <a:pt x="4798" y="3209"/>
                    <a:pt x="4761" y="3190"/>
                  </a:cubicBezTo>
                  <a:cubicBezTo>
                    <a:pt x="4688" y="3235"/>
                    <a:pt x="4654" y="3255"/>
                    <a:pt x="4611" y="3255"/>
                  </a:cubicBezTo>
                  <a:cubicBezTo>
                    <a:pt x="4577" y="3255"/>
                    <a:pt x="4536" y="3242"/>
                    <a:pt x="4465" y="3219"/>
                  </a:cubicBezTo>
                  <a:cubicBezTo>
                    <a:pt x="4465" y="3216"/>
                    <a:pt x="4464" y="3215"/>
                    <a:pt x="4463" y="3214"/>
                  </a:cubicBezTo>
                  <a:lnTo>
                    <a:pt x="4460" y="3216"/>
                  </a:lnTo>
                  <a:lnTo>
                    <a:pt x="4468" y="3221"/>
                  </a:lnTo>
                  <a:cubicBezTo>
                    <a:pt x="4448" y="3211"/>
                    <a:pt x="4432" y="3206"/>
                    <a:pt x="4419" y="3206"/>
                  </a:cubicBezTo>
                  <a:cubicBezTo>
                    <a:pt x="4344" y="3206"/>
                    <a:pt x="4362" y="3348"/>
                    <a:pt x="4286" y="3348"/>
                  </a:cubicBezTo>
                  <a:cubicBezTo>
                    <a:pt x="4285" y="3348"/>
                    <a:pt x="4283" y="3348"/>
                    <a:pt x="4281" y="3348"/>
                  </a:cubicBezTo>
                  <a:cubicBezTo>
                    <a:pt x="4258" y="3191"/>
                    <a:pt x="4170" y="3120"/>
                    <a:pt x="3995" y="3120"/>
                  </a:cubicBezTo>
                  <a:cubicBezTo>
                    <a:pt x="3966" y="3120"/>
                    <a:pt x="3936" y="3121"/>
                    <a:pt x="3903" y="3125"/>
                  </a:cubicBezTo>
                  <a:cubicBezTo>
                    <a:pt x="3905" y="3127"/>
                    <a:pt x="3906" y="3129"/>
                    <a:pt x="3907" y="3131"/>
                  </a:cubicBezTo>
                  <a:cubicBezTo>
                    <a:pt x="3905" y="3130"/>
                    <a:pt x="3903" y="3130"/>
                    <a:pt x="3902" y="3129"/>
                  </a:cubicBezTo>
                  <a:lnTo>
                    <a:pt x="3902" y="3129"/>
                  </a:lnTo>
                  <a:cubicBezTo>
                    <a:pt x="3917" y="3182"/>
                    <a:pt x="3931" y="3237"/>
                    <a:pt x="3952" y="3318"/>
                  </a:cubicBezTo>
                  <a:cubicBezTo>
                    <a:pt x="3799" y="3276"/>
                    <a:pt x="3807" y="3157"/>
                    <a:pt x="3772" y="3057"/>
                  </a:cubicBezTo>
                  <a:lnTo>
                    <a:pt x="3772" y="3057"/>
                  </a:lnTo>
                  <a:cubicBezTo>
                    <a:pt x="3817" y="3082"/>
                    <a:pt x="3859" y="3105"/>
                    <a:pt x="3902" y="3129"/>
                  </a:cubicBezTo>
                  <a:cubicBezTo>
                    <a:pt x="3902" y="3127"/>
                    <a:pt x="3901" y="3126"/>
                    <a:pt x="3901" y="3125"/>
                  </a:cubicBezTo>
                  <a:lnTo>
                    <a:pt x="3903" y="3125"/>
                  </a:lnTo>
                  <a:cubicBezTo>
                    <a:pt x="3844" y="3010"/>
                    <a:pt x="3744" y="2906"/>
                    <a:pt x="3814" y="2756"/>
                  </a:cubicBezTo>
                  <a:cubicBezTo>
                    <a:pt x="3820" y="2745"/>
                    <a:pt x="3791" y="2716"/>
                    <a:pt x="3777" y="2697"/>
                  </a:cubicBezTo>
                  <a:lnTo>
                    <a:pt x="3584" y="2697"/>
                  </a:lnTo>
                  <a:cubicBezTo>
                    <a:pt x="3561" y="2556"/>
                    <a:pt x="3536" y="2400"/>
                    <a:pt x="3506" y="2219"/>
                  </a:cubicBezTo>
                  <a:lnTo>
                    <a:pt x="3506" y="2219"/>
                  </a:lnTo>
                  <a:cubicBezTo>
                    <a:pt x="3593" y="2229"/>
                    <a:pt x="3646" y="2234"/>
                    <a:pt x="3714" y="2242"/>
                  </a:cubicBezTo>
                  <a:cubicBezTo>
                    <a:pt x="3698" y="2358"/>
                    <a:pt x="3672" y="2464"/>
                    <a:pt x="3674" y="2572"/>
                  </a:cubicBezTo>
                  <a:cubicBezTo>
                    <a:pt x="3674" y="2615"/>
                    <a:pt x="3741" y="2655"/>
                    <a:pt x="3777" y="2697"/>
                  </a:cubicBezTo>
                  <a:cubicBezTo>
                    <a:pt x="3844" y="2469"/>
                    <a:pt x="3739" y="2234"/>
                    <a:pt x="3796" y="2047"/>
                  </a:cubicBezTo>
                  <a:cubicBezTo>
                    <a:pt x="3730" y="1974"/>
                    <a:pt x="3637" y="1916"/>
                    <a:pt x="3640" y="1861"/>
                  </a:cubicBezTo>
                  <a:cubicBezTo>
                    <a:pt x="3643" y="1718"/>
                    <a:pt x="3689" y="1577"/>
                    <a:pt x="3718" y="1433"/>
                  </a:cubicBezTo>
                  <a:cubicBezTo>
                    <a:pt x="3720" y="1420"/>
                    <a:pt x="3718" y="1407"/>
                    <a:pt x="3718" y="1394"/>
                  </a:cubicBezTo>
                  <a:cubicBezTo>
                    <a:pt x="3693" y="1386"/>
                    <a:pt x="3668" y="1379"/>
                    <a:pt x="3605" y="1359"/>
                  </a:cubicBezTo>
                  <a:cubicBezTo>
                    <a:pt x="3817" y="1243"/>
                    <a:pt x="3584" y="1189"/>
                    <a:pt x="3575" y="1089"/>
                  </a:cubicBezTo>
                  <a:lnTo>
                    <a:pt x="3575" y="1089"/>
                  </a:lnTo>
                  <a:cubicBezTo>
                    <a:pt x="3621" y="1090"/>
                    <a:pt x="3649" y="1092"/>
                    <a:pt x="3698" y="1094"/>
                  </a:cubicBezTo>
                  <a:cubicBezTo>
                    <a:pt x="3664" y="1020"/>
                    <a:pt x="3630" y="955"/>
                    <a:pt x="3602" y="889"/>
                  </a:cubicBezTo>
                  <a:cubicBezTo>
                    <a:pt x="3585" y="847"/>
                    <a:pt x="3552" y="781"/>
                    <a:pt x="3569" y="761"/>
                  </a:cubicBezTo>
                  <a:cubicBezTo>
                    <a:pt x="3647" y="671"/>
                    <a:pt x="3584" y="632"/>
                    <a:pt x="3523" y="587"/>
                  </a:cubicBezTo>
                  <a:cubicBezTo>
                    <a:pt x="3500" y="569"/>
                    <a:pt x="3453" y="547"/>
                    <a:pt x="3455" y="535"/>
                  </a:cubicBezTo>
                  <a:cubicBezTo>
                    <a:pt x="3492" y="335"/>
                    <a:pt x="3320" y="347"/>
                    <a:pt x="3193" y="293"/>
                  </a:cubicBezTo>
                  <a:cubicBezTo>
                    <a:pt x="3251" y="251"/>
                    <a:pt x="3294" y="223"/>
                    <a:pt x="3336" y="193"/>
                  </a:cubicBezTo>
                  <a:cubicBezTo>
                    <a:pt x="3334" y="178"/>
                    <a:pt x="3331" y="166"/>
                    <a:pt x="3329" y="152"/>
                  </a:cubicBezTo>
                  <a:cubicBezTo>
                    <a:pt x="3173" y="161"/>
                    <a:pt x="3016" y="170"/>
                    <a:pt x="2851" y="178"/>
                  </a:cubicBezTo>
                  <a:cubicBezTo>
                    <a:pt x="2879" y="113"/>
                    <a:pt x="2894" y="73"/>
                    <a:pt x="2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6"/>
            <p:cNvSpPr/>
            <p:nvPr/>
          </p:nvSpPr>
          <p:spPr>
            <a:xfrm>
              <a:off x="2003074" y="5626613"/>
              <a:ext cx="4019" cy="8715"/>
            </a:xfrm>
            <a:custGeom>
              <a:rect b="b" l="l" r="r" t="t"/>
              <a:pathLst>
                <a:path extrusionOk="0" h="206" w="95">
                  <a:moveTo>
                    <a:pt x="95" y="0"/>
                  </a:moveTo>
                  <a:cubicBezTo>
                    <a:pt x="1" y="85"/>
                    <a:pt x="1" y="86"/>
                    <a:pt x="95" y="20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6"/>
            <p:cNvSpPr/>
            <p:nvPr/>
          </p:nvSpPr>
          <p:spPr>
            <a:xfrm>
              <a:off x="2007009" y="5626444"/>
              <a:ext cx="127" cy="212"/>
            </a:xfrm>
            <a:custGeom>
              <a:rect b="b" l="l" r="r" t="t"/>
              <a:pathLst>
                <a:path extrusionOk="0" h="5" w="3">
                  <a:moveTo>
                    <a:pt x="1" y="0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3" y="3"/>
                    <a:pt x="2" y="3"/>
                  </a:cubicBez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6"/>
            <p:cNvSpPr/>
            <p:nvPr/>
          </p:nvSpPr>
          <p:spPr>
            <a:xfrm>
              <a:off x="2147728" y="5554308"/>
              <a:ext cx="5881" cy="7404"/>
            </a:xfrm>
            <a:custGeom>
              <a:rect b="b" l="l" r="r" t="t"/>
              <a:pathLst>
                <a:path extrusionOk="0" h="175" w="139">
                  <a:moveTo>
                    <a:pt x="14" y="1"/>
                  </a:moveTo>
                  <a:cubicBezTo>
                    <a:pt x="10" y="59"/>
                    <a:pt x="1" y="83"/>
                    <a:pt x="8" y="99"/>
                  </a:cubicBezTo>
                  <a:cubicBezTo>
                    <a:pt x="18" y="127"/>
                    <a:pt x="36" y="151"/>
                    <a:pt x="53" y="175"/>
                  </a:cubicBezTo>
                  <a:cubicBezTo>
                    <a:pt x="138" y="110"/>
                    <a:pt x="63" y="78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2" name="Google Shape;1422;p4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Make a Referral?</a:t>
            </a:r>
            <a:endParaRPr/>
          </a:p>
        </p:txBody>
      </p:sp>
      <p:graphicFrame>
        <p:nvGraphicFramePr>
          <p:cNvPr id="1423" name="Google Shape;1423;p46"/>
          <p:cNvGraphicFramePr/>
          <p:nvPr/>
        </p:nvGraphicFramePr>
        <p:xfrm>
          <a:off x="720000" y="139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{A2F67E1E-2573-4A85-A7CE-B708A4F941B9}</a:tableStyleId>
              </a:tblPr>
              <a:tblGrid>
                <a:gridCol w="2568000"/>
                <a:gridCol w="2568000"/>
                <a:gridCol w="2568000"/>
              </a:tblGrid>
              <a:tr h="388475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4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There are a few easy ways to do it:</a:t>
                      </a:r>
                      <a:endParaRPr sz="1700">
                        <a:solidFill>
                          <a:schemeClr val="accent4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</a:tr>
              <a:tr h="698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Call</a:t>
                      </a:r>
                      <a:endParaRPr b="1" sz="2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 Form</a:t>
                      </a:r>
                      <a:endParaRPr b="1" sz="2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Fax</a:t>
                      </a:r>
                      <a:endParaRPr b="1" sz="2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1-800-505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-7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000 </a:t>
                      </a:r>
                      <a:endParaRPr sz="15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211</a:t>
                      </a:r>
                      <a:endParaRPr sz="15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2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Referral Form</a:t>
                      </a:r>
                      <a:endParaRPr sz="1500" u="sng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2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sng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Fill out this form</a:t>
                      </a:r>
                      <a:r>
                        <a:rPr lang="en" sz="13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follow the instructions to fax it</a:t>
                      </a:r>
                      <a:endParaRPr sz="13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highlight>
                          <a:srgbClr val="EEF3F8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highlight>
                          <a:srgbClr val="EEF3F8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>
                        <a:highlight>
                          <a:srgbClr val="EEF3F8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424" name="Google Shape;1424;p46"/>
          <p:cNvGrpSpPr/>
          <p:nvPr/>
        </p:nvGrpSpPr>
        <p:grpSpPr>
          <a:xfrm>
            <a:off x="8402395" y="-8"/>
            <a:ext cx="532080" cy="663045"/>
            <a:chOff x="1070464" y="5949767"/>
            <a:chExt cx="287564" cy="358345"/>
          </a:xfrm>
        </p:grpSpPr>
        <p:sp>
          <p:nvSpPr>
            <p:cNvPr id="1425" name="Google Shape;1425;p46"/>
            <p:cNvSpPr/>
            <p:nvPr/>
          </p:nvSpPr>
          <p:spPr>
            <a:xfrm>
              <a:off x="1070464" y="5949767"/>
              <a:ext cx="287564" cy="358345"/>
            </a:xfrm>
            <a:custGeom>
              <a:rect b="b" l="l" r="r" t="t"/>
              <a:pathLst>
                <a:path extrusionOk="0" h="8470" w="6797">
                  <a:moveTo>
                    <a:pt x="6640" y="4168"/>
                  </a:moveTo>
                  <a:cubicBezTo>
                    <a:pt x="6598" y="4232"/>
                    <a:pt x="6559" y="4298"/>
                    <a:pt x="6512" y="4373"/>
                  </a:cubicBezTo>
                  <a:cubicBezTo>
                    <a:pt x="6451" y="4330"/>
                    <a:pt x="6383" y="4279"/>
                    <a:pt x="6290" y="4213"/>
                  </a:cubicBezTo>
                  <a:cubicBezTo>
                    <a:pt x="6284" y="4281"/>
                    <a:pt x="6279" y="4318"/>
                    <a:pt x="6275" y="4356"/>
                  </a:cubicBezTo>
                  <a:cubicBezTo>
                    <a:pt x="6317" y="4366"/>
                    <a:pt x="6356" y="4376"/>
                    <a:pt x="6406" y="4387"/>
                  </a:cubicBezTo>
                  <a:cubicBezTo>
                    <a:pt x="6289" y="4562"/>
                    <a:pt x="6144" y="4611"/>
                    <a:pt x="5960" y="4537"/>
                  </a:cubicBezTo>
                  <a:cubicBezTo>
                    <a:pt x="5931" y="4595"/>
                    <a:pt x="5911" y="4637"/>
                    <a:pt x="5881" y="4698"/>
                  </a:cubicBezTo>
                  <a:cubicBezTo>
                    <a:pt x="5837" y="4658"/>
                    <a:pt x="5798" y="4626"/>
                    <a:pt x="5739" y="4574"/>
                  </a:cubicBezTo>
                  <a:cubicBezTo>
                    <a:pt x="5737" y="4632"/>
                    <a:pt x="5735" y="4669"/>
                    <a:pt x="5732" y="4721"/>
                  </a:cubicBezTo>
                  <a:cubicBezTo>
                    <a:pt x="5674" y="4727"/>
                    <a:pt x="5614" y="4732"/>
                    <a:pt x="5533" y="4742"/>
                  </a:cubicBezTo>
                  <a:cubicBezTo>
                    <a:pt x="5559" y="4675"/>
                    <a:pt x="5576" y="4632"/>
                    <a:pt x="5598" y="4576"/>
                  </a:cubicBezTo>
                  <a:cubicBezTo>
                    <a:pt x="5568" y="4585"/>
                    <a:pt x="5538" y="4585"/>
                    <a:pt x="5529" y="4600"/>
                  </a:cubicBezTo>
                  <a:cubicBezTo>
                    <a:pt x="5473" y="4688"/>
                    <a:pt x="5422" y="4781"/>
                    <a:pt x="5368" y="4877"/>
                  </a:cubicBezTo>
                  <a:cubicBezTo>
                    <a:pt x="5398" y="4906"/>
                    <a:pt x="5432" y="4938"/>
                    <a:pt x="5476" y="4980"/>
                  </a:cubicBezTo>
                  <a:cubicBezTo>
                    <a:pt x="5422" y="5025"/>
                    <a:pt x="5373" y="5069"/>
                    <a:pt x="5323" y="5112"/>
                  </a:cubicBezTo>
                  <a:cubicBezTo>
                    <a:pt x="5414" y="5162"/>
                    <a:pt x="5437" y="5262"/>
                    <a:pt x="5342" y="5284"/>
                  </a:cubicBezTo>
                  <a:cubicBezTo>
                    <a:pt x="5200" y="5318"/>
                    <a:pt x="5170" y="5407"/>
                    <a:pt x="5126" y="5517"/>
                  </a:cubicBezTo>
                  <a:cubicBezTo>
                    <a:pt x="5253" y="5576"/>
                    <a:pt x="5225" y="5254"/>
                    <a:pt x="5395" y="5439"/>
                  </a:cubicBezTo>
                  <a:cubicBezTo>
                    <a:pt x="5362" y="5472"/>
                    <a:pt x="5327" y="5508"/>
                    <a:pt x="5282" y="5554"/>
                  </a:cubicBezTo>
                  <a:cubicBezTo>
                    <a:pt x="5322" y="5589"/>
                    <a:pt x="5363" y="5622"/>
                    <a:pt x="5405" y="5658"/>
                  </a:cubicBezTo>
                  <a:cubicBezTo>
                    <a:pt x="5253" y="5720"/>
                    <a:pt x="5290" y="5824"/>
                    <a:pt x="5331" y="5929"/>
                  </a:cubicBezTo>
                  <a:cubicBezTo>
                    <a:pt x="5201" y="5957"/>
                    <a:pt x="5210" y="5796"/>
                    <a:pt x="5086" y="5749"/>
                  </a:cubicBezTo>
                  <a:cubicBezTo>
                    <a:pt x="5072" y="5853"/>
                    <a:pt x="5060" y="5940"/>
                    <a:pt x="5048" y="6044"/>
                  </a:cubicBezTo>
                  <a:cubicBezTo>
                    <a:pt x="5158" y="6000"/>
                    <a:pt x="5245" y="5966"/>
                    <a:pt x="5331" y="5931"/>
                  </a:cubicBezTo>
                  <a:cubicBezTo>
                    <a:pt x="5309" y="6178"/>
                    <a:pt x="5304" y="6185"/>
                    <a:pt x="5080" y="6194"/>
                  </a:cubicBezTo>
                  <a:cubicBezTo>
                    <a:pt x="5118" y="6247"/>
                    <a:pt x="5149" y="6292"/>
                    <a:pt x="5179" y="6336"/>
                  </a:cubicBezTo>
                  <a:cubicBezTo>
                    <a:pt x="5259" y="6460"/>
                    <a:pt x="5368" y="6579"/>
                    <a:pt x="5200" y="6718"/>
                  </a:cubicBezTo>
                  <a:cubicBezTo>
                    <a:pt x="5181" y="6735"/>
                    <a:pt x="5179" y="6784"/>
                    <a:pt x="5186" y="6813"/>
                  </a:cubicBezTo>
                  <a:cubicBezTo>
                    <a:pt x="5243" y="6986"/>
                    <a:pt x="5167" y="7141"/>
                    <a:pt x="5128" y="7301"/>
                  </a:cubicBezTo>
                  <a:cubicBezTo>
                    <a:pt x="5114" y="7361"/>
                    <a:pt x="5132" y="7429"/>
                    <a:pt x="5121" y="7491"/>
                  </a:cubicBezTo>
                  <a:cubicBezTo>
                    <a:pt x="5108" y="7555"/>
                    <a:pt x="5207" y="7650"/>
                    <a:pt x="5062" y="7688"/>
                  </a:cubicBezTo>
                  <a:cubicBezTo>
                    <a:pt x="5048" y="7691"/>
                    <a:pt x="5069" y="7839"/>
                    <a:pt x="5072" y="7936"/>
                  </a:cubicBezTo>
                  <a:cubicBezTo>
                    <a:pt x="5014" y="7970"/>
                    <a:pt x="4946" y="8011"/>
                    <a:pt x="4861" y="8061"/>
                  </a:cubicBezTo>
                  <a:cubicBezTo>
                    <a:pt x="4903" y="8094"/>
                    <a:pt x="4934" y="8118"/>
                    <a:pt x="4986" y="8160"/>
                  </a:cubicBezTo>
                  <a:cubicBezTo>
                    <a:pt x="4901" y="8194"/>
                    <a:pt x="4831" y="8223"/>
                    <a:pt x="4756" y="8253"/>
                  </a:cubicBezTo>
                  <a:cubicBezTo>
                    <a:pt x="4801" y="8287"/>
                    <a:pt x="4840" y="8315"/>
                    <a:pt x="4877" y="8345"/>
                  </a:cubicBezTo>
                  <a:cubicBezTo>
                    <a:pt x="4754" y="8322"/>
                    <a:pt x="4652" y="8335"/>
                    <a:pt x="4591" y="8470"/>
                  </a:cubicBezTo>
                  <a:cubicBezTo>
                    <a:pt x="4509" y="8438"/>
                    <a:pt x="4413" y="8433"/>
                    <a:pt x="4377" y="8382"/>
                  </a:cubicBezTo>
                  <a:cubicBezTo>
                    <a:pt x="4264" y="8226"/>
                    <a:pt x="4112" y="8240"/>
                    <a:pt x="3955" y="8242"/>
                  </a:cubicBezTo>
                  <a:cubicBezTo>
                    <a:pt x="3780" y="8243"/>
                    <a:pt x="3783" y="8240"/>
                    <a:pt x="3774" y="8066"/>
                  </a:cubicBezTo>
                  <a:cubicBezTo>
                    <a:pt x="3773" y="8037"/>
                    <a:pt x="3745" y="8008"/>
                    <a:pt x="3727" y="7981"/>
                  </a:cubicBezTo>
                  <a:cubicBezTo>
                    <a:pt x="3711" y="7957"/>
                    <a:pt x="3694" y="7934"/>
                    <a:pt x="3675" y="7912"/>
                  </a:cubicBezTo>
                  <a:cubicBezTo>
                    <a:pt x="3570" y="7790"/>
                    <a:pt x="3742" y="7636"/>
                    <a:pt x="3607" y="7501"/>
                  </a:cubicBezTo>
                  <a:cubicBezTo>
                    <a:pt x="3514" y="7408"/>
                    <a:pt x="3478" y="7254"/>
                    <a:pt x="3428" y="7123"/>
                  </a:cubicBezTo>
                  <a:cubicBezTo>
                    <a:pt x="3407" y="7069"/>
                    <a:pt x="3362" y="7006"/>
                    <a:pt x="3434" y="6940"/>
                  </a:cubicBezTo>
                  <a:cubicBezTo>
                    <a:pt x="3454" y="6922"/>
                    <a:pt x="3442" y="6835"/>
                    <a:pt x="3415" y="6810"/>
                  </a:cubicBezTo>
                  <a:cubicBezTo>
                    <a:pt x="3198" y="6607"/>
                    <a:pt x="3211" y="6329"/>
                    <a:pt x="3167" y="6070"/>
                  </a:cubicBezTo>
                  <a:cubicBezTo>
                    <a:pt x="3160" y="6034"/>
                    <a:pt x="3163" y="5992"/>
                    <a:pt x="3147" y="5960"/>
                  </a:cubicBezTo>
                  <a:cubicBezTo>
                    <a:pt x="3016" y="5691"/>
                    <a:pt x="3014" y="5592"/>
                    <a:pt x="3091" y="5303"/>
                  </a:cubicBezTo>
                  <a:cubicBezTo>
                    <a:pt x="3107" y="5247"/>
                    <a:pt x="3046" y="5172"/>
                    <a:pt x="3009" y="5070"/>
                  </a:cubicBezTo>
                  <a:cubicBezTo>
                    <a:pt x="3005" y="5078"/>
                    <a:pt x="3024" y="5043"/>
                    <a:pt x="3041" y="5008"/>
                  </a:cubicBezTo>
                  <a:cubicBezTo>
                    <a:pt x="3018" y="4949"/>
                    <a:pt x="2773" y="4899"/>
                    <a:pt x="2754" y="4951"/>
                  </a:cubicBezTo>
                  <a:cubicBezTo>
                    <a:pt x="2717" y="5049"/>
                    <a:pt x="2664" y="5005"/>
                    <a:pt x="2598" y="5007"/>
                  </a:cubicBezTo>
                  <a:cubicBezTo>
                    <a:pt x="2436" y="5016"/>
                    <a:pt x="2283" y="4876"/>
                    <a:pt x="2113" y="4981"/>
                  </a:cubicBezTo>
                  <a:cubicBezTo>
                    <a:pt x="2051" y="5019"/>
                    <a:pt x="1976" y="5034"/>
                    <a:pt x="1890" y="5068"/>
                  </a:cubicBezTo>
                  <a:cubicBezTo>
                    <a:pt x="1874" y="5010"/>
                    <a:pt x="1855" y="4941"/>
                    <a:pt x="1837" y="4873"/>
                  </a:cubicBezTo>
                  <a:cubicBezTo>
                    <a:pt x="1706" y="4815"/>
                    <a:pt x="1645" y="4911"/>
                    <a:pt x="1574" y="5011"/>
                  </a:cubicBezTo>
                  <a:cubicBezTo>
                    <a:pt x="1541" y="4971"/>
                    <a:pt x="1515" y="4941"/>
                    <a:pt x="1489" y="4909"/>
                  </a:cubicBezTo>
                  <a:cubicBezTo>
                    <a:pt x="1372" y="4941"/>
                    <a:pt x="1254" y="4972"/>
                    <a:pt x="1123" y="5007"/>
                  </a:cubicBezTo>
                  <a:cubicBezTo>
                    <a:pt x="1096" y="4972"/>
                    <a:pt x="1063" y="4885"/>
                    <a:pt x="1008" y="4872"/>
                  </a:cubicBezTo>
                  <a:cubicBezTo>
                    <a:pt x="951" y="4857"/>
                    <a:pt x="878" y="4918"/>
                    <a:pt x="809" y="4934"/>
                  </a:cubicBezTo>
                  <a:cubicBezTo>
                    <a:pt x="701" y="4960"/>
                    <a:pt x="586" y="4985"/>
                    <a:pt x="553" y="4828"/>
                  </a:cubicBezTo>
                  <a:cubicBezTo>
                    <a:pt x="553" y="4828"/>
                    <a:pt x="546" y="4833"/>
                    <a:pt x="545" y="4834"/>
                  </a:cubicBezTo>
                  <a:cubicBezTo>
                    <a:pt x="544" y="4833"/>
                    <a:pt x="543" y="4833"/>
                    <a:pt x="543" y="4831"/>
                  </a:cubicBezTo>
                  <a:cubicBezTo>
                    <a:pt x="544" y="4831"/>
                    <a:pt x="545" y="4830"/>
                    <a:pt x="547" y="4830"/>
                  </a:cubicBezTo>
                  <a:cubicBezTo>
                    <a:pt x="537" y="4654"/>
                    <a:pt x="513" y="4622"/>
                    <a:pt x="388" y="4638"/>
                  </a:cubicBezTo>
                  <a:cubicBezTo>
                    <a:pt x="315" y="4649"/>
                    <a:pt x="245" y="4675"/>
                    <a:pt x="162" y="4698"/>
                  </a:cubicBezTo>
                  <a:cubicBezTo>
                    <a:pt x="111" y="4640"/>
                    <a:pt x="62" y="4584"/>
                    <a:pt x="1" y="4515"/>
                  </a:cubicBezTo>
                  <a:cubicBezTo>
                    <a:pt x="9" y="4435"/>
                    <a:pt x="21" y="4339"/>
                    <a:pt x="33" y="4229"/>
                  </a:cubicBezTo>
                  <a:lnTo>
                    <a:pt x="206" y="4229"/>
                  </a:lnTo>
                  <a:cubicBezTo>
                    <a:pt x="281" y="3965"/>
                    <a:pt x="523" y="3877"/>
                    <a:pt x="710" y="3734"/>
                  </a:cubicBezTo>
                  <a:cubicBezTo>
                    <a:pt x="735" y="3714"/>
                    <a:pt x="783" y="3713"/>
                    <a:pt x="817" y="3719"/>
                  </a:cubicBezTo>
                  <a:cubicBezTo>
                    <a:pt x="897" y="3735"/>
                    <a:pt x="973" y="3760"/>
                    <a:pt x="1064" y="3783"/>
                  </a:cubicBezTo>
                  <a:cubicBezTo>
                    <a:pt x="1152" y="3713"/>
                    <a:pt x="1057" y="3502"/>
                    <a:pt x="1273" y="3514"/>
                  </a:cubicBezTo>
                  <a:cubicBezTo>
                    <a:pt x="1267" y="3539"/>
                    <a:pt x="1259" y="3570"/>
                    <a:pt x="1251" y="3610"/>
                  </a:cubicBezTo>
                  <a:cubicBezTo>
                    <a:pt x="1314" y="3636"/>
                    <a:pt x="1377" y="3662"/>
                    <a:pt x="1467" y="3699"/>
                  </a:cubicBezTo>
                  <a:cubicBezTo>
                    <a:pt x="1414" y="3502"/>
                    <a:pt x="1494" y="3404"/>
                    <a:pt x="1680" y="3382"/>
                  </a:cubicBezTo>
                  <a:cubicBezTo>
                    <a:pt x="1727" y="3377"/>
                    <a:pt x="1785" y="3356"/>
                    <a:pt x="1815" y="3321"/>
                  </a:cubicBezTo>
                  <a:cubicBezTo>
                    <a:pt x="1925" y="3199"/>
                    <a:pt x="2011" y="3258"/>
                    <a:pt x="2090" y="3356"/>
                  </a:cubicBezTo>
                  <a:cubicBezTo>
                    <a:pt x="2163" y="3306"/>
                    <a:pt x="2101" y="3165"/>
                    <a:pt x="2232" y="3179"/>
                  </a:cubicBezTo>
                  <a:cubicBezTo>
                    <a:pt x="2376" y="3191"/>
                    <a:pt x="2382" y="3318"/>
                    <a:pt x="2417" y="3481"/>
                  </a:cubicBezTo>
                  <a:cubicBezTo>
                    <a:pt x="2470" y="3311"/>
                    <a:pt x="2504" y="3205"/>
                    <a:pt x="2539" y="3090"/>
                  </a:cubicBezTo>
                  <a:cubicBezTo>
                    <a:pt x="2584" y="3090"/>
                    <a:pt x="2634" y="3090"/>
                    <a:pt x="2685" y="3089"/>
                  </a:cubicBezTo>
                  <a:cubicBezTo>
                    <a:pt x="2683" y="3090"/>
                    <a:pt x="2681" y="3092"/>
                    <a:pt x="2679" y="3094"/>
                  </a:cubicBezTo>
                  <a:lnTo>
                    <a:pt x="2691" y="3094"/>
                  </a:lnTo>
                  <a:cubicBezTo>
                    <a:pt x="2738" y="3136"/>
                    <a:pt x="2785" y="3179"/>
                    <a:pt x="2865" y="3251"/>
                  </a:cubicBezTo>
                  <a:cubicBezTo>
                    <a:pt x="2813" y="3096"/>
                    <a:pt x="2809" y="3091"/>
                    <a:pt x="2691" y="3094"/>
                  </a:cubicBezTo>
                  <a:lnTo>
                    <a:pt x="2686" y="3089"/>
                  </a:lnTo>
                  <a:lnTo>
                    <a:pt x="2685" y="3089"/>
                  </a:lnTo>
                  <a:cubicBezTo>
                    <a:pt x="2743" y="3038"/>
                    <a:pt x="2804" y="2987"/>
                    <a:pt x="2861" y="2935"/>
                  </a:cubicBezTo>
                  <a:cubicBezTo>
                    <a:pt x="2883" y="2915"/>
                    <a:pt x="2918" y="2884"/>
                    <a:pt x="2914" y="2866"/>
                  </a:cubicBezTo>
                  <a:cubicBezTo>
                    <a:pt x="2863" y="2627"/>
                    <a:pt x="3087" y="2740"/>
                    <a:pt x="3167" y="2666"/>
                  </a:cubicBezTo>
                  <a:lnTo>
                    <a:pt x="3167" y="2923"/>
                  </a:lnTo>
                  <a:cubicBezTo>
                    <a:pt x="3181" y="2928"/>
                    <a:pt x="3195" y="2930"/>
                    <a:pt x="3210" y="2934"/>
                  </a:cubicBezTo>
                  <a:cubicBezTo>
                    <a:pt x="3257" y="2845"/>
                    <a:pt x="3305" y="2757"/>
                    <a:pt x="3358" y="2655"/>
                  </a:cubicBezTo>
                  <a:cubicBezTo>
                    <a:pt x="3221" y="2544"/>
                    <a:pt x="3086" y="2535"/>
                    <a:pt x="2925" y="2627"/>
                  </a:cubicBezTo>
                  <a:cubicBezTo>
                    <a:pt x="2955" y="2339"/>
                    <a:pt x="2981" y="2068"/>
                    <a:pt x="3008" y="1798"/>
                  </a:cubicBezTo>
                  <a:cubicBezTo>
                    <a:pt x="3009" y="1781"/>
                    <a:pt x="3011" y="1751"/>
                    <a:pt x="3016" y="1750"/>
                  </a:cubicBezTo>
                  <a:cubicBezTo>
                    <a:pt x="3170" y="1724"/>
                    <a:pt x="3081" y="1599"/>
                    <a:pt x="3108" y="1522"/>
                  </a:cubicBezTo>
                  <a:cubicBezTo>
                    <a:pt x="3142" y="1423"/>
                    <a:pt x="3231" y="1334"/>
                    <a:pt x="3168" y="1216"/>
                  </a:cubicBezTo>
                  <a:cubicBezTo>
                    <a:pt x="3310" y="1110"/>
                    <a:pt x="3200" y="906"/>
                    <a:pt x="3337" y="789"/>
                  </a:cubicBezTo>
                  <a:cubicBezTo>
                    <a:pt x="3384" y="751"/>
                    <a:pt x="3382" y="652"/>
                    <a:pt x="3408" y="557"/>
                  </a:cubicBezTo>
                  <a:cubicBezTo>
                    <a:pt x="3495" y="563"/>
                    <a:pt x="3594" y="570"/>
                    <a:pt x="3715" y="579"/>
                  </a:cubicBezTo>
                  <a:cubicBezTo>
                    <a:pt x="3683" y="529"/>
                    <a:pt x="3648" y="496"/>
                    <a:pt x="3636" y="455"/>
                  </a:cubicBezTo>
                  <a:cubicBezTo>
                    <a:pt x="3616" y="388"/>
                    <a:pt x="3620" y="329"/>
                    <a:pt x="3705" y="292"/>
                  </a:cubicBezTo>
                  <a:cubicBezTo>
                    <a:pt x="3914" y="203"/>
                    <a:pt x="4121" y="104"/>
                    <a:pt x="4348" y="1"/>
                  </a:cubicBezTo>
                  <a:lnTo>
                    <a:pt x="4348" y="170"/>
                  </a:lnTo>
                  <a:cubicBezTo>
                    <a:pt x="4446" y="132"/>
                    <a:pt x="4524" y="104"/>
                    <a:pt x="4618" y="67"/>
                  </a:cubicBezTo>
                  <a:cubicBezTo>
                    <a:pt x="4642" y="128"/>
                    <a:pt x="4819" y="85"/>
                    <a:pt x="4794" y="247"/>
                  </a:cubicBezTo>
                  <a:cubicBezTo>
                    <a:pt x="4825" y="248"/>
                    <a:pt x="4857" y="250"/>
                    <a:pt x="4888" y="252"/>
                  </a:cubicBezTo>
                  <a:cubicBezTo>
                    <a:pt x="4888" y="253"/>
                    <a:pt x="4888" y="253"/>
                    <a:pt x="4890" y="255"/>
                  </a:cubicBezTo>
                  <a:cubicBezTo>
                    <a:pt x="4902" y="335"/>
                    <a:pt x="4748" y="412"/>
                    <a:pt x="4887" y="501"/>
                  </a:cubicBezTo>
                  <a:cubicBezTo>
                    <a:pt x="4951" y="416"/>
                    <a:pt x="4936" y="335"/>
                    <a:pt x="4890" y="255"/>
                  </a:cubicBezTo>
                  <a:lnTo>
                    <a:pt x="4890" y="252"/>
                  </a:lnTo>
                  <a:lnTo>
                    <a:pt x="4888" y="252"/>
                  </a:lnTo>
                  <a:cubicBezTo>
                    <a:pt x="4987" y="240"/>
                    <a:pt x="5093" y="281"/>
                    <a:pt x="5066" y="376"/>
                  </a:cubicBezTo>
                  <a:cubicBezTo>
                    <a:pt x="5027" y="515"/>
                    <a:pt x="5152" y="463"/>
                    <a:pt x="5181" y="516"/>
                  </a:cubicBezTo>
                  <a:cubicBezTo>
                    <a:pt x="5149" y="558"/>
                    <a:pt x="5116" y="601"/>
                    <a:pt x="5081" y="644"/>
                  </a:cubicBezTo>
                  <a:cubicBezTo>
                    <a:pt x="5015" y="667"/>
                    <a:pt x="4949" y="689"/>
                    <a:pt x="4866" y="717"/>
                  </a:cubicBezTo>
                  <a:cubicBezTo>
                    <a:pt x="4928" y="828"/>
                    <a:pt x="4977" y="919"/>
                    <a:pt x="5030" y="1016"/>
                  </a:cubicBezTo>
                  <a:cubicBezTo>
                    <a:pt x="4991" y="1047"/>
                    <a:pt x="4940" y="1086"/>
                    <a:pt x="4873" y="1139"/>
                  </a:cubicBezTo>
                  <a:cubicBezTo>
                    <a:pt x="5025" y="1231"/>
                    <a:pt x="5100" y="1117"/>
                    <a:pt x="5195" y="1065"/>
                  </a:cubicBezTo>
                  <a:lnTo>
                    <a:pt x="5195" y="1662"/>
                  </a:lnTo>
                  <a:cubicBezTo>
                    <a:pt x="5192" y="1663"/>
                    <a:pt x="5189" y="1664"/>
                    <a:pt x="5185" y="1665"/>
                  </a:cubicBezTo>
                  <a:cubicBezTo>
                    <a:pt x="5185" y="1668"/>
                    <a:pt x="5186" y="1669"/>
                    <a:pt x="5186" y="1672"/>
                  </a:cubicBezTo>
                  <a:cubicBezTo>
                    <a:pt x="5124" y="1664"/>
                    <a:pt x="5061" y="1656"/>
                    <a:pt x="4999" y="1649"/>
                  </a:cubicBezTo>
                  <a:cubicBezTo>
                    <a:pt x="4997" y="1647"/>
                    <a:pt x="4996" y="1643"/>
                    <a:pt x="4993" y="1641"/>
                  </a:cubicBezTo>
                  <a:cubicBezTo>
                    <a:pt x="4989" y="1641"/>
                    <a:pt x="4985" y="1642"/>
                    <a:pt x="4982" y="1642"/>
                  </a:cubicBezTo>
                  <a:cubicBezTo>
                    <a:pt x="4941" y="1571"/>
                    <a:pt x="4897" y="1522"/>
                    <a:pt x="4819" y="1662"/>
                  </a:cubicBezTo>
                  <a:cubicBezTo>
                    <a:pt x="4886" y="1653"/>
                    <a:pt x="4934" y="1648"/>
                    <a:pt x="4982" y="1642"/>
                  </a:cubicBezTo>
                  <a:cubicBezTo>
                    <a:pt x="4983" y="1644"/>
                    <a:pt x="4985" y="1646"/>
                    <a:pt x="4986" y="1648"/>
                  </a:cubicBezTo>
                  <a:cubicBezTo>
                    <a:pt x="4991" y="1648"/>
                    <a:pt x="4996" y="1649"/>
                    <a:pt x="4999" y="1649"/>
                  </a:cubicBezTo>
                  <a:cubicBezTo>
                    <a:pt x="5067" y="1740"/>
                    <a:pt x="5035" y="1847"/>
                    <a:pt x="5034" y="1961"/>
                  </a:cubicBezTo>
                  <a:cubicBezTo>
                    <a:pt x="5111" y="1934"/>
                    <a:pt x="5170" y="1914"/>
                    <a:pt x="5241" y="1889"/>
                  </a:cubicBezTo>
                  <a:cubicBezTo>
                    <a:pt x="5220" y="1804"/>
                    <a:pt x="5202" y="1738"/>
                    <a:pt x="5186" y="1672"/>
                  </a:cubicBezTo>
                  <a:cubicBezTo>
                    <a:pt x="5190" y="1672"/>
                    <a:pt x="5192" y="1672"/>
                    <a:pt x="5195" y="1673"/>
                  </a:cubicBezTo>
                  <a:lnTo>
                    <a:pt x="5195" y="1662"/>
                  </a:lnTo>
                  <a:cubicBezTo>
                    <a:pt x="5228" y="1646"/>
                    <a:pt x="5264" y="1628"/>
                    <a:pt x="5331" y="1597"/>
                  </a:cubicBezTo>
                  <a:cubicBezTo>
                    <a:pt x="5254" y="1813"/>
                    <a:pt x="5384" y="2019"/>
                    <a:pt x="5217" y="2198"/>
                  </a:cubicBezTo>
                  <a:cubicBezTo>
                    <a:pt x="5185" y="2231"/>
                    <a:pt x="5244" y="2349"/>
                    <a:pt x="5262" y="2428"/>
                  </a:cubicBezTo>
                  <a:cubicBezTo>
                    <a:pt x="5206" y="2475"/>
                    <a:pt x="5107" y="2523"/>
                    <a:pt x="5070" y="2601"/>
                  </a:cubicBezTo>
                  <a:cubicBezTo>
                    <a:pt x="5034" y="2675"/>
                    <a:pt x="5061" y="2782"/>
                    <a:pt x="5098" y="2893"/>
                  </a:cubicBezTo>
                  <a:cubicBezTo>
                    <a:pt x="5169" y="2782"/>
                    <a:pt x="5238" y="2669"/>
                    <a:pt x="5310" y="2552"/>
                  </a:cubicBezTo>
                  <a:cubicBezTo>
                    <a:pt x="5353" y="2658"/>
                    <a:pt x="5366" y="2772"/>
                    <a:pt x="5428" y="2818"/>
                  </a:cubicBezTo>
                  <a:cubicBezTo>
                    <a:pt x="5517" y="2883"/>
                    <a:pt x="5643" y="2898"/>
                    <a:pt x="5780" y="2944"/>
                  </a:cubicBezTo>
                  <a:cubicBezTo>
                    <a:pt x="5790" y="3074"/>
                    <a:pt x="5862" y="3196"/>
                    <a:pt x="6092" y="3216"/>
                  </a:cubicBezTo>
                  <a:cubicBezTo>
                    <a:pt x="6008" y="3147"/>
                    <a:pt x="5947" y="3099"/>
                    <a:pt x="5846" y="3017"/>
                  </a:cubicBezTo>
                  <a:cubicBezTo>
                    <a:pt x="6019" y="3028"/>
                    <a:pt x="6138" y="3034"/>
                    <a:pt x="6294" y="3043"/>
                  </a:cubicBezTo>
                  <a:cubicBezTo>
                    <a:pt x="6234" y="3108"/>
                    <a:pt x="6194" y="3153"/>
                    <a:pt x="6154" y="3196"/>
                  </a:cubicBezTo>
                  <a:cubicBezTo>
                    <a:pt x="6164" y="3211"/>
                    <a:pt x="6174" y="3226"/>
                    <a:pt x="6184" y="3240"/>
                  </a:cubicBezTo>
                  <a:cubicBezTo>
                    <a:pt x="6289" y="3179"/>
                    <a:pt x="6394" y="3117"/>
                    <a:pt x="6505" y="3053"/>
                  </a:cubicBezTo>
                  <a:cubicBezTo>
                    <a:pt x="6494" y="3258"/>
                    <a:pt x="6424" y="3501"/>
                    <a:pt x="6679" y="3616"/>
                  </a:cubicBezTo>
                  <a:cubicBezTo>
                    <a:pt x="6669" y="3702"/>
                    <a:pt x="6629" y="3806"/>
                    <a:pt x="6661" y="3841"/>
                  </a:cubicBezTo>
                  <a:cubicBezTo>
                    <a:pt x="6796" y="3972"/>
                    <a:pt x="6708" y="4064"/>
                    <a:pt x="6640" y="4168"/>
                  </a:cubicBezTo>
                  <a:close/>
                  <a:moveTo>
                    <a:pt x="4876" y="1275"/>
                  </a:moveTo>
                  <a:cubicBezTo>
                    <a:pt x="4892" y="1345"/>
                    <a:pt x="4907" y="1414"/>
                    <a:pt x="4929" y="1507"/>
                  </a:cubicBezTo>
                  <a:cubicBezTo>
                    <a:pt x="5029" y="1288"/>
                    <a:pt x="5023" y="1271"/>
                    <a:pt x="4876" y="1275"/>
                  </a:cubicBezTo>
                  <a:close/>
                  <a:moveTo>
                    <a:pt x="772" y="3857"/>
                  </a:moveTo>
                  <a:cubicBezTo>
                    <a:pt x="751" y="3850"/>
                    <a:pt x="730" y="3843"/>
                    <a:pt x="709" y="3835"/>
                  </a:cubicBezTo>
                  <a:cubicBezTo>
                    <a:pt x="696" y="3872"/>
                    <a:pt x="684" y="3907"/>
                    <a:pt x="673" y="3943"/>
                  </a:cubicBezTo>
                  <a:cubicBezTo>
                    <a:pt x="693" y="3951"/>
                    <a:pt x="710" y="3960"/>
                    <a:pt x="730" y="3967"/>
                  </a:cubicBezTo>
                  <a:cubicBezTo>
                    <a:pt x="743" y="3932"/>
                    <a:pt x="757" y="3895"/>
                    <a:pt x="772" y="3857"/>
                  </a:cubicBezTo>
                  <a:close/>
                  <a:moveTo>
                    <a:pt x="3404" y="1921"/>
                  </a:moveTo>
                  <a:cubicBezTo>
                    <a:pt x="3329" y="1896"/>
                    <a:pt x="3282" y="1880"/>
                    <a:pt x="3225" y="1861"/>
                  </a:cubicBezTo>
                  <a:cubicBezTo>
                    <a:pt x="3252" y="2020"/>
                    <a:pt x="3252" y="2020"/>
                    <a:pt x="3404" y="1921"/>
                  </a:cubicBezTo>
                  <a:close/>
                  <a:moveTo>
                    <a:pt x="3310" y="5235"/>
                  </a:moveTo>
                  <a:cubicBezTo>
                    <a:pt x="3413" y="5118"/>
                    <a:pt x="3410" y="5057"/>
                    <a:pt x="3310" y="4982"/>
                  </a:cubicBezTo>
                  <a:close/>
                  <a:moveTo>
                    <a:pt x="3459" y="5401"/>
                  </a:moveTo>
                  <a:cubicBezTo>
                    <a:pt x="3428" y="5290"/>
                    <a:pt x="3357" y="5325"/>
                    <a:pt x="3275" y="5360"/>
                  </a:cubicBezTo>
                  <a:cubicBezTo>
                    <a:pt x="3300" y="5380"/>
                    <a:pt x="3329" y="5392"/>
                    <a:pt x="3334" y="5408"/>
                  </a:cubicBezTo>
                  <a:cubicBezTo>
                    <a:pt x="3350" y="5462"/>
                    <a:pt x="3357" y="5518"/>
                    <a:pt x="3368" y="5576"/>
                  </a:cubicBezTo>
                  <a:cubicBezTo>
                    <a:pt x="3507" y="5569"/>
                    <a:pt x="3481" y="5481"/>
                    <a:pt x="3459" y="5401"/>
                  </a:cubicBezTo>
                  <a:close/>
                  <a:moveTo>
                    <a:pt x="5301" y="4993"/>
                  </a:moveTo>
                  <a:cubicBezTo>
                    <a:pt x="5300" y="4982"/>
                    <a:pt x="5299" y="4972"/>
                    <a:pt x="5296" y="4961"/>
                  </a:cubicBezTo>
                  <a:cubicBezTo>
                    <a:pt x="5231" y="4944"/>
                    <a:pt x="5167" y="4924"/>
                    <a:pt x="5093" y="4903"/>
                  </a:cubicBezTo>
                  <a:cubicBezTo>
                    <a:pt x="5088" y="4949"/>
                    <a:pt x="5085" y="4980"/>
                    <a:pt x="5079" y="5040"/>
                  </a:cubicBezTo>
                  <a:cubicBezTo>
                    <a:pt x="5165" y="5022"/>
                    <a:pt x="5233" y="5007"/>
                    <a:pt x="5301" y="4993"/>
                  </a:cubicBezTo>
                  <a:close/>
                  <a:moveTo>
                    <a:pt x="6071" y="3305"/>
                  </a:moveTo>
                  <a:cubicBezTo>
                    <a:pt x="6013" y="3360"/>
                    <a:pt x="5970" y="3401"/>
                    <a:pt x="5918" y="3448"/>
                  </a:cubicBezTo>
                  <a:cubicBezTo>
                    <a:pt x="6044" y="3470"/>
                    <a:pt x="6044" y="3470"/>
                    <a:pt x="6071" y="3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6"/>
            <p:cNvSpPr/>
            <p:nvPr/>
          </p:nvSpPr>
          <p:spPr>
            <a:xfrm>
              <a:off x="1282557" y="5976379"/>
              <a:ext cx="11846" cy="12565"/>
            </a:xfrm>
            <a:custGeom>
              <a:rect b="b" l="l" r="r" t="t"/>
              <a:pathLst>
                <a:path extrusionOk="0" h="297" w="280">
                  <a:moveTo>
                    <a:pt x="106" y="297"/>
                  </a:moveTo>
                  <a:cubicBezTo>
                    <a:pt x="146" y="278"/>
                    <a:pt x="187" y="258"/>
                    <a:pt x="280" y="215"/>
                  </a:cubicBezTo>
                  <a:cubicBezTo>
                    <a:pt x="125" y="189"/>
                    <a:pt x="249" y="0"/>
                    <a:pt x="79" y="17"/>
                  </a:cubicBezTo>
                  <a:cubicBezTo>
                    <a:pt x="53" y="55"/>
                    <a:pt x="27" y="96"/>
                    <a:pt x="1" y="136"/>
                  </a:cubicBezTo>
                  <a:cubicBezTo>
                    <a:pt x="32" y="188"/>
                    <a:pt x="67" y="238"/>
                    <a:pt x="106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6"/>
            <p:cNvSpPr/>
            <p:nvPr/>
          </p:nvSpPr>
          <p:spPr>
            <a:xfrm>
              <a:off x="1285646" y="5976845"/>
              <a:ext cx="296" cy="296"/>
            </a:xfrm>
            <a:custGeom>
              <a:rect b="b" l="l" r="r" t="t"/>
              <a:pathLst>
                <a:path extrusionOk="0" h="7" w="7">
                  <a:moveTo>
                    <a:pt x="5" y="6"/>
                  </a:moveTo>
                  <a:cubicBezTo>
                    <a:pt x="6" y="5"/>
                    <a:pt x="7" y="3"/>
                    <a:pt x="7" y="0"/>
                  </a:cubicBezTo>
                  <a:cubicBezTo>
                    <a:pt x="6" y="0"/>
                    <a:pt x="5" y="2"/>
                    <a:pt x="3" y="2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6"/>
                    <a:pt x="4" y="7"/>
                    <a:pt x="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6"/>
            <p:cNvSpPr/>
            <p:nvPr/>
          </p:nvSpPr>
          <p:spPr>
            <a:xfrm>
              <a:off x="1085272" y="6149168"/>
              <a:ext cx="8377" cy="7996"/>
            </a:xfrm>
            <a:custGeom>
              <a:rect b="b" l="l" r="r" t="t"/>
              <a:pathLst>
                <a:path extrusionOk="0" h="189" w="198">
                  <a:moveTo>
                    <a:pt x="1" y="189"/>
                  </a:moveTo>
                  <a:cubicBezTo>
                    <a:pt x="89" y="155"/>
                    <a:pt x="145" y="134"/>
                    <a:pt x="198" y="113"/>
                  </a:cubicBezTo>
                  <a:cubicBezTo>
                    <a:pt x="156" y="81"/>
                    <a:pt x="113" y="48"/>
                    <a:pt x="52" y="0"/>
                  </a:cubicBezTo>
                  <a:cubicBezTo>
                    <a:pt x="35" y="66"/>
                    <a:pt x="23" y="111"/>
                    <a:pt x="1" y="1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6"/>
            <p:cNvSpPr/>
            <p:nvPr/>
          </p:nvSpPr>
          <p:spPr>
            <a:xfrm>
              <a:off x="1244099" y="6301522"/>
              <a:ext cx="6600" cy="4315"/>
            </a:xfrm>
            <a:custGeom>
              <a:rect b="b" l="l" r="r" t="t"/>
              <a:pathLst>
                <a:path extrusionOk="0" h="102" w="156">
                  <a:moveTo>
                    <a:pt x="1" y="58"/>
                  </a:moveTo>
                  <a:cubicBezTo>
                    <a:pt x="17" y="73"/>
                    <a:pt x="32" y="100"/>
                    <a:pt x="49" y="100"/>
                  </a:cubicBezTo>
                  <a:cubicBezTo>
                    <a:pt x="74" y="101"/>
                    <a:pt x="100" y="85"/>
                    <a:pt x="155" y="64"/>
                  </a:cubicBezTo>
                  <a:cubicBezTo>
                    <a:pt x="106" y="31"/>
                    <a:pt x="82" y="0"/>
                    <a:pt x="63" y="2"/>
                  </a:cubicBezTo>
                  <a:cubicBezTo>
                    <a:pt x="40" y="6"/>
                    <a:pt x="20" y="38"/>
                    <a:pt x="1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434;p47"/>
          <p:cNvGrpSpPr/>
          <p:nvPr/>
        </p:nvGrpSpPr>
        <p:grpSpPr>
          <a:xfrm>
            <a:off x="3881269" y="932165"/>
            <a:ext cx="1381764" cy="1383602"/>
            <a:chOff x="2013398" y="4079384"/>
            <a:chExt cx="645232" cy="646120"/>
          </a:xfrm>
        </p:grpSpPr>
        <p:sp>
          <p:nvSpPr>
            <p:cNvPr id="1435" name="Google Shape;1435;p47"/>
            <p:cNvSpPr/>
            <p:nvPr/>
          </p:nvSpPr>
          <p:spPr>
            <a:xfrm>
              <a:off x="2257476" y="4098635"/>
              <a:ext cx="423" cy="423"/>
            </a:xfrm>
            <a:custGeom>
              <a:rect b="b" l="l" r="r" t="t"/>
              <a:pathLst>
                <a:path extrusionOk="0" h="10" w="10">
                  <a:moveTo>
                    <a:pt x="1" y="1"/>
                  </a:moveTo>
                  <a:cubicBezTo>
                    <a:pt x="3" y="3"/>
                    <a:pt x="4" y="4"/>
                    <a:pt x="5" y="7"/>
                  </a:cubicBezTo>
                  <a:cubicBezTo>
                    <a:pt x="6" y="8"/>
                    <a:pt x="7" y="8"/>
                    <a:pt x="9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2020463" y="4079384"/>
              <a:ext cx="638166" cy="646120"/>
            </a:xfrm>
            <a:custGeom>
              <a:rect b="b" l="l" r="r" t="t"/>
              <a:pathLst>
                <a:path extrusionOk="0" h="15272" w="15084">
                  <a:moveTo>
                    <a:pt x="14796" y="10482"/>
                  </a:moveTo>
                  <a:cubicBezTo>
                    <a:pt x="14680" y="10477"/>
                    <a:pt x="14578" y="10472"/>
                    <a:pt x="14421" y="10465"/>
                  </a:cubicBezTo>
                  <a:cubicBezTo>
                    <a:pt x="14485" y="10568"/>
                    <a:pt x="14526" y="10628"/>
                    <a:pt x="14577" y="10709"/>
                  </a:cubicBezTo>
                  <a:cubicBezTo>
                    <a:pt x="14500" y="10841"/>
                    <a:pt x="14418" y="10982"/>
                    <a:pt x="14334" y="11125"/>
                  </a:cubicBezTo>
                  <a:lnTo>
                    <a:pt x="14287" y="11110"/>
                  </a:lnTo>
                  <a:cubicBezTo>
                    <a:pt x="14297" y="11038"/>
                    <a:pt x="14307" y="10966"/>
                    <a:pt x="14317" y="10894"/>
                  </a:cubicBezTo>
                  <a:cubicBezTo>
                    <a:pt x="14416" y="10743"/>
                    <a:pt x="14416" y="10743"/>
                    <a:pt x="14281" y="10725"/>
                  </a:cubicBezTo>
                  <a:cubicBezTo>
                    <a:pt x="14286" y="10776"/>
                    <a:pt x="14291" y="10826"/>
                    <a:pt x="14296" y="10877"/>
                  </a:cubicBezTo>
                  <a:cubicBezTo>
                    <a:pt x="14104" y="10977"/>
                    <a:pt x="14032" y="11127"/>
                    <a:pt x="14082" y="11300"/>
                  </a:cubicBezTo>
                  <a:cubicBezTo>
                    <a:pt x="14094" y="11342"/>
                    <a:pt x="14095" y="11398"/>
                    <a:pt x="14076" y="11436"/>
                  </a:cubicBezTo>
                  <a:cubicBezTo>
                    <a:pt x="14025" y="11537"/>
                    <a:pt x="14011" y="11578"/>
                    <a:pt x="14043" y="11704"/>
                  </a:cubicBezTo>
                  <a:cubicBezTo>
                    <a:pt x="13978" y="11695"/>
                    <a:pt x="13921" y="11688"/>
                    <a:pt x="13828" y="11675"/>
                  </a:cubicBezTo>
                  <a:cubicBezTo>
                    <a:pt x="13786" y="11798"/>
                    <a:pt x="13739" y="11934"/>
                    <a:pt x="13691" y="12076"/>
                  </a:cubicBezTo>
                  <a:cubicBezTo>
                    <a:pt x="13644" y="12093"/>
                    <a:pt x="13587" y="12113"/>
                    <a:pt x="13519" y="12138"/>
                  </a:cubicBezTo>
                  <a:cubicBezTo>
                    <a:pt x="13556" y="12195"/>
                    <a:pt x="13588" y="12245"/>
                    <a:pt x="13650" y="12340"/>
                  </a:cubicBezTo>
                  <a:cubicBezTo>
                    <a:pt x="13355" y="12211"/>
                    <a:pt x="13281" y="12455"/>
                    <a:pt x="13125" y="12558"/>
                  </a:cubicBezTo>
                  <a:cubicBezTo>
                    <a:pt x="13156" y="12658"/>
                    <a:pt x="13185" y="12746"/>
                    <a:pt x="13225" y="12876"/>
                  </a:cubicBezTo>
                  <a:cubicBezTo>
                    <a:pt x="13103" y="12907"/>
                    <a:pt x="12989" y="12935"/>
                    <a:pt x="12860" y="12969"/>
                  </a:cubicBezTo>
                  <a:cubicBezTo>
                    <a:pt x="12886" y="13016"/>
                    <a:pt x="12910" y="13059"/>
                    <a:pt x="12937" y="13111"/>
                  </a:cubicBezTo>
                  <a:cubicBezTo>
                    <a:pt x="12854" y="13126"/>
                    <a:pt x="12775" y="13138"/>
                    <a:pt x="12694" y="13152"/>
                  </a:cubicBezTo>
                  <a:cubicBezTo>
                    <a:pt x="12697" y="13149"/>
                    <a:pt x="12699" y="13144"/>
                    <a:pt x="12702" y="13142"/>
                  </a:cubicBezTo>
                  <a:cubicBezTo>
                    <a:pt x="12699" y="13142"/>
                    <a:pt x="12697" y="13141"/>
                    <a:pt x="12694" y="13141"/>
                  </a:cubicBezTo>
                  <a:cubicBezTo>
                    <a:pt x="12710" y="13053"/>
                    <a:pt x="12736" y="12964"/>
                    <a:pt x="12734" y="12877"/>
                  </a:cubicBezTo>
                  <a:cubicBezTo>
                    <a:pt x="12733" y="12832"/>
                    <a:pt x="12671" y="12790"/>
                    <a:pt x="12637" y="12748"/>
                  </a:cubicBezTo>
                  <a:cubicBezTo>
                    <a:pt x="12594" y="12788"/>
                    <a:pt x="12515" y="12830"/>
                    <a:pt x="12517" y="12866"/>
                  </a:cubicBezTo>
                  <a:cubicBezTo>
                    <a:pt x="12525" y="12985"/>
                    <a:pt x="12545" y="13111"/>
                    <a:pt x="12695" y="13142"/>
                  </a:cubicBezTo>
                  <a:cubicBezTo>
                    <a:pt x="12693" y="13147"/>
                    <a:pt x="12693" y="13150"/>
                    <a:pt x="12692" y="13154"/>
                  </a:cubicBezTo>
                  <a:lnTo>
                    <a:pt x="12695" y="13154"/>
                  </a:lnTo>
                  <a:cubicBezTo>
                    <a:pt x="12615" y="13248"/>
                    <a:pt x="12669" y="13472"/>
                    <a:pt x="12431" y="13399"/>
                  </a:cubicBezTo>
                  <a:cubicBezTo>
                    <a:pt x="12437" y="13466"/>
                    <a:pt x="12441" y="13517"/>
                    <a:pt x="12446" y="13569"/>
                  </a:cubicBezTo>
                  <a:cubicBezTo>
                    <a:pt x="12187" y="13648"/>
                    <a:pt x="11932" y="13726"/>
                    <a:pt x="11654" y="13810"/>
                  </a:cubicBezTo>
                  <a:cubicBezTo>
                    <a:pt x="11669" y="13903"/>
                    <a:pt x="11683" y="13990"/>
                    <a:pt x="11703" y="14123"/>
                  </a:cubicBezTo>
                  <a:cubicBezTo>
                    <a:pt x="11525" y="14074"/>
                    <a:pt x="11365" y="14028"/>
                    <a:pt x="11213" y="13985"/>
                  </a:cubicBezTo>
                  <a:cubicBezTo>
                    <a:pt x="11203" y="14181"/>
                    <a:pt x="11148" y="14247"/>
                    <a:pt x="10900" y="14316"/>
                  </a:cubicBezTo>
                  <a:cubicBezTo>
                    <a:pt x="10892" y="14362"/>
                    <a:pt x="10887" y="14415"/>
                    <a:pt x="10874" y="14462"/>
                  </a:cubicBezTo>
                  <a:cubicBezTo>
                    <a:pt x="10859" y="14512"/>
                    <a:pt x="10837" y="14559"/>
                    <a:pt x="10801" y="14649"/>
                  </a:cubicBezTo>
                  <a:cubicBezTo>
                    <a:pt x="10758" y="14554"/>
                    <a:pt x="10729" y="14494"/>
                    <a:pt x="10708" y="14446"/>
                  </a:cubicBezTo>
                  <a:cubicBezTo>
                    <a:pt x="10555" y="14406"/>
                    <a:pt x="10410" y="14372"/>
                    <a:pt x="10279" y="14338"/>
                  </a:cubicBezTo>
                  <a:cubicBezTo>
                    <a:pt x="10255" y="14432"/>
                    <a:pt x="10228" y="14546"/>
                    <a:pt x="10206" y="14629"/>
                  </a:cubicBezTo>
                  <a:cubicBezTo>
                    <a:pt x="10063" y="14603"/>
                    <a:pt x="9933" y="14580"/>
                    <a:pt x="9780" y="14554"/>
                  </a:cubicBezTo>
                  <a:cubicBezTo>
                    <a:pt x="9767" y="14518"/>
                    <a:pt x="9748" y="14460"/>
                    <a:pt x="9702" y="14331"/>
                  </a:cubicBezTo>
                  <a:cubicBezTo>
                    <a:pt x="9650" y="14497"/>
                    <a:pt x="9618" y="14603"/>
                    <a:pt x="9569" y="14758"/>
                  </a:cubicBezTo>
                  <a:cubicBezTo>
                    <a:pt x="9284" y="14978"/>
                    <a:pt x="9177" y="14901"/>
                    <a:pt x="8655" y="14899"/>
                  </a:cubicBezTo>
                  <a:cubicBezTo>
                    <a:pt x="8417" y="14898"/>
                    <a:pt x="8175" y="14931"/>
                    <a:pt x="8008" y="15049"/>
                  </a:cubicBezTo>
                  <a:cubicBezTo>
                    <a:pt x="7931" y="14995"/>
                    <a:pt x="7855" y="14942"/>
                    <a:pt x="7780" y="14889"/>
                  </a:cubicBezTo>
                  <a:cubicBezTo>
                    <a:pt x="7774" y="14818"/>
                    <a:pt x="7769" y="14748"/>
                    <a:pt x="7763" y="14666"/>
                  </a:cubicBezTo>
                  <a:cubicBezTo>
                    <a:pt x="7599" y="14815"/>
                    <a:pt x="7599" y="14815"/>
                    <a:pt x="7631" y="15106"/>
                  </a:cubicBezTo>
                  <a:cubicBezTo>
                    <a:pt x="7419" y="15056"/>
                    <a:pt x="7150" y="15271"/>
                    <a:pt x="6988" y="14884"/>
                  </a:cubicBezTo>
                  <a:cubicBezTo>
                    <a:pt x="6952" y="15000"/>
                    <a:pt x="6931" y="15070"/>
                    <a:pt x="6906" y="15146"/>
                  </a:cubicBezTo>
                  <a:cubicBezTo>
                    <a:pt x="6848" y="15151"/>
                    <a:pt x="6778" y="15155"/>
                    <a:pt x="6696" y="15162"/>
                  </a:cubicBezTo>
                  <a:cubicBezTo>
                    <a:pt x="6670" y="15112"/>
                    <a:pt x="6644" y="15056"/>
                    <a:pt x="6599" y="14964"/>
                  </a:cubicBezTo>
                  <a:cubicBezTo>
                    <a:pt x="6559" y="15049"/>
                    <a:pt x="6533" y="15104"/>
                    <a:pt x="6499" y="15175"/>
                  </a:cubicBezTo>
                  <a:cubicBezTo>
                    <a:pt x="6335" y="15203"/>
                    <a:pt x="6191" y="15193"/>
                    <a:pt x="6150" y="14992"/>
                  </a:cubicBezTo>
                  <a:cubicBezTo>
                    <a:pt x="6077" y="15035"/>
                    <a:pt x="6000" y="15115"/>
                    <a:pt x="5927" y="15113"/>
                  </a:cubicBezTo>
                  <a:cubicBezTo>
                    <a:pt x="5776" y="15106"/>
                    <a:pt x="5643" y="14968"/>
                    <a:pt x="5471" y="15045"/>
                  </a:cubicBezTo>
                  <a:cubicBezTo>
                    <a:pt x="5455" y="15051"/>
                    <a:pt x="5411" y="14992"/>
                    <a:pt x="5378" y="14967"/>
                  </a:cubicBezTo>
                  <a:cubicBezTo>
                    <a:pt x="5312" y="14919"/>
                    <a:pt x="5245" y="14873"/>
                    <a:pt x="5175" y="14823"/>
                  </a:cubicBezTo>
                  <a:cubicBezTo>
                    <a:pt x="5206" y="14738"/>
                    <a:pt x="5264" y="14633"/>
                    <a:pt x="5067" y="14603"/>
                  </a:cubicBezTo>
                  <a:cubicBezTo>
                    <a:pt x="5038" y="14719"/>
                    <a:pt x="5007" y="14838"/>
                    <a:pt x="4974" y="14962"/>
                  </a:cubicBezTo>
                  <a:cubicBezTo>
                    <a:pt x="4790" y="15063"/>
                    <a:pt x="4768" y="14849"/>
                    <a:pt x="4675" y="14783"/>
                  </a:cubicBezTo>
                  <a:cubicBezTo>
                    <a:pt x="4540" y="14801"/>
                    <a:pt x="4446" y="14993"/>
                    <a:pt x="4293" y="14839"/>
                  </a:cubicBezTo>
                  <a:cubicBezTo>
                    <a:pt x="4435" y="14655"/>
                    <a:pt x="4148" y="14682"/>
                    <a:pt x="4129" y="14551"/>
                  </a:cubicBezTo>
                  <a:cubicBezTo>
                    <a:pt x="4112" y="14442"/>
                    <a:pt x="4017" y="14346"/>
                    <a:pt x="3909" y="14266"/>
                  </a:cubicBezTo>
                  <a:cubicBezTo>
                    <a:pt x="3930" y="14380"/>
                    <a:pt x="3950" y="14495"/>
                    <a:pt x="3975" y="14632"/>
                  </a:cubicBezTo>
                  <a:cubicBezTo>
                    <a:pt x="3845" y="14561"/>
                    <a:pt x="3733" y="14500"/>
                    <a:pt x="3606" y="14431"/>
                  </a:cubicBezTo>
                  <a:lnTo>
                    <a:pt x="3606" y="14064"/>
                  </a:lnTo>
                  <a:cubicBezTo>
                    <a:pt x="3520" y="14083"/>
                    <a:pt x="3454" y="14099"/>
                    <a:pt x="3388" y="14114"/>
                  </a:cubicBezTo>
                  <a:cubicBezTo>
                    <a:pt x="3371" y="14259"/>
                    <a:pt x="3519" y="14414"/>
                    <a:pt x="3345" y="14529"/>
                  </a:cubicBezTo>
                  <a:cubicBezTo>
                    <a:pt x="3111" y="14278"/>
                    <a:pt x="3111" y="14278"/>
                    <a:pt x="3124" y="14054"/>
                  </a:cubicBezTo>
                  <a:cubicBezTo>
                    <a:pt x="2994" y="14004"/>
                    <a:pt x="2869" y="13955"/>
                    <a:pt x="2738" y="13904"/>
                  </a:cubicBezTo>
                  <a:cubicBezTo>
                    <a:pt x="2726" y="13952"/>
                    <a:pt x="2716" y="14000"/>
                    <a:pt x="2704" y="14055"/>
                  </a:cubicBezTo>
                  <a:cubicBezTo>
                    <a:pt x="2569" y="14031"/>
                    <a:pt x="2577" y="13921"/>
                    <a:pt x="2538" y="13826"/>
                  </a:cubicBezTo>
                  <a:cubicBezTo>
                    <a:pt x="2499" y="13737"/>
                    <a:pt x="2331" y="13609"/>
                    <a:pt x="2301" y="13629"/>
                  </a:cubicBezTo>
                  <a:cubicBezTo>
                    <a:pt x="2143" y="13729"/>
                    <a:pt x="2169" y="13550"/>
                    <a:pt x="2111" y="13515"/>
                  </a:cubicBezTo>
                  <a:cubicBezTo>
                    <a:pt x="2022" y="13461"/>
                    <a:pt x="1957" y="13363"/>
                    <a:pt x="1842" y="13239"/>
                  </a:cubicBezTo>
                  <a:cubicBezTo>
                    <a:pt x="1836" y="13194"/>
                    <a:pt x="1822" y="13080"/>
                    <a:pt x="1808" y="12965"/>
                  </a:cubicBezTo>
                  <a:cubicBezTo>
                    <a:pt x="1697" y="12888"/>
                    <a:pt x="1648" y="12963"/>
                    <a:pt x="1580" y="13085"/>
                  </a:cubicBezTo>
                  <a:cubicBezTo>
                    <a:pt x="1545" y="12963"/>
                    <a:pt x="1519" y="12871"/>
                    <a:pt x="1487" y="12764"/>
                  </a:cubicBezTo>
                  <a:cubicBezTo>
                    <a:pt x="1426" y="12784"/>
                    <a:pt x="1360" y="12806"/>
                    <a:pt x="1293" y="12827"/>
                  </a:cubicBezTo>
                  <a:cubicBezTo>
                    <a:pt x="1280" y="12800"/>
                    <a:pt x="1261" y="12769"/>
                    <a:pt x="1266" y="12764"/>
                  </a:cubicBezTo>
                  <a:cubicBezTo>
                    <a:pt x="1379" y="12653"/>
                    <a:pt x="1379" y="12554"/>
                    <a:pt x="1217" y="12453"/>
                  </a:cubicBezTo>
                  <a:cubicBezTo>
                    <a:pt x="1154" y="12496"/>
                    <a:pt x="1082" y="12544"/>
                    <a:pt x="998" y="12601"/>
                  </a:cubicBezTo>
                  <a:cubicBezTo>
                    <a:pt x="982" y="12491"/>
                    <a:pt x="1040" y="12359"/>
                    <a:pt x="860" y="12343"/>
                  </a:cubicBezTo>
                  <a:cubicBezTo>
                    <a:pt x="806" y="12338"/>
                    <a:pt x="754" y="12232"/>
                    <a:pt x="716" y="12163"/>
                  </a:cubicBezTo>
                  <a:cubicBezTo>
                    <a:pt x="705" y="12143"/>
                    <a:pt x="748" y="12093"/>
                    <a:pt x="767" y="12055"/>
                  </a:cubicBezTo>
                  <a:cubicBezTo>
                    <a:pt x="707" y="12045"/>
                    <a:pt x="657" y="12041"/>
                    <a:pt x="607" y="12029"/>
                  </a:cubicBezTo>
                  <a:cubicBezTo>
                    <a:pt x="591" y="12024"/>
                    <a:pt x="582" y="11996"/>
                    <a:pt x="560" y="11965"/>
                  </a:cubicBezTo>
                  <a:cubicBezTo>
                    <a:pt x="587" y="11941"/>
                    <a:pt x="617" y="11918"/>
                    <a:pt x="659" y="11883"/>
                  </a:cubicBezTo>
                  <a:cubicBezTo>
                    <a:pt x="597" y="11833"/>
                    <a:pt x="533" y="11778"/>
                    <a:pt x="462" y="11722"/>
                  </a:cubicBezTo>
                  <a:cubicBezTo>
                    <a:pt x="534" y="11621"/>
                    <a:pt x="602" y="11524"/>
                    <a:pt x="684" y="11409"/>
                  </a:cubicBezTo>
                  <a:cubicBezTo>
                    <a:pt x="419" y="11372"/>
                    <a:pt x="566" y="11007"/>
                    <a:pt x="295" y="10924"/>
                  </a:cubicBezTo>
                  <a:cubicBezTo>
                    <a:pt x="308" y="11014"/>
                    <a:pt x="315" y="11069"/>
                    <a:pt x="323" y="11127"/>
                  </a:cubicBezTo>
                  <a:cubicBezTo>
                    <a:pt x="61" y="11103"/>
                    <a:pt x="0" y="11004"/>
                    <a:pt x="17" y="10622"/>
                  </a:cubicBezTo>
                  <a:cubicBezTo>
                    <a:pt x="158" y="10705"/>
                    <a:pt x="174" y="10944"/>
                    <a:pt x="403" y="10894"/>
                  </a:cubicBezTo>
                  <a:cubicBezTo>
                    <a:pt x="518" y="10712"/>
                    <a:pt x="601" y="10522"/>
                    <a:pt x="462" y="10294"/>
                  </a:cubicBezTo>
                  <a:cubicBezTo>
                    <a:pt x="417" y="10217"/>
                    <a:pt x="389" y="10117"/>
                    <a:pt x="389" y="10028"/>
                  </a:cubicBezTo>
                  <a:cubicBezTo>
                    <a:pt x="387" y="9582"/>
                    <a:pt x="389" y="9137"/>
                    <a:pt x="407" y="8691"/>
                  </a:cubicBezTo>
                  <a:cubicBezTo>
                    <a:pt x="414" y="8507"/>
                    <a:pt x="462" y="8323"/>
                    <a:pt x="491" y="8138"/>
                  </a:cubicBezTo>
                  <a:cubicBezTo>
                    <a:pt x="508" y="8034"/>
                    <a:pt x="522" y="7930"/>
                    <a:pt x="538" y="7825"/>
                  </a:cubicBezTo>
                  <a:cubicBezTo>
                    <a:pt x="477" y="7802"/>
                    <a:pt x="419" y="7778"/>
                    <a:pt x="341" y="7747"/>
                  </a:cubicBezTo>
                  <a:cubicBezTo>
                    <a:pt x="301" y="7861"/>
                    <a:pt x="263" y="7971"/>
                    <a:pt x="211" y="8117"/>
                  </a:cubicBezTo>
                  <a:cubicBezTo>
                    <a:pt x="162" y="7794"/>
                    <a:pt x="162" y="7794"/>
                    <a:pt x="287" y="7496"/>
                  </a:cubicBezTo>
                  <a:cubicBezTo>
                    <a:pt x="233" y="7457"/>
                    <a:pt x="176" y="7415"/>
                    <a:pt x="85" y="7349"/>
                  </a:cubicBezTo>
                  <a:cubicBezTo>
                    <a:pt x="186" y="7324"/>
                    <a:pt x="256" y="7305"/>
                    <a:pt x="389" y="7273"/>
                  </a:cubicBezTo>
                  <a:cubicBezTo>
                    <a:pt x="240" y="7236"/>
                    <a:pt x="154" y="7215"/>
                    <a:pt x="68" y="7193"/>
                  </a:cubicBezTo>
                  <a:cubicBezTo>
                    <a:pt x="66" y="7177"/>
                    <a:pt x="66" y="7160"/>
                    <a:pt x="65" y="7144"/>
                  </a:cubicBezTo>
                  <a:cubicBezTo>
                    <a:pt x="142" y="7130"/>
                    <a:pt x="219" y="7115"/>
                    <a:pt x="326" y="7094"/>
                  </a:cubicBezTo>
                  <a:cubicBezTo>
                    <a:pt x="247" y="7048"/>
                    <a:pt x="189" y="7013"/>
                    <a:pt x="137" y="6982"/>
                  </a:cubicBezTo>
                  <a:cubicBezTo>
                    <a:pt x="180" y="6865"/>
                    <a:pt x="227" y="6758"/>
                    <a:pt x="257" y="6648"/>
                  </a:cubicBezTo>
                  <a:cubicBezTo>
                    <a:pt x="278" y="6570"/>
                    <a:pt x="262" y="6480"/>
                    <a:pt x="292" y="6407"/>
                  </a:cubicBezTo>
                  <a:cubicBezTo>
                    <a:pt x="306" y="6371"/>
                    <a:pt x="420" y="6331"/>
                    <a:pt x="429" y="6342"/>
                  </a:cubicBezTo>
                  <a:cubicBezTo>
                    <a:pt x="481" y="6409"/>
                    <a:pt x="517" y="6491"/>
                    <a:pt x="565" y="6579"/>
                  </a:cubicBezTo>
                  <a:cubicBezTo>
                    <a:pt x="756" y="6427"/>
                    <a:pt x="690" y="6237"/>
                    <a:pt x="601" y="6044"/>
                  </a:cubicBezTo>
                  <a:cubicBezTo>
                    <a:pt x="652" y="6007"/>
                    <a:pt x="702" y="5972"/>
                    <a:pt x="768" y="5924"/>
                  </a:cubicBezTo>
                  <a:cubicBezTo>
                    <a:pt x="700" y="5877"/>
                    <a:pt x="641" y="5838"/>
                    <a:pt x="575" y="5794"/>
                  </a:cubicBezTo>
                  <a:cubicBezTo>
                    <a:pt x="592" y="5698"/>
                    <a:pt x="613" y="5591"/>
                    <a:pt x="634" y="5486"/>
                  </a:cubicBezTo>
                  <a:cubicBezTo>
                    <a:pt x="738" y="5492"/>
                    <a:pt x="851" y="5501"/>
                    <a:pt x="965" y="5508"/>
                  </a:cubicBezTo>
                  <a:cubicBezTo>
                    <a:pt x="959" y="5407"/>
                    <a:pt x="954" y="5335"/>
                    <a:pt x="949" y="5256"/>
                  </a:cubicBezTo>
                  <a:cubicBezTo>
                    <a:pt x="918" y="5262"/>
                    <a:pt x="882" y="5258"/>
                    <a:pt x="863" y="5274"/>
                  </a:cubicBezTo>
                  <a:cubicBezTo>
                    <a:pt x="818" y="5314"/>
                    <a:pt x="780" y="5364"/>
                    <a:pt x="696" y="5459"/>
                  </a:cubicBezTo>
                  <a:cubicBezTo>
                    <a:pt x="691" y="5267"/>
                    <a:pt x="665" y="5174"/>
                    <a:pt x="743" y="5043"/>
                  </a:cubicBezTo>
                  <a:cubicBezTo>
                    <a:pt x="986" y="4637"/>
                    <a:pt x="1204" y="4214"/>
                    <a:pt x="1374" y="3770"/>
                  </a:cubicBezTo>
                  <a:cubicBezTo>
                    <a:pt x="1423" y="3645"/>
                    <a:pt x="1585" y="3636"/>
                    <a:pt x="1616" y="3473"/>
                  </a:cubicBezTo>
                  <a:cubicBezTo>
                    <a:pt x="1639" y="3351"/>
                    <a:pt x="1775" y="3251"/>
                    <a:pt x="1886" y="3106"/>
                  </a:cubicBezTo>
                  <a:lnTo>
                    <a:pt x="2041" y="3106"/>
                  </a:lnTo>
                  <a:cubicBezTo>
                    <a:pt x="2061" y="2995"/>
                    <a:pt x="2077" y="2876"/>
                    <a:pt x="2111" y="2766"/>
                  </a:cubicBezTo>
                  <a:cubicBezTo>
                    <a:pt x="2119" y="2739"/>
                    <a:pt x="2185" y="2729"/>
                    <a:pt x="2231" y="2713"/>
                  </a:cubicBezTo>
                  <a:cubicBezTo>
                    <a:pt x="2236" y="2714"/>
                    <a:pt x="2242" y="2715"/>
                    <a:pt x="2247" y="2715"/>
                  </a:cubicBezTo>
                  <a:cubicBezTo>
                    <a:pt x="2316" y="2751"/>
                    <a:pt x="2383" y="2789"/>
                    <a:pt x="2451" y="2827"/>
                  </a:cubicBezTo>
                  <a:cubicBezTo>
                    <a:pt x="2459" y="2804"/>
                    <a:pt x="2466" y="2782"/>
                    <a:pt x="2473" y="2759"/>
                  </a:cubicBezTo>
                  <a:cubicBezTo>
                    <a:pt x="2398" y="2745"/>
                    <a:pt x="2322" y="2729"/>
                    <a:pt x="2247" y="2715"/>
                  </a:cubicBezTo>
                  <a:cubicBezTo>
                    <a:pt x="2244" y="2714"/>
                    <a:pt x="2241" y="2710"/>
                    <a:pt x="2237" y="2709"/>
                  </a:cubicBezTo>
                  <a:cubicBezTo>
                    <a:pt x="2236" y="2710"/>
                    <a:pt x="2233" y="2710"/>
                    <a:pt x="2231" y="2713"/>
                  </a:cubicBezTo>
                  <a:lnTo>
                    <a:pt x="2228" y="2713"/>
                  </a:lnTo>
                  <a:cubicBezTo>
                    <a:pt x="2216" y="2656"/>
                    <a:pt x="2201" y="2599"/>
                    <a:pt x="2181" y="2517"/>
                  </a:cubicBezTo>
                  <a:cubicBezTo>
                    <a:pt x="2322" y="2552"/>
                    <a:pt x="2450" y="2583"/>
                    <a:pt x="2577" y="2615"/>
                  </a:cubicBezTo>
                  <a:cubicBezTo>
                    <a:pt x="2584" y="2598"/>
                    <a:pt x="2592" y="2582"/>
                    <a:pt x="2598" y="2565"/>
                  </a:cubicBezTo>
                  <a:cubicBezTo>
                    <a:pt x="2517" y="2513"/>
                    <a:pt x="2435" y="2460"/>
                    <a:pt x="2322" y="2390"/>
                  </a:cubicBezTo>
                  <a:cubicBezTo>
                    <a:pt x="2445" y="2358"/>
                    <a:pt x="2540" y="2355"/>
                    <a:pt x="2611" y="2209"/>
                  </a:cubicBezTo>
                  <a:cubicBezTo>
                    <a:pt x="2695" y="2031"/>
                    <a:pt x="2935" y="1931"/>
                    <a:pt x="3097" y="1786"/>
                  </a:cubicBezTo>
                  <a:cubicBezTo>
                    <a:pt x="3189" y="1705"/>
                    <a:pt x="3253" y="1595"/>
                    <a:pt x="3387" y="1574"/>
                  </a:cubicBezTo>
                  <a:cubicBezTo>
                    <a:pt x="3387" y="1574"/>
                    <a:pt x="3387" y="1575"/>
                    <a:pt x="3388" y="1575"/>
                  </a:cubicBezTo>
                  <a:lnTo>
                    <a:pt x="3392" y="1583"/>
                  </a:lnTo>
                  <a:cubicBezTo>
                    <a:pt x="3346" y="1851"/>
                    <a:pt x="3369" y="1893"/>
                    <a:pt x="3572" y="1926"/>
                  </a:cubicBezTo>
                  <a:cubicBezTo>
                    <a:pt x="3513" y="1812"/>
                    <a:pt x="3452" y="1698"/>
                    <a:pt x="3392" y="1583"/>
                  </a:cubicBezTo>
                  <a:cubicBezTo>
                    <a:pt x="3393" y="1579"/>
                    <a:pt x="3393" y="1575"/>
                    <a:pt x="3393" y="1572"/>
                  </a:cubicBezTo>
                  <a:cubicBezTo>
                    <a:pt x="3390" y="1572"/>
                    <a:pt x="3389" y="1573"/>
                    <a:pt x="3387" y="1574"/>
                  </a:cubicBezTo>
                  <a:cubicBezTo>
                    <a:pt x="3373" y="1552"/>
                    <a:pt x="3350" y="1512"/>
                    <a:pt x="3351" y="1512"/>
                  </a:cubicBezTo>
                  <a:cubicBezTo>
                    <a:pt x="3609" y="1350"/>
                    <a:pt x="3867" y="1188"/>
                    <a:pt x="4128" y="1028"/>
                  </a:cubicBezTo>
                  <a:cubicBezTo>
                    <a:pt x="4181" y="995"/>
                    <a:pt x="4234" y="954"/>
                    <a:pt x="4294" y="939"/>
                  </a:cubicBezTo>
                  <a:cubicBezTo>
                    <a:pt x="4389" y="915"/>
                    <a:pt x="4447" y="978"/>
                    <a:pt x="4418" y="1062"/>
                  </a:cubicBezTo>
                  <a:cubicBezTo>
                    <a:pt x="4369" y="1204"/>
                    <a:pt x="4294" y="1335"/>
                    <a:pt x="4222" y="1489"/>
                  </a:cubicBezTo>
                  <a:lnTo>
                    <a:pt x="4432" y="1489"/>
                  </a:lnTo>
                  <a:cubicBezTo>
                    <a:pt x="4446" y="1400"/>
                    <a:pt x="4434" y="1298"/>
                    <a:pt x="4479" y="1249"/>
                  </a:cubicBezTo>
                  <a:cubicBezTo>
                    <a:pt x="4556" y="1162"/>
                    <a:pt x="4556" y="1108"/>
                    <a:pt x="4518" y="1001"/>
                  </a:cubicBezTo>
                  <a:cubicBezTo>
                    <a:pt x="4458" y="825"/>
                    <a:pt x="4671" y="608"/>
                    <a:pt x="4851" y="679"/>
                  </a:cubicBezTo>
                  <a:cubicBezTo>
                    <a:pt x="4945" y="717"/>
                    <a:pt x="4957" y="687"/>
                    <a:pt x="5012" y="647"/>
                  </a:cubicBezTo>
                  <a:cubicBezTo>
                    <a:pt x="5154" y="547"/>
                    <a:pt x="5341" y="530"/>
                    <a:pt x="5476" y="405"/>
                  </a:cubicBezTo>
                  <a:cubicBezTo>
                    <a:pt x="5488" y="391"/>
                    <a:pt x="5560" y="441"/>
                    <a:pt x="5606" y="464"/>
                  </a:cubicBezTo>
                  <a:cubicBezTo>
                    <a:pt x="5660" y="545"/>
                    <a:pt x="5715" y="627"/>
                    <a:pt x="5769" y="708"/>
                  </a:cubicBezTo>
                  <a:cubicBezTo>
                    <a:pt x="5797" y="463"/>
                    <a:pt x="6076" y="455"/>
                    <a:pt x="6137" y="250"/>
                  </a:cubicBezTo>
                  <a:cubicBezTo>
                    <a:pt x="6285" y="256"/>
                    <a:pt x="6451" y="295"/>
                    <a:pt x="6572" y="155"/>
                  </a:cubicBezTo>
                  <a:cubicBezTo>
                    <a:pt x="6739" y="337"/>
                    <a:pt x="6896" y="136"/>
                    <a:pt x="7060" y="139"/>
                  </a:cubicBezTo>
                  <a:cubicBezTo>
                    <a:pt x="7391" y="145"/>
                    <a:pt x="7718" y="76"/>
                    <a:pt x="8057" y="110"/>
                  </a:cubicBezTo>
                  <a:cubicBezTo>
                    <a:pt x="8256" y="130"/>
                    <a:pt x="8457" y="114"/>
                    <a:pt x="8650" y="192"/>
                  </a:cubicBezTo>
                  <a:cubicBezTo>
                    <a:pt x="8687" y="208"/>
                    <a:pt x="8743" y="230"/>
                    <a:pt x="8770" y="214"/>
                  </a:cubicBezTo>
                  <a:cubicBezTo>
                    <a:pt x="9130" y="0"/>
                    <a:pt x="9431" y="303"/>
                    <a:pt x="9761" y="323"/>
                  </a:cubicBezTo>
                  <a:cubicBezTo>
                    <a:pt x="9871" y="332"/>
                    <a:pt x="9962" y="416"/>
                    <a:pt x="10097" y="359"/>
                  </a:cubicBezTo>
                  <a:cubicBezTo>
                    <a:pt x="10173" y="327"/>
                    <a:pt x="10323" y="366"/>
                    <a:pt x="10391" y="428"/>
                  </a:cubicBezTo>
                  <a:cubicBezTo>
                    <a:pt x="10650" y="665"/>
                    <a:pt x="10985" y="665"/>
                    <a:pt x="11291" y="754"/>
                  </a:cubicBezTo>
                  <a:cubicBezTo>
                    <a:pt x="11447" y="797"/>
                    <a:pt x="11591" y="834"/>
                    <a:pt x="11679" y="999"/>
                  </a:cubicBezTo>
                  <a:cubicBezTo>
                    <a:pt x="11718" y="1069"/>
                    <a:pt x="11826" y="1113"/>
                    <a:pt x="11914" y="1145"/>
                  </a:cubicBezTo>
                  <a:cubicBezTo>
                    <a:pt x="12221" y="1264"/>
                    <a:pt x="12479" y="1434"/>
                    <a:pt x="12737" y="1651"/>
                  </a:cubicBezTo>
                  <a:cubicBezTo>
                    <a:pt x="12979" y="1855"/>
                    <a:pt x="13141" y="2119"/>
                    <a:pt x="13390" y="2298"/>
                  </a:cubicBezTo>
                  <a:cubicBezTo>
                    <a:pt x="13354" y="2360"/>
                    <a:pt x="13328" y="2403"/>
                    <a:pt x="13303" y="2445"/>
                  </a:cubicBezTo>
                  <a:cubicBezTo>
                    <a:pt x="13318" y="2464"/>
                    <a:pt x="13329" y="2490"/>
                    <a:pt x="13342" y="2491"/>
                  </a:cubicBezTo>
                  <a:cubicBezTo>
                    <a:pt x="13552" y="2509"/>
                    <a:pt x="13610" y="2719"/>
                    <a:pt x="13757" y="2817"/>
                  </a:cubicBezTo>
                  <a:cubicBezTo>
                    <a:pt x="13771" y="2825"/>
                    <a:pt x="13776" y="2877"/>
                    <a:pt x="13764" y="2890"/>
                  </a:cubicBezTo>
                  <a:cubicBezTo>
                    <a:pt x="13683" y="2968"/>
                    <a:pt x="13733" y="3031"/>
                    <a:pt x="13791" y="3078"/>
                  </a:cubicBezTo>
                  <a:cubicBezTo>
                    <a:pt x="13964" y="3216"/>
                    <a:pt x="14048" y="3427"/>
                    <a:pt x="14207" y="3575"/>
                  </a:cubicBezTo>
                  <a:cubicBezTo>
                    <a:pt x="14296" y="3659"/>
                    <a:pt x="14303" y="3708"/>
                    <a:pt x="14333" y="3992"/>
                  </a:cubicBezTo>
                  <a:cubicBezTo>
                    <a:pt x="14335" y="4012"/>
                    <a:pt x="14335" y="4042"/>
                    <a:pt x="14348" y="4049"/>
                  </a:cubicBezTo>
                  <a:cubicBezTo>
                    <a:pt x="14560" y="4178"/>
                    <a:pt x="14452" y="4364"/>
                    <a:pt x="14441" y="4534"/>
                  </a:cubicBezTo>
                  <a:cubicBezTo>
                    <a:pt x="14435" y="4610"/>
                    <a:pt x="14444" y="4693"/>
                    <a:pt x="14471" y="4763"/>
                  </a:cubicBezTo>
                  <a:cubicBezTo>
                    <a:pt x="14486" y="4804"/>
                    <a:pt x="14571" y="4817"/>
                    <a:pt x="14591" y="4857"/>
                  </a:cubicBezTo>
                  <a:cubicBezTo>
                    <a:pt x="14718" y="5110"/>
                    <a:pt x="14834" y="5366"/>
                    <a:pt x="14953" y="5621"/>
                  </a:cubicBezTo>
                  <a:cubicBezTo>
                    <a:pt x="14871" y="5684"/>
                    <a:pt x="14756" y="5731"/>
                    <a:pt x="14740" y="5803"/>
                  </a:cubicBezTo>
                  <a:cubicBezTo>
                    <a:pt x="14727" y="5857"/>
                    <a:pt x="14836" y="5940"/>
                    <a:pt x="14907" y="6031"/>
                  </a:cubicBezTo>
                  <a:cubicBezTo>
                    <a:pt x="14870" y="6059"/>
                    <a:pt x="14817" y="6099"/>
                    <a:pt x="14750" y="6149"/>
                  </a:cubicBezTo>
                  <a:cubicBezTo>
                    <a:pt x="14763" y="6193"/>
                    <a:pt x="14768" y="6248"/>
                    <a:pt x="14796" y="6287"/>
                  </a:cubicBezTo>
                  <a:cubicBezTo>
                    <a:pt x="14882" y="6414"/>
                    <a:pt x="14986" y="6528"/>
                    <a:pt x="14869" y="6696"/>
                  </a:cubicBezTo>
                  <a:cubicBezTo>
                    <a:pt x="14849" y="6724"/>
                    <a:pt x="14906" y="6804"/>
                    <a:pt x="14937" y="6886"/>
                  </a:cubicBezTo>
                  <a:cubicBezTo>
                    <a:pt x="14873" y="6906"/>
                    <a:pt x="14807" y="6927"/>
                    <a:pt x="14715" y="6956"/>
                  </a:cubicBezTo>
                  <a:cubicBezTo>
                    <a:pt x="14721" y="7068"/>
                    <a:pt x="14728" y="7185"/>
                    <a:pt x="14735" y="7329"/>
                  </a:cubicBezTo>
                  <a:cubicBezTo>
                    <a:pt x="14825" y="7298"/>
                    <a:pt x="14890" y="7276"/>
                    <a:pt x="15006" y="7236"/>
                  </a:cubicBezTo>
                  <a:cubicBezTo>
                    <a:pt x="14962" y="7311"/>
                    <a:pt x="14913" y="7362"/>
                    <a:pt x="14922" y="7381"/>
                  </a:cubicBezTo>
                  <a:cubicBezTo>
                    <a:pt x="14988" y="7508"/>
                    <a:pt x="14979" y="7584"/>
                    <a:pt x="14821" y="7612"/>
                  </a:cubicBezTo>
                  <a:cubicBezTo>
                    <a:pt x="14796" y="7616"/>
                    <a:pt x="14783" y="7690"/>
                    <a:pt x="14767" y="7732"/>
                  </a:cubicBezTo>
                  <a:cubicBezTo>
                    <a:pt x="14942" y="7660"/>
                    <a:pt x="14781" y="7934"/>
                    <a:pt x="14932" y="7892"/>
                  </a:cubicBezTo>
                  <a:cubicBezTo>
                    <a:pt x="14957" y="7886"/>
                    <a:pt x="14989" y="7902"/>
                    <a:pt x="15051" y="7915"/>
                  </a:cubicBezTo>
                  <a:cubicBezTo>
                    <a:pt x="15006" y="7976"/>
                    <a:pt x="14975" y="8019"/>
                    <a:pt x="14927" y="8087"/>
                  </a:cubicBezTo>
                  <a:cubicBezTo>
                    <a:pt x="14973" y="8205"/>
                    <a:pt x="15029" y="8345"/>
                    <a:pt x="15083" y="8486"/>
                  </a:cubicBezTo>
                  <a:cubicBezTo>
                    <a:pt x="14969" y="8664"/>
                    <a:pt x="14864" y="8847"/>
                    <a:pt x="14923" y="9087"/>
                  </a:cubicBezTo>
                  <a:cubicBezTo>
                    <a:pt x="14963" y="9243"/>
                    <a:pt x="14947" y="9251"/>
                    <a:pt x="14740" y="9310"/>
                  </a:cubicBezTo>
                  <a:cubicBezTo>
                    <a:pt x="14750" y="9366"/>
                    <a:pt x="14760" y="9425"/>
                    <a:pt x="14773" y="9504"/>
                  </a:cubicBezTo>
                  <a:cubicBezTo>
                    <a:pt x="14708" y="9537"/>
                    <a:pt x="14639" y="9572"/>
                    <a:pt x="14561" y="9610"/>
                  </a:cubicBezTo>
                  <a:cubicBezTo>
                    <a:pt x="14598" y="9709"/>
                    <a:pt x="14630" y="9796"/>
                    <a:pt x="14653" y="9856"/>
                  </a:cubicBezTo>
                  <a:cubicBezTo>
                    <a:pt x="14580" y="10008"/>
                    <a:pt x="14517" y="10143"/>
                    <a:pt x="14456" y="10269"/>
                  </a:cubicBezTo>
                  <a:cubicBezTo>
                    <a:pt x="14550" y="10385"/>
                    <a:pt x="14767" y="10235"/>
                    <a:pt x="14796" y="10482"/>
                  </a:cubicBezTo>
                  <a:close/>
                  <a:moveTo>
                    <a:pt x="1081" y="11988"/>
                  </a:moveTo>
                  <a:cubicBezTo>
                    <a:pt x="1076" y="11977"/>
                    <a:pt x="1043" y="11981"/>
                    <a:pt x="1002" y="11972"/>
                  </a:cubicBezTo>
                  <a:cubicBezTo>
                    <a:pt x="1006" y="12055"/>
                    <a:pt x="1010" y="12133"/>
                    <a:pt x="1017" y="12267"/>
                  </a:cubicBezTo>
                  <a:cubicBezTo>
                    <a:pt x="1203" y="12159"/>
                    <a:pt x="1125" y="12070"/>
                    <a:pt x="1081" y="11988"/>
                  </a:cubicBezTo>
                  <a:close/>
                  <a:moveTo>
                    <a:pt x="1203" y="4988"/>
                  </a:moveTo>
                  <a:cubicBezTo>
                    <a:pt x="1062" y="5148"/>
                    <a:pt x="1062" y="5148"/>
                    <a:pt x="1110" y="5334"/>
                  </a:cubicBezTo>
                  <a:cubicBezTo>
                    <a:pt x="1141" y="5219"/>
                    <a:pt x="1166" y="5124"/>
                    <a:pt x="1203" y="4988"/>
                  </a:cubicBezTo>
                  <a:close/>
                  <a:moveTo>
                    <a:pt x="1663" y="4244"/>
                  </a:moveTo>
                  <a:cubicBezTo>
                    <a:pt x="1694" y="4165"/>
                    <a:pt x="1711" y="4116"/>
                    <a:pt x="1728" y="4068"/>
                  </a:cubicBezTo>
                  <a:cubicBezTo>
                    <a:pt x="1678" y="4066"/>
                    <a:pt x="1627" y="4062"/>
                    <a:pt x="1537" y="4057"/>
                  </a:cubicBezTo>
                  <a:cubicBezTo>
                    <a:pt x="1589" y="4132"/>
                    <a:pt x="1615" y="4171"/>
                    <a:pt x="1663" y="4244"/>
                  </a:cubicBezTo>
                  <a:close/>
                  <a:moveTo>
                    <a:pt x="1961" y="12771"/>
                  </a:moveTo>
                  <a:cubicBezTo>
                    <a:pt x="1878" y="12742"/>
                    <a:pt x="1800" y="12602"/>
                    <a:pt x="1678" y="12821"/>
                  </a:cubicBezTo>
                  <a:cubicBezTo>
                    <a:pt x="1788" y="12827"/>
                    <a:pt x="1873" y="12831"/>
                    <a:pt x="1959" y="12835"/>
                  </a:cubicBezTo>
                  <a:cubicBezTo>
                    <a:pt x="1960" y="12814"/>
                    <a:pt x="1961" y="12793"/>
                    <a:pt x="1961" y="12771"/>
                  </a:cubicBezTo>
                  <a:close/>
                  <a:moveTo>
                    <a:pt x="3321" y="4793"/>
                  </a:moveTo>
                  <a:lnTo>
                    <a:pt x="3169" y="4770"/>
                  </a:lnTo>
                  <a:cubicBezTo>
                    <a:pt x="3169" y="4802"/>
                    <a:pt x="3165" y="4858"/>
                    <a:pt x="3170" y="4859"/>
                  </a:cubicBezTo>
                  <a:cubicBezTo>
                    <a:pt x="3215" y="4865"/>
                    <a:pt x="3261" y="4863"/>
                    <a:pt x="3305" y="4863"/>
                  </a:cubicBezTo>
                  <a:cubicBezTo>
                    <a:pt x="3310" y="4840"/>
                    <a:pt x="3315" y="4817"/>
                    <a:pt x="3321" y="4793"/>
                  </a:cubicBezTo>
                  <a:close/>
                  <a:moveTo>
                    <a:pt x="3634" y="2093"/>
                  </a:moveTo>
                  <a:cubicBezTo>
                    <a:pt x="3508" y="2069"/>
                    <a:pt x="3423" y="2052"/>
                    <a:pt x="3337" y="2036"/>
                  </a:cubicBezTo>
                  <a:cubicBezTo>
                    <a:pt x="3330" y="2051"/>
                    <a:pt x="3324" y="2067"/>
                    <a:pt x="3316" y="2081"/>
                  </a:cubicBezTo>
                  <a:cubicBezTo>
                    <a:pt x="3351" y="2103"/>
                    <a:pt x="3408" y="2119"/>
                    <a:pt x="3415" y="2147"/>
                  </a:cubicBezTo>
                  <a:cubicBezTo>
                    <a:pt x="3428" y="2192"/>
                    <a:pt x="3409" y="2246"/>
                    <a:pt x="3403" y="2297"/>
                  </a:cubicBezTo>
                  <a:cubicBezTo>
                    <a:pt x="3419" y="2302"/>
                    <a:pt x="3435" y="2308"/>
                    <a:pt x="3450" y="2314"/>
                  </a:cubicBezTo>
                  <a:cubicBezTo>
                    <a:pt x="3503" y="2251"/>
                    <a:pt x="3558" y="2186"/>
                    <a:pt x="3634" y="2093"/>
                  </a:cubicBezTo>
                  <a:close/>
                  <a:moveTo>
                    <a:pt x="3982" y="1652"/>
                  </a:moveTo>
                  <a:cubicBezTo>
                    <a:pt x="3971" y="1630"/>
                    <a:pt x="3939" y="1607"/>
                    <a:pt x="3914" y="1607"/>
                  </a:cubicBezTo>
                  <a:cubicBezTo>
                    <a:pt x="3892" y="1607"/>
                    <a:pt x="3850" y="1636"/>
                    <a:pt x="3850" y="1652"/>
                  </a:cubicBezTo>
                  <a:cubicBezTo>
                    <a:pt x="3851" y="1693"/>
                    <a:pt x="3871" y="1732"/>
                    <a:pt x="3884" y="1772"/>
                  </a:cubicBezTo>
                  <a:cubicBezTo>
                    <a:pt x="3907" y="1755"/>
                    <a:pt x="3930" y="1738"/>
                    <a:pt x="3951" y="1723"/>
                  </a:cubicBezTo>
                  <a:cubicBezTo>
                    <a:pt x="3964" y="1698"/>
                    <a:pt x="3988" y="1668"/>
                    <a:pt x="3982" y="1652"/>
                  </a:cubicBezTo>
                  <a:close/>
                  <a:moveTo>
                    <a:pt x="4501" y="4619"/>
                  </a:moveTo>
                  <a:cubicBezTo>
                    <a:pt x="4341" y="4766"/>
                    <a:pt x="4414" y="4822"/>
                    <a:pt x="4501" y="4907"/>
                  </a:cubicBezTo>
                  <a:close/>
                  <a:moveTo>
                    <a:pt x="4509" y="3146"/>
                  </a:moveTo>
                  <a:cubicBezTo>
                    <a:pt x="4498" y="3089"/>
                    <a:pt x="4487" y="3032"/>
                    <a:pt x="4477" y="2977"/>
                  </a:cubicBezTo>
                  <a:cubicBezTo>
                    <a:pt x="4457" y="2982"/>
                    <a:pt x="4422" y="2989"/>
                    <a:pt x="4422" y="2993"/>
                  </a:cubicBezTo>
                  <a:cubicBezTo>
                    <a:pt x="4427" y="3048"/>
                    <a:pt x="4437" y="3103"/>
                    <a:pt x="4448" y="3157"/>
                  </a:cubicBezTo>
                  <a:cubicBezTo>
                    <a:pt x="4469" y="3154"/>
                    <a:pt x="4488" y="3150"/>
                    <a:pt x="4509" y="3146"/>
                  </a:cubicBezTo>
                  <a:close/>
                  <a:moveTo>
                    <a:pt x="4688" y="3748"/>
                  </a:moveTo>
                  <a:cubicBezTo>
                    <a:pt x="4679" y="3746"/>
                    <a:pt x="4668" y="3745"/>
                    <a:pt x="4659" y="3745"/>
                  </a:cubicBezTo>
                  <a:cubicBezTo>
                    <a:pt x="4650" y="3812"/>
                    <a:pt x="4642" y="3878"/>
                    <a:pt x="4633" y="3944"/>
                  </a:cubicBezTo>
                  <a:lnTo>
                    <a:pt x="4688" y="3952"/>
                  </a:lnTo>
                  <a:close/>
                  <a:moveTo>
                    <a:pt x="5129" y="923"/>
                  </a:moveTo>
                  <a:cubicBezTo>
                    <a:pt x="5058" y="896"/>
                    <a:pt x="5023" y="875"/>
                    <a:pt x="4990" y="878"/>
                  </a:cubicBezTo>
                  <a:cubicBezTo>
                    <a:pt x="4967" y="879"/>
                    <a:pt x="4947" y="914"/>
                    <a:pt x="4926" y="935"/>
                  </a:cubicBezTo>
                  <a:cubicBezTo>
                    <a:pt x="4952" y="961"/>
                    <a:pt x="4977" y="1006"/>
                    <a:pt x="5006" y="1009"/>
                  </a:cubicBezTo>
                  <a:cubicBezTo>
                    <a:pt x="5032" y="1010"/>
                    <a:pt x="5064" y="969"/>
                    <a:pt x="5129" y="923"/>
                  </a:cubicBezTo>
                  <a:close/>
                  <a:moveTo>
                    <a:pt x="5559" y="2521"/>
                  </a:moveTo>
                  <a:cubicBezTo>
                    <a:pt x="5613" y="2442"/>
                    <a:pt x="5652" y="2386"/>
                    <a:pt x="5704" y="2310"/>
                  </a:cubicBezTo>
                  <a:cubicBezTo>
                    <a:pt x="5512" y="2295"/>
                    <a:pt x="5523" y="2381"/>
                    <a:pt x="5559" y="2521"/>
                  </a:cubicBezTo>
                  <a:close/>
                  <a:moveTo>
                    <a:pt x="5427" y="2883"/>
                  </a:moveTo>
                  <a:lnTo>
                    <a:pt x="5427" y="3421"/>
                  </a:lnTo>
                  <a:cubicBezTo>
                    <a:pt x="5507" y="3250"/>
                    <a:pt x="5559" y="3137"/>
                    <a:pt x="5629" y="2985"/>
                  </a:cubicBezTo>
                  <a:cubicBezTo>
                    <a:pt x="5563" y="2951"/>
                    <a:pt x="5507" y="2923"/>
                    <a:pt x="5427" y="2883"/>
                  </a:cubicBezTo>
                  <a:close/>
                  <a:moveTo>
                    <a:pt x="5413" y="742"/>
                  </a:moveTo>
                  <a:cubicBezTo>
                    <a:pt x="5436" y="751"/>
                    <a:pt x="5475" y="728"/>
                    <a:pt x="5545" y="708"/>
                  </a:cubicBezTo>
                  <a:cubicBezTo>
                    <a:pt x="5481" y="646"/>
                    <a:pt x="5450" y="617"/>
                    <a:pt x="5417" y="586"/>
                  </a:cubicBezTo>
                  <a:cubicBezTo>
                    <a:pt x="5392" y="612"/>
                    <a:pt x="5350" y="636"/>
                    <a:pt x="5348" y="662"/>
                  </a:cubicBezTo>
                  <a:cubicBezTo>
                    <a:pt x="5348" y="690"/>
                    <a:pt x="5384" y="729"/>
                    <a:pt x="5413" y="742"/>
                  </a:cubicBezTo>
                  <a:close/>
                  <a:moveTo>
                    <a:pt x="5524" y="6850"/>
                  </a:moveTo>
                  <a:cubicBezTo>
                    <a:pt x="5503" y="6734"/>
                    <a:pt x="5596" y="6615"/>
                    <a:pt x="5399" y="6563"/>
                  </a:cubicBezTo>
                  <a:cubicBezTo>
                    <a:pt x="5408" y="6676"/>
                    <a:pt x="5341" y="6776"/>
                    <a:pt x="5524" y="6850"/>
                  </a:cubicBezTo>
                  <a:close/>
                  <a:moveTo>
                    <a:pt x="5736" y="10070"/>
                  </a:moveTo>
                  <a:cubicBezTo>
                    <a:pt x="5650" y="10088"/>
                    <a:pt x="5600" y="10097"/>
                    <a:pt x="5503" y="10117"/>
                  </a:cubicBezTo>
                  <a:cubicBezTo>
                    <a:pt x="5612" y="10206"/>
                    <a:pt x="5671" y="10287"/>
                    <a:pt x="5736" y="10070"/>
                  </a:cubicBezTo>
                  <a:close/>
                  <a:moveTo>
                    <a:pt x="5857" y="2909"/>
                  </a:moveTo>
                  <a:cubicBezTo>
                    <a:pt x="5849" y="2828"/>
                    <a:pt x="5844" y="2775"/>
                    <a:pt x="5837" y="2714"/>
                  </a:cubicBezTo>
                  <a:cubicBezTo>
                    <a:pt x="5661" y="2786"/>
                    <a:pt x="5700" y="2838"/>
                    <a:pt x="5857" y="2909"/>
                  </a:cubicBezTo>
                  <a:close/>
                  <a:moveTo>
                    <a:pt x="6439" y="546"/>
                  </a:moveTo>
                  <a:cubicBezTo>
                    <a:pt x="6467" y="553"/>
                    <a:pt x="6495" y="561"/>
                    <a:pt x="6524" y="567"/>
                  </a:cubicBezTo>
                  <a:cubicBezTo>
                    <a:pt x="6543" y="492"/>
                    <a:pt x="6560" y="416"/>
                    <a:pt x="6577" y="341"/>
                  </a:cubicBezTo>
                  <a:cubicBezTo>
                    <a:pt x="6558" y="336"/>
                    <a:pt x="6539" y="329"/>
                    <a:pt x="6519" y="323"/>
                  </a:cubicBezTo>
                  <a:cubicBezTo>
                    <a:pt x="6493" y="399"/>
                    <a:pt x="6466" y="472"/>
                    <a:pt x="6439" y="546"/>
                  </a:cubicBezTo>
                  <a:close/>
                  <a:moveTo>
                    <a:pt x="6647" y="2193"/>
                  </a:moveTo>
                  <a:cubicBezTo>
                    <a:pt x="6608" y="2144"/>
                    <a:pt x="6571" y="2094"/>
                    <a:pt x="6533" y="2046"/>
                  </a:cubicBezTo>
                  <a:cubicBezTo>
                    <a:pt x="6509" y="2068"/>
                    <a:pt x="6486" y="2089"/>
                    <a:pt x="6463" y="2113"/>
                  </a:cubicBezTo>
                  <a:cubicBezTo>
                    <a:pt x="6508" y="2154"/>
                    <a:pt x="6553" y="2196"/>
                    <a:pt x="6598" y="2235"/>
                  </a:cubicBezTo>
                  <a:cubicBezTo>
                    <a:pt x="6616" y="2222"/>
                    <a:pt x="6631" y="2207"/>
                    <a:pt x="6647" y="2193"/>
                  </a:cubicBezTo>
                  <a:close/>
                  <a:moveTo>
                    <a:pt x="6993" y="3140"/>
                  </a:moveTo>
                  <a:cubicBezTo>
                    <a:pt x="6945" y="3116"/>
                    <a:pt x="6897" y="3092"/>
                    <a:pt x="6848" y="3068"/>
                  </a:cubicBezTo>
                  <a:cubicBezTo>
                    <a:pt x="6840" y="3085"/>
                    <a:pt x="6829" y="3103"/>
                    <a:pt x="6820" y="3120"/>
                  </a:cubicBezTo>
                  <a:cubicBezTo>
                    <a:pt x="6866" y="3150"/>
                    <a:pt x="6910" y="3180"/>
                    <a:pt x="6955" y="3210"/>
                  </a:cubicBezTo>
                  <a:cubicBezTo>
                    <a:pt x="6967" y="3187"/>
                    <a:pt x="6980" y="3163"/>
                    <a:pt x="6993" y="3140"/>
                  </a:cubicBezTo>
                  <a:close/>
                  <a:moveTo>
                    <a:pt x="7174" y="2030"/>
                  </a:moveTo>
                  <a:cubicBezTo>
                    <a:pt x="7142" y="1989"/>
                    <a:pt x="7112" y="1946"/>
                    <a:pt x="7107" y="1948"/>
                  </a:cubicBezTo>
                  <a:cubicBezTo>
                    <a:pt x="7067" y="1972"/>
                    <a:pt x="7028" y="2001"/>
                    <a:pt x="6994" y="2034"/>
                  </a:cubicBezTo>
                  <a:cubicBezTo>
                    <a:pt x="6992" y="2036"/>
                    <a:pt x="7034" y="2100"/>
                    <a:pt x="7042" y="2098"/>
                  </a:cubicBezTo>
                  <a:cubicBezTo>
                    <a:pt x="7086" y="2084"/>
                    <a:pt x="7124" y="2057"/>
                    <a:pt x="7174" y="2030"/>
                  </a:cubicBezTo>
                  <a:close/>
                  <a:moveTo>
                    <a:pt x="7576" y="6266"/>
                  </a:moveTo>
                  <a:cubicBezTo>
                    <a:pt x="7546" y="6226"/>
                    <a:pt x="7515" y="6187"/>
                    <a:pt x="7485" y="6148"/>
                  </a:cubicBezTo>
                  <a:cubicBezTo>
                    <a:pt x="7464" y="6169"/>
                    <a:pt x="7442" y="6188"/>
                    <a:pt x="7421" y="6209"/>
                  </a:cubicBezTo>
                  <a:cubicBezTo>
                    <a:pt x="7459" y="6241"/>
                    <a:pt x="7497" y="6273"/>
                    <a:pt x="7536" y="6304"/>
                  </a:cubicBezTo>
                  <a:cubicBezTo>
                    <a:pt x="7550" y="6291"/>
                    <a:pt x="7563" y="6278"/>
                    <a:pt x="7576" y="6266"/>
                  </a:cubicBezTo>
                  <a:close/>
                  <a:moveTo>
                    <a:pt x="7879" y="11206"/>
                  </a:moveTo>
                  <a:cubicBezTo>
                    <a:pt x="7877" y="11180"/>
                    <a:pt x="7859" y="11147"/>
                    <a:pt x="7837" y="11132"/>
                  </a:cubicBezTo>
                  <a:cubicBezTo>
                    <a:pt x="7825" y="11124"/>
                    <a:pt x="7791" y="11152"/>
                    <a:pt x="7759" y="11168"/>
                  </a:cubicBezTo>
                  <a:cubicBezTo>
                    <a:pt x="7785" y="11204"/>
                    <a:pt x="7798" y="11236"/>
                    <a:pt x="7821" y="11247"/>
                  </a:cubicBezTo>
                  <a:cubicBezTo>
                    <a:pt x="7832" y="11253"/>
                    <a:pt x="7880" y="11221"/>
                    <a:pt x="7879" y="11206"/>
                  </a:cubicBezTo>
                  <a:close/>
                  <a:moveTo>
                    <a:pt x="8958" y="14691"/>
                  </a:moveTo>
                  <a:cubicBezTo>
                    <a:pt x="8887" y="14660"/>
                    <a:pt x="8827" y="14635"/>
                    <a:pt x="8767" y="14609"/>
                  </a:cubicBezTo>
                  <a:lnTo>
                    <a:pt x="8767" y="14857"/>
                  </a:lnTo>
                  <a:cubicBezTo>
                    <a:pt x="8842" y="14791"/>
                    <a:pt x="8895" y="14746"/>
                    <a:pt x="8958" y="14691"/>
                  </a:cubicBezTo>
                  <a:close/>
                  <a:moveTo>
                    <a:pt x="10063" y="11454"/>
                  </a:moveTo>
                  <a:cubicBezTo>
                    <a:pt x="10033" y="11428"/>
                    <a:pt x="10009" y="11396"/>
                    <a:pt x="9991" y="11397"/>
                  </a:cubicBezTo>
                  <a:cubicBezTo>
                    <a:pt x="9958" y="11401"/>
                    <a:pt x="9928" y="11427"/>
                    <a:pt x="9896" y="11444"/>
                  </a:cubicBezTo>
                  <a:cubicBezTo>
                    <a:pt x="9918" y="11474"/>
                    <a:pt x="9941" y="11502"/>
                    <a:pt x="9962" y="11533"/>
                  </a:cubicBezTo>
                  <a:cubicBezTo>
                    <a:pt x="9993" y="11509"/>
                    <a:pt x="10023" y="11486"/>
                    <a:pt x="10063" y="11454"/>
                  </a:cubicBezTo>
                  <a:close/>
                  <a:moveTo>
                    <a:pt x="10560" y="10956"/>
                  </a:moveTo>
                  <a:cubicBezTo>
                    <a:pt x="10566" y="10933"/>
                    <a:pt x="10529" y="10899"/>
                    <a:pt x="10497" y="10847"/>
                  </a:cubicBezTo>
                  <a:cubicBezTo>
                    <a:pt x="10455" y="10893"/>
                    <a:pt x="10415" y="10919"/>
                    <a:pt x="10414" y="10946"/>
                  </a:cubicBezTo>
                  <a:cubicBezTo>
                    <a:pt x="10414" y="10971"/>
                    <a:pt x="10455" y="11017"/>
                    <a:pt x="10479" y="11017"/>
                  </a:cubicBezTo>
                  <a:cubicBezTo>
                    <a:pt x="10508" y="11018"/>
                    <a:pt x="10554" y="10982"/>
                    <a:pt x="10560" y="10956"/>
                  </a:cubicBezTo>
                  <a:close/>
                  <a:moveTo>
                    <a:pt x="10707" y="8480"/>
                  </a:moveTo>
                  <a:cubicBezTo>
                    <a:pt x="10466" y="8578"/>
                    <a:pt x="10466" y="8578"/>
                    <a:pt x="10547" y="8772"/>
                  </a:cubicBezTo>
                  <a:cubicBezTo>
                    <a:pt x="10596" y="8684"/>
                    <a:pt x="10637" y="8609"/>
                    <a:pt x="10707" y="8480"/>
                  </a:cubicBezTo>
                  <a:close/>
                  <a:moveTo>
                    <a:pt x="10723" y="7969"/>
                  </a:moveTo>
                  <a:cubicBezTo>
                    <a:pt x="10698" y="7966"/>
                    <a:pt x="10674" y="7963"/>
                    <a:pt x="10649" y="7960"/>
                  </a:cubicBezTo>
                  <a:cubicBezTo>
                    <a:pt x="10643" y="8025"/>
                    <a:pt x="10635" y="8089"/>
                    <a:pt x="10630" y="8154"/>
                  </a:cubicBezTo>
                  <a:cubicBezTo>
                    <a:pt x="10654" y="8156"/>
                    <a:pt x="10677" y="8158"/>
                    <a:pt x="10702" y="8159"/>
                  </a:cubicBezTo>
                  <a:cubicBezTo>
                    <a:pt x="10710" y="8095"/>
                    <a:pt x="10717" y="8032"/>
                    <a:pt x="10723" y="7969"/>
                  </a:cubicBezTo>
                  <a:close/>
                  <a:moveTo>
                    <a:pt x="10843" y="3395"/>
                  </a:moveTo>
                  <a:cubicBezTo>
                    <a:pt x="10833" y="3381"/>
                    <a:pt x="10811" y="3380"/>
                    <a:pt x="10767" y="3363"/>
                  </a:cubicBezTo>
                  <a:lnTo>
                    <a:pt x="10767" y="3597"/>
                  </a:lnTo>
                  <a:cubicBezTo>
                    <a:pt x="10915" y="3546"/>
                    <a:pt x="10900" y="3474"/>
                    <a:pt x="10843" y="3395"/>
                  </a:cubicBezTo>
                  <a:close/>
                  <a:moveTo>
                    <a:pt x="11412" y="8486"/>
                  </a:moveTo>
                  <a:cubicBezTo>
                    <a:pt x="11196" y="8614"/>
                    <a:pt x="11237" y="8412"/>
                    <a:pt x="11166" y="8310"/>
                  </a:cubicBezTo>
                  <a:cubicBezTo>
                    <a:pt x="11096" y="8362"/>
                    <a:pt x="11051" y="8395"/>
                    <a:pt x="11021" y="8417"/>
                  </a:cubicBezTo>
                  <a:cubicBezTo>
                    <a:pt x="11057" y="8485"/>
                    <a:pt x="11076" y="8546"/>
                    <a:pt x="11117" y="8588"/>
                  </a:cubicBezTo>
                  <a:cubicBezTo>
                    <a:pt x="11169" y="8642"/>
                    <a:pt x="11237" y="8721"/>
                    <a:pt x="11296" y="8720"/>
                  </a:cubicBezTo>
                  <a:cubicBezTo>
                    <a:pt x="11422" y="8718"/>
                    <a:pt x="11403" y="8605"/>
                    <a:pt x="11412" y="8486"/>
                  </a:cubicBezTo>
                  <a:close/>
                  <a:moveTo>
                    <a:pt x="11667" y="6896"/>
                  </a:moveTo>
                  <a:cubicBezTo>
                    <a:pt x="11646" y="6825"/>
                    <a:pt x="11627" y="6754"/>
                    <a:pt x="11607" y="6683"/>
                  </a:cubicBezTo>
                  <a:cubicBezTo>
                    <a:pt x="11586" y="6692"/>
                    <a:pt x="11565" y="6699"/>
                    <a:pt x="11544" y="6708"/>
                  </a:cubicBezTo>
                  <a:cubicBezTo>
                    <a:pt x="11572" y="6775"/>
                    <a:pt x="11602" y="6843"/>
                    <a:pt x="11631" y="6908"/>
                  </a:cubicBezTo>
                  <a:cubicBezTo>
                    <a:pt x="11644" y="6905"/>
                    <a:pt x="11656" y="6900"/>
                    <a:pt x="11667" y="6896"/>
                  </a:cubicBezTo>
                  <a:close/>
                  <a:moveTo>
                    <a:pt x="11860" y="10066"/>
                  </a:moveTo>
                  <a:cubicBezTo>
                    <a:pt x="11867" y="9937"/>
                    <a:pt x="11872" y="9846"/>
                    <a:pt x="11880" y="9705"/>
                  </a:cubicBezTo>
                  <a:cubicBezTo>
                    <a:pt x="11643" y="9844"/>
                    <a:pt x="11750" y="9935"/>
                    <a:pt x="11860" y="10066"/>
                  </a:cubicBezTo>
                  <a:close/>
                  <a:moveTo>
                    <a:pt x="11920" y="13384"/>
                  </a:moveTo>
                  <a:cubicBezTo>
                    <a:pt x="11922" y="13372"/>
                    <a:pt x="11881" y="13330"/>
                    <a:pt x="11865" y="13334"/>
                  </a:cubicBezTo>
                  <a:cubicBezTo>
                    <a:pt x="11833" y="13340"/>
                    <a:pt x="11805" y="13366"/>
                    <a:pt x="11773" y="13386"/>
                  </a:cubicBezTo>
                  <a:cubicBezTo>
                    <a:pt x="11794" y="13413"/>
                    <a:pt x="11813" y="13440"/>
                    <a:pt x="11849" y="13488"/>
                  </a:cubicBezTo>
                  <a:cubicBezTo>
                    <a:pt x="11884" y="13440"/>
                    <a:pt x="11911" y="13414"/>
                    <a:pt x="11920" y="13384"/>
                  </a:cubicBezTo>
                  <a:close/>
                  <a:moveTo>
                    <a:pt x="13483" y="7737"/>
                  </a:moveTo>
                  <a:cubicBezTo>
                    <a:pt x="13463" y="7736"/>
                    <a:pt x="13442" y="7735"/>
                    <a:pt x="13423" y="7735"/>
                  </a:cubicBezTo>
                  <a:lnTo>
                    <a:pt x="13423" y="7865"/>
                  </a:lnTo>
                  <a:cubicBezTo>
                    <a:pt x="13442" y="7862"/>
                    <a:pt x="13480" y="7862"/>
                    <a:pt x="13480" y="7857"/>
                  </a:cubicBezTo>
                  <a:cubicBezTo>
                    <a:pt x="13484" y="7817"/>
                    <a:pt x="13483" y="7776"/>
                    <a:pt x="13483" y="77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2024694" y="4554257"/>
              <a:ext cx="17177" cy="15231"/>
            </a:xfrm>
            <a:custGeom>
              <a:rect b="b" l="l" r="r" t="t"/>
              <a:pathLst>
                <a:path extrusionOk="0" h="360" w="406">
                  <a:moveTo>
                    <a:pt x="208" y="84"/>
                  </a:moveTo>
                  <a:cubicBezTo>
                    <a:pt x="210" y="78"/>
                    <a:pt x="109" y="0"/>
                    <a:pt x="74" y="12"/>
                  </a:cubicBezTo>
                  <a:cubicBezTo>
                    <a:pt x="6" y="37"/>
                    <a:pt x="0" y="92"/>
                    <a:pt x="59" y="159"/>
                  </a:cubicBezTo>
                  <a:cubicBezTo>
                    <a:pt x="101" y="205"/>
                    <a:pt x="115" y="278"/>
                    <a:pt x="147" y="360"/>
                  </a:cubicBezTo>
                  <a:cubicBezTo>
                    <a:pt x="220" y="347"/>
                    <a:pt x="297" y="336"/>
                    <a:pt x="406" y="317"/>
                  </a:cubicBezTo>
                  <a:cubicBezTo>
                    <a:pt x="335" y="200"/>
                    <a:pt x="123" y="278"/>
                    <a:pt x="208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2015471" y="4458470"/>
              <a:ext cx="11719" cy="19377"/>
            </a:xfrm>
            <a:custGeom>
              <a:rect b="b" l="l" r="r" t="t"/>
              <a:pathLst>
                <a:path extrusionOk="0" h="458" w="277">
                  <a:moveTo>
                    <a:pt x="1" y="16"/>
                  </a:moveTo>
                  <a:cubicBezTo>
                    <a:pt x="40" y="178"/>
                    <a:pt x="72" y="313"/>
                    <a:pt x="105" y="457"/>
                  </a:cubicBezTo>
                  <a:cubicBezTo>
                    <a:pt x="277" y="430"/>
                    <a:pt x="217" y="305"/>
                    <a:pt x="202" y="201"/>
                  </a:cubicBezTo>
                  <a:cubicBezTo>
                    <a:pt x="182" y="77"/>
                    <a:pt x="129" y="0"/>
                    <a:pt x="1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2013905" y="4512372"/>
              <a:ext cx="11761" cy="14681"/>
            </a:xfrm>
            <a:custGeom>
              <a:rect b="b" l="l" r="r" t="t"/>
              <a:pathLst>
                <a:path extrusionOk="0" h="347" w="278">
                  <a:moveTo>
                    <a:pt x="192" y="0"/>
                  </a:moveTo>
                  <a:cubicBezTo>
                    <a:pt x="144" y="3"/>
                    <a:pt x="93" y="8"/>
                    <a:pt x="0" y="16"/>
                  </a:cubicBezTo>
                  <a:cubicBezTo>
                    <a:pt x="88" y="151"/>
                    <a:pt x="147" y="242"/>
                    <a:pt x="214" y="346"/>
                  </a:cubicBezTo>
                  <a:cubicBezTo>
                    <a:pt x="277" y="195"/>
                    <a:pt x="277" y="195"/>
                    <a:pt x="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2014286" y="4479963"/>
              <a:ext cx="14469" cy="10915"/>
            </a:xfrm>
            <a:custGeom>
              <a:rect b="b" l="l" r="r" t="t"/>
              <a:pathLst>
                <a:path extrusionOk="0" h="258" w="342">
                  <a:moveTo>
                    <a:pt x="1" y="183"/>
                  </a:moveTo>
                  <a:cubicBezTo>
                    <a:pt x="103" y="206"/>
                    <a:pt x="205" y="228"/>
                    <a:pt x="341" y="258"/>
                  </a:cubicBezTo>
                  <a:cubicBezTo>
                    <a:pt x="159" y="3"/>
                    <a:pt x="140" y="0"/>
                    <a:pt x="1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2644516" y="4494813"/>
              <a:ext cx="9942" cy="13665"/>
            </a:xfrm>
            <a:custGeom>
              <a:rect b="b" l="l" r="r" t="t"/>
              <a:pathLst>
                <a:path extrusionOk="0" h="323" w="235">
                  <a:moveTo>
                    <a:pt x="0" y="323"/>
                  </a:moveTo>
                  <a:lnTo>
                    <a:pt x="235" y="323"/>
                  </a:lnTo>
                  <a:cubicBezTo>
                    <a:pt x="198" y="208"/>
                    <a:pt x="172" y="124"/>
                    <a:pt x="134" y="1"/>
                  </a:cubicBezTo>
                  <a:cubicBezTo>
                    <a:pt x="82" y="127"/>
                    <a:pt x="46" y="215"/>
                    <a:pt x="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2013398" y="4493756"/>
              <a:ext cx="9096" cy="4612"/>
            </a:xfrm>
            <a:custGeom>
              <a:rect b="b" l="l" r="r" t="t"/>
              <a:pathLst>
                <a:path extrusionOk="0" h="109" w="215">
                  <a:moveTo>
                    <a:pt x="205" y="1"/>
                  </a:moveTo>
                  <a:cubicBezTo>
                    <a:pt x="138" y="8"/>
                    <a:pt x="73" y="13"/>
                    <a:pt x="7" y="21"/>
                  </a:cubicBezTo>
                  <a:cubicBezTo>
                    <a:pt x="3" y="21"/>
                    <a:pt x="5" y="56"/>
                    <a:pt x="1" y="109"/>
                  </a:cubicBezTo>
                  <a:cubicBezTo>
                    <a:pt x="78" y="96"/>
                    <a:pt x="146" y="84"/>
                    <a:pt x="214" y="73"/>
                  </a:cubicBezTo>
                  <a:cubicBezTo>
                    <a:pt x="211" y="50"/>
                    <a:pt x="209" y="25"/>
                    <a:pt x="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2256799" y="4090765"/>
              <a:ext cx="10915" cy="7827"/>
            </a:xfrm>
            <a:custGeom>
              <a:rect b="b" l="l" r="r" t="t"/>
              <a:pathLst>
                <a:path extrusionOk="0" h="185" w="258">
                  <a:moveTo>
                    <a:pt x="158" y="0"/>
                  </a:moveTo>
                  <a:cubicBezTo>
                    <a:pt x="62" y="27"/>
                    <a:pt x="0" y="74"/>
                    <a:pt x="23" y="185"/>
                  </a:cubicBezTo>
                  <a:cubicBezTo>
                    <a:pt x="129" y="173"/>
                    <a:pt x="258" y="182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2257476" y="4098550"/>
              <a:ext cx="423" cy="465"/>
            </a:xfrm>
            <a:custGeom>
              <a:rect b="b" l="l" r="r" t="t"/>
              <a:pathLst>
                <a:path extrusionOk="0" h="11" w="10">
                  <a:moveTo>
                    <a:pt x="1" y="1"/>
                  </a:moveTo>
                  <a:lnTo>
                    <a:pt x="9" y="10"/>
                  </a:lnTo>
                  <a:cubicBezTo>
                    <a:pt x="7" y="6"/>
                    <a:pt x="9" y="4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2014201" y="4450262"/>
              <a:ext cx="10111" cy="5627"/>
            </a:xfrm>
            <a:custGeom>
              <a:rect b="b" l="l" r="r" t="t"/>
              <a:pathLst>
                <a:path extrusionOk="0" h="133" w="239">
                  <a:moveTo>
                    <a:pt x="1" y="38"/>
                  </a:moveTo>
                  <a:cubicBezTo>
                    <a:pt x="9" y="69"/>
                    <a:pt x="16" y="101"/>
                    <a:pt x="24" y="133"/>
                  </a:cubicBezTo>
                  <a:cubicBezTo>
                    <a:pt x="96" y="111"/>
                    <a:pt x="168" y="89"/>
                    <a:pt x="238" y="65"/>
                  </a:cubicBezTo>
                  <a:cubicBezTo>
                    <a:pt x="233" y="43"/>
                    <a:pt x="227" y="22"/>
                    <a:pt x="221" y="0"/>
                  </a:cubicBezTo>
                  <a:cubicBezTo>
                    <a:pt x="148" y="13"/>
                    <a:pt x="76" y="26"/>
                    <a:pt x="1" y="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2589726" y="4607439"/>
              <a:ext cx="6219" cy="8208"/>
            </a:xfrm>
            <a:custGeom>
              <a:rect b="b" l="l" r="r" t="t"/>
              <a:pathLst>
                <a:path extrusionOk="0" h="194" w="147">
                  <a:moveTo>
                    <a:pt x="1" y="32"/>
                  </a:moveTo>
                  <a:cubicBezTo>
                    <a:pt x="28" y="85"/>
                    <a:pt x="55" y="140"/>
                    <a:pt x="82" y="194"/>
                  </a:cubicBezTo>
                  <a:cubicBezTo>
                    <a:pt x="103" y="183"/>
                    <a:pt x="126" y="172"/>
                    <a:pt x="147" y="161"/>
                  </a:cubicBezTo>
                  <a:cubicBezTo>
                    <a:pt x="119" y="108"/>
                    <a:pt x="91" y="54"/>
                    <a:pt x="64" y="1"/>
                  </a:cubicBezTo>
                  <a:cubicBezTo>
                    <a:pt x="41" y="11"/>
                    <a:pt x="22" y="22"/>
                    <a:pt x="1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7" name="Google Shape;1447;p47"/>
          <p:cNvSpPr txBox="1"/>
          <p:nvPr>
            <p:ph type="title"/>
          </p:nvPr>
        </p:nvSpPr>
        <p:spPr>
          <a:xfrm>
            <a:off x="1219200" y="2516800"/>
            <a:ext cx="6705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1448" name="Google Shape;1448;p47"/>
          <p:cNvSpPr txBox="1"/>
          <p:nvPr>
            <p:ph idx="2" type="title"/>
          </p:nvPr>
        </p:nvSpPr>
        <p:spPr>
          <a:xfrm>
            <a:off x="4162275" y="1152775"/>
            <a:ext cx="724200" cy="12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49" name="Google Shape;1449;p47"/>
          <p:cNvGrpSpPr/>
          <p:nvPr/>
        </p:nvGrpSpPr>
        <p:grpSpPr>
          <a:xfrm>
            <a:off x="7584693" y="199487"/>
            <a:ext cx="1381763" cy="1039538"/>
            <a:chOff x="5939093" y="2966412"/>
            <a:chExt cx="1381763" cy="1039538"/>
          </a:xfrm>
        </p:grpSpPr>
        <p:sp>
          <p:nvSpPr>
            <p:cNvPr id="1450" name="Google Shape;1450;p47"/>
            <p:cNvSpPr/>
            <p:nvPr/>
          </p:nvSpPr>
          <p:spPr>
            <a:xfrm>
              <a:off x="6096989" y="3431596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6096904" y="3431511"/>
              <a:ext cx="127" cy="127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6318305" y="3538806"/>
              <a:ext cx="381" cy="338"/>
            </a:xfrm>
            <a:custGeom>
              <a:rect b="b" l="l" r="r" t="t"/>
              <a:pathLst>
                <a:path extrusionOk="0" h="8" w="9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6702764" y="3597911"/>
              <a:ext cx="508" cy="254"/>
            </a:xfrm>
            <a:custGeom>
              <a:rect b="b" l="l" r="r" t="t"/>
              <a:pathLst>
                <a:path extrusionOk="0" h="6" w="12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6661513" y="3715656"/>
              <a:ext cx="423" cy="508"/>
            </a:xfrm>
            <a:custGeom>
              <a:rect b="b" l="l" r="r" t="t"/>
              <a:pathLst>
                <a:path extrusionOk="0" h="12" w="1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5939093" y="2966412"/>
              <a:ext cx="1381763" cy="1039538"/>
            </a:xfrm>
            <a:custGeom>
              <a:rect b="b" l="l" r="r" t="t"/>
              <a:pathLst>
                <a:path extrusionOk="0" h="24571" w="3266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6669425" y="3650882"/>
              <a:ext cx="20731" cy="21577"/>
            </a:xfrm>
            <a:custGeom>
              <a:rect b="b" l="l" r="r" t="t"/>
              <a:pathLst>
                <a:path extrusionOk="0" h="510" w="49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6802782" y="3573753"/>
              <a:ext cx="15273" cy="14935"/>
            </a:xfrm>
            <a:custGeom>
              <a:rect b="b" l="l" r="r" t="t"/>
              <a:pathLst>
                <a:path extrusionOk="0" h="353" w="361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6310986" y="3109415"/>
              <a:ext cx="13538" cy="16246"/>
            </a:xfrm>
            <a:custGeom>
              <a:rect b="b" l="l" r="r" t="t"/>
              <a:pathLst>
                <a:path extrusionOk="0" h="384" w="32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6691933" y="3581580"/>
              <a:ext cx="12142" cy="16035"/>
            </a:xfrm>
            <a:custGeom>
              <a:rect b="b" l="l" r="r" t="t"/>
              <a:pathLst>
                <a:path extrusionOk="0" h="379" w="287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6702764" y="3597615"/>
              <a:ext cx="465" cy="423"/>
            </a:xfrm>
            <a:custGeom>
              <a:rect b="b" l="l" r="r" t="t"/>
              <a:pathLst>
                <a:path extrusionOk="0" h="10" w="11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7"/>
            <p:cNvSpPr/>
            <p:nvPr/>
          </p:nvSpPr>
          <p:spPr>
            <a:xfrm>
              <a:off x="6318305" y="3538933"/>
              <a:ext cx="465" cy="212"/>
            </a:xfrm>
            <a:custGeom>
              <a:rect b="b" l="l" r="r" t="t"/>
              <a:pathLst>
                <a:path extrusionOk="0" h="5" w="11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7"/>
            <p:cNvSpPr/>
            <p:nvPr/>
          </p:nvSpPr>
          <p:spPr>
            <a:xfrm>
              <a:off x="6317290" y="3537791"/>
              <a:ext cx="10704" cy="9900"/>
            </a:xfrm>
            <a:custGeom>
              <a:rect b="b" l="l" r="r" t="t"/>
              <a:pathLst>
                <a:path extrusionOk="0" h="234" w="253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7"/>
            <p:cNvSpPr/>
            <p:nvPr/>
          </p:nvSpPr>
          <p:spPr>
            <a:xfrm>
              <a:off x="6435162" y="3501278"/>
              <a:ext cx="11888" cy="10746"/>
            </a:xfrm>
            <a:custGeom>
              <a:rect b="b" l="l" r="r" t="t"/>
              <a:pathLst>
                <a:path extrusionOk="0" h="254" w="281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7"/>
            <p:cNvSpPr/>
            <p:nvPr/>
          </p:nvSpPr>
          <p:spPr>
            <a:xfrm>
              <a:off x="6698364" y="3575488"/>
              <a:ext cx="9435" cy="9096"/>
            </a:xfrm>
            <a:custGeom>
              <a:rect b="b" l="l" r="r" t="t"/>
              <a:pathLst>
                <a:path extrusionOk="0" h="215" w="223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7"/>
            <p:cNvSpPr/>
            <p:nvPr/>
          </p:nvSpPr>
          <p:spPr>
            <a:xfrm>
              <a:off x="6173060" y="3179732"/>
              <a:ext cx="11677" cy="10238"/>
            </a:xfrm>
            <a:custGeom>
              <a:rect b="b" l="l" r="r" t="t"/>
              <a:pathLst>
                <a:path extrusionOk="0" h="242" w="276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7"/>
            <p:cNvSpPr/>
            <p:nvPr/>
          </p:nvSpPr>
          <p:spPr>
            <a:xfrm>
              <a:off x="6302778" y="3153374"/>
              <a:ext cx="15315" cy="10704"/>
            </a:xfrm>
            <a:custGeom>
              <a:rect b="b" l="l" r="r" t="t"/>
              <a:pathLst>
                <a:path extrusionOk="0" h="253" w="362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6515760" y="3481774"/>
              <a:ext cx="9350" cy="7785"/>
            </a:xfrm>
            <a:custGeom>
              <a:rect b="b" l="l" r="r" t="t"/>
              <a:pathLst>
                <a:path extrusionOk="0" h="184" w="221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6167348" y="3540879"/>
              <a:ext cx="5627" cy="4485"/>
            </a:xfrm>
            <a:custGeom>
              <a:rect b="b" l="l" r="r" t="t"/>
              <a:pathLst>
                <a:path extrusionOk="0" h="106" w="133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7"/>
            <p:cNvSpPr/>
            <p:nvPr/>
          </p:nvSpPr>
          <p:spPr>
            <a:xfrm>
              <a:off x="6690537" y="3593977"/>
              <a:ext cx="4062" cy="6346"/>
            </a:xfrm>
            <a:custGeom>
              <a:rect b="b" l="l" r="r" t="t"/>
              <a:pathLst>
                <a:path extrusionOk="0" h="150" w="96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7"/>
            <p:cNvSpPr/>
            <p:nvPr/>
          </p:nvSpPr>
          <p:spPr>
            <a:xfrm>
              <a:off x="6803544" y="3625454"/>
              <a:ext cx="7235" cy="5542"/>
            </a:xfrm>
            <a:custGeom>
              <a:rect b="b" l="l" r="r" t="t"/>
              <a:pathLst>
                <a:path extrusionOk="0" h="131" w="171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6322748" y="3090588"/>
              <a:ext cx="5838" cy="5119"/>
            </a:xfrm>
            <a:custGeom>
              <a:rect b="b" l="l" r="r" t="t"/>
              <a:pathLst>
                <a:path extrusionOk="0" h="121" w="138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5995956" y="3093042"/>
              <a:ext cx="7488" cy="5712"/>
            </a:xfrm>
            <a:custGeom>
              <a:rect b="b" l="l" r="r" t="t"/>
              <a:pathLst>
                <a:path extrusionOk="0" h="135" w="177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7006202" y="3894115"/>
              <a:ext cx="6092" cy="4781"/>
            </a:xfrm>
            <a:custGeom>
              <a:rect b="b" l="l" r="r" t="t"/>
              <a:pathLst>
                <a:path extrusionOk="0" h="113" w="144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4" name="Google Shape;1474;p47"/>
          <p:cNvSpPr/>
          <p:nvPr/>
        </p:nvSpPr>
        <p:spPr>
          <a:xfrm rot="-1180482">
            <a:off x="952049" y="1000788"/>
            <a:ext cx="1381712" cy="878091"/>
          </a:xfrm>
          <a:custGeom>
            <a:rect b="b" l="l" r="r" t="t"/>
            <a:pathLst>
              <a:path extrusionOk="0" h="14203" w="22349">
                <a:moveTo>
                  <a:pt x="12220" y="1830"/>
                </a:moveTo>
                <a:lnTo>
                  <a:pt x="12220" y="1830"/>
                </a:lnTo>
                <a:cubicBezTo>
                  <a:pt x="12271" y="2048"/>
                  <a:pt x="12244" y="2126"/>
                  <a:pt x="12157" y="2126"/>
                </a:cubicBezTo>
                <a:cubicBezTo>
                  <a:pt x="12109" y="2126"/>
                  <a:pt x="12042" y="2102"/>
                  <a:pt x="11960" y="2065"/>
                </a:cubicBezTo>
                <a:cubicBezTo>
                  <a:pt x="12052" y="1982"/>
                  <a:pt x="12113" y="1925"/>
                  <a:pt x="12220" y="1830"/>
                </a:cubicBezTo>
                <a:close/>
                <a:moveTo>
                  <a:pt x="12384" y="2447"/>
                </a:moveTo>
                <a:cubicBezTo>
                  <a:pt x="12456" y="2447"/>
                  <a:pt x="12540" y="2486"/>
                  <a:pt x="12646" y="2556"/>
                </a:cubicBezTo>
                <a:cubicBezTo>
                  <a:pt x="12446" y="2599"/>
                  <a:pt x="12325" y="2627"/>
                  <a:pt x="12134" y="2669"/>
                </a:cubicBezTo>
                <a:cubicBezTo>
                  <a:pt x="12213" y="2515"/>
                  <a:pt x="12288" y="2447"/>
                  <a:pt x="12384" y="2447"/>
                </a:cubicBezTo>
                <a:close/>
                <a:moveTo>
                  <a:pt x="7703" y="3222"/>
                </a:moveTo>
                <a:lnTo>
                  <a:pt x="7703" y="3222"/>
                </a:lnTo>
                <a:cubicBezTo>
                  <a:pt x="8052" y="3255"/>
                  <a:pt x="7639" y="3648"/>
                  <a:pt x="7936" y="3731"/>
                </a:cubicBezTo>
                <a:cubicBezTo>
                  <a:pt x="7985" y="3612"/>
                  <a:pt x="8032" y="3495"/>
                  <a:pt x="8078" y="3379"/>
                </a:cubicBezTo>
                <a:cubicBezTo>
                  <a:pt x="8102" y="3383"/>
                  <a:pt x="8127" y="3388"/>
                  <a:pt x="8152" y="3394"/>
                </a:cubicBezTo>
                <a:cubicBezTo>
                  <a:pt x="8151" y="3542"/>
                  <a:pt x="8151" y="3692"/>
                  <a:pt x="8149" y="3916"/>
                </a:cubicBezTo>
                <a:cubicBezTo>
                  <a:pt x="7752" y="3828"/>
                  <a:pt x="7376" y="3769"/>
                  <a:pt x="7038" y="3560"/>
                </a:cubicBezTo>
                <a:lnTo>
                  <a:pt x="7029" y="3564"/>
                </a:lnTo>
                <a:cubicBezTo>
                  <a:pt x="7028" y="3567"/>
                  <a:pt x="7026" y="3568"/>
                  <a:pt x="7023" y="3570"/>
                </a:cubicBezTo>
                <a:cubicBezTo>
                  <a:pt x="7024" y="3564"/>
                  <a:pt x="7024" y="3559"/>
                  <a:pt x="7026" y="3554"/>
                </a:cubicBezTo>
                <a:cubicBezTo>
                  <a:pt x="7029" y="3556"/>
                  <a:pt x="7033" y="3557"/>
                  <a:pt x="7038" y="3560"/>
                </a:cubicBezTo>
                <a:cubicBezTo>
                  <a:pt x="7255" y="3448"/>
                  <a:pt x="7474" y="3337"/>
                  <a:pt x="7703" y="3222"/>
                </a:cubicBezTo>
                <a:close/>
                <a:moveTo>
                  <a:pt x="7023" y="3570"/>
                </a:moveTo>
                <a:lnTo>
                  <a:pt x="7023" y="3570"/>
                </a:lnTo>
                <a:cubicBezTo>
                  <a:pt x="6994" y="3732"/>
                  <a:pt x="6964" y="3894"/>
                  <a:pt x="6938" y="4036"/>
                </a:cubicBezTo>
                <a:cubicBezTo>
                  <a:pt x="7100" y="4130"/>
                  <a:pt x="7241" y="4211"/>
                  <a:pt x="7381" y="4294"/>
                </a:cubicBezTo>
                <a:cubicBezTo>
                  <a:pt x="7068" y="4259"/>
                  <a:pt x="6751" y="4227"/>
                  <a:pt x="6417" y="4193"/>
                </a:cubicBezTo>
                <a:cubicBezTo>
                  <a:pt x="6403" y="4108"/>
                  <a:pt x="6388" y="4016"/>
                  <a:pt x="6386" y="3994"/>
                </a:cubicBezTo>
                <a:cubicBezTo>
                  <a:pt x="6617" y="3842"/>
                  <a:pt x="6821" y="3706"/>
                  <a:pt x="7023" y="3570"/>
                </a:cubicBezTo>
                <a:close/>
                <a:moveTo>
                  <a:pt x="5301" y="4500"/>
                </a:moveTo>
                <a:cubicBezTo>
                  <a:pt x="5335" y="4525"/>
                  <a:pt x="5370" y="4551"/>
                  <a:pt x="5406" y="4577"/>
                </a:cubicBezTo>
                <a:cubicBezTo>
                  <a:pt x="5335" y="4670"/>
                  <a:pt x="5265" y="4764"/>
                  <a:pt x="5194" y="4856"/>
                </a:cubicBezTo>
                <a:cubicBezTo>
                  <a:pt x="5163" y="4834"/>
                  <a:pt x="5134" y="4811"/>
                  <a:pt x="5103" y="4789"/>
                </a:cubicBezTo>
                <a:cubicBezTo>
                  <a:pt x="5168" y="4692"/>
                  <a:pt x="5235" y="4596"/>
                  <a:pt x="5301" y="4500"/>
                </a:cubicBezTo>
                <a:close/>
                <a:moveTo>
                  <a:pt x="6960" y="4707"/>
                </a:moveTo>
                <a:lnTo>
                  <a:pt x="6960" y="4707"/>
                </a:lnTo>
                <a:cubicBezTo>
                  <a:pt x="6694" y="4844"/>
                  <a:pt x="6505" y="4940"/>
                  <a:pt x="6318" y="5036"/>
                </a:cubicBezTo>
                <a:cubicBezTo>
                  <a:pt x="6500" y="4770"/>
                  <a:pt x="6500" y="4770"/>
                  <a:pt x="6960" y="4707"/>
                </a:cubicBezTo>
                <a:close/>
                <a:moveTo>
                  <a:pt x="3021" y="5833"/>
                </a:moveTo>
                <a:cubicBezTo>
                  <a:pt x="3022" y="5833"/>
                  <a:pt x="3022" y="5834"/>
                  <a:pt x="3022" y="5834"/>
                </a:cubicBezTo>
                <a:lnTo>
                  <a:pt x="3022" y="5833"/>
                </a:lnTo>
                <a:close/>
                <a:moveTo>
                  <a:pt x="18604" y="7531"/>
                </a:moveTo>
                <a:cubicBezTo>
                  <a:pt x="18618" y="7782"/>
                  <a:pt x="18618" y="7782"/>
                  <a:pt x="18424" y="7962"/>
                </a:cubicBezTo>
                <a:cubicBezTo>
                  <a:pt x="18284" y="7892"/>
                  <a:pt x="18135" y="7818"/>
                  <a:pt x="17927" y="7713"/>
                </a:cubicBezTo>
                <a:cubicBezTo>
                  <a:pt x="18173" y="7647"/>
                  <a:pt x="18369" y="7594"/>
                  <a:pt x="18604" y="7531"/>
                </a:cubicBezTo>
                <a:close/>
                <a:moveTo>
                  <a:pt x="17868" y="7983"/>
                </a:moveTo>
                <a:lnTo>
                  <a:pt x="17868" y="7983"/>
                </a:lnTo>
                <a:cubicBezTo>
                  <a:pt x="17799" y="8147"/>
                  <a:pt x="17782" y="8189"/>
                  <a:pt x="17707" y="8189"/>
                </a:cubicBezTo>
                <a:cubicBezTo>
                  <a:pt x="17682" y="8189"/>
                  <a:pt x="17649" y="8184"/>
                  <a:pt x="17606" y="8177"/>
                </a:cubicBezTo>
                <a:cubicBezTo>
                  <a:pt x="17685" y="8120"/>
                  <a:pt x="17758" y="8066"/>
                  <a:pt x="17868" y="7983"/>
                </a:cubicBezTo>
                <a:close/>
                <a:moveTo>
                  <a:pt x="1223" y="8053"/>
                </a:moveTo>
                <a:cubicBezTo>
                  <a:pt x="1290" y="8094"/>
                  <a:pt x="1359" y="8135"/>
                  <a:pt x="1427" y="8177"/>
                </a:cubicBezTo>
                <a:cubicBezTo>
                  <a:pt x="1409" y="8209"/>
                  <a:pt x="1390" y="8241"/>
                  <a:pt x="1373" y="8272"/>
                </a:cubicBezTo>
                <a:cubicBezTo>
                  <a:pt x="1303" y="8235"/>
                  <a:pt x="1234" y="8201"/>
                  <a:pt x="1170" y="8157"/>
                </a:cubicBezTo>
                <a:cubicBezTo>
                  <a:pt x="1166" y="8155"/>
                  <a:pt x="1204" y="8090"/>
                  <a:pt x="1223" y="8053"/>
                </a:cubicBezTo>
                <a:close/>
                <a:moveTo>
                  <a:pt x="19372" y="8229"/>
                </a:moveTo>
                <a:cubicBezTo>
                  <a:pt x="19403" y="8260"/>
                  <a:pt x="19432" y="8291"/>
                  <a:pt x="19463" y="8322"/>
                </a:cubicBezTo>
                <a:cubicBezTo>
                  <a:pt x="19393" y="8395"/>
                  <a:pt x="19321" y="8469"/>
                  <a:pt x="19250" y="8545"/>
                </a:cubicBezTo>
                <a:cubicBezTo>
                  <a:pt x="19218" y="8505"/>
                  <a:pt x="19185" y="8468"/>
                  <a:pt x="19153" y="8428"/>
                </a:cubicBezTo>
                <a:lnTo>
                  <a:pt x="19372" y="8229"/>
                </a:lnTo>
                <a:close/>
                <a:moveTo>
                  <a:pt x="17484" y="8107"/>
                </a:moveTo>
                <a:lnTo>
                  <a:pt x="17484" y="8107"/>
                </a:lnTo>
                <a:cubicBezTo>
                  <a:pt x="17201" y="8444"/>
                  <a:pt x="16965" y="8654"/>
                  <a:pt x="16659" y="8654"/>
                </a:cubicBezTo>
                <a:cubicBezTo>
                  <a:pt x="16609" y="8654"/>
                  <a:pt x="16556" y="8648"/>
                  <a:pt x="16501" y="8637"/>
                </a:cubicBezTo>
                <a:cubicBezTo>
                  <a:pt x="16685" y="8491"/>
                  <a:pt x="16850" y="8338"/>
                  <a:pt x="17039" y="8218"/>
                </a:cubicBezTo>
                <a:cubicBezTo>
                  <a:pt x="17137" y="8155"/>
                  <a:pt x="17274" y="8156"/>
                  <a:pt x="17484" y="8107"/>
                </a:cubicBezTo>
                <a:close/>
                <a:moveTo>
                  <a:pt x="15551" y="9644"/>
                </a:moveTo>
                <a:cubicBezTo>
                  <a:pt x="15565" y="9691"/>
                  <a:pt x="15577" y="9739"/>
                  <a:pt x="15592" y="9787"/>
                </a:cubicBezTo>
                <a:cubicBezTo>
                  <a:pt x="15441" y="9828"/>
                  <a:pt x="15290" y="9868"/>
                  <a:pt x="15140" y="9910"/>
                </a:cubicBezTo>
                <a:cubicBezTo>
                  <a:pt x="15128" y="9875"/>
                  <a:pt x="15118" y="9842"/>
                  <a:pt x="15107" y="9808"/>
                </a:cubicBezTo>
                <a:cubicBezTo>
                  <a:pt x="15256" y="9754"/>
                  <a:pt x="15403" y="9698"/>
                  <a:pt x="15551" y="9644"/>
                </a:cubicBezTo>
                <a:close/>
                <a:moveTo>
                  <a:pt x="14837" y="9869"/>
                </a:moveTo>
                <a:cubicBezTo>
                  <a:pt x="14843" y="9897"/>
                  <a:pt x="14848" y="9926"/>
                  <a:pt x="14860" y="9985"/>
                </a:cubicBezTo>
                <a:cubicBezTo>
                  <a:pt x="14801" y="9993"/>
                  <a:pt x="14744" y="10004"/>
                  <a:pt x="14690" y="10005"/>
                </a:cubicBezTo>
                <a:cubicBezTo>
                  <a:pt x="14684" y="10005"/>
                  <a:pt x="14668" y="9934"/>
                  <a:pt x="14673" y="9932"/>
                </a:cubicBezTo>
                <a:cubicBezTo>
                  <a:pt x="14726" y="9907"/>
                  <a:pt x="14782" y="9889"/>
                  <a:pt x="14837" y="9869"/>
                </a:cubicBezTo>
                <a:close/>
                <a:moveTo>
                  <a:pt x="12471" y="9844"/>
                </a:moveTo>
                <a:cubicBezTo>
                  <a:pt x="12471" y="9844"/>
                  <a:pt x="12471" y="9844"/>
                  <a:pt x="12471" y="9844"/>
                </a:cubicBezTo>
                <a:cubicBezTo>
                  <a:pt x="12555" y="9866"/>
                  <a:pt x="12635" y="9899"/>
                  <a:pt x="12717" y="9929"/>
                </a:cubicBezTo>
                <a:cubicBezTo>
                  <a:pt x="12700" y="9970"/>
                  <a:pt x="12683" y="10012"/>
                  <a:pt x="12665" y="10056"/>
                </a:cubicBezTo>
                <a:cubicBezTo>
                  <a:pt x="12586" y="10025"/>
                  <a:pt x="12506" y="9996"/>
                  <a:pt x="12429" y="9959"/>
                </a:cubicBezTo>
                <a:cubicBezTo>
                  <a:pt x="12424" y="9958"/>
                  <a:pt x="12467" y="9844"/>
                  <a:pt x="12471" y="9844"/>
                </a:cubicBezTo>
                <a:close/>
                <a:moveTo>
                  <a:pt x="13820" y="10196"/>
                </a:moveTo>
                <a:cubicBezTo>
                  <a:pt x="13837" y="10246"/>
                  <a:pt x="13857" y="10296"/>
                  <a:pt x="13877" y="10347"/>
                </a:cubicBezTo>
                <a:cubicBezTo>
                  <a:pt x="13676" y="10396"/>
                  <a:pt x="13477" y="10447"/>
                  <a:pt x="13278" y="10496"/>
                </a:cubicBezTo>
                <a:cubicBezTo>
                  <a:pt x="13268" y="10472"/>
                  <a:pt x="13260" y="10447"/>
                  <a:pt x="13252" y="10422"/>
                </a:cubicBezTo>
                <a:cubicBezTo>
                  <a:pt x="13440" y="10347"/>
                  <a:pt x="13631" y="10271"/>
                  <a:pt x="13820" y="10196"/>
                </a:cubicBezTo>
                <a:close/>
                <a:moveTo>
                  <a:pt x="12903" y="10559"/>
                </a:moveTo>
                <a:cubicBezTo>
                  <a:pt x="12934" y="10559"/>
                  <a:pt x="12967" y="10560"/>
                  <a:pt x="13001" y="10563"/>
                </a:cubicBezTo>
                <a:cubicBezTo>
                  <a:pt x="12556" y="10844"/>
                  <a:pt x="11626" y="11184"/>
                  <a:pt x="11238" y="11207"/>
                </a:cubicBezTo>
                <a:cubicBezTo>
                  <a:pt x="11490" y="10917"/>
                  <a:pt x="11839" y="10948"/>
                  <a:pt x="12110" y="10814"/>
                </a:cubicBezTo>
                <a:cubicBezTo>
                  <a:pt x="12340" y="10700"/>
                  <a:pt x="12579" y="10559"/>
                  <a:pt x="12903" y="10559"/>
                </a:cubicBezTo>
                <a:close/>
                <a:moveTo>
                  <a:pt x="10633" y="11327"/>
                </a:moveTo>
                <a:cubicBezTo>
                  <a:pt x="10703" y="11327"/>
                  <a:pt x="10777" y="11341"/>
                  <a:pt x="10856" y="11374"/>
                </a:cubicBezTo>
                <a:cubicBezTo>
                  <a:pt x="10601" y="11459"/>
                  <a:pt x="10346" y="11547"/>
                  <a:pt x="10090" y="11631"/>
                </a:cubicBezTo>
                <a:cubicBezTo>
                  <a:pt x="10090" y="11631"/>
                  <a:pt x="10090" y="11631"/>
                  <a:pt x="10090" y="11631"/>
                </a:cubicBezTo>
                <a:cubicBezTo>
                  <a:pt x="10084" y="11631"/>
                  <a:pt x="10068" y="11608"/>
                  <a:pt x="10007" y="11536"/>
                </a:cubicBezTo>
                <a:cubicBezTo>
                  <a:pt x="10230" y="11455"/>
                  <a:pt x="10417" y="11327"/>
                  <a:pt x="10633" y="11327"/>
                </a:cubicBezTo>
                <a:close/>
                <a:moveTo>
                  <a:pt x="9574" y="11636"/>
                </a:moveTo>
                <a:cubicBezTo>
                  <a:pt x="9584" y="11676"/>
                  <a:pt x="9596" y="11713"/>
                  <a:pt x="9606" y="11752"/>
                </a:cubicBezTo>
                <a:cubicBezTo>
                  <a:pt x="9463" y="11796"/>
                  <a:pt x="9319" y="11838"/>
                  <a:pt x="9177" y="11882"/>
                </a:cubicBezTo>
                <a:cubicBezTo>
                  <a:pt x="9166" y="11843"/>
                  <a:pt x="9154" y="11803"/>
                  <a:pt x="9143" y="11764"/>
                </a:cubicBezTo>
                <a:cubicBezTo>
                  <a:pt x="9287" y="11721"/>
                  <a:pt x="9430" y="11679"/>
                  <a:pt x="9574" y="11636"/>
                </a:cubicBezTo>
                <a:close/>
                <a:moveTo>
                  <a:pt x="8511" y="11995"/>
                </a:moveTo>
                <a:lnTo>
                  <a:pt x="8511" y="11995"/>
                </a:lnTo>
                <a:cubicBezTo>
                  <a:pt x="8091" y="12250"/>
                  <a:pt x="7638" y="12393"/>
                  <a:pt x="7143" y="12400"/>
                </a:cubicBezTo>
                <a:cubicBezTo>
                  <a:pt x="7134" y="12406"/>
                  <a:pt x="7125" y="12410"/>
                  <a:pt x="7116" y="12417"/>
                </a:cubicBezTo>
                <a:cubicBezTo>
                  <a:pt x="7110" y="12418"/>
                  <a:pt x="7104" y="12419"/>
                  <a:pt x="7099" y="12421"/>
                </a:cubicBezTo>
                <a:cubicBezTo>
                  <a:pt x="7101" y="12413"/>
                  <a:pt x="7105" y="12407"/>
                  <a:pt x="7108" y="12401"/>
                </a:cubicBezTo>
                <a:cubicBezTo>
                  <a:pt x="7120" y="12401"/>
                  <a:pt x="7131" y="12400"/>
                  <a:pt x="7143" y="12400"/>
                </a:cubicBezTo>
                <a:cubicBezTo>
                  <a:pt x="7557" y="12131"/>
                  <a:pt x="8025" y="12035"/>
                  <a:pt x="8511" y="11995"/>
                </a:cubicBezTo>
                <a:close/>
                <a:moveTo>
                  <a:pt x="4199" y="12538"/>
                </a:moveTo>
                <a:cubicBezTo>
                  <a:pt x="4220" y="12575"/>
                  <a:pt x="4243" y="12614"/>
                  <a:pt x="4264" y="12651"/>
                </a:cubicBezTo>
                <a:cubicBezTo>
                  <a:pt x="4187" y="12683"/>
                  <a:pt x="4111" y="12718"/>
                  <a:pt x="4033" y="12749"/>
                </a:cubicBezTo>
                <a:cubicBezTo>
                  <a:pt x="4032" y="12749"/>
                  <a:pt x="3996" y="12681"/>
                  <a:pt x="4001" y="12677"/>
                </a:cubicBezTo>
                <a:cubicBezTo>
                  <a:pt x="4064" y="12627"/>
                  <a:pt x="4132" y="12583"/>
                  <a:pt x="4199" y="12538"/>
                </a:cubicBezTo>
                <a:close/>
                <a:moveTo>
                  <a:pt x="4665" y="13235"/>
                </a:moveTo>
                <a:cubicBezTo>
                  <a:pt x="4694" y="13235"/>
                  <a:pt x="4723" y="13238"/>
                  <a:pt x="4754" y="13244"/>
                </a:cubicBezTo>
                <a:cubicBezTo>
                  <a:pt x="4766" y="13287"/>
                  <a:pt x="4778" y="13328"/>
                  <a:pt x="4791" y="13371"/>
                </a:cubicBezTo>
                <a:cubicBezTo>
                  <a:pt x="4579" y="13437"/>
                  <a:pt x="4368" y="13501"/>
                  <a:pt x="4156" y="13565"/>
                </a:cubicBezTo>
                <a:cubicBezTo>
                  <a:pt x="4146" y="13534"/>
                  <a:pt x="4136" y="13502"/>
                  <a:pt x="4125" y="13471"/>
                </a:cubicBezTo>
                <a:cubicBezTo>
                  <a:pt x="4301" y="13383"/>
                  <a:pt x="4457" y="13235"/>
                  <a:pt x="4665" y="13235"/>
                </a:cubicBezTo>
                <a:close/>
                <a:moveTo>
                  <a:pt x="3281" y="13622"/>
                </a:moveTo>
                <a:cubicBezTo>
                  <a:pt x="3330" y="13622"/>
                  <a:pt x="3380" y="13627"/>
                  <a:pt x="3430" y="13636"/>
                </a:cubicBezTo>
                <a:cubicBezTo>
                  <a:pt x="3431" y="13685"/>
                  <a:pt x="3432" y="13734"/>
                  <a:pt x="3434" y="13782"/>
                </a:cubicBezTo>
                <a:cubicBezTo>
                  <a:pt x="3182" y="13793"/>
                  <a:pt x="2932" y="13804"/>
                  <a:pt x="2682" y="13813"/>
                </a:cubicBezTo>
                <a:cubicBezTo>
                  <a:pt x="2878" y="13697"/>
                  <a:pt x="3076" y="13622"/>
                  <a:pt x="3281" y="13622"/>
                </a:cubicBezTo>
                <a:close/>
                <a:moveTo>
                  <a:pt x="18399" y="0"/>
                </a:moveTo>
                <a:cubicBezTo>
                  <a:pt x="17919" y="0"/>
                  <a:pt x="17443" y="126"/>
                  <a:pt x="16983" y="270"/>
                </a:cubicBezTo>
                <a:cubicBezTo>
                  <a:pt x="16446" y="439"/>
                  <a:pt x="15916" y="591"/>
                  <a:pt x="15361" y="671"/>
                </a:cubicBezTo>
                <a:cubicBezTo>
                  <a:pt x="14837" y="747"/>
                  <a:pt x="14319" y="845"/>
                  <a:pt x="13804" y="963"/>
                </a:cubicBezTo>
                <a:cubicBezTo>
                  <a:pt x="13242" y="1092"/>
                  <a:pt x="12689" y="1252"/>
                  <a:pt x="12133" y="1406"/>
                </a:cubicBezTo>
                <a:cubicBezTo>
                  <a:pt x="11514" y="1576"/>
                  <a:pt x="10897" y="1748"/>
                  <a:pt x="10282" y="1935"/>
                </a:cubicBezTo>
                <a:cubicBezTo>
                  <a:pt x="10220" y="1955"/>
                  <a:pt x="10183" y="2057"/>
                  <a:pt x="10135" y="2127"/>
                </a:cubicBezTo>
                <a:lnTo>
                  <a:pt x="10573" y="2220"/>
                </a:lnTo>
                <a:cubicBezTo>
                  <a:pt x="10648" y="2420"/>
                  <a:pt x="10516" y="2461"/>
                  <a:pt x="10368" y="2500"/>
                </a:cubicBezTo>
                <a:cubicBezTo>
                  <a:pt x="10149" y="2556"/>
                  <a:pt x="9901" y="2573"/>
                  <a:pt x="9815" y="2843"/>
                </a:cubicBezTo>
                <a:cubicBezTo>
                  <a:pt x="9916" y="2939"/>
                  <a:pt x="10016" y="3034"/>
                  <a:pt x="10096" y="3109"/>
                </a:cubicBezTo>
                <a:cubicBezTo>
                  <a:pt x="10110" y="3111"/>
                  <a:pt x="10124" y="3112"/>
                  <a:pt x="10138" y="3112"/>
                </a:cubicBezTo>
                <a:cubicBezTo>
                  <a:pt x="10268" y="3112"/>
                  <a:pt x="10383" y="3031"/>
                  <a:pt x="10505" y="3031"/>
                </a:cubicBezTo>
                <a:cubicBezTo>
                  <a:pt x="10560" y="3031"/>
                  <a:pt x="10617" y="3048"/>
                  <a:pt x="10677" y="3096"/>
                </a:cubicBezTo>
                <a:cubicBezTo>
                  <a:pt x="10427" y="3399"/>
                  <a:pt x="9856" y="3156"/>
                  <a:pt x="9751" y="3681"/>
                </a:cubicBezTo>
                <a:cubicBezTo>
                  <a:pt x="9839" y="3747"/>
                  <a:pt x="9919" y="3780"/>
                  <a:pt x="10004" y="3780"/>
                </a:cubicBezTo>
                <a:cubicBezTo>
                  <a:pt x="10074" y="3780"/>
                  <a:pt x="10148" y="3757"/>
                  <a:pt x="10231" y="3712"/>
                </a:cubicBezTo>
                <a:cubicBezTo>
                  <a:pt x="10425" y="3611"/>
                  <a:pt x="10649" y="3502"/>
                  <a:pt x="10856" y="3502"/>
                </a:cubicBezTo>
                <a:cubicBezTo>
                  <a:pt x="10865" y="3502"/>
                  <a:pt x="10874" y="3503"/>
                  <a:pt x="10883" y="3503"/>
                </a:cubicBezTo>
                <a:cubicBezTo>
                  <a:pt x="10895" y="3504"/>
                  <a:pt x="10907" y="3504"/>
                  <a:pt x="10918" y="3504"/>
                </a:cubicBezTo>
                <a:cubicBezTo>
                  <a:pt x="11149" y="3504"/>
                  <a:pt x="11313" y="3397"/>
                  <a:pt x="11507" y="3322"/>
                </a:cubicBezTo>
                <a:cubicBezTo>
                  <a:pt x="11929" y="3156"/>
                  <a:pt x="12357" y="2993"/>
                  <a:pt x="12795" y="2882"/>
                </a:cubicBezTo>
                <a:cubicBezTo>
                  <a:pt x="13080" y="2810"/>
                  <a:pt x="13396" y="2866"/>
                  <a:pt x="13683" y="2801"/>
                </a:cubicBezTo>
                <a:cubicBezTo>
                  <a:pt x="14042" y="2717"/>
                  <a:pt x="14386" y="2613"/>
                  <a:pt x="14763" y="2576"/>
                </a:cubicBezTo>
                <a:cubicBezTo>
                  <a:pt x="15090" y="2543"/>
                  <a:pt x="15431" y="2444"/>
                  <a:pt x="15774" y="2392"/>
                </a:cubicBezTo>
                <a:cubicBezTo>
                  <a:pt x="16356" y="2304"/>
                  <a:pt x="16926" y="2129"/>
                  <a:pt x="17508" y="2064"/>
                </a:cubicBezTo>
                <a:cubicBezTo>
                  <a:pt x="17799" y="2031"/>
                  <a:pt x="18089" y="2009"/>
                  <a:pt x="18373" y="2009"/>
                </a:cubicBezTo>
                <a:cubicBezTo>
                  <a:pt x="19162" y="2009"/>
                  <a:pt x="19915" y="2181"/>
                  <a:pt x="20579" y="2779"/>
                </a:cubicBezTo>
                <a:cubicBezTo>
                  <a:pt x="21037" y="3191"/>
                  <a:pt x="21190" y="3736"/>
                  <a:pt x="21230" y="4274"/>
                </a:cubicBezTo>
                <a:cubicBezTo>
                  <a:pt x="21253" y="4592"/>
                  <a:pt x="21003" y="4962"/>
                  <a:pt x="20800" y="5258"/>
                </a:cubicBezTo>
                <a:cubicBezTo>
                  <a:pt x="20568" y="5598"/>
                  <a:pt x="20273" y="5900"/>
                  <a:pt x="19972" y="6186"/>
                </a:cubicBezTo>
                <a:cubicBezTo>
                  <a:pt x="19630" y="6510"/>
                  <a:pt x="19296" y="6917"/>
                  <a:pt x="18879" y="7061"/>
                </a:cubicBezTo>
                <a:cubicBezTo>
                  <a:pt x="18495" y="7193"/>
                  <a:pt x="18172" y="7437"/>
                  <a:pt x="17768" y="7546"/>
                </a:cubicBezTo>
                <a:cubicBezTo>
                  <a:pt x="17210" y="7694"/>
                  <a:pt x="16700" y="8025"/>
                  <a:pt x="16166" y="8270"/>
                </a:cubicBezTo>
                <a:cubicBezTo>
                  <a:pt x="15883" y="8400"/>
                  <a:pt x="15601" y="8540"/>
                  <a:pt x="15304" y="8630"/>
                </a:cubicBezTo>
                <a:cubicBezTo>
                  <a:pt x="14654" y="8829"/>
                  <a:pt x="13990" y="8985"/>
                  <a:pt x="13341" y="9187"/>
                </a:cubicBezTo>
                <a:cubicBezTo>
                  <a:pt x="12689" y="9391"/>
                  <a:pt x="12048" y="9637"/>
                  <a:pt x="11397" y="9853"/>
                </a:cubicBezTo>
                <a:cubicBezTo>
                  <a:pt x="10668" y="10094"/>
                  <a:pt x="9934" y="10323"/>
                  <a:pt x="9201" y="10556"/>
                </a:cubicBezTo>
                <a:cubicBezTo>
                  <a:pt x="8895" y="10652"/>
                  <a:pt x="8578" y="10718"/>
                  <a:pt x="8281" y="10837"/>
                </a:cubicBezTo>
                <a:cubicBezTo>
                  <a:pt x="8002" y="10948"/>
                  <a:pt x="7611" y="10823"/>
                  <a:pt x="7458" y="11213"/>
                </a:cubicBezTo>
                <a:cubicBezTo>
                  <a:pt x="7458" y="11214"/>
                  <a:pt x="7458" y="11214"/>
                  <a:pt x="7457" y="11214"/>
                </a:cubicBezTo>
                <a:cubicBezTo>
                  <a:pt x="7445" y="11214"/>
                  <a:pt x="7386" y="11193"/>
                  <a:pt x="7351" y="11193"/>
                </a:cubicBezTo>
                <a:cubicBezTo>
                  <a:pt x="7351" y="11193"/>
                  <a:pt x="7350" y="11193"/>
                  <a:pt x="7349" y="11193"/>
                </a:cubicBezTo>
                <a:cubicBezTo>
                  <a:pt x="7256" y="11198"/>
                  <a:pt x="7161" y="11195"/>
                  <a:pt x="7072" y="11220"/>
                </a:cubicBezTo>
                <a:cubicBezTo>
                  <a:pt x="6704" y="11325"/>
                  <a:pt x="6344" y="11459"/>
                  <a:pt x="5973" y="11547"/>
                </a:cubicBezTo>
                <a:cubicBezTo>
                  <a:pt x="5632" y="11625"/>
                  <a:pt x="5436" y="11982"/>
                  <a:pt x="5054" y="11982"/>
                </a:cubicBezTo>
                <a:cubicBezTo>
                  <a:pt x="5046" y="11982"/>
                  <a:pt x="5038" y="11981"/>
                  <a:pt x="5031" y="11981"/>
                </a:cubicBezTo>
                <a:lnTo>
                  <a:pt x="5031" y="11981"/>
                </a:lnTo>
                <a:cubicBezTo>
                  <a:pt x="5081" y="12055"/>
                  <a:pt x="5131" y="12121"/>
                  <a:pt x="5174" y="12121"/>
                </a:cubicBezTo>
                <a:cubicBezTo>
                  <a:pt x="5175" y="12121"/>
                  <a:pt x="5176" y="12121"/>
                  <a:pt x="5178" y="12121"/>
                </a:cubicBezTo>
                <a:cubicBezTo>
                  <a:pt x="5431" y="12100"/>
                  <a:pt x="5710" y="12117"/>
                  <a:pt x="5927" y="12011"/>
                </a:cubicBezTo>
                <a:cubicBezTo>
                  <a:pt x="6008" y="11972"/>
                  <a:pt x="6080" y="11957"/>
                  <a:pt x="6146" y="11957"/>
                </a:cubicBezTo>
                <a:cubicBezTo>
                  <a:pt x="6258" y="11957"/>
                  <a:pt x="6357" y="12000"/>
                  <a:pt x="6466" y="12043"/>
                </a:cubicBezTo>
                <a:cubicBezTo>
                  <a:pt x="6488" y="12052"/>
                  <a:pt x="6497" y="12091"/>
                  <a:pt x="6526" y="12136"/>
                </a:cubicBezTo>
                <a:cubicBezTo>
                  <a:pt x="6454" y="12215"/>
                  <a:pt x="6382" y="12292"/>
                  <a:pt x="6333" y="12345"/>
                </a:cubicBezTo>
                <a:cubicBezTo>
                  <a:pt x="6186" y="12299"/>
                  <a:pt x="6073" y="12266"/>
                  <a:pt x="5964" y="12233"/>
                </a:cubicBezTo>
                <a:cubicBezTo>
                  <a:pt x="5907" y="12419"/>
                  <a:pt x="5860" y="12575"/>
                  <a:pt x="5813" y="12731"/>
                </a:cubicBezTo>
                <a:cubicBezTo>
                  <a:pt x="5820" y="12730"/>
                  <a:pt x="5827" y="12730"/>
                  <a:pt x="5833" y="12729"/>
                </a:cubicBezTo>
                <a:lnTo>
                  <a:pt x="5833" y="12729"/>
                </a:lnTo>
                <a:cubicBezTo>
                  <a:pt x="5827" y="12733"/>
                  <a:pt x="5818" y="12736"/>
                  <a:pt x="5812" y="12740"/>
                </a:cubicBezTo>
                <a:lnTo>
                  <a:pt x="5812" y="12741"/>
                </a:lnTo>
                <a:cubicBezTo>
                  <a:pt x="6082" y="12671"/>
                  <a:pt x="6350" y="12596"/>
                  <a:pt x="6621" y="12528"/>
                </a:cubicBezTo>
                <a:cubicBezTo>
                  <a:pt x="6778" y="12489"/>
                  <a:pt x="6939" y="12455"/>
                  <a:pt x="7099" y="12421"/>
                </a:cubicBezTo>
                <a:lnTo>
                  <a:pt x="7099" y="12421"/>
                </a:lnTo>
                <a:cubicBezTo>
                  <a:pt x="6992" y="12661"/>
                  <a:pt x="6754" y="12685"/>
                  <a:pt x="6538" y="12752"/>
                </a:cubicBezTo>
                <a:cubicBezTo>
                  <a:pt x="6344" y="12815"/>
                  <a:pt x="6122" y="12855"/>
                  <a:pt x="5970" y="12976"/>
                </a:cubicBezTo>
                <a:cubicBezTo>
                  <a:pt x="5798" y="13112"/>
                  <a:pt x="5619" y="13165"/>
                  <a:pt x="5422" y="13165"/>
                </a:cubicBezTo>
                <a:cubicBezTo>
                  <a:pt x="5313" y="13165"/>
                  <a:pt x="5198" y="13149"/>
                  <a:pt x="5077" y="13122"/>
                </a:cubicBezTo>
                <a:cubicBezTo>
                  <a:pt x="5205" y="13051"/>
                  <a:pt x="5330" y="12976"/>
                  <a:pt x="5460" y="12909"/>
                </a:cubicBezTo>
                <a:cubicBezTo>
                  <a:pt x="5577" y="12849"/>
                  <a:pt x="5695" y="12796"/>
                  <a:pt x="5812" y="12740"/>
                </a:cubicBezTo>
                <a:cubicBezTo>
                  <a:pt x="5813" y="12737"/>
                  <a:pt x="5813" y="12735"/>
                  <a:pt x="5814" y="12731"/>
                </a:cubicBezTo>
                <a:lnTo>
                  <a:pt x="5814" y="12731"/>
                </a:lnTo>
                <a:cubicBezTo>
                  <a:pt x="5713" y="12745"/>
                  <a:pt x="5611" y="12756"/>
                  <a:pt x="5504" y="12771"/>
                </a:cubicBezTo>
                <a:cubicBezTo>
                  <a:pt x="5474" y="12730"/>
                  <a:pt x="5436" y="12697"/>
                  <a:pt x="5422" y="12655"/>
                </a:cubicBezTo>
                <a:cubicBezTo>
                  <a:pt x="5385" y="12546"/>
                  <a:pt x="5334" y="12442"/>
                  <a:pt x="5230" y="12442"/>
                </a:cubicBezTo>
                <a:cubicBezTo>
                  <a:pt x="5208" y="12442"/>
                  <a:pt x="5183" y="12447"/>
                  <a:pt x="5155" y="12457"/>
                </a:cubicBezTo>
                <a:cubicBezTo>
                  <a:pt x="5071" y="12487"/>
                  <a:pt x="5012" y="12594"/>
                  <a:pt x="4955" y="12676"/>
                </a:cubicBezTo>
                <a:cubicBezTo>
                  <a:pt x="4897" y="12757"/>
                  <a:pt x="4856" y="12851"/>
                  <a:pt x="4801" y="12954"/>
                </a:cubicBezTo>
                <a:cubicBezTo>
                  <a:pt x="4620" y="12810"/>
                  <a:pt x="4481" y="12699"/>
                  <a:pt x="4338" y="12584"/>
                </a:cubicBezTo>
                <a:cubicBezTo>
                  <a:pt x="4406" y="12502"/>
                  <a:pt x="4455" y="12443"/>
                  <a:pt x="4506" y="12382"/>
                </a:cubicBezTo>
                <a:cubicBezTo>
                  <a:pt x="4401" y="12300"/>
                  <a:pt x="4295" y="12273"/>
                  <a:pt x="4185" y="12273"/>
                </a:cubicBezTo>
                <a:cubicBezTo>
                  <a:pt x="4084" y="12273"/>
                  <a:pt x="3979" y="12296"/>
                  <a:pt x="3870" y="12318"/>
                </a:cubicBezTo>
                <a:cubicBezTo>
                  <a:pt x="3529" y="12385"/>
                  <a:pt x="3177" y="12402"/>
                  <a:pt x="2829" y="12437"/>
                </a:cubicBezTo>
                <a:cubicBezTo>
                  <a:pt x="2822" y="12437"/>
                  <a:pt x="2814" y="12437"/>
                  <a:pt x="2806" y="12437"/>
                </a:cubicBezTo>
                <a:cubicBezTo>
                  <a:pt x="2751" y="12437"/>
                  <a:pt x="2689" y="12425"/>
                  <a:pt x="2637" y="12425"/>
                </a:cubicBezTo>
                <a:cubicBezTo>
                  <a:pt x="2605" y="12425"/>
                  <a:pt x="2576" y="12430"/>
                  <a:pt x="2555" y="12445"/>
                </a:cubicBezTo>
                <a:cubicBezTo>
                  <a:pt x="2442" y="12527"/>
                  <a:pt x="2335" y="12558"/>
                  <a:pt x="2234" y="12558"/>
                </a:cubicBezTo>
                <a:cubicBezTo>
                  <a:pt x="2014" y="12558"/>
                  <a:pt x="1820" y="12410"/>
                  <a:pt x="1630" y="12303"/>
                </a:cubicBezTo>
                <a:cubicBezTo>
                  <a:pt x="1492" y="12225"/>
                  <a:pt x="1357" y="12048"/>
                  <a:pt x="1327" y="11895"/>
                </a:cubicBezTo>
                <a:cubicBezTo>
                  <a:pt x="1233" y="11424"/>
                  <a:pt x="1295" y="10947"/>
                  <a:pt x="1379" y="10478"/>
                </a:cubicBezTo>
                <a:cubicBezTo>
                  <a:pt x="1406" y="10327"/>
                  <a:pt x="1498" y="10186"/>
                  <a:pt x="1568" y="10045"/>
                </a:cubicBezTo>
                <a:cubicBezTo>
                  <a:pt x="1649" y="9889"/>
                  <a:pt x="1737" y="9739"/>
                  <a:pt x="1824" y="9588"/>
                </a:cubicBezTo>
                <a:cubicBezTo>
                  <a:pt x="2098" y="9119"/>
                  <a:pt x="2334" y="8620"/>
                  <a:pt x="2660" y="8189"/>
                </a:cubicBezTo>
                <a:cubicBezTo>
                  <a:pt x="2932" y="7829"/>
                  <a:pt x="3356" y="7583"/>
                  <a:pt x="3628" y="7223"/>
                </a:cubicBezTo>
                <a:cubicBezTo>
                  <a:pt x="3886" y="6879"/>
                  <a:pt x="4241" y="6745"/>
                  <a:pt x="4594" y="6670"/>
                </a:cubicBezTo>
                <a:cubicBezTo>
                  <a:pt x="4759" y="6635"/>
                  <a:pt x="4851" y="6514"/>
                  <a:pt x="4845" y="6484"/>
                </a:cubicBezTo>
                <a:cubicBezTo>
                  <a:pt x="4809" y="6245"/>
                  <a:pt x="4977" y="6234"/>
                  <a:pt x="5126" y="6195"/>
                </a:cubicBezTo>
                <a:cubicBezTo>
                  <a:pt x="5263" y="6159"/>
                  <a:pt x="5508" y="6155"/>
                  <a:pt x="5526" y="6089"/>
                </a:cubicBezTo>
                <a:cubicBezTo>
                  <a:pt x="5609" y="5774"/>
                  <a:pt x="5912" y="5795"/>
                  <a:pt x="6095" y="5743"/>
                </a:cubicBezTo>
                <a:cubicBezTo>
                  <a:pt x="6334" y="5674"/>
                  <a:pt x="6467" y="5542"/>
                  <a:pt x="6585" y="5372"/>
                </a:cubicBezTo>
                <a:cubicBezTo>
                  <a:pt x="6710" y="5398"/>
                  <a:pt x="6814" y="5420"/>
                  <a:pt x="6929" y="5445"/>
                </a:cubicBezTo>
                <a:cubicBezTo>
                  <a:pt x="6935" y="5327"/>
                  <a:pt x="6943" y="5240"/>
                  <a:pt x="6944" y="5216"/>
                </a:cubicBezTo>
                <a:cubicBezTo>
                  <a:pt x="7222" y="5078"/>
                  <a:pt x="7445" y="4896"/>
                  <a:pt x="7686" y="4868"/>
                </a:cubicBezTo>
                <a:cubicBezTo>
                  <a:pt x="8002" y="4830"/>
                  <a:pt x="8226" y="4661"/>
                  <a:pt x="8480" y="4519"/>
                </a:cubicBezTo>
                <a:cubicBezTo>
                  <a:pt x="8638" y="4430"/>
                  <a:pt x="8789" y="4323"/>
                  <a:pt x="8957" y="4263"/>
                </a:cubicBezTo>
                <a:cubicBezTo>
                  <a:pt x="9215" y="4170"/>
                  <a:pt x="9340" y="4010"/>
                  <a:pt x="9332" y="3775"/>
                </a:cubicBezTo>
                <a:cubicBezTo>
                  <a:pt x="9175" y="3718"/>
                  <a:pt x="9047" y="3671"/>
                  <a:pt x="8920" y="3624"/>
                </a:cubicBezTo>
                <a:lnTo>
                  <a:pt x="8920" y="3624"/>
                </a:lnTo>
                <a:cubicBezTo>
                  <a:pt x="8922" y="3628"/>
                  <a:pt x="8922" y="3634"/>
                  <a:pt x="8923" y="3638"/>
                </a:cubicBezTo>
                <a:lnTo>
                  <a:pt x="8915" y="3643"/>
                </a:lnTo>
                <a:cubicBezTo>
                  <a:pt x="8933" y="3795"/>
                  <a:pt x="8862" y="3893"/>
                  <a:pt x="8715" y="3948"/>
                </a:cubicBezTo>
                <a:cubicBezTo>
                  <a:pt x="8396" y="4071"/>
                  <a:pt x="8076" y="4196"/>
                  <a:pt x="7762" y="4326"/>
                </a:cubicBezTo>
                <a:cubicBezTo>
                  <a:pt x="7696" y="4353"/>
                  <a:pt x="7644" y="4412"/>
                  <a:pt x="7586" y="4456"/>
                </a:cubicBezTo>
                <a:lnTo>
                  <a:pt x="7586" y="4457"/>
                </a:lnTo>
                <a:lnTo>
                  <a:pt x="7585" y="4457"/>
                </a:lnTo>
                <a:cubicBezTo>
                  <a:pt x="7427" y="4516"/>
                  <a:pt x="7268" y="4575"/>
                  <a:pt x="7110" y="4633"/>
                </a:cubicBezTo>
                <a:cubicBezTo>
                  <a:pt x="7095" y="4608"/>
                  <a:pt x="7078" y="4582"/>
                  <a:pt x="7060" y="4557"/>
                </a:cubicBezTo>
                <a:cubicBezTo>
                  <a:pt x="7173" y="4473"/>
                  <a:pt x="7284" y="4389"/>
                  <a:pt x="7398" y="4304"/>
                </a:cubicBezTo>
                <a:lnTo>
                  <a:pt x="7396" y="4301"/>
                </a:lnTo>
                <a:cubicBezTo>
                  <a:pt x="7391" y="4299"/>
                  <a:pt x="7386" y="4296"/>
                  <a:pt x="7381" y="4294"/>
                </a:cubicBezTo>
                <a:lnTo>
                  <a:pt x="7381" y="4294"/>
                </a:lnTo>
                <a:cubicBezTo>
                  <a:pt x="7391" y="4295"/>
                  <a:pt x="7399" y="4295"/>
                  <a:pt x="7408" y="4296"/>
                </a:cubicBezTo>
                <a:cubicBezTo>
                  <a:pt x="7404" y="4299"/>
                  <a:pt x="7402" y="4301"/>
                  <a:pt x="7398" y="4304"/>
                </a:cubicBezTo>
                <a:cubicBezTo>
                  <a:pt x="7461" y="4354"/>
                  <a:pt x="7523" y="4405"/>
                  <a:pt x="7586" y="4457"/>
                </a:cubicBezTo>
                <a:cubicBezTo>
                  <a:pt x="7570" y="4297"/>
                  <a:pt x="7625" y="4203"/>
                  <a:pt x="7790" y="4139"/>
                </a:cubicBezTo>
                <a:cubicBezTo>
                  <a:pt x="8172" y="3989"/>
                  <a:pt x="8542" y="3812"/>
                  <a:pt x="8915" y="3645"/>
                </a:cubicBezTo>
                <a:cubicBezTo>
                  <a:pt x="8915" y="3638"/>
                  <a:pt x="8915" y="3632"/>
                  <a:pt x="8914" y="3624"/>
                </a:cubicBezTo>
                <a:lnTo>
                  <a:pt x="8914" y="3624"/>
                </a:lnTo>
                <a:cubicBezTo>
                  <a:pt x="8917" y="3625"/>
                  <a:pt x="8918" y="3625"/>
                  <a:pt x="8920" y="3627"/>
                </a:cubicBezTo>
                <a:cubicBezTo>
                  <a:pt x="8908" y="3567"/>
                  <a:pt x="8903" y="3483"/>
                  <a:pt x="8876" y="3474"/>
                </a:cubicBezTo>
                <a:cubicBezTo>
                  <a:pt x="8655" y="3406"/>
                  <a:pt x="8430" y="3356"/>
                  <a:pt x="8266" y="3315"/>
                </a:cubicBezTo>
                <a:cubicBezTo>
                  <a:pt x="8236" y="3112"/>
                  <a:pt x="8215" y="2976"/>
                  <a:pt x="8186" y="2788"/>
                </a:cubicBezTo>
                <a:cubicBezTo>
                  <a:pt x="7986" y="3018"/>
                  <a:pt x="7934" y="3039"/>
                  <a:pt x="7594" y="3076"/>
                </a:cubicBezTo>
                <a:cubicBezTo>
                  <a:pt x="7548" y="3081"/>
                  <a:pt x="7501" y="3102"/>
                  <a:pt x="7458" y="3122"/>
                </a:cubicBezTo>
                <a:cubicBezTo>
                  <a:pt x="7152" y="3262"/>
                  <a:pt x="6831" y="3375"/>
                  <a:pt x="6531" y="3514"/>
                </a:cubicBezTo>
                <a:cubicBezTo>
                  <a:pt x="5679" y="3906"/>
                  <a:pt x="4856" y="4357"/>
                  <a:pt x="4031" y="4802"/>
                </a:cubicBezTo>
                <a:cubicBezTo>
                  <a:pt x="3765" y="4946"/>
                  <a:pt x="3530" y="5145"/>
                  <a:pt x="3277" y="5312"/>
                </a:cubicBezTo>
                <a:cubicBezTo>
                  <a:pt x="3085" y="5437"/>
                  <a:pt x="3010" y="5613"/>
                  <a:pt x="3022" y="5833"/>
                </a:cubicBezTo>
                <a:cubicBezTo>
                  <a:pt x="3046" y="5818"/>
                  <a:pt x="3069" y="5800"/>
                  <a:pt x="3094" y="5791"/>
                </a:cubicBezTo>
                <a:cubicBezTo>
                  <a:pt x="3094" y="5791"/>
                  <a:pt x="3095" y="5791"/>
                  <a:pt x="3095" y="5791"/>
                </a:cubicBezTo>
                <a:cubicBezTo>
                  <a:pt x="3104" y="5791"/>
                  <a:pt x="3130" y="5807"/>
                  <a:pt x="3129" y="5812"/>
                </a:cubicBezTo>
                <a:cubicBezTo>
                  <a:pt x="3100" y="6014"/>
                  <a:pt x="3070" y="6216"/>
                  <a:pt x="3032" y="6466"/>
                </a:cubicBezTo>
                <a:cubicBezTo>
                  <a:pt x="2822" y="6402"/>
                  <a:pt x="2617" y="6341"/>
                  <a:pt x="2411" y="6279"/>
                </a:cubicBezTo>
                <a:cubicBezTo>
                  <a:pt x="2169" y="6459"/>
                  <a:pt x="1780" y="6494"/>
                  <a:pt x="1751" y="6915"/>
                </a:cubicBezTo>
                <a:cubicBezTo>
                  <a:pt x="1811" y="7021"/>
                  <a:pt x="1876" y="7134"/>
                  <a:pt x="1958" y="7276"/>
                </a:cubicBezTo>
                <a:cubicBezTo>
                  <a:pt x="1863" y="7262"/>
                  <a:pt x="1779" y="7255"/>
                  <a:pt x="1703" y="7255"/>
                </a:cubicBezTo>
                <a:cubicBezTo>
                  <a:pt x="1373" y="7255"/>
                  <a:pt x="1202" y="7395"/>
                  <a:pt x="995" y="7755"/>
                </a:cubicBezTo>
                <a:cubicBezTo>
                  <a:pt x="926" y="7879"/>
                  <a:pt x="823" y="7987"/>
                  <a:pt x="761" y="8115"/>
                </a:cubicBezTo>
                <a:cubicBezTo>
                  <a:pt x="564" y="8512"/>
                  <a:pt x="344" y="8904"/>
                  <a:pt x="201" y="9322"/>
                </a:cubicBezTo>
                <a:cubicBezTo>
                  <a:pt x="50" y="9764"/>
                  <a:pt x="166" y="10257"/>
                  <a:pt x="11" y="10708"/>
                </a:cubicBezTo>
                <a:cubicBezTo>
                  <a:pt x="0" y="10736"/>
                  <a:pt x="57" y="10782"/>
                  <a:pt x="69" y="10824"/>
                </a:cubicBezTo>
                <a:cubicBezTo>
                  <a:pt x="108" y="10941"/>
                  <a:pt x="165" y="11058"/>
                  <a:pt x="170" y="11177"/>
                </a:cubicBezTo>
                <a:cubicBezTo>
                  <a:pt x="194" y="11783"/>
                  <a:pt x="371" y="12353"/>
                  <a:pt x="594" y="12907"/>
                </a:cubicBezTo>
                <a:cubicBezTo>
                  <a:pt x="636" y="13013"/>
                  <a:pt x="755" y="13088"/>
                  <a:pt x="840" y="13173"/>
                </a:cubicBezTo>
                <a:cubicBezTo>
                  <a:pt x="884" y="13216"/>
                  <a:pt x="967" y="13244"/>
                  <a:pt x="976" y="13289"/>
                </a:cubicBezTo>
                <a:cubicBezTo>
                  <a:pt x="1089" y="13843"/>
                  <a:pt x="1578" y="13961"/>
                  <a:pt x="1988" y="14164"/>
                </a:cubicBezTo>
                <a:cubicBezTo>
                  <a:pt x="2035" y="14187"/>
                  <a:pt x="2111" y="14203"/>
                  <a:pt x="2172" y="14203"/>
                </a:cubicBezTo>
                <a:cubicBezTo>
                  <a:pt x="2213" y="14203"/>
                  <a:pt x="2247" y="14195"/>
                  <a:pt x="2260" y="14179"/>
                </a:cubicBezTo>
                <a:cubicBezTo>
                  <a:pt x="2314" y="14111"/>
                  <a:pt x="2363" y="14088"/>
                  <a:pt x="2411" y="14088"/>
                </a:cubicBezTo>
                <a:cubicBezTo>
                  <a:pt x="2488" y="14088"/>
                  <a:pt x="2560" y="14146"/>
                  <a:pt x="2640" y="14171"/>
                </a:cubicBezTo>
                <a:cubicBezTo>
                  <a:pt x="2677" y="14183"/>
                  <a:pt x="2718" y="14188"/>
                  <a:pt x="2759" y="14188"/>
                </a:cubicBezTo>
                <a:cubicBezTo>
                  <a:pt x="2798" y="14188"/>
                  <a:pt x="2837" y="14184"/>
                  <a:pt x="2875" y="14179"/>
                </a:cubicBezTo>
                <a:cubicBezTo>
                  <a:pt x="3066" y="14154"/>
                  <a:pt x="3282" y="14063"/>
                  <a:pt x="3461" y="14063"/>
                </a:cubicBezTo>
                <a:cubicBezTo>
                  <a:pt x="3512" y="14063"/>
                  <a:pt x="3560" y="14071"/>
                  <a:pt x="3603" y="14089"/>
                </a:cubicBezTo>
                <a:cubicBezTo>
                  <a:pt x="3684" y="14123"/>
                  <a:pt x="3755" y="14137"/>
                  <a:pt x="3821" y="14137"/>
                </a:cubicBezTo>
                <a:cubicBezTo>
                  <a:pt x="4059" y="14137"/>
                  <a:pt x="4219" y="13952"/>
                  <a:pt x="4428" y="13846"/>
                </a:cubicBezTo>
                <a:cubicBezTo>
                  <a:pt x="4520" y="13958"/>
                  <a:pt x="4593" y="13999"/>
                  <a:pt x="4657" y="13999"/>
                </a:cubicBezTo>
                <a:cubicBezTo>
                  <a:pt x="4820" y="13999"/>
                  <a:pt x="4917" y="13729"/>
                  <a:pt x="5089" y="13684"/>
                </a:cubicBezTo>
                <a:cubicBezTo>
                  <a:pt x="5154" y="13723"/>
                  <a:pt x="5234" y="13768"/>
                  <a:pt x="5289" y="13801"/>
                </a:cubicBezTo>
                <a:cubicBezTo>
                  <a:pt x="5540" y="13777"/>
                  <a:pt x="5627" y="13404"/>
                  <a:pt x="5854" y="13404"/>
                </a:cubicBezTo>
                <a:cubicBezTo>
                  <a:pt x="5914" y="13404"/>
                  <a:pt x="5983" y="13430"/>
                  <a:pt x="6068" y="13495"/>
                </a:cubicBezTo>
                <a:cubicBezTo>
                  <a:pt x="6135" y="13379"/>
                  <a:pt x="6173" y="13221"/>
                  <a:pt x="6242" y="13208"/>
                </a:cubicBezTo>
                <a:cubicBezTo>
                  <a:pt x="6741" y="13100"/>
                  <a:pt x="7175" y="12733"/>
                  <a:pt x="7700" y="12733"/>
                </a:cubicBezTo>
                <a:cubicBezTo>
                  <a:pt x="7779" y="12733"/>
                  <a:pt x="7860" y="12741"/>
                  <a:pt x="7943" y="12760"/>
                </a:cubicBezTo>
                <a:cubicBezTo>
                  <a:pt x="7988" y="12668"/>
                  <a:pt x="8032" y="12578"/>
                  <a:pt x="8078" y="12483"/>
                </a:cubicBezTo>
                <a:cubicBezTo>
                  <a:pt x="8193" y="12562"/>
                  <a:pt x="8276" y="12617"/>
                  <a:pt x="8297" y="12631"/>
                </a:cubicBezTo>
                <a:cubicBezTo>
                  <a:pt x="8506" y="12527"/>
                  <a:pt x="8650" y="12459"/>
                  <a:pt x="8789" y="12385"/>
                </a:cubicBezTo>
                <a:cubicBezTo>
                  <a:pt x="9022" y="12261"/>
                  <a:pt x="9292" y="12323"/>
                  <a:pt x="9541" y="12182"/>
                </a:cubicBezTo>
                <a:cubicBezTo>
                  <a:pt x="9703" y="12090"/>
                  <a:pt x="9925" y="12064"/>
                  <a:pt x="10151" y="12064"/>
                </a:cubicBezTo>
                <a:cubicBezTo>
                  <a:pt x="10200" y="12064"/>
                  <a:pt x="10250" y="12066"/>
                  <a:pt x="10300" y="12068"/>
                </a:cubicBezTo>
                <a:cubicBezTo>
                  <a:pt x="10304" y="12068"/>
                  <a:pt x="10309" y="12068"/>
                  <a:pt x="10314" y="12068"/>
                </a:cubicBezTo>
                <a:cubicBezTo>
                  <a:pt x="10533" y="12068"/>
                  <a:pt x="10761" y="11826"/>
                  <a:pt x="10991" y="11705"/>
                </a:cubicBezTo>
                <a:cubicBezTo>
                  <a:pt x="11071" y="11663"/>
                  <a:pt x="11178" y="11673"/>
                  <a:pt x="11263" y="11636"/>
                </a:cubicBezTo>
                <a:cubicBezTo>
                  <a:pt x="11505" y="11533"/>
                  <a:pt x="11742" y="11421"/>
                  <a:pt x="12017" y="11294"/>
                </a:cubicBezTo>
                <a:cubicBezTo>
                  <a:pt x="12127" y="11304"/>
                  <a:pt x="12298" y="11322"/>
                  <a:pt x="12469" y="11338"/>
                </a:cubicBezTo>
                <a:cubicBezTo>
                  <a:pt x="12500" y="11053"/>
                  <a:pt x="12810" y="11186"/>
                  <a:pt x="12948" y="11022"/>
                </a:cubicBezTo>
                <a:cubicBezTo>
                  <a:pt x="13019" y="10937"/>
                  <a:pt x="13205" y="10865"/>
                  <a:pt x="13328" y="10865"/>
                </a:cubicBezTo>
                <a:cubicBezTo>
                  <a:pt x="13363" y="10865"/>
                  <a:pt x="13393" y="10871"/>
                  <a:pt x="13413" y="10884"/>
                </a:cubicBezTo>
                <a:cubicBezTo>
                  <a:pt x="13481" y="10929"/>
                  <a:pt x="13544" y="10945"/>
                  <a:pt x="13601" y="10945"/>
                </a:cubicBezTo>
                <a:cubicBezTo>
                  <a:pt x="13701" y="10945"/>
                  <a:pt x="13784" y="10894"/>
                  <a:pt x="13851" y="10853"/>
                </a:cubicBezTo>
                <a:cubicBezTo>
                  <a:pt x="14297" y="10577"/>
                  <a:pt x="14785" y="10444"/>
                  <a:pt x="15291" y="10356"/>
                </a:cubicBezTo>
                <a:cubicBezTo>
                  <a:pt x="15437" y="10330"/>
                  <a:pt x="15558" y="10291"/>
                  <a:pt x="15677" y="10178"/>
                </a:cubicBezTo>
                <a:cubicBezTo>
                  <a:pt x="15794" y="10069"/>
                  <a:pt x="15982" y="10035"/>
                  <a:pt x="16139" y="9973"/>
                </a:cubicBezTo>
                <a:cubicBezTo>
                  <a:pt x="16272" y="9921"/>
                  <a:pt x="16409" y="9882"/>
                  <a:pt x="16540" y="9830"/>
                </a:cubicBezTo>
                <a:cubicBezTo>
                  <a:pt x="16788" y="9732"/>
                  <a:pt x="17000" y="9507"/>
                  <a:pt x="17280" y="9507"/>
                </a:cubicBezTo>
                <a:cubicBezTo>
                  <a:pt x="17348" y="9507"/>
                  <a:pt x="17420" y="9520"/>
                  <a:pt x="17498" y="9551"/>
                </a:cubicBezTo>
                <a:cubicBezTo>
                  <a:pt x="17500" y="9552"/>
                  <a:pt x="17503" y="9553"/>
                  <a:pt x="17507" y="9553"/>
                </a:cubicBezTo>
                <a:cubicBezTo>
                  <a:pt x="17542" y="9553"/>
                  <a:pt x="17602" y="9496"/>
                  <a:pt x="17648" y="9467"/>
                </a:cubicBezTo>
                <a:cubicBezTo>
                  <a:pt x="17900" y="9311"/>
                  <a:pt x="18144" y="9136"/>
                  <a:pt x="18409" y="9004"/>
                </a:cubicBezTo>
                <a:cubicBezTo>
                  <a:pt x="18555" y="8931"/>
                  <a:pt x="18747" y="8951"/>
                  <a:pt x="18899" y="8887"/>
                </a:cubicBezTo>
                <a:cubicBezTo>
                  <a:pt x="19026" y="8834"/>
                  <a:pt x="19117" y="8696"/>
                  <a:pt x="19242" y="8634"/>
                </a:cubicBezTo>
                <a:cubicBezTo>
                  <a:pt x="19886" y="8321"/>
                  <a:pt x="20462" y="7906"/>
                  <a:pt x="21003" y="7441"/>
                </a:cubicBezTo>
                <a:cubicBezTo>
                  <a:pt x="21213" y="7260"/>
                  <a:pt x="21488" y="7117"/>
                  <a:pt x="21464" y="6764"/>
                </a:cubicBezTo>
                <a:cubicBezTo>
                  <a:pt x="21462" y="6718"/>
                  <a:pt x="21574" y="6669"/>
                  <a:pt x="21628" y="6617"/>
                </a:cubicBezTo>
                <a:cubicBezTo>
                  <a:pt x="22071" y="6181"/>
                  <a:pt x="22271" y="5636"/>
                  <a:pt x="22306" y="5030"/>
                </a:cubicBezTo>
                <a:cubicBezTo>
                  <a:pt x="22313" y="4910"/>
                  <a:pt x="22260" y="4787"/>
                  <a:pt x="22251" y="4665"/>
                </a:cubicBezTo>
                <a:cubicBezTo>
                  <a:pt x="22209" y="4103"/>
                  <a:pt x="22349" y="3525"/>
                  <a:pt x="22098" y="2983"/>
                </a:cubicBezTo>
                <a:cubicBezTo>
                  <a:pt x="22086" y="2957"/>
                  <a:pt x="22055" y="2940"/>
                  <a:pt x="22029" y="2916"/>
                </a:cubicBezTo>
                <a:cubicBezTo>
                  <a:pt x="21977" y="2960"/>
                  <a:pt x="21925" y="3002"/>
                  <a:pt x="21763" y="3130"/>
                </a:cubicBezTo>
                <a:cubicBezTo>
                  <a:pt x="21729" y="2979"/>
                  <a:pt x="21656" y="2852"/>
                  <a:pt x="21688" y="2762"/>
                </a:cubicBezTo>
                <a:cubicBezTo>
                  <a:pt x="21801" y="2460"/>
                  <a:pt x="21602" y="2286"/>
                  <a:pt x="21443" y="2107"/>
                </a:cubicBezTo>
                <a:cubicBezTo>
                  <a:pt x="21238" y="1872"/>
                  <a:pt x="20997" y="1668"/>
                  <a:pt x="20780" y="1442"/>
                </a:cubicBezTo>
                <a:cubicBezTo>
                  <a:pt x="20577" y="1234"/>
                  <a:pt x="20258" y="1113"/>
                  <a:pt x="20254" y="749"/>
                </a:cubicBezTo>
                <a:cubicBezTo>
                  <a:pt x="20254" y="711"/>
                  <a:pt x="20216" y="654"/>
                  <a:pt x="20179" y="635"/>
                </a:cubicBezTo>
                <a:cubicBezTo>
                  <a:pt x="19899" y="480"/>
                  <a:pt x="19624" y="314"/>
                  <a:pt x="19331" y="186"/>
                </a:cubicBezTo>
                <a:cubicBezTo>
                  <a:pt x="19021" y="53"/>
                  <a:pt x="18709" y="0"/>
                  <a:pt x="183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5" name="Google Shape;1475;p47"/>
          <p:cNvGrpSpPr/>
          <p:nvPr/>
        </p:nvGrpSpPr>
        <p:grpSpPr>
          <a:xfrm rot="-2564008">
            <a:off x="293533" y="3528811"/>
            <a:ext cx="1602581" cy="493641"/>
            <a:chOff x="2427134" y="2309104"/>
            <a:chExt cx="1113437" cy="342987"/>
          </a:xfrm>
        </p:grpSpPr>
        <p:sp>
          <p:nvSpPr>
            <p:cNvPr id="1476" name="Google Shape;1476;p47"/>
            <p:cNvSpPr/>
            <p:nvPr/>
          </p:nvSpPr>
          <p:spPr>
            <a:xfrm>
              <a:off x="2427134" y="2309104"/>
              <a:ext cx="1089545" cy="342987"/>
            </a:xfrm>
            <a:custGeom>
              <a:rect b="b" l="l" r="r" t="t"/>
              <a:pathLst>
                <a:path extrusionOk="0" h="8107" w="25753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3519756" y="2320993"/>
              <a:ext cx="20815" cy="33254"/>
            </a:xfrm>
            <a:custGeom>
              <a:rect b="b" l="l" r="r" t="t"/>
              <a:pathLst>
                <a:path extrusionOk="0" h="786" w="492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7"/>
            <p:cNvSpPr/>
            <p:nvPr/>
          </p:nvSpPr>
          <p:spPr>
            <a:xfrm>
              <a:off x="2465254" y="2446649"/>
              <a:ext cx="17981" cy="40488"/>
            </a:xfrm>
            <a:custGeom>
              <a:rect b="b" l="l" r="r" t="t"/>
              <a:pathLst>
                <a:path extrusionOk="0" h="957" w="425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7"/>
            <p:cNvSpPr/>
            <p:nvPr/>
          </p:nvSpPr>
          <p:spPr>
            <a:xfrm>
              <a:off x="3118289" y="2428245"/>
              <a:ext cx="14681" cy="13158"/>
            </a:xfrm>
            <a:custGeom>
              <a:rect b="b" l="l" r="r" t="t"/>
              <a:pathLst>
                <a:path extrusionOk="0" h="311" w="347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7"/>
            <p:cNvSpPr/>
            <p:nvPr/>
          </p:nvSpPr>
          <p:spPr>
            <a:xfrm>
              <a:off x="3128697" y="2440684"/>
              <a:ext cx="762" cy="762"/>
            </a:xfrm>
            <a:custGeom>
              <a:rect b="b" l="l" r="r" t="t"/>
              <a:pathLst>
                <a:path extrusionOk="0" h="18" w="18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" name="Google Shape;1485;p48"/>
          <p:cNvGrpSpPr/>
          <p:nvPr/>
        </p:nvGrpSpPr>
        <p:grpSpPr>
          <a:xfrm rot="-624432">
            <a:off x="6534328" y="-2188807"/>
            <a:ext cx="3551067" cy="5707446"/>
            <a:chOff x="3808047" y="101944"/>
            <a:chExt cx="987796" cy="1587589"/>
          </a:xfrm>
        </p:grpSpPr>
        <p:sp>
          <p:nvSpPr>
            <p:cNvPr id="1486" name="Google Shape;1486;p48"/>
            <p:cNvSpPr/>
            <p:nvPr/>
          </p:nvSpPr>
          <p:spPr>
            <a:xfrm>
              <a:off x="4421819" y="1652727"/>
              <a:ext cx="85" cy="254"/>
            </a:xfrm>
            <a:custGeom>
              <a:rect b="b" l="l" r="r" t="t"/>
              <a:pathLst>
                <a:path extrusionOk="0" h="6" w="2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4160563" y="1400990"/>
              <a:ext cx="719" cy="1227"/>
            </a:xfrm>
            <a:custGeom>
              <a:rect b="b" l="l" r="r" t="t"/>
              <a:pathLst>
                <a:path extrusionOk="0" h="29" w="17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4421777" y="1652261"/>
              <a:ext cx="719" cy="508"/>
            </a:xfrm>
            <a:custGeom>
              <a:rect b="b" l="l" r="r" t="t"/>
              <a:pathLst>
                <a:path extrusionOk="0" h="12" w="17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164794" y="1144853"/>
              <a:ext cx="169" cy="592"/>
            </a:xfrm>
            <a:custGeom>
              <a:rect b="b" l="l" r="r" t="t"/>
              <a:pathLst>
                <a:path extrusionOk="0" h="14" w="4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3920503" y="466222"/>
              <a:ext cx="1015" cy="1692"/>
            </a:xfrm>
            <a:custGeom>
              <a:rect b="b" l="l" r="r" t="t"/>
              <a:pathLst>
                <a:path extrusionOk="0" h="40" w="24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3808047" y="108121"/>
              <a:ext cx="987796" cy="1581412"/>
            </a:xfrm>
            <a:custGeom>
              <a:rect b="b" l="l" r="r" t="t"/>
              <a:pathLst>
                <a:path extrusionOk="0" h="37379" w="23348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043664" y="1218259"/>
              <a:ext cx="107080" cy="189876"/>
            </a:xfrm>
            <a:custGeom>
              <a:rect b="b" l="l" r="r" t="t"/>
              <a:pathLst>
                <a:path extrusionOk="0" h="4488" w="2531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3994501" y="1071913"/>
              <a:ext cx="465" cy="846"/>
            </a:xfrm>
            <a:custGeom>
              <a:rect b="b" l="l" r="r" t="t"/>
              <a:pathLst>
                <a:path extrusionOk="0" h="20" w="11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3972332" y="1044624"/>
              <a:ext cx="80638" cy="164745"/>
            </a:xfrm>
            <a:custGeom>
              <a:rect b="b" l="l" r="r" t="t"/>
              <a:pathLst>
                <a:path extrusionOk="0" h="3894" w="1906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3922661" y="921886"/>
              <a:ext cx="50261" cy="111057"/>
            </a:xfrm>
            <a:custGeom>
              <a:rect b="b" l="l" r="r" t="t"/>
              <a:pathLst>
                <a:path extrusionOk="0" h="2625" w="1188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3920715" y="467449"/>
              <a:ext cx="719" cy="804"/>
            </a:xfrm>
            <a:custGeom>
              <a:rect b="b" l="l" r="r" t="t"/>
              <a:pathLst>
                <a:path extrusionOk="0" h="19" w="17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3919277" y="465883"/>
              <a:ext cx="41842" cy="38965"/>
            </a:xfrm>
            <a:custGeom>
              <a:rect b="b" l="l" r="r" t="t"/>
              <a:pathLst>
                <a:path extrusionOk="0" h="921" w="989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3850567" y="616629"/>
              <a:ext cx="37146" cy="32196"/>
            </a:xfrm>
            <a:custGeom>
              <a:rect b="b" l="l" r="r" t="t"/>
              <a:pathLst>
                <a:path extrusionOk="0" h="761" w="878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3873456" y="803803"/>
              <a:ext cx="23608" cy="35242"/>
            </a:xfrm>
            <a:custGeom>
              <a:rect b="b" l="l" r="r" t="t"/>
              <a:pathLst>
                <a:path extrusionOk="0" h="833" w="558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3978678" y="446125"/>
              <a:ext cx="32831" cy="26231"/>
            </a:xfrm>
            <a:custGeom>
              <a:rect b="b" l="l" r="r" t="t"/>
              <a:pathLst>
                <a:path extrusionOk="0" h="620" w="776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3970301" y="369758"/>
              <a:ext cx="15654" cy="28727"/>
            </a:xfrm>
            <a:custGeom>
              <a:rect b="b" l="l" r="r" t="t"/>
              <a:pathLst>
                <a:path extrusionOk="0" h="679" w="37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3899349" y="859566"/>
              <a:ext cx="17558" cy="33550"/>
            </a:xfrm>
            <a:custGeom>
              <a:rect b="b" l="l" r="r" t="t"/>
              <a:pathLst>
                <a:path extrusionOk="0" h="793" w="415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4061138" y="101944"/>
              <a:ext cx="16331" cy="16500"/>
            </a:xfrm>
            <a:custGeom>
              <a:rect b="b" l="l" r="r" t="t"/>
              <a:pathLst>
                <a:path extrusionOk="0" h="390" w="386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3909799" y="893074"/>
              <a:ext cx="846" cy="1438"/>
            </a:xfrm>
            <a:custGeom>
              <a:rect b="b" l="l" r="r" t="t"/>
              <a:pathLst>
                <a:path extrusionOk="0" h="34" w="2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3910603" y="894470"/>
              <a:ext cx="14808" cy="23058"/>
            </a:xfrm>
            <a:custGeom>
              <a:rect b="b" l="l" r="r" t="t"/>
              <a:pathLst>
                <a:path extrusionOk="0" h="545" w="35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3946269" y="456533"/>
              <a:ext cx="18742" cy="11508"/>
            </a:xfrm>
            <a:custGeom>
              <a:rect b="b" l="l" r="r" t="t"/>
              <a:pathLst>
                <a:path extrusionOk="0" h="272" w="443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3842063" y="681108"/>
              <a:ext cx="15569" cy="11508"/>
            </a:xfrm>
            <a:custGeom>
              <a:rect b="b" l="l" r="r" t="t"/>
              <a:pathLst>
                <a:path extrusionOk="0" h="272" w="368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3978255" y="422601"/>
              <a:ext cx="11973" cy="14258"/>
            </a:xfrm>
            <a:custGeom>
              <a:rect b="b" l="l" r="r" t="t"/>
              <a:pathLst>
                <a:path extrusionOk="0" h="337" w="283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3856956" y="710258"/>
              <a:ext cx="7954" cy="11761"/>
            </a:xfrm>
            <a:custGeom>
              <a:rect b="b" l="l" r="r" t="t"/>
              <a:pathLst>
                <a:path extrusionOk="0" h="278" w="188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4264219" y="1106945"/>
              <a:ext cx="6769" cy="10238"/>
            </a:xfrm>
            <a:custGeom>
              <a:rect b="b" l="l" r="r" t="t"/>
              <a:pathLst>
                <a:path extrusionOk="0" h="242" w="16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3866433" y="763863"/>
              <a:ext cx="9773" cy="7573"/>
            </a:xfrm>
            <a:custGeom>
              <a:rect b="b" l="l" r="r" t="t"/>
              <a:pathLst>
                <a:path extrusionOk="0" h="179" w="231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4161113" y="1403613"/>
              <a:ext cx="3765" cy="11592"/>
            </a:xfrm>
            <a:custGeom>
              <a:rect b="b" l="l" r="r" t="t"/>
              <a:pathLst>
                <a:path extrusionOk="0" h="274" w="89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4160732" y="1401921"/>
              <a:ext cx="550" cy="1735"/>
            </a:xfrm>
            <a:custGeom>
              <a:rect b="b" l="l" r="r" t="t"/>
              <a:pathLst>
                <a:path extrusionOk="0" h="41" w="13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4573834" y="1463057"/>
              <a:ext cx="212" cy="635"/>
            </a:xfrm>
            <a:custGeom>
              <a:rect b="b" l="l" r="r" t="t"/>
              <a:pathLst>
                <a:path extrusionOk="0" h="15" w="5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4574003" y="1454257"/>
              <a:ext cx="6896" cy="13665"/>
            </a:xfrm>
            <a:custGeom>
              <a:rect b="b" l="l" r="r" t="t"/>
              <a:pathLst>
                <a:path extrusionOk="0" h="323" w="163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4275219" y="1375012"/>
              <a:ext cx="9815" cy="9392"/>
            </a:xfrm>
            <a:custGeom>
              <a:rect b="b" l="l" r="r" t="t"/>
              <a:pathLst>
                <a:path extrusionOk="0" h="222" w="232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4216876" y="1275925"/>
              <a:ext cx="15358" cy="30800"/>
            </a:xfrm>
            <a:custGeom>
              <a:rect b="b" l="l" r="r" t="t"/>
              <a:pathLst>
                <a:path extrusionOk="0" h="728" w="363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4258338" y="1351743"/>
              <a:ext cx="17261" cy="21831"/>
            </a:xfrm>
            <a:custGeom>
              <a:rect b="b" l="l" r="r" t="t"/>
              <a:pathLst>
                <a:path extrusionOk="0" h="516" w="408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4274035" y="1373489"/>
              <a:ext cx="1185" cy="1523"/>
            </a:xfrm>
            <a:custGeom>
              <a:rect b="b" l="l" r="r" t="t"/>
              <a:pathLst>
                <a:path extrusionOk="0" h="36" w="28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4227749" y="1306726"/>
              <a:ext cx="18488" cy="23608"/>
            </a:xfrm>
            <a:custGeom>
              <a:rect b="b" l="l" r="r" t="t"/>
              <a:pathLst>
                <a:path extrusionOk="0" h="558" w="437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4164540" y="1144726"/>
              <a:ext cx="423" cy="719"/>
            </a:xfrm>
            <a:custGeom>
              <a:rect b="b" l="l" r="r" t="t"/>
              <a:pathLst>
                <a:path extrusionOk="0" h="17" w="1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4156586" y="1131484"/>
              <a:ext cx="7954" cy="13285"/>
            </a:xfrm>
            <a:custGeom>
              <a:rect b="b" l="l" r="r" t="t"/>
              <a:pathLst>
                <a:path extrusionOk="0" h="314" w="188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3" name="Google Shape;1523;p48"/>
          <p:cNvSpPr txBox="1"/>
          <p:nvPr>
            <p:ph type="title"/>
          </p:nvPr>
        </p:nvSpPr>
        <p:spPr>
          <a:xfrm>
            <a:off x="720000" y="1513300"/>
            <a:ext cx="74133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I Submitted a Referral: What’s Next?</a:t>
            </a:r>
            <a:endParaRPr sz="4200"/>
          </a:p>
        </p:txBody>
      </p:sp>
      <p:sp>
        <p:nvSpPr>
          <p:cNvPr id="1524" name="Google Shape;1524;p48"/>
          <p:cNvSpPr txBox="1"/>
          <p:nvPr>
            <p:ph idx="1" type="subTitle"/>
          </p:nvPr>
        </p:nvSpPr>
        <p:spPr>
          <a:xfrm>
            <a:off x="720375" y="2611100"/>
            <a:ext cx="5401200" cy="13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After a referral is made, the Office of Early Childhood (OEC) will check with the child’s parents to see if they agree to an evaluation.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If they do, OEC will send the referral to a nearby Birth to Three program. Then, they will call the family to schedule the evaluation.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grpSp>
        <p:nvGrpSpPr>
          <p:cNvPr id="1525" name="Google Shape;1525;p48"/>
          <p:cNvGrpSpPr/>
          <p:nvPr/>
        </p:nvGrpSpPr>
        <p:grpSpPr>
          <a:xfrm rot="-7083179">
            <a:off x="6714735" y="2718368"/>
            <a:ext cx="2312081" cy="4407992"/>
            <a:chOff x="50825" y="2172278"/>
            <a:chExt cx="984199" cy="1876380"/>
          </a:xfrm>
        </p:grpSpPr>
        <p:sp>
          <p:nvSpPr>
            <p:cNvPr id="1526" name="Google Shape;1526;p48"/>
            <p:cNvSpPr/>
            <p:nvPr/>
          </p:nvSpPr>
          <p:spPr>
            <a:xfrm>
              <a:off x="876902" y="3403376"/>
              <a:ext cx="846" cy="804"/>
            </a:xfrm>
            <a:custGeom>
              <a:rect b="b" l="l" r="r" t="t"/>
              <a:pathLst>
                <a:path extrusionOk="0" h="19" w="2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50825" y="2172278"/>
              <a:ext cx="984199" cy="1876380"/>
            </a:xfrm>
            <a:custGeom>
              <a:rect b="b" l="l" r="r" t="t"/>
              <a:pathLst>
                <a:path extrusionOk="0" h="44351" w="23263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941126" y="3567407"/>
              <a:ext cx="677" cy="254"/>
            </a:xfrm>
            <a:custGeom>
              <a:rect b="b" l="l" r="r" t="t"/>
              <a:pathLst>
                <a:path extrusionOk="0" h="6" w="16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809335" y="2359917"/>
              <a:ext cx="28431" cy="22042"/>
            </a:xfrm>
            <a:custGeom>
              <a:rect b="b" l="l" r="r" t="t"/>
              <a:pathLst>
                <a:path extrusionOk="0" h="521" w="672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989147" y="3503013"/>
              <a:ext cx="17896" cy="36934"/>
            </a:xfrm>
            <a:custGeom>
              <a:rect b="b" l="l" r="r" t="t"/>
              <a:pathLst>
                <a:path extrusionOk="0" h="873" w="423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993124" y="3530852"/>
              <a:ext cx="550" cy="846"/>
            </a:xfrm>
            <a:custGeom>
              <a:rect b="b" l="l" r="r" t="t"/>
              <a:pathLst>
                <a:path extrusionOk="0" h="20" w="13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1000401" y="3647286"/>
              <a:ext cx="10958" cy="19715"/>
            </a:xfrm>
            <a:custGeom>
              <a:rect b="b" l="l" r="r" t="t"/>
              <a:pathLst>
                <a:path extrusionOk="0" h="466" w="259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603292" y="3351802"/>
              <a:ext cx="7235" cy="10365"/>
            </a:xfrm>
            <a:custGeom>
              <a:rect b="b" l="l" r="r" t="t"/>
              <a:pathLst>
                <a:path extrusionOk="0" h="245" w="171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886041" y="2686963"/>
              <a:ext cx="5331" cy="12650"/>
            </a:xfrm>
            <a:custGeom>
              <a:rect b="b" l="l" r="r" t="t"/>
              <a:pathLst>
                <a:path extrusionOk="0" h="299" w="126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857651" y="2402183"/>
              <a:ext cx="6346" cy="13073"/>
            </a:xfrm>
            <a:custGeom>
              <a:rect b="b" l="l" r="r" t="t"/>
              <a:pathLst>
                <a:path extrusionOk="0" h="309" w="15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570122" y="3173555"/>
              <a:ext cx="13961" cy="25427"/>
            </a:xfrm>
            <a:custGeom>
              <a:rect b="b" l="l" r="r" t="t"/>
              <a:pathLst>
                <a:path extrusionOk="0" h="601" w="33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889933" y="3414038"/>
              <a:ext cx="1142" cy="762"/>
            </a:xfrm>
            <a:custGeom>
              <a:rect b="b" l="l" r="r" t="t"/>
              <a:pathLst>
                <a:path extrusionOk="0" h="18" w="27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896660" y="3458800"/>
              <a:ext cx="39896" cy="42138"/>
            </a:xfrm>
            <a:custGeom>
              <a:rect b="b" l="l" r="r" t="t"/>
              <a:pathLst>
                <a:path extrusionOk="0" h="996" w="943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905587" y="3505552"/>
              <a:ext cx="13538" cy="24835"/>
            </a:xfrm>
            <a:custGeom>
              <a:rect b="b" l="l" r="r" t="t"/>
              <a:pathLst>
                <a:path extrusionOk="0" h="587" w="32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910876" y="3534279"/>
              <a:ext cx="18108" cy="17558"/>
            </a:xfrm>
            <a:custGeom>
              <a:rect b="b" l="l" r="r" t="t"/>
              <a:pathLst>
                <a:path extrusionOk="0" h="415" w="428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941042" y="3567280"/>
              <a:ext cx="762" cy="254"/>
            </a:xfrm>
            <a:custGeom>
              <a:rect b="b" l="l" r="r" t="t"/>
              <a:pathLst>
                <a:path extrusionOk="0" h="6" w="18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929407" y="3551118"/>
              <a:ext cx="13792" cy="16246"/>
            </a:xfrm>
            <a:custGeom>
              <a:rect b="b" l="l" r="r" t="t"/>
              <a:pathLst>
                <a:path extrusionOk="0" h="384" w="326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933046" y="3536733"/>
              <a:ext cx="9646" cy="12269"/>
            </a:xfrm>
            <a:custGeom>
              <a:rect b="b" l="l" r="r" t="t"/>
              <a:pathLst>
                <a:path extrusionOk="0" h="290" w="228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856721" y="3196106"/>
              <a:ext cx="6008" cy="10577"/>
            </a:xfrm>
            <a:custGeom>
              <a:rect b="b" l="l" r="r" t="t"/>
              <a:pathLst>
                <a:path extrusionOk="0" h="250" w="142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5" name="Google Shape;1545;p48"/>
          <p:cNvSpPr/>
          <p:nvPr/>
        </p:nvSpPr>
        <p:spPr>
          <a:xfrm>
            <a:off x="8308802" y="4360255"/>
            <a:ext cx="454844" cy="486492"/>
          </a:xfrm>
          <a:custGeom>
            <a:rect b="b" l="l" r="r" t="t"/>
            <a:pathLst>
              <a:path extrusionOk="0" h="7958" w="744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49"/>
          <p:cNvSpPr/>
          <p:nvPr/>
        </p:nvSpPr>
        <p:spPr>
          <a:xfrm>
            <a:off x="-335274" y="3182151"/>
            <a:ext cx="892469" cy="1288199"/>
          </a:xfrm>
          <a:custGeom>
            <a:rect b="b" l="l" r="r" t="t"/>
            <a:pathLst>
              <a:path extrusionOk="0" h="15035" w="10416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4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areas are being assessed?</a:t>
            </a:r>
            <a:endParaRPr/>
          </a:p>
        </p:txBody>
      </p:sp>
      <p:sp>
        <p:nvSpPr>
          <p:cNvPr id="1552" name="Google Shape;1552;p49"/>
          <p:cNvSpPr txBox="1"/>
          <p:nvPr>
            <p:ph idx="2" type="title"/>
          </p:nvPr>
        </p:nvSpPr>
        <p:spPr>
          <a:xfrm>
            <a:off x="720000" y="1602125"/>
            <a:ext cx="2410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Development</a:t>
            </a:r>
            <a:endParaRPr/>
          </a:p>
        </p:txBody>
      </p:sp>
      <p:sp>
        <p:nvSpPr>
          <p:cNvPr id="1553" name="Google Shape;1553;p49"/>
          <p:cNvSpPr txBox="1"/>
          <p:nvPr>
            <p:ph idx="1" type="subTitle"/>
          </p:nvPr>
        </p:nvSpPr>
        <p:spPr>
          <a:xfrm>
            <a:off x="720000" y="2041000"/>
            <a:ext cx="2410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Vision, hearing, movement, &amp; health</a:t>
            </a:r>
            <a:endParaRPr/>
          </a:p>
        </p:txBody>
      </p:sp>
      <p:sp>
        <p:nvSpPr>
          <p:cNvPr id="1554" name="Google Shape;1554;p49"/>
          <p:cNvSpPr txBox="1"/>
          <p:nvPr>
            <p:ph idx="3" type="title"/>
          </p:nvPr>
        </p:nvSpPr>
        <p:spPr>
          <a:xfrm>
            <a:off x="3366864" y="1602125"/>
            <a:ext cx="2410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Development</a:t>
            </a:r>
            <a:endParaRPr/>
          </a:p>
        </p:txBody>
      </p:sp>
      <p:sp>
        <p:nvSpPr>
          <p:cNvPr id="1555" name="Google Shape;1555;p49"/>
          <p:cNvSpPr txBox="1"/>
          <p:nvPr>
            <p:ph idx="4" type="subTitle"/>
          </p:nvPr>
        </p:nvSpPr>
        <p:spPr>
          <a:xfrm>
            <a:off x="3366870" y="2041000"/>
            <a:ext cx="2410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Pointing, understanding words, expressing thoughts</a:t>
            </a:r>
            <a:endParaRPr/>
          </a:p>
        </p:txBody>
      </p:sp>
      <p:sp>
        <p:nvSpPr>
          <p:cNvPr id="1556" name="Google Shape;1556;p49"/>
          <p:cNvSpPr txBox="1"/>
          <p:nvPr>
            <p:ph idx="5" type="title"/>
          </p:nvPr>
        </p:nvSpPr>
        <p:spPr>
          <a:xfrm>
            <a:off x="720000" y="3264525"/>
            <a:ext cx="2410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Cognitive Development</a:t>
            </a:r>
            <a:endParaRPr/>
          </a:p>
        </p:txBody>
      </p:sp>
      <p:sp>
        <p:nvSpPr>
          <p:cNvPr id="1557" name="Google Shape;1557;p49"/>
          <p:cNvSpPr txBox="1"/>
          <p:nvPr>
            <p:ph idx="6" type="subTitle"/>
          </p:nvPr>
        </p:nvSpPr>
        <p:spPr>
          <a:xfrm>
            <a:off x="720000" y="3712950"/>
            <a:ext cx="2410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Thinking, learning, &amp; reasoning </a:t>
            </a:r>
            <a:endParaRPr/>
          </a:p>
        </p:txBody>
      </p:sp>
      <p:sp>
        <p:nvSpPr>
          <p:cNvPr id="1558" name="Google Shape;1558;p49"/>
          <p:cNvSpPr txBox="1"/>
          <p:nvPr>
            <p:ph idx="7" type="title"/>
          </p:nvPr>
        </p:nvSpPr>
        <p:spPr>
          <a:xfrm>
            <a:off x="3366864" y="3264525"/>
            <a:ext cx="2410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Social-Emotional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</a:t>
            </a:r>
            <a:endParaRPr/>
          </a:p>
        </p:txBody>
      </p:sp>
      <p:sp>
        <p:nvSpPr>
          <p:cNvPr id="1559" name="Google Shape;1559;p49"/>
          <p:cNvSpPr txBox="1"/>
          <p:nvPr>
            <p:ph idx="8" type="subTitle"/>
          </p:nvPr>
        </p:nvSpPr>
        <p:spPr>
          <a:xfrm>
            <a:off x="3366871" y="3712950"/>
            <a:ext cx="2410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Expressing feelings and developing relationships</a:t>
            </a:r>
            <a:endParaRPr/>
          </a:p>
        </p:txBody>
      </p:sp>
      <p:sp>
        <p:nvSpPr>
          <p:cNvPr id="1560" name="Google Shape;1560;p49"/>
          <p:cNvSpPr txBox="1"/>
          <p:nvPr>
            <p:ph idx="9" type="title"/>
          </p:nvPr>
        </p:nvSpPr>
        <p:spPr>
          <a:xfrm>
            <a:off x="6013699" y="1602125"/>
            <a:ext cx="2410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Adaptive Development</a:t>
            </a:r>
            <a:endParaRPr/>
          </a:p>
        </p:txBody>
      </p:sp>
      <p:sp>
        <p:nvSpPr>
          <p:cNvPr id="1561" name="Google Shape;1561;p49"/>
          <p:cNvSpPr txBox="1"/>
          <p:nvPr>
            <p:ph idx="13" type="subTitle"/>
          </p:nvPr>
        </p:nvSpPr>
        <p:spPr>
          <a:xfrm>
            <a:off x="6013711" y="2041000"/>
            <a:ext cx="2410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Feeding and dressing themselves</a:t>
            </a:r>
            <a:endParaRPr/>
          </a:p>
        </p:txBody>
      </p:sp>
      <p:sp>
        <p:nvSpPr>
          <p:cNvPr id="1562" name="Google Shape;1562;p49"/>
          <p:cNvSpPr/>
          <p:nvPr/>
        </p:nvSpPr>
        <p:spPr>
          <a:xfrm>
            <a:off x="6729130" y="-415083"/>
            <a:ext cx="1694863" cy="1201179"/>
          </a:xfrm>
          <a:custGeom>
            <a:rect b="b" l="l" r="r" t="t"/>
            <a:pathLst>
              <a:path extrusionOk="0" h="16219" w="22885">
                <a:moveTo>
                  <a:pt x="3167" y="779"/>
                </a:moveTo>
                <a:cubicBezTo>
                  <a:pt x="3239" y="816"/>
                  <a:pt x="3311" y="852"/>
                  <a:pt x="3380" y="889"/>
                </a:cubicBezTo>
                <a:cubicBezTo>
                  <a:pt x="3367" y="922"/>
                  <a:pt x="3352" y="956"/>
                  <a:pt x="3337" y="989"/>
                </a:cubicBezTo>
                <a:cubicBezTo>
                  <a:pt x="3263" y="954"/>
                  <a:pt x="3188" y="922"/>
                  <a:pt x="3114" y="889"/>
                </a:cubicBezTo>
                <a:cubicBezTo>
                  <a:pt x="3131" y="852"/>
                  <a:pt x="3149" y="816"/>
                  <a:pt x="3167" y="779"/>
                </a:cubicBezTo>
                <a:close/>
                <a:moveTo>
                  <a:pt x="1838" y="2301"/>
                </a:moveTo>
                <a:cubicBezTo>
                  <a:pt x="1934" y="2301"/>
                  <a:pt x="2030" y="2313"/>
                  <a:pt x="2127" y="2319"/>
                </a:cubicBezTo>
                <a:cubicBezTo>
                  <a:pt x="2124" y="2355"/>
                  <a:pt x="2122" y="2391"/>
                  <a:pt x="2119" y="2427"/>
                </a:cubicBezTo>
                <a:cubicBezTo>
                  <a:pt x="1999" y="2427"/>
                  <a:pt x="1878" y="2424"/>
                  <a:pt x="1717" y="2422"/>
                </a:cubicBezTo>
                <a:cubicBezTo>
                  <a:pt x="1762" y="2360"/>
                  <a:pt x="1784" y="2303"/>
                  <a:pt x="1806" y="2302"/>
                </a:cubicBezTo>
                <a:cubicBezTo>
                  <a:pt x="1817" y="2301"/>
                  <a:pt x="1827" y="2301"/>
                  <a:pt x="1838" y="2301"/>
                </a:cubicBezTo>
                <a:close/>
                <a:moveTo>
                  <a:pt x="6473" y="2241"/>
                </a:moveTo>
                <a:cubicBezTo>
                  <a:pt x="6387" y="2411"/>
                  <a:pt x="6342" y="2495"/>
                  <a:pt x="6288" y="2495"/>
                </a:cubicBezTo>
                <a:cubicBezTo>
                  <a:pt x="6235" y="2495"/>
                  <a:pt x="6172" y="2412"/>
                  <a:pt x="6053" y="2246"/>
                </a:cubicBezTo>
                <a:cubicBezTo>
                  <a:pt x="6203" y="2245"/>
                  <a:pt x="6328" y="2243"/>
                  <a:pt x="6473" y="2241"/>
                </a:cubicBezTo>
                <a:close/>
                <a:moveTo>
                  <a:pt x="3349" y="2368"/>
                </a:moveTo>
                <a:cubicBezTo>
                  <a:pt x="3382" y="2368"/>
                  <a:pt x="3437" y="2384"/>
                  <a:pt x="3438" y="2394"/>
                </a:cubicBezTo>
                <a:cubicBezTo>
                  <a:pt x="3445" y="2442"/>
                  <a:pt x="3427" y="2494"/>
                  <a:pt x="3416" y="2567"/>
                </a:cubicBezTo>
                <a:cubicBezTo>
                  <a:pt x="3347" y="2541"/>
                  <a:pt x="3276" y="2525"/>
                  <a:pt x="3277" y="2514"/>
                </a:cubicBezTo>
                <a:cubicBezTo>
                  <a:pt x="3281" y="2464"/>
                  <a:pt x="3297" y="2410"/>
                  <a:pt x="3328" y="2373"/>
                </a:cubicBezTo>
                <a:cubicBezTo>
                  <a:pt x="3332" y="2370"/>
                  <a:pt x="3339" y="2368"/>
                  <a:pt x="3349" y="2368"/>
                </a:cubicBezTo>
                <a:close/>
                <a:moveTo>
                  <a:pt x="1124" y="2786"/>
                </a:moveTo>
                <a:cubicBezTo>
                  <a:pt x="1148" y="2824"/>
                  <a:pt x="1170" y="2861"/>
                  <a:pt x="1194" y="2898"/>
                </a:cubicBezTo>
                <a:cubicBezTo>
                  <a:pt x="1130" y="2981"/>
                  <a:pt x="1066" y="3064"/>
                  <a:pt x="974" y="3186"/>
                </a:cubicBezTo>
                <a:cubicBezTo>
                  <a:pt x="911" y="3098"/>
                  <a:pt x="866" y="3033"/>
                  <a:pt x="821" y="2969"/>
                </a:cubicBezTo>
                <a:cubicBezTo>
                  <a:pt x="921" y="2908"/>
                  <a:pt x="1024" y="2848"/>
                  <a:pt x="1124" y="2786"/>
                </a:cubicBezTo>
                <a:close/>
                <a:moveTo>
                  <a:pt x="5271" y="2752"/>
                </a:moveTo>
                <a:cubicBezTo>
                  <a:pt x="5489" y="2752"/>
                  <a:pt x="5510" y="2809"/>
                  <a:pt x="5635" y="3155"/>
                </a:cubicBezTo>
                <a:cubicBezTo>
                  <a:pt x="5574" y="3182"/>
                  <a:pt x="5525" y="3194"/>
                  <a:pt x="5485" y="3194"/>
                </a:cubicBezTo>
                <a:cubicBezTo>
                  <a:pt x="5244" y="3194"/>
                  <a:pt x="5359" y="2757"/>
                  <a:pt x="5119" y="2757"/>
                </a:cubicBezTo>
                <a:cubicBezTo>
                  <a:pt x="5179" y="2754"/>
                  <a:pt x="5229" y="2752"/>
                  <a:pt x="5271" y="2752"/>
                </a:cubicBezTo>
                <a:close/>
                <a:moveTo>
                  <a:pt x="6465" y="2678"/>
                </a:moveTo>
                <a:lnTo>
                  <a:pt x="6465" y="2678"/>
                </a:lnTo>
                <a:cubicBezTo>
                  <a:pt x="6703" y="3004"/>
                  <a:pt x="6626" y="3221"/>
                  <a:pt x="6230" y="3400"/>
                </a:cubicBezTo>
                <a:cubicBezTo>
                  <a:pt x="6505" y="3239"/>
                  <a:pt x="6309" y="2900"/>
                  <a:pt x="6465" y="2678"/>
                </a:cubicBezTo>
                <a:close/>
                <a:moveTo>
                  <a:pt x="6650" y="5684"/>
                </a:moveTo>
                <a:lnTo>
                  <a:pt x="6650" y="5684"/>
                </a:lnTo>
                <a:cubicBezTo>
                  <a:pt x="6714" y="5706"/>
                  <a:pt x="6807" y="5721"/>
                  <a:pt x="6817" y="5758"/>
                </a:cubicBezTo>
                <a:cubicBezTo>
                  <a:pt x="6844" y="5862"/>
                  <a:pt x="6828" y="5979"/>
                  <a:pt x="6832" y="6210"/>
                </a:cubicBezTo>
                <a:cubicBezTo>
                  <a:pt x="6749" y="5968"/>
                  <a:pt x="6698" y="5825"/>
                  <a:pt x="6650" y="5684"/>
                </a:cubicBezTo>
                <a:close/>
                <a:moveTo>
                  <a:pt x="7448" y="6133"/>
                </a:moveTo>
                <a:cubicBezTo>
                  <a:pt x="7458" y="6245"/>
                  <a:pt x="7468" y="6357"/>
                  <a:pt x="7477" y="6469"/>
                </a:cubicBezTo>
                <a:cubicBezTo>
                  <a:pt x="7449" y="6470"/>
                  <a:pt x="7421" y="6474"/>
                  <a:pt x="7392" y="6477"/>
                </a:cubicBezTo>
                <a:cubicBezTo>
                  <a:pt x="7376" y="6417"/>
                  <a:pt x="7352" y="6358"/>
                  <a:pt x="7349" y="6298"/>
                </a:cubicBezTo>
                <a:cubicBezTo>
                  <a:pt x="7347" y="6244"/>
                  <a:pt x="7369" y="6188"/>
                  <a:pt x="7448" y="6133"/>
                </a:cubicBezTo>
                <a:close/>
                <a:moveTo>
                  <a:pt x="6725" y="7251"/>
                </a:moveTo>
                <a:lnTo>
                  <a:pt x="6725" y="7251"/>
                </a:lnTo>
                <a:cubicBezTo>
                  <a:pt x="6972" y="7349"/>
                  <a:pt x="6974" y="7524"/>
                  <a:pt x="7073" y="7730"/>
                </a:cubicBezTo>
                <a:cubicBezTo>
                  <a:pt x="6772" y="7633"/>
                  <a:pt x="6764" y="7472"/>
                  <a:pt x="6725" y="7251"/>
                </a:cubicBezTo>
                <a:close/>
                <a:moveTo>
                  <a:pt x="8309" y="7625"/>
                </a:moveTo>
                <a:lnTo>
                  <a:pt x="8309" y="7625"/>
                </a:lnTo>
                <a:cubicBezTo>
                  <a:pt x="8403" y="7693"/>
                  <a:pt x="8464" y="7722"/>
                  <a:pt x="8502" y="7769"/>
                </a:cubicBezTo>
                <a:cubicBezTo>
                  <a:pt x="8520" y="7793"/>
                  <a:pt x="8496" y="7886"/>
                  <a:pt x="8488" y="7887"/>
                </a:cubicBezTo>
                <a:cubicBezTo>
                  <a:pt x="8474" y="7889"/>
                  <a:pt x="8461" y="7889"/>
                  <a:pt x="8447" y="7889"/>
                </a:cubicBezTo>
                <a:cubicBezTo>
                  <a:pt x="8402" y="7889"/>
                  <a:pt x="8357" y="7882"/>
                  <a:pt x="8317" y="7867"/>
                </a:cubicBezTo>
                <a:cubicBezTo>
                  <a:pt x="8301" y="7861"/>
                  <a:pt x="8313" y="7789"/>
                  <a:pt x="8309" y="7625"/>
                </a:cubicBezTo>
                <a:close/>
                <a:moveTo>
                  <a:pt x="8698" y="8228"/>
                </a:moveTo>
                <a:cubicBezTo>
                  <a:pt x="8720" y="8228"/>
                  <a:pt x="8740" y="8232"/>
                  <a:pt x="8751" y="8241"/>
                </a:cubicBezTo>
                <a:cubicBezTo>
                  <a:pt x="8888" y="8355"/>
                  <a:pt x="8832" y="8472"/>
                  <a:pt x="8731" y="8617"/>
                </a:cubicBezTo>
                <a:cubicBezTo>
                  <a:pt x="8613" y="8505"/>
                  <a:pt x="8483" y="8430"/>
                  <a:pt x="8584" y="8266"/>
                </a:cubicBezTo>
                <a:cubicBezTo>
                  <a:pt x="8597" y="8243"/>
                  <a:pt x="8653" y="8228"/>
                  <a:pt x="8698" y="8228"/>
                </a:cubicBezTo>
                <a:close/>
                <a:moveTo>
                  <a:pt x="9849" y="8505"/>
                </a:moveTo>
                <a:cubicBezTo>
                  <a:pt x="9919" y="8505"/>
                  <a:pt x="9960" y="8559"/>
                  <a:pt x="10053" y="8677"/>
                </a:cubicBezTo>
                <a:cubicBezTo>
                  <a:pt x="9891" y="8654"/>
                  <a:pt x="9766" y="8637"/>
                  <a:pt x="9575" y="8607"/>
                </a:cubicBezTo>
                <a:cubicBezTo>
                  <a:pt x="9714" y="8542"/>
                  <a:pt x="9791" y="8505"/>
                  <a:pt x="9849" y="8505"/>
                </a:cubicBezTo>
                <a:close/>
                <a:moveTo>
                  <a:pt x="14428" y="8516"/>
                </a:moveTo>
                <a:cubicBezTo>
                  <a:pt x="14508" y="8617"/>
                  <a:pt x="14590" y="8717"/>
                  <a:pt x="14671" y="8818"/>
                </a:cubicBezTo>
                <a:cubicBezTo>
                  <a:pt x="14631" y="8836"/>
                  <a:pt x="14591" y="8854"/>
                  <a:pt x="14552" y="8872"/>
                </a:cubicBezTo>
                <a:cubicBezTo>
                  <a:pt x="14501" y="8761"/>
                  <a:pt x="14449" y="8647"/>
                  <a:pt x="14397" y="8534"/>
                </a:cubicBezTo>
                <a:lnTo>
                  <a:pt x="14428" y="8516"/>
                </a:lnTo>
                <a:close/>
                <a:moveTo>
                  <a:pt x="13896" y="8664"/>
                </a:moveTo>
                <a:cubicBezTo>
                  <a:pt x="13915" y="8664"/>
                  <a:pt x="13979" y="8719"/>
                  <a:pt x="13981" y="8748"/>
                </a:cubicBezTo>
                <a:cubicBezTo>
                  <a:pt x="13984" y="8798"/>
                  <a:pt x="13950" y="8849"/>
                  <a:pt x="13912" y="8956"/>
                </a:cubicBezTo>
                <a:cubicBezTo>
                  <a:pt x="13835" y="8862"/>
                  <a:pt x="13769" y="8815"/>
                  <a:pt x="13774" y="8777"/>
                </a:cubicBezTo>
                <a:cubicBezTo>
                  <a:pt x="13779" y="8735"/>
                  <a:pt x="13845" y="8690"/>
                  <a:pt x="13892" y="8665"/>
                </a:cubicBezTo>
                <a:cubicBezTo>
                  <a:pt x="13893" y="8664"/>
                  <a:pt x="13894" y="8664"/>
                  <a:pt x="13896" y="8664"/>
                </a:cubicBezTo>
                <a:close/>
                <a:moveTo>
                  <a:pt x="9011" y="8746"/>
                </a:moveTo>
                <a:lnTo>
                  <a:pt x="9011" y="8746"/>
                </a:lnTo>
                <a:cubicBezTo>
                  <a:pt x="9229" y="8798"/>
                  <a:pt x="9447" y="8850"/>
                  <a:pt x="9663" y="8901"/>
                </a:cubicBezTo>
                <a:cubicBezTo>
                  <a:pt x="9648" y="8946"/>
                  <a:pt x="9632" y="8992"/>
                  <a:pt x="9618" y="9038"/>
                </a:cubicBezTo>
                <a:cubicBezTo>
                  <a:pt x="9413" y="8948"/>
                  <a:pt x="9146" y="9045"/>
                  <a:pt x="9011" y="8746"/>
                </a:cubicBezTo>
                <a:close/>
                <a:moveTo>
                  <a:pt x="7894" y="8507"/>
                </a:moveTo>
                <a:cubicBezTo>
                  <a:pt x="7896" y="8507"/>
                  <a:pt x="7897" y="8508"/>
                  <a:pt x="7897" y="8508"/>
                </a:cubicBezTo>
                <a:cubicBezTo>
                  <a:pt x="8163" y="8769"/>
                  <a:pt x="8480" y="8894"/>
                  <a:pt x="8848" y="8940"/>
                </a:cubicBezTo>
                <a:cubicBezTo>
                  <a:pt x="8953" y="8953"/>
                  <a:pt x="9040" y="9105"/>
                  <a:pt x="9135" y="9194"/>
                </a:cubicBezTo>
                <a:cubicBezTo>
                  <a:pt x="9110" y="9195"/>
                  <a:pt x="9085" y="9195"/>
                  <a:pt x="9061" y="9195"/>
                </a:cubicBezTo>
                <a:cubicBezTo>
                  <a:pt x="8472" y="9195"/>
                  <a:pt x="8137" y="8989"/>
                  <a:pt x="7834" y="8538"/>
                </a:cubicBezTo>
                <a:cubicBezTo>
                  <a:pt x="7853" y="8528"/>
                  <a:pt x="7883" y="8507"/>
                  <a:pt x="7894" y="8507"/>
                </a:cubicBezTo>
                <a:close/>
                <a:moveTo>
                  <a:pt x="16308" y="9054"/>
                </a:moveTo>
                <a:lnTo>
                  <a:pt x="16308" y="9054"/>
                </a:lnTo>
                <a:cubicBezTo>
                  <a:pt x="16198" y="9243"/>
                  <a:pt x="16138" y="9344"/>
                  <a:pt x="16066" y="9467"/>
                </a:cubicBezTo>
                <a:cubicBezTo>
                  <a:pt x="15975" y="9363"/>
                  <a:pt x="15908" y="9285"/>
                  <a:pt x="15809" y="9170"/>
                </a:cubicBezTo>
                <a:cubicBezTo>
                  <a:pt x="15964" y="9134"/>
                  <a:pt x="16082" y="9106"/>
                  <a:pt x="16308" y="9054"/>
                </a:cubicBezTo>
                <a:close/>
                <a:moveTo>
                  <a:pt x="16237" y="9914"/>
                </a:moveTo>
                <a:cubicBezTo>
                  <a:pt x="16374" y="9914"/>
                  <a:pt x="16389" y="9999"/>
                  <a:pt x="16295" y="10166"/>
                </a:cubicBezTo>
                <a:cubicBezTo>
                  <a:pt x="16250" y="10092"/>
                  <a:pt x="16206" y="10019"/>
                  <a:pt x="16147" y="9923"/>
                </a:cubicBezTo>
                <a:cubicBezTo>
                  <a:pt x="16181" y="9917"/>
                  <a:pt x="16211" y="9914"/>
                  <a:pt x="16237" y="9914"/>
                </a:cubicBezTo>
                <a:close/>
                <a:moveTo>
                  <a:pt x="17056" y="12246"/>
                </a:moveTo>
                <a:lnTo>
                  <a:pt x="17056" y="12246"/>
                </a:lnTo>
                <a:cubicBezTo>
                  <a:pt x="17363" y="12468"/>
                  <a:pt x="17363" y="12468"/>
                  <a:pt x="17097" y="12692"/>
                </a:cubicBezTo>
                <a:cubicBezTo>
                  <a:pt x="17085" y="12549"/>
                  <a:pt x="17075" y="12442"/>
                  <a:pt x="17056" y="12246"/>
                </a:cubicBezTo>
                <a:close/>
                <a:moveTo>
                  <a:pt x="16655" y="12693"/>
                </a:moveTo>
                <a:cubicBezTo>
                  <a:pt x="16670" y="12882"/>
                  <a:pt x="16683" y="13045"/>
                  <a:pt x="16698" y="13248"/>
                </a:cubicBezTo>
                <a:cubicBezTo>
                  <a:pt x="16444" y="13206"/>
                  <a:pt x="16311" y="13071"/>
                  <a:pt x="16182" y="12861"/>
                </a:cubicBezTo>
                <a:cubicBezTo>
                  <a:pt x="16349" y="12801"/>
                  <a:pt x="16478" y="12756"/>
                  <a:pt x="16655" y="12693"/>
                </a:cubicBezTo>
                <a:close/>
                <a:moveTo>
                  <a:pt x="16784" y="13426"/>
                </a:moveTo>
                <a:cubicBezTo>
                  <a:pt x="16892" y="13606"/>
                  <a:pt x="16962" y="13720"/>
                  <a:pt x="17033" y="13836"/>
                </a:cubicBezTo>
                <a:cubicBezTo>
                  <a:pt x="16797" y="13820"/>
                  <a:pt x="16670" y="13727"/>
                  <a:pt x="16784" y="13426"/>
                </a:cubicBezTo>
                <a:close/>
                <a:moveTo>
                  <a:pt x="17979" y="14392"/>
                </a:moveTo>
                <a:cubicBezTo>
                  <a:pt x="18065" y="14432"/>
                  <a:pt x="18153" y="14473"/>
                  <a:pt x="18239" y="14514"/>
                </a:cubicBezTo>
                <a:cubicBezTo>
                  <a:pt x="18221" y="14545"/>
                  <a:pt x="18201" y="14578"/>
                  <a:pt x="18182" y="14612"/>
                </a:cubicBezTo>
                <a:lnTo>
                  <a:pt x="17948" y="14452"/>
                </a:lnTo>
                <a:cubicBezTo>
                  <a:pt x="17959" y="14431"/>
                  <a:pt x="17969" y="14411"/>
                  <a:pt x="17979" y="14392"/>
                </a:cubicBezTo>
                <a:close/>
                <a:moveTo>
                  <a:pt x="3194" y="1"/>
                </a:moveTo>
                <a:cubicBezTo>
                  <a:pt x="3057" y="1"/>
                  <a:pt x="2917" y="10"/>
                  <a:pt x="2780" y="10"/>
                </a:cubicBezTo>
                <a:cubicBezTo>
                  <a:pt x="2760" y="10"/>
                  <a:pt x="2740" y="10"/>
                  <a:pt x="2720" y="9"/>
                </a:cubicBezTo>
                <a:cubicBezTo>
                  <a:pt x="2714" y="9"/>
                  <a:pt x="2708" y="9"/>
                  <a:pt x="2702" y="9"/>
                </a:cubicBezTo>
                <a:cubicBezTo>
                  <a:pt x="2491" y="9"/>
                  <a:pt x="2402" y="100"/>
                  <a:pt x="2411" y="328"/>
                </a:cubicBezTo>
                <a:cubicBezTo>
                  <a:pt x="2416" y="397"/>
                  <a:pt x="2444" y="465"/>
                  <a:pt x="2459" y="529"/>
                </a:cubicBezTo>
                <a:cubicBezTo>
                  <a:pt x="2408" y="556"/>
                  <a:pt x="2363" y="568"/>
                  <a:pt x="2324" y="568"/>
                </a:cubicBezTo>
                <a:cubicBezTo>
                  <a:pt x="2211" y="568"/>
                  <a:pt x="2140" y="475"/>
                  <a:pt x="2068" y="402"/>
                </a:cubicBezTo>
                <a:cubicBezTo>
                  <a:pt x="1967" y="303"/>
                  <a:pt x="1856" y="257"/>
                  <a:pt x="1746" y="257"/>
                </a:cubicBezTo>
                <a:cubicBezTo>
                  <a:pt x="1592" y="257"/>
                  <a:pt x="1440" y="347"/>
                  <a:pt x="1325" y="514"/>
                </a:cubicBezTo>
                <a:cubicBezTo>
                  <a:pt x="1195" y="701"/>
                  <a:pt x="1003" y="964"/>
                  <a:pt x="825" y="975"/>
                </a:cubicBezTo>
                <a:cubicBezTo>
                  <a:pt x="359" y="1006"/>
                  <a:pt x="275" y="1407"/>
                  <a:pt x="40" y="1650"/>
                </a:cubicBezTo>
                <a:cubicBezTo>
                  <a:pt x="0" y="1693"/>
                  <a:pt x="43" y="1771"/>
                  <a:pt x="120" y="1771"/>
                </a:cubicBezTo>
                <a:cubicBezTo>
                  <a:pt x="146" y="1771"/>
                  <a:pt x="175" y="1762"/>
                  <a:pt x="207" y="1741"/>
                </a:cubicBezTo>
                <a:lnTo>
                  <a:pt x="207" y="1741"/>
                </a:lnTo>
                <a:lnTo>
                  <a:pt x="204" y="1759"/>
                </a:lnTo>
                <a:lnTo>
                  <a:pt x="219" y="1759"/>
                </a:lnTo>
                <a:cubicBezTo>
                  <a:pt x="216" y="1755"/>
                  <a:pt x="213" y="1750"/>
                  <a:pt x="210" y="1746"/>
                </a:cubicBezTo>
                <a:cubicBezTo>
                  <a:pt x="301" y="1474"/>
                  <a:pt x="462" y="1411"/>
                  <a:pt x="654" y="1411"/>
                </a:cubicBezTo>
                <a:cubicBezTo>
                  <a:pt x="809" y="1411"/>
                  <a:pt x="985" y="1452"/>
                  <a:pt x="1159" y="1458"/>
                </a:cubicBezTo>
                <a:cubicBezTo>
                  <a:pt x="895" y="1804"/>
                  <a:pt x="648" y="2121"/>
                  <a:pt x="414" y="2447"/>
                </a:cubicBezTo>
                <a:cubicBezTo>
                  <a:pt x="374" y="2502"/>
                  <a:pt x="350" y="2615"/>
                  <a:pt x="380" y="2663"/>
                </a:cubicBezTo>
                <a:cubicBezTo>
                  <a:pt x="451" y="2778"/>
                  <a:pt x="531" y="2866"/>
                  <a:pt x="393" y="2990"/>
                </a:cubicBezTo>
                <a:cubicBezTo>
                  <a:pt x="372" y="3009"/>
                  <a:pt x="399" y="3113"/>
                  <a:pt x="434" y="3155"/>
                </a:cubicBezTo>
                <a:cubicBezTo>
                  <a:pt x="518" y="3257"/>
                  <a:pt x="727" y="3313"/>
                  <a:pt x="925" y="3313"/>
                </a:cubicBezTo>
                <a:cubicBezTo>
                  <a:pt x="1068" y="3313"/>
                  <a:pt x="1204" y="3284"/>
                  <a:pt x="1286" y="3224"/>
                </a:cubicBezTo>
                <a:cubicBezTo>
                  <a:pt x="1362" y="3167"/>
                  <a:pt x="1424" y="3072"/>
                  <a:pt x="1505" y="3048"/>
                </a:cubicBezTo>
                <a:cubicBezTo>
                  <a:pt x="1968" y="2915"/>
                  <a:pt x="2305" y="2609"/>
                  <a:pt x="2564" y="2298"/>
                </a:cubicBezTo>
                <a:cubicBezTo>
                  <a:pt x="2813" y="2485"/>
                  <a:pt x="3037" y="2652"/>
                  <a:pt x="3279" y="2833"/>
                </a:cubicBezTo>
                <a:cubicBezTo>
                  <a:pt x="3607" y="2767"/>
                  <a:pt x="4000" y="2816"/>
                  <a:pt x="4131" y="2316"/>
                </a:cubicBezTo>
                <a:cubicBezTo>
                  <a:pt x="4244" y="2502"/>
                  <a:pt x="4311" y="2640"/>
                  <a:pt x="4405" y="2757"/>
                </a:cubicBezTo>
                <a:cubicBezTo>
                  <a:pt x="4504" y="2880"/>
                  <a:pt x="4635" y="2976"/>
                  <a:pt x="4738" y="3095"/>
                </a:cubicBezTo>
                <a:cubicBezTo>
                  <a:pt x="4943" y="3332"/>
                  <a:pt x="5175" y="3556"/>
                  <a:pt x="5332" y="3823"/>
                </a:cubicBezTo>
                <a:cubicBezTo>
                  <a:pt x="5485" y="4083"/>
                  <a:pt x="5552" y="4392"/>
                  <a:pt x="5672" y="4672"/>
                </a:cubicBezTo>
                <a:cubicBezTo>
                  <a:pt x="5695" y="4725"/>
                  <a:pt x="5790" y="4766"/>
                  <a:pt x="5857" y="4773"/>
                </a:cubicBezTo>
                <a:cubicBezTo>
                  <a:pt x="5858" y="4773"/>
                  <a:pt x="5859" y="4773"/>
                  <a:pt x="5859" y="4773"/>
                </a:cubicBezTo>
                <a:cubicBezTo>
                  <a:pt x="5891" y="4773"/>
                  <a:pt x="5955" y="4693"/>
                  <a:pt x="5962" y="4643"/>
                </a:cubicBezTo>
                <a:cubicBezTo>
                  <a:pt x="5974" y="4556"/>
                  <a:pt x="5953" y="4464"/>
                  <a:pt x="5944" y="4349"/>
                </a:cubicBezTo>
                <a:lnTo>
                  <a:pt x="5944" y="4349"/>
                </a:lnTo>
                <a:cubicBezTo>
                  <a:pt x="6046" y="4404"/>
                  <a:pt x="6141" y="4468"/>
                  <a:pt x="6218" y="4468"/>
                </a:cubicBezTo>
                <a:cubicBezTo>
                  <a:pt x="6282" y="4468"/>
                  <a:pt x="6334" y="4423"/>
                  <a:pt x="6366" y="4291"/>
                </a:cubicBezTo>
                <a:cubicBezTo>
                  <a:pt x="6313" y="4158"/>
                  <a:pt x="6013" y="4210"/>
                  <a:pt x="6137" y="3971"/>
                </a:cubicBezTo>
                <a:cubicBezTo>
                  <a:pt x="6257" y="3742"/>
                  <a:pt x="5866" y="3843"/>
                  <a:pt x="5974" y="3573"/>
                </a:cubicBezTo>
                <a:cubicBezTo>
                  <a:pt x="6011" y="3547"/>
                  <a:pt x="6109" y="3481"/>
                  <a:pt x="6205" y="3415"/>
                </a:cubicBezTo>
                <a:cubicBezTo>
                  <a:pt x="6204" y="3413"/>
                  <a:pt x="6203" y="3413"/>
                  <a:pt x="6202" y="3413"/>
                </a:cubicBezTo>
                <a:lnTo>
                  <a:pt x="6226" y="3402"/>
                </a:lnTo>
                <a:lnTo>
                  <a:pt x="6226" y="3402"/>
                </a:lnTo>
                <a:cubicBezTo>
                  <a:pt x="6220" y="3405"/>
                  <a:pt x="6214" y="3409"/>
                  <a:pt x="6208" y="3412"/>
                </a:cubicBezTo>
                <a:cubicBezTo>
                  <a:pt x="6208" y="3413"/>
                  <a:pt x="6207" y="3413"/>
                  <a:pt x="6205" y="3415"/>
                </a:cubicBezTo>
                <a:cubicBezTo>
                  <a:pt x="6449" y="3481"/>
                  <a:pt x="6760" y="3437"/>
                  <a:pt x="6844" y="3806"/>
                </a:cubicBezTo>
                <a:cubicBezTo>
                  <a:pt x="6751" y="3820"/>
                  <a:pt x="6661" y="3834"/>
                  <a:pt x="6544" y="3853"/>
                </a:cubicBezTo>
                <a:cubicBezTo>
                  <a:pt x="6577" y="4042"/>
                  <a:pt x="6561" y="4355"/>
                  <a:pt x="6647" y="4387"/>
                </a:cubicBezTo>
                <a:cubicBezTo>
                  <a:pt x="6941" y="4492"/>
                  <a:pt x="6772" y="4740"/>
                  <a:pt x="6845" y="4888"/>
                </a:cubicBezTo>
                <a:cubicBezTo>
                  <a:pt x="6979" y="4890"/>
                  <a:pt x="7088" y="4891"/>
                  <a:pt x="7222" y="4892"/>
                </a:cubicBezTo>
                <a:cubicBezTo>
                  <a:pt x="7113" y="5145"/>
                  <a:pt x="6949" y="5115"/>
                  <a:pt x="6770" y="5122"/>
                </a:cubicBezTo>
                <a:cubicBezTo>
                  <a:pt x="6667" y="5126"/>
                  <a:pt x="6543" y="5258"/>
                  <a:pt x="6478" y="5362"/>
                </a:cubicBezTo>
                <a:cubicBezTo>
                  <a:pt x="6383" y="5516"/>
                  <a:pt x="6465" y="5625"/>
                  <a:pt x="6626" y="5676"/>
                </a:cubicBezTo>
                <a:cubicBezTo>
                  <a:pt x="6631" y="5672"/>
                  <a:pt x="6636" y="5669"/>
                  <a:pt x="6642" y="5666"/>
                </a:cubicBezTo>
                <a:cubicBezTo>
                  <a:pt x="6645" y="5672"/>
                  <a:pt x="6646" y="5678"/>
                  <a:pt x="6649" y="5683"/>
                </a:cubicBezTo>
                <a:lnTo>
                  <a:pt x="6649" y="5683"/>
                </a:lnTo>
                <a:cubicBezTo>
                  <a:pt x="6646" y="5682"/>
                  <a:pt x="6643" y="5681"/>
                  <a:pt x="6640" y="5680"/>
                </a:cubicBezTo>
                <a:cubicBezTo>
                  <a:pt x="6635" y="5679"/>
                  <a:pt x="6633" y="5677"/>
                  <a:pt x="6629" y="5676"/>
                </a:cubicBezTo>
                <a:cubicBezTo>
                  <a:pt x="6566" y="5724"/>
                  <a:pt x="6508" y="5743"/>
                  <a:pt x="6454" y="5743"/>
                </a:cubicBezTo>
                <a:cubicBezTo>
                  <a:pt x="6336" y="5743"/>
                  <a:pt x="6238" y="5649"/>
                  <a:pt x="6154" y="5552"/>
                </a:cubicBezTo>
                <a:cubicBezTo>
                  <a:pt x="6118" y="5512"/>
                  <a:pt x="6185" y="5379"/>
                  <a:pt x="6208" y="5275"/>
                </a:cubicBezTo>
                <a:cubicBezTo>
                  <a:pt x="6123" y="5167"/>
                  <a:pt x="6013" y="5027"/>
                  <a:pt x="5899" y="4880"/>
                </a:cubicBezTo>
                <a:cubicBezTo>
                  <a:pt x="5647" y="5054"/>
                  <a:pt x="5687" y="5268"/>
                  <a:pt x="5759" y="5491"/>
                </a:cubicBezTo>
                <a:cubicBezTo>
                  <a:pt x="5911" y="5961"/>
                  <a:pt x="6121" y="6423"/>
                  <a:pt x="6199" y="6907"/>
                </a:cubicBezTo>
                <a:cubicBezTo>
                  <a:pt x="6319" y="7648"/>
                  <a:pt x="6792" y="8219"/>
                  <a:pt x="7061" y="8884"/>
                </a:cubicBezTo>
                <a:cubicBezTo>
                  <a:pt x="7111" y="9011"/>
                  <a:pt x="7279" y="9115"/>
                  <a:pt x="7417" y="9174"/>
                </a:cubicBezTo>
                <a:cubicBezTo>
                  <a:pt x="7583" y="9247"/>
                  <a:pt x="7803" y="9269"/>
                  <a:pt x="7938" y="9339"/>
                </a:cubicBezTo>
                <a:cubicBezTo>
                  <a:pt x="8270" y="9511"/>
                  <a:pt x="8723" y="9418"/>
                  <a:pt x="8958" y="9795"/>
                </a:cubicBezTo>
                <a:cubicBezTo>
                  <a:pt x="8963" y="9806"/>
                  <a:pt x="8981" y="9809"/>
                  <a:pt x="9004" y="9809"/>
                </a:cubicBezTo>
                <a:cubicBezTo>
                  <a:pt x="9033" y="9809"/>
                  <a:pt x="9070" y="9804"/>
                  <a:pt x="9098" y="9802"/>
                </a:cubicBezTo>
                <a:cubicBezTo>
                  <a:pt x="9130" y="9801"/>
                  <a:pt x="9162" y="9800"/>
                  <a:pt x="9194" y="9800"/>
                </a:cubicBezTo>
                <a:cubicBezTo>
                  <a:pt x="9484" y="9800"/>
                  <a:pt x="9748" y="9881"/>
                  <a:pt x="10004" y="10042"/>
                </a:cubicBezTo>
                <a:cubicBezTo>
                  <a:pt x="10045" y="10067"/>
                  <a:pt x="10097" y="10075"/>
                  <a:pt x="10155" y="10075"/>
                </a:cubicBezTo>
                <a:cubicBezTo>
                  <a:pt x="10239" y="10075"/>
                  <a:pt x="10334" y="10058"/>
                  <a:pt x="10418" y="10054"/>
                </a:cubicBezTo>
                <a:cubicBezTo>
                  <a:pt x="10509" y="10049"/>
                  <a:pt x="10600" y="10003"/>
                  <a:pt x="10690" y="10003"/>
                </a:cubicBezTo>
                <a:cubicBezTo>
                  <a:pt x="10693" y="10003"/>
                  <a:pt x="10696" y="10003"/>
                  <a:pt x="10699" y="10004"/>
                </a:cubicBezTo>
                <a:cubicBezTo>
                  <a:pt x="11393" y="10034"/>
                  <a:pt x="12086" y="10069"/>
                  <a:pt x="12779" y="10110"/>
                </a:cubicBezTo>
                <a:cubicBezTo>
                  <a:pt x="12996" y="10122"/>
                  <a:pt x="13220" y="10128"/>
                  <a:pt x="13429" y="10184"/>
                </a:cubicBezTo>
                <a:cubicBezTo>
                  <a:pt x="13753" y="10272"/>
                  <a:pt x="14074" y="10382"/>
                  <a:pt x="14380" y="10517"/>
                </a:cubicBezTo>
                <a:cubicBezTo>
                  <a:pt x="14486" y="10564"/>
                  <a:pt x="14588" y="10591"/>
                  <a:pt x="14692" y="10591"/>
                </a:cubicBezTo>
                <a:cubicBezTo>
                  <a:pt x="14814" y="10591"/>
                  <a:pt x="14940" y="10554"/>
                  <a:pt x="15079" y="10467"/>
                </a:cubicBezTo>
                <a:lnTo>
                  <a:pt x="15079" y="10467"/>
                </a:lnTo>
                <a:cubicBezTo>
                  <a:pt x="14907" y="10919"/>
                  <a:pt x="15376" y="10866"/>
                  <a:pt x="15424" y="11101"/>
                </a:cubicBezTo>
                <a:cubicBezTo>
                  <a:pt x="15436" y="11498"/>
                  <a:pt x="15470" y="11894"/>
                  <a:pt x="15509" y="12290"/>
                </a:cubicBezTo>
                <a:cubicBezTo>
                  <a:pt x="15513" y="12329"/>
                  <a:pt x="15555" y="12395"/>
                  <a:pt x="15587" y="12399"/>
                </a:cubicBezTo>
                <a:cubicBezTo>
                  <a:pt x="15972" y="12444"/>
                  <a:pt x="15698" y="12762"/>
                  <a:pt x="15805" y="12923"/>
                </a:cubicBezTo>
                <a:cubicBezTo>
                  <a:pt x="15918" y="13090"/>
                  <a:pt x="16182" y="13114"/>
                  <a:pt x="16186" y="13387"/>
                </a:cubicBezTo>
                <a:cubicBezTo>
                  <a:pt x="16191" y="13616"/>
                  <a:pt x="16257" y="13845"/>
                  <a:pt x="16289" y="14043"/>
                </a:cubicBezTo>
                <a:cubicBezTo>
                  <a:pt x="16318" y="14083"/>
                  <a:pt x="16349" y="14094"/>
                  <a:pt x="16382" y="14094"/>
                </a:cubicBezTo>
                <a:cubicBezTo>
                  <a:pt x="16419" y="14094"/>
                  <a:pt x="16457" y="14081"/>
                  <a:pt x="16498" y="14081"/>
                </a:cubicBezTo>
                <a:cubicBezTo>
                  <a:pt x="16545" y="14081"/>
                  <a:pt x="16595" y="14098"/>
                  <a:pt x="16647" y="14170"/>
                </a:cubicBezTo>
                <a:cubicBezTo>
                  <a:pt x="16854" y="14456"/>
                  <a:pt x="17084" y="14763"/>
                  <a:pt x="17340" y="14992"/>
                </a:cubicBezTo>
                <a:cubicBezTo>
                  <a:pt x="17919" y="15510"/>
                  <a:pt x="18582" y="15939"/>
                  <a:pt x="19392" y="16036"/>
                </a:cubicBezTo>
                <a:cubicBezTo>
                  <a:pt x="19614" y="16062"/>
                  <a:pt x="19851" y="16023"/>
                  <a:pt x="20061" y="16083"/>
                </a:cubicBezTo>
                <a:cubicBezTo>
                  <a:pt x="20489" y="16208"/>
                  <a:pt x="20916" y="16202"/>
                  <a:pt x="21403" y="16219"/>
                </a:cubicBezTo>
                <a:cubicBezTo>
                  <a:pt x="21327" y="16096"/>
                  <a:pt x="21284" y="16023"/>
                  <a:pt x="21232" y="15937"/>
                </a:cubicBezTo>
                <a:cubicBezTo>
                  <a:pt x="21312" y="15880"/>
                  <a:pt x="21380" y="15858"/>
                  <a:pt x="21439" y="15858"/>
                </a:cubicBezTo>
                <a:cubicBezTo>
                  <a:pt x="21627" y="15858"/>
                  <a:pt x="21730" y="16081"/>
                  <a:pt x="21877" y="16145"/>
                </a:cubicBezTo>
                <a:cubicBezTo>
                  <a:pt x="21994" y="16035"/>
                  <a:pt x="22108" y="15930"/>
                  <a:pt x="22239" y="15807"/>
                </a:cubicBezTo>
                <a:cubicBezTo>
                  <a:pt x="22250" y="15736"/>
                  <a:pt x="22224" y="15552"/>
                  <a:pt x="22288" y="15513"/>
                </a:cubicBezTo>
                <a:cubicBezTo>
                  <a:pt x="22575" y="15336"/>
                  <a:pt x="22618" y="15075"/>
                  <a:pt x="22597" y="14777"/>
                </a:cubicBezTo>
                <a:lnTo>
                  <a:pt x="22597" y="14777"/>
                </a:lnTo>
                <a:cubicBezTo>
                  <a:pt x="22650" y="14790"/>
                  <a:pt x="22700" y="14800"/>
                  <a:pt x="22742" y="14800"/>
                </a:cubicBezTo>
                <a:cubicBezTo>
                  <a:pt x="22828" y="14800"/>
                  <a:pt x="22884" y="14757"/>
                  <a:pt x="22873" y="14602"/>
                </a:cubicBezTo>
                <a:cubicBezTo>
                  <a:pt x="22854" y="14594"/>
                  <a:pt x="22832" y="14591"/>
                  <a:pt x="22809" y="14591"/>
                </a:cubicBezTo>
                <a:cubicBezTo>
                  <a:pt x="22753" y="14591"/>
                  <a:pt x="22689" y="14607"/>
                  <a:pt x="22630" y="14607"/>
                </a:cubicBezTo>
                <a:cubicBezTo>
                  <a:pt x="22552" y="14607"/>
                  <a:pt x="22484" y="14578"/>
                  <a:pt x="22462" y="14439"/>
                </a:cubicBezTo>
                <a:cubicBezTo>
                  <a:pt x="22460" y="14423"/>
                  <a:pt x="22385" y="14400"/>
                  <a:pt x="22330" y="14400"/>
                </a:cubicBezTo>
                <a:cubicBezTo>
                  <a:pt x="22315" y="14400"/>
                  <a:pt x="22301" y="14402"/>
                  <a:pt x="22290" y="14406"/>
                </a:cubicBezTo>
                <a:cubicBezTo>
                  <a:pt x="22238" y="14427"/>
                  <a:pt x="22188" y="14436"/>
                  <a:pt x="22140" y="14436"/>
                </a:cubicBezTo>
                <a:cubicBezTo>
                  <a:pt x="21947" y="14436"/>
                  <a:pt x="21794" y="14288"/>
                  <a:pt x="21659" y="14203"/>
                </a:cubicBezTo>
                <a:cubicBezTo>
                  <a:pt x="21315" y="13987"/>
                  <a:pt x="20941" y="13863"/>
                  <a:pt x="20567" y="13824"/>
                </a:cubicBezTo>
                <a:cubicBezTo>
                  <a:pt x="20146" y="13780"/>
                  <a:pt x="19750" y="13717"/>
                  <a:pt x="19388" y="13497"/>
                </a:cubicBezTo>
                <a:cubicBezTo>
                  <a:pt x="19385" y="13496"/>
                  <a:pt x="19382" y="13495"/>
                  <a:pt x="19378" y="13495"/>
                </a:cubicBezTo>
                <a:cubicBezTo>
                  <a:pt x="19358" y="13495"/>
                  <a:pt x="19322" y="13518"/>
                  <a:pt x="19273" y="13535"/>
                </a:cubicBezTo>
                <a:cubicBezTo>
                  <a:pt x="19237" y="14064"/>
                  <a:pt x="19904" y="13904"/>
                  <a:pt x="20045" y="14314"/>
                </a:cubicBezTo>
                <a:cubicBezTo>
                  <a:pt x="19509" y="14208"/>
                  <a:pt x="19082" y="13932"/>
                  <a:pt x="18629" y="13729"/>
                </a:cubicBezTo>
                <a:cubicBezTo>
                  <a:pt x="18606" y="13718"/>
                  <a:pt x="18622" y="13621"/>
                  <a:pt x="18619" y="13534"/>
                </a:cubicBezTo>
                <a:lnTo>
                  <a:pt x="18619" y="13534"/>
                </a:lnTo>
                <a:cubicBezTo>
                  <a:pt x="18760" y="13576"/>
                  <a:pt x="18863" y="13608"/>
                  <a:pt x="18966" y="13639"/>
                </a:cubicBezTo>
                <a:cubicBezTo>
                  <a:pt x="19025" y="13545"/>
                  <a:pt x="19077" y="13465"/>
                  <a:pt x="19158" y="13340"/>
                </a:cubicBezTo>
                <a:cubicBezTo>
                  <a:pt x="18917" y="13291"/>
                  <a:pt x="18698" y="13194"/>
                  <a:pt x="18514" y="13194"/>
                </a:cubicBezTo>
                <a:cubicBezTo>
                  <a:pt x="18473" y="13194"/>
                  <a:pt x="18435" y="13199"/>
                  <a:pt x="18398" y="13210"/>
                </a:cubicBezTo>
                <a:cubicBezTo>
                  <a:pt x="18341" y="13226"/>
                  <a:pt x="18296" y="13233"/>
                  <a:pt x="18259" y="13233"/>
                </a:cubicBezTo>
                <a:cubicBezTo>
                  <a:pt x="18141" y="13233"/>
                  <a:pt x="18108" y="13156"/>
                  <a:pt x="18059" y="13036"/>
                </a:cubicBezTo>
                <a:cubicBezTo>
                  <a:pt x="17988" y="12862"/>
                  <a:pt x="17951" y="12659"/>
                  <a:pt x="17835" y="12523"/>
                </a:cubicBezTo>
                <a:cubicBezTo>
                  <a:pt x="17633" y="12284"/>
                  <a:pt x="17573" y="12020"/>
                  <a:pt x="17561" y="11727"/>
                </a:cubicBezTo>
                <a:cubicBezTo>
                  <a:pt x="17557" y="11617"/>
                  <a:pt x="17593" y="11471"/>
                  <a:pt x="17536" y="11402"/>
                </a:cubicBezTo>
                <a:cubicBezTo>
                  <a:pt x="17335" y="11158"/>
                  <a:pt x="17373" y="10868"/>
                  <a:pt x="17319" y="10594"/>
                </a:cubicBezTo>
                <a:cubicBezTo>
                  <a:pt x="17286" y="10423"/>
                  <a:pt x="17232" y="10199"/>
                  <a:pt x="17108" y="10118"/>
                </a:cubicBezTo>
                <a:cubicBezTo>
                  <a:pt x="16947" y="10013"/>
                  <a:pt x="16711" y="10027"/>
                  <a:pt x="16489" y="9986"/>
                </a:cubicBezTo>
                <a:cubicBezTo>
                  <a:pt x="16468" y="9876"/>
                  <a:pt x="16442" y="9737"/>
                  <a:pt x="16416" y="9594"/>
                </a:cubicBezTo>
                <a:lnTo>
                  <a:pt x="16416" y="9594"/>
                </a:lnTo>
                <a:cubicBezTo>
                  <a:pt x="16635" y="9778"/>
                  <a:pt x="16717" y="9847"/>
                  <a:pt x="16799" y="9847"/>
                </a:cubicBezTo>
                <a:cubicBezTo>
                  <a:pt x="16848" y="9847"/>
                  <a:pt x="16898" y="9823"/>
                  <a:pt x="16977" y="9783"/>
                </a:cubicBezTo>
                <a:cubicBezTo>
                  <a:pt x="16437" y="8998"/>
                  <a:pt x="16248" y="8768"/>
                  <a:pt x="15953" y="8768"/>
                </a:cubicBezTo>
                <a:cubicBezTo>
                  <a:pt x="15864" y="8768"/>
                  <a:pt x="15764" y="8790"/>
                  <a:pt x="15642" y="8823"/>
                </a:cubicBezTo>
                <a:cubicBezTo>
                  <a:pt x="15675" y="8914"/>
                  <a:pt x="15708" y="9003"/>
                  <a:pt x="15751" y="9118"/>
                </a:cubicBezTo>
                <a:cubicBezTo>
                  <a:pt x="15729" y="9120"/>
                  <a:pt x="15708" y="9122"/>
                  <a:pt x="15688" y="9122"/>
                </a:cubicBezTo>
                <a:cubicBezTo>
                  <a:pt x="15413" y="9122"/>
                  <a:pt x="15356" y="8898"/>
                  <a:pt x="15217" y="8771"/>
                </a:cubicBezTo>
                <a:cubicBezTo>
                  <a:pt x="15315" y="8663"/>
                  <a:pt x="15384" y="8583"/>
                  <a:pt x="15522" y="8428"/>
                </a:cubicBezTo>
                <a:lnTo>
                  <a:pt x="15522" y="8428"/>
                </a:lnTo>
                <a:cubicBezTo>
                  <a:pt x="15444" y="8440"/>
                  <a:pt x="15369" y="8446"/>
                  <a:pt x="15298" y="8446"/>
                </a:cubicBezTo>
                <a:cubicBezTo>
                  <a:pt x="15000" y="8446"/>
                  <a:pt x="14765" y="8349"/>
                  <a:pt x="14564" y="8236"/>
                </a:cubicBezTo>
                <a:cubicBezTo>
                  <a:pt x="14387" y="8138"/>
                  <a:pt x="14229" y="8080"/>
                  <a:pt x="14068" y="8080"/>
                </a:cubicBezTo>
                <a:cubicBezTo>
                  <a:pt x="13950" y="8080"/>
                  <a:pt x="13830" y="8112"/>
                  <a:pt x="13700" y="8180"/>
                </a:cubicBezTo>
                <a:cubicBezTo>
                  <a:pt x="13693" y="8184"/>
                  <a:pt x="13686" y="8185"/>
                  <a:pt x="13677" y="8185"/>
                </a:cubicBezTo>
                <a:cubicBezTo>
                  <a:pt x="13626" y="8185"/>
                  <a:pt x="13541" y="8126"/>
                  <a:pt x="13481" y="8091"/>
                </a:cubicBezTo>
                <a:cubicBezTo>
                  <a:pt x="13438" y="8065"/>
                  <a:pt x="13407" y="7984"/>
                  <a:pt x="13370" y="7984"/>
                </a:cubicBezTo>
                <a:cubicBezTo>
                  <a:pt x="13328" y="7984"/>
                  <a:pt x="13286" y="7984"/>
                  <a:pt x="13244" y="7984"/>
                </a:cubicBezTo>
                <a:cubicBezTo>
                  <a:pt x="13001" y="7984"/>
                  <a:pt x="12756" y="7991"/>
                  <a:pt x="12513" y="7998"/>
                </a:cubicBezTo>
                <a:cubicBezTo>
                  <a:pt x="12335" y="8005"/>
                  <a:pt x="12156" y="8029"/>
                  <a:pt x="11979" y="8029"/>
                </a:cubicBezTo>
                <a:cubicBezTo>
                  <a:pt x="11935" y="8029"/>
                  <a:pt x="11892" y="8027"/>
                  <a:pt x="11849" y="8024"/>
                </a:cubicBezTo>
                <a:cubicBezTo>
                  <a:pt x="11566" y="8002"/>
                  <a:pt x="11288" y="7927"/>
                  <a:pt x="11003" y="7899"/>
                </a:cubicBezTo>
                <a:cubicBezTo>
                  <a:pt x="10879" y="7887"/>
                  <a:pt x="10755" y="7883"/>
                  <a:pt x="10629" y="7883"/>
                </a:cubicBezTo>
                <a:cubicBezTo>
                  <a:pt x="10523" y="7883"/>
                  <a:pt x="10416" y="7886"/>
                  <a:pt x="10309" y="7888"/>
                </a:cubicBezTo>
                <a:cubicBezTo>
                  <a:pt x="10125" y="7893"/>
                  <a:pt x="10097" y="8073"/>
                  <a:pt x="10019" y="8219"/>
                </a:cubicBezTo>
                <a:cubicBezTo>
                  <a:pt x="9762" y="7745"/>
                  <a:pt x="9261" y="7689"/>
                  <a:pt x="8886" y="7446"/>
                </a:cubicBezTo>
                <a:cubicBezTo>
                  <a:pt x="8737" y="7350"/>
                  <a:pt x="8554" y="7289"/>
                  <a:pt x="8437" y="7164"/>
                </a:cubicBezTo>
                <a:cubicBezTo>
                  <a:pt x="8135" y="6840"/>
                  <a:pt x="8039" y="6364"/>
                  <a:pt x="7666" y="6084"/>
                </a:cubicBezTo>
                <a:cubicBezTo>
                  <a:pt x="7625" y="6053"/>
                  <a:pt x="7595" y="5958"/>
                  <a:pt x="7611" y="5908"/>
                </a:cubicBezTo>
                <a:cubicBezTo>
                  <a:pt x="7694" y="5632"/>
                  <a:pt x="7476" y="5506"/>
                  <a:pt x="7330" y="5320"/>
                </a:cubicBezTo>
                <a:cubicBezTo>
                  <a:pt x="7434" y="5065"/>
                  <a:pt x="7449" y="4808"/>
                  <a:pt x="7282" y="4551"/>
                </a:cubicBezTo>
                <a:cubicBezTo>
                  <a:pt x="7235" y="4475"/>
                  <a:pt x="7276" y="4345"/>
                  <a:pt x="7270" y="4240"/>
                </a:cubicBezTo>
                <a:cubicBezTo>
                  <a:pt x="7246" y="3829"/>
                  <a:pt x="7320" y="3401"/>
                  <a:pt x="7053" y="3035"/>
                </a:cubicBezTo>
                <a:cubicBezTo>
                  <a:pt x="6929" y="2864"/>
                  <a:pt x="7169" y="2537"/>
                  <a:pt x="6808" y="2468"/>
                </a:cubicBezTo>
                <a:cubicBezTo>
                  <a:pt x="6804" y="2467"/>
                  <a:pt x="6799" y="2400"/>
                  <a:pt x="6815" y="2380"/>
                </a:cubicBezTo>
                <a:cubicBezTo>
                  <a:pt x="7011" y="2144"/>
                  <a:pt x="6715" y="2074"/>
                  <a:pt x="6703" y="1922"/>
                </a:cubicBezTo>
                <a:cubicBezTo>
                  <a:pt x="6625" y="1981"/>
                  <a:pt x="6573" y="2019"/>
                  <a:pt x="6521" y="2058"/>
                </a:cubicBezTo>
                <a:cubicBezTo>
                  <a:pt x="6443" y="1911"/>
                  <a:pt x="6309" y="1767"/>
                  <a:pt x="6300" y="1615"/>
                </a:cubicBezTo>
                <a:cubicBezTo>
                  <a:pt x="6275" y="1260"/>
                  <a:pt x="6175" y="1118"/>
                  <a:pt x="5771" y="1042"/>
                </a:cubicBezTo>
                <a:lnTo>
                  <a:pt x="5771" y="1042"/>
                </a:lnTo>
                <a:cubicBezTo>
                  <a:pt x="5805" y="1165"/>
                  <a:pt x="5837" y="1285"/>
                  <a:pt x="5879" y="1438"/>
                </a:cubicBezTo>
                <a:cubicBezTo>
                  <a:pt x="5683" y="1348"/>
                  <a:pt x="5545" y="1285"/>
                  <a:pt x="5394" y="1215"/>
                </a:cubicBezTo>
                <a:cubicBezTo>
                  <a:pt x="5393" y="1119"/>
                  <a:pt x="5352" y="999"/>
                  <a:pt x="5394" y="934"/>
                </a:cubicBezTo>
                <a:cubicBezTo>
                  <a:pt x="5565" y="670"/>
                  <a:pt x="5353" y="543"/>
                  <a:pt x="5198" y="493"/>
                </a:cubicBezTo>
                <a:cubicBezTo>
                  <a:pt x="4651" y="313"/>
                  <a:pt x="4093" y="155"/>
                  <a:pt x="3530" y="31"/>
                </a:cubicBezTo>
                <a:cubicBezTo>
                  <a:pt x="3421" y="7"/>
                  <a:pt x="3308" y="1"/>
                  <a:pt x="31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3" name="Google Shape;1563;p49"/>
          <p:cNvGrpSpPr/>
          <p:nvPr/>
        </p:nvGrpSpPr>
        <p:grpSpPr>
          <a:xfrm rot="-1495931">
            <a:off x="8316355" y="-670324"/>
            <a:ext cx="1025244" cy="2420644"/>
            <a:chOff x="6073127" y="4367634"/>
            <a:chExt cx="700919" cy="1654899"/>
          </a:xfrm>
        </p:grpSpPr>
        <p:sp>
          <p:nvSpPr>
            <p:cNvPr id="1564" name="Google Shape;1564;p49"/>
            <p:cNvSpPr/>
            <p:nvPr/>
          </p:nvSpPr>
          <p:spPr>
            <a:xfrm>
              <a:off x="6097031" y="5065939"/>
              <a:ext cx="314810" cy="255199"/>
            </a:xfrm>
            <a:custGeom>
              <a:rect b="b" l="l" r="r" t="t"/>
              <a:pathLst>
                <a:path extrusionOk="0" h="6032" w="7441">
                  <a:moveTo>
                    <a:pt x="3236" y="2396"/>
                  </a:moveTo>
                  <a:cubicBezTo>
                    <a:pt x="3215" y="2493"/>
                    <a:pt x="3173" y="2564"/>
                    <a:pt x="3052" y="2557"/>
                  </a:cubicBezTo>
                  <a:cubicBezTo>
                    <a:pt x="3054" y="2531"/>
                    <a:pt x="3059" y="2510"/>
                    <a:pt x="3059" y="2489"/>
                  </a:cubicBezTo>
                  <a:cubicBezTo>
                    <a:pt x="3059" y="2465"/>
                    <a:pt x="3057" y="2440"/>
                    <a:pt x="3055" y="2417"/>
                  </a:cubicBezTo>
                  <a:cubicBezTo>
                    <a:pt x="3043" y="2406"/>
                    <a:pt x="3028" y="2395"/>
                    <a:pt x="3014" y="2384"/>
                  </a:cubicBezTo>
                  <a:cubicBezTo>
                    <a:pt x="2917" y="2561"/>
                    <a:pt x="2734" y="2614"/>
                    <a:pt x="2578" y="2709"/>
                  </a:cubicBezTo>
                  <a:cubicBezTo>
                    <a:pt x="2605" y="2760"/>
                    <a:pt x="2626" y="2799"/>
                    <a:pt x="2643" y="2833"/>
                  </a:cubicBezTo>
                  <a:cubicBezTo>
                    <a:pt x="2554" y="2823"/>
                    <a:pt x="2479" y="2813"/>
                    <a:pt x="2399" y="2804"/>
                  </a:cubicBezTo>
                  <a:cubicBezTo>
                    <a:pt x="2380" y="2983"/>
                    <a:pt x="2277" y="3126"/>
                    <a:pt x="2390" y="3288"/>
                  </a:cubicBezTo>
                  <a:cubicBezTo>
                    <a:pt x="2339" y="3282"/>
                    <a:pt x="2310" y="3287"/>
                    <a:pt x="2296" y="3276"/>
                  </a:cubicBezTo>
                  <a:cubicBezTo>
                    <a:pt x="2156" y="3157"/>
                    <a:pt x="2156" y="3156"/>
                    <a:pt x="2030" y="3255"/>
                  </a:cubicBezTo>
                  <a:cubicBezTo>
                    <a:pt x="1982" y="3292"/>
                    <a:pt x="1938" y="3312"/>
                    <a:pt x="1926" y="3403"/>
                  </a:cubicBezTo>
                  <a:cubicBezTo>
                    <a:pt x="1908" y="3544"/>
                    <a:pt x="1754" y="3537"/>
                    <a:pt x="1653" y="3536"/>
                  </a:cubicBezTo>
                  <a:cubicBezTo>
                    <a:pt x="1609" y="3590"/>
                    <a:pt x="1581" y="3656"/>
                    <a:pt x="1539" y="3670"/>
                  </a:cubicBezTo>
                  <a:cubicBezTo>
                    <a:pt x="1357" y="3730"/>
                    <a:pt x="1170" y="3774"/>
                    <a:pt x="1030" y="3812"/>
                  </a:cubicBezTo>
                  <a:cubicBezTo>
                    <a:pt x="1003" y="3898"/>
                    <a:pt x="983" y="3946"/>
                    <a:pt x="975" y="3996"/>
                  </a:cubicBezTo>
                  <a:cubicBezTo>
                    <a:pt x="969" y="4021"/>
                    <a:pt x="985" y="4049"/>
                    <a:pt x="995" y="4088"/>
                  </a:cubicBezTo>
                  <a:cubicBezTo>
                    <a:pt x="1034" y="4046"/>
                    <a:pt x="1059" y="4018"/>
                    <a:pt x="1089" y="3984"/>
                  </a:cubicBezTo>
                  <a:cubicBezTo>
                    <a:pt x="1157" y="4048"/>
                    <a:pt x="1183" y="4150"/>
                    <a:pt x="1118" y="4159"/>
                  </a:cubicBezTo>
                  <a:cubicBezTo>
                    <a:pt x="1006" y="4178"/>
                    <a:pt x="986" y="4281"/>
                    <a:pt x="912" y="4319"/>
                  </a:cubicBezTo>
                  <a:cubicBezTo>
                    <a:pt x="861" y="4345"/>
                    <a:pt x="750" y="4349"/>
                    <a:pt x="731" y="4322"/>
                  </a:cubicBezTo>
                  <a:cubicBezTo>
                    <a:pt x="672" y="4230"/>
                    <a:pt x="597" y="4277"/>
                    <a:pt x="549" y="4294"/>
                  </a:cubicBezTo>
                  <a:cubicBezTo>
                    <a:pt x="434" y="4335"/>
                    <a:pt x="329" y="4401"/>
                    <a:pt x="219" y="4458"/>
                  </a:cubicBezTo>
                  <a:cubicBezTo>
                    <a:pt x="215" y="4459"/>
                    <a:pt x="223" y="4484"/>
                    <a:pt x="228" y="4507"/>
                  </a:cubicBezTo>
                  <a:cubicBezTo>
                    <a:pt x="271" y="4505"/>
                    <a:pt x="317" y="4501"/>
                    <a:pt x="362" y="4498"/>
                  </a:cubicBezTo>
                  <a:cubicBezTo>
                    <a:pt x="345" y="4639"/>
                    <a:pt x="305" y="4743"/>
                    <a:pt x="119" y="4740"/>
                  </a:cubicBezTo>
                  <a:cubicBezTo>
                    <a:pt x="198" y="4799"/>
                    <a:pt x="242" y="4833"/>
                    <a:pt x="308" y="4882"/>
                  </a:cubicBezTo>
                  <a:cubicBezTo>
                    <a:pt x="128" y="4923"/>
                    <a:pt x="162" y="5052"/>
                    <a:pt x="174" y="5179"/>
                  </a:cubicBezTo>
                  <a:cubicBezTo>
                    <a:pt x="121" y="5141"/>
                    <a:pt x="90" y="5118"/>
                    <a:pt x="49" y="5090"/>
                  </a:cubicBezTo>
                  <a:cubicBezTo>
                    <a:pt x="33" y="5163"/>
                    <a:pt x="20" y="5216"/>
                    <a:pt x="7" y="5269"/>
                  </a:cubicBezTo>
                  <a:lnTo>
                    <a:pt x="0" y="5263"/>
                  </a:lnTo>
                  <a:cubicBezTo>
                    <a:pt x="137" y="5283"/>
                    <a:pt x="275" y="5303"/>
                    <a:pt x="437" y="5326"/>
                  </a:cubicBezTo>
                  <a:cubicBezTo>
                    <a:pt x="418" y="5436"/>
                    <a:pt x="397" y="5559"/>
                    <a:pt x="376" y="5686"/>
                  </a:cubicBezTo>
                  <a:cubicBezTo>
                    <a:pt x="297" y="5726"/>
                    <a:pt x="212" y="5768"/>
                    <a:pt x="96" y="5828"/>
                  </a:cubicBezTo>
                  <a:cubicBezTo>
                    <a:pt x="155" y="5857"/>
                    <a:pt x="191" y="5888"/>
                    <a:pt x="211" y="5881"/>
                  </a:cubicBezTo>
                  <a:cubicBezTo>
                    <a:pt x="341" y="5826"/>
                    <a:pt x="487" y="5809"/>
                    <a:pt x="591" y="5690"/>
                  </a:cubicBezTo>
                  <a:cubicBezTo>
                    <a:pt x="634" y="5641"/>
                    <a:pt x="718" y="5626"/>
                    <a:pt x="783" y="5595"/>
                  </a:cubicBezTo>
                  <a:cubicBezTo>
                    <a:pt x="838" y="5529"/>
                    <a:pt x="870" y="5430"/>
                    <a:pt x="996" y="5454"/>
                  </a:cubicBezTo>
                  <a:cubicBezTo>
                    <a:pt x="1006" y="5492"/>
                    <a:pt x="1014" y="5533"/>
                    <a:pt x="1028" y="5592"/>
                  </a:cubicBezTo>
                  <a:cubicBezTo>
                    <a:pt x="935" y="5592"/>
                    <a:pt x="857" y="5591"/>
                    <a:pt x="778" y="5591"/>
                  </a:cubicBezTo>
                  <a:cubicBezTo>
                    <a:pt x="752" y="5642"/>
                    <a:pt x="735" y="5704"/>
                    <a:pt x="696" y="5742"/>
                  </a:cubicBezTo>
                  <a:cubicBezTo>
                    <a:pt x="647" y="5792"/>
                    <a:pt x="612" y="5841"/>
                    <a:pt x="655" y="5898"/>
                  </a:cubicBezTo>
                  <a:cubicBezTo>
                    <a:pt x="696" y="5955"/>
                    <a:pt x="735" y="6032"/>
                    <a:pt x="835" y="6012"/>
                  </a:cubicBezTo>
                  <a:cubicBezTo>
                    <a:pt x="902" y="5999"/>
                    <a:pt x="970" y="6000"/>
                    <a:pt x="1038" y="5991"/>
                  </a:cubicBezTo>
                  <a:cubicBezTo>
                    <a:pt x="1045" y="5990"/>
                    <a:pt x="1050" y="5969"/>
                    <a:pt x="1064" y="5940"/>
                  </a:cubicBezTo>
                  <a:cubicBezTo>
                    <a:pt x="1012" y="5921"/>
                    <a:pt x="961" y="5901"/>
                    <a:pt x="876" y="5867"/>
                  </a:cubicBezTo>
                  <a:cubicBezTo>
                    <a:pt x="1021" y="5818"/>
                    <a:pt x="1138" y="5909"/>
                    <a:pt x="1257" y="5820"/>
                  </a:cubicBezTo>
                  <a:cubicBezTo>
                    <a:pt x="1186" y="5773"/>
                    <a:pt x="1134" y="5740"/>
                    <a:pt x="1075" y="5699"/>
                  </a:cubicBezTo>
                  <a:cubicBezTo>
                    <a:pt x="1243" y="5568"/>
                    <a:pt x="1345" y="5864"/>
                    <a:pt x="1503" y="5758"/>
                  </a:cubicBezTo>
                  <a:cubicBezTo>
                    <a:pt x="1498" y="5735"/>
                    <a:pt x="1490" y="5704"/>
                    <a:pt x="1487" y="5695"/>
                  </a:cubicBezTo>
                  <a:cubicBezTo>
                    <a:pt x="1561" y="5611"/>
                    <a:pt x="1653" y="5547"/>
                    <a:pt x="1688" y="5460"/>
                  </a:cubicBezTo>
                  <a:cubicBezTo>
                    <a:pt x="1766" y="5271"/>
                    <a:pt x="1889" y="5188"/>
                    <a:pt x="2089" y="5219"/>
                  </a:cubicBezTo>
                  <a:cubicBezTo>
                    <a:pt x="2108" y="5177"/>
                    <a:pt x="2115" y="5125"/>
                    <a:pt x="2141" y="5111"/>
                  </a:cubicBezTo>
                  <a:cubicBezTo>
                    <a:pt x="2306" y="5020"/>
                    <a:pt x="2450" y="4897"/>
                    <a:pt x="2606" y="4797"/>
                  </a:cubicBezTo>
                  <a:cubicBezTo>
                    <a:pt x="2784" y="4683"/>
                    <a:pt x="2985" y="4604"/>
                    <a:pt x="3191" y="4502"/>
                  </a:cubicBezTo>
                  <a:cubicBezTo>
                    <a:pt x="3145" y="4391"/>
                    <a:pt x="3044" y="4286"/>
                    <a:pt x="3200" y="4218"/>
                  </a:cubicBezTo>
                  <a:cubicBezTo>
                    <a:pt x="3295" y="4213"/>
                    <a:pt x="3358" y="4344"/>
                    <a:pt x="3488" y="4277"/>
                  </a:cubicBezTo>
                  <a:cubicBezTo>
                    <a:pt x="3441" y="4210"/>
                    <a:pt x="3400" y="4153"/>
                    <a:pt x="3358" y="4095"/>
                  </a:cubicBezTo>
                  <a:cubicBezTo>
                    <a:pt x="3520" y="3997"/>
                    <a:pt x="3739" y="3985"/>
                    <a:pt x="3837" y="3787"/>
                  </a:cubicBezTo>
                  <a:cubicBezTo>
                    <a:pt x="3843" y="3773"/>
                    <a:pt x="3879" y="3761"/>
                    <a:pt x="3898" y="3766"/>
                  </a:cubicBezTo>
                  <a:cubicBezTo>
                    <a:pt x="4045" y="3804"/>
                    <a:pt x="4070" y="3678"/>
                    <a:pt x="4113" y="3600"/>
                  </a:cubicBezTo>
                  <a:cubicBezTo>
                    <a:pt x="4211" y="3592"/>
                    <a:pt x="4290" y="3585"/>
                    <a:pt x="4385" y="3578"/>
                  </a:cubicBezTo>
                  <a:cubicBezTo>
                    <a:pt x="4366" y="3514"/>
                    <a:pt x="4354" y="3474"/>
                    <a:pt x="4340" y="3426"/>
                  </a:cubicBezTo>
                  <a:cubicBezTo>
                    <a:pt x="4445" y="3409"/>
                    <a:pt x="4580" y="3439"/>
                    <a:pt x="4585" y="3269"/>
                  </a:cubicBezTo>
                  <a:cubicBezTo>
                    <a:pt x="4661" y="3269"/>
                    <a:pt x="4727" y="3269"/>
                    <a:pt x="4791" y="3271"/>
                  </a:cubicBezTo>
                  <a:cubicBezTo>
                    <a:pt x="4796" y="3257"/>
                    <a:pt x="4804" y="3244"/>
                    <a:pt x="4810" y="3233"/>
                  </a:cubicBezTo>
                  <a:cubicBezTo>
                    <a:pt x="4748" y="3188"/>
                    <a:pt x="4687" y="3144"/>
                    <a:pt x="4606" y="3085"/>
                  </a:cubicBezTo>
                  <a:cubicBezTo>
                    <a:pt x="4755" y="3085"/>
                    <a:pt x="4888" y="3087"/>
                    <a:pt x="5030" y="3087"/>
                  </a:cubicBezTo>
                  <a:cubicBezTo>
                    <a:pt x="5033" y="2880"/>
                    <a:pt x="5118" y="2752"/>
                    <a:pt x="5316" y="2728"/>
                  </a:cubicBezTo>
                  <a:cubicBezTo>
                    <a:pt x="5418" y="2714"/>
                    <a:pt x="5458" y="2657"/>
                    <a:pt x="5460" y="2564"/>
                  </a:cubicBezTo>
                  <a:cubicBezTo>
                    <a:pt x="5536" y="2557"/>
                    <a:pt x="5603" y="2551"/>
                    <a:pt x="5684" y="2541"/>
                  </a:cubicBezTo>
                  <a:cubicBezTo>
                    <a:pt x="5691" y="2366"/>
                    <a:pt x="5790" y="2295"/>
                    <a:pt x="5953" y="2275"/>
                  </a:cubicBezTo>
                  <a:cubicBezTo>
                    <a:pt x="6036" y="2265"/>
                    <a:pt x="6094" y="2212"/>
                    <a:pt x="6021" y="2114"/>
                  </a:cubicBezTo>
                  <a:cubicBezTo>
                    <a:pt x="6008" y="2097"/>
                    <a:pt x="6023" y="2062"/>
                    <a:pt x="6024" y="2030"/>
                  </a:cubicBezTo>
                  <a:cubicBezTo>
                    <a:pt x="6161" y="2104"/>
                    <a:pt x="6161" y="2104"/>
                    <a:pt x="6181" y="1964"/>
                  </a:cubicBezTo>
                  <a:cubicBezTo>
                    <a:pt x="6233" y="1957"/>
                    <a:pt x="6284" y="1947"/>
                    <a:pt x="6336" y="1939"/>
                  </a:cubicBezTo>
                  <a:cubicBezTo>
                    <a:pt x="6395" y="1932"/>
                    <a:pt x="6452" y="1926"/>
                    <a:pt x="6530" y="1917"/>
                  </a:cubicBezTo>
                  <a:cubicBezTo>
                    <a:pt x="6505" y="1847"/>
                    <a:pt x="6486" y="1793"/>
                    <a:pt x="6461" y="1724"/>
                  </a:cubicBezTo>
                  <a:cubicBezTo>
                    <a:pt x="6531" y="1724"/>
                    <a:pt x="6588" y="1724"/>
                    <a:pt x="6637" y="1725"/>
                  </a:cubicBezTo>
                  <a:cubicBezTo>
                    <a:pt x="6670" y="1651"/>
                    <a:pt x="6697" y="1593"/>
                    <a:pt x="6722" y="1538"/>
                  </a:cubicBezTo>
                  <a:cubicBezTo>
                    <a:pt x="6797" y="1538"/>
                    <a:pt x="6856" y="1538"/>
                    <a:pt x="6917" y="1540"/>
                  </a:cubicBezTo>
                  <a:cubicBezTo>
                    <a:pt x="6889" y="1384"/>
                    <a:pt x="6922" y="1322"/>
                    <a:pt x="7046" y="1256"/>
                  </a:cubicBezTo>
                  <a:cubicBezTo>
                    <a:pt x="7085" y="1236"/>
                    <a:pt x="7129" y="1191"/>
                    <a:pt x="7134" y="1151"/>
                  </a:cubicBezTo>
                  <a:cubicBezTo>
                    <a:pt x="7143" y="1079"/>
                    <a:pt x="7123" y="1004"/>
                    <a:pt x="7113" y="913"/>
                  </a:cubicBezTo>
                  <a:cubicBezTo>
                    <a:pt x="7224" y="967"/>
                    <a:pt x="7321" y="1036"/>
                    <a:pt x="7441" y="949"/>
                  </a:cubicBezTo>
                  <a:cubicBezTo>
                    <a:pt x="7406" y="921"/>
                    <a:pt x="7386" y="891"/>
                    <a:pt x="7359" y="886"/>
                  </a:cubicBezTo>
                  <a:cubicBezTo>
                    <a:pt x="7274" y="871"/>
                    <a:pt x="7202" y="874"/>
                    <a:pt x="7165" y="754"/>
                  </a:cubicBezTo>
                  <a:cubicBezTo>
                    <a:pt x="7138" y="660"/>
                    <a:pt x="7023" y="628"/>
                    <a:pt x="6903" y="701"/>
                  </a:cubicBezTo>
                  <a:cubicBezTo>
                    <a:pt x="7057" y="547"/>
                    <a:pt x="7218" y="405"/>
                    <a:pt x="7075" y="150"/>
                  </a:cubicBezTo>
                  <a:cubicBezTo>
                    <a:pt x="7021" y="171"/>
                    <a:pt x="6953" y="183"/>
                    <a:pt x="6903" y="220"/>
                  </a:cubicBezTo>
                  <a:cubicBezTo>
                    <a:pt x="6774" y="312"/>
                    <a:pt x="6629" y="397"/>
                    <a:pt x="6534" y="519"/>
                  </a:cubicBezTo>
                  <a:cubicBezTo>
                    <a:pt x="6458" y="616"/>
                    <a:pt x="6388" y="577"/>
                    <a:pt x="6306" y="590"/>
                  </a:cubicBezTo>
                  <a:cubicBezTo>
                    <a:pt x="6344" y="442"/>
                    <a:pt x="6467" y="319"/>
                    <a:pt x="6599" y="292"/>
                  </a:cubicBezTo>
                  <a:cubicBezTo>
                    <a:pt x="6749" y="260"/>
                    <a:pt x="6769" y="235"/>
                    <a:pt x="6736" y="102"/>
                  </a:cubicBezTo>
                  <a:cubicBezTo>
                    <a:pt x="6727" y="67"/>
                    <a:pt x="6705" y="34"/>
                    <a:pt x="6690" y="1"/>
                  </a:cubicBezTo>
                  <a:cubicBezTo>
                    <a:pt x="6514" y="50"/>
                    <a:pt x="6348" y="97"/>
                    <a:pt x="6184" y="142"/>
                  </a:cubicBezTo>
                  <a:cubicBezTo>
                    <a:pt x="6158" y="244"/>
                    <a:pt x="6129" y="357"/>
                    <a:pt x="6096" y="494"/>
                  </a:cubicBezTo>
                  <a:cubicBezTo>
                    <a:pt x="6009" y="511"/>
                    <a:pt x="5910" y="532"/>
                    <a:pt x="5812" y="553"/>
                  </a:cubicBezTo>
                  <a:cubicBezTo>
                    <a:pt x="5806" y="573"/>
                    <a:pt x="5797" y="603"/>
                    <a:pt x="5783" y="655"/>
                  </a:cubicBezTo>
                  <a:cubicBezTo>
                    <a:pt x="5698" y="583"/>
                    <a:pt x="5634" y="529"/>
                    <a:pt x="5544" y="452"/>
                  </a:cubicBezTo>
                  <a:cubicBezTo>
                    <a:pt x="5513" y="649"/>
                    <a:pt x="5362" y="656"/>
                    <a:pt x="5244" y="712"/>
                  </a:cubicBezTo>
                  <a:lnTo>
                    <a:pt x="5249" y="706"/>
                  </a:lnTo>
                  <a:cubicBezTo>
                    <a:pt x="5264" y="779"/>
                    <a:pt x="5281" y="850"/>
                    <a:pt x="5295" y="917"/>
                  </a:cubicBezTo>
                  <a:cubicBezTo>
                    <a:pt x="5229" y="951"/>
                    <a:pt x="5175" y="978"/>
                    <a:pt x="5119" y="1006"/>
                  </a:cubicBezTo>
                  <a:cubicBezTo>
                    <a:pt x="5025" y="910"/>
                    <a:pt x="5025" y="910"/>
                    <a:pt x="4800" y="975"/>
                  </a:cubicBezTo>
                  <a:cubicBezTo>
                    <a:pt x="4800" y="1040"/>
                    <a:pt x="4800" y="1105"/>
                    <a:pt x="4799" y="1173"/>
                  </a:cubicBezTo>
                  <a:cubicBezTo>
                    <a:pt x="4733" y="1155"/>
                    <a:pt x="4691" y="1145"/>
                    <a:pt x="4637" y="1130"/>
                  </a:cubicBezTo>
                  <a:cubicBezTo>
                    <a:pt x="4681" y="1303"/>
                    <a:pt x="4623" y="1504"/>
                    <a:pt x="4523" y="1521"/>
                  </a:cubicBezTo>
                  <a:cubicBezTo>
                    <a:pt x="4498" y="1485"/>
                    <a:pt x="4471" y="1444"/>
                    <a:pt x="4439" y="1395"/>
                  </a:cubicBezTo>
                  <a:cubicBezTo>
                    <a:pt x="4383" y="1405"/>
                    <a:pt x="4321" y="1416"/>
                    <a:pt x="4228" y="1434"/>
                  </a:cubicBezTo>
                  <a:cubicBezTo>
                    <a:pt x="4291" y="1505"/>
                    <a:pt x="4333" y="1556"/>
                    <a:pt x="4392" y="1621"/>
                  </a:cubicBezTo>
                  <a:cubicBezTo>
                    <a:pt x="4320" y="1608"/>
                    <a:pt x="4278" y="1598"/>
                    <a:pt x="4236" y="1590"/>
                  </a:cubicBezTo>
                  <a:cubicBezTo>
                    <a:pt x="4225" y="1640"/>
                    <a:pt x="4217" y="1682"/>
                    <a:pt x="4208" y="1722"/>
                  </a:cubicBezTo>
                  <a:cubicBezTo>
                    <a:pt x="4148" y="1681"/>
                    <a:pt x="4076" y="1611"/>
                    <a:pt x="4062" y="1621"/>
                  </a:cubicBezTo>
                  <a:cubicBezTo>
                    <a:pt x="3952" y="1701"/>
                    <a:pt x="3784" y="1717"/>
                    <a:pt x="3752" y="1880"/>
                  </a:cubicBezTo>
                  <a:cubicBezTo>
                    <a:pt x="3736" y="1970"/>
                    <a:pt x="3746" y="2063"/>
                    <a:pt x="3616" y="2074"/>
                  </a:cubicBezTo>
                  <a:cubicBezTo>
                    <a:pt x="3535" y="2082"/>
                    <a:pt x="3454" y="2100"/>
                    <a:pt x="3367" y="2116"/>
                  </a:cubicBezTo>
                  <a:cubicBezTo>
                    <a:pt x="3340" y="2296"/>
                    <a:pt x="3340" y="2296"/>
                    <a:pt x="3225" y="2407"/>
                  </a:cubicBezTo>
                  <a:close/>
                  <a:moveTo>
                    <a:pt x="887" y="4714"/>
                  </a:moveTo>
                  <a:cubicBezTo>
                    <a:pt x="970" y="4690"/>
                    <a:pt x="1059" y="4688"/>
                    <a:pt x="1016" y="4543"/>
                  </a:cubicBezTo>
                  <a:cubicBezTo>
                    <a:pt x="1132" y="4621"/>
                    <a:pt x="1141" y="4699"/>
                    <a:pt x="1104" y="4807"/>
                  </a:cubicBezTo>
                  <a:cubicBezTo>
                    <a:pt x="1013" y="4763"/>
                    <a:pt x="934" y="4776"/>
                    <a:pt x="890" y="4877"/>
                  </a:cubicBezTo>
                  <a:cubicBezTo>
                    <a:pt x="787" y="4974"/>
                    <a:pt x="747" y="5137"/>
                    <a:pt x="589" y="5174"/>
                  </a:cubicBezTo>
                  <a:cubicBezTo>
                    <a:pt x="568" y="5179"/>
                    <a:pt x="544" y="5174"/>
                    <a:pt x="522" y="5174"/>
                  </a:cubicBezTo>
                  <a:cubicBezTo>
                    <a:pt x="517" y="5078"/>
                    <a:pt x="517" y="5078"/>
                    <a:pt x="643" y="4903"/>
                  </a:cubicBezTo>
                  <a:cubicBezTo>
                    <a:pt x="731" y="4897"/>
                    <a:pt x="813" y="4891"/>
                    <a:pt x="894" y="4884"/>
                  </a:cubicBezTo>
                  <a:cubicBezTo>
                    <a:pt x="893" y="4827"/>
                    <a:pt x="890" y="4768"/>
                    <a:pt x="887" y="4714"/>
                  </a:cubicBezTo>
                  <a:close/>
                  <a:moveTo>
                    <a:pt x="6023" y="832"/>
                  </a:moveTo>
                  <a:cubicBezTo>
                    <a:pt x="6033" y="842"/>
                    <a:pt x="6045" y="852"/>
                    <a:pt x="6055" y="861"/>
                  </a:cubicBezTo>
                  <a:cubicBezTo>
                    <a:pt x="6069" y="803"/>
                    <a:pt x="6080" y="748"/>
                    <a:pt x="6097" y="670"/>
                  </a:cubicBezTo>
                  <a:cubicBezTo>
                    <a:pt x="6158" y="676"/>
                    <a:pt x="6218" y="682"/>
                    <a:pt x="6285" y="689"/>
                  </a:cubicBezTo>
                  <a:cubicBezTo>
                    <a:pt x="6168" y="926"/>
                    <a:pt x="6168" y="926"/>
                    <a:pt x="5909" y="946"/>
                  </a:cubicBezTo>
                  <a:cubicBezTo>
                    <a:pt x="5837" y="1061"/>
                    <a:pt x="5785" y="1220"/>
                    <a:pt x="5550" y="1191"/>
                  </a:cubicBezTo>
                  <a:cubicBezTo>
                    <a:pt x="5733" y="1052"/>
                    <a:pt x="5878" y="943"/>
                    <a:pt x="6023" y="832"/>
                  </a:cubicBezTo>
                  <a:close/>
                  <a:moveTo>
                    <a:pt x="2550" y="3626"/>
                  </a:moveTo>
                  <a:cubicBezTo>
                    <a:pt x="2471" y="3464"/>
                    <a:pt x="2605" y="3421"/>
                    <a:pt x="2683" y="3343"/>
                  </a:cubicBezTo>
                  <a:cubicBezTo>
                    <a:pt x="2743" y="3386"/>
                    <a:pt x="2798" y="3426"/>
                    <a:pt x="2886" y="3489"/>
                  </a:cubicBezTo>
                  <a:cubicBezTo>
                    <a:pt x="2724" y="3525"/>
                    <a:pt x="2573" y="3587"/>
                    <a:pt x="2550" y="3626"/>
                  </a:cubicBezTo>
                  <a:close/>
                  <a:moveTo>
                    <a:pt x="1340" y="5023"/>
                  </a:moveTo>
                  <a:cubicBezTo>
                    <a:pt x="1425" y="4888"/>
                    <a:pt x="1547" y="4824"/>
                    <a:pt x="1689" y="4788"/>
                  </a:cubicBezTo>
                  <a:cubicBezTo>
                    <a:pt x="1601" y="4897"/>
                    <a:pt x="1537" y="5046"/>
                    <a:pt x="1340" y="5023"/>
                  </a:cubicBezTo>
                  <a:close/>
                  <a:moveTo>
                    <a:pt x="6705" y="941"/>
                  </a:moveTo>
                  <a:cubicBezTo>
                    <a:pt x="6648" y="999"/>
                    <a:pt x="6541" y="999"/>
                    <a:pt x="6394" y="944"/>
                  </a:cubicBezTo>
                  <a:cubicBezTo>
                    <a:pt x="6569" y="935"/>
                    <a:pt x="6707" y="932"/>
                    <a:pt x="6705" y="723"/>
                  </a:cubicBezTo>
                  <a:cubicBezTo>
                    <a:pt x="6730" y="741"/>
                    <a:pt x="6754" y="758"/>
                    <a:pt x="6779" y="776"/>
                  </a:cubicBezTo>
                  <a:cubicBezTo>
                    <a:pt x="6756" y="832"/>
                    <a:pt x="6744" y="900"/>
                    <a:pt x="6705" y="941"/>
                  </a:cubicBezTo>
                  <a:close/>
                  <a:moveTo>
                    <a:pt x="1411" y="4260"/>
                  </a:moveTo>
                  <a:cubicBezTo>
                    <a:pt x="1537" y="4197"/>
                    <a:pt x="1628" y="4151"/>
                    <a:pt x="1753" y="4087"/>
                  </a:cubicBezTo>
                  <a:cubicBezTo>
                    <a:pt x="1688" y="4238"/>
                    <a:pt x="1611" y="4277"/>
                    <a:pt x="1411" y="4260"/>
                  </a:cubicBezTo>
                  <a:close/>
                  <a:moveTo>
                    <a:pt x="2870" y="4453"/>
                  </a:moveTo>
                  <a:cubicBezTo>
                    <a:pt x="2872" y="4453"/>
                    <a:pt x="2881" y="4504"/>
                    <a:pt x="2872" y="4515"/>
                  </a:cubicBezTo>
                  <a:cubicBezTo>
                    <a:pt x="2804" y="4578"/>
                    <a:pt x="2751" y="4538"/>
                    <a:pt x="2661" y="4453"/>
                  </a:cubicBezTo>
                  <a:cubicBezTo>
                    <a:pt x="2755" y="4452"/>
                    <a:pt x="2812" y="4450"/>
                    <a:pt x="2870" y="4453"/>
                  </a:cubicBezTo>
                  <a:close/>
                  <a:moveTo>
                    <a:pt x="4971" y="1634"/>
                  </a:moveTo>
                  <a:cubicBezTo>
                    <a:pt x="4967" y="1649"/>
                    <a:pt x="4964" y="1665"/>
                    <a:pt x="4959" y="1681"/>
                  </a:cubicBezTo>
                  <a:cubicBezTo>
                    <a:pt x="4894" y="1667"/>
                    <a:pt x="4831" y="1652"/>
                    <a:pt x="4766" y="1639"/>
                  </a:cubicBezTo>
                  <a:cubicBezTo>
                    <a:pt x="4777" y="1616"/>
                    <a:pt x="4787" y="1595"/>
                    <a:pt x="4797" y="1574"/>
                  </a:cubicBezTo>
                  <a:cubicBezTo>
                    <a:pt x="4856" y="1594"/>
                    <a:pt x="4914" y="1614"/>
                    <a:pt x="4971" y="1634"/>
                  </a:cubicBezTo>
                  <a:close/>
                  <a:moveTo>
                    <a:pt x="3349" y="2950"/>
                  </a:moveTo>
                  <a:cubicBezTo>
                    <a:pt x="3316" y="3072"/>
                    <a:pt x="3316" y="3072"/>
                    <a:pt x="3200" y="3012"/>
                  </a:cubicBezTo>
                  <a:cubicBezTo>
                    <a:pt x="3253" y="2989"/>
                    <a:pt x="3297" y="2970"/>
                    <a:pt x="3349" y="2950"/>
                  </a:cubicBezTo>
                  <a:close/>
                  <a:moveTo>
                    <a:pt x="2618" y="3115"/>
                  </a:moveTo>
                  <a:cubicBezTo>
                    <a:pt x="2607" y="3108"/>
                    <a:pt x="2586" y="3095"/>
                    <a:pt x="2588" y="3092"/>
                  </a:cubicBezTo>
                  <a:cubicBezTo>
                    <a:pt x="2600" y="3059"/>
                    <a:pt x="2616" y="3027"/>
                    <a:pt x="2630" y="2995"/>
                  </a:cubicBezTo>
                  <a:cubicBezTo>
                    <a:pt x="2644" y="3001"/>
                    <a:pt x="2657" y="3007"/>
                    <a:pt x="2672" y="3014"/>
                  </a:cubicBezTo>
                  <a:cubicBezTo>
                    <a:pt x="2654" y="3047"/>
                    <a:pt x="2636" y="3080"/>
                    <a:pt x="2618" y="3115"/>
                  </a:cubicBezTo>
                  <a:close/>
                  <a:moveTo>
                    <a:pt x="1296" y="4505"/>
                  </a:moveTo>
                  <a:cubicBezTo>
                    <a:pt x="1281" y="4533"/>
                    <a:pt x="1262" y="4559"/>
                    <a:pt x="1239" y="4584"/>
                  </a:cubicBezTo>
                  <a:cubicBezTo>
                    <a:pt x="1236" y="4588"/>
                    <a:pt x="1193" y="4561"/>
                    <a:pt x="1195" y="4557"/>
                  </a:cubicBezTo>
                  <a:cubicBezTo>
                    <a:pt x="1206" y="4527"/>
                    <a:pt x="1224" y="4499"/>
                    <a:pt x="1242" y="4460"/>
                  </a:cubicBezTo>
                  <a:cubicBezTo>
                    <a:pt x="1268" y="4481"/>
                    <a:pt x="1298" y="4501"/>
                    <a:pt x="1296" y="4505"/>
                  </a:cubicBezTo>
                  <a:close/>
                  <a:moveTo>
                    <a:pt x="3190" y="3464"/>
                  </a:moveTo>
                  <a:cubicBezTo>
                    <a:pt x="3193" y="3470"/>
                    <a:pt x="3165" y="3495"/>
                    <a:pt x="3152" y="3510"/>
                  </a:cubicBezTo>
                  <a:cubicBezTo>
                    <a:pt x="3130" y="3484"/>
                    <a:pt x="3107" y="3459"/>
                    <a:pt x="3085" y="3433"/>
                  </a:cubicBezTo>
                  <a:cubicBezTo>
                    <a:pt x="3099" y="3421"/>
                    <a:pt x="3112" y="3408"/>
                    <a:pt x="3126" y="3396"/>
                  </a:cubicBezTo>
                  <a:cubicBezTo>
                    <a:pt x="3148" y="3417"/>
                    <a:pt x="3173" y="3438"/>
                    <a:pt x="3190" y="3464"/>
                  </a:cubicBezTo>
                  <a:close/>
                  <a:moveTo>
                    <a:pt x="5216" y="1475"/>
                  </a:moveTo>
                  <a:cubicBezTo>
                    <a:pt x="5214" y="1463"/>
                    <a:pt x="5210" y="1449"/>
                    <a:pt x="5207" y="1437"/>
                  </a:cubicBezTo>
                  <a:cubicBezTo>
                    <a:pt x="5245" y="1427"/>
                    <a:pt x="5284" y="1417"/>
                    <a:pt x="5321" y="1408"/>
                  </a:cubicBezTo>
                  <a:cubicBezTo>
                    <a:pt x="5326" y="1421"/>
                    <a:pt x="5329" y="1434"/>
                    <a:pt x="5332" y="1447"/>
                  </a:cubicBezTo>
                  <a:cubicBezTo>
                    <a:pt x="5293" y="1457"/>
                    <a:pt x="5256" y="1467"/>
                    <a:pt x="5216" y="1475"/>
                  </a:cubicBezTo>
                  <a:close/>
                  <a:moveTo>
                    <a:pt x="4206" y="2267"/>
                  </a:moveTo>
                  <a:cubicBezTo>
                    <a:pt x="4199" y="2250"/>
                    <a:pt x="4193" y="2232"/>
                    <a:pt x="4186" y="2215"/>
                  </a:cubicBezTo>
                  <a:cubicBezTo>
                    <a:pt x="4233" y="2198"/>
                    <a:pt x="4282" y="2183"/>
                    <a:pt x="4328" y="2166"/>
                  </a:cubicBezTo>
                  <a:cubicBezTo>
                    <a:pt x="4334" y="2181"/>
                    <a:pt x="4340" y="2194"/>
                    <a:pt x="4345" y="2209"/>
                  </a:cubicBezTo>
                  <a:cubicBezTo>
                    <a:pt x="4298" y="2229"/>
                    <a:pt x="4251" y="2248"/>
                    <a:pt x="4206" y="2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6114293" y="4367634"/>
              <a:ext cx="320860" cy="239672"/>
            </a:xfrm>
            <a:custGeom>
              <a:rect b="b" l="l" r="r" t="t"/>
              <a:pathLst>
                <a:path extrusionOk="0" h="5665" w="7584">
                  <a:moveTo>
                    <a:pt x="1203" y="3805"/>
                  </a:moveTo>
                  <a:cubicBezTo>
                    <a:pt x="1209" y="3810"/>
                    <a:pt x="1219" y="3813"/>
                    <a:pt x="1222" y="3818"/>
                  </a:cubicBezTo>
                  <a:cubicBezTo>
                    <a:pt x="1224" y="3823"/>
                    <a:pt x="1223" y="3836"/>
                    <a:pt x="1219" y="3839"/>
                  </a:cubicBezTo>
                  <a:cubicBezTo>
                    <a:pt x="1108" y="3912"/>
                    <a:pt x="997" y="3984"/>
                    <a:pt x="893" y="4052"/>
                  </a:cubicBezTo>
                  <a:cubicBezTo>
                    <a:pt x="672" y="3892"/>
                    <a:pt x="542" y="3914"/>
                    <a:pt x="446" y="4119"/>
                  </a:cubicBezTo>
                  <a:cubicBezTo>
                    <a:pt x="412" y="4188"/>
                    <a:pt x="381" y="4260"/>
                    <a:pt x="365" y="4334"/>
                  </a:cubicBezTo>
                  <a:cubicBezTo>
                    <a:pt x="351" y="4403"/>
                    <a:pt x="401" y="4425"/>
                    <a:pt x="463" y="4418"/>
                  </a:cubicBezTo>
                  <a:cubicBezTo>
                    <a:pt x="446" y="4538"/>
                    <a:pt x="629" y="4559"/>
                    <a:pt x="597" y="4690"/>
                  </a:cubicBezTo>
                  <a:cubicBezTo>
                    <a:pt x="583" y="4746"/>
                    <a:pt x="589" y="4807"/>
                    <a:pt x="588" y="4864"/>
                  </a:cubicBezTo>
                  <a:cubicBezTo>
                    <a:pt x="568" y="4872"/>
                    <a:pt x="548" y="4881"/>
                    <a:pt x="527" y="4888"/>
                  </a:cubicBezTo>
                  <a:cubicBezTo>
                    <a:pt x="488" y="4808"/>
                    <a:pt x="450" y="4727"/>
                    <a:pt x="411" y="4647"/>
                  </a:cubicBezTo>
                  <a:cubicBezTo>
                    <a:pt x="402" y="4661"/>
                    <a:pt x="395" y="4674"/>
                    <a:pt x="385" y="4687"/>
                  </a:cubicBezTo>
                  <a:lnTo>
                    <a:pt x="463" y="4417"/>
                  </a:lnTo>
                  <a:cubicBezTo>
                    <a:pt x="408" y="4533"/>
                    <a:pt x="304" y="4428"/>
                    <a:pt x="212" y="4471"/>
                  </a:cubicBezTo>
                  <a:cubicBezTo>
                    <a:pt x="245" y="4528"/>
                    <a:pt x="272" y="4579"/>
                    <a:pt x="308" y="4643"/>
                  </a:cubicBezTo>
                  <a:cubicBezTo>
                    <a:pt x="199" y="4671"/>
                    <a:pt x="111" y="4692"/>
                    <a:pt x="29" y="4712"/>
                  </a:cubicBezTo>
                  <a:cubicBezTo>
                    <a:pt x="97" y="4790"/>
                    <a:pt x="151" y="4855"/>
                    <a:pt x="211" y="4924"/>
                  </a:cubicBezTo>
                  <a:cubicBezTo>
                    <a:pt x="125" y="4964"/>
                    <a:pt x="62" y="4994"/>
                    <a:pt x="1" y="5024"/>
                  </a:cubicBezTo>
                  <a:cubicBezTo>
                    <a:pt x="5" y="5043"/>
                    <a:pt x="9" y="5059"/>
                    <a:pt x="12" y="5078"/>
                  </a:cubicBezTo>
                  <a:cubicBezTo>
                    <a:pt x="95" y="5071"/>
                    <a:pt x="185" y="5042"/>
                    <a:pt x="256" y="5065"/>
                  </a:cubicBezTo>
                  <a:cubicBezTo>
                    <a:pt x="319" y="5088"/>
                    <a:pt x="362" y="5169"/>
                    <a:pt x="418" y="5230"/>
                  </a:cubicBezTo>
                  <a:cubicBezTo>
                    <a:pt x="546" y="5084"/>
                    <a:pt x="421" y="5002"/>
                    <a:pt x="301" y="4887"/>
                  </a:cubicBezTo>
                  <a:cubicBezTo>
                    <a:pt x="495" y="4897"/>
                    <a:pt x="550" y="5105"/>
                    <a:pt x="745" y="5045"/>
                  </a:cubicBezTo>
                  <a:cubicBezTo>
                    <a:pt x="527" y="5079"/>
                    <a:pt x="565" y="5211"/>
                    <a:pt x="578" y="5333"/>
                  </a:cubicBezTo>
                  <a:cubicBezTo>
                    <a:pt x="640" y="5293"/>
                    <a:pt x="703" y="5252"/>
                    <a:pt x="793" y="5195"/>
                  </a:cubicBezTo>
                  <a:cubicBezTo>
                    <a:pt x="769" y="5324"/>
                    <a:pt x="963" y="5368"/>
                    <a:pt x="876" y="5523"/>
                  </a:cubicBezTo>
                  <a:cubicBezTo>
                    <a:pt x="817" y="5484"/>
                    <a:pt x="811" y="5382"/>
                    <a:pt x="707" y="5418"/>
                  </a:cubicBezTo>
                  <a:cubicBezTo>
                    <a:pt x="671" y="5429"/>
                    <a:pt x="577" y="5422"/>
                    <a:pt x="582" y="5328"/>
                  </a:cubicBezTo>
                  <a:cubicBezTo>
                    <a:pt x="533" y="5324"/>
                    <a:pt x="484" y="5320"/>
                    <a:pt x="429" y="5315"/>
                  </a:cubicBezTo>
                  <a:cubicBezTo>
                    <a:pt x="416" y="5470"/>
                    <a:pt x="498" y="5516"/>
                    <a:pt x="614" y="5536"/>
                  </a:cubicBezTo>
                  <a:cubicBezTo>
                    <a:pt x="701" y="5552"/>
                    <a:pt x="749" y="5595"/>
                    <a:pt x="780" y="5665"/>
                  </a:cubicBezTo>
                  <a:cubicBezTo>
                    <a:pt x="896" y="5638"/>
                    <a:pt x="1011" y="5611"/>
                    <a:pt x="1131" y="5583"/>
                  </a:cubicBezTo>
                  <a:cubicBezTo>
                    <a:pt x="1131" y="5510"/>
                    <a:pt x="1131" y="5453"/>
                    <a:pt x="1133" y="5391"/>
                  </a:cubicBezTo>
                  <a:cubicBezTo>
                    <a:pt x="1253" y="5418"/>
                    <a:pt x="1366" y="5443"/>
                    <a:pt x="1498" y="5472"/>
                  </a:cubicBezTo>
                  <a:cubicBezTo>
                    <a:pt x="1477" y="5385"/>
                    <a:pt x="1464" y="5333"/>
                    <a:pt x="1459" y="5313"/>
                  </a:cubicBezTo>
                  <a:cubicBezTo>
                    <a:pt x="1618" y="5273"/>
                    <a:pt x="1780" y="5273"/>
                    <a:pt x="1885" y="5195"/>
                  </a:cubicBezTo>
                  <a:cubicBezTo>
                    <a:pt x="2038" y="5079"/>
                    <a:pt x="2151" y="4908"/>
                    <a:pt x="2364" y="4883"/>
                  </a:cubicBezTo>
                  <a:cubicBezTo>
                    <a:pt x="2376" y="4882"/>
                    <a:pt x="2397" y="4870"/>
                    <a:pt x="2400" y="4859"/>
                  </a:cubicBezTo>
                  <a:cubicBezTo>
                    <a:pt x="2429" y="4714"/>
                    <a:pt x="2576" y="4724"/>
                    <a:pt x="2667" y="4666"/>
                  </a:cubicBezTo>
                  <a:cubicBezTo>
                    <a:pt x="2742" y="4620"/>
                    <a:pt x="2832" y="4607"/>
                    <a:pt x="2865" y="4503"/>
                  </a:cubicBezTo>
                  <a:cubicBezTo>
                    <a:pt x="2875" y="4472"/>
                    <a:pt x="2954" y="4463"/>
                    <a:pt x="3000" y="4443"/>
                  </a:cubicBezTo>
                  <a:cubicBezTo>
                    <a:pt x="3028" y="4432"/>
                    <a:pt x="3057" y="4423"/>
                    <a:pt x="3083" y="4412"/>
                  </a:cubicBezTo>
                  <a:cubicBezTo>
                    <a:pt x="3093" y="4356"/>
                    <a:pt x="3103" y="4307"/>
                    <a:pt x="3106" y="4288"/>
                  </a:cubicBezTo>
                  <a:cubicBezTo>
                    <a:pt x="3192" y="4239"/>
                    <a:pt x="3292" y="4216"/>
                    <a:pt x="3311" y="4164"/>
                  </a:cubicBezTo>
                  <a:cubicBezTo>
                    <a:pt x="3366" y="4008"/>
                    <a:pt x="3460" y="3964"/>
                    <a:pt x="3618" y="3963"/>
                  </a:cubicBezTo>
                  <a:cubicBezTo>
                    <a:pt x="3770" y="3960"/>
                    <a:pt x="3807" y="3895"/>
                    <a:pt x="3810" y="3729"/>
                  </a:cubicBezTo>
                  <a:cubicBezTo>
                    <a:pt x="3810" y="3709"/>
                    <a:pt x="3830" y="3689"/>
                    <a:pt x="3847" y="3658"/>
                  </a:cubicBezTo>
                  <a:cubicBezTo>
                    <a:pt x="4100" y="3782"/>
                    <a:pt x="4230" y="3557"/>
                    <a:pt x="4419" y="3453"/>
                  </a:cubicBezTo>
                  <a:cubicBezTo>
                    <a:pt x="4419" y="3382"/>
                    <a:pt x="4420" y="3305"/>
                    <a:pt x="4420" y="3232"/>
                  </a:cubicBezTo>
                  <a:cubicBezTo>
                    <a:pt x="4521" y="3261"/>
                    <a:pt x="4611" y="3286"/>
                    <a:pt x="4717" y="3315"/>
                  </a:cubicBezTo>
                  <a:cubicBezTo>
                    <a:pt x="4724" y="3223"/>
                    <a:pt x="4727" y="3161"/>
                    <a:pt x="4732" y="3079"/>
                  </a:cubicBezTo>
                  <a:cubicBezTo>
                    <a:pt x="4871" y="3121"/>
                    <a:pt x="4941" y="3073"/>
                    <a:pt x="4992" y="2956"/>
                  </a:cubicBezTo>
                  <a:cubicBezTo>
                    <a:pt x="5029" y="2871"/>
                    <a:pt x="5107" y="2804"/>
                    <a:pt x="5179" y="2716"/>
                  </a:cubicBezTo>
                  <a:cubicBezTo>
                    <a:pt x="5199" y="2758"/>
                    <a:pt x="5216" y="2793"/>
                    <a:pt x="5241" y="2846"/>
                  </a:cubicBezTo>
                  <a:cubicBezTo>
                    <a:pt x="5297" y="2815"/>
                    <a:pt x="5351" y="2786"/>
                    <a:pt x="5418" y="2749"/>
                  </a:cubicBezTo>
                  <a:cubicBezTo>
                    <a:pt x="5373" y="2677"/>
                    <a:pt x="5341" y="2624"/>
                    <a:pt x="5317" y="2585"/>
                  </a:cubicBezTo>
                  <a:cubicBezTo>
                    <a:pt x="5469" y="2572"/>
                    <a:pt x="5613" y="2560"/>
                    <a:pt x="5762" y="2547"/>
                  </a:cubicBezTo>
                  <a:cubicBezTo>
                    <a:pt x="5749" y="2474"/>
                    <a:pt x="5741" y="2433"/>
                    <a:pt x="5731" y="2381"/>
                  </a:cubicBezTo>
                  <a:cubicBezTo>
                    <a:pt x="5824" y="2350"/>
                    <a:pt x="5909" y="2322"/>
                    <a:pt x="5999" y="2292"/>
                  </a:cubicBezTo>
                  <a:cubicBezTo>
                    <a:pt x="5989" y="2229"/>
                    <a:pt x="5979" y="2172"/>
                    <a:pt x="5968" y="2100"/>
                  </a:cubicBezTo>
                  <a:cubicBezTo>
                    <a:pt x="6056" y="2100"/>
                    <a:pt x="6129" y="2101"/>
                    <a:pt x="6220" y="2101"/>
                  </a:cubicBezTo>
                  <a:cubicBezTo>
                    <a:pt x="6195" y="1823"/>
                    <a:pt x="6400" y="1765"/>
                    <a:pt x="6663" y="1688"/>
                  </a:cubicBezTo>
                  <a:cubicBezTo>
                    <a:pt x="6558" y="1635"/>
                    <a:pt x="6496" y="1605"/>
                    <a:pt x="6437" y="1575"/>
                  </a:cubicBezTo>
                  <a:cubicBezTo>
                    <a:pt x="6443" y="1554"/>
                    <a:pt x="6448" y="1533"/>
                    <a:pt x="6454" y="1512"/>
                  </a:cubicBezTo>
                  <a:cubicBezTo>
                    <a:pt x="6539" y="1459"/>
                    <a:pt x="6622" y="1407"/>
                    <a:pt x="6708" y="1354"/>
                  </a:cubicBezTo>
                  <a:lnTo>
                    <a:pt x="6700" y="1356"/>
                  </a:lnTo>
                  <a:cubicBezTo>
                    <a:pt x="6699" y="1304"/>
                    <a:pt x="6718" y="1247"/>
                    <a:pt x="6771" y="1303"/>
                  </a:cubicBezTo>
                  <a:cubicBezTo>
                    <a:pt x="6849" y="1387"/>
                    <a:pt x="6846" y="1276"/>
                    <a:pt x="6876" y="1275"/>
                  </a:cubicBezTo>
                  <a:cubicBezTo>
                    <a:pt x="6917" y="1273"/>
                    <a:pt x="6958" y="1313"/>
                    <a:pt x="7000" y="1323"/>
                  </a:cubicBezTo>
                  <a:cubicBezTo>
                    <a:pt x="7013" y="1325"/>
                    <a:pt x="7048" y="1282"/>
                    <a:pt x="7049" y="1259"/>
                  </a:cubicBezTo>
                  <a:cubicBezTo>
                    <a:pt x="7053" y="1218"/>
                    <a:pt x="7038" y="1174"/>
                    <a:pt x="7029" y="1120"/>
                  </a:cubicBezTo>
                  <a:cubicBezTo>
                    <a:pt x="7100" y="1099"/>
                    <a:pt x="7163" y="1080"/>
                    <a:pt x="7227" y="1062"/>
                  </a:cubicBezTo>
                  <a:cubicBezTo>
                    <a:pt x="7240" y="1001"/>
                    <a:pt x="7253" y="937"/>
                    <a:pt x="7267" y="872"/>
                  </a:cubicBezTo>
                  <a:cubicBezTo>
                    <a:pt x="7320" y="885"/>
                    <a:pt x="7361" y="895"/>
                    <a:pt x="7387" y="901"/>
                  </a:cubicBezTo>
                  <a:cubicBezTo>
                    <a:pt x="7454" y="734"/>
                    <a:pt x="7515" y="579"/>
                    <a:pt x="7584" y="407"/>
                  </a:cubicBezTo>
                  <a:cubicBezTo>
                    <a:pt x="7465" y="423"/>
                    <a:pt x="7385" y="234"/>
                    <a:pt x="7251" y="364"/>
                  </a:cubicBezTo>
                  <a:cubicBezTo>
                    <a:pt x="7260" y="421"/>
                    <a:pt x="7268" y="468"/>
                    <a:pt x="7277" y="514"/>
                  </a:cubicBezTo>
                  <a:cubicBezTo>
                    <a:pt x="7188" y="537"/>
                    <a:pt x="7114" y="557"/>
                    <a:pt x="7047" y="574"/>
                  </a:cubicBezTo>
                  <a:cubicBezTo>
                    <a:pt x="7073" y="447"/>
                    <a:pt x="7095" y="333"/>
                    <a:pt x="7120" y="209"/>
                  </a:cubicBezTo>
                  <a:cubicBezTo>
                    <a:pt x="7266" y="285"/>
                    <a:pt x="7324" y="183"/>
                    <a:pt x="7411" y="42"/>
                  </a:cubicBezTo>
                  <a:cubicBezTo>
                    <a:pt x="7167" y="33"/>
                    <a:pt x="7006" y="209"/>
                    <a:pt x="6794" y="197"/>
                  </a:cubicBezTo>
                  <a:cubicBezTo>
                    <a:pt x="6694" y="75"/>
                    <a:pt x="6583" y="1"/>
                    <a:pt x="6421" y="131"/>
                  </a:cubicBezTo>
                  <a:cubicBezTo>
                    <a:pt x="6374" y="168"/>
                    <a:pt x="6289" y="161"/>
                    <a:pt x="6235" y="172"/>
                  </a:cubicBezTo>
                  <a:cubicBezTo>
                    <a:pt x="6189" y="229"/>
                    <a:pt x="6153" y="286"/>
                    <a:pt x="6105" y="329"/>
                  </a:cubicBezTo>
                  <a:cubicBezTo>
                    <a:pt x="6038" y="389"/>
                    <a:pt x="5960" y="438"/>
                    <a:pt x="5875" y="500"/>
                  </a:cubicBezTo>
                  <a:cubicBezTo>
                    <a:pt x="5829" y="476"/>
                    <a:pt x="5757" y="439"/>
                    <a:pt x="5668" y="394"/>
                  </a:cubicBezTo>
                  <a:cubicBezTo>
                    <a:pt x="5657" y="476"/>
                    <a:pt x="5650" y="538"/>
                    <a:pt x="5645" y="590"/>
                  </a:cubicBezTo>
                  <a:cubicBezTo>
                    <a:pt x="5694" y="572"/>
                    <a:pt x="5737" y="554"/>
                    <a:pt x="5791" y="532"/>
                  </a:cubicBezTo>
                  <a:cubicBezTo>
                    <a:pt x="5791" y="604"/>
                    <a:pt x="5791" y="655"/>
                    <a:pt x="5789" y="728"/>
                  </a:cubicBezTo>
                  <a:cubicBezTo>
                    <a:pt x="5704" y="712"/>
                    <a:pt x="5629" y="698"/>
                    <a:pt x="5548" y="682"/>
                  </a:cubicBezTo>
                  <a:cubicBezTo>
                    <a:pt x="5541" y="726"/>
                    <a:pt x="5533" y="761"/>
                    <a:pt x="5525" y="811"/>
                  </a:cubicBezTo>
                  <a:cubicBezTo>
                    <a:pt x="5471" y="802"/>
                    <a:pt x="5418" y="794"/>
                    <a:pt x="5317" y="778"/>
                  </a:cubicBezTo>
                  <a:cubicBezTo>
                    <a:pt x="5396" y="739"/>
                    <a:pt x="5429" y="724"/>
                    <a:pt x="5470" y="703"/>
                  </a:cubicBezTo>
                  <a:cubicBezTo>
                    <a:pt x="5294" y="657"/>
                    <a:pt x="5049" y="698"/>
                    <a:pt x="5044" y="786"/>
                  </a:cubicBezTo>
                  <a:cubicBezTo>
                    <a:pt x="5084" y="794"/>
                    <a:pt x="5127" y="803"/>
                    <a:pt x="5171" y="812"/>
                  </a:cubicBezTo>
                  <a:cubicBezTo>
                    <a:pt x="5151" y="954"/>
                    <a:pt x="5021" y="871"/>
                    <a:pt x="4955" y="949"/>
                  </a:cubicBezTo>
                  <a:cubicBezTo>
                    <a:pt x="4954" y="1035"/>
                    <a:pt x="4953" y="1148"/>
                    <a:pt x="4798" y="1139"/>
                  </a:cubicBezTo>
                  <a:cubicBezTo>
                    <a:pt x="4776" y="1137"/>
                    <a:pt x="4734" y="1168"/>
                    <a:pt x="4730" y="1188"/>
                  </a:cubicBezTo>
                  <a:cubicBezTo>
                    <a:pt x="4695" y="1375"/>
                    <a:pt x="4452" y="1358"/>
                    <a:pt x="4403" y="1528"/>
                  </a:cubicBezTo>
                  <a:cubicBezTo>
                    <a:pt x="4235" y="1543"/>
                    <a:pt x="4238" y="1651"/>
                    <a:pt x="4265" y="1776"/>
                  </a:cubicBezTo>
                  <a:cubicBezTo>
                    <a:pt x="4267" y="1787"/>
                    <a:pt x="4252" y="1799"/>
                    <a:pt x="4241" y="1817"/>
                  </a:cubicBezTo>
                  <a:cubicBezTo>
                    <a:pt x="4223" y="1815"/>
                    <a:pt x="4198" y="1818"/>
                    <a:pt x="4179" y="1808"/>
                  </a:cubicBezTo>
                  <a:cubicBezTo>
                    <a:pt x="4153" y="1796"/>
                    <a:pt x="4132" y="1773"/>
                    <a:pt x="4110" y="1756"/>
                  </a:cubicBezTo>
                  <a:cubicBezTo>
                    <a:pt x="4125" y="1683"/>
                    <a:pt x="4218" y="1616"/>
                    <a:pt x="4110" y="1554"/>
                  </a:cubicBezTo>
                  <a:cubicBezTo>
                    <a:pt x="4040" y="1516"/>
                    <a:pt x="3949" y="1556"/>
                    <a:pt x="3907" y="1648"/>
                  </a:cubicBezTo>
                  <a:cubicBezTo>
                    <a:pt x="3860" y="1752"/>
                    <a:pt x="3819" y="1859"/>
                    <a:pt x="3772" y="1976"/>
                  </a:cubicBezTo>
                  <a:cubicBezTo>
                    <a:pt x="3666" y="1922"/>
                    <a:pt x="3584" y="1772"/>
                    <a:pt x="3427" y="1864"/>
                  </a:cubicBezTo>
                  <a:cubicBezTo>
                    <a:pt x="3609" y="2046"/>
                    <a:pt x="3572" y="2122"/>
                    <a:pt x="3282" y="2199"/>
                  </a:cubicBezTo>
                  <a:cubicBezTo>
                    <a:pt x="3231" y="2174"/>
                    <a:pt x="3235" y="2026"/>
                    <a:pt x="3145" y="2111"/>
                  </a:cubicBezTo>
                  <a:cubicBezTo>
                    <a:pt x="3163" y="2211"/>
                    <a:pt x="3181" y="2296"/>
                    <a:pt x="3194" y="2372"/>
                  </a:cubicBezTo>
                  <a:cubicBezTo>
                    <a:pt x="3058" y="2437"/>
                    <a:pt x="2973" y="2405"/>
                    <a:pt x="2920" y="2306"/>
                  </a:cubicBezTo>
                  <a:cubicBezTo>
                    <a:pt x="2876" y="2403"/>
                    <a:pt x="2856" y="2496"/>
                    <a:pt x="2800" y="2559"/>
                  </a:cubicBezTo>
                  <a:cubicBezTo>
                    <a:pt x="2748" y="2617"/>
                    <a:pt x="2660" y="2643"/>
                    <a:pt x="2585" y="2684"/>
                  </a:cubicBezTo>
                  <a:cubicBezTo>
                    <a:pt x="2600" y="2742"/>
                    <a:pt x="2619" y="2813"/>
                    <a:pt x="2637" y="2879"/>
                  </a:cubicBezTo>
                  <a:cubicBezTo>
                    <a:pt x="2541" y="2940"/>
                    <a:pt x="2496" y="2865"/>
                    <a:pt x="2448" y="2827"/>
                  </a:cubicBezTo>
                  <a:cubicBezTo>
                    <a:pt x="2378" y="2772"/>
                    <a:pt x="2324" y="2794"/>
                    <a:pt x="2266" y="2840"/>
                  </a:cubicBezTo>
                  <a:cubicBezTo>
                    <a:pt x="2309" y="2888"/>
                    <a:pt x="2350" y="2937"/>
                    <a:pt x="2407" y="3000"/>
                  </a:cubicBezTo>
                  <a:cubicBezTo>
                    <a:pt x="2365" y="3002"/>
                    <a:pt x="2334" y="3007"/>
                    <a:pt x="2302" y="3006"/>
                  </a:cubicBezTo>
                  <a:cubicBezTo>
                    <a:pt x="2267" y="3005"/>
                    <a:pt x="2234" y="2997"/>
                    <a:pt x="2161" y="2987"/>
                  </a:cubicBezTo>
                  <a:cubicBezTo>
                    <a:pt x="2208" y="2928"/>
                    <a:pt x="2240" y="2888"/>
                    <a:pt x="2272" y="2846"/>
                  </a:cubicBezTo>
                  <a:cubicBezTo>
                    <a:pt x="2193" y="2836"/>
                    <a:pt x="2135" y="2714"/>
                    <a:pt x="2029" y="2802"/>
                  </a:cubicBezTo>
                  <a:cubicBezTo>
                    <a:pt x="2065" y="2862"/>
                    <a:pt x="2099" y="2917"/>
                    <a:pt x="2126" y="2961"/>
                  </a:cubicBezTo>
                  <a:cubicBezTo>
                    <a:pt x="2069" y="3006"/>
                    <a:pt x="2022" y="3041"/>
                    <a:pt x="1973" y="3079"/>
                  </a:cubicBezTo>
                  <a:cubicBezTo>
                    <a:pt x="1994" y="3125"/>
                    <a:pt x="2011" y="3163"/>
                    <a:pt x="2027" y="3200"/>
                  </a:cubicBezTo>
                  <a:cubicBezTo>
                    <a:pt x="1994" y="3244"/>
                    <a:pt x="1899" y="3143"/>
                    <a:pt x="1895" y="3268"/>
                  </a:cubicBezTo>
                  <a:cubicBezTo>
                    <a:pt x="1894" y="3309"/>
                    <a:pt x="1818" y="3371"/>
                    <a:pt x="1770" y="3381"/>
                  </a:cubicBezTo>
                  <a:cubicBezTo>
                    <a:pt x="1682" y="3395"/>
                    <a:pt x="1590" y="3375"/>
                    <a:pt x="1501" y="3369"/>
                  </a:cubicBezTo>
                  <a:cubicBezTo>
                    <a:pt x="1465" y="3487"/>
                    <a:pt x="1435" y="3604"/>
                    <a:pt x="1265" y="3552"/>
                  </a:cubicBezTo>
                  <a:cubicBezTo>
                    <a:pt x="1265" y="3490"/>
                    <a:pt x="1265" y="3432"/>
                    <a:pt x="1266" y="3372"/>
                  </a:cubicBezTo>
                  <a:cubicBezTo>
                    <a:pt x="1260" y="3372"/>
                    <a:pt x="1255" y="3372"/>
                    <a:pt x="1250" y="3374"/>
                  </a:cubicBezTo>
                  <a:cubicBezTo>
                    <a:pt x="1238" y="3520"/>
                    <a:pt x="1220" y="3663"/>
                    <a:pt x="1203" y="3805"/>
                  </a:cubicBezTo>
                  <a:close/>
                  <a:moveTo>
                    <a:pt x="6043" y="1466"/>
                  </a:moveTo>
                  <a:cubicBezTo>
                    <a:pt x="5970" y="1533"/>
                    <a:pt x="5927" y="1573"/>
                    <a:pt x="5885" y="1614"/>
                  </a:cubicBezTo>
                  <a:cubicBezTo>
                    <a:pt x="5849" y="1647"/>
                    <a:pt x="5814" y="1679"/>
                    <a:pt x="5776" y="1709"/>
                  </a:cubicBezTo>
                  <a:cubicBezTo>
                    <a:pt x="5736" y="1742"/>
                    <a:pt x="5692" y="1771"/>
                    <a:pt x="5617" y="1824"/>
                  </a:cubicBezTo>
                  <a:cubicBezTo>
                    <a:pt x="5626" y="1683"/>
                    <a:pt x="5702" y="1630"/>
                    <a:pt x="5749" y="1545"/>
                  </a:cubicBezTo>
                  <a:cubicBezTo>
                    <a:pt x="5799" y="1571"/>
                    <a:pt x="5844" y="1595"/>
                    <a:pt x="5887" y="1617"/>
                  </a:cubicBezTo>
                  <a:cubicBezTo>
                    <a:pt x="5861" y="1518"/>
                    <a:pt x="5918" y="1489"/>
                    <a:pt x="6043" y="1466"/>
                  </a:cubicBezTo>
                  <a:close/>
                  <a:moveTo>
                    <a:pt x="5923" y="887"/>
                  </a:moveTo>
                  <a:cubicBezTo>
                    <a:pt x="5976" y="738"/>
                    <a:pt x="6094" y="771"/>
                    <a:pt x="6197" y="767"/>
                  </a:cubicBezTo>
                  <a:cubicBezTo>
                    <a:pt x="6197" y="702"/>
                    <a:pt x="6198" y="635"/>
                    <a:pt x="6198" y="547"/>
                  </a:cubicBezTo>
                  <a:cubicBezTo>
                    <a:pt x="6360" y="592"/>
                    <a:pt x="6354" y="350"/>
                    <a:pt x="6542" y="392"/>
                  </a:cubicBezTo>
                  <a:cubicBezTo>
                    <a:pt x="6502" y="454"/>
                    <a:pt x="6484" y="520"/>
                    <a:pt x="6440" y="542"/>
                  </a:cubicBezTo>
                  <a:cubicBezTo>
                    <a:pt x="6350" y="593"/>
                    <a:pt x="6276" y="647"/>
                    <a:pt x="6255" y="754"/>
                  </a:cubicBezTo>
                  <a:cubicBezTo>
                    <a:pt x="6254" y="759"/>
                    <a:pt x="6213" y="757"/>
                    <a:pt x="6190" y="759"/>
                  </a:cubicBezTo>
                  <a:cubicBezTo>
                    <a:pt x="6161" y="913"/>
                    <a:pt x="6060" y="918"/>
                    <a:pt x="5923" y="887"/>
                  </a:cubicBezTo>
                  <a:close/>
                  <a:moveTo>
                    <a:pt x="6476" y="1104"/>
                  </a:moveTo>
                  <a:cubicBezTo>
                    <a:pt x="6452" y="844"/>
                    <a:pt x="6705" y="854"/>
                    <a:pt x="6791" y="721"/>
                  </a:cubicBezTo>
                  <a:cubicBezTo>
                    <a:pt x="6969" y="827"/>
                    <a:pt x="6969" y="827"/>
                    <a:pt x="6928" y="1056"/>
                  </a:cubicBezTo>
                  <a:cubicBezTo>
                    <a:pt x="6870" y="983"/>
                    <a:pt x="6827" y="929"/>
                    <a:pt x="6776" y="865"/>
                  </a:cubicBezTo>
                  <a:cubicBezTo>
                    <a:pt x="6680" y="872"/>
                    <a:pt x="6636" y="947"/>
                    <a:pt x="6601" y="1033"/>
                  </a:cubicBezTo>
                  <a:cubicBezTo>
                    <a:pt x="6662" y="1051"/>
                    <a:pt x="6721" y="1067"/>
                    <a:pt x="6786" y="1084"/>
                  </a:cubicBezTo>
                  <a:cubicBezTo>
                    <a:pt x="6680" y="1139"/>
                    <a:pt x="6680" y="1139"/>
                    <a:pt x="6606" y="1028"/>
                  </a:cubicBezTo>
                  <a:cubicBezTo>
                    <a:pt x="6568" y="1049"/>
                    <a:pt x="6531" y="1072"/>
                    <a:pt x="6476" y="1104"/>
                  </a:cubicBezTo>
                  <a:close/>
                  <a:moveTo>
                    <a:pt x="4693" y="1802"/>
                  </a:moveTo>
                  <a:cubicBezTo>
                    <a:pt x="4656" y="2032"/>
                    <a:pt x="4600" y="2086"/>
                    <a:pt x="4401" y="2078"/>
                  </a:cubicBezTo>
                  <a:cubicBezTo>
                    <a:pt x="4453" y="1978"/>
                    <a:pt x="4505" y="1879"/>
                    <a:pt x="4569" y="1757"/>
                  </a:cubicBezTo>
                  <a:cubicBezTo>
                    <a:pt x="4613" y="1775"/>
                    <a:pt x="4653" y="1789"/>
                    <a:pt x="4693" y="1802"/>
                  </a:cubicBezTo>
                  <a:close/>
                  <a:moveTo>
                    <a:pt x="972" y="5114"/>
                  </a:moveTo>
                  <a:cubicBezTo>
                    <a:pt x="1004" y="5078"/>
                    <a:pt x="1046" y="5028"/>
                    <a:pt x="1094" y="4975"/>
                  </a:cubicBezTo>
                  <a:cubicBezTo>
                    <a:pt x="1182" y="5044"/>
                    <a:pt x="1266" y="5110"/>
                    <a:pt x="1350" y="5175"/>
                  </a:cubicBezTo>
                  <a:cubicBezTo>
                    <a:pt x="1345" y="5184"/>
                    <a:pt x="1340" y="5194"/>
                    <a:pt x="1333" y="5203"/>
                  </a:cubicBezTo>
                  <a:cubicBezTo>
                    <a:pt x="1209" y="5172"/>
                    <a:pt x="1087" y="5142"/>
                    <a:pt x="972" y="5114"/>
                  </a:cubicBezTo>
                  <a:close/>
                  <a:moveTo>
                    <a:pt x="5414" y="1870"/>
                  </a:moveTo>
                  <a:cubicBezTo>
                    <a:pt x="5522" y="1892"/>
                    <a:pt x="5617" y="2013"/>
                    <a:pt x="5614" y="2124"/>
                  </a:cubicBezTo>
                  <a:cubicBezTo>
                    <a:pt x="5423" y="1990"/>
                    <a:pt x="5423" y="1990"/>
                    <a:pt x="5414" y="1870"/>
                  </a:cubicBezTo>
                  <a:close/>
                  <a:moveTo>
                    <a:pt x="1326" y="4865"/>
                  </a:moveTo>
                  <a:cubicBezTo>
                    <a:pt x="1383" y="4820"/>
                    <a:pt x="1430" y="4784"/>
                    <a:pt x="1475" y="4748"/>
                  </a:cubicBezTo>
                  <a:cubicBezTo>
                    <a:pt x="1464" y="4861"/>
                    <a:pt x="1490" y="4934"/>
                    <a:pt x="1622" y="4961"/>
                  </a:cubicBezTo>
                  <a:cubicBezTo>
                    <a:pt x="1601" y="4976"/>
                    <a:pt x="1579" y="4989"/>
                    <a:pt x="1558" y="5003"/>
                  </a:cubicBezTo>
                  <a:cubicBezTo>
                    <a:pt x="1491" y="4963"/>
                    <a:pt x="1422" y="4923"/>
                    <a:pt x="1326" y="4865"/>
                  </a:cubicBezTo>
                  <a:close/>
                  <a:moveTo>
                    <a:pt x="1696" y="3919"/>
                  </a:moveTo>
                  <a:cubicBezTo>
                    <a:pt x="1672" y="3956"/>
                    <a:pt x="1651" y="3986"/>
                    <a:pt x="1631" y="4016"/>
                  </a:cubicBezTo>
                  <a:cubicBezTo>
                    <a:pt x="1566" y="3970"/>
                    <a:pt x="1505" y="3930"/>
                    <a:pt x="1426" y="3877"/>
                  </a:cubicBezTo>
                  <a:cubicBezTo>
                    <a:pt x="1553" y="3767"/>
                    <a:pt x="1615" y="3859"/>
                    <a:pt x="1696" y="3919"/>
                  </a:cubicBezTo>
                  <a:close/>
                  <a:moveTo>
                    <a:pt x="941" y="4872"/>
                  </a:moveTo>
                  <a:cubicBezTo>
                    <a:pt x="876" y="4893"/>
                    <a:pt x="827" y="4908"/>
                    <a:pt x="751" y="4933"/>
                  </a:cubicBezTo>
                  <a:cubicBezTo>
                    <a:pt x="756" y="4830"/>
                    <a:pt x="760" y="4758"/>
                    <a:pt x="766" y="4630"/>
                  </a:cubicBezTo>
                  <a:cubicBezTo>
                    <a:pt x="842" y="4736"/>
                    <a:pt x="884" y="4795"/>
                    <a:pt x="941" y="4872"/>
                  </a:cubicBezTo>
                  <a:close/>
                  <a:moveTo>
                    <a:pt x="5351" y="1358"/>
                  </a:moveTo>
                  <a:cubicBezTo>
                    <a:pt x="5393" y="1219"/>
                    <a:pt x="5393" y="1219"/>
                    <a:pt x="5563" y="1219"/>
                  </a:cubicBezTo>
                  <a:cubicBezTo>
                    <a:pt x="5526" y="1351"/>
                    <a:pt x="5443" y="1356"/>
                    <a:pt x="5351" y="1358"/>
                  </a:cubicBezTo>
                  <a:close/>
                  <a:moveTo>
                    <a:pt x="5855" y="990"/>
                  </a:moveTo>
                  <a:cubicBezTo>
                    <a:pt x="5827" y="1224"/>
                    <a:pt x="5695" y="1026"/>
                    <a:pt x="5645" y="1109"/>
                  </a:cubicBezTo>
                  <a:cubicBezTo>
                    <a:pt x="5641" y="1080"/>
                    <a:pt x="5637" y="1052"/>
                    <a:pt x="5632" y="1025"/>
                  </a:cubicBezTo>
                  <a:cubicBezTo>
                    <a:pt x="5700" y="1014"/>
                    <a:pt x="5770" y="1004"/>
                    <a:pt x="5855" y="990"/>
                  </a:cubicBezTo>
                  <a:close/>
                  <a:moveTo>
                    <a:pt x="1011" y="4430"/>
                  </a:moveTo>
                  <a:cubicBezTo>
                    <a:pt x="1030" y="4435"/>
                    <a:pt x="1041" y="4475"/>
                    <a:pt x="1053" y="4498"/>
                  </a:cubicBezTo>
                  <a:cubicBezTo>
                    <a:pt x="1014" y="4522"/>
                    <a:pt x="973" y="4543"/>
                    <a:pt x="904" y="4583"/>
                  </a:cubicBezTo>
                  <a:cubicBezTo>
                    <a:pt x="904" y="4456"/>
                    <a:pt x="932" y="4411"/>
                    <a:pt x="1011" y="4430"/>
                  </a:cubicBezTo>
                  <a:close/>
                  <a:moveTo>
                    <a:pt x="5156" y="1516"/>
                  </a:moveTo>
                  <a:cubicBezTo>
                    <a:pt x="5153" y="1496"/>
                    <a:pt x="5151" y="1476"/>
                    <a:pt x="5150" y="1457"/>
                  </a:cubicBezTo>
                  <a:lnTo>
                    <a:pt x="5345" y="1433"/>
                  </a:lnTo>
                  <a:lnTo>
                    <a:pt x="5353" y="1492"/>
                  </a:lnTo>
                  <a:cubicBezTo>
                    <a:pt x="5286" y="1500"/>
                    <a:pt x="5221" y="1507"/>
                    <a:pt x="5156" y="1516"/>
                  </a:cubicBezTo>
                  <a:close/>
                  <a:moveTo>
                    <a:pt x="6376" y="1095"/>
                  </a:moveTo>
                  <a:cubicBezTo>
                    <a:pt x="6387" y="1101"/>
                    <a:pt x="6396" y="1108"/>
                    <a:pt x="6407" y="1114"/>
                  </a:cubicBezTo>
                  <a:cubicBezTo>
                    <a:pt x="6396" y="1142"/>
                    <a:pt x="6395" y="1181"/>
                    <a:pt x="6375" y="1194"/>
                  </a:cubicBezTo>
                  <a:cubicBezTo>
                    <a:pt x="6349" y="1212"/>
                    <a:pt x="6309" y="1212"/>
                    <a:pt x="6228" y="1229"/>
                  </a:cubicBezTo>
                  <a:cubicBezTo>
                    <a:pt x="6298" y="1163"/>
                    <a:pt x="6338" y="1130"/>
                    <a:pt x="6376" y="1095"/>
                  </a:cubicBezTo>
                  <a:close/>
                  <a:moveTo>
                    <a:pt x="1980" y="3890"/>
                  </a:moveTo>
                  <a:cubicBezTo>
                    <a:pt x="1947" y="3854"/>
                    <a:pt x="1921" y="3825"/>
                    <a:pt x="1871" y="3773"/>
                  </a:cubicBezTo>
                  <a:cubicBezTo>
                    <a:pt x="1943" y="3768"/>
                    <a:pt x="1985" y="3766"/>
                    <a:pt x="2058" y="3762"/>
                  </a:cubicBezTo>
                  <a:cubicBezTo>
                    <a:pt x="2021" y="3823"/>
                    <a:pt x="2005" y="3849"/>
                    <a:pt x="1980" y="3890"/>
                  </a:cubicBezTo>
                  <a:close/>
                  <a:moveTo>
                    <a:pt x="4136" y="2302"/>
                  </a:moveTo>
                  <a:cubicBezTo>
                    <a:pt x="4134" y="2304"/>
                    <a:pt x="4103" y="2280"/>
                    <a:pt x="4085" y="2270"/>
                  </a:cubicBezTo>
                  <a:cubicBezTo>
                    <a:pt x="4109" y="2240"/>
                    <a:pt x="4132" y="2210"/>
                    <a:pt x="4156" y="2181"/>
                  </a:cubicBezTo>
                  <a:cubicBezTo>
                    <a:pt x="4173" y="2193"/>
                    <a:pt x="4189" y="2203"/>
                    <a:pt x="4207" y="2215"/>
                  </a:cubicBezTo>
                  <a:cubicBezTo>
                    <a:pt x="4183" y="2244"/>
                    <a:pt x="4161" y="2275"/>
                    <a:pt x="4136" y="2302"/>
                  </a:cubicBezTo>
                  <a:close/>
                  <a:moveTo>
                    <a:pt x="2839" y="3870"/>
                  </a:moveTo>
                  <a:cubicBezTo>
                    <a:pt x="2839" y="3875"/>
                    <a:pt x="2814" y="3876"/>
                    <a:pt x="2801" y="3877"/>
                  </a:cubicBezTo>
                  <a:cubicBezTo>
                    <a:pt x="2797" y="3843"/>
                    <a:pt x="2793" y="3808"/>
                    <a:pt x="2790" y="3773"/>
                  </a:cubicBezTo>
                  <a:cubicBezTo>
                    <a:pt x="2807" y="3776"/>
                    <a:pt x="2823" y="3776"/>
                    <a:pt x="2840" y="3777"/>
                  </a:cubicBezTo>
                  <a:cubicBezTo>
                    <a:pt x="2840" y="3808"/>
                    <a:pt x="2842" y="3839"/>
                    <a:pt x="2839" y="3870"/>
                  </a:cubicBezTo>
                  <a:close/>
                  <a:moveTo>
                    <a:pt x="3360" y="2835"/>
                  </a:moveTo>
                  <a:cubicBezTo>
                    <a:pt x="3361" y="2839"/>
                    <a:pt x="3337" y="2848"/>
                    <a:pt x="3323" y="2854"/>
                  </a:cubicBezTo>
                  <a:cubicBezTo>
                    <a:pt x="3304" y="2817"/>
                    <a:pt x="3285" y="2781"/>
                    <a:pt x="3265" y="2742"/>
                  </a:cubicBezTo>
                  <a:cubicBezTo>
                    <a:pt x="3286" y="2736"/>
                    <a:pt x="3308" y="2729"/>
                    <a:pt x="3329" y="2721"/>
                  </a:cubicBezTo>
                  <a:cubicBezTo>
                    <a:pt x="3340" y="2760"/>
                    <a:pt x="3353" y="2797"/>
                    <a:pt x="3360" y="28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9"/>
            <p:cNvSpPr/>
            <p:nvPr/>
          </p:nvSpPr>
          <p:spPr>
            <a:xfrm>
              <a:off x="6089712" y="5288567"/>
              <a:ext cx="22635" cy="18361"/>
            </a:xfrm>
            <a:custGeom>
              <a:rect b="b" l="l" r="r" t="t"/>
              <a:pathLst>
                <a:path extrusionOk="0" h="434" w="535">
                  <a:moveTo>
                    <a:pt x="173" y="1"/>
                  </a:moveTo>
                  <a:cubicBezTo>
                    <a:pt x="207" y="67"/>
                    <a:pt x="240" y="134"/>
                    <a:pt x="269" y="193"/>
                  </a:cubicBezTo>
                  <a:cubicBezTo>
                    <a:pt x="361" y="172"/>
                    <a:pt x="439" y="153"/>
                    <a:pt x="516" y="134"/>
                  </a:cubicBezTo>
                  <a:lnTo>
                    <a:pt x="535" y="177"/>
                  </a:lnTo>
                  <a:cubicBezTo>
                    <a:pt x="405" y="226"/>
                    <a:pt x="401" y="433"/>
                    <a:pt x="221" y="401"/>
                  </a:cubicBezTo>
                  <a:cubicBezTo>
                    <a:pt x="149" y="339"/>
                    <a:pt x="75" y="276"/>
                    <a:pt x="0" y="210"/>
                  </a:cubicBezTo>
                  <a:cubicBezTo>
                    <a:pt x="34" y="198"/>
                    <a:pt x="66" y="186"/>
                    <a:pt x="116" y="167"/>
                  </a:cubicBezTo>
                  <a:cubicBezTo>
                    <a:pt x="93" y="126"/>
                    <a:pt x="71" y="86"/>
                    <a:pt x="40" y="28"/>
                  </a:cubicBezTo>
                  <a:cubicBezTo>
                    <a:pt x="97" y="21"/>
                    <a:pt x="139" y="14"/>
                    <a:pt x="18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9"/>
            <p:cNvSpPr/>
            <p:nvPr/>
          </p:nvSpPr>
          <p:spPr>
            <a:xfrm>
              <a:off x="6403938" y="5080197"/>
              <a:ext cx="15315" cy="15188"/>
            </a:xfrm>
            <a:custGeom>
              <a:rect b="b" l="l" r="r" t="t"/>
              <a:pathLst>
                <a:path extrusionOk="0" h="359" w="362">
                  <a:moveTo>
                    <a:pt x="0" y="359"/>
                  </a:moveTo>
                  <a:cubicBezTo>
                    <a:pt x="34" y="194"/>
                    <a:pt x="36" y="63"/>
                    <a:pt x="209" y="0"/>
                  </a:cubicBezTo>
                  <a:cubicBezTo>
                    <a:pt x="254" y="68"/>
                    <a:pt x="306" y="141"/>
                    <a:pt x="362" y="223"/>
                  </a:cubicBezTo>
                  <a:cubicBezTo>
                    <a:pt x="227" y="272"/>
                    <a:pt x="127" y="310"/>
                    <a:pt x="0" y="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9"/>
            <p:cNvSpPr/>
            <p:nvPr/>
          </p:nvSpPr>
          <p:spPr>
            <a:xfrm>
              <a:off x="6354014" y="5918374"/>
              <a:ext cx="12058" cy="8123"/>
            </a:xfrm>
            <a:custGeom>
              <a:rect b="b" l="l" r="r" t="t"/>
              <a:pathLst>
                <a:path extrusionOk="0" h="192" w="285">
                  <a:moveTo>
                    <a:pt x="284" y="76"/>
                  </a:moveTo>
                  <a:cubicBezTo>
                    <a:pt x="194" y="113"/>
                    <a:pt x="102" y="150"/>
                    <a:pt x="1" y="192"/>
                  </a:cubicBezTo>
                  <a:cubicBezTo>
                    <a:pt x="37" y="7"/>
                    <a:pt x="54" y="1"/>
                    <a:pt x="284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9"/>
            <p:cNvSpPr/>
            <p:nvPr/>
          </p:nvSpPr>
          <p:spPr>
            <a:xfrm>
              <a:off x="6341406" y="5899124"/>
              <a:ext cx="6346" cy="4612"/>
            </a:xfrm>
            <a:custGeom>
              <a:rect b="b" l="l" r="r" t="t"/>
              <a:pathLst>
                <a:path extrusionOk="0" h="109" w="150">
                  <a:moveTo>
                    <a:pt x="150" y="68"/>
                  </a:moveTo>
                  <a:cubicBezTo>
                    <a:pt x="107" y="82"/>
                    <a:pt x="64" y="96"/>
                    <a:pt x="20" y="109"/>
                  </a:cubicBezTo>
                  <a:cubicBezTo>
                    <a:pt x="13" y="82"/>
                    <a:pt x="7" y="55"/>
                    <a:pt x="1" y="26"/>
                  </a:cubicBezTo>
                  <a:cubicBezTo>
                    <a:pt x="46" y="18"/>
                    <a:pt x="91" y="9"/>
                    <a:pt x="136" y="1"/>
                  </a:cubicBezTo>
                  <a:cubicBezTo>
                    <a:pt x="141" y="23"/>
                    <a:pt x="147" y="45"/>
                    <a:pt x="15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9"/>
            <p:cNvSpPr/>
            <p:nvPr/>
          </p:nvSpPr>
          <p:spPr>
            <a:xfrm>
              <a:off x="6337471" y="5889223"/>
              <a:ext cx="4908" cy="3892"/>
            </a:xfrm>
            <a:custGeom>
              <a:rect b="b" l="l" r="r" t="t"/>
              <a:pathLst>
                <a:path extrusionOk="0" h="92" w="116">
                  <a:moveTo>
                    <a:pt x="0" y="49"/>
                  </a:moveTo>
                  <a:cubicBezTo>
                    <a:pt x="28" y="25"/>
                    <a:pt x="47" y="0"/>
                    <a:pt x="57" y="3"/>
                  </a:cubicBezTo>
                  <a:cubicBezTo>
                    <a:pt x="79" y="9"/>
                    <a:pt x="99" y="28"/>
                    <a:pt x="111" y="47"/>
                  </a:cubicBezTo>
                  <a:cubicBezTo>
                    <a:pt x="116" y="52"/>
                    <a:pt x="89" y="92"/>
                    <a:pt x="79" y="89"/>
                  </a:cubicBezTo>
                  <a:cubicBezTo>
                    <a:pt x="55" y="86"/>
                    <a:pt x="33" y="68"/>
                    <a:pt x="0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1" name="Google Shape;1571;p49"/>
            <p:cNvGrpSpPr/>
            <p:nvPr/>
          </p:nvGrpSpPr>
          <p:grpSpPr>
            <a:xfrm>
              <a:off x="6073127" y="4422804"/>
              <a:ext cx="700919" cy="1599728"/>
              <a:chOff x="6073127" y="4422804"/>
              <a:chExt cx="700919" cy="1599728"/>
            </a:xfrm>
          </p:grpSpPr>
          <p:sp>
            <p:nvSpPr>
              <p:cNvPr id="1572" name="Google Shape;1572;p49"/>
              <p:cNvSpPr/>
              <p:nvPr/>
            </p:nvSpPr>
            <p:spPr>
              <a:xfrm>
                <a:off x="6128424" y="4775193"/>
                <a:ext cx="362279" cy="298014"/>
              </a:xfrm>
              <a:custGeom>
                <a:rect b="b" l="l" r="r" t="t"/>
                <a:pathLst>
                  <a:path extrusionOk="0" h="7044" w="8563">
                    <a:moveTo>
                      <a:pt x="6561" y="722"/>
                    </a:moveTo>
                    <a:cubicBezTo>
                      <a:pt x="6580" y="691"/>
                      <a:pt x="6642" y="686"/>
                      <a:pt x="6698" y="694"/>
                    </a:cubicBezTo>
                    <a:cubicBezTo>
                      <a:pt x="6656" y="745"/>
                      <a:pt x="6614" y="796"/>
                      <a:pt x="6564" y="859"/>
                    </a:cubicBezTo>
                    <a:cubicBezTo>
                      <a:pt x="6509" y="817"/>
                      <a:pt x="6415" y="921"/>
                      <a:pt x="6370" y="803"/>
                    </a:cubicBezTo>
                    <a:cubicBezTo>
                      <a:pt x="6327" y="786"/>
                      <a:pt x="6283" y="769"/>
                      <a:pt x="6254" y="759"/>
                    </a:cubicBezTo>
                    <a:cubicBezTo>
                      <a:pt x="6202" y="796"/>
                      <a:pt x="6155" y="830"/>
                      <a:pt x="6098" y="870"/>
                    </a:cubicBezTo>
                    <a:cubicBezTo>
                      <a:pt x="6079" y="811"/>
                      <a:pt x="6067" y="769"/>
                      <a:pt x="6053" y="723"/>
                    </a:cubicBezTo>
                    <a:cubicBezTo>
                      <a:pt x="5952" y="787"/>
                      <a:pt x="5854" y="848"/>
                      <a:pt x="5755" y="910"/>
                    </a:cubicBezTo>
                    <a:cubicBezTo>
                      <a:pt x="5895" y="923"/>
                      <a:pt x="6036" y="938"/>
                      <a:pt x="6163" y="952"/>
                    </a:cubicBezTo>
                    <a:cubicBezTo>
                      <a:pt x="6177" y="1041"/>
                      <a:pt x="6187" y="1111"/>
                      <a:pt x="6202" y="1202"/>
                    </a:cubicBezTo>
                    <a:cubicBezTo>
                      <a:pt x="6142" y="1168"/>
                      <a:pt x="6095" y="1146"/>
                      <a:pt x="6054" y="1116"/>
                    </a:cubicBezTo>
                    <a:cubicBezTo>
                      <a:pt x="5920" y="1019"/>
                      <a:pt x="5858" y="1026"/>
                      <a:pt x="5746" y="1142"/>
                    </a:cubicBezTo>
                    <a:cubicBezTo>
                      <a:pt x="5697" y="1194"/>
                      <a:pt x="5639" y="1235"/>
                      <a:pt x="5585" y="1282"/>
                    </a:cubicBezTo>
                    <a:cubicBezTo>
                      <a:pt x="5611" y="1302"/>
                      <a:pt x="5639" y="1322"/>
                      <a:pt x="5666" y="1340"/>
                    </a:cubicBezTo>
                    <a:cubicBezTo>
                      <a:pt x="5592" y="1505"/>
                      <a:pt x="5499" y="1332"/>
                      <a:pt x="5421" y="1358"/>
                    </a:cubicBezTo>
                    <a:cubicBezTo>
                      <a:pt x="5373" y="1433"/>
                      <a:pt x="5423" y="1473"/>
                      <a:pt x="5468" y="1516"/>
                    </a:cubicBezTo>
                    <a:cubicBezTo>
                      <a:pt x="5491" y="1540"/>
                      <a:pt x="5533" y="1589"/>
                      <a:pt x="5530" y="1593"/>
                    </a:cubicBezTo>
                    <a:cubicBezTo>
                      <a:pt x="5437" y="1695"/>
                      <a:pt x="5573" y="1756"/>
                      <a:pt x="5577" y="1854"/>
                    </a:cubicBezTo>
                    <a:cubicBezTo>
                      <a:pt x="5399" y="1851"/>
                      <a:pt x="5433" y="1635"/>
                      <a:pt x="5302" y="1615"/>
                    </a:cubicBezTo>
                    <a:cubicBezTo>
                      <a:pt x="5321" y="1546"/>
                      <a:pt x="5335" y="1491"/>
                      <a:pt x="5353" y="1432"/>
                    </a:cubicBezTo>
                    <a:cubicBezTo>
                      <a:pt x="5272" y="1408"/>
                      <a:pt x="5215" y="1403"/>
                      <a:pt x="5186" y="1478"/>
                    </a:cubicBezTo>
                    <a:cubicBezTo>
                      <a:pt x="5099" y="1691"/>
                      <a:pt x="5104" y="1710"/>
                      <a:pt x="5259" y="1865"/>
                    </a:cubicBezTo>
                    <a:cubicBezTo>
                      <a:pt x="5214" y="1891"/>
                      <a:pt x="5172" y="1916"/>
                      <a:pt x="5124" y="1945"/>
                    </a:cubicBezTo>
                    <a:cubicBezTo>
                      <a:pt x="5103" y="1905"/>
                      <a:pt x="5090" y="1877"/>
                      <a:pt x="5072" y="1855"/>
                    </a:cubicBezTo>
                    <a:cubicBezTo>
                      <a:pt x="5058" y="1837"/>
                      <a:pt x="5036" y="1825"/>
                      <a:pt x="5005" y="1801"/>
                    </a:cubicBezTo>
                    <a:cubicBezTo>
                      <a:pt x="4994" y="1889"/>
                      <a:pt x="4986" y="1954"/>
                      <a:pt x="4980" y="2011"/>
                    </a:cubicBezTo>
                    <a:cubicBezTo>
                      <a:pt x="4870" y="2137"/>
                      <a:pt x="4781" y="2041"/>
                      <a:pt x="4686" y="1981"/>
                    </a:cubicBezTo>
                    <a:cubicBezTo>
                      <a:pt x="4668" y="2058"/>
                      <a:pt x="4656" y="2119"/>
                      <a:pt x="4634" y="2215"/>
                    </a:cubicBezTo>
                    <a:cubicBezTo>
                      <a:pt x="4551" y="2139"/>
                      <a:pt x="4496" y="2085"/>
                      <a:pt x="4430" y="2023"/>
                    </a:cubicBezTo>
                    <a:cubicBezTo>
                      <a:pt x="4366" y="2101"/>
                      <a:pt x="4302" y="2148"/>
                      <a:pt x="4370" y="2276"/>
                    </a:cubicBezTo>
                    <a:cubicBezTo>
                      <a:pt x="4400" y="2333"/>
                      <a:pt x="4490" y="2466"/>
                      <a:pt x="4375" y="2558"/>
                    </a:cubicBezTo>
                    <a:cubicBezTo>
                      <a:pt x="4269" y="2531"/>
                      <a:pt x="4335" y="2324"/>
                      <a:pt x="4167" y="2367"/>
                    </a:cubicBezTo>
                    <a:cubicBezTo>
                      <a:pt x="4144" y="2421"/>
                      <a:pt x="4217" y="2516"/>
                      <a:pt x="4097" y="2520"/>
                    </a:cubicBezTo>
                    <a:cubicBezTo>
                      <a:pt x="4116" y="2584"/>
                      <a:pt x="4142" y="2648"/>
                      <a:pt x="4150" y="2714"/>
                    </a:cubicBezTo>
                    <a:cubicBezTo>
                      <a:pt x="4152" y="2742"/>
                      <a:pt x="4116" y="2773"/>
                      <a:pt x="4073" y="2844"/>
                    </a:cubicBezTo>
                    <a:cubicBezTo>
                      <a:pt x="4035" y="2736"/>
                      <a:pt x="4006" y="2667"/>
                      <a:pt x="3980" y="2596"/>
                    </a:cubicBezTo>
                    <a:cubicBezTo>
                      <a:pt x="3857" y="2661"/>
                      <a:pt x="3853" y="2661"/>
                      <a:pt x="3857" y="2807"/>
                    </a:cubicBezTo>
                    <a:cubicBezTo>
                      <a:pt x="3859" y="2879"/>
                      <a:pt x="3840" y="2908"/>
                      <a:pt x="3756" y="2881"/>
                    </a:cubicBezTo>
                    <a:cubicBezTo>
                      <a:pt x="3756" y="2802"/>
                      <a:pt x="3756" y="2720"/>
                      <a:pt x="3758" y="2634"/>
                    </a:cubicBezTo>
                    <a:cubicBezTo>
                      <a:pt x="3665" y="2627"/>
                      <a:pt x="3599" y="2652"/>
                      <a:pt x="3645" y="2745"/>
                    </a:cubicBezTo>
                    <a:cubicBezTo>
                      <a:pt x="3712" y="2875"/>
                      <a:pt x="3582" y="2932"/>
                      <a:pt x="3558" y="3027"/>
                    </a:cubicBezTo>
                    <a:cubicBezTo>
                      <a:pt x="3409" y="2989"/>
                      <a:pt x="3399" y="3116"/>
                      <a:pt x="3360" y="3208"/>
                    </a:cubicBezTo>
                    <a:cubicBezTo>
                      <a:pt x="3284" y="3184"/>
                      <a:pt x="3237" y="3157"/>
                      <a:pt x="3270" y="3075"/>
                    </a:cubicBezTo>
                    <a:cubicBezTo>
                      <a:pt x="3292" y="3020"/>
                      <a:pt x="3318" y="2964"/>
                      <a:pt x="3327" y="2905"/>
                    </a:cubicBezTo>
                    <a:cubicBezTo>
                      <a:pt x="3329" y="2884"/>
                      <a:pt x="3284" y="2856"/>
                      <a:pt x="3256" y="2828"/>
                    </a:cubicBezTo>
                    <a:cubicBezTo>
                      <a:pt x="3235" y="2944"/>
                      <a:pt x="3215" y="3035"/>
                      <a:pt x="3203" y="3126"/>
                    </a:cubicBezTo>
                    <a:cubicBezTo>
                      <a:pt x="3188" y="3229"/>
                      <a:pt x="3125" y="3240"/>
                      <a:pt x="3041" y="3230"/>
                    </a:cubicBezTo>
                    <a:cubicBezTo>
                      <a:pt x="2987" y="3225"/>
                      <a:pt x="2932" y="3229"/>
                      <a:pt x="2886" y="3229"/>
                    </a:cubicBezTo>
                    <a:cubicBezTo>
                      <a:pt x="2836" y="3361"/>
                      <a:pt x="2985" y="3417"/>
                      <a:pt x="2938" y="3544"/>
                    </a:cubicBezTo>
                    <a:cubicBezTo>
                      <a:pt x="2890" y="3672"/>
                      <a:pt x="2907" y="3689"/>
                      <a:pt x="2775" y="3633"/>
                    </a:cubicBezTo>
                    <a:cubicBezTo>
                      <a:pt x="2661" y="3585"/>
                      <a:pt x="2552" y="3616"/>
                      <a:pt x="2513" y="3714"/>
                    </a:cubicBezTo>
                    <a:cubicBezTo>
                      <a:pt x="2499" y="3749"/>
                      <a:pt x="2498" y="3789"/>
                      <a:pt x="2487" y="3838"/>
                    </a:cubicBezTo>
                    <a:cubicBezTo>
                      <a:pt x="2313" y="3709"/>
                      <a:pt x="2313" y="3709"/>
                      <a:pt x="2098" y="3861"/>
                    </a:cubicBezTo>
                    <a:cubicBezTo>
                      <a:pt x="2128" y="3943"/>
                      <a:pt x="2159" y="4025"/>
                      <a:pt x="2190" y="4112"/>
                    </a:cubicBezTo>
                    <a:cubicBezTo>
                      <a:pt x="2053" y="4183"/>
                      <a:pt x="1883" y="4093"/>
                      <a:pt x="1777" y="4231"/>
                    </a:cubicBezTo>
                    <a:cubicBezTo>
                      <a:pt x="1786" y="4270"/>
                      <a:pt x="1815" y="4320"/>
                      <a:pt x="1801" y="4349"/>
                    </a:cubicBezTo>
                    <a:cubicBezTo>
                      <a:pt x="1780" y="4395"/>
                      <a:pt x="1729" y="4424"/>
                      <a:pt x="1680" y="4473"/>
                    </a:cubicBezTo>
                    <a:cubicBezTo>
                      <a:pt x="1639" y="4390"/>
                      <a:pt x="1610" y="4334"/>
                      <a:pt x="1573" y="4258"/>
                    </a:cubicBezTo>
                    <a:cubicBezTo>
                      <a:pt x="1511" y="4341"/>
                      <a:pt x="1463" y="4408"/>
                      <a:pt x="1416" y="4469"/>
                    </a:cubicBezTo>
                    <a:cubicBezTo>
                      <a:pt x="1490" y="4614"/>
                      <a:pt x="1490" y="4614"/>
                      <a:pt x="1447" y="4770"/>
                    </a:cubicBezTo>
                    <a:cubicBezTo>
                      <a:pt x="1444" y="4779"/>
                      <a:pt x="1430" y="4784"/>
                      <a:pt x="1411" y="4798"/>
                    </a:cubicBezTo>
                    <a:cubicBezTo>
                      <a:pt x="1381" y="4745"/>
                      <a:pt x="1352" y="4695"/>
                      <a:pt x="1320" y="4640"/>
                    </a:cubicBezTo>
                    <a:cubicBezTo>
                      <a:pt x="1075" y="4852"/>
                      <a:pt x="778" y="4992"/>
                      <a:pt x="656" y="5309"/>
                    </a:cubicBezTo>
                    <a:cubicBezTo>
                      <a:pt x="588" y="5287"/>
                      <a:pt x="551" y="5187"/>
                      <a:pt x="455" y="5260"/>
                    </a:cubicBezTo>
                    <a:cubicBezTo>
                      <a:pt x="388" y="5312"/>
                      <a:pt x="322" y="5350"/>
                      <a:pt x="344" y="5451"/>
                    </a:cubicBezTo>
                    <a:cubicBezTo>
                      <a:pt x="399" y="5442"/>
                      <a:pt x="440" y="5434"/>
                      <a:pt x="509" y="5423"/>
                    </a:cubicBezTo>
                    <a:cubicBezTo>
                      <a:pt x="451" y="5498"/>
                      <a:pt x="421" y="5563"/>
                      <a:pt x="369" y="5600"/>
                    </a:cubicBezTo>
                    <a:cubicBezTo>
                      <a:pt x="320" y="5635"/>
                      <a:pt x="248" y="5638"/>
                      <a:pt x="188" y="5657"/>
                    </a:cubicBezTo>
                    <a:cubicBezTo>
                      <a:pt x="203" y="5731"/>
                      <a:pt x="217" y="5795"/>
                      <a:pt x="229" y="5857"/>
                    </a:cubicBezTo>
                    <a:cubicBezTo>
                      <a:pt x="161" y="5873"/>
                      <a:pt x="107" y="5885"/>
                      <a:pt x="51" y="5897"/>
                    </a:cubicBezTo>
                    <a:cubicBezTo>
                      <a:pt x="81" y="6044"/>
                      <a:pt x="81" y="6183"/>
                      <a:pt x="192" y="6288"/>
                    </a:cubicBezTo>
                    <a:cubicBezTo>
                      <a:pt x="240" y="6281"/>
                      <a:pt x="289" y="6273"/>
                      <a:pt x="373" y="6258"/>
                    </a:cubicBezTo>
                    <a:cubicBezTo>
                      <a:pt x="334" y="6312"/>
                      <a:pt x="320" y="6355"/>
                      <a:pt x="297" y="6359"/>
                    </a:cubicBezTo>
                    <a:cubicBezTo>
                      <a:pt x="216" y="6373"/>
                      <a:pt x="130" y="6373"/>
                      <a:pt x="49" y="6383"/>
                    </a:cubicBezTo>
                    <a:cubicBezTo>
                      <a:pt x="35" y="6385"/>
                      <a:pt x="23" y="6411"/>
                      <a:pt x="0" y="6437"/>
                    </a:cubicBezTo>
                    <a:cubicBezTo>
                      <a:pt x="62" y="6451"/>
                      <a:pt x="110" y="6463"/>
                      <a:pt x="155" y="6474"/>
                    </a:cubicBezTo>
                    <a:cubicBezTo>
                      <a:pt x="152" y="6519"/>
                      <a:pt x="150" y="6553"/>
                      <a:pt x="147" y="6600"/>
                    </a:cubicBezTo>
                    <a:cubicBezTo>
                      <a:pt x="251" y="6474"/>
                      <a:pt x="251" y="6474"/>
                      <a:pt x="421" y="6470"/>
                    </a:cubicBezTo>
                    <a:cubicBezTo>
                      <a:pt x="421" y="6522"/>
                      <a:pt x="399" y="6594"/>
                      <a:pt x="424" y="6622"/>
                    </a:cubicBezTo>
                    <a:cubicBezTo>
                      <a:pt x="540" y="6755"/>
                      <a:pt x="623" y="6599"/>
                      <a:pt x="726" y="6575"/>
                    </a:cubicBezTo>
                    <a:cubicBezTo>
                      <a:pt x="773" y="6611"/>
                      <a:pt x="822" y="6649"/>
                      <a:pt x="872" y="6689"/>
                    </a:cubicBezTo>
                    <a:cubicBezTo>
                      <a:pt x="808" y="6746"/>
                      <a:pt x="755" y="6794"/>
                      <a:pt x="693" y="6850"/>
                    </a:cubicBezTo>
                    <a:cubicBezTo>
                      <a:pt x="742" y="6904"/>
                      <a:pt x="686" y="7021"/>
                      <a:pt x="831" y="7044"/>
                    </a:cubicBezTo>
                    <a:cubicBezTo>
                      <a:pt x="826" y="6980"/>
                      <a:pt x="822" y="6927"/>
                      <a:pt x="818" y="6866"/>
                    </a:cubicBezTo>
                    <a:cubicBezTo>
                      <a:pt x="875" y="6825"/>
                      <a:pt x="937" y="6783"/>
                      <a:pt x="990" y="6746"/>
                    </a:cubicBezTo>
                    <a:cubicBezTo>
                      <a:pt x="1050" y="6773"/>
                      <a:pt x="1098" y="6795"/>
                      <a:pt x="1164" y="6825"/>
                    </a:cubicBezTo>
                    <a:cubicBezTo>
                      <a:pt x="1167" y="6659"/>
                      <a:pt x="1307" y="6684"/>
                      <a:pt x="1399" y="6631"/>
                    </a:cubicBezTo>
                    <a:cubicBezTo>
                      <a:pt x="1513" y="6566"/>
                      <a:pt x="1614" y="6542"/>
                      <a:pt x="1760" y="6612"/>
                    </a:cubicBezTo>
                    <a:cubicBezTo>
                      <a:pt x="1749" y="6472"/>
                      <a:pt x="1739" y="6360"/>
                      <a:pt x="1729" y="6240"/>
                    </a:cubicBezTo>
                    <a:cubicBezTo>
                      <a:pt x="1914" y="6294"/>
                      <a:pt x="1946" y="6283"/>
                      <a:pt x="2107" y="6239"/>
                    </a:cubicBezTo>
                    <a:cubicBezTo>
                      <a:pt x="2208" y="6210"/>
                      <a:pt x="2211" y="6158"/>
                      <a:pt x="2198" y="6078"/>
                    </a:cubicBezTo>
                    <a:cubicBezTo>
                      <a:pt x="2197" y="6068"/>
                      <a:pt x="2230" y="6048"/>
                      <a:pt x="2250" y="6038"/>
                    </a:cubicBezTo>
                    <a:cubicBezTo>
                      <a:pt x="2343" y="6000"/>
                      <a:pt x="2440" y="5963"/>
                      <a:pt x="2550" y="5920"/>
                    </a:cubicBezTo>
                    <a:cubicBezTo>
                      <a:pt x="2636" y="5730"/>
                      <a:pt x="2824" y="5638"/>
                      <a:pt x="3022" y="5565"/>
                    </a:cubicBezTo>
                    <a:cubicBezTo>
                      <a:pt x="3034" y="5497"/>
                      <a:pt x="3046" y="5432"/>
                      <a:pt x="3056" y="5367"/>
                    </a:cubicBezTo>
                    <a:cubicBezTo>
                      <a:pt x="3144" y="5362"/>
                      <a:pt x="3220" y="5357"/>
                      <a:pt x="3319" y="5351"/>
                    </a:cubicBezTo>
                    <a:cubicBezTo>
                      <a:pt x="3271" y="5292"/>
                      <a:pt x="3243" y="5260"/>
                      <a:pt x="3219" y="5231"/>
                    </a:cubicBezTo>
                    <a:cubicBezTo>
                      <a:pt x="3269" y="5080"/>
                      <a:pt x="3355" y="4995"/>
                      <a:pt x="3521" y="5038"/>
                    </a:cubicBezTo>
                    <a:cubicBezTo>
                      <a:pt x="3566" y="4768"/>
                      <a:pt x="3730" y="4695"/>
                      <a:pt x="4001" y="4766"/>
                    </a:cubicBezTo>
                    <a:cubicBezTo>
                      <a:pt x="3963" y="4680"/>
                      <a:pt x="3939" y="4630"/>
                      <a:pt x="3921" y="4590"/>
                    </a:cubicBezTo>
                    <a:cubicBezTo>
                      <a:pt x="3990" y="4518"/>
                      <a:pt x="4048" y="4456"/>
                      <a:pt x="4109" y="4395"/>
                    </a:cubicBezTo>
                    <a:cubicBezTo>
                      <a:pt x="4142" y="4432"/>
                      <a:pt x="4168" y="4461"/>
                      <a:pt x="4214" y="4512"/>
                    </a:cubicBezTo>
                    <a:cubicBezTo>
                      <a:pt x="4227" y="4401"/>
                      <a:pt x="4235" y="4322"/>
                      <a:pt x="4244" y="4239"/>
                    </a:cubicBezTo>
                    <a:cubicBezTo>
                      <a:pt x="4379" y="4213"/>
                      <a:pt x="4507" y="4187"/>
                      <a:pt x="4637" y="4162"/>
                    </a:cubicBezTo>
                    <a:cubicBezTo>
                      <a:pt x="4631" y="4112"/>
                      <a:pt x="4623" y="4059"/>
                      <a:pt x="4618" y="4020"/>
                    </a:cubicBezTo>
                    <a:cubicBezTo>
                      <a:pt x="4714" y="3990"/>
                      <a:pt x="4832" y="3989"/>
                      <a:pt x="4860" y="3938"/>
                    </a:cubicBezTo>
                    <a:cubicBezTo>
                      <a:pt x="4920" y="3834"/>
                      <a:pt x="5019" y="3882"/>
                      <a:pt x="5078" y="3829"/>
                    </a:cubicBezTo>
                    <a:cubicBezTo>
                      <a:pt x="5179" y="3651"/>
                      <a:pt x="5385" y="3584"/>
                      <a:pt x="5519" y="3431"/>
                    </a:cubicBezTo>
                    <a:cubicBezTo>
                      <a:pt x="5465" y="3374"/>
                      <a:pt x="5417" y="3323"/>
                      <a:pt x="5355" y="3255"/>
                    </a:cubicBezTo>
                    <a:cubicBezTo>
                      <a:pt x="5542" y="3225"/>
                      <a:pt x="5660" y="3293"/>
                      <a:pt x="5749" y="3405"/>
                    </a:cubicBezTo>
                    <a:cubicBezTo>
                      <a:pt x="5908" y="3349"/>
                      <a:pt x="5915" y="3251"/>
                      <a:pt x="5854" y="3132"/>
                    </a:cubicBezTo>
                    <a:cubicBezTo>
                      <a:pt x="5793" y="3132"/>
                      <a:pt x="5724" y="3167"/>
                      <a:pt x="5671" y="3065"/>
                    </a:cubicBezTo>
                    <a:cubicBezTo>
                      <a:pt x="5738" y="3052"/>
                      <a:pt x="5791" y="3043"/>
                      <a:pt x="5843" y="3032"/>
                    </a:cubicBezTo>
                    <a:lnTo>
                      <a:pt x="5843" y="2802"/>
                    </a:lnTo>
                    <a:cubicBezTo>
                      <a:pt x="5981" y="2913"/>
                      <a:pt x="5976" y="2947"/>
                      <a:pt x="5835" y="3026"/>
                    </a:cubicBezTo>
                    <a:lnTo>
                      <a:pt x="5847" y="3140"/>
                    </a:lnTo>
                    <a:cubicBezTo>
                      <a:pt x="5949" y="3137"/>
                      <a:pt x="6048" y="3126"/>
                      <a:pt x="6088" y="3016"/>
                    </a:cubicBezTo>
                    <a:cubicBezTo>
                      <a:pt x="6157" y="3043"/>
                      <a:pt x="6218" y="3067"/>
                      <a:pt x="6281" y="3091"/>
                    </a:cubicBezTo>
                    <a:cubicBezTo>
                      <a:pt x="6287" y="3079"/>
                      <a:pt x="6292" y="3068"/>
                      <a:pt x="6299" y="3056"/>
                    </a:cubicBezTo>
                    <a:cubicBezTo>
                      <a:pt x="6255" y="3002"/>
                      <a:pt x="6210" y="2948"/>
                      <a:pt x="6135" y="2856"/>
                    </a:cubicBezTo>
                    <a:cubicBezTo>
                      <a:pt x="6408" y="2924"/>
                      <a:pt x="6495" y="2802"/>
                      <a:pt x="6522" y="2599"/>
                    </a:cubicBezTo>
                    <a:cubicBezTo>
                      <a:pt x="6527" y="2559"/>
                      <a:pt x="6572" y="2525"/>
                      <a:pt x="6603" y="2480"/>
                    </a:cubicBezTo>
                    <a:cubicBezTo>
                      <a:pt x="6724" y="2530"/>
                      <a:pt x="6835" y="2533"/>
                      <a:pt x="6919" y="2416"/>
                    </a:cubicBezTo>
                    <a:cubicBezTo>
                      <a:pt x="6861" y="2275"/>
                      <a:pt x="6728" y="2299"/>
                      <a:pt x="6614" y="2256"/>
                    </a:cubicBezTo>
                    <a:cubicBezTo>
                      <a:pt x="6726" y="2228"/>
                      <a:pt x="6820" y="2205"/>
                      <a:pt x="6950" y="2173"/>
                    </a:cubicBezTo>
                    <a:cubicBezTo>
                      <a:pt x="7011" y="2189"/>
                      <a:pt x="7098" y="2308"/>
                      <a:pt x="7230" y="2213"/>
                    </a:cubicBezTo>
                    <a:cubicBezTo>
                      <a:pt x="7219" y="2165"/>
                      <a:pt x="7207" y="2115"/>
                      <a:pt x="7192" y="2051"/>
                    </a:cubicBezTo>
                    <a:cubicBezTo>
                      <a:pt x="7298" y="1974"/>
                      <a:pt x="7407" y="1896"/>
                      <a:pt x="7530" y="1808"/>
                    </a:cubicBezTo>
                    <a:cubicBezTo>
                      <a:pt x="7535" y="1778"/>
                      <a:pt x="7544" y="1729"/>
                      <a:pt x="7552" y="1687"/>
                    </a:cubicBezTo>
                    <a:cubicBezTo>
                      <a:pt x="7666" y="1648"/>
                      <a:pt x="7763" y="1614"/>
                      <a:pt x="7849" y="1585"/>
                    </a:cubicBezTo>
                    <a:cubicBezTo>
                      <a:pt x="7849" y="1486"/>
                      <a:pt x="7850" y="1407"/>
                      <a:pt x="7850" y="1330"/>
                    </a:cubicBezTo>
                    <a:cubicBezTo>
                      <a:pt x="7975" y="1290"/>
                      <a:pt x="8140" y="1448"/>
                      <a:pt x="8261" y="1254"/>
                    </a:cubicBezTo>
                    <a:cubicBezTo>
                      <a:pt x="8169" y="1205"/>
                      <a:pt x="8093" y="1165"/>
                      <a:pt x="8015" y="1124"/>
                    </a:cubicBezTo>
                    <a:cubicBezTo>
                      <a:pt x="8093" y="1054"/>
                      <a:pt x="8159" y="995"/>
                      <a:pt x="8226" y="936"/>
                    </a:cubicBezTo>
                    <a:cubicBezTo>
                      <a:pt x="8317" y="1017"/>
                      <a:pt x="8412" y="1088"/>
                      <a:pt x="8563" y="1072"/>
                    </a:cubicBezTo>
                    <a:cubicBezTo>
                      <a:pt x="8461" y="880"/>
                      <a:pt x="8458" y="637"/>
                      <a:pt x="8200" y="584"/>
                    </a:cubicBezTo>
                    <a:cubicBezTo>
                      <a:pt x="8211" y="531"/>
                      <a:pt x="8235" y="484"/>
                      <a:pt x="8225" y="444"/>
                    </a:cubicBezTo>
                    <a:cubicBezTo>
                      <a:pt x="8215" y="400"/>
                      <a:pt x="8176" y="363"/>
                      <a:pt x="8148" y="321"/>
                    </a:cubicBezTo>
                    <a:cubicBezTo>
                      <a:pt x="8241" y="269"/>
                      <a:pt x="8275" y="215"/>
                      <a:pt x="8200" y="139"/>
                    </a:cubicBezTo>
                    <a:cubicBezTo>
                      <a:pt x="8007" y="217"/>
                      <a:pt x="7888" y="207"/>
                      <a:pt x="7697" y="85"/>
                    </a:cubicBezTo>
                    <a:cubicBezTo>
                      <a:pt x="7604" y="26"/>
                      <a:pt x="7499" y="0"/>
                      <a:pt x="7422" y="77"/>
                    </a:cubicBezTo>
                    <a:cubicBezTo>
                      <a:pt x="7315" y="183"/>
                      <a:pt x="7213" y="173"/>
                      <a:pt x="7096" y="118"/>
                    </a:cubicBezTo>
                    <a:cubicBezTo>
                      <a:pt x="7085" y="113"/>
                      <a:pt x="7068" y="124"/>
                      <a:pt x="7057" y="126"/>
                    </a:cubicBezTo>
                    <a:cubicBezTo>
                      <a:pt x="7057" y="181"/>
                      <a:pt x="7057" y="233"/>
                      <a:pt x="7056" y="319"/>
                    </a:cubicBezTo>
                    <a:cubicBezTo>
                      <a:pt x="6989" y="272"/>
                      <a:pt x="6953" y="231"/>
                      <a:pt x="6908" y="219"/>
                    </a:cubicBezTo>
                    <a:cubicBezTo>
                      <a:pt x="6872" y="210"/>
                      <a:pt x="6813" y="222"/>
                      <a:pt x="6788" y="248"/>
                    </a:cubicBezTo>
                    <a:cubicBezTo>
                      <a:pt x="6768" y="269"/>
                      <a:pt x="6783" y="324"/>
                      <a:pt x="6783" y="360"/>
                    </a:cubicBezTo>
                    <a:cubicBezTo>
                      <a:pt x="6735" y="355"/>
                      <a:pt x="6677" y="347"/>
                      <a:pt x="6587" y="337"/>
                    </a:cubicBezTo>
                    <a:cubicBezTo>
                      <a:pt x="6626" y="420"/>
                      <a:pt x="6648" y="465"/>
                      <a:pt x="6671" y="512"/>
                    </a:cubicBezTo>
                    <a:cubicBezTo>
                      <a:pt x="6661" y="522"/>
                      <a:pt x="6652" y="535"/>
                      <a:pt x="6641" y="545"/>
                    </a:cubicBezTo>
                    <a:cubicBezTo>
                      <a:pt x="6575" y="514"/>
                      <a:pt x="6508" y="481"/>
                      <a:pt x="6449" y="454"/>
                    </a:cubicBezTo>
                    <a:cubicBezTo>
                      <a:pt x="6420" y="571"/>
                      <a:pt x="6391" y="686"/>
                      <a:pt x="6363" y="801"/>
                    </a:cubicBezTo>
                    <a:cubicBezTo>
                      <a:pt x="6438" y="801"/>
                      <a:pt x="6512" y="803"/>
                      <a:pt x="6561" y="722"/>
                    </a:cubicBezTo>
                    <a:close/>
                    <a:moveTo>
                      <a:pt x="484" y="6157"/>
                    </a:moveTo>
                    <a:cubicBezTo>
                      <a:pt x="457" y="6160"/>
                      <a:pt x="415" y="6168"/>
                      <a:pt x="374" y="6173"/>
                    </a:cubicBezTo>
                    <a:cubicBezTo>
                      <a:pt x="452" y="6080"/>
                      <a:pt x="544" y="6043"/>
                      <a:pt x="667" y="6073"/>
                    </a:cubicBezTo>
                    <a:cubicBezTo>
                      <a:pt x="665" y="6114"/>
                      <a:pt x="653" y="6154"/>
                      <a:pt x="661" y="6190"/>
                    </a:cubicBezTo>
                    <a:cubicBezTo>
                      <a:pt x="670" y="6230"/>
                      <a:pt x="696" y="6265"/>
                      <a:pt x="716" y="6302"/>
                    </a:cubicBezTo>
                    <a:cubicBezTo>
                      <a:pt x="697" y="6313"/>
                      <a:pt x="681" y="6326"/>
                      <a:pt x="662" y="6339"/>
                    </a:cubicBezTo>
                    <a:cubicBezTo>
                      <a:pt x="602" y="6279"/>
                      <a:pt x="546" y="6221"/>
                      <a:pt x="484" y="6157"/>
                    </a:cubicBezTo>
                    <a:close/>
                    <a:moveTo>
                      <a:pt x="6002" y="1741"/>
                    </a:moveTo>
                    <a:cubicBezTo>
                      <a:pt x="6014" y="1683"/>
                      <a:pt x="6026" y="1621"/>
                      <a:pt x="6037" y="1559"/>
                    </a:cubicBezTo>
                    <a:cubicBezTo>
                      <a:pt x="6098" y="1552"/>
                      <a:pt x="6155" y="1546"/>
                      <a:pt x="6254" y="1533"/>
                    </a:cubicBezTo>
                    <a:cubicBezTo>
                      <a:pt x="6203" y="1589"/>
                      <a:pt x="6178" y="1618"/>
                      <a:pt x="6148" y="1650"/>
                    </a:cubicBezTo>
                    <a:cubicBezTo>
                      <a:pt x="6158" y="1697"/>
                      <a:pt x="6173" y="1754"/>
                      <a:pt x="6187" y="1812"/>
                    </a:cubicBezTo>
                    <a:cubicBezTo>
                      <a:pt x="6167" y="1822"/>
                      <a:pt x="6148" y="1829"/>
                      <a:pt x="6129" y="1838"/>
                    </a:cubicBezTo>
                    <a:cubicBezTo>
                      <a:pt x="6089" y="1808"/>
                      <a:pt x="6051" y="1778"/>
                      <a:pt x="6002" y="1741"/>
                    </a:cubicBezTo>
                    <a:close/>
                    <a:moveTo>
                      <a:pt x="1119" y="6302"/>
                    </a:moveTo>
                    <a:cubicBezTo>
                      <a:pt x="1217" y="6210"/>
                      <a:pt x="1275" y="6272"/>
                      <a:pt x="1331" y="6382"/>
                    </a:cubicBezTo>
                    <a:cubicBezTo>
                      <a:pt x="1280" y="6408"/>
                      <a:pt x="1235" y="6432"/>
                      <a:pt x="1192" y="6455"/>
                    </a:cubicBezTo>
                    <a:cubicBezTo>
                      <a:pt x="1164" y="6396"/>
                      <a:pt x="1143" y="6351"/>
                      <a:pt x="1119" y="6302"/>
                    </a:cubicBezTo>
                    <a:close/>
                    <a:moveTo>
                      <a:pt x="3772" y="4244"/>
                    </a:moveTo>
                    <a:cubicBezTo>
                      <a:pt x="3780" y="4341"/>
                      <a:pt x="3756" y="4367"/>
                      <a:pt x="3672" y="4331"/>
                    </a:cubicBezTo>
                    <a:cubicBezTo>
                      <a:pt x="3558" y="4283"/>
                      <a:pt x="3556" y="4287"/>
                      <a:pt x="3623" y="4074"/>
                    </a:cubicBezTo>
                    <a:cubicBezTo>
                      <a:pt x="3639" y="4198"/>
                      <a:pt x="3644" y="4302"/>
                      <a:pt x="3772" y="4244"/>
                    </a:cubicBezTo>
                    <a:close/>
                    <a:moveTo>
                      <a:pt x="6832" y="1776"/>
                    </a:moveTo>
                    <a:cubicBezTo>
                      <a:pt x="6750" y="1580"/>
                      <a:pt x="6750" y="1580"/>
                      <a:pt x="6958" y="1596"/>
                    </a:cubicBezTo>
                    <a:cubicBezTo>
                      <a:pt x="6908" y="1665"/>
                      <a:pt x="6876" y="1712"/>
                      <a:pt x="6832" y="1776"/>
                    </a:cubicBezTo>
                    <a:close/>
                    <a:moveTo>
                      <a:pt x="5238" y="2308"/>
                    </a:moveTo>
                    <a:cubicBezTo>
                      <a:pt x="5214" y="2463"/>
                      <a:pt x="5214" y="2463"/>
                      <a:pt x="4998" y="2413"/>
                    </a:cubicBezTo>
                    <a:cubicBezTo>
                      <a:pt x="5078" y="2379"/>
                      <a:pt x="5158" y="2344"/>
                      <a:pt x="5238" y="2308"/>
                    </a:cubicBezTo>
                    <a:close/>
                    <a:moveTo>
                      <a:pt x="4828" y="2829"/>
                    </a:moveTo>
                    <a:cubicBezTo>
                      <a:pt x="4676" y="2763"/>
                      <a:pt x="4676" y="2739"/>
                      <a:pt x="4842" y="2596"/>
                    </a:cubicBezTo>
                    <a:cubicBezTo>
                      <a:pt x="4838" y="2683"/>
                      <a:pt x="4833" y="2756"/>
                      <a:pt x="4828" y="2829"/>
                    </a:cubicBezTo>
                    <a:close/>
                    <a:moveTo>
                      <a:pt x="2374" y="4667"/>
                    </a:moveTo>
                    <a:cubicBezTo>
                      <a:pt x="2285" y="4683"/>
                      <a:pt x="2202" y="4697"/>
                      <a:pt x="2109" y="4714"/>
                    </a:cubicBezTo>
                    <a:cubicBezTo>
                      <a:pt x="2281" y="4569"/>
                      <a:pt x="2281" y="4569"/>
                      <a:pt x="2374" y="4667"/>
                    </a:cubicBezTo>
                    <a:close/>
                    <a:moveTo>
                      <a:pt x="5902" y="2548"/>
                    </a:moveTo>
                    <a:cubicBezTo>
                      <a:pt x="5846" y="2617"/>
                      <a:pt x="5786" y="2600"/>
                      <a:pt x="5734" y="2518"/>
                    </a:cubicBezTo>
                    <a:cubicBezTo>
                      <a:pt x="5761" y="2480"/>
                      <a:pt x="5791" y="2440"/>
                      <a:pt x="5825" y="2393"/>
                    </a:cubicBezTo>
                    <a:cubicBezTo>
                      <a:pt x="5910" y="2440"/>
                      <a:pt x="5950" y="2488"/>
                      <a:pt x="5902" y="2548"/>
                    </a:cubicBezTo>
                    <a:close/>
                    <a:moveTo>
                      <a:pt x="935" y="6600"/>
                    </a:moveTo>
                    <a:cubicBezTo>
                      <a:pt x="935" y="6540"/>
                      <a:pt x="935" y="6492"/>
                      <a:pt x="936" y="6399"/>
                    </a:cubicBezTo>
                    <a:cubicBezTo>
                      <a:pt x="1011" y="6470"/>
                      <a:pt x="1060" y="6516"/>
                      <a:pt x="1139" y="6590"/>
                    </a:cubicBezTo>
                    <a:cubicBezTo>
                      <a:pt x="1046" y="6594"/>
                      <a:pt x="995" y="6596"/>
                      <a:pt x="935" y="6600"/>
                    </a:cubicBezTo>
                    <a:close/>
                    <a:moveTo>
                      <a:pt x="7254" y="1259"/>
                    </a:moveTo>
                    <a:cubicBezTo>
                      <a:pt x="7261" y="1397"/>
                      <a:pt x="7261" y="1397"/>
                      <a:pt x="7103" y="1433"/>
                    </a:cubicBezTo>
                    <a:cubicBezTo>
                      <a:pt x="7162" y="1364"/>
                      <a:pt x="7202" y="1318"/>
                      <a:pt x="7254" y="1259"/>
                    </a:cubicBezTo>
                    <a:close/>
                    <a:moveTo>
                      <a:pt x="5406" y="2757"/>
                    </a:moveTo>
                    <a:cubicBezTo>
                      <a:pt x="5418" y="2752"/>
                      <a:pt x="5454" y="2767"/>
                      <a:pt x="5460" y="2781"/>
                    </a:cubicBezTo>
                    <a:cubicBezTo>
                      <a:pt x="5499" y="2863"/>
                      <a:pt x="5443" y="2888"/>
                      <a:pt x="5377" y="2906"/>
                    </a:cubicBezTo>
                    <a:cubicBezTo>
                      <a:pt x="5349" y="2848"/>
                      <a:pt x="5324" y="2791"/>
                      <a:pt x="5406" y="2757"/>
                    </a:cubicBezTo>
                    <a:close/>
                    <a:moveTo>
                      <a:pt x="5645" y="2239"/>
                    </a:moveTo>
                    <a:cubicBezTo>
                      <a:pt x="5528" y="2208"/>
                      <a:pt x="5460" y="2189"/>
                      <a:pt x="5394" y="2172"/>
                    </a:cubicBezTo>
                    <a:cubicBezTo>
                      <a:pt x="5524" y="2021"/>
                      <a:pt x="5556" y="2129"/>
                      <a:pt x="5645" y="2239"/>
                    </a:cubicBezTo>
                    <a:close/>
                    <a:moveTo>
                      <a:pt x="3354" y="4525"/>
                    </a:moveTo>
                    <a:cubicBezTo>
                      <a:pt x="3237" y="4408"/>
                      <a:pt x="3237" y="4408"/>
                      <a:pt x="3324" y="4257"/>
                    </a:cubicBezTo>
                    <a:cubicBezTo>
                      <a:pt x="3336" y="4360"/>
                      <a:pt x="3343" y="4423"/>
                      <a:pt x="3354" y="4525"/>
                    </a:cubicBezTo>
                    <a:close/>
                    <a:moveTo>
                      <a:pt x="713" y="5924"/>
                    </a:moveTo>
                    <a:cubicBezTo>
                      <a:pt x="708" y="5907"/>
                      <a:pt x="701" y="5888"/>
                      <a:pt x="696" y="5872"/>
                    </a:cubicBezTo>
                    <a:cubicBezTo>
                      <a:pt x="747" y="5854"/>
                      <a:pt x="799" y="5834"/>
                      <a:pt x="849" y="5814"/>
                    </a:cubicBezTo>
                    <a:cubicBezTo>
                      <a:pt x="859" y="5835"/>
                      <a:pt x="867" y="5856"/>
                      <a:pt x="875" y="5877"/>
                    </a:cubicBezTo>
                    <a:cubicBezTo>
                      <a:pt x="821" y="5892"/>
                      <a:pt x="768" y="5908"/>
                      <a:pt x="713" y="5924"/>
                    </a:cubicBezTo>
                    <a:close/>
                    <a:moveTo>
                      <a:pt x="2860" y="4062"/>
                    </a:moveTo>
                    <a:cubicBezTo>
                      <a:pt x="2931" y="4098"/>
                      <a:pt x="2912" y="4132"/>
                      <a:pt x="2766" y="4182"/>
                    </a:cubicBezTo>
                    <a:cubicBezTo>
                      <a:pt x="2798" y="4141"/>
                      <a:pt x="2829" y="4100"/>
                      <a:pt x="2860" y="4062"/>
                    </a:cubicBezTo>
                    <a:close/>
                    <a:moveTo>
                      <a:pt x="1459" y="5872"/>
                    </a:moveTo>
                    <a:cubicBezTo>
                      <a:pt x="1461" y="5870"/>
                      <a:pt x="1498" y="5872"/>
                      <a:pt x="1500" y="5876"/>
                    </a:cubicBezTo>
                    <a:cubicBezTo>
                      <a:pt x="1508" y="5914"/>
                      <a:pt x="1510" y="5955"/>
                      <a:pt x="1515" y="5996"/>
                    </a:cubicBezTo>
                    <a:cubicBezTo>
                      <a:pt x="1489" y="5995"/>
                      <a:pt x="1462" y="5995"/>
                      <a:pt x="1436" y="5995"/>
                    </a:cubicBezTo>
                    <a:cubicBezTo>
                      <a:pt x="1442" y="5954"/>
                      <a:pt x="1448" y="5912"/>
                      <a:pt x="1459" y="5872"/>
                    </a:cubicBezTo>
                    <a:close/>
                    <a:moveTo>
                      <a:pt x="6924" y="954"/>
                    </a:moveTo>
                    <a:cubicBezTo>
                      <a:pt x="6934" y="970"/>
                      <a:pt x="6955" y="1001"/>
                      <a:pt x="6953" y="1002"/>
                    </a:cubicBezTo>
                    <a:cubicBezTo>
                      <a:pt x="6924" y="1026"/>
                      <a:pt x="6893" y="1045"/>
                      <a:pt x="6861" y="1066"/>
                    </a:cubicBezTo>
                    <a:cubicBezTo>
                      <a:pt x="6851" y="1049"/>
                      <a:pt x="6839" y="1033"/>
                      <a:pt x="6829" y="1016"/>
                    </a:cubicBezTo>
                    <a:cubicBezTo>
                      <a:pt x="6860" y="995"/>
                      <a:pt x="6892" y="975"/>
                      <a:pt x="6924" y="954"/>
                    </a:cubicBezTo>
                    <a:close/>
                    <a:moveTo>
                      <a:pt x="7492" y="548"/>
                    </a:moveTo>
                    <a:cubicBezTo>
                      <a:pt x="7494" y="548"/>
                      <a:pt x="7470" y="579"/>
                      <a:pt x="7469" y="578"/>
                    </a:cubicBezTo>
                    <a:cubicBezTo>
                      <a:pt x="7433" y="558"/>
                      <a:pt x="7400" y="535"/>
                      <a:pt x="7366" y="514"/>
                    </a:cubicBezTo>
                    <a:cubicBezTo>
                      <a:pt x="7376" y="499"/>
                      <a:pt x="7387" y="485"/>
                      <a:pt x="7398" y="470"/>
                    </a:cubicBezTo>
                    <a:cubicBezTo>
                      <a:pt x="7429" y="495"/>
                      <a:pt x="7462" y="521"/>
                      <a:pt x="7492" y="548"/>
                    </a:cubicBezTo>
                    <a:close/>
                    <a:moveTo>
                      <a:pt x="5802" y="1214"/>
                    </a:moveTo>
                    <a:cubicBezTo>
                      <a:pt x="5821" y="1199"/>
                      <a:pt x="5840" y="1182"/>
                      <a:pt x="5863" y="1171"/>
                    </a:cubicBezTo>
                    <a:cubicBezTo>
                      <a:pt x="5869" y="1168"/>
                      <a:pt x="5895" y="1189"/>
                      <a:pt x="5894" y="1192"/>
                    </a:cubicBezTo>
                    <a:cubicBezTo>
                      <a:pt x="5882" y="1215"/>
                      <a:pt x="5868" y="1236"/>
                      <a:pt x="5849" y="1269"/>
                    </a:cubicBezTo>
                    <a:cubicBezTo>
                      <a:pt x="5827" y="1243"/>
                      <a:pt x="5814" y="1229"/>
                      <a:pt x="5802" y="1214"/>
                    </a:cubicBezTo>
                    <a:close/>
                    <a:moveTo>
                      <a:pt x="2886" y="4710"/>
                    </a:moveTo>
                    <a:cubicBezTo>
                      <a:pt x="2900" y="4724"/>
                      <a:pt x="2927" y="4749"/>
                      <a:pt x="2926" y="4753"/>
                    </a:cubicBezTo>
                    <a:cubicBezTo>
                      <a:pt x="2909" y="4779"/>
                      <a:pt x="2885" y="4799"/>
                      <a:pt x="2864" y="4822"/>
                    </a:cubicBezTo>
                    <a:lnTo>
                      <a:pt x="2828" y="4786"/>
                    </a:lnTo>
                    <a:cubicBezTo>
                      <a:pt x="2847" y="4761"/>
                      <a:pt x="2865" y="4735"/>
                      <a:pt x="2886" y="4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6170902" y="5226965"/>
                <a:ext cx="328391" cy="260868"/>
              </a:xfrm>
              <a:custGeom>
                <a:rect b="b" l="l" r="r" t="t"/>
                <a:pathLst>
                  <a:path extrusionOk="0" h="6166" w="7762">
                    <a:moveTo>
                      <a:pt x="7326" y="732"/>
                    </a:moveTo>
                    <a:cubicBezTo>
                      <a:pt x="7465" y="547"/>
                      <a:pt x="7604" y="362"/>
                      <a:pt x="7743" y="174"/>
                    </a:cubicBezTo>
                    <a:cubicBezTo>
                      <a:pt x="7684" y="120"/>
                      <a:pt x="7626" y="113"/>
                      <a:pt x="7525" y="183"/>
                    </a:cubicBezTo>
                    <a:cubicBezTo>
                      <a:pt x="7393" y="278"/>
                      <a:pt x="7226" y="326"/>
                      <a:pt x="7044" y="407"/>
                    </a:cubicBezTo>
                    <a:cubicBezTo>
                      <a:pt x="7082" y="242"/>
                      <a:pt x="7339" y="262"/>
                      <a:pt x="7239" y="61"/>
                    </a:cubicBezTo>
                    <a:cubicBezTo>
                      <a:pt x="7183" y="79"/>
                      <a:pt x="7123" y="112"/>
                      <a:pt x="7065" y="115"/>
                    </a:cubicBezTo>
                    <a:cubicBezTo>
                      <a:pt x="6998" y="116"/>
                      <a:pt x="6950" y="0"/>
                      <a:pt x="6857" y="79"/>
                    </a:cubicBezTo>
                    <a:cubicBezTo>
                      <a:pt x="6868" y="137"/>
                      <a:pt x="6879" y="199"/>
                      <a:pt x="6891" y="248"/>
                    </a:cubicBezTo>
                    <a:cubicBezTo>
                      <a:pt x="6654" y="297"/>
                      <a:pt x="6435" y="341"/>
                      <a:pt x="6222" y="384"/>
                    </a:cubicBezTo>
                    <a:cubicBezTo>
                      <a:pt x="6168" y="634"/>
                      <a:pt x="6168" y="634"/>
                      <a:pt x="6058" y="686"/>
                    </a:cubicBezTo>
                    <a:cubicBezTo>
                      <a:pt x="6058" y="625"/>
                      <a:pt x="6059" y="565"/>
                      <a:pt x="6059" y="505"/>
                    </a:cubicBezTo>
                    <a:cubicBezTo>
                      <a:pt x="6059" y="490"/>
                      <a:pt x="6060" y="466"/>
                      <a:pt x="6054" y="461"/>
                    </a:cubicBezTo>
                    <a:cubicBezTo>
                      <a:pt x="6019" y="440"/>
                      <a:pt x="5980" y="417"/>
                      <a:pt x="5943" y="413"/>
                    </a:cubicBezTo>
                    <a:cubicBezTo>
                      <a:pt x="5929" y="412"/>
                      <a:pt x="5903" y="470"/>
                      <a:pt x="5899" y="502"/>
                    </a:cubicBezTo>
                    <a:cubicBezTo>
                      <a:pt x="5897" y="528"/>
                      <a:pt x="5920" y="558"/>
                      <a:pt x="5932" y="586"/>
                    </a:cubicBezTo>
                    <a:cubicBezTo>
                      <a:pt x="5992" y="735"/>
                      <a:pt x="5985" y="753"/>
                      <a:pt x="5844" y="856"/>
                    </a:cubicBezTo>
                    <a:cubicBezTo>
                      <a:pt x="5839" y="788"/>
                      <a:pt x="5833" y="710"/>
                      <a:pt x="5828" y="632"/>
                    </a:cubicBezTo>
                    <a:cubicBezTo>
                      <a:pt x="5720" y="678"/>
                      <a:pt x="5642" y="712"/>
                      <a:pt x="5586" y="736"/>
                    </a:cubicBezTo>
                    <a:cubicBezTo>
                      <a:pt x="5557" y="825"/>
                      <a:pt x="5533" y="898"/>
                      <a:pt x="5511" y="970"/>
                    </a:cubicBezTo>
                    <a:cubicBezTo>
                      <a:pt x="5537" y="990"/>
                      <a:pt x="5578" y="1019"/>
                      <a:pt x="5625" y="1053"/>
                    </a:cubicBezTo>
                    <a:cubicBezTo>
                      <a:pt x="5574" y="1087"/>
                      <a:pt x="5536" y="1111"/>
                      <a:pt x="5484" y="1146"/>
                    </a:cubicBezTo>
                    <a:cubicBezTo>
                      <a:pt x="5429" y="1066"/>
                      <a:pt x="5380" y="993"/>
                      <a:pt x="5323" y="910"/>
                    </a:cubicBezTo>
                    <a:cubicBezTo>
                      <a:pt x="5294" y="1033"/>
                      <a:pt x="5271" y="1137"/>
                      <a:pt x="5247" y="1238"/>
                    </a:cubicBezTo>
                    <a:cubicBezTo>
                      <a:pt x="5033" y="1220"/>
                      <a:pt x="5033" y="1220"/>
                      <a:pt x="4953" y="1455"/>
                    </a:cubicBezTo>
                    <a:cubicBezTo>
                      <a:pt x="4883" y="1464"/>
                      <a:pt x="4812" y="1471"/>
                      <a:pt x="4745" y="1480"/>
                    </a:cubicBezTo>
                    <a:cubicBezTo>
                      <a:pt x="4729" y="1548"/>
                      <a:pt x="4715" y="1605"/>
                      <a:pt x="4703" y="1662"/>
                    </a:cubicBezTo>
                    <a:cubicBezTo>
                      <a:pt x="4419" y="1633"/>
                      <a:pt x="4230" y="1819"/>
                      <a:pt x="3944" y="1902"/>
                    </a:cubicBezTo>
                    <a:cubicBezTo>
                      <a:pt x="4052" y="1945"/>
                      <a:pt x="4102" y="1967"/>
                      <a:pt x="4157" y="1991"/>
                    </a:cubicBezTo>
                    <a:cubicBezTo>
                      <a:pt x="4084" y="2144"/>
                      <a:pt x="3971" y="2019"/>
                      <a:pt x="3898" y="2076"/>
                    </a:cubicBezTo>
                    <a:cubicBezTo>
                      <a:pt x="3809" y="2126"/>
                      <a:pt x="3719" y="2176"/>
                      <a:pt x="3631" y="2226"/>
                    </a:cubicBezTo>
                    <a:cubicBezTo>
                      <a:pt x="3659" y="2264"/>
                      <a:pt x="3688" y="2304"/>
                      <a:pt x="3716" y="2341"/>
                    </a:cubicBezTo>
                    <a:cubicBezTo>
                      <a:pt x="3589" y="2480"/>
                      <a:pt x="3555" y="2298"/>
                      <a:pt x="3466" y="2278"/>
                    </a:cubicBezTo>
                    <a:cubicBezTo>
                      <a:pt x="3466" y="2341"/>
                      <a:pt x="3466" y="2392"/>
                      <a:pt x="3465" y="2446"/>
                    </a:cubicBezTo>
                    <a:cubicBezTo>
                      <a:pt x="3376" y="2504"/>
                      <a:pt x="3279" y="2540"/>
                      <a:pt x="3272" y="2678"/>
                    </a:cubicBezTo>
                    <a:cubicBezTo>
                      <a:pt x="3270" y="2740"/>
                      <a:pt x="3173" y="2798"/>
                      <a:pt x="3120" y="2857"/>
                    </a:cubicBezTo>
                    <a:cubicBezTo>
                      <a:pt x="3034" y="2731"/>
                      <a:pt x="2986" y="2888"/>
                      <a:pt x="2949" y="2876"/>
                    </a:cubicBezTo>
                    <a:cubicBezTo>
                      <a:pt x="2942" y="2976"/>
                      <a:pt x="2935" y="3064"/>
                      <a:pt x="2927" y="3170"/>
                    </a:cubicBezTo>
                    <a:cubicBezTo>
                      <a:pt x="2825" y="3113"/>
                      <a:pt x="2756" y="3075"/>
                      <a:pt x="2674" y="3029"/>
                    </a:cubicBezTo>
                    <a:cubicBezTo>
                      <a:pt x="2698" y="3160"/>
                      <a:pt x="2672" y="3231"/>
                      <a:pt x="2536" y="3218"/>
                    </a:cubicBezTo>
                    <a:cubicBezTo>
                      <a:pt x="2522" y="3180"/>
                      <a:pt x="2507" y="3142"/>
                      <a:pt x="2487" y="3085"/>
                    </a:cubicBezTo>
                    <a:cubicBezTo>
                      <a:pt x="2448" y="3121"/>
                      <a:pt x="2417" y="3149"/>
                      <a:pt x="2382" y="3180"/>
                    </a:cubicBezTo>
                    <a:cubicBezTo>
                      <a:pt x="2435" y="3274"/>
                      <a:pt x="2581" y="3319"/>
                      <a:pt x="2502" y="3447"/>
                    </a:cubicBezTo>
                    <a:cubicBezTo>
                      <a:pt x="2487" y="3473"/>
                      <a:pt x="2424" y="3472"/>
                      <a:pt x="2371" y="3486"/>
                    </a:cubicBezTo>
                    <a:cubicBezTo>
                      <a:pt x="2392" y="3419"/>
                      <a:pt x="2405" y="3378"/>
                      <a:pt x="2416" y="3347"/>
                    </a:cubicBezTo>
                    <a:cubicBezTo>
                      <a:pt x="2354" y="3331"/>
                      <a:pt x="2302" y="3316"/>
                      <a:pt x="2249" y="3305"/>
                    </a:cubicBezTo>
                    <a:cubicBezTo>
                      <a:pt x="2223" y="3300"/>
                      <a:pt x="2174" y="3301"/>
                      <a:pt x="2172" y="3309"/>
                    </a:cubicBezTo>
                    <a:cubicBezTo>
                      <a:pt x="2164" y="3338"/>
                      <a:pt x="2166" y="3374"/>
                      <a:pt x="2174" y="3404"/>
                    </a:cubicBezTo>
                    <a:cubicBezTo>
                      <a:pt x="2181" y="3430"/>
                      <a:pt x="2202" y="3451"/>
                      <a:pt x="2209" y="3463"/>
                    </a:cubicBezTo>
                    <a:cubicBezTo>
                      <a:pt x="2124" y="3628"/>
                      <a:pt x="2006" y="3618"/>
                      <a:pt x="1869" y="3526"/>
                    </a:cubicBezTo>
                    <a:cubicBezTo>
                      <a:pt x="1859" y="3614"/>
                      <a:pt x="1851" y="3677"/>
                      <a:pt x="1844" y="3752"/>
                    </a:cubicBezTo>
                    <a:cubicBezTo>
                      <a:pt x="1759" y="3776"/>
                      <a:pt x="1678" y="3816"/>
                      <a:pt x="1599" y="3817"/>
                    </a:cubicBezTo>
                    <a:cubicBezTo>
                      <a:pt x="1516" y="3817"/>
                      <a:pt x="1516" y="3800"/>
                      <a:pt x="1496" y="3900"/>
                    </a:cubicBezTo>
                    <a:lnTo>
                      <a:pt x="1496" y="3900"/>
                    </a:lnTo>
                    <a:cubicBezTo>
                      <a:pt x="1593" y="3917"/>
                      <a:pt x="1648" y="3964"/>
                      <a:pt x="1629" y="4076"/>
                    </a:cubicBezTo>
                    <a:cubicBezTo>
                      <a:pt x="1457" y="4075"/>
                      <a:pt x="1287" y="4075"/>
                      <a:pt x="1134" y="4075"/>
                    </a:cubicBezTo>
                    <a:cubicBezTo>
                      <a:pt x="1084" y="4109"/>
                      <a:pt x="1037" y="4167"/>
                      <a:pt x="986" y="4171"/>
                    </a:cubicBezTo>
                    <a:cubicBezTo>
                      <a:pt x="887" y="4177"/>
                      <a:pt x="833" y="4222"/>
                      <a:pt x="791" y="4316"/>
                    </a:cubicBezTo>
                    <a:cubicBezTo>
                      <a:pt x="816" y="4359"/>
                      <a:pt x="844" y="4406"/>
                      <a:pt x="890" y="4488"/>
                    </a:cubicBezTo>
                    <a:cubicBezTo>
                      <a:pt x="782" y="4452"/>
                      <a:pt x="708" y="4429"/>
                      <a:pt x="619" y="4399"/>
                    </a:cubicBezTo>
                    <a:cubicBezTo>
                      <a:pt x="610" y="4462"/>
                      <a:pt x="604" y="4509"/>
                      <a:pt x="598" y="4554"/>
                    </a:cubicBezTo>
                    <a:lnTo>
                      <a:pt x="479" y="4554"/>
                    </a:lnTo>
                    <a:cubicBezTo>
                      <a:pt x="463" y="4612"/>
                      <a:pt x="462" y="4674"/>
                      <a:pt x="432" y="4714"/>
                    </a:cubicBezTo>
                    <a:cubicBezTo>
                      <a:pt x="403" y="4753"/>
                      <a:pt x="344" y="4771"/>
                      <a:pt x="301" y="4799"/>
                    </a:cubicBezTo>
                    <a:cubicBezTo>
                      <a:pt x="306" y="4816"/>
                      <a:pt x="309" y="4834"/>
                      <a:pt x="314" y="4851"/>
                    </a:cubicBezTo>
                    <a:cubicBezTo>
                      <a:pt x="391" y="4859"/>
                      <a:pt x="468" y="4865"/>
                      <a:pt x="554" y="4874"/>
                    </a:cubicBezTo>
                    <a:cubicBezTo>
                      <a:pt x="418" y="4909"/>
                      <a:pt x="298" y="4940"/>
                      <a:pt x="165" y="4973"/>
                    </a:cubicBezTo>
                    <a:cubicBezTo>
                      <a:pt x="213" y="5094"/>
                      <a:pt x="282" y="5183"/>
                      <a:pt x="256" y="5280"/>
                    </a:cubicBezTo>
                    <a:cubicBezTo>
                      <a:pt x="191" y="5244"/>
                      <a:pt x="134" y="5186"/>
                      <a:pt x="89" y="5195"/>
                    </a:cubicBezTo>
                    <a:cubicBezTo>
                      <a:pt x="1" y="5213"/>
                      <a:pt x="31" y="5301"/>
                      <a:pt x="35" y="5368"/>
                    </a:cubicBezTo>
                    <a:cubicBezTo>
                      <a:pt x="36" y="5375"/>
                      <a:pt x="37" y="5384"/>
                      <a:pt x="37" y="5391"/>
                    </a:cubicBezTo>
                    <a:cubicBezTo>
                      <a:pt x="63" y="5640"/>
                      <a:pt x="97" y="5662"/>
                      <a:pt x="332" y="5582"/>
                    </a:cubicBezTo>
                    <a:cubicBezTo>
                      <a:pt x="351" y="5575"/>
                      <a:pt x="375" y="5581"/>
                      <a:pt x="406" y="5581"/>
                    </a:cubicBezTo>
                    <a:cubicBezTo>
                      <a:pt x="433" y="5643"/>
                      <a:pt x="459" y="5703"/>
                      <a:pt x="480" y="5751"/>
                    </a:cubicBezTo>
                    <a:cubicBezTo>
                      <a:pt x="433" y="5811"/>
                      <a:pt x="359" y="5886"/>
                      <a:pt x="368" y="5900"/>
                    </a:cubicBezTo>
                    <a:cubicBezTo>
                      <a:pt x="462" y="6021"/>
                      <a:pt x="319" y="6039"/>
                      <a:pt x="264" y="6096"/>
                    </a:cubicBezTo>
                    <a:cubicBezTo>
                      <a:pt x="563" y="6165"/>
                      <a:pt x="562" y="6164"/>
                      <a:pt x="678" y="5896"/>
                    </a:cubicBezTo>
                    <a:cubicBezTo>
                      <a:pt x="709" y="5826"/>
                      <a:pt x="764" y="5828"/>
                      <a:pt x="829" y="5860"/>
                    </a:cubicBezTo>
                    <a:cubicBezTo>
                      <a:pt x="759" y="5966"/>
                      <a:pt x="793" y="6036"/>
                      <a:pt x="902" y="6067"/>
                    </a:cubicBezTo>
                    <a:cubicBezTo>
                      <a:pt x="988" y="6092"/>
                      <a:pt x="1079" y="6104"/>
                      <a:pt x="1171" y="6123"/>
                    </a:cubicBezTo>
                    <a:cubicBezTo>
                      <a:pt x="1287" y="6011"/>
                      <a:pt x="1402" y="5904"/>
                      <a:pt x="1580" y="5909"/>
                    </a:cubicBezTo>
                    <a:cubicBezTo>
                      <a:pt x="1619" y="5910"/>
                      <a:pt x="1693" y="5867"/>
                      <a:pt x="1692" y="5846"/>
                    </a:cubicBezTo>
                    <a:cubicBezTo>
                      <a:pt x="1689" y="5697"/>
                      <a:pt x="1849" y="5674"/>
                      <a:pt x="1880" y="5557"/>
                    </a:cubicBezTo>
                    <a:cubicBezTo>
                      <a:pt x="2037" y="5577"/>
                      <a:pt x="2208" y="5643"/>
                      <a:pt x="2234" y="5400"/>
                    </a:cubicBezTo>
                    <a:cubicBezTo>
                      <a:pt x="2236" y="5385"/>
                      <a:pt x="2270" y="5373"/>
                      <a:pt x="2282" y="5357"/>
                    </a:cubicBezTo>
                    <a:cubicBezTo>
                      <a:pt x="2374" y="5242"/>
                      <a:pt x="2502" y="5224"/>
                      <a:pt x="2630" y="5230"/>
                    </a:cubicBezTo>
                    <a:cubicBezTo>
                      <a:pt x="2643" y="5206"/>
                      <a:pt x="2650" y="5191"/>
                      <a:pt x="2656" y="5177"/>
                    </a:cubicBezTo>
                    <a:cubicBezTo>
                      <a:pt x="2708" y="5072"/>
                      <a:pt x="2693" y="4906"/>
                      <a:pt x="2890" y="4933"/>
                    </a:cubicBezTo>
                    <a:cubicBezTo>
                      <a:pt x="2903" y="4935"/>
                      <a:pt x="2927" y="4862"/>
                      <a:pt x="2949" y="4825"/>
                    </a:cubicBezTo>
                    <a:cubicBezTo>
                      <a:pt x="2959" y="4808"/>
                      <a:pt x="2973" y="4794"/>
                      <a:pt x="2985" y="4780"/>
                    </a:cubicBezTo>
                    <a:cubicBezTo>
                      <a:pt x="3052" y="4811"/>
                      <a:pt x="3111" y="4836"/>
                      <a:pt x="3183" y="4867"/>
                    </a:cubicBezTo>
                    <a:cubicBezTo>
                      <a:pt x="3202" y="4764"/>
                      <a:pt x="3216" y="4680"/>
                      <a:pt x="3231" y="4604"/>
                    </a:cubicBezTo>
                    <a:cubicBezTo>
                      <a:pt x="3302" y="4635"/>
                      <a:pt x="3375" y="4664"/>
                      <a:pt x="3463" y="4700"/>
                    </a:cubicBezTo>
                    <a:cubicBezTo>
                      <a:pt x="3496" y="4575"/>
                      <a:pt x="3500" y="4481"/>
                      <a:pt x="3632" y="4446"/>
                    </a:cubicBezTo>
                    <a:cubicBezTo>
                      <a:pt x="3705" y="4426"/>
                      <a:pt x="3787" y="4315"/>
                      <a:pt x="3661" y="4217"/>
                    </a:cubicBezTo>
                    <a:cubicBezTo>
                      <a:pt x="3645" y="4203"/>
                      <a:pt x="3658" y="4153"/>
                      <a:pt x="3659" y="4078"/>
                    </a:cubicBezTo>
                    <a:cubicBezTo>
                      <a:pt x="3784" y="4208"/>
                      <a:pt x="3869" y="4369"/>
                      <a:pt x="4064" y="4245"/>
                    </a:cubicBezTo>
                    <a:lnTo>
                      <a:pt x="4064" y="4076"/>
                    </a:lnTo>
                    <a:cubicBezTo>
                      <a:pt x="4141" y="4073"/>
                      <a:pt x="4205" y="4071"/>
                      <a:pt x="4273" y="4068"/>
                    </a:cubicBezTo>
                    <a:cubicBezTo>
                      <a:pt x="4287" y="4011"/>
                      <a:pt x="4302" y="3956"/>
                      <a:pt x="4315" y="3895"/>
                    </a:cubicBezTo>
                    <a:cubicBezTo>
                      <a:pt x="4386" y="3920"/>
                      <a:pt x="4442" y="3941"/>
                      <a:pt x="4513" y="3966"/>
                    </a:cubicBezTo>
                    <a:cubicBezTo>
                      <a:pt x="4494" y="3811"/>
                      <a:pt x="4479" y="3681"/>
                      <a:pt x="4461" y="3550"/>
                    </a:cubicBezTo>
                    <a:cubicBezTo>
                      <a:pt x="4520" y="3591"/>
                      <a:pt x="4542" y="3640"/>
                      <a:pt x="4576" y="3677"/>
                    </a:cubicBezTo>
                    <a:cubicBezTo>
                      <a:pt x="4610" y="3714"/>
                      <a:pt x="4656" y="3738"/>
                      <a:pt x="4713" y="3778"/>
                    </a:cubicBezTo>
                    <a:cubicBezTo>
                      <a:pt x="4776" y="3676"/>
                      <a:pt x="4840" y="3571"/>
                      <a:pt x="4913" y="3451"/>
                    </a:cubicBezTo>
                    <a:cubicBezTo>
                      <a:pt x="5146" y="3598"/>
                      <a:pt x="5203" y="3393"/>
                      <a:pt x="5305" y="3289"/>
                    </a:cubicBezTo>
                    <a:cubicBezTo>
                      <a:pt x="5287" y="3226"/>
                      <a:pt x="5273" y="3176"/>
                      <a:pt x="5253" y="3104"/>
                    </a:cubicBezTo>
                    <a:cubicBezTo>
                      <a:pt x="5392" y="3125"/>
                      <a:pt x="5479" y="3252"/>
                      <a:pt x="5612" y="3169"/>
                    </a:cubicBezTo>
                    <a:cubicBezTo>
                      <a:pt x="5584" y="3055"/>
                      <a:pt x="5644" y="2993"/>
                      <a:pt x="5758" y="2987"/>
                    </a:cubicBezTo>
                    <a:cubicBezTo>
                      <a:pt x="5755" y="2932"/>
                      <a:pt x="5752" y="2890"/>
                      <a:pt x="5750" y="2853"/>
                    </a:cubicBezTo>
                    <a:cubicBezTo>
                      <a:pt x="6087" y="2728"/>
                      <a:pt x="6115" y="2737"/>
                      <a:pt x="6092" y="2507"/>
                    </a:cubicBezTo>
                    <a:cubicBezTo>
                      <a:pt x="6158" y="2507"/>
                      <a:pt x="6224" y="2507"/>
                      <a:pt x="6305" y="2508"/>
                    </a:cubicBezTo>
                    <a:cubicBezTo>
                      <a:pt x="6290" y="2457"/>
                      <a:pt x="6277" y="2419"/>
                      <a:pt x="6258" y="2362"/>
                    </a:cubicBezTo>
                    <a:cubicBezTo>
                      <a:pt x="6363" y="2341"/>
                      <a:pt x="6462" y="2322"/>
                      <a:pt x="6569" y="2301"/>
                    </a:cubicBezTo>
                    <a:cubicBezTo>
                      <a:pt x="6549" y="2244"/>
                      <a:pt x="6528" y="2185"/>
                      <a:pt x="6505" y="2119"/>
                    </a:cubicBezTo>
                    <a:cubicBezTo>
                      <a:pt x="6677" y="2118"/>
                      <a:pt x="6673" y="2114"/>
                      <a:pt x="6769" y="1971"/>
                    </a:cubicBezTo>
                    <a:cubicBezTo>
                      <a:pt x="6825" y="1889"/>
                      <a:pt x="6850" y="1776"/>
                      <a:pt x="6976" y="1748"/>
                    </a:cubicBezTo>
                    <a:cubicBezTo>
                      <a:pt x="6998" y="1744"/>
                      <a:pt x="7000" y="1645"/>
                      <a:pt x="7012" y="1591"/>
                    </a:cubicBezTo>
                    <a:cubicBezTo>
                      <a:pt x="7021" y="1546"/>
                      <a:pt x="7032" y="1504"/>
                      <a:pt x="7045" y="1442"/>
                    </a:cubicBezTo>
                    <a:cubicBezTo>
                      <a:pt x="7242" y="1642"/>
                      <a:pt x="7272" y="1644"/>
                      <a:pt x="7391" y="1472"/>
                    </a:cubicBezTo>
                    <a:cubicBezTo>
                      <a:pt x="7289" y="1436"/>
                      <a:pt x="7194" y="1403"/>
                      <a:pt x="7087" y="1363"/>
                    </a:cubicBezTo>
                    <a:cubicBezTo>
                      <a:pt x="7117" y="1270"/>
                      <a:pt x="7143" y="1190"/>
                      <a:pt x="7177" y="1087"/>
                    </a:cubicBezTo>
                    <a:cubicBezTo>
                      <a:pt x="7236" y="1175"/>
                      <a:pt x="7285" y="1249"/>
                      <a:pt x="7330" y="1316"/>
                    </a:cubicBezTo>
                    <a:cubicBezTo>
                      <a:pt x="7405" y="1305"/>
                      <a:pt x="7470" y="1286"/>
                      <a:pt x="7535" y="1289"/>
                    </a:cubicBezTo>
                    <a:cubicBezTo>
                      <a:pt x="7597" y="1291"/>
                      <a:pt x="7659" y="1316"/>
                      <a:pt x="7762" y="1340"/>
                    </a:cubicBezTo>
                    <a:cubicBezTo>
                      <a:pt x="7660" y="1207"/>
                      <a:pt x="7539" y="1135"/>
                      <a:pt x="7608" y="996"/>
                    </a:cubicBezTo>
                    <a:cubicBezTo>
                      <a:pt x="7465" y="932"/>
                      <a:pt x="7339" y="874"/>
                      <a:pt x="7178" y="803"/>
                    </a:cubicBezTo>
                    <a:cubicBezTo>
                      <a:pt x="7247" y="769"/>
                      <a:pt x="7290" y="749"/>
                      <a:pt x="7334" y="728"/>
                    </a:cubicBezTo>
                    <a:close/>
                    <a:moveTo>
                      <a:pt x="4789" y="2344"/>
                    </a:moveTo>
                    <a:cubicBezTo>
                      <a:pt x="4690" y="2397"/>
                      <a:pt x="4602" y="2443"/>
                      <a:pt x="4515" y="2490"/>
                    </a:cubicBezTo>
                    <a:cubicBezTo>
                      <a:pt x="4432" y="2363"/>
                      <a:pt x="4319" y="2608"/>
                      <a:pt x="4229" y="2461"/>
                    </a:cubicBezTo>
                    <a:cubicBezTo>
                      <a:pt x="4382" y="2387"/>
                      <a:pt x="4532" y="2315"/>
                      <a:pt x="4700" y="2233"/>
                    </a:cubicBezTo>
                    <a:cubicBezTo>
                      <a:pt x="4716" y="2254"/>
                      <a:pt x="4747" y="2292"/>
                      <a:pt x="4789" y="2344"/>
                    </a:cubicBezTo>
                    <a:close/>
                    <a:moveTo>
                      <a:pt x="6172" y="922"/>
                    </a:moveTo>
                    <a:cubicBezTo>
                      <a:pt x="6212" y="945"/>
                      <a:pt x="6277" y="983"/>
                      <a:pt x="6347" y="1022"/>
                    </a:cubicBezTo>
                    <a:cubicBezTo>
                      <a:pt x="6267" y="1094"/>
                      <a:pt x="6144" y="1105"/>
                      <a:pt x="6105" y="1225"/>
                    </a:cubicBezTo>
                    <a:cubicBezTo>
                      <a:pt x="6097" y="1250"/>
                      <a:pt x="6014" y="1252"/>
                      <a:pt x="5964" y="1266"/>
                    </a:cubicBezTo>
                    <a:cubicBezTo>
                      <a:pt x="6037" y="1147"/>
                      <a:pt x="6101" y="1039"/>
                      <a:pt x="6172" y="922"/>
                    </a:cubicBezTo>
                    <a:close/>
                    <a:moveTo>
                      <a:pt x="6665" y="1282"/>
                    </a:moveTo>
                    <a:cubicBezTo>
                      <a:pt x="6548" y="1365"/>
                      <a:pt x="6631" y="1620"/>
                      <a:pt x="6350" y="1581"/>
                    </a:cubicBezTo>
                    <a:cubicBezTo>
                      <a:pt x="6433" y="1457"/>
                      <a:pt x="6505" y="1350"/>
                      <a:pt x="6579" y="1239"/>
                    </a:cubicBezTo>
                    <a:cubicBezTo>
                      <a:pt x="6605" y="1252"/>
                      <a:pt x="6631" y="1264"/>
                      <a:pt x="6665" y="1282"/>
                    </a:cubicBezTo>
                    <a:close/>
                    <a:moveTo>
                      <a:pt x="6684" y="849"/>
                    </a:moveTo>
                    <a:cubicBezTo>
                      <a:pt x="6612" y="863"/>
                      <a:pt x="6539" y="877"/>
                      <a:pt x="6451" y="894"/>
                    </a:cubicBezTo>
                    <a:cubicBezTo>
                      <a:pt x="6470" y="816"/>
                      <a:pt x="6487" y="741"/>
                      <a:pt x="6506" y="657"/>
                    </a:cubicBezTo>
                    <a:cubicBezTo>
                      <a:pt x="6568" y="660"/>
                      <a:pt x="6625" y="664"/>
                      <a:pt x="6684" y="668"/>
                    </a:cubicBezTo>
                    <a:close/>
                    <a:moveTo>
                      <a:pt x="5258" y="1850"/>
                    </a:moveTo>
                    <a:cubicBezTo>
                      <a:pt x="5154" y="2082"/>
                      <a:pt x="5154" y="2082"/>
                      <a:pt x="4998" y="2035"/>
                    </a:cubicBezTo>
                    <a:cubicBezTo>
                      <a:pt x="5091" y="1983"/>
                      <a:pt x="5060" y="1757"/>
                      <a:pt x="5258" y="1850"/>
                    </a:cubicBezTo>
                    <a:close/>
                    <a:moveTo>
                      <a:pt x="4904" y="2737"/>
                    </a:moveTo>
                    <a:cubicBezTo>
                      <a:pt x="4906" y="2673"/>
                      <a:pt x="4947" y="2627"/>
                      <a:pt x="5025" y="2642"/>
                    </a:cubicBezTo>
                    <a:cubicBezTo>
                      <a:pt x="5021" y="2709"/>
                      <a:pt x="4996" y="2779"/>
                      <a:pt x="5013" y="2836"/>
                    </a:cubicBezTo>
                    <a:cubicBezTo>
                      <a:pt x="5028" y="2881"/>
                      <a:pt x="5162" y="2860"/>
                      <a:pt x="5100" y="2978"/>
                    </a:cubicBezTo>
                    <a:cubicBezTo>
                      <a:pt x="4991" y="2930"/>
                      <a:pt x="4902" y="2867"/>
                      <a:pt x="4904" y="2737"/>
                    </a:cubicBezTo>
                    <a:close/>
                    <a:moveTo>
                      <a:pt x="4319" y="2592"/>
                    </a:moveTo>
                    <a:cubicBezTo>
                      <a:pt x="4343" y="2587"/>
                      <a:pt x="4383" y="2653"/>
                      <a:pt x="4429" y="2699"/>
                    </a:cubicBezTo>
                    <a:cubicBezTo>
                      <a:pt x="4278" y="2712"/>
                      <a:pt x="4158" y="2725"/>
                      <a:pt x="4038" y="2736"/>
                    </a:cubicBezTo>
                    <a:cubicBezTo>
                      <a:pt x="4034" y="2723"/>
                      <a:pt x="4029" y="2710"/>
                      <a:pt x="4026" y="2699"/>
                    </a:cubicBezTo>
                    <a:cubicBezTo>
                      <a:pt x="4122" y="2660"/>
                      <a:pt x="4219" y="2616"/>
                      <a:pt x="4319" y="2592"/>
                    </a:cubicBezTo>
                    <a:close/>
                    <a:moveTo>
                      <a:pt x="5183" y="2417"/>
                    </a:moveTo>
                    <a:cubicBezTo>
                      <a:pt x="5289" y="2417"/>
                      <a:pt x="5335" y="2457"/>
                      <a:pt x="5328" y="2553"/>
                    </a:cubicBezTo>
                    <a:cubicBezTo>
                      <a:pt x="5319" y="2667"/>
                      <a:pt x="5235" y="2642"/>
                      <a:pt x="5122" y="2654"/>
                    </a:cubicBezTo>
                    <a:cubicBezTo>
                      <a:pt x="5148" y="2551"/>
                      <a:pt x="5166" y="2483"/>
                      <a:pt x="5183" y="2417"/>
                    </a:cubicBezTo>
                    <a:close/>
                    <a:moveTo>
                      <a:pt x="6868" y="519"/>
                    </a:moveTo>
                    <a:cubicBezTo>
                      <a:pt x="6945" y="407"/>
                      <a:pt x="7048" y="425"/>
                      <a:pt x="7177" y="462"/>
                    </a:cubicBezTo>
                    <a:cubicBezTo>
                      <a:pt x="7074" y="534"/>
                      <a:pt x="6990" y="612"/>
                      <a:pt x="6868" y="519"/>
                    </a:cubicBezTo>
                    <a:close/>
                    <a:moveTo>
                      <a:pt x="3360" y="2699"/>
                    </a:moveTo>
                    <a:cubicBezTo>
                      <a:pt x="3505" y="2735"/>
                      <a:pt x="3489" y="2490"/>
                      <a:pt x="3667" y="2553"/>
                    </a:cubicBezTo>
                    <a:cubicBezTo>
                      <a:pt x="3494" y="2759"/>
                      <a:pt x="3494" y="2759"/>
                      <a:pt x="3360" y="2699"/>
                    </a:cubicBezTo>
                    <a:close/>
                    <a:moveTo>
                      <a:pt x="2343" y="4718"/>
                    </a:moveTo>
                    <a:cubicBezTo>
                      <a:pt x="2500" y="4690"/>
                      <a:pt x="2500" y="4690"/>
                      <a:pt x="2470" y="4892"/>
                    </a:cubicBezTo>
                    <a:cubicBezTo>
                      <a:pt x="2429" y="4837"/>
                      <a:pt x="2388" y="4783"/>
                      <a:pt x="2343" y="4718"/>
                    </a:cubicBezTo>
                    <a:close/>
                    <a:moveTo>
                      <a:pt x="3578" y="3325"/>
                    </a:moveTo>
                    <a:cubicBezTo>
                      <a:pt x="3486" y="3218"/>
                      <a:pt x="3486" y="3218"/>
                      <a:pt x="3627" y="3089"/>
                    </a:cubicBezTo>
                    <a:cubicBezTo>
                      <a:pt x="3609" y="3178"/>
                      <a:pt x="3594" y="3243"/>
                      <a:pt x="3578" y="3325"/>
                    </a:cubicBezTo>
                    <a:close/>
                    <a:moveTo>
                      <a:pt x="5637" y="2170"/>
                    </a:moveTo>
                    <a:cubicBezTo>
                      <a:pt x="5630" y="2268"/>
                      <a:pt x="5625" y="2336"/>
                      <a:pt x="5620" y="2403"/>
                    </a:cubicBezTo>
                    <a:lnTo>
                      <a:pt x="5560" y="2399"/>
                    </a:lnTo>
                    <a:cubicBezTo>
                      <a:pt x="5528" y="2326"/>
                      <a:pt x="5512" y="2253"/>
                      <a:pt x="5637" y="2170"/>
                    </a:cubicBezTo>
                    <a:close/>
                    <a:moveTo>
                      <a:pt x="3793" y="3830"/>
                    </a:moveTo>
                    <a:cubicBezTo>
                      <a:pt x="3679" y="3838"/>
                      <a:pt x="3636" y="3795"/>
                      <a:pt x="3661" y="3645"/>
                    </a:cubicBezTo>
                    <a:cubicBezTo>
                      <a:pt x="3723" y="3732"/>
                      <a:pt x="3758" y="3780"/>
                      <a:pt x="3793" y="3830"/>
                    </a:cubicBezTo>
                    <a:close/>
                    <a:moveTo>
                      <a:pt x="5392" y="1733"/>
                    </a:moveTo>
                    <a:cubicBezTo>
                      <a:pt x="5378" y="1571"/>
                      <a:pt x="5486" y="1617"/>
                      <a:pt x="5563" y="1617"/>
                    </a:cubicBezTo>
                    <a:cubicBezTo>
                      <a:pt x="5511" y="1653"/>
                      <a:pt x="5460" y="1688"/>
                      <a:pt x="5392" y="1733"/>
                    </a:cubicBezTo>
                    <a:close/>
                    <a:moveTo>
                      <a:pt x="6125" y="1866"/>
                    </a:moveTo>
                    <a:cubicBezTo>
                      <a:pt x="6109" y="1860"/>
                      <a:pt x="6095" y="1853"/>
                      <a:pt x="6079" y="1846"/>
                    </a:cubicBezTo>
                    <a:cubicBezTo>
                      <a:pt x="6101" y="1779"/>
                      <a:pt x="6122" y="1712"/>
                      <a:pt x="6143" y="1644"/>
                    </a:cubicBezTo>
                    <a:cubicBezTo>
                      <a:pt x="6165" y="1654"/>
                      <a:pt x="6188" y="1663"/>
                      <a:pt x="6211" y="1670"/>
                    </a:cubicBezTo>
                    <a:close/>
                    <a:moveTo>
                      <a:pt x="5904" y="2311"/>
                    </a:moveTo>
                    <a:cubicBezTo>
                      <a:pt x="5882" y="2295"/>
                      <a:pt x="5859" y="2282"/>
                      <a:pt x="5835" y="2266"/>
                    </a:cubicBezTo>
                    <a:cubicBezTo>
                      <a:pt x="5863" y="2238"/>
                      <a:pt x="5891" y="2211"/>
                      <a:pt x="5918" y="2183"/>
                    </a:cubicBezTo>
                    <a:cubicBezTo>
                      <a:pt x="5932" y="2195"/>
                      <a:pt x="5946" y="2210"/>
                      <a:pt x="5960" y="2223"/>
                    </a:cubicBezTo>
                    <a:cubicBezTo>
                      <a:pt x="5943" y="2253"/>
                      <a:pt x="5924" y="2283"/>
                      <a:pt x="5904" y="2311"/>
                    </a:cubicBezTo>
                    <a:close/>
                    <a:moveTo>
                      <a:pt x="6819" y="1167"/>
                    </a:moveTo>
                    <a:cubicBezTo>
                      <a:pt x="6810" y="1019"/>
                      <a:pt x="6900" y="1042"/>
                      <a:pt x="6950" y="1012"/>
                    </a:cubicBezTo>
                    <a:lnTo>
                      <a:pt x="6982" y="1063"/>
                    </a:lnTo>
                    <a:cubicBezTo>
                      <a:pt x="6935" y="1094"/>
                      <a:pt x="6888" y="1123"/>
                      <a:pt x="6819" y="1167"/>
                    </a:cubicBezTo>
                    <a:close/>
                    <a:moveTo>
                      <a:pt x="4393" y="1847"/>
                    </a:moveTo>
                    <a:cubicBezTo>
                      <a:pt x="4355" y="1941"/>
                      <a:pt x="4355" y="1941"/>
                      <a:pt x="4256" y="1887"/>
                    </a:cubicBezTo>
                    <a:cubicBezTo>
                      <a:pt x="4298" y="1876"/>
                      <a:pt x="4340" y="1862"/>
                      <a:pt x="4393" y="1847"/>
                    </a:cubicBezTo>
                    <a:close/>
                    <a:moveTo>
                      <a:pt x="2382" y="3841"/>
                    </a:moveTo>
                    <a:lnTo>
                      <a:pt x="2387" y="3801"/>
                    </a:lnTo>
                    <a:lnTo>
                      <a:pt x="2505" y="3801"/>
                    </a:lnTo>
                    <a:cubicBezTo>
                      <a:pt x="2502" y="3821"/>
                      <a:pt x="2501" y="3841"/>
                      <a:pt x="2499" y="3860"/>
                    </a:cubicBezTo>
                    <a:cubicBezTo>
                      <a:pt x="2460" y="3853"/>
                      <a:pt x="2422" y="3847"/>
                      <a:pt x="2382" y="3841"/>
                    </a:cubicBezTo>
                    <a:close/>
                    <a:moveTo>
                      <a:pt x="4107" y="3769"/>
                    </a:moveTo>
                    <a:cubicBezTo>
                      <a:pt x="4121" y="3765"/>
                      <a:pt x="4136" y="3759"/>
                      <a:pt x="4151" y="3756"/>
                    </a:cubicBezTo>
                    <a:cubicBezTo>
                      <a:pt x="4177" y="3830"/>
                      <a:pt x="4201" y="3903"/>
                      <a:pt x="4227" y="3976"/>
                    </a:cubicBezTo>
                    <a:lnTo>
                      <a:pt x="4177" y="4003"/>
                    </a:lnTo>
                    <a:cubicBezTo>
                      <a:pt x="4153" y="3925"/>
                      <a:pt x="4130" y="3847"/>
                      <a:pt x="4107" y="3769"/>
                    </a:cubicBezTo>
                    <a:close/>
                    <a:moveTo>
                      <a:pt x="559" y="5436"/>
                    </a:moveTo>
                    <a:cubicBezTo>
                      <a:pt x="561" y="5444"/>
                      <a:pt x="561" y="5451"/>
                      <a:pt x="562" y="5459"/>
                    </a:cubicBezTo>
                    <a:lnTo>
                      <a:pt x="402" y="5483"/>
                    </a:lnTo>
                    <a:cubicBezTo>
                      <a:pt x="402" y="5467"/>
                      <a:pt x="401" y="5451"/>
                      <a:pt x="401" y="5436"/>
                    </a:cubicBezTo>
                    <a:close/>
                    <a:moveTo>
                      <a:pt x="5836" y="1379"/>
                    </a:moveTo>
                    <a:cubicBezTo>
                      <a:pt x="5845" y="1376"/>
                      <a:pt x="5876" y="1414"/>
                      <a:pt x="5872" y="1420"/>
                    </a:cubicBezTo>
                    <a:cubicBezTo>
                      <a:pt x="5860" y="1441"/>
                      <a:pt x="5841" y="1461"/>
                      <a:pt x="5820" y="1471"/>
                    </a:cubicBezTo>
                    <a:cubicBezTo>
                      <a:pt x="5814" y="1474"/>
                      <a:pt x="5792" y="1446"/>
                      <a:pt x="5767" y="1424"/>
                    </a:cubicBezTo>
                    <a:cubicBezTo>
                      <a:pt x="5795" y="1405"/>
                      <a:pt x="5815" y="1386"/>
                      <a:pt x="5836" y="13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6192564" y="5453740"/>
                <a:ext cx="323399" cy="228207"/>
              </a:xfrm>
              <a:custGeom>
                <a:rect b="b" l="l" r="r" t="t"/>
                <a:pathLst>
                  <a:path extrusionOk="0" h="5394" w="7644">
                    <a:moveTo>
                      <a:pt x="474" y="4922"/>
                    </a:moveTo>
                    <a:cubicBezTo>
                      <a:pt x="379" y="4864"/>
                      <a:pt x="410" y="4792"/>
                      <a:pt x="452" y="4717"/>
                    </a:cubicBezTo>
                    <a:cubicBezTo>
                      <a:pt x="592" y="4932"/>
                      <a:pt x="592" y="4932"/>
                      <a:pt x="426" y="4988"/>
                    </a:cubicBezTo>
                    <a:cubicBezTo>
                      <a:pt x="461" y="5078"/>
                      <a:pt x="495" y="5171"/>
                      <a:pt x="539" y="5287"/>
                    </a:cubicBezTo>
                    <a:cubicBezTo>
                      <a:pt x="701" y="5356"/>
                      <a:pt x="708" y="5136"/>
                      <a:pt x="817" y="5082"/>
                    </a:cubicBezTo>
                    <a:cubicBezTo>
                      <a:pt x="879" y="5088"/>
                      <a:pt x="940" y="5093"/>
                      <a:pt x="1005" y="5099"/>
                    </a:cubicBezTo>
                    <a:cubicBezTo>
                      <a:pt x="925" y="5161"/>
                      <a:pt x="857" y="5215"/>
                      <a:pt x="787" y="5269"/>
                    </a:cubicBezTo>
                    <a:cubicBezTo>
                      <a:pt x="793" y="5288"/>
                      <a:pt x="800" y="5306"/>
                      <a:pt x="807" y="5326"/>
                    </a:cubicBezTo>
                    <a:cubicBezTo>
                      <a:pt x="879" y="5326"/>
                      <a:pt x="949" y="5326"/>
                      <a:pt x="1021" y="5327"/>
                    </a:cubicBezTo>
                    <a:lnTo>
                      <a:pt x="1011" y="5335"/>
                    </a:lnTo>
                    <a:cubicBezTo>
                      <a:pt x="973" y="5285"/>
                      <a:pt x="957" y="5238"/>
                      <a:pt x="1044" y="5228"/>
                    </a:cubicBezTo>
                    <a:cubicBezTo>
                      <a:pt x="1080" y="5224"/>
                      <a:pt x="1118" y="5234"/>
                      <a:pt x="1156" y="5238"/>
                    </a:cubicBezTo>
                    <a:lnTo>
                      <a:pt x="1146" y="5243"/>
                    </a:lnTo>
                    <a:cubicBezTo>
                      <a:pt x="1287" y="5096"/>
                      <a:pt x="1311" y="5096"/>
                      <a:pt x="1431" y="5245"/>
                    </a:cubicBezTo>
                    <a:lnTo>
                      <a:pt x="1422" y="5240"/>
                    </a:lnTo>
                    <a:cubicBezTo>
                      <a:pt x="1496" y="5184"/>
                      <a:pt x="1564" y="5394"/>
                      <a:pt x="1641" y="5247"/>
                    </a:cubicBezTo>
                    <a:cubicBezTo>
                      <a:pt x="1756" y="5287"/>
                      <a:pt x="1792" y="5187"/>
                      <a:pt x="1861" y="5134"/>
                    </a:cubicBezTo>
                    <a:cubicBezTo>
                      <a:pt x="1932" y="5081"/>
                      <a:pt x="2016" y="5030"/>
                      <a:pt x="2101" y="5018"/>
                    </a:cubicBezTo>
                    <a:cubicBezTo>
                      <a:pt x="2262" y="4993"/>
                      <a:pt x="2372" y="4927"/>
                      <a:pt x="2400" y="4752"/>
                    </a:cubicBezTo>
                    <a:cubicBezTo>
                      <a:pt x="2554" y="4749"/>
                      <a:pt x="2655" y="4598"/>
                      <a:pt x="2856" y="4654"/>
                    </a:cubicBezTo>
                    <a:cubicBezTo>
                      <a:pt x="2746" y="4490"/>
                      <a:pt x="2661" y="4363"/>
                      <a:pt x="2580" y="4244"/>
                    </a:cubicBezTo>
                    <a:cubicBezTo>
                      <a:pt x="2688" y="4195"/>
                      <a:pt x="2724" y="4291"/>
                      <a:pt x="2756" y="4359"/>
                    </a:cubicBezTo>
                    <a:cubicBezTo>
                      <a:pt x="2808" y="4472"/>
                      <a:pt x="2875" y="4504"/>
                      <a:pt x="3000" y="4442"/>
                    </a:cubicBezTo>
                    <a:cubicBezTo>
                      <a:pt x="2969" y="4376"/>
                      <a:pt x="2942" y="4321"/>
                      <a:pt x="2913" y="4263"/>
                    </a:cubicBezTo>
                    <a:cubicBezTo>
                      <a:pt x="2922" y="4251"/>
                      <a:pt x="2929" y="4239"/>
                      <a:pt x="2938" y="4228"/>
                    </a:cubicBezTo>
                    <a:cubicBezTo>
                      <a:pt x="3018" y="4261"/>
                      <a:pt x="3098" y="4296"/>
                      <a:pt x="3168" y="4326"/>
                    </a:cubicBezTo>
                    <a:cubicBezTo>
                      <a:pt x="3219" y="4255"/>
                      <a:pt x="3266" y="4130"/>
                      <a:pt x="3318" y="4129"/>
                    </a:cubicBezTo>
                    <a:cubicBezTo>
                      <a:pt x="3513" y="4120"/>
                      <a:pt x="3612" y="3930"/>
                      <a:pt x="3804" y="3928"/>
                    </a:cubicBezTo>
                    <a:cubicBezTo>
                      <a:pt x="3750" y="3847"/>
                      <a:pt x="3667" y="3797"/>
                      <a:pt x="3720" y="3702"/>
                    </a:cubicBezTo>
                    <a:cubicBezTo>
                      <a:pt x="3812" y="3716"/>
                      <a:pt x="3900" y="3729"/>
                      <a:pt x="3985" y="3742"/>
                    </a:cubicBezTo>
                    <a:cubicBezTo>
                      <a:pt x="4027" y="3677"/>
                      <a:pt x="4063" y="3623"/>
                      <a:pt x="4098" y="3568"/>
                    </a:cubicBezTo>
                    <a:cubicBezTo>
                      <a:pt x="4159" y="3604"/>
                      <a:pt x="4205" y="3633"/>
                      <a:pt x="4275" y="3672"/>
                    </a:cubicBezTo>
                    <a:cubicBezTo>
                      <a:pt x="4275" y="3579"/>
                      <a:pt x="4276" y="3514"/>
                      <a:pt x="4276" y="3453"/>
                    </a:cubicBezTo>
                    <a:cubicBezTo>
                      <a:pt x="4297" y="3440"/>
                      <a:pt x="4310" y="3431"/>
                      <a:pt x="4323" y="3426"/>
                    </a:cubicBezTo>
                    <a:cubicBezTo>
                      <a:pt x="4473" y="3362"/>
                      <a:pt x="4647" y="3328"/>
                      <a:pt x="4766" y="3228"/>
                    </a:cubicBezTo>
                    <a:cubicBezTo>
                      <a:pt x="4859" y="3150"/>
                      <a:pt x="4926" y="3050"/>
                      <a:pt x="5057" y="3041"/>
                    </a:cubicBezTo>
                    <a:cubicBezTo>
                      <a:pt x="5049" y="2975"/>
                      <a:pt x="5046" y="2927"/>
                      <a:pt x="5041" y="2868"/>
                    </a:cubicBezTo>
                    <a:cubicBezTo>
                      <a:pt x="5135" y="2868"/>
                      <a:pt x="5209" y="2868"/>
                      <a:pt x="5296" y="2869"/>
                    </a:cubicBezTo>
                    <a:cubicBezTo>
                      <a:pt x="5322" y="2764"/>
                      <a:pt x="5346" y="2666"/>
                      <a:pt x="5369" y="2580"/>
                    </a:cubicBezTo>
                    <a:cubicBezTo>
                      <a:pt x="5456" y="2525"/>
                      <a:pt x="5541" y="2472"/>
                      <a:pt x="5626" y="2420"/>
                    </a:cubicBezTo>
                    <a:cubicBezTo>
                      <a:pt x="5662" y="2432"/>
                      <a:pt x="5708" y="2447"/>
                      <a:pt x="5791" y="2475"/>
                    </a:cubicBezTo>
                    <a:cubicBezTo>
                      <a:pt x="5747" y="2390"/>
                      <a:pt x="5721" y="2341"/>
                      <a:pt x="5685" y="2272"/>
                    </a:cubicBezTo>
                    <a:cubicBezTo>
                      <a:pt x="5787" y="2254"/>
                      <a:pt x="5875" y="2238"/>
                      <a:pt x="5974" y="2220"/>
                    </a:cubicBezTo>
                    <a:cubicBezTo>
                      <a:pt x="5944" y="2019"/>
                      <a:pt x="6127" y="1988"/>
                      <a:pt x="6237" y="1902"/>
                    </a:cubicBezTo>
                    <a:cubicBezTo>
                      <a:pt x="6360" y="1807"/>
                      <a:pt x="6497" y="1732"/>
                      <a:pt x="6641" y="1638"/>
                    </a:cubicBezTo>
                    <a:cubicBezTo>
                      <a:pt x="6641" y="1611"/>
                      <a:pt x="6641" y="1562"/>
                      <a:pt x="6643" y="1494"/>
                    </a:cubicBezTo>
                    <a:cubicBezTo>
                      <a:pt x="6834" y="1585"/>
                      <a:pt x="6836" y="1449"/>
                      <a:pt x="6845" y="1331"/>
                    </a:cubicBezTo>
                    <a:cubicBezTo>
                      <a:pt x="6934" y="1327"/>
                      <a:pt x="7008" y="1325"/>
                      <a:pt x="7068" y="1322"/>
                    </a:cubicBezTo>
                    <a:cubicBezTo>
                      <a:pt x="7148" y="1256"/>
                      <a:pt x="6985" y="1119"/>
                      <a:pt x="7157" y="1103"/>
                    </a:cubicBezTo>
                    <a:cubicBezTo>
                      <a:pt x="7130" y="1003"/>
                      <a:pt x="7174" y="916"/>
                      <a:pt x="7211" y="829"/>
                    </a:cubicBezTo>
                    <a:cubicBezTo>
                      <a:pt x="7149" y="780"/>
                      <a:pt x="7117" y="725"/>
                      <a:pt x="7156" y="633"/>
                    </a:cubicBezTo>
                    <a:cubicBezTo>
                      <a:pt x="7274" y="684"/>
                      <a:pt x="7234" y="759"/>
                      <a:pt x="7205" y="832"/>
                    </a:cubicBezTo>
                    <a:cubicBezTo>
                      <a:pt x="7256" y="856"/>
                      <a:pt x="7308" y="879"/>
                      <a:pt x="7346" y="898"/>
                    </a:cubicBezTo>
                    <a:cubicBezTo>
                      <a:pt x="7467" y="842"/>
                      <a:pt x="7378" y="717"/>
                      <a:pt x="7466" y="643"/>
                    </a:cubicBezTo>
                    <a:cubicBezTo>
                      <a:pt x="7543" y="579"/>
                      <a:pt x="7584" y="475"/>
                      <a:pt x="7644" y="384"/>
                    </a:cubicBezTo>
                    <a:cubicBezTo>
                      <a:pt x="7501" y="101"/>
                      <a:pt x="7349" y="395"/>
                      <a:pt x="7199" y="369"/>
                    </a:cubicBezTo>
                    <a:cubicBezTo>
                      <a:pt x="7143" y="333"/>
                      <a:pt x="7083" y="296"/>
                      <a:pt x="7022" y="258"/>
                    </a:cubicBezTo>
                    <a:cubicBezTo>
                      <a:pt x="7133" y="238"/>
                      <a:pt x="7240" y="248"/>
                      <a:pt x="7302" y="111"/>
                    </a:cubicBezTo>
                    <a:cubicBezTo>
                      <a:pt x="7178" y="111"/>
                      <a:pt x="7070" y="110"/>
                      <a:pt x="6960" y="110"/>
                    </a:cubicBezTo>
                    <a:cubicBezTo>
                      <a:pt x="6945" y="149"/>
                      <a:pt x="6930" y="185"/>
                      <a:pt x="6914" y="223"/>
                    </a:cubicBezTo>
                    <a:cubicBezTo>
                      <a:pt x="6902" y="223"/>
                      <a:pt x="6888" y="225"/>
                      <a:pt x="6875" y="225"/>
                    </a:cubicBezTo>
                    <a:cubicBezTo>
                      <a:pt x="6860" y="165"/>
                      <a:pt x="6846" y="107"/>
                      <a:pt x="6833" y="49"/>
                    </a:cubicBezTo>
                    <a:cubicBezTo>
                      <a:pt x="6710" y="87"/>
                      <a:pt x="6583" y="129"/>
                      <a:pt x="6453" y="171"/>
                    </a:cubicBezTo>
                    <a:cubicBezTo>
                      <a:pt x="6464" y="132"/>
                      <a:pt x="6476" y="93"/>
                      <a:pt x="6489" y="49"/>
                    </a:cubicBezTo>
                    <a:cubicBezTo>
                      <a:pt x="6422" y="49"/>
                      <a:pt x="6366" y="54"/>
                      <a:pt x="6314" y="46"/>
                    </a:cubicBezTo>
                    <a:cubicBezTo>
                      <a:pt x="6265" y="39"/>
                      <a:pt x="6216" y="19"/>
                      <a:pt x="6158" y="1"/>
                    </a:cubicBezTo>
                    <a:cubicBezTo>
                      <a:pt x="6136" y="43"/>
                      <a:pt x="6114" y="85"/>
                      <a:pt x="6093" y="126"/>
                    </a:cubicBezTo>
                    <a:cubicBezTo>
                      <a:pt x="6032" y="112"/>
                      <a:pt x="5981" y="102"/>
                      <a:pt x="5892" y="84"/>
                    </a:cubicBezTo>
                    <a:cubicBezTo>
                      <a:pt x="5959" y="158"/>
                      <a:pt x="5995" y="199"/>
                      <a:pt x="6031" y="238"/>
                    </a:cubicBezTo>
                    <a:cubicBezTo>
                      <a:pt x="5958" y="301"/>
                      <a:pt x="5896" y="353"/>
                      <a:pt x="5836" y="405"/>
                    </a:cubicBezTo>
                    <a:cubicBezTo>
                      <a:pt x="5762" y="370"/>
                      <a:pt x="5695" y="337"/>
                      <a:pt x="5628" y="305"/>
                    </a:cubicBezTo>
                    <a:cubicBezTo>
                      <a:pt x="5620" y="316"/>
                      <a:pt x="5612" y="327"/>
                      <a:pt x="5605" y="337"/>
                    </a:cubicBezTo>
                    <a:cubicBezTo>
                      <a:pt x="5626" y="377"/>
                      <a:pt x="5647" y="414"/>
                      <a:pt x="5671" y="458"/>
                    </a:cubicBezTo>
                    <a:cubicBezTo>
                      <a:pt x="5516" y="504"/>
                      <a:pt x="5516" y="379"/>
                      <a:pt x="5489" y="310"/>
                    </a:cubicBezTo>
                    <a:cubicBezTo>
                      <a:pt x="5435" y="393"/>
                      <a:pt x="5386" y="467"/>
                      <a:pt x="5336" y="541"/>
                    </a:cubicBezTo>
                    <a:lnTo>
                      <a:pt x="5331" y="535"/>
                    </a:lnTo>
                    <a:cubicBezTo>
                      <a:pt x="5345" y="581"/>
                      <a:pt x="5359" y="627"/>
                      <a:pt x="5376" y="680"/>
                    </a:cubicBezTo>
                    <a:cubicBezTo>
                      <a:pt x="5075" y="670"/>
                      <a:pt x="5075" y="670"/>
                      <a:pt x="5011" y="890"/>
                    </a:cubicBezTo>
                    <a:cubicBezTo>
                      <a:pt x="4947" y="878"/>
                      <a:pt x="4883" y="866"/>
                      <a:pt x="4760" y="841"/>
                    </a:cubicBezTo>
                    <a:cubicBezTo>
                      <a:pt x="4881" y="1006"/>
                      <a:pt x="4678" y="1054"/>
                      <a:pt x="4705" y="1183"/>
                    </a:cubicBezTo>
                    <a:cubicBezTo>
                      <a:pt x="4549" y="1184"/>
                      <a:pt x="4583" y="1395"/>
                      <a:pt x="4448" y="1423"/>
                    </a:cubicBezTo>
                    <a:cubicBezTo>
                      <a:pt x="4374" y="1239"/>
                      <a:pt x="4364" y="1241"/>
                      <a:pt x="4245" y="1367"/>
                    </a:cubicBezTo>
                    <a:cubicBezTo>
                      <a:pt x="4190" y="1425"/>
                      <a:pt x="4084" y="1449"/>
                      <a:pt x="4049" y="1514"/>
                    </a:cubicBezTo>
                    <a:cubicBezTo>
                      <a:pt x="4010" y="1591"/>
                      <a:pt x="4022" y="1695"/>
                      <a:pt x="4010" y="1786"/>
                    </a:cubicBezTo>
                    <a:cubicBezTo>
                      <a:pt x="4006" y="1809"/>
                      <a:pt x="3991" y="1827"/>
                      <a:pt x="3981" y="1847"/>
                    </a:cubicBezTo>
                    <a:cubicBezTo>
                      <a:pt x="3688" y="1869"/>
                      <a:pt x="3664" y="1888"/>
                      <a:pt x="3709" y="2075"/>
                    </a:cubicBezTo>
                    <a:cubicBezTo>
                      <a:pt x="3625" y="2041"/>
                      <a:pt x="3544" y="2008"/>
                      <a:pt x="3442" y="1967"/>
                    </a:cubicBezTo>
                    <a:cubicBezTo>
                      <a:pt x="3459" y="2040"/>
                      <a:pt x="3471" y="2088"/>
                      <a:pt x="3485" y="2145"/>
                    </a:cubicBezTo>
                    <a:cubicBezTo>
                      <a:pt x="3429" y="2171"/>
                      <a:pt x="3376" y="2196"/>
                      <a:pt x="3324" y="2221"/>
                    </a:cubicBezTo>
                    <a:cubicBezTo>
                      <a:pt x="3283" y="2184"/>
                      <a:pt x="3249" y="2149"/>
                      <a:pt x="3182" y="2087"/>
                    </a:cubicBezTo>
                    <a:cubicBezTo>
                      <a:pt x="3216" y="2260"/>
                      <a:pt x="3080" y="2392"/>
                      <a:pt x="3231" y="2545"/>
                    </a:cubicBezTo>
                    <a:cubicBezTo>
                      <a:pt x="3098" y="2528"/>
                      <a:pt x="3033" y="2664"/>
                      <a:pt x="2908" y="2611"/>
                    </a:cubicBezTo>
                    <a:cubicBezTo>
                      <a:pt x="2958" y="2548"/>
                      <a:pt x="2999" y="2497"/>
                      <a:pt x="3048" y="2436"/>
                    </a:cubicBezTo>
                    <a:cubicBezTo>
                      <a:pt x="2974" y="2390"/>
                      <a:pt x="2913" y="2354"/>
                      <a:pt x="2833" y="2305"/>
                    </a:cubicBezTo>
                    <a:cubicBezTo>
                      <a:pt x="2838" y="2424"/>
                      <a:pt x="2905" y="2536"/>
                      <a:pt x="2761" y="2587"/>
                    </a:cubicBezTo>
                    <a:cubicBezTo>
                      <a:pt x="2537" y="2668"/>
                      <a:pt x="2533" y="2679"/>
                      <a:pt x="2526" y="2931"/>
                    </a:cubicBezTo>
                    <a:cubicBezTo>
                      <a:pt x="2457" y="2939"/>
                      <a:pt x="2386" y="2947"/>
                      <a:pt x="2325" y="2955"/>
                    </a:cubicBezTo>
                    <a:cubicBezTo>
                      <a:pt x="2296" y="3019"/>
                      <a:pt x="2271" y="3077"/>
                      <a:pt x="2243" y="3135"/>
                    </a:cubicBezTo>
                    <a:cubicBezTo>
                      <a:pt x="2155" y="3092"/>
                      <a:pt x="2140" y="2961"/>
                      <a:pt x="2037" y="3010"/>
                    </a:cubicBezTo>
                    <a:cubicBezTo>
                      <a:pt x="2016" y="3070"/>
                      <a:pt x="1994" y="3119"/>
                      <a:pt x="1984" y="3171"/>
                    </a:cubicBezTo>
                    <a:cubicBezTo>
                      <a:pt x="1970" y="3233"/>
                      <a:pt x="1967" y="3296"/>
                      <a:pt x="1958" y="3382"/>
                    </a:cubicBezTo>
                    <a:cubicBezTo>
                      <a:pt x="1896" y="3358"/>
                      <a:pt x="1839" y="3337"/>
                      <a:pt x="1777" y="3314"/>
                    </a:cubicBezTo>
                    <a:cubicBezTo>
                      <a:pt x="1809" y="3253"/>
                      <a:pt x="1832" y="3211"/>
                      <a:pt x="1881" y="3118"/>
                    </a:cubicBezTo>
                    <a:cubicBezTo>
                      <a:pt x="1775" y="3161"/>
                      <a:pt x="1718" y="3184"/>
                      <a:pt x="1646" y="3211"/>
                    </a:cubicBezTo>
                    <a:cubicBezTo>
                      <a:pt x="1687" y="3265"/>
                      <a:pt x="1712" y="3301"/>
                      <a:pt x="1736" y="3335"/>
                    </a:cubicBezTo>
                    <a:cubicBezTo>
                      <a:pt x="1634" y="3517"/>
                      <a:pt x="1635" y="3515"/>
                      <a:pt x="1472" y="3426"/>
                    </a:cubicBezTo>
                    <a:cubicBezTo>
                      <a:pt x="1455" y="3416"/>
                      <a:pt x="1412" y="3414"/>
                      <a:pt x="1410" y="3420"/>
                    </a:cubicBezTo>
                    <a:cubicBezTo>
                      <a:pt x="1358" y="3544"/>
                      <a:pt x="1314" y="3400"/>
                      <a:pt x="1245" y="3425"/>
                    </a:cubicBezTo>
                    <a:cubicBezTo>
                      <a:pt x="1215" y="3460"/>
                      <a:pt x="1172" y="3510"/>
                      <a:pt x="1127" y="3564"/>
                    </a:cubicBezTo>
                    <a:cubicBezTo>
                      <a:pt x="1166" y="3592"/>
                      <a:pt x="1202" y="3617"/>
                      <a:pt x="1230" y="3638"/>
                    </a:cubicBezTo>
                    <a:cubicBezTo>
                      <a:pt x="1137" y="3755"/>
                      <a:pt x="1051" y="3863"/>
                      <a:pt x="972" y="3963"/>
                    </a:cubicBezTo>
                    <a:cubicBezTo>
                      <a:pt x="840" y="3883"/>
                      <a:pt x="781" y="3764"/>
                      <a:pt x="657" y="3825"/>
                    </a:cubicBezTo>
                    <a:cubicBezTo>
                      <a:pt x="614" y="3957"/>
                      <a:pt x="573" y="4083"/>
                      <a:pt x="524" y="4236"/>
                    </a:cubicBezTo>
                    <a:cubicBezTo>
                      <a:pt x="468" y="4258"/>
                      <a:pt x="386" y="4291"/>
                      <a:pt x="327" y="4314"/>
                    </a:cubicBezTo>
                    <a:cubicBezTo>
                      <a:pt x="291" y="4259"/>
                      <a:pt x="266" y="4223"/>
                      <a:pt x="241" y="4185"/>
                    </a:cubicBezTo>
                    <a:cubicBezTo>
                      <a:pt x="176" y="4296"/>
                      <a:pt x="126" y="4379"/>
                      <a:pt x="72" y="4472"/>
                    </a:cubicBezTo>
                    <a:cubicBezTo>
                      <a:pt x="162" y="4510"/>
                      <a:pt x="316" y="4309"/>
                      <a:pt x="360" y="4538"/>
                    </a:cubicBezTo>
                    <a:cubicBezTo>
                      <a:pt x="302" y="4545"/>
                      <a:pt x="244" y="4551"/>
                      <a:pt x="180" y="4557"/>
                    </a:cubicBezTo>
                    <a:cubicBezTo>
                      <a:pt x="149" y="4684"/>
                      <a:pt x="121" y="4802"/>
                      <a:pt x="93" y="4921"/>
                    </a:cubicBezTo>
                    <a:cubicBezTo>
                      <a:pt x="73" y="4924"/>
                      <a:pt x="41" y="4926"/>
                      <a:pt x="9" y="4930"/>
                    </a:cubicBezTo>
                    <a:cubicBezTo>
                      <a:pt x="5" y="4946"/>
                      <a:pt x="3" y="4960"/>
                      <a:pt x="0" y="4976"/>
                    </a:cubicBezTo>
                    <a:cubicBezTo>
                      <a:pt x="42" y="4992"/>
                      <a:pt x="113" y="5029"/>
                      <a:pt x="123" y="5018"/>
                    </a:cubicBezTo>
                    <a:cubicBezTo>
                      <a:pt x="217" y="4906"/>
                      <a:pt x="322" y="4988"/>
                      <a:pt x="422" y="4989"/>
                    </a:cubicBezTo>
                    <a:cubicBezTo>
                      <a:pt x="443" y="4966"/>
                      <a:pt x="459" y="4943"/>
                      <a:pt x="474" y="4922"/>
                    </a:cubicBezTo>
                    <a:close/>
                    <a:moveTo>
                      <a:pt x="4861" y="2522"/>
                    </a:moveTo>
                    <a:cubicBezTo>
                      <a:pt x="4798" y="2514"/>
                      <a:pt x="4747" y="2507"/>
                      <a:pt x="4697" y="2499"/>
                    </a:cubicBezTo>
                    <a:cubicBezTo>
                      <a:pt x="4738" y="2371"/>
                      <a:pt x="4738" y="2371"/>
                      <a:pt x="4863" y="2358"/>
                    </a:cubicBezTo>
                    <a:cubicBezTo>
                      <a:pt x="4861" y="2410"/>
                      <a:pt x="4861" y="2460"/>
                      <a:pt x="4861" y="2522"/>
                    </a:cubicBezTo>
                    <a:close/>
                    <a:moveTo>
                      <a:pt x="5729" y="1778"/>
                    </a:moveTo>
                    <a:cubicBezTo>
                      <a:pt x="5710" y="1794"/>
                      <a:pt x="5629" y="1775"/>
                      <a:pt x="5616" y="1752"/>
                    </a:cubicBezTo>
                    <a:cubicBezTo>
                      <a:pt x="5573" y="1666"/>
                      <a:pt x="5614" y="1605"/>
                      <a:pt x="5709" y="1553"/>
                    </a:cubicBezTo>
                    <a:cubicBezTo>
                      <a:pt x="5746" y="1640"/>
                      <a:pt x="5811" y="1706"/>
                      <a:pt x="5729" y="1778"/>
                    </a:cubicBezTo>
                    <a:close/>
                    <a:moveTo>
                      <a:pt x="3894" y="2362"/>
                    </a:moveTo>
                    <a:cubicBezTo>
                      <a:pt x="3915" y="2361"/>
                      <a:pt x="3937" y="2369"/>
                      <a:pt x="3964" y="2376"/>
                    </a:cubicBezTo>
                    <a:cubicBezTo>
                      <a:pt x="3957" y="2447"/>
                      <a:pt x="3952" y="2517"/>
                      <a:pt x="3944" y="2596"/>
                    </a:cubicBezTo>
                    <a:cubicBezTo>
                      <a:pt x="3822" y="2567"/>
                      <a:pt x="3854" y="2463"/>
                      <a:pt x="3819" y="2387"/>
                    </a:cubicBezTo>
                    <a:cubicBezTo>
                      <a:pt x="3854" y="2374"/>
                      <a:pt x="3874" y="2363"/>
                      <a:pt x="3894" y="2362"/>
                    </a:cubicBezTo>
                    <a:close/>
                    <a:moveTo>
                      <a:pt x="6691" y="821"/>
                    </a:moveTo>
                    <a:cubicBezTo>
                      <a:pt x="6770" y="696"/>
                      <a:pt x="6838" y="659"/>
                      <a:pt x="6960" y="709"/>
                    </a:cubicBezTo>
                    <a:cubicBezTo>
                      <a:pt x="6851" y="754"/>
                      <a:pt x="6772" y="788"/>
                      <a:pt x="6691" y="821"/>
                    </a:cubicBezTo>
                    <a:close/>
                    <a:moveTo>
                      <a:pt x="4326" y="2130"/>
                    </a:moveTo>
                    <a:cubicBezTo>
                      <a:pt x="4264" y="2306"/>
                      <a:pt x="4264" y="2306"/>
                      <a:pt x="4100" y="2192"/>
                    </a:cubicBezTo>
                    <a:cubicBezTo>
                      <a:pt x="4182" y="2169"/>
                      <a:pt x="4246" y="2150"/>
                      <a:pt x="4326" y="2130"/>
                    </a:cubicBezTo>
                    <a:close/>
                    <a:moveTo>
                      <a:pt x="4338" y="2722"/>
                    </a:moveTo>
                    <a:cubicBezTo>
                      <a:pt x="4329" y="2707"/>
                      <a:pt x="4365" y="2653"/>
                      <a:pt x="4369" y="2653"/>
                    </a:cubicBezTo>
                    <a:cubicBezTo>
                      <a:pt x="4421" y="2669"/>
                      <a:pt x="4470" y="2692"/>
                      <a:pt x="4520" y="2713"/>
                    </a:cubicBezTo>
                    <a:cubicBezTo>
                      <a:pt x="4443" y="2785"/>
                      <a:pt x="4379" y="2812"/>
                      <a:pt x="4338" y="2722"/>
                    </a:cubicBezTo>
                    <a:close/>
                    <a:moveTo>
                      <a:pt x="843" y="4861"/>
                    </a:moveTo>
                    <a:cubicBezTo>
                      <a:pt x="722" y="4785"/>
                      <a:pt x="722" y="4785"/>
                      <a:pt x="810" y="4667"/>
                    </a:cubicBezTo>
                    <a:cubicBezTo>
                      <a:pt x="820" y="4728"/>
                      <a:pt x="832" y="4790"/>
                      <a:pt x="843" y="4861"/>
                    </a:cubicBezTo>
                    <a:close/>
                    <a:moveTo>
                      <a:pt x="3416" y="2806"/>
                    </a:moveTo>
                    <a:cubicBezTo>
                      <a:pt x="3431" y="2772"/>
                      <a:pt x="3435" y="2744"/>
                      <a:pt x="3449" y="2737"/>
                    </a:cubicBezTo>
                    <a:cubicBezTo>
                      <a:pt x="3529" y="2696"/>
                      <a:pt x="3593" y="2701"/>
                      <a:pt x="3609" y="2845"/>
                    </a:cubicBezTo>
                    <a:cubicBezTo>
                      <a:pt x="3534" y="2828"/>
                      <a:pt x="3479" y="2817"/>
                      <a:pt x="3416" y="2806"/>
                    </a:cubicBezTo>
                    <a:close/>
                    <a:moveTo>
                      <a:pt x="1615" y="4992"/>
                    </a:moveTo>
                    <a:cubicBezTo>
                      <a:pt x="1661" y="4905"/>
                      <a:pt x="1682" y="4865"/>
                      <a:pt x="1713" y="4807"/>
                    </a:cubicBezTo>
                    <a:cubicBezTo>
                      <a:pt x="1751" y="4836"/>
                      <a:pt x="1782" y="4859"/>
                      <a:pt x="1834" y="4899"/>
                    </a:cubicBezTo>
                    <a:cubicBezTo>
                      <a:pt x="1761" y="4930"/>
                      <a:pt x="1712" y="4951"/>
                      <a:pt x="1615" y="4992"/>
                    </a:cubicBezTo>
                    <a:close/>
                    <a:moveTo>
                      <a:pt x="5129" y="1491"/>
                    </a:moveTo>
                    <a:cubicBezTo>
                      <a:pt x="5121" y="1477"/>
                      <a:pt x="5115" y="1463"/>
                      <a:pt x="5109" y="1450"/>
                    </a:cubicBezTo>
                    <a:cubicBezTo>
                      <a:pt x="5168" y="1415"/>
                      <a:pt x="5229" y="1379"/>
                      <a:pt x="5288" y="1343"/>
                    </a:cubicBezTo>
                    <a:cubicBezTo>
                      <a:pt x="5302" y="1367"/>
                      <a:pt x="5314" y="1392"/>
                      <a:pt x="5328" y="1415"/>
                    </a:cubicBezTo>
                    <a:cubicBezTo>
                      <a:pt x="5261" y="1440"/>
                      <a:pt x="5194" y="1466"/>
                      <a:pt x="5129" y="1491"/>
                    </a:cubicBezTo>
                    <a:close/>
                    <a:moveTo>
                      <a:pt x="4157" y="1634"/>
                    </a:moveTo>
                    <a:cubicBezTo>
                      <a:pt x="4156" y="1634"/>
                      <a:pt x="4135" y="1602"/>
                      <a:pt x="4139" y="1598"/>
                    </a:cubicBezTo>
                    <a:cubicBezTo>
                      <a:pt x="4167" y="1567"/>
                      <a:pt x="4198" y="1537"/>
                      <a:pt x="4229" y="1507"/>
                    </a:cubicBezTo>
                    <a:cubicBezTo>
                      <a:pt x="4244" y="1529"/>
                      <a:pt x="4259" y="1550"/>
                      <a:pt x="4272" y="1572"/>
                    </a:cubicBezTo>
                    <a:cubicBezTo>
                      <a:pt x="4235" y="1593"/>
                      <a:pt x="4197" y="1614"/>
                      <a:pt x="4157" y="1634"/>
                    </a:cubicBezTo>
                    <a:close/>
                    <a:moveTo>
                      <a:pt x="3265" y="2894"/>
                    </a:moveTo>
                    <a:cubicBezTo>
                      <a:pt x="3275" y="3025"/>
                      <a:pt x="3275" y="3025"/>
                      <a:pt x="3135" y="2992"/>
                    </a:cubicBezTo>
                    <a:cubicBezTo>
                      <a:pt x="3183" y="2955"/>
                      <a:pt x="3219" y="2929"/>
                      <a:pt x="3265" y="2894"/>
                    </a:cubicBezTo>
                    <a:close/>
                    <a:moveTo>
                      <a:pt x="2370" y="4015"/>
                    </a:moveTo>
                    <a:cubicBezTo>
                      <a:pt x="2396" y="4029"/>
                      <a:pt x="2415" y="4031"/>
                      <a:pt x="2420" y="4041"/>
                    </a:cubicBezTo>
                    <a:cubicBezTo>
                      <a:pt x="2453" y="4116"/>
                      <a:pt x="2435" y="4161"/>
                      <a:pt x="2301" y="4176"/>
                    </a:cubicBezTo>
                    <a:cubicBezTo>
                      <a:pt x="2334" y="4099"/>
                      <a:pt x="2353" y="4057"/>
                      <a:pt x="2370" y="4015"/>
                    </a:cubicBezTo>
                    <a:close/>
                    <a:moveTo>
                      <a:pt x="4990" y="1602"/>
                    </a:moveTo>
                    <a:cubicBezTo>
                      <a:pt x="4991" y="1583"/>
                      <a:pt x="5025" y="1554"/>
                      <a:pt x="5046" y="1551"/>
                    </a:cubicBezTo>
                    <a:cubicBezTo>
                      <a:pt x="5063" y="1550"/>
                      <a:pt x="5094" y="1583"/>
                      <a:pt x="5097" y="1602"/>
                    </a:cubicBezTo>
                    <a:cubicBezTo>
                      <a:pt x="5099" y="1621"/>
                      <a:pt x="5072" y="1643"/>
                      <a:pt x="5050" y="1676"/>
                    </a:cubicBezTo>
                    <a:cubicBezTo>
                      <a:pt x="5021" y="1643"/>
                      <a:pt x="4989" y="1621"/>
                      <a:pt x="4990" y="1602"/>
                    </a:cubicBezTo>
                    <a:close/>
                    <a:moveTo>
                      <a:pt x="3595" y="2628"/>
                    </a:moveTo>
                    <a:cubicBezTo>
                      <a:pt x="3581" y="2621"/>
                      <a:pt x="3566" y="2614"/>
                      <a:pt x="3551" y="2608"/>
                    </a:cubicBezTo>
                    <a:cubicBezTo>
                      <a:pt x="3572" y="2564"/>
                      <a:pt x="3593" y="2518"/>
                      <a:pt x="3613" y="2473"/>
                    </a:cubicBezTo>
                    <a:cubicBezTo>
                      <a:pt x="3626" y="2482"/>
                      <a:pt x="3642" y="2489"/>
                      <a:pt x="3656" y="2497"/>
                    </a:cubicBezTo>
                    <a:cubicBezTo>
                      <a:pt x="3635" y="2540"/>
                      <a:pt x="3616" y="2585"/>
                      <a:pt x="3595" y="2628"/>
                    </a:cubicBezTo>
                    <a:close/>
                    <a:moveTo>
                      <a:pt x="2578" y="3910"/>
                    </a:moveTo>
                    <a:cubicBezTo>
                      <a:pt x="2582" y="3869"/>
                      <a:pt x="2586" y="3835"/>
                      <a:pt x="2593" y="3773"/>
                    </a:cubicBezTo>
                    <a:cubicBezTo>
                      <a:pt x="2701" y="3870"/>
                      <a:pt x="2701" y="3870"/>
                      <a:pt x="2578" y="3910"/>
                    </a:cubicBezTo>
                    <a:close/>
                    <a:moveTo>
                      <a:pt x="2923" y="3300"/>
                    </a:moveTo>
                    <a:cubicBezTo>
                      <a:pt x="2905" y="3291"/>
                      <a:pt x="2870" y="3277"/>
                      <a:pt x="2870" y="3275"/>
                    </a:cubicBezTo>
                    <a:cubicBezTo>
                      <a:pt x="2881" y="3238"/>
                      <a:pt x="2899" y="3203"/>
                      <a:pt x="2914" y="3168"/>
                    </a:cubicBezTo>
                    <a:cubicBezTo>
                      <a:pt x="2928" y="3175"/>
                      <a:pt x="2942" y="3180"/>
                      <a:pt x="2956" y="3186"/>
                    </a:cubicBezTo>
                    <a:cubicBezTo>
                      <a:pt x="2944" y="3224"/>
                      <a:pt x="2933" y="3262"/>
                      <a:pt x="2923" y="3300"/>
                    </a:cubicBezTo>
                    <a:close/>
                    <a:moveTo>
                      <a:pt x="4504" y="3059"/>
                    </a:moveTo>
                    <a:cubicBezTo>
                      <a:pt x="4509" y="3042"/>
                      <a:pt x="4514" y="3026"/>
                      <a:pt x="4517" y="3009"/>
                    </a:cubicBezTo>
                    <a:cubicBezTo>
                      <a:pt x="4559" y="3019"/>
                      <a:pt x="4600" y="3029"/>
                      <a:pt x="4642" y="3039"/>
                    </a:cubicBezTo>
                    <a:cubicBezTo>
                      <a:pt x="4635" y="3059"/>
                      <a:pt x="4628" y="3080"/>
                      <a:pt x="4621" y="3101"/>
                    </a:cubicBezTo>
                    <a:cubicBezTo>
                      <a:pt x="4583" y="3086"/>
                      <a:pt x="4543" y="3072"/>
                      <a:pt x="4504" y="3059"/>
                    </a:cubicBezTo>
                    <a:close/>
                    <a:moveTo>
                      <a:pt x="5777" y="985"/>
                    </a:moveTo>
                    <a:cubicBezTo>
                      <a:pt x="5781" y="998"/>
                      <a:pt x="5785" y="1013"/>
                      <a:pt x="5787" y="1027"/>
                    </a:cubicBezTo>
                    <a:cubicBezTo>
                      <a:pt x="5745" y="1039"/>
                      <a:pt x="5705" y="1050"/>
                      <a:pt x="5663" y="1062"/>
                    </a:cubicBezTo>
                    <a:lnTo>
                      <a:pt x="5656" y="1007"/>
                    </a:lnTo>
                    <a:cubicBezTo>
                      <a:pt x="5696" y="1001"/>
                      <a:pt x="5736" y="993"/>
                      <a:pt x="5777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6073127" y="4638282"/>
                <a:ext cx="310918" cy="236245"/>
              </a:xfrm>
              <a:custGeom>
                <a:rect b="b" l="l" r="r" t="t"/>
                <a:pathLst>
                  <a:path extrusionOk="0" h="5584" w="7349">
                    <a:moveTo>
                      <a:pt x="1327" y="4858"/>
                    </a:moveTo>
                    <a:cubicBezTo>
                      <a:pt x="1348" y="4707"/>
                      <a:pt x="1443" y="4647"/>
                      <a:pt x="1573" y="4595"/>
                    </a:cubicBezTo>
                    <a:cubicBezTo>
                      <a:pt x="1573" y="4686"/>
                      <a:pt x="1572" y="4766"/>
                      <a:pt x="1572" y="4845"/>
                    </a:cubicBezTo>
                    <a:cubicBezTo>
                      <a:pt x="1684" y="4837"/>
                      <a:pt x="1800" y="4813"/>
                      <a:pt x="1894" y="4909"/>
                    </a:cubicBezTo>
                    <a:cubicBezTo>
                      <a:pt x="1911" y="4927"/>
                      <a:pt x="1950" y="4940"/>
                      <a:pt x="1976" y="4935"/>
                    </a:cubicBezTo>
                    <a:cubicBezTo>
                      <a:pt x="2091" y="4915"/>
                      <a:pt x="2203" y="4889"/>
                      <a:pt x="2327" y="4865"/>
                    </a:cubicBezTo>
                    <a:cubicBezTo>
                      <a:pt x="2306" y="4804"/>
                      <a:pt x="2289" y="4751"/>
                      <a:pt x="2259" y="4665"/>
                    </a:cubicBezTo>
                    <a:cubicBezTo>
                      <a:pt x="2399" y="4689"/>
                      <a:pt x="2469" y="4639"/>
                      <a:pt x="2528" y="4531"/>
                    </a:cubicBezTo>
                    <a:cubicBezTo>
                      <a:pt x="2576" y="4440"/>
                      <a:pt x="2670" y="4331"/>
                      <a:pt x="2760" y="4311"/>
                    </a:cubicBezTo>
                    <a:cubicBezTo>
                      <a:pt x="2973" y="4266"/>
                      <a:pt x="3049" y="4002"/>
                      <a:pt x="3282" y="4007"/>
                    </a:cubicBezTo>
                    <a:cubicBezTo>
                      <a:pt x="3286" y="4007"/>
                      <a:pt x="3296" y="3996"/>
                      <a:pt x="3295" y="3991"/>
                    </a:cubicBezTo>
                    <a:cubicBezTo>
                      <a:pt x="3265" y="3871"/>
                      <a:pt x="3380" y="3896"/>
                      <a:pt x="3429" y="3856"/>
                    </a:cubicBezTo>
                    <a:cubicBezTo>
                      <a:pt x="3458" y="3833"/>
                      <a:pt x="3505" y="3824"/>
                      <a:pt x="3523" y="3795"/>
                    </a:cubicBezTo>
                    <a:cubicBezTo>
                      <a:pt x="3629" y="3627"/>
                      <a:pt x="3854" y="3622"/>
                      <a:pt x="3963" y="3461"/>
                    </a:cubicBezTo>
                    <a:cubicBezTo>
                      <a:pt x="3969" y="3453"/>
                      <a:pt x="3989" y="3450"/>
                      <a:pt x="4004" y="3446"/>
                    </a:cubicBezTo>
                    <a:cubicBezTo>
                      <a:pt x="4235" y="3380"/>
                      <a:pt x="4296" y="3313"/>
                      <a:pt x="4333" y="3073"/>
                    </a:cubicBezTo>
                    <a:cubicBezTo>
                      <a:pt x="4469" y="3120"/>
                      <a:pt x="4609" y="3161"/>
                      <a:pt x="4735" y="3005"/>
                    </a:cubicBezTo>
                    <a:cubicBezTo>
                      <a:pt x="4666" y="2953"/>
                      <a:pt x="4601" y="2904"/>
                      <a:pt x="4548" y="2864"/>
                    </a:cubicBezTo>
                    <a:cubicBezTo>
                      <a:pt x="4629" y="2820"/>
                      <a:pt x="4705" y="2778"/>
                      <a:pt x="4783" y="2736"/>
                    </a:cubicBezTo>
                    <a:cubicBezTo>
                      <a:pt x="4858" y="2873"/>
                      <a:pt x="4858" y="2873"/>
                      <a:pt x="5011" y="2830"/>
                    </a:cubicBezTo>
                    <a:cubicBezTo>
                      <a:pt x="5040" y="2758"/>
                      <a:pt x="5047" y="2685"/>
                      <a:pt x="5088" y="2652"/>
                    </a:cubicBezTo>
                    <a:cubicBezTo>
                      <a:pt x="5136" y="2612"/>
                      <a:pt x="5212" y="2609"/>
                      <a:pt x="5275" y="2589"/>
                    </a:cubicBezTo>
                    <a:cubicBezTo>
                      <a:pt x="5288" y="2501"/>
                      <a:pt x="5265" y="2387"/>
                      <a:pt x="5421" y="2422"/>
                    </a:cubicBezTo>
                    <a:cubicBezTo>
                      <a:pt x="5443" y="2427"/>
                      <a:pt x="5479" y="2364"/>
                      <a:pt x="5508" y="2334"/>
                    </a:cubicBezTo>
                    <a:cubicBezTo>
                      <a:pt x="5620" y="2220"/>
                      <a:pt x="5697" y="2057"/>
                      <a:pt x="5902" y="2085"/>
                    </a:cubicBezTo>
                    <a:cubicBezTo>
                      <a:pt x="5882" y="2024"/>
                      <a:pt x="5871" y="1984"/>
                      <a:pt x="5858" y="1942"/>
                    </a:cubicBezTo>
                    <a:cubicBezTo>
                      <a:pt x="5925" y="1922"/>
                      <a:pt x="5984" y="1904"/>
                      <a:pt x="6032" y="1888"/>
                    </a:cubicBezTo>
                    <a:cubicBezTo>
                      <a:pt x="6032" y="1770"/>
                      <a:pt x="6033" y="1671"/>
                      <a:pt x="6033" y="1533"/>
                    </a:cubicBezTo>
                    <a:cubicBezTo>
                      <a:pt x="6112" y="1628"/>
                      <a:pt x="6162" y="1689"/>
                      <a:pt x="6208" y="1746"/>
                    </a:cubicBezTo>
                    <a:cubicBezTo>
                      <a:pt x="6296" y="1732"/>
                      <a:pt x="6369" y="1720"/>
                      <a:pt x="6442" y="1709"/>
                    </a:cubicBezTo>
                    <a:cubicBezTo>
                      <a:pt x="6427" y="1609"/>
                      <a:pt x="6413" y="1516"/>
                      <a:pt x="6398" y="1413"/>
                    </a:cubicBezTo>
                    <a:cubicBezTo>
                      <a:pt x="6469" y="1444"/>
                      <a:pt x="6520" y="1468"/>
                      <a:pt x="6578" y="1494"/>
                    </a:cubicBezTo>
                    <a:cubicBezTo>
                      <a:pt x="6591" y="1424"/>
                      <a:pt x="6600" y="1369"/>
                      <a:pt x="6611" y="1318"/>
                    </a:cubicBezTo>
                    <a:cubicBezTo>
                      <a:pt x="6668" y="1322"/>
                      <a:pt x="6713" y="1324"/>
                      <a:pt x="6752" y="1328"/>
                    </a:cubicBezTo>
                    <a:cubicBezTo>
                      <a:pt x="6830" y="1130"/>
                      <a:pt x="6924" y="963"/>
                      <a:pt x="7162" y="934"/>
                    </a:cubicBezTo>
                    <a:cubicBezTo>
                      <a:pt x="7100" y="814"/>
                      <a:pt x="6867" y="865"/>
                      <a:pt x="6938" y="666"/>
                    </a:cubicBezTo>
                    <a:cubicBezTo>
                      <a:pt x="7012" y="651"/>
                      <a:pt x="7078" y="750"/>
                      <a:pt x="7168" y="667"/>
                    </a:cubicBezTo>
                    <a:cubicBezTo>
                      <a:pt x="7199" y="638"/>
                      <a:pt x="7234" y="830"/>
                      <a:pt x="7348" y="754"/>
                    </a:cubicBezTo>
                    <a:cubicBezTo>
                      <a:pt x="7314" y="677"/>
                      <a:pt x="7281" y="601"/>
                      <a:pt x="7235" y="501"/>
                    </a:cubicBezTo>
                    <a:cubicBezTo>
                      <a:pt x="7129" y="460"/>
                      <a:pt x="6996" y="437"/>
                      <a:pt x="6846" y="589"/>
                    </a:cubicBezTo>
                    <a:cubicBezTo>
                      <a:pt x="6986" y="379"/>
                      <a:pt x="6840" y="335"/>
                      <a:pt x="6725" y="273"/>
                    </a:cubicBezTo>
                    <a:cubicBezTo>
                      <a:pt x="6716" y="299"/>
                      <a:pt x="6714" y="344"/>
                      <a:pt x="6695" y="350"/>
                    </a:cubicBezTo>
                    <a:cubicBezTo>
                      <a:pt x="6553" y="405"/>
                      <a:pt x="6408" y="453"/>
                      <a:pt x="6265" y="502"/>
                    </a:cubicBezTo>
                    <a:cubicBezTo>
                      <a:pt x="6220" y="642"/>
                      <a:pt x="6088" y="673"/>
                      <a:pt x="6009" y="771"/>
                    </a:cubicBezTo>
                    <a:cubicBezTo>
                      <a:pt x="5996" y="758"/>
                      <a:pt x="5983" y="746"/>
                      <a:pt x="5970" y="734"/>
                    </a:cubicBezTo>
                    <a:cubicBezTo>
                      <a:pt x="6010" y="663"/>
                      <a:pt x="6051" y="593"/>
                      <a:pt x="6099" y="507"/>
                    </a:cubicBezTo>
                    <a:cubicBezTo>
                      <a:pt x="6151" y="507"/>
                      <a:pt x="6209" y="507"/>
                      <a:pt x="6270" y="510"/>
                    </a:cubicBezTo>
                    <a:cubicBezTo>
                      <a:pt x="6298" y="365"/>
                      <a:pt x="6419" y="265"/>
                      <a:pt x="6548" y="306"/>
                    </a:cubicBezTo>
                    <a:cubicBezTo>
                      <a:pt x="6627" y="332"/>
                      <a:pt x="6659" y="302"/>
                      <a:pt x="6698" y="254"/>
                    </a:cubicBezTo>
                    <a:cubicBezTo>
                      <a:pt x="6549" y="257"/>
                      <a:pt x="6485" y="163"/>
                      <a:pt x="6458" y="0"/>
                    </a:cubicBezTo>
                    <a:cubicBezTo>
                      <a:pt x="6241" y="244"/>
                      <a:pt x="5989" y="200"/>
                      <a:pt x="5751" y="147"/>
                    </a:cubicBezTo>
                    <a:cubicBezTo>
                      <a:pt x="5707" y="293"/>
                      <a:pt x="5671" y="413"/>
                      <a:pt x="5646" y="496"/>
                    </a:cubicBezTo>
                    <a:cubicBezTo>
                      <a:pt x="5546" y="528"/>
                      <a:pt x="5466" y="544"/>
                      <a:pt x="5400" y="580"/>
                    </a:cubicBezTo>
                    <a:cubicBezTo>
                      <a:pt x="5328" y="620"/>
                      <a:pt x="5265" y="677"/>
                      <a:pt x="5189" y="735"/>
                    </a:cubicBezTo>
                    <a:cubicBezTo>
                      <a:pt x="5150" y="697"/>
                      <a:pt x="5109" y="658"/>
                      <a:pt x="5056" y="609"/>
                    </a:cubicBezTo>
                    <a:cubicBezTo>
                      <a:pt x="5009" y="648"/>
                      <a:pt x="4969" y="687"/>
                      <a:pt x="4952" y="700"/>
                    </a:cubicBezTo>
                    <a:cubicBezTo>
                      <a:pt x="4979" y="797"/>
                      <a:pt x="5005" y="860"/>
                      <a:pt x="5014" y="924"/>
                    </a:cubicBezTo>
                    <a:cubicBezTo>
                      <a:pt x="5031" y="1039"/>
                      <a:pt x="5027" y="1039"/>
                      <a:pt x="4906" y="1062"/>
                    </a:cubicBezTo>
                    <a:cubicBezTo>
                      <a:pt x="4933" y="912"/>
                      <a:pt x="4905" y="777"/>
                      <a:pt x="4834" y="765"/>
                    </a:cubicBezTo>
                    <a:cubicBezTo>
                      <a:pt x="4839" y="823"/>
                      <a:pt x="4846" y="881"/>
                      <a:pt x="4854" y="960"/>
                    </a:cubicBezTo>
                    <a:cubicBezTo>
                      <a:pt x="4754" y="976"/>
                      <a:pt x="4661" y="992"/>
                      <a:pt x="4585" y="1005"/>
                    </a:cubicBezTo>
                    <a:cubicBezTo>
                      <a:pt x="4559" y="1053"/>
                      <a:pt x="4547" y="1109"/>
                      <a:pt x="4514" y="1136"/>
                    </a:cubicBezTo>
                    <a:cubicBezTo>
                      <a:pt x="4422" y="1213"/>
                      <a:pt x="4400" y="1018"/>
                      <a:pt x="4291" y="1085"/>
                    </a:cubicBezTo>
                    <a:cubicBezTo>
                      <a:pt x="4301" y="1147"/>
                      <a:pt x="4311" y="1218"/>
                      <a:pt x="4323" y="1294"/>
                    </a:cubicBezTo>
                    <a:cubicBezTo>
                      <a:pt x="4241" y="1308"/>
                      <a:pt x="4163" y="1320"/>
                      <a:pt x="4101" y="1331"/>
                    </a:cubicBezTo>
                    <a:cubicBezTo>
                      <a:pt x="4118" y="1438"/>
                      <a:pt x="4132" y="1531"/>
                      <a:pt x="4153" y="1656"/>
                    </a:cubicBezTo>
                    <a:cubicBezTo>
                      <a:pt x="4073" y="1656"/>
                      <a:pt x="3996" y="1671"/>
                      <a:pt x="3933" y="1652"/>
                    </a:cubicBezTo>
                    <a:cubicBezTo>
                      <a:pt x="3795" y="1607"/>
                      <a:pt x="3691" y="1668"/>
                      <a:pt x="3578" y="1730"/>
                    </a:cubicBezTo>
                    <a:cubicBezTo>
                      <a:pt x="3600" y="1753"/>
                      <a:pt x="3624" y="1761"/>
                      <a:pt x="3647" y="1762"/>
                    </a:cubicBezTo>
                    <a:cubicBezTo>
                      <a:pt x="3678" y="1763"/>
                      <a:pt x="3708" y="1760"/>
                      <a:pt x="3752" y="1757"/>
                    </a:cubicBezTo>
                    <a:cubicBezTo>
                      <a:pt x="3603" y="1848"/>
                      <a:pt x="3472" y="1927"/>
                      <a:pt x="3335" y="2010"/>
                    </a:cubicBezTo>
                    <a:cubicBezTo>
                      <a:pt x="3295" y="1953"/>
                      <a:pt x="3240" y="1869"/>
                      <a:pt x="3137" y="1963"/>
                    </a:cubicBezTo>
                    <a:cubicBezTo>
                      <a:pt x="3088" y="2068"/>
                      <a:pt x="3217" y="2179"/>
                      <a:pt x="3135" y="2284"/>
                    </a:cubicBezTo>
                    <a:cubicBezTo>
                      <a:pt x="3026" y="2274"/>
                      <a:pt x="2981" y="2099"/>
                      <a:pt x="2850" y="2198"/>
                    </a:cubicBezTo>
                    <a:cubicBezTo>
                      <a:pt x="2847" y="2266"/>
                      <a:pt x="2842" y="2335"/>
                      <a:pt x="2838" y="2419"/>
                    </a:cubicBezTo>
                    <a:cubicBezTo>
                      <a:pt x="2774" y="2372"/>
                      <a:pt x="2730" y="2340"/>
                      <a:pt x="2696" y="2314"/>
                    </a:cubicBezTo>
                    <a:cubicBezTo>
                      <a:pt x="2671" y="2328"/>
                      <a:pt x="2662" y="2330"/>
                      <a:pt x="2660" y="2335"/>
                    </a:cubicBezTo>
                    <a:cubicBezTo>
                      <a:pt x="2531" y="2593"/>
                      <a:pt x="2396" y="2835"/>
                      <a:pt x="2038" y="2774"/>
                    </a:cubicBezTo>
                    <a:cubicBezTo>
                      <a:pt x="1994" y="2766"/>
                      <a:pt x="1935" y="2812"/>
                      <a:pt x="1978" y="2885"/>
                    </a:cubicBezTo>
                    <a:cubicBezTo>
                      <a:pt x="1994" y="2913"/>
                      <a:pt x="2003" y="2946"/>
                      <a:pt x="2017" y="2982"/>
                    </a:cubicBezTo>
                    <a:cubicBezTo>
                      <a:pt x="1878" y="3032"/>
                      <a:pt x="1871" y="2894"/>
                      <a:pt x="1806" y="2852"/>
                    </a:cubicBezTo>
                    <a:cubicBezTo>
                      <a:pt x="1750" y="2917"/>
                      <a:pt x="1702" y="2974"/>
                      <a:pt x="1659" y="3023"/>
                    </a:cubicBezTo>
                    <a:cubicBezTo>
                      <a:pt x="1604" y="3013"/>
                      <a:pt x="1562" y="3008"/>
                      <a:pt x="1521" y="3002"/>
                    </a:cubicBezTo>
                    <a:cubicBezTo>
                      <a:pt x="1555" y="3052"/>
                      <a:pt x="1595" y="3059"/>
                      <a:pt x="1634" y="3076"/>
                    </a:cubicBezTo>
                    <a:cubicBezTo>
                      <a:pt x="1703" y="3106"/>
                      <a:pt x="1702" y="3178"/>
                      <a:pt x="1660" y="3204"/>
                    </a:cubicBezTo>
                    <a:cubicBezTo>
                      <a:pt x="1557" y="3268"/>
                      <a:pt x="1442" y="3309"/>
                      <a:pt x="1286" y="3381"/>
                    </a:cubicBezTo>
                    <a:cubicBezTo>
                      <a:pt x="1329" y="3295"/>
                      <a:pt x="1350" y="3253"/>
                      <a:pt x="1375" y="3203"/>
                    </a:cubicBezTo>
                    <a:cubicBezTo>
                      <a:pt x="1342" y="3183"/>
                      <a:pt x="1310" y="3167"/>
                      <a:pt x="1274" y="3147"/>
                    </a:cubicBezTo>
                    <a:cubicBezTo>
                      <a:pt x="1159" y="3318"/>
                      <a:pt x="1175" y="3501"/>
                      <a:pt x="1166" y="3677"/>
                    </a:cubicBezTo>
                    <a:cubicBezTo>
                      <a:pt x="1103" y="3687"/>
                      <a:pt x="1057" y="3734"/>
                      <a:pt x="1016" y="3635"/>
                    </a:cubicBezTo>
                    <a:cubicBezTo>
                      <a:pt x="977" y="3536"/>
                      <a:pt x="931" y="3547"/>
                      <a:pt x="871" y="3639"/>
                    </a:cubicBezTo>
                    <a:cubicBezTo>
                      <a:pt x="860" y="3656"/>
                      <a:pt x="857" y="3690"/>
                      <a:pt x="845" y="3693"/>
                    </a:cubicBezTo>
                    <a:cubicBezTo>
                      <a:pt x="629" y="3738"/>
                      <a:pt x="688" y="3938"/>
                      <a:pt x="633" y="4071"/>
                    </a:cubicBezTo>
                    <a:cubicBezTo>
                      <a:pt x="561" y="4087"/>
                      <a:pt x="489" y="4104"/>
                      <a:pt x="428" y="4117"/>
                    </a:cubicBezTo>
                    <a:cubicBezTo>
                      <a:pt x="358" y="4302"/>
                      <a:pt x="409" y="4430"/>
                      <a:pt x="529" y="4558"/>
                    </a:cubicBezTo>
                    <a:cubicBezTo>
                      <a:pt x="599" y="4630"/>
                      <a:pt x="629" y="4741"/>
                      <a:pt x="688" y="4858"/>
                    </a:cubicBezTo>
                    <a:cubicBezTo>
                      <a:pt x="431" y="4872"/>
                      <a:pt x="199" y="4811"/>
                      <a:pt x="1" y="4979"/>
                    </a:cubicBezTo>
                    <a:cubicBezTo>
                      <a:pt x="240" y="4981"/>
                      <a:pt x="480" y="4982"/>
                      <a:pt x="728" y="4982"/>
                    </a:cubicBezTo>
                    <a:cubicBezTo>
                      <a:pt x="650" y="5043"/>
                      <a:pt x="579" y="5097"/>
                      <a:pt x="501" y="5159"/>
                    </a:cubicBezTo>
                    <a:cubicBezTo>
                      <a:pt x="615" y="5283"/>
                      <a:pt x="720" y="5252"/>
                      <a:pt x="811" y="5193"/>
                    </a:cubicBezTo>
                    <a:cubicBezTo>
                      <a:pt x="900" y="5136"/>
                      <a:pt x="977" y="5063"/>
                      <a:pt x="1055" y="4991"/>
                    </a:cubicBezTo>
                    <a:cubicBezTo>
                      <a:pt x="1105" y="4944"/>
                      <a:pt x="1152" y="4897"/>
                      <a:pt x="1239" y="4931"/>
                    </a:cubicBezTo>
                    <a:cubicBezTo>
                      <a:pt x="1280" y="5096"/>
                      <a:pt x="1095" y="5052"/>
                      <a:pt x="1065" y="5110"/>
                    </a:cubicBezTo>
                    <a:cubicBezTo>
                      <a:pt x="1031" y="5212"/>
                      <a:pt x="1005" y="5289"/>
                      <a:pt x="980" y="5367"/>
                    </a:cubicBezTo>
                    <a:cubicBezTo>
                      <a:pt x="963" y="5420"/>
                      <a:pt x="925" y="5508"/>
                      <a:pt x="942" y="5523"/>
                    </a:cubicBezTo>
                    <a:cubicBezTo>
                      <a:pt x="987" y="5561"/>
                      <a:pt x="1058" y="5571"/>
                      <a:pt x="1121" y="5580"/>
                    </a:cubicBezTo>
                    <a:cubicBezTo>
                      <a:pt x="1152" y="5584"/>
                      <a:pt x="1187" y="5558"/>
                      <a:pt x="1228" y="5542"/>
                    </a:cubicBezTo>
                    <a:cubicBezTo>
                      <a:pt x="1207" y="5483"/>
                      <a:pt x="1190" y="5439"/>
                      <a:pt x="1173" y="5392"/>
                    </a:cubicBezTo>
                    <a:cubicBezTo>
                      <a:pt x="1308" y="5366"/>
                      <a:pt x="1436" y="5440"/>
                      <a:pt x="1562" y="5382"/>
                    </a:cubicBezTo>
                    <a:cubicBezTo>
                      <a:pt x="1524" y="5285"/>
                      <a:pt x="1491" y="5204"/>
                      <a:pt x="1457" y="5120"/>
                    </a:cubicBezTo>
                    <a:cubicBezTo>
                      <a:pt x="1546" y="5086"/>
                      <a:pt x="1624" y="5056"/>
                      <a:pt x="1708" y="5024"/>
                    </a:cubicBezTo>
                    <a:cubicBezTo>
                      <a:pt x="1741" y="5095"/>
                      <a:pt x="1767" y="5152"/>
                      <a:pt x="1797" y="5219"/>
                    </a:cubicBezTo>
                    <a:cubicBezTo>
                      <a:pt x="1876" y="5170"/>
                      <a:pt x="1939" y="5133"/>
                      <a:pt x="2015" y="5086"/>
                    </a:cubicBezTo>
                    <a:cubicBezTo>
                      <a:pt x="1921" y="4946"/>
                      <a:pt x="1801" y="4910"/>
                      <a:pt x="1656" y="4934"/>
                    </a:cubicBezTo>
                    <a:cubicBezTo>
                      <a:pt x="1578" y="4946"/>
                      <a:pt x="1558" y="4913"/>
                      <a:pt x="1577" y="4844"/>
                    </a:cubicBezTo>
                    <a:cubicBezTo>
                      <a:pt x="1498" y="4846"/>
                      <a:pt x="1419" y="4851"/>
                      <a:pt x="1327" y="4858"/>
                    </a:cubicBezTo>
                    <a:close/>
                    <a:moveTo>
                      <a:pt x="5040" y="1449"/>
                    </a:moveTo>
                    <a:cubicBezTo>
                      <a:pt x="5070" y="1350"/>
                      <a:pt x="5150" y="1383"/>
                      <a:pt x="5204" y="1367"/>
                    </a:cubicBezTo>
                    <a:cubicBezTo>
                      <a:pt x="5187" y="1318"/>
                      <a:pt x="5171" y="1270"/>
                      <a:pt x="5146" y="1197"/>
                    </a:cubicBezTo>
                    <a:cubicBezTo>
                      <a:pt x="5229" y="1192"/>
                      <a:pt x="5297" y="1188"/>
                      <a:pt x="5371" y="1183"/>
                    </a:cubicBezTo>
                    <a:cubicBezTo>
                      <a:pt x="5420" y="1367"/>
                      <a:pt x="5272" y="1325"/>
                      <a:pt x="5198" y="1360"/>
                    </a:cubicBezTo>
                    <a:cubicBezTo>
                      <a:pt x="5204" y="1484"/>
                      <a:pt x="5133" y="1469"/>
                      <a:pt x="5040" y="1449"/>
                    </a:cubicBezTo>
                    <a:close/>
                    <a:moveTo>
                      <a:pt x="1378" y="4022"/>
                    </a:moveTo>
                    <a:cubicBezTo>
                      <a:pt x="1323" y="4156"/>
                      <a:pt x="1231" y="4186"/>
                      <a:pt x="1111" y="4143"/>
                    </a:cubicBezTo>
                    <a:cubicBezTo>
                      <a:pt x="1111" y="4209"/>
                      <a:pt x="1109" y="4276"/>
                      <a:pt x="1109" y="4360"/>
                    </a:cubicBezTo>
                    <a:cubicBezTo>
                      <a:pt x="976" y="4368"/>
                      <a:pt x="843" y="4394"/>
                      <a:pt x="851" y="4576"/>
                    </a:cubicBezTo>
                    <a:cubicBezTo>
                      <a:pt x="851" y="4586"/>
                      <a:pt x="795" y="4597"/>
                      <a:pt x="753" y="4592"/>
                    </a:cubicBezTo>
                    <a:cubicBezTo>
                      <a:pt x="822" y="4493"/>
                      <a:pt x="802" y="4342"/>
                      <a:pt x="972" y="4310"/>
                    </a:cubicBezTo>
                    <a:cubicBezTo>
                      <a:pt x="1028" y="4299"/>
                      <a:pt x="1066" y="4204"/>
                      <a:pt x="1113" y="4148"/>
                    </a:cubicBezTo>
                    <a:cubicBezTo>
                      <a:pt x="1202" y="4105"/>
                      <a:pt x="1290" y="4064"/>
                      <a:pt x="1378" y="4022"/>
                    </a:cubicBezTo>
                    <a:close/>
                    <a:moveTo>
                      <a:pt x="5998" y="1230"/>
                    </a:moveTo>
                    <a:cubicBezTo>
                      <a:pt x="6077" y="1093"/>
                      <a:pt x="6228" y="1034"/>
                      <a:pt x="6331" y="922"/>
                    </a:cubicBezTo>
                    <a:cubicBezTo>
                      <a:pt x="6401" y="846"/>
                      <a:pt x="6485" y="784"/>
                      <a:pt x="6593" y="689"/>
                    </a:cubicBezTo>
                    <a:cubicBezTo>
                      <a:pt x="6584" y="782"/>
                      <a:pt x="6578" y="829"/>
                      <a:pt x="6576" y="866"/>
                    </a:cubicBezTo>
                    <a:cubicBezTo>
                      <a:pt x="6498" y="912"/>
                      <a:pt x="6406" y="939"/>
                      <a:pt x="6358" y="999"/>
                    </a:cubicBezTo>
                    <a:cubicBezTo>
                      <a:pt x="6312" y="1058"/>
                      <a:pt x="6308" y="1151"/>
                      <a:pt x="6282" y="1245"/>
                    </a:cubicBezTo>
                    <a:cubicBezTo>
                      <a:pt x="6233" y="1225"/>
                      <a:pt x="6182" y="1206"/>
                      <a:pt x="6103" y="1174"/>
                    </a:cubicBezTo>
                    <a:cubicBezTo>
                      <a:pt x="6081" y="1205"/>
                      <a:pt x="6050" y="1244"/>
                      <a:pt x="6021" y="1284"/>
                    </a:cubicBezTo>
                    <a:cubicBezTo>
                      <a:pt x="5994" y="1322"/>
                      <a:pt x="5969" y="1360"/>
                      <a:pt x="5916" y="1438"/>
                    </a:cubicBezTo>
                    <a:cubicBezTo>
                      <a:pt x="5900" y="1313"/>
                      <a:pt x="5824" y="1214"/>
                      <a:pt x="5998" y="1230"/>
                    </a:cubicBezTo>
                    <a:close/>
                    <a:moveTo>
                      <a:pt x="4836" y="1515"/>
                    </a:moveTo>
                    <a:cubicBezTo>
                      <a:pt x="4862" y="1546"/>
                      <a:pt x="4889" y="1565"/>
                      <a:pt x="4885" y="1579"/>
                    </a:cubicBezTo>
                    <a:cubicBezTo>
                      <a:pt x="4875" y="1624"/>
                      <a:pt x="4855" y="1668"/>
                      <a:pt x="4838" y="1712"/>
                    </a:cubicBezTo>
                    <a:cubicBezTo>
                      <a:pt x="4796" y="1695"/>
                      <a:pt x="4753" y="1678"/>
                      <a:pt x="4683" y="1651"/>
                    </a:cubicBezTo>
                    <a:cubicBezTo>
                      <a:pt x="4750" y="1590"/>
                      <a:pt x="4790" y="1554"/>
                      <a:pt x="4836" y="1515"/>
                    </a:cubicBezTo>
                    <a:close/>
                    <a:moveTo>
                      <a:pt x="5404" y="1697"/>
                    </a:moveTo>
                    <a:cubicBezTo>
                      <a:pt x="5396" y="1607"/>
                      <a:pt x="5472" y="1620"/>
                      <a:pt x="5516" y="1591"/>
                    </a:cubicBezTo>
                    <a:cubicBezTo>
                      <a:pt x="5562" y="1562"/>
                      <a:pt x="5597" y="1511"/>
                      <a:pt x="5665" y="1439"/>
                    </a:cubicBezTo>
                    <a:cubicBezTo>
                      <a:pt x="5661" y="1614"/>
                      <a:pt x="5656" y="1616"/>
                      <a:pt x="5404" y="1697"/>
                    </a:cubicBezTo>
                    <a:close/>
                    <a:moveTo>
                      <a:pt x="2091" y="4349"/>
                    </a:moveTo>
                    <a:cubicBezTo>
                      <a:pt x="2010" y="4349"/>
                      <a:pt x="1938" y="4349"/>
                      <a:pt x="1865" y="4347"/>
                    </a:cubicBezTo>
                    <a:cubicBezTo>
                      <a:pt x="1936" y="4305"/>
                      <a:pt x="2018" y="4215"/>
                      <a:pt x="2091" y="4349"/>
                    </a:cubicBezTo>
                    <a:close/>
                    <a:moveTo>
                      <a:pt x="4337" y="2469"/>
                    </a:moveTo>
                    <a:cubicBezTo>
                      <a:pt x="4435" y="2549"/>
                      <a:pt x="4430" y="2614"/>
                      <a:pt x="4336" y="2730"/>
                    </a:cubicBezTo>
                    <a:cubicBezTo>
                      <a:pt x="4336" y="2612"/>
                      <a:pt x="4337" y="2552"/>
                      <a:pt x="4337" y="2469"/>
                    </a:cubicBezTo>
                    <a:close/>
                    <a:moveTo>
                      <a:pt x="5219" y="1840"/>
                    </a:moveTo>
                    <a:cubicBezTo>
                      <a:pt x="5365" y="1953"/>
                      <a:pt x="5147" y="1971"/>
                      <a:pt x="5159" y="2033"/>
                    </a:cubicBezTo>
                    <a:cubicBezTo>
                      <a:pt x="5177" y="1974"/>
                      <a:pt x="5196" y="1914"/>
                      <a:pt x="5219" y="1840"/>
                    </a:cubicBezTo>
                    <a:close/>
                    <a:moveTo>
                      <a:pt x="1875" y="3611"/>
                    </a:moveTo>
                    <a:cubicBezTo>
                      <a:pt x="1873" y="3616"/>
                      <a:pt x="1842" y="3595"/>
                      <a:pt x="1823" y="3585"/>
                    </a:cubicBezTo>
                    <a:cubicBezTo>
                      <a:pt x="1843" y="3548"/>
                      <a:pt x="1864" y="3511"/>
                      <a:pt x="1883" y="3474"/>
                    </a:cubicBezTo>
                    <a:cubicBezTo>
                      <a:pt x="1905" y="3485"/>
                      <a:pt x="1926" y="3498"/>
                      <a:pt x="1948" y="3509"/>
                    </a:cubicBezTo>
                    <a:cubicBezTo>
                      <a:pt x="1925" y="3545"/>
                      <a:pt x="1903" y="3580"/>
                      <a:pt x="1875" y="3611"/>
                    </a:cubicBezTo>
                    <a:close/>
                    <a:moveTo>
                      <a:pt x="4841" y="2333"/>
                    </a:moveTo>
                    <a:cubicBezTo>
                      <a:pt x="4836" y="2344"/>
                      <a:pt x="4831" y="2356"/>
                      <a:pt x="4824" y="2366"/>
                    </a:cubicBezTo>
                    <a:cubicBezTo>
                      <a:pt x="4786" y="2351"/>
                      <a:pt x="4750" y="2335"/>
                      <a:pt x="4712" y="2320"/>
                    </a:cubicBezTo>
                    <a:cubicBezTo>
                      <a:pt x="4719" y="2305"/>
                      <a:pt x="4727" y="2289"/>
                      <a:pt x="4733" y="2274"/>
                    </a:cubicBezTo>
                    <a:cubicBezTo>
                      <a:pt x="4770" y="2293"/>
                      <a:pt x="4805" y="2313"/>
                      <a:pt x="4841" y="2333"/>
                    </a:cubicBezTo>
                    <a:close/>
                    <a:moveTo>
                      <a:pt x="5609" y="965"/>
                    </a:moveTo>
                    <a:cubicBezTo>
                      <a:pt x="5604" y="950"/>
                      <a:pt x="5598" y="935"/>
                      <a:pt x="5593" y="921"/>
                    </a:cubicBezTo>
                    <a:cubicBezTo>
                      <a:pt x="5652" y="898"/>
                      <a:pt x="5711" y="876"/>
                      <a:pt x="5771" y="854"/>
                    </a:cubicBezTo>
                    <a:cubicBezTo>
                      <a:pt x="5775" y="869"/>
                      <a:pt x="5779" y="883"/>
                      <a:pt x="5782" y="898"/>
                    </a:cubicBezTo>
                    <a:cubicBezTo>
                      <a:pt x="5724" y="921"/>
                      <a:pt x="5667" y="943"/>
                      <a:pt x="5609" y="965"/>
                    </a:cubicBezTo>
                    <a:close/>
                    <a:moveTo>
                      <a:pt x="6812" y="678"/>
                    </a:moveTo>
                    <a:cubicBezTo>
                      <a:pt x="6760" y="658"/>
                      <a:pt x="6718" y="641"/>
                      <a:pt x="6635" y="609"/>
                    </a:cubicBezTo>
                    <a:cubicBezTo>
                      <a:pt x="6788" y="556"/>
                      <a:pt x="6788" y="556"/>
                      <a:pt x="6812" y="678"/>
                    </a:cubicBezTo>
                    <a:close/>
                    <a:moveTo>
                      <a:pt x="1687" y="4519"/>
                    </a:moveTo>
                    <a:cubicBezTo>
                      <a:pt x="1691" y="4517"/>
                      <a:pt x="1722" y="4540"/>
                      <a:pt x="1722" y="4542"/>
                    </a:cubicBezTo>
                    <a:cubicBezTo>
                      <a:pt x="1701" y="4576"/>
                      <a:pt x="1679" y="4612"/>
                      <a:pt x="1655" y="4646"/>
                    </a:cubicBezTo>
                    <a:lnTo>
                      <a:pt x="1604" y="4606"/>
                    </a:lnTo>
                    <a:cubicBezTo>
                      <a:pt x="1632" y="4576"/>
                      <a:pt x="1658" y="4547"/>
                      <a:pt x="1687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6458728" y="5821953"/>
                <a:ext cx="315318" cy="200580"/>
              </a:xfrm>
              <a:custGeom>
                <a:rect b="b" l="l" r="r" t="t"/>
                <a:pathLst>
                  <a:path extrusionOk="0" h="4741" w="7453">
                    <a:moveTo>
                      <a:pt x="734" y="4429"/>
                    </a:moveTo>
                    <a:cubicBezTo>
                      <a:pt x="826" y="4382"/>
                      <a:pt x="844" y="4198"/>
                      <a:pt x="1017" y="4282"/>
                    </a:cubicBezTo>
                    <a:cubicBezTo>
                      <a:pt x="960" y="4324"/>
                      <a:pt x="907" y="4362"/>
                      <a:pt x="843" y="4407"/>
                    </a:cubicBezTo>
                    <a:cubicBezTo>
                      <a:pt x="924" y="4479"/>
                      <a:pt x="970" y="4521"/>
                      <a:pt x="1023" y="4567"/>
                    </a:cubicBezTo>
                    <a:cubicBezTo>
                      <a:pt x="983" y="4595"/>
                      <a:pt x="941" y="4611"/>
                      <a:pt x="927" y="4641"/>
                    </a:cubicBezTo>
                    <a:cubicBezTo>
                      <a:pt x="913" y="4666"/>
                      <a:pt x="928" y="4708"/>
                      <a:pt x="931" y="4741"/>
                    </a:cubicBezTo>
                    <a:cubicBezTo>
                      <a:pt x="965" y="4737"/>
                      <a:pt x="1031" y="4734"/>
                      <a:pt x="1031" y="4729"/>
                    </a:cubicBezTo>
                    <a:cubicBezTo>
                      <a:pt x="1032" y="4579"/>
                      <a:pt x="1175" y="4677"/>
                      <a:pt x="1252" y="4601"/>
                    </a:cubicBezTo>
                    <a:cubicBezTo>
                      <a:pt x="1021" y="4531"/>
                      <a:pt x="1241" y="4401"/>
                      <a:pt x="1163" y="4298"/>
                    </a:cubicBezTo>
                    <a:cubicBezTo>
                      <a:pt x="1270" y="4307"/>
                      <a:pt x="1352" y="4314"/>
                      <a:pt x="1433" y="4320"/>
                    </a:cubicBezTo>
                    <a:cubicBezTo>
                      <a:pt x="1451" y="4289"/>
                      <a:pt x="1469" y="4257"/>
                      <a:pt x="1517" y="4176"/>
                    </a:cubicBezTo>
                    <a:cubicBezTo>
                      <a:pt x="1536" y="4293"/>
                      <a:pt x="1547" y="4359"/>
                      <a:pt x="1557" y="4424"/>
                    </a:cubicBezTo>
                    <a:cubicBezTo>
                      <a:pt x="1547" y="4432"/>
                      <a:pt x="1534" y="4440"/>
                      <a:pt x="1524" y="4448"/>
                    </a:cubicBezTo>
                    <a:cubicBezTo>
                      <a:pt x="1495" y="4418"/>
                      <a:pt x="1464" y="4388"/>
                      <a:pt x="1434" y="4360"/>
                    </a:cubicBezTo>
                    <a:cubicBezTo>
                      <a:pt x="1382" y="4382"/>
                      <a:pt x="1331" y="4406"/>
                      <a:pt x="1279" y="4429"/>
                    </a:cubicBezTo>
                    <a:cubicBezTo>
                      <a:pt x="1289" y="4489"/>
                      <a:pt x="1300" y="4547"/>
                      <a:pt x="1313" y="4627"/>
                    </a:cubicBezTo>
                    <a:cubicBezTo>
                      <a:pt x="1500" y="4536"/>
                      <a:pt x="1669" y="4452"/>
                      <a:pt x="1841" y="4366"/>
                    </a:cubicBezTo>
                    <a:cubicBezTo>
                      <a:pt x="1850" y="4332"/>
                      <a:pt x="1859" y="4291"/>
                      <a:pt x="1871" y="4244"/>
                    </a:cubicBezTo>
                    <a:cubicBezTo>
                      <a:pt x="2118" y="4260"/>
                      <a:pt x="2338" y="4233"/>
                      <a:pt x="2418" y="3959"/>
                    </a:cubicBezTo>
                    <a:cubicBezTo>
                      <a:pt x="2517" y="3984"/>
                      <a:pt x="2537" y="3979"/>
                      <a:pt x="2609" y="3922"/>
                    </a:cubicBezTo>
                    <a:cubicBezTo>
                      <a:pt x="2581" y="3876"/>
                      <a:pt x="2554" y="3830"/>
                      <a:pt x="2506" y="3750"/>
                    </a:cubicBezTo>
                    <a:cubicBezTo>
                      <a:pt x="2609" y="3773"/>
                      <a:pt x="2672" y="3786"/>
                      <a:pt x="2732" y="3799"/>
                    </a:cubicBezTo>
                    <a:cubicBezTo>
                      <a:pt x="2752" y="3731"/>
                      <a:pt x="2675" y="3634"/>
                      <a:pt x="2804" y="3620"/>
                    </a:cubicBezTo>
                    <a:cubicBezTo>
                      <a:pt x="2821" y="3667"/>
                      <a:pt x="2837" y="3714"/>
                      <a:pt x="2856" y="3767"/>
                    </a:cubicBezTo>
                    <a:cubicBezTo>
                      <a:pt x="2923" y="3726"/>
                      <a:pt x="2976" y="3694"/>
                      <a:pt x="3032" y="3660"/>
                    </a:cubicBezTo>
                    <a:cubicBezTo>
                      <a:pt x="2909" y="3574"/>
                      <a:pt x="2924" y="3476"/>
                      <a:pt x="2998" y="3372"/>
                    </a:cubicBezTo>
                    <a:cubicBezTo>
                      <a:pt x="3002" y="3367"/>
                      <a:pt x="3023" y="3375"/>
                      <a:pt x="3045" y="3377"/>
                    </a:cubicBezTo>
                    <a:cubicBezTo>
                      <a:pt x="3027" y="3424"/>
                      <a:pt x="3012" y="3469"/>
                      <a:pt x="2996" y="3510"/>
                    </a:cubicBezTo>
                    <a:cubicBezTo>
                      <a:pt x="3111" y="3590"/>
                      <a:pt x="3210" y="3614"/>
                      <a:pt x="3307" y="3502"/>
                    </a:cubicBezTo>
                    <a:cubicBezTo>
                      <a:pt x="3378" y="3422"/>
                      <a:pt x="3471" y="3419"/>
                      <a:pt x="3569" y="3450"/>
                    </a:cubicBezTo>
                    <a:cubicBezTo>
                      <a:pt x="3586" y="3455"/>
                      <a:pt x="3611" y="3442"/>
                      <a:pt x="3641" y="3433"/>
                    </a:cubicBezTo>
                    <a:cubicBezTo>
                      <a:pt x="3641" y="3381"/>
                      <a:pt x="3641" y="3332"/>
                      <a:pt x="3642" y="3286"/>
                    </a:cubicBezTo>
                    <a:cubicBezTo>
                      <a:pt x="3730" y="3254"/>
                      <a:pt x="3799" y="3250"/>
                      <a:pt x="3844" y="3341"/>
                    </a:cubicBezTo>
                    <a:cubicBezTo>
                      <a:pt x="3849" y="3353"/>
                      <a:pt x="3896" y="3343"/>
                      <a:pt x="3931" y="3344"/>
                    </a:cubicBezTo>
                    <a:cubicBezTo>
                      <a:pt x="3903" y="3293"/>
                      <a:pt x="3884" y="3255"/>
                      <a:pt x="3857" y="3205"/>
                    </a:cubicBezTo>
                    <a:cubicBezTo>
                      <a:pt x="3923" y="3173"/>
                      <a:pt x="3980" y="3146"/>
                      <a:pt x="4028" y="3121"/>
                    </a:cubicBezTo>
                    <a:cubicBezTo>
                      <a:pt x="4019" y="3077"/>
                      <a:pt x="4011" y="3048"/>
                      <a:pt x="4008" y="3020"/>
                    </a:cubicBezTo>
                    <a:cubicBezTo>
                      <a:pt x="4008" y="3011"/>
                      <a:pt x="4027" y="3002"/>
                      <a:pt x="4034" y="2997"/>
                    </a:cubicBezTo>
                    <a:cubicBezTo>
                      <a:pt x="4066" y="3020"/>
                      <a:pt x="4095" y="3049"/>
                      <a:pt x="4131" y="3058"/>
                    </a:cubicBezTo>
                    <a:cubicBezTo>
                      <a:pt x="4160" y="3067"/>
                      <a:pt x="4204" y="3058"/>
                      <a:pt x="4227" y="3040"/>
                    </a:cubicBezTo>
                    <a:cubicBezTo>
                      <a:pt x="4243" y="3028"/>
                      <a:pt x="4250" y="2970"/>
                      <a:pt x="4238" y="2960"/>
                    </a:cubicBezTo>
                    <a:cubicBezTo>
                      <a:pt x="4105" y="2854"/>
                      <a:pt x="4224" y="2734"/>
                      <a:pt x="4226" y="2616"/>
                    </a:cubicBezTo>
                    <a:cubicBezTo>
                      <a:pt x="4273" y="2709"/>
                      <a:pt x="4319" y="2803"/>
                      <a:pt x="4363" y="2893"/>
                    </a:cubicBezTo>
                    <a:cubicBezTo>
                      <a:pt x="4471" y="2855"/>
                      <a:pt x="4549" y="2828"/>
                      <a:pt x="4628" y="2802"/>
                    </a:cubicBezTo>
                    <a:cubicBezTo>
                      <a:pt x="4628" y="2736"/>
                      <a:pt x="4628" y="2674"/>
                      <a:pt x="4629" y="2599"/>
                    </a:cubicBezTo>
                    <a:cubicBezTo>
                      <a:pt x="4766" y="2625"/>
                      <a:pt x="4866" y="2622"/>
                      <a:pt x="4920" y="2478"/>
                    </a:cubicBezTo>
                    <a:cubicBezTo>
                      <a:pt x="4987" y="2302"/>
                      <a:pt x="5193" y="2269"/>
                      <a:pt x="5311" y="2142"/>
                    </a:cubicBezTo>
                    <a:cubicBezTo>
                      <a:pt x="5315" y="2139"/>
                      <a:pt x="5362" y="2177"/>
                      <a:pt x="5389" y="2194"/>
                    </a:cubicBezTo>
                    <a:cubicBezTo>
                      <a:pt x="5449" y="2099"/>
                      <a:pt x="5498" y="2015"/>
                      <a:pt x="5551" y="1926"/>
                    </a:cubicBezTo>
                    <a:cubicBezTo>
                      <a:pt x="5611" y="1941"/>
                      <a:pt x="5662" y="1965"/>
                      <a:pt x="5711" y="1964"/>
                    </a:cubicBezTo>
                    <a:cubicBezTo>
                      <a:pt x="5752" y="1964"/>
                      <a:pt x="5810" y="1944"/>
                      <a:pt x="5826" y="1915"/>
                    </a:cubicBezTo>
                    <a:cubicBezTo>
                      <a:pt x="5846" y="1879"/>
                      <a:pt x="5825" y="1823"/>
                      <a:pt x="5826" y="1777"/>
                    </a:cubicBezTo>
                    <a:cubicBezTo>
                      <a:pt x="5826" y="1767"/>
                      <a:pt x="5856" y="1764"/>
                      <a:pt x="5862" y="1752"/>
                    </a:cubicBezTo>
                    <a:cubicBezTo>
                      <a:pt x="5938" y="1594"/>
                      <a:pt x="6063" y="1592"/>
                      <a:pt x="6206" y="1657"/>
                    </a:cubicBezTo>
                    <a:cubicBezTo>
                      <a:pt x="6226" y="1631"/>
                      <a:pt x="6244" y="1615"/>
                      <a:pt x="6253" y="1595"/>
                    </a:cubicBezTo>
                    <a:cubicBezTo>
                      <a:pt x="6274" y="1548"/>
                      <a:pt x="6293" y="1499"/>
                      <a:pt x="6309" y="1452"/>
                    </a:cubicBezTo>
                    <a:cubicBezTo>
                      <a:pt x="6358" y="1311"/>
                      <a:pt x="6486" y="1250"/>
                      <a:pt x="6626" y="1300"/>
                    </a:cubicBezTo>
                    <a:cubicBezTo>
                      <a:pt x="6666" y="1314"/>
                      <a:pt x="6707" y="1324"/>
                      <a:pt x="6761" y="1339"/>
                    </a:cubicBezTo>
                    <a:cubicBezTo>
                      <a:pt x="6775" y="1063"/>
                      <a:pt x="6978" y="993"/>
                      <a:pt x="7201" y="922"/>
                    </a:cubicBezTo>
                    <a:cubicBezTo>
                      <a:pt x="7075" y="787"/>
                      <a:pt x="6838" y="727"/>
                      <a:pt x="6964" y="486"/>
                    </a:cubicBezTo>
                    <a:cubicBezTo>
                      <a:pt x="7169" y="516"/>
                      <a:pt x="6988" y="673"/>
                      <a:pt x="7054" y="757"/>
                    </a:cubicBezTo>
                    <a:cubicBezTo>
                      <a:pt x="7129" y="757"/>
                      <a:pt x="7207" y="759"/>
                      <a:pt x="7295" y="759"/>
                    </a:cubicBezTo>
                    <a:cubicBezTo>
                      <a:pt x="7258" y="715"/>
                      <a:pt x="7233" y="686"/>
                      <a:pt x="7201" y="645"/>
                    </a:cubicBezTo>
                    <a:cubicBezTo>
                      <a:pt x="7374" y="634"/>
                      <a:pt x="7374" y="634"/>
                      <a:pt x="7412" y="498"/>
                    </a:cubicBezTo>
                    <a:cubicBezTo>
                      <a:pt x="7420" y="468"/>
                      <a:pt x="7431" y="439"/>
                      <a:pt x="7436" y="410"/>
                    </a:cubicBezTo>
                    <a:cubicBezTo>
                      <a:pt x="7452" y="307"/>
                      <a:pt x="7401" y="248"/>
                      <a:pt x="7299" y="255"/>
                    </a:cubicBezTo>
                    <a:cubicBezTo>
                      <a:pt x="7247" y="260"/>
                      <a:pt x="7192" y="274"/>
                      <a:pt x="7146" y="300"/>
                    </a:cubicBezTo>
                    <a:cubicBezTo>
                      <a:pt x="7063" y="347"/>
                      <a:pt x="6990" y="342"/>
                      <a:pt x="6910" y="296"/>
                    </a:cubicBezTo>
                    <a:cubicBezTo>
                      <a:pt x="6862" y="267"/>
                      <a:pt x="6804" y="250"/>
                      <a:pt x="6705" y="210"/>
                    </a:cubicBezTo>
                    <a:cubicBezTo>
                      <a:pt x="6831" y="193"/>
                      <a:pt x="6915" y="182"/>
                      <a:pt x="7002" y="172"/>
                    </a:cubicBezTo>
                    <a:cubicBezTo>
                      <a:pt x="7014" y="76"/>
                      <a:pt x="6956" y="0"/>
                      <a:pt x="6878" y="58"/>
                    </a:cubicBezTo>
                    <a:cubicBezTo>
                      <a:pt x="6708" y="183"/>
                      <a:pt x="6557" y="126"/>
                      <a:pt x="6395" y="69"/>
                    </a:cubicBezTo>
                    <a:cubicBezTo>
                      <a:pt x="6349" y="52"/>
                      <a:pt x="6285" y="40"/>
                      <a:pt x="6247" y="57"/>
                    </a:cubicBezTo>
                    <a:cubicBezTo>
                      <a:pt x="6086" y="131"/>
                      <a:pt x="5939" y="145"/>
                      <a:pt x="5796" y="4"/>
                    </a:cubicBezTo>
                    <a:cubicBezTo>
                      <a:pt x="5810" y="92"/>
                      <a:pt x="5823" y="178"/>
                      <a:pt x="5837" y="266"/>
                    </a:cubicBezTo>
                    <a:lnTo>
                      <a:pt x="5833" y="265"/>
                    </a:lnTo>
                    <a:cubicBezTo>
                      <a:pt x="5822" y="295"/>
                      <a:pt x="5815" y="345"/>
                      <a:pt x="5797" y="349"/>
                    </a:cubicBezTo>
                    <a:cubicBezTo>
                      <a:pt x="5654" y="385"/>
                      <a:pt x="5508" y="407"/>
                      <a:pt x="5363" y="439"/>
                    </a:cubicBezTo>
                    <a:cubicBezTo>
                      <a:pt x="5307" y="451"/>
                      <a:pt x="5231" y="506"/>
                      <a:pt x="5203" y="489"/>
                    </a:cubicBezTo>
                    <a:cubicBezTo>
                      <a:pt x="5071" y="396"/>
                      <a:pt x="5013" y="548"/>
                      <a:pt x="4916" y="555"/>
                    </a:cubicBezTo>
                    <a:cubicBezTo>
                      <a:pt x="4801" y="564"/>
                      <a:pt x="4690" y="583"/>
                      <a:pt x="4599" y="661"/>
                    </a:cubicBezTo>
                    <a:cubicBezTo>
                      <a:pt x="4571" y="684"/>
                      <a:pt x="4545" y="719"/>
                      <a:pt x="4537" y="754"/>
                    </a:cubicBezTo>
                    <a:cubicBezTo>
                      <a:pt x="4507" y="863"/>
                      <a:pt x="4455" y="944"/>
                      <a:pt x="4326" y="948"/>
                    </a:cubicBezTo>
                    <a:cubicBezTo>
                      <a:pt x="4347" y="998"/>
                      <a:pt x="4361" y="1026"/>
                      <a:pt x="4388" y="1092"/>
                    </a:cubicBezTo>
                    <a:cubicBezTo>
                      <a:pt x="4295" y="1042"/>
                      <a:pt x="4235" y="1010"/>
                      <a:pt x="4179" y="980"/>
                    </a:cubicBezTo>
                    <a:cubicBezTo>
                      <a:pt x="4065" y="1067"/>
                      <a:pt x="3961" y="1147"/>
                      <a:pt x="3841" y="1239"/>
                    </a:cubicBezTo>
                    <a:cubicBezTo>
                      <a:pt x="3894" y="1267"/>
                      <a:pt x="3935" y="1290"/>
                      <a:pt x="3972" y="1311"/>
                    </a:cubicBezTo>
                    <a:cubicBezTo>
                      <a:pt x="3907" y="1381"/>
                      <a:pt x="3851" y="1417"/>
                      <a:pt x="3831" y="1467"/>
                    </a:cubicBezTo>
                    <a:cubicBezTo>
                      <a:pt x="3816" y="1504"/>
                      <a:pt x="3846" y="1558"/>
                      <a:pt x="3857" y="1605"/>
                    </a:cubicBezTo>
                    <a:cubicBezTo>
                      <a:pt x="3847" y="1608"/>
                      <a:pt x="3840" y="1610"/>
                      <a:pt x="3831" y="1613"/>
                    </a:cubicBezTo>
                    <a:cubicBezTo>
                      <a:pt x="3806" y="1573"/>
                      <a:pt x="3779" y="1536"/>
                      <a:pt x="3732" y="1463"/>
                    </a:cubicBezTo>
                    <a:cubicBezTo>
                      <a:pt x="3716" y="1562"/>
                      <a:pt x="3705" y="1620"/>
                      <a:pt x="3701" y="1642"/>
                    </a:cubicBezTo>
                    <a:cubicBezTo>
                      <a:pt x="3543" y="1707"/>
                      <a:pt x="3415" y="1757"/>
                      <a:pt x="3285" y="1811"/>
                    </a:cubicBezTo>
                    <a:cubicBezTo>
                      <a:pt x="3263" y="1771"/>
                      <a:pt x="3269" y="1676"/>
                      <a:pt x="3165" y="1708"/>
                    </a:cubicBezTo>
                    <a:cubicBezTo>
                      <a:pt x="3075" y="1738"/>
                      <a:pt x="3141" y="1802"/>
                      <a:pt x="3133" y="1851"/>
                    </a:cubicBezTo>
                    <a:cubicBezTo>
                      <a:pt x="3123" y="1932"/>
                      <a:pt x="3146" y="2043"/>
                      <a:pt x="3006" y="2053"/>
                    </a:cubicBezTo>
                    <a:cubicBezTo>
                      <a:pt x="2964" y="1988"/>
                      <a:pt x="2920" y="1921"/>
                      <a:pt x="2868" y="1842"/>
                    </a:cubicBezTo>
                    <a:cubicBezTo>
                      <a:pt x="2854" y="1999"/>
                      <a:pt x="2847" y="1989"/>
                      <a:pt x="2743" y="2059"/>
                    </a:cubicBezTo>
                    <a:cubicBezTo>
                      <a:pt x="2643" y="2127"/>
                      <a:pt x="2486" y="2126"/>
                      <a:pt x="2430" y="2193"/>
                    </a:cubicBezTo>
                    <a:cubicBezTo>
                      <a:pt x="2320" y="2329"/>
                      <a:pt x="2154" y="2332"/>
                      <a:pt x="2008" y="2444"/>
                    </a:cubicBezTo>
                    <a:cubicBezTo>
                      <a:pt x="2219" y="2494"/>
                      <a:pt x="2360" y="2329"/>
                      <a:pt x="2503" y="2332"/>
                    </a:cubicBezTo>
                    <a:cubicBezTo>
                      <a:pt x="2522" y="2384"/>
                      <a:pt x="2529" y="2428"/>
                      <a:pt x="2552" y="2463"/>
                    </a:cubicBezTo>
                    <a:cubicBezTo>
                      <a:pt x="2600" y="2538"/>
                      <a:pt x="2524" y="2587"/>
                      <a:pt x="2498" y="2564"/>
                    </a:cubicBezTo>
                    <a:cubicBezTo>
                      <a:pt x="2371" y="2459"/>
                      <a:pt x="2261" y="2474"/>
                      <a:pt x="2144" y="2573"/>
                    </a:cubicBezTo>
                    <a:cubicBezTo>
                      <a:pt x="2135" y="2580"/>
                      <a:pt x="2104" y="2557"/>
                      <a:pt x="2080" y="2553"/>
                    </a:cubicBezTo>
                    <a:cubicBezTo>
                      <a:pt x="2031" y="2541"/>
                      <a:pt x="1980" y="2532"/>
                      <a:pt x="1924" y="2521"/>
                    </a:cubicBezTo>
                    <a:cubicBezTo>
                      <a:pt x="1923" y="2609"/>
                      <a:pt x="1911" y="2662"/>
                      <a:pt x="1808" y="2646"/>
                    </a:cubicBezTo>
                    <a:cubicBezTo>
                      <a:pt x="1735" y="2634"/>
                      <a:pt x="1699" y="2684"/>
                      <a:pt x="1751" y="2755"/>
                    </a:cubicBezTo>
                    <a:cubicBezTo>
                      <a:pt x="1769" y="2780"/>
                      <a:pt x="1808" y="2788"/>
                      <a:pt x="1828" y="2799"/>
                    </a:cubicBezTo>
                    <a:cubicBezTo>
                      <a:pt x="1756" y="2866"/>
                      <a:pt x="1695" y="2923"/>
                      <a:pt x="1635" y="2979"/>
                    </a:cubicBezTo>
                    <a:cubicBezTo>
                      <a:pt x="1560" y="2854"/>
                      <a:pt x="1548" y="2839"/>
                      <a:pt x="1601" y="2792"/>
                    </a:cubicBezTo>
                    <a:cubicBezTo>
                      <a:pt x="1709" y="2697"/>
                      <a:pt x="1649" y="2578"/>
                      <a:pt x="1670" y="2467"/>
                    </a:cubicBezTo>
                    <a:cubicBezTo>
                      <a:pt x="1527" y="2811"/>
                      <a:pt x="1261" y="3023"/>
                      <a:pt x="945" y="3186"/>
                    </a:cubicBezTo>
                    <a:lnTo>
                      <a:pt x="951" y="3183"/>
                    </a:lnTo>
                    <a:cubicBezTo>
                      <a:pt x="877" y="3264"/>
                      <a:pt x="793" y="3247"/>
                      <a:pt x="701" y="3220"/>
                    </a:cubicBezTo>
                    <a:cubicBezTo>
                      <a:pt x="621" y="3197"/>
                      <a:pt x="502" y="3189"/>
                      <a:pt x="495" y="3292"/>
                    </a:cubicBezTo>
                    <a:cubicBezTo>
                      <a:pt x="480" y="3499"/>
                      <a:pt x="343" y="3548"/>
                      <a:pt x="185" y="3593"/>
                    </a:cubicBezTo>
                    <a:cubicBezTo>
                      <a:pt x="189" y="3656"/>
                      <a:pt x="193" y="3720"/>
                      <a:pt x="198" y="3786"/>
                    </a:cubicBezTo>
                    <a:cubicBezTo>
                      <a:pt x="283" y="3782"/>
                      <a:pt x="352" y="3778"/>
                      <a:pt x="421" y="3775"/>
                    </a:cubicBezTo>
                    <a:cubicBezTo>
                      <a:pt x="171" y="3824"/>
                      <a:pt x="106" y="4037"/>
                      <a:pt x="0" y="4210"/>
                    </a:cubicBezTo>
                    <a:cubicBezTo>
                      <a:pt x="127" y="4288"/>
                      <a:pt x="99" y="4126"/>
                      <a:pt x="164" y="4117"/>
                    </a:cubicBezTo>
                    <a:cubicBezTo>
                      <a:pt x="292" y="4214"/>
                      <a:pt x="292" y="4214"/>
                      <a:pt x="424" y="4207"/>
                    </a:cubicBezTo>
                    <a:cubicBezTo>
                      <a:pt x="433" y="4163"/>
                      <a:pt x="442" y="4116"/>
                      <a:pt x="450" y="4064"/>
                    </a:cubicBezTo>
                    <a:cubicBezTo>
                      <a:pt x="598" y="4086"/>
                      <a:pt x="526" y="4204"/>
                      <a:pt x="565" y="4261"/>
                    </a:cubicBezTo>
                    <a:cubicBezTo>
                      <a:pt x="607" y="4324"/>
                      <a:pt x="677" y="4374"/>
                      <a:pt x="734" y="4429"/>
                    </a:cubicBezTo>
                    <a:close/>
                    <a:moveTo>
                      <a:pt x="1663" y="4091"/>
                    </a:moveTo>
                    <a:cubicBezTo>
                      <a:pt x="1465" y="4058"/>
                      <a:pt x="1442" y="4025"/>
                      <a:pt x="1485" y="3803"/>
                    </a:cubicBezTo>
                    <a:cubicBezTo>
                      <a:pt x="1576" y="3888"/>
                      <a:pt x="1709" y="3929"/>
                      <a:pt x="1663" y="4091"/>
                    </a:cubicBezTo>
                    <a:close/>
                    <a:moveTo>
                      <a:pt x="3610" y="1939"/>
                    </a:moveTo>
                    <a:cubicBezTo>
                      <a:pt x="3691" y="1943"/>
                      <a:pt x="3804" y="1879"/>
                      <a:pt x="3823" y="2017"/>
                    </a:cubicBezTo>
                    <a:cubicBezTo>
                      <a:pt x="3837" y="2124"/>
                      <a:pt x="3761" y="2173"/>
                      <a:pt x="3651" y="2166"/>
                    </a:cubicBezTo>
                    <a:cubicBezTo>
                      <a:pt x="3638" y="2092"/>
                      <a:pt x="3625" y="2020"/>
                      <a:pt x="3610" y="1939"/>
                    </a:cubicBezTo>
                    <a:close/>
                    <a:moveTo>
                      <a:pt x="6018" y="1218"/>
                    </a:moveTo>
                    <a:cubicBezTo>
                      <a:pt x="5981" y="1366"/>
                      <a:pt x="5913" y="1275"/>
                      <a:pt x="5847" y="1240"/>
                    </a:cubicBezTo>
                    <a:cubicBezTo>
                      <a:pt x="5861" y="1179"/>
                      <a:pt x="5874" y="1124"/>
                      <a:pt x="5889" y="1052"/>
                    </a:cubicBezTo>
                    <a:cubicBezTo>
                      <a:pt x="5938" y="1115"/>
                      <a:pt x="5977" y="1165"/>
                      <a:pt x="6018" y="1218"/>
                    </a:cubicBezTo>
                    <a:close/>
                    <a:moveTo>
                      <a:pt x="1273" y="4001"/>
                    </a:moveTo>
                    <a:cubicBezTo>
                      <a:pt x="1289" y="3997"/>
                      <a:pt x="1321" y="4062"/>
                      <a:pt x="1344" y="4095"/>
                    </a:cubicBezTo>
                    <a:cubicBezTo>
                      <a:pt x="1304" y="4121"/>
                      <a:pt x="1267" y="4158"/>
                      <a:pt x="1225" y="4169"/>
                    </a:cubicBezTo>
                    <a:cubicBezTo>
                      <a:pt x="1195" y="4176"/>
                      <a:pt x="1158" y="4145"/>
                      <a:pt x="1091" y="4115"/>
                    </a:cubicBezTo>
                    <a:cubicBezTo>
                      <a:pt x="1192" y="4048"/>
                      <a:pt x="1230" y="4011"/>
                      <a:pt x="1273" y="4001"/>
                    </a:cubicBezTo>
                    <a:close/>
                    <a:moveTo>
                      <a:pt x="2445" y="3427"/>
                    </a:moveTo>
                    <a:cubicBezTo>
                      <a:pt x="2560" y="3450"/>
                      <a:pt x="2560" y="3450"/>
                      <a:pt x="2511" y="3690"/>
                    </a:cubicBezTo>
                    <a:cubicBezTo>
                      <a:pt x="2484" y="3582"/>
                      <a:pt x="2466" y="3507"/>
                      <a:pt x="2445" y="3427"/>
                    </a:cubicBezTo>
                    <a:close/>
                    <a:moveTo>
                      <a:pt x="4225" y="1697"/>
                    </a:moveTo>
                    <a:cubicBezTo>
                      <a:pt x="4241" y="1709"/>
                      <a:pt x="4257" y="1719"/>
                      <a:pt x="4273" y="1731"/>
                    </a:cubicBezTo>
                    <a:cubicBezTo>
                      <a:pt x="4232" y="1797"/>
                      <a:pt x="4190" y="1865"/>
                      <a:pt x="4148" y="1932"/>
                    </a:cubicBezTo>
                    <a:cubicBezTo>
                      <a:pt x="4126" y="1915"/>
                      <a:pt x="4106" y="1896"/>
                      <a:pt x="4084" y="1881"/>
                    </a:cubicBezTo>
                    <a:cubicBezTo>
                      <a:pt x="4132" y="1819"/>
                      <a:pt x="4179" y="1759"/>
                      <a:pt x="4225" y="1697"/>
                    </a:cubicBezTo>
                    <a:close/>
                    <a:moveTo>
                      <a:pt x="3490" y="2084"/>
                    </a:moveTo>
                    <a:cubicBezTo>
                      <a:pt x="3508" y="2144"/>
                      <a:pt x="3565" y="2209"/>
                      <a:pt x="3476" y="2260"/>
                    </a:cubicBezTo>
                    <a:cubicBezTo>
                      <a:pt x="3464" y="2266"/>
                      <a:pt x="3425" y="2255"/>
                      <a:pt x="3418" y="2240"/>
                    </a:cubicBezTo>
                    <a:cubicBezTo>
                      <a:pt x="3376" y="2168"/>
                      <a:pt x="3401" y="2114"/>
                      <a:pt x="3467" y="2074"/>
                    </a:cubicBezTo>
                    <a:cubicBezTo>
                      <a:pt x="3476" y="2078"/>
                      <a:pt x="3488" y="2079"/>
                      <a:pt x="3490" y="2084"/>
                    </a:cubicBezTo>
                    <a:close/>
                    <a:moveTo>
                      <a:pt x="572" y="4038"/>
                    </a:moveTo>
                    <a:cubicBezTo>
                      <a:pt x="578" y="3950"/>
                      <a:pt x="581" y="3887"/>
                      <a:pt x="585" y="3823"/>
                    </a:cubicBezTo>
                    <a:cubicBezTo>
                      <a:pt x="605" y="3822"/>
                      <a:pt x="626" y="3822"/>
                      <a:pt x="645" y="3820"/>
                    </a:cubicBezTo>
                    <a:cubicBezTo>
                      <a:pt x="647" y="3890"/>
                      <a:pt x="710" y="3965"/>
                      <a:pt x="572" y="4038"/>
                    </a:cubicBezTo>
                    <a:close/>
                    <a:moveTo>
                      <a:pt x="3615" y="3115"/>
                    </a:moveTo>
                    <a:cubicBezTo>
                      <a:pt x="3575" y="3110"/>
                      <a:pt x="3545" y="3106"/>
                      <a:pt x="3511" y="3103"/>
                    </a:cubicBezTo>
                    <a:cubicBezTo>
                      <a:pt x="3537" y="3051"/>
                      <a:pt x="3559" y="3005"/>
                      <a:pt x="3580" y="2958"/>
                    </a:cubicBezTo>
                    <a:cubicBezTo>
                      <a:pt x="3592" y="2959"/>
                      <a:pt x="3602" y="2960"/>
                      <a:pt x="3615" y="2961"/>
                    </a:cubicBezTo>
                    <a:close/>
                    <a:moveTo>
                      <a:pt x="6337" y="845"/>
                    </a:moveTo>
                    <a:cubicBezTo>
                      <a:pt x="6382" y="822"/>
                      <a:pt x="6405" y="801"/>
                      <a:pt x="6415" y="807"/>
                    </a:cubicBezTo>
                    <a:cubicBezTo>
                      <a:pt x="6459" y="832"/>
                      <a:pt x="6499" y="864"/>
                      <a:pt x="6541" y="894"/>
                    </a:cubicBezTo>
                    <a:cubicBezTo>
                      <a:pt x="6530" y="907"/>
                      <a:pt x="6520" y="918"/>
                      <a:pt x="6509" y="932"/>
                    </a:cubicBezTo>
                    <a:cubicBezTo>
                      <a:pt x="6460" y="906"/>
                      <a:pt x="6410" y="881"/>
                      <a:pt x="6337" y="845"/>
                    </a:cubicBezTo>
                    <a:close/>
                    <a:moveTo>
                      <a:pt x="4886" y="964"/>
                    </a:moveTo>
                    <a:cubicBezTo>
                      <a:pt x="4886" y="977"/>
                      <a:pt x="4887" y="989"/>
                      <a:pt x="4887" y="1001"/>
                    </a:cubicBezTo>
                    <a:lnTo>
                      <a:pt x="4737" y="1001"/>
                    </a:lnTo>
                    <a:lnTo>
                      <a:pt x="4737" y="964"/>
                    </a:lnTo>
                    <a:cubicBezTo>
                      <a:pt x="4785" y="963"/>
                      <a:pt x="4836" y="963"/>
                      <a:pt x="4886" y="964"/>
                    </a:cubicBezTo>
                    <a:close/>
                    <a:moveTo>
                      <a:pt x="3281" y="2340"/>
                    </a:moveTo>
                    <a:cubicBezTo>
                      <a:pt x="3267" y="2340"/>
                      <a:pt x="3242" y="2342"/>
                      <a:pt x="3242" y="2340"/>
                    </a:cubicBezTo>
                    <a:cubicBezTo>
                      <a:pt x="3237" y="2307"/>
                      <a:pt x="3236" y="2272"/>
                      <a:pt x="3232" y="2236"/>
                    </a:cubicBezTo>
                    <a:lnTo>
                      <a:pt x="3275" y="2236"/>
                    </a:lnTo>
                    <a:cubicBezTo>
                      <a:pt x="3277" y="2272"/>
                      <a:pt x="3279" y="2307"/>
                      <a:pt x="3281" y="2340"/>
                    </a:cubicBezTo>
                    <a:close/>
                    <a:moveTo>
                      <a:pt x="4274" y="2219"/>
                    </a:moveTo>
                    <a:cubicBezTo>
                      <a:pt x="4288" y="2217"/>
                      <a:pt x="4321" y="2255"/>
                      <a:pt x="4320" y="2272"/>
                    </a:cubicBezTo>
                    <a:cubicBezTo>
                      <a:pt x="4319" y="2292"/>
                      <a:pt x="4290" y="2327"/>
                      <a:pt x="4272" y="2328"/>
                    </a:cubicBezTo>
                    <a:cubicBezTo>
                      <a:pt x="4253" y="2329"/>
                      <a:pt x="4231" y="2299"/>
                      <a:pt x="4200" y="2277"/>
                    </a:cubicBezTo>
                    <a:cubicBezTo>
                      <a:pt x="4231" y="2250"/>
                      <a:pt x="4251" y="2224"/>
                      <a:pt x="4274" y="2219"/>
                    </a:cubicBezTo>
                    <a:close/>
                    <a:moveTo>
                      <a:pt x="5464" y="1541"/>
                    </a:moveTo>
                    <a:cubicBezTo>
                      <a:pt x="5471" y="1530"/>
                      <a:pt x="5476" y="1517"/>
                      <a:pt x="5481" y="1507"/>
                    </a:cubicBezTo>
                    <a:cubicBezTo>
                      <a:pt x="5527" y="1531"/>
                      <a:pt x="5574" y="1554"/>
                      <a:pt x="5618" y="1578"/>
                    </a:cubicBezTo>
                    <a:cubicBezTo>
                      <a:pt x="5611" y="1590"/>
                      <a:pt x="5605" y="1605"/>
                      <a:pt x="5597" y="1618"/>
                    </a:cubicBezTo>
                    <a:cubicBezTo>
                      <a:pt x="5553" y="1592"/>
                      <a:pt x="5508" y="1566"/>
                      <a:pt x="5464" y="1541"/>
                    </a:cubicBezTo>
                    <a:close/>
                    <a:moveTo>
                      <a:pt x="2778" y="2269"/>
                    </a:moveTo>
                    <a:cubicBezTo>
                      <a:pt x="2760" y="2259"/>
                      <a:pt x="2726" y="2243"/>
                      <a:pt x="2727" y="2239"/>
                    </a:cubicBezTo>
                    <a:cubicBezTo>
                      <a:pt x="2741" y="2204"/>
                      <a:pt x="2757" y="2171"/>
                      <a:pt x="2774" y="2137"/>
                    </a:cubicBezTo>
                    <a:cubicBezTo>
                      <a:pt x="2790" y="2145"/>
                      <a:pt x="2807" y="2152"/>
                      <a:pt x="2823" y="2158"/>
                    </a:cubicBezTo>
                    <a:cubicBezTo>
                      <a:pt x="2808" y="2197"/>
                      <a:pt x="2794" y="2233"/>
                      <a:pt x="2778" y="2269"/>
                    </a:cubicBezTo>
                    <a:close/>
                    <a:moveTo>
                      <a:pt x="4339" y="2467"/>
                    </a:moveTo>
                    <a:cubicBezTo>
                      <a:pt x="4335" y="2468"/>
                      <a:pt x="4324" y="2431"/>
                      <a:pt x="4316" y="2412"/>
                    </a:cubicBezTo>
                    <a:cubicBezTo>
                      <a:pt x="4349" y="2405"/>
                      <a:pt x="4381" y="2398"/>
                      <a:pt x="4413" y="2390"/>
                    </a:cubicBezTo>
                    <a:cubicBezTo>
                      <a:pt x="4419" y="2407"/>
                      <a:pt x="4424" y="2424"/>
                      <a:pt x="4431" y="2440"/>
                    </a:cubicBezTo>
                    <a:cubicBezTo>
                      <a:pt x="4399" y="2450"/>
                      <a:pt x="4370" y="2463"/>
                      <a:pt x="4339" y="2467"/>
                    </a:cubicBezTo>
                    <a:close/>
                    <a:moveTo>
                      <a:pt x="3038" y="2653"/>
                    </a:moveTo>
                    <a:lnTo>
                      <a:pt x="2995" y="2677"/>
                    </a:lnTo>
                    <a:cubicBezTo>
                      <a:pt x="2977" y="2642"/>
                      <a:pt x="2962" y="2610"/>
                      <a:pt x="2945" y="2576"/>
                    </a:cubicBezTo>
                    <a:cubicBezTo>
                      <a:pt x="2955" y="2571"/>
                      <a:pt x="2967" y="2564"/>
                      <a:pt x="2977" y="2558"/>
                    </a:cubicBezTo>
                    <a:cubicBezTo>
                      <a:pt x="2997" y="2590"/>
                      <a:pt x="3018" y="2622"/>
                      <a:pt x="3038" y="2653"/>
                    </a:cubicBezTo>
                    <a:close/>
                    <a:moveTo>
                      <a:pt x="3493" y="2943"/>
                    </a:moveTo>
                    <a:cubicBezTo>
                      <a:pt x="3445" y="2896"/>
                      <a:pt x="3412" y="2863"/>
                      <a:pt x="3366" y="2822"/>
                    </a:cubicBezTo>
                    <a:cubicBezTo>
                      <a:pt x="3498" y="2766"/>
                      <a:pt x="3519" y="2813"/>
                      <a:pt x="3493" y="2943"/>
                    </a:cubicBezTo>
                    <a:close/>
                    <a:moveTo>
                      <a:pt x="5482" y="980"/>
                    </a:moveTo>
                    <a:cubicBezTo>
                      <a:pt x="5481" y="983"/>
                      <a:pt x="5459" y="970"/>
                      <a:pt x="5447" y="967"/>
                    </a:cubicBezTo>
                    <a:cubicBezTo>
                      <a:pt x="5460" y="932"/>
                      <a:pt x="5475" y="896"/>
                      <a:pt x="5488" y="861"/>
                    </a:cubicBezTo>
                    <a:cubicBezTo>
                      <a:pt x="5506" y="870"/>
                      <a:pt x="5523" y="881"/>
                      <a:pt x="5539" y="890"/>
                    </a:cubicBezTo>
                    <a:cubicBezTo>
                      <a:pt x="5519" y="921"/>
                      <a:pt x="5502" y="951"/>
                      <a:pt x="5482" y="980"/>
                    </a:cubicBezTo>
                    <a:close/>
                    <a:moveTo>
                      <a:pt x="6275" y="952"/>
                    </a:moveTo>
                    <a:cubicBezTo>
                      <a:pt x="6283" y="946"/>
                      <a:pt x="6293" y="939"/>
                      <a:pt x="6300" y="933"/>
                    </a:cubicBezTo>
                    <a:cubicBezTo>
                      <a:pt x="6319" y="951"/>
                      <a:pt x="6341" y="969"/>
                      <a:pt x="6353" y="991"/>
                    </a:cubicBezTo>
                    <a:cubicBezTo>
                      <a:pt x="6366" y="1010"/>
                      <a:pt x="6366" y="1036"/>
                      <a:pt x="6371" y="1057"/>
                    </a:cubicBezTo>
                    <a:cubicBezTo>
                      <a:pt x="6358" y="1060"/>
                      <a:pt x="6346" y="1066"/>
                      <a:pt x="6334" y="1069"/>
                    </a:cubicBezTo>
                    <a:cubicBezTo>
                      <a:pt x="6313" y="1031"/>
                      <a:pt x="6295" y="991"/>
                      <a:pt x="6275" y="952"/>
                    </a:cubicBezTo>
                    <a:close/>
                    <a:moveTo>
                      <a:pt x="5004" y="1296"/>
                    </a:moveTo>
                    <a:cubicBezTo>
                      <a:pt x="4997" y="1286"/>
                      <a:pt x="4991" y="1275"/>
                      <a:pt x="4986" y="1266"/>
                    </a:cubicBezTo>
                    <a:cubicBezTo>
                      <a:pt x="5018" y="1246"/>
                      <a:pt x="5053" y="1227"/>
                      <a:pt x="5085" y="1208"/>
                    </a:cubicBezTo>
                    <a:cubicBezTo>
                      <a:pt x="5090" y="1217"/>
                      <a:pt x="5096" y="1225"/>
                      <a:pt x="5102" y="1235"/>
                    </a:cubicBezTo>
                    <a:cubicBezTo>
                      <a:pt x="5069" y="1256"/>
                      <a:pt x="5037" y="1275"/>
                      <a:pt x="5004" y="1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6275066" y="5626910"/>
                <a:ext cx="268187" cy="193557"/>
              </a:xfrm>
              <a:custGeom>
                <a:rect b="b" l="l" r="r" t="t"/>
                <a:pathLst>
                  <a:path extrusionOk="0" h="4575" w="6339">
                    <a:moveTo>
                      <a:pt x="1" y="3783"/>
                    </a:moveTo>
                    <a:cubicBezTo>
                      <a:pt x="54" y="3741"/>
                      <a:pt x="118" y="3688"/>
                      <a:pt x="190" y="3632"/>
                    </a:cubicBezTo>
                    <a:cubicBezTo>
                      <a:pt x="139" y="3589"/>
                      <a:pt x="110" y="3562"/>
                      <a:pt x="74" y="3531"/>
                    </a:cubicBezTo>
                    <a:cubicBezTo>
                      <a:pt x="128" y="3512"/>
                      <a:pt x="206" y="3504"/>
                      <a:pt x="209" y="3483"/>
                    </a:cubicBezTo>
                    <a:cubicBezTo>
                      <a:pt x="231" y="3348"/>
                      <a:pt x="336" y="3376"/>
                      <a:pt x="436" y="3360"/>
                    </a:cubicBezTo>
                    <a:cubicBezTo>
                      <a:pt x="397" y="3282"/>
                      <a:pt x="361" y="3212"/>
                      <a:pt x="323" y="3137"/>
                    </a:cubicBezTo>
                    <a:cubicBezTo>
                      <a:pt x="401" y="3103"/>
                      <a:pt x="479" y="3068"/>
                      <a:pt x="557" y="3035"/>
                    </a:cubicBezTo>
                    <a:cubicBezTo>
                      <a:pt x="606" y="3088"/>
                      <a:pt x="659" y="3146"/>
                      <a:pt x="719" y="3213"/>
                    </a:cubicBezTo>
                    <a:cubicBezTo>
                      <a:pt x="856" y="3063"/>
                      <a:pt x="752" y="2990"/>
                      <a:pt x="677" y="2912"/>
                    </a:cubicBezTo>
                    <a:cubicBezTo>
                      <a:pt x="812" y="2814"/>
                      <a:pt x="831" y="2979"/>
                      <a:pt x="900" y="3021"/>
                    </a:cubicBezTo>
                    <a:cubicBezTo>
                      <a:pt x="983" y="2953"/>
                      <a:pt x="1086" y="2923"/>
                      <a:pt x="1078" y="2783"/>
                    </a:cubicBezTo>
                    <a:cubicBezTo>
                      <a:pt x="1075" y="2713"/>
                      <a:pt x="1327" y="2655"/>
                      <a:pt x="1450" y="2688"/>
                    </a:cubicBezTo>
                    <a:cubicBezTo>
                      <a:pt x="1521" y="2708"/>
                      <a:pt x="1591" y="2729"/>
                      <a:pt x="1658" y="2750"/>
                    </a:cubicBezTo>
                    <a:cubicBezTo>
                      <a:pt x="1781" y="2609"/>
                      <a:pt x="1664" y="2517"/>
                      <a:pt x="1616" y="2418"/>
                    </a:cubicBezTo>
                    <a:cubicBezTo>
                      <a:pt x="1689" y="2363"/>
                      <a:pt x="1840" y="2380"/>
                      <a:pt x="1746" y="2202"/>
                    </a:cubicBezTo>
                    <a:cubicBezTo>
                      <a:pt x="1833" y="2223"/>
                      <a:pt x="1882" y="2234"/>
                      <a:pt x="1955" y="2251"/>
                    </a:cubicBezTo>
                    <a:cubicBezTo>
                      <a:pt x="1971" y="2214"/>
                      <a:pt x="1997" y="2156"/>
                      <a:pt x="2020" y="2104"/>
                    </a:cubicBezTo>
                    <a:cubicBezTo>
                      <a:pt x="1955" y="2072"/>
                      <a:pt x="1920" y="1996"/>
                      <a:pt x="2029" y="1892"/>
                    </a:cubicBezTo>
                    <a:cubicBezTo>
                      <a:pt x="2074" y="1906"/>
                      <a:pt x="2122" y="1923"/>
                      <a:pt x="2174" y="1941"/>
                    </a:cubicBezTo>
                    <a:cubicBezTo>
                      <a:pt x="2178" y="1993"/>
                      <a:pt x="2181" y="2040"/>
                      <a:pt x="2186" y="2090"/>
                    </a:cubicBezTo>
                    <a:cubicBezTo>
                      <a:pt x="2358" y="2029"/>
                      <a:pt x="2369" y="1884"/>
                      <a:pt x="2397" y="1712"/>
                    </a:cubicBezTo>
                    <a:cubicBezTo>
                      <a:pt x="2460" y="1751"/>
                      <a:pt x="2503" y="1777"/>
                      <a:pt x="2546" y="1805"/>
                    </a:cubicBezTo>
                    <a:lnTo>
                      <a:pt x="2546" y="1810"/>
                    </a:lnTo>
                    <a:cubicBezTo>
                      <a:pt x="2451" y="1849"/>
                      <a:pt x="2451" y="1850"/>
                      <a:pt x="2488" y="1951"/>
                    </a:cubicBezTo>
                    <a:cubicBezTo>
                      <a:pt x="2566" y="1926"/>
                      <a:pt x="2555" y="1869"/>
                      <a:pt x="2546" y="1810"/>
                    </a:cubicBezTo>
                    <a:cubicBezTo>
                      <a:pt x="2548" y="1808"/>
                      <a:pt x="2549" y="1808"/>
                      <a:pt x="2551" y="1808"/>
                    </a:cubicBezTo>
                    <a:cubicBezTo>
                      <a:pt x="2550" y="1807"/>
                      <a:pt x="2548" y="1806"/>
                      <a:pt x="2546" y="1806"/>
                    </a:cubicBezTo>
                    <a:lnTo>
                      <a:pt x="2546" y="1805"/>
                    </a:lnTo>
                    <a:cubicBezTo>
                      <a:pt x="2645" y="1706"/>
                      <a:pt x="2742" y="1608"/>
                      <a:pt x="2904" y="1631"/>
                    </a:cubicBezTo>
                    <a:cubicBezTo>
                      <a:pt x="2931" y="1635"/>
                      <a:pt x="2962" y="1608"/>
                      <a:pt x="3018" y="1582"/>
                    </a:cubicBezTo>
                    <a:cubicBezTo>
                      <a:pt x="2873" y="1555"/>
                      <a:pt x="2763" y="1535"/>
                      <a:pt x="2643" y="1513"/>
                    </a:cubicBezTo>
                    <a:cubicBezTo>
                      <a:pt x="2702" y="1357"/>
                      <a:pt x="2780" y="1522"/>
                      <a:pt x="2852" y="1452"/>
                    </a:cubicBezTo>
                    <a:cubicBezTo>
                      <a:pt x="2858" y="1425"/>
                      <a:pt x="2867" y="1370"/>
                      <a:pt x="2874" y="1326"/>
                    </a:cubicBezTo>
                    <a:cubicBezTo>
                      <a:pt x="2986" y="1298"/>
                      <a:pt x="3085" y="1274"/>
                      <a:pt x="3200" y="1246"/>
                    </a:cubicBezTo>
                    <a:cubicBezTo>
                      <a:pt x="3208" y="1296"/>
                      <a:pt x="3218" y="1360"/>
                      <a:pt x="3229" y="1427"/>
                    </a:cubicBezTo>
                    <a:cubicBezTo>
                      <a:pt x="3239" y="1428"/>
                      <a:pt x="3252" y="1430"/>
                      <a:pt x="3262" y="1432"/>
                    </a:cubicBezTo>
                    <a:cubicBezTo>
                      <a:pt x="3299" y="1332"/>
                      <a:pt x="3338" y="1230"/>
                      <a:pt x="3379" y="1123"/>
                    </a:cubicBezTo>
                    <a:cubicBezTo>
                      <a:pt x="3477" y="1172"/>
                      <a:pt x="3539" y="1284"/>
                      <a:pt x="3658" y="1208"/>
                    </a:cubicBezTo>
                    <a:cubicBezTo>
                      <a:pt x="3661" y="1139"/>
                      <a:pt x="3665" y="1066"/>
                      <a:pt x="3669" y="984"/>
                    </a:cubicBezTo>
                    <a:cubicBezTo>
                      <a:pt x="3747" y="973"/>
                      <a:pt x="3868" y="989"/>
                      <a:pt x="3811" y="841"/>
                    </a:cubicBezTo>
                    <a:cubicBezTo>
                      <a:pt x="3916" y="765"/>
                      <a:pt x="4023" y="690"/>
                      <a:pt x="4143" y="603"/>
                    </a:cubicBezTo>
                    <a:cubicBezTo>
                      <a:pt x="4135" y="582"/>
                      <a:pt x="4116" y="535"/>
                      <a:pt x="4086" y="457"/>
                    </a:cubicBezTo>
                    <a:cubicBezTo>
                      <a:pt x="4198" y="388"/>
                      <a:pt x="4314" y="315"/>
                      <a:pt x="4440" y="235"/>
                    </a:cubicBezTo>
                    <a:cubicBezTo>
                      <a:pt x="4451" y="306"/>
                      <a:pt x="4458" y="354"/>
                      <a:pt x="4466" y="402"/>
                    </a:cubicBezTo>
                    <a:lnTo>
                      <a:pt x="4505" y="402"/>
                    </a:lnTo>
                    <a:cubicBezTo>
                      <a:pt x="4510" y="363"/>
                      <a:pt x="4505" y="316"/>
                      <a:pt x="4526" y="289"/>
                    </a:cubicBezTo>
                    <a:cubicBezTo>
                      <a:pt x="4549" y="260"/>
                      <a:pt x="4597" y="232"/>
                      <a:pt x="4632" y="235"/>
                    </a:cubicBezTo>
                    <a:cubicBezTo>
                      <a:pt x="4785" y="245"/>
                      <a:pt x="4947" y="195"/>
                      <a:pt x="5051" y="86"/>
                    </a:cubicBezTo>
                    <a:cubicBezTo>
                      <a:pt x="5236" y="185"/>
                      <a:pt x="5382" y="1"/>
                      <a:pt x="5586" y="13"/>
                    </a:cubicBezTo>
                    <a:cubicBezTo>
                      <a:pt x="5580" y="82"/>
                      <a:pt x="5573" y="150"/>
                      <a:pt x="5565" y="237"/>
                    </a:cubicBezTo>
                    <a:cubicBezTo>
                      <a:pt x="5750" y="223"/>
                      <a:pt x="5899" y="55"/>
                      <a:pt x="6122" y="62"/>
                    </a:cubicBezTo>
                    <a:cubicBezTo>
                      <a:pt x="5903" y="291"/>
                      <a:pt x="5900" y="296"/>
                      <a:pt x="5869" y="483"/>
                    </a:cubicBezTo>
                    <a:cubicBezTo>
                      <a:pt x="5982" y="417"/>
                      <a:pt x="6077" y="362"/>
                      <a:pt x="6182" y="301"/>
                    </a:cubicBezTo>
                    <a:cubicBezTo>
                      <a:pt x="6240" y="423"/>
                      <a:pt x="6287" y="526"/>
                      <a:pt x="6339" y="635"/>
                    </a:cubicBezTo>
                    <a:cubicBezTo>
                      <a:pt x="6180" y="703"/>
                      <a:pt x="6181" y="880"/>
                      <a:pt x="6077" y="1011"/>
                    </a:cubicBezTo>
                    <a:cubicBezTo>
                      <a:pt x="6030" y="1015"/>
                      <a:pt x="5961" y="1021"/>
                      <a:pt x="5854" y="1029"/>
                    </a:cubicBezTo>
                    <a:cubicBezTo>
                      <a:pt x="5912" y="1095"/>
                      <a:pt x="5947" y="1135"/>
                      <a:pt x="5987" y="1181"/>
                    </a:cubicBezTo>
                    <a:cubicBezTo>
                      <a:pt x="5822" y="1295"/>
                      <a:pt x="5670" y="1138"/>
                      <a:pt x="5486" y="1147"/>
                    </a:cubicBezTo>
                    <a:cubicBezTo>
                      <a:pt x="5530" y="1265"/>
                      <a:pt x="5662" y="1352"/>
                      <a:pt x="5535" y="1470"/>
                    </a:cubicBezTo>
                    <a:cubicBezTo>
                      <a:pt x="5497" y="1434"/>
                      <a:pt x="5456" y="1398"/>
                      <a:pt x="5393" y="1342"/>
                    </a:cubicBezTo>
                    <a:cubicBezTo>
                      <a:pt x="5372" y="1485"/>
                      <a:pt x="5195" y="1554"/>
                      <a:pt x="5370" y="1756"/>
                    </a:cubicBezTo>
                    <a:cubicBezTo>
                      <a:pt x="5052" y="1620"/>
                      <a:pt x="4903" y="1801"/>
                      <a:pt x="4722" y="1947"/>
                    </a:cubicBezTo>
                    <a:cubicBezTo>
                      <a:pt x="4755" y="2005"/>
                      <a:pt x="4791" y="2067"/>
                      <a:pt x="4840" y="2151"/>
                    </a:cubicBezTo>
                    <a:cubicBezTo>
                      <a:pt x="4764" y="2163"/>
                      <a:pt x="4708" y="2171"/>
                      <a:pt x="4644" y="2180"/>
                    </a:cubicBezTo>
                    <a:cubicBezTo>
                      <a:pt x="4613" y="2120"/>
                      <a:pt x="4583" y="2060"/>
                      <a:pt x="4547" y="1989"/>
                    </a:cubicBezTo>
                    <a:cubicBezTo>
                      <a:pt x="4504" y="2050"/>
                      <a:pt x="4467" y="2102"/>
                      <a:pt x="4432" y="2152"/>
                    </a:cubicBezTo>
                    <a:cubicBezTo>
                      <a:pt x="4476" y="2209"/>
                      <a:pt x="4517" y="2266"/>
                      <a:pt x="4573" y="2342"/>
                    </a:cubicBezTo>
                    <a:cubicBezTo>
                      <a:pt x="4493" y="2358"/>
                      <a:pt x="4445" y="2370"/>
                      <a:pt x="4395" y="2380"/>
                    </a:cubicBezTo>
                    <a:cubicBezTo>
                      <a:pt x="4384" y="2337"/>
                      <a:pt x="4377" y="2297"/>
                      <a:pt x="4364" y="2249"/>
                    </a:cubicBezTo>
                    <a:cubicBezTo>
                      <a:pt x="4259" y="2375"/>
                      <a:pt x="4165" y="2488"/>
                      <a:pt x="4059" y="2615"/>
                    </a:cubicBezTo>
                    <a:cubicBezTo>
                      <a:pt x="4029" y="2564"/>
                      <a:pt x="4007" y="2525"/>
                      <a:pt x="3984" y="2486"/>
                    </a:cubicBezTo>
                    <a:cubicBezTo>
                      <a:pt x="3906" y="2484"/>
                      <a:pt x="3815" y="2663"/>
                      <a:pt x="3820" y="2823"/>
                    </a:cubicBezTo>
                    <a:cubicBezTo>
                      <a:pt x="3769" y="2821"/>
                      <a:pt x="3718" y="2812"/>
                      <a:pt x="3669" y="2816"/>
                    </a:cubicBezTo>
                    <a:cubicBezTo>
                      <a:pt x="3625" y="2818"/>
                      <a:pt x="3581" y="2834"/>
                      <a:pt x="3531" y="2845"/>
                    </a:cubicBezTo>
                    <a:cubicBezTo>
                      <a:pt x="3472" y="2913"/>
                      <a:pt x="3437" y="2992"/>
                      <a:pt x="3496" y="3089"/>
                    </a:cubicBezTo>
                    <a:cubicBezTo>
                      <a:pt x="3388" y="3158"/>
                      <a:pt x="3300" y="3068"/>
                      <a:pt x="3208" y="3072"/>
                    </a:cubicBezTo>
                    <a:cubicBezTo>
                      <a:pt x="3122" y="3166"/>
                      <a:pt x="3122" y="3166"/>
                      <a:pt x="3171" y="3312"/>
                    </a:cubicBezTo>
                    <a:cubicBezTo>
                      <a:pt x="3025" y="3364"/>
                      <a:pt x="3002" y="3329"/>
                      <a:pt x="3027" y="3074"/>
                    </a:cubicBezTo>
                    <a:cubicBezTo>
                      <a:pt x="2900" y="3213"/>
                      <a:pt x="2783" y="3344"/>
                      <a:pt x="2664" y="3474"/>
                    </a:cubicBezTo>
                    <a:cubicBezTo>
                      <a:pt x="2673" y="3521"/>
                      <a:pt x="2686" y="3584"/>
                      <a:pt x="2706" y="3683"/>
                    </a:cubicBezTo>
                    <a:cubicBezTo>
                      <a:pt x="2601" y="3645"/>
                      <a:pt x="2540" y="3623"/>
                      <a:pt x="2454" y="3590"/>
                    </a:cubicBezTo>
                    <a:cubicBezTo>
                      <a:pt x="2468" y="3653"/>
                      <a:pt x="2480" y="3697"/>
                      <a:pt x="2493" y="3754"/>
                    </a:cubicBezTo>
                    <a:cubicBezTo>
                      <a:pt x="2419" y="3774"/>
                      <a:pt x="2343" y="3796"/>
                      <a:pt x="2268" y="3817"/>
                    </a:cubicBezTo>
                    <a:lnTo>
                      <a:pt x="2268" y="3813"/>
                    </a:lnTo>
                    <a:lnTo>
                      <a:pt x="2260" y="3813"/>
                    </a:lnTo>
                    <a:cubicBezTo>
                      <a:pt x="2196" y="3702"/>
                      <a:pt x="2195" y="3703"/>
                      <a:pt x="2102" y="3813"/>
                    </a:cubicBezTo>
                    <a:lnTo>
                      <a:pt x="2260" y="3813"/>
                    </a:lnTo>
                    <a:lnTo>
                      <a:pt x="2263" y="3818"/>
                    </a:lnTo>
                    <a:cubicBezTo>
                      <a:pt x="2264" y="3818"/>
                      <a:pt x="2265" y="3817"/>
                      <a:pt x="2267" y="3817"/>
                    </a:cubicBezTo>
                    <a:cubicBezTo>
                      <a:pt x="2262" y="3864"/>
                      <a:pt x="2272" y="3910"/>
                      <a:pt x="2197" y="3933"/>
                    </a:cubicBezTo>
                    <a:cubicBezTo>
                      <a:pt x="2105" y="3963"/>
                      <a:pt x="2012" y="4012"/>
                      <a:pt x="1999" y="4137"/>
                    </a:cubicBezTo>
                    <a:cubicBezTo>
                      <a:pt x="1902" y="4113"/>
                      <a:pt x="1830" y="4093"/>
                      <a:pt x="1757" y="4075"/>
                    </a:cubicBezTo>
                    <a:cubicBezTo>
                      <a:pt x="1715" y="4151"/>
                      <a:pt x="1747" y="4244"/>
                      <a:pt x="1596" y="4259"/>
                    </a:cubicBezTo>
                    <a:cubicBezTo>
                      <a:pt x="1460" y="4271"/>
                      <a:pt x="1334" y="4408"/>
                      <a:pt x="1180" y="4444"/>
                    </a:cubicBezTo>
                    <a:cubicBezTo>
                      <a:pt x="1163" y="4574"/>
                      <a:pt x="1077" y="4520"/>
                      <a:pt x="1007" y="4510"/>
                    </a:cubicBezTo>
                    <a:cubicBezTo>
                      <a:pt x="821" y="4484"/>
                      <a:pt x="805" y="4486"/>
                      <a:pt x="675" y="4575"/>
                    </a:cubicBezTo>
                    <a:cubicBezTo>
                      <a:pt x="545" y="4495"/>
                      <a:pt x="413" y="4417"/>
                      <a:pt x="268" y="4330"/>
                    </a:cubicBezTo>
                    <a:cubicBezTo>
                      <a:pt x="334" y="4312"/>
                      <a:pt x="392" y="4293"/>
                      <a:pt x="451" y="4278"/>
                    </a:cubicBezTo>
                    <a:cubicBezTo>
                      <a:pt x="512" y="4462"/>
                      <a:pt x="572" y="4478"/>
                      <a:pt x="727" y="4389"/>
                    </a:cubicBezTo>
                    <a:cubicBezTo>
                      <a:pt x="784" y="4356"/>
                      <a:pt x="867" y="4369"/>
                      <a:pt x="960" y="4359"/>
                    </a:cubicBezTo>
                    <a:cubicBezTo>
                      <a:pt x="869" y="4252"/>
                      <a:pt x="788" y="4135"/>
                      <a:pt x="670" y="4080"/>
                    </a:cubicBezTo>
                    <a:cubicBezTo>
                      <a:pt x="556" y="4028"/>
                      <a:pt x="512" y="3955"/>
                      <a:pt x="481" y="3840"/>
                    </a:cubicBezTo>
                    <a:cubicBezTo>
                      <a:pt x="470" y="3895"/>
                      <a:pt x="456" y="3950"/>
                      <a:pt x="443" y="4010"/>
                    </a:cubicBezTo>
                    <a:cubicBezTo>
                      <a:pt x="507" y="4048"/>
                      <a:pt x="563" y="4083"/>
                      <a:pt x="633" y="4125"/>
                    </a:cubicBezTo>
                    <a:cubicBezTo>
                      <a:pt x="602" y="4168"/>
                      <a:pt x="579" y="4202"/>
                      <a:pt x="550" y="4241"/>
                    </a:cubicBezTo>
                    <a:cubicBezTo>
                      <a:pt x="409" y="4158"/>
                      <a:pt x="379" y="4025"/>
                      <a:pt x="341" y="3889"/>
                    </a:cubicBezTo>
                    <a:cubicBezTo>
                      <a:pt x="214" y="3922"/>
                      <a:pt x="188" y="4147"/>
                      <a:pt x="4" y="4056"/>
                    </a:cubicBezTo>
                    <a:cubicBezTo>
                      <a:pt x="1" y="3968"/>
                      <a:pt x="1" y="3879"/>
                      <a:pt x="1" y="3783"/>
                    </a:cubicBezTo>
                    <a:close/>
                    <a:moveTo>
                      <a:pt x="5457" y="979"/>
                    </a:moveTo>
                    <a:cubicBezTo>
                      <a:pt x="5367" y="886"/>
                      <a:pt x="5367" y="886"/>
                      <a:pt x="5301" y="979"/>
                    </a:cubicBezTo>
                    <a:cubicBezTo>
                      <a:pt x="5349" y="978"/>
                      <a:pt x="5390" y="978"/>
                      <a:pt x="5457" y="979"/>
                    </a:cubicBezTo>
                    <a:close/>
                    <a:moveTo>
                      <a:pt x="5499" y="734"/>
                    </a:moveTo>
                    <a:cubicBezTo>
                      <a:pt x="5650" y="802"/>
                      <a:pt x="5671" y="787"/>
                      <a:pt x="5702" y="574"/>
                    </a:cubicBezTo>
                    <a:cubicBezTo>
                      <a:pt x="5611" y="646"/>
                      <a:pt x="5560" y="685"/>
                      <a:pt x="5499" y="734"/>
                    </a:cubicBezTo>
                    <a:close/>
                    <a:moveTo>
                      <a:pt x="5088" y="504"/>
                    </a:moveTo>
                    <a:cubicBezTo>
                      <a:pt x="5326" y="551"/>
                      <a:pt x="5391" y="370"/>
                      <a:pt x="5531" y="264"/>
                    </a:cubicBezTo>
                    <a:cubicBezTo>
                      <a:pt x="5408" y="253"/>
                      <a:pt x="5349" y="286"/>
                      <a:pt x="5088" y="504"/>
                    </a:cubicBezTo>
                    <a:close/>
                    <a:moveTo>
                      <a:pt x="4755" y="754"/>
                    </a:moveTo>
                    <a:cubicBezTo>
                      <a:pt x="4789" y="813"/>
                      <a:pt x="4810" y="849"/>
                      <a:pt x="4841" y="904"/>
                    </a:cubicBezTo>
                    <a:cubicBezTo>
                      <a:pt x="4890" y="867"/>
                      <a:pt x="4937" y="833"/>
                      <a:pt x="4984" y="800"/>
                    </a:cubicBezTo>
                    <a:cubicBezTo>
                      <a:pt x="4978" y="785"/>
                      <a:pt x="4972" y="770"/>
                      <a:pt x="4965" y="755"/>
                    </a:cubicBezTo>
                    <a:cubicBezTo>
                      <a:pt x="4903" y="754"/>
                      <a:pt x="4840" y="754"/>
                      <a:pt x="4755" y="754"/>
                    </a:cubicBezTo>
                    <a:close/>
                    <a:moveTo>
                      <a:pt x="4911" y="1255"/>
                    </a:moveTo>
                    <a:lnTo>
                      <a:pt x="5054" y="1255"/>
                    </a:lnTo>
                    <a:cubicBezTo>
                      <a:pt x="5016" y="1194"/>
                      <a:pt x="4993" y="1156"/>
                      <a:pt x="4955" y="1094"/>
                    </a:cubicBezTo>
                    <a:cubicBezTo>
                      <a:pt x="4935" y="1170"/>
                      <a:pt x="4925" y="1209"/>
                      <a:pt x="4911" y="1255"/>
                    </a:cubicBezTo>
                    <a:close/>
                    <a:moveTo>
                      <a:pt x="4474" y="964"/>
                    </a:moveTo>
                    <a:cubicBezTo>
                      <a:pt x="4581" y="967"/>
                      <a:pt x="4555" y="1022"/>
                      <a:pt x="4545" y="1089"/>
                    </a:cubicBezTo>
                    <a:cubicBezTo>
                      <a:pt x="4565" y="1008"/>
                      <a:pt x="4744" y="1015"/>
                      <a:pt x="4649" y="865"/>
                    </a:cubicBezTo>
                    <a:cubicBezTo>
                      <a:pt x="4591" y="897"/>
                      <a:pt x="4535" y="930"/>
                      <a:pt x="4474" y="964"/>
                    </a:cubicBezTo>
                    <a:close/>
                    <a:moveTo>
                      <a:pt x="4439" y="1661"/>
                    </a:moveTo>
                    <a:cubicBezTo>
                      <a:pt x="4495" y="1600"/>
                      <a:pt x="4534" y="1556"/>
                      <a:pt x="4585" y="1500"/>
                    </a:cubicBezTo>
                    <a:cubicBezTo>
                      <a:pt x="4390" y="1491"/>
                      <a:pt x="4390" y="1491"/>
                      <a:pt x="4439" y="1661"/>
                    </a:cubicBezTo>
                    <a:close/>
                    <a:moveTo>
                      <a:pt x="4307" y="1899"/>
                    </a:moveTo>
                    <a:cubicBezTo>
                      <a:pt x="4427" y="1792"/>
                      <a:pt x="4368" y="1723"/>
                      <a:pt x="4331" y="1642"/>
                    </a:cubicBezTo>
                    <a:cubicBezTo>
                      <a:pt x="4290" y="1660"/>
                      <a:pt x="4264" y="1672"/>
                      <a:pt x="4236" y="1684"/>
                    </a:cubicBezTo>
                    <a:cubicBezTo>
                      <a:pt x="4258" y="1750"/>
                      <a:pt x="4278" y="1810"/>
                      <a:pt x="4307" y="1899"/>
                    </a:cubicBezTo>
                    <a:close/>
                    <a:moveTo>
                      <a:pt x="4031" y="2115"/>
                    </a:moveTo>
                    <a:cubicBezTo>
                      <a:pt x="4050" y="2113"/>
                      <a:pt x="4069" y="2108"/>
                      <a:pt x="4087" y="2104"/>
                    </a:cubicBezTo>
                    <a:cubicBezTo>
                      <a:pt x="4081" y="2068"/>
                      <a:pt x="4074" y="2032"/>
                      <a:pt x="4066" y="1996"/>
                    </a:cubicBezTo>
                    <a:cubicBezTo>
                      <a:pt x="4048" y="2000"/>
                      <a:pt x="4013" y="2006"/>
                      <a:pt x="4013" y="2009"/>
                    </a:cubicBezTo>
                    <a:cubicBezTo>
                      <a:pt x="4017" y="2045"/>
                      <a:pt x="4025" y="2079"/>
                      <a:pt x="4031" y="2115"/>
                    </a:cubicBezTo>
                    <a:close/>
                    <a:moveTo>
                      <a:pt x="3497" y="1682"/>
                    </a:moveTo>
                    <a:cubicBezTo>
                      <a:pt x="3617" y="1698"/>
                      <a:pt x="3617" y="1698"/>
                      <a:pt x="3700" y="1581"/>
                    </a:cubicBezTo>
                    <a:cubicBezTo>
                      <a:pt x="3607" y="1567"/>
                      <a:pt x="3520" y="1557"/>
                      <a:pt x="3497" y="1682"/>
                    </a:cubicBezTo>
                    <a:close/>
                    <a:moveTo>
                      <a:pt x="3265" y="2557"/>
                    </a:moveTo>
                    <a:cubicBezTo>
                      <a:pt x="3264" y="2536"/>
                      <a:pt x="3236" y="2506"/>
                      <a:pt x="3212" y="2498"/>
                    </a:cubicBezTo>
                    <a:cubicBezTo>
                      <a:pt x="3194" y="2491"/>
                      <a:pt x="3166" y="2512"/>
                      <a:pt x="3119" y="2529"/>
                    </a:cubicBezTo>
                    <a:cubicBezTo>
                      <a:pt x="3164" y="2571"/>
                      <a:pt x="3186" y="2599"/>
                      <a:pt x="3214" y="2614"/>
                    </a:cubicBezTo>
                    <a:cubicBezTo>
                      <a:pt x="3221" y="2618"/>
                      <a:pt x="3267" y="2577"/>
                      <a:pt x="3265" y="2557"/>
                    </a:cubicBezTo>
                    <a:close/>
                    <a:moveTo>
                      <a:pt x="2904" y="2084"/>
                    </a:moveTo>
                    <a:cubicBezTo>
                      <a:pt x="2930" y="2124"/>
                      <a:pt x="2949" y="2153"/>
                      <a:pt x="2977" y="2196"/>
                    </a:cubicBezTo>
                    <a:cubicBezTo>
                      <a:pt x="3039" y="2153"/>
                      <a:pt x="3093" y="2118"/>
                      <a:pt x="3165" y="2069"/>
                    </a:cubicBezTo>
                    <a:cubicBezTo>
                      <a:pt x="3048" y="1985"/>
                      <a:pt x="2979" y="2021"/>
                      <a:pt x="2904" y="2084"/>
                    </a:cubicBezTo>
                    <a:close/>
                    <a:moveTo>
                      <a:pt x="2100" y="2704"/>
                    </a:moveTo>
                    <a:cubicBezTo>
                      <a:pt x="2179" y="2639"/>
                      <a:pt x="2222" y="2600"/>
                      <a:pt x="2265" y="2564"/>
                    </a:cubicBezTo>
                    <a:cubicBezTo>
                      <a:pt x="2259" y="2552"/>
                      <a:pt x="2252" y="2542"/>
                      <a:pt x="2246" y="2530"/>
                    </a:cubicBezTo>
                    <a:cubicBezTo>
                      <a:pt x="2189" y="2535"/>
                      <a:pt x="2132" y="2537"/>
                      <a:pt x="2074" y="2541"/>
                    </a:cubicBezTo>
                    <a:cubicBezTo>
                      <a:pt x="2081" y="2588"/>
                      <a:pt x="2087" y="2623"/>
                      <a:pt x="2100" y="2704"/>
                    </a:cubicBezTo>
                    <a:close/>
                    <a:moveTo>
                      <a:pt x="1841" y="3528"/>
                    </a:moveTo>
                    <a:cubicBezTo>
                      <a:pt x="1829" y="3598"/>
                      <a:pt x="1820" y="3650"/>
                      <a:pt x="1811" y="3703"/>
                    </a:cubicBezTo>
                    <a:cubicBezTo>
                      <a:pt x="1918" y="3634"/>
                      <a:pt x="1918" y="3634"/>
                      <a:pt x="1841" y="3528"/>
                    </a:cubicBezTo>
                    <a:close/>
                    <a:moveTo>
                      <a:pt x="1548" y="3076"/>
                    </a:moveTo>
                    <a:cubicBezTo>
                      <a:pt x="1680" y="3048"/>
                      <a:pt x="1790" y="3026"/>
                      <a:pt x="1915" y="3000"/>
                    </a:cubicBezTo>
                    <a:cubicBezTo>
                      <a:pt x="1893" y="2944"/>
                      <a:pt x="1876" y="2900"/>
                      <a:pt x="1843" y="2816"/>
                    </a:cubicBezTo>
                    <a:cubicBezTo>
                      <a:pt x="1786" y="2959"/>
                      <a:pt x="1712" y="2975"/>
                      <a:pt x="1600" y="2871"/>
                    </a:cubicBezTo>
                    <a:cubicBezTo>
                      <a:pt x="1574" y="2974"/>
                      <a:pt x="1559" y="3032"/>
                      <a:pt x="1548" y="3076"/>
                    </a:cubicBezTo>
                    <a:close/>
                    <a:moveTo>
                      <a:pt x="1476" y="3936"/>
                    </a:moveTo>
                    <a:cubicBezTo>
                      <a:pt x="1452" y="3874"/>
                      <a:pt x="1433" y="3823"/>
                      <a:pt x="1412" y="3770"/>
                    </a:cubicBezTo>
                    <a:cubicBezTo>
                      <a:pt x="1341" y="3762"/>
                      <a:pt x="1256" y="3766"/>
                      <a:pt x="1272" y="3858"/>
                    </a:cubicBezTo>
                    <a:cubicBezTo>
                      <a:pt x="1289" y="3963"/>
                      <a:pt x="1386" y="3953"/>
                      <a:pt x="1476" y="3936"/>
                    </a:cubicBezTo>
                    <a:close/>
                    <a:moveTo>
                      <a:pt x="761" y="3657"/>
                    </a:moveTo>
                    <a:cubicBezTo>
                      <a:pt x="878" y="3723"/>
                      <a:pt x="888" y="3670"/>
                      <a:pt x="876" y="3562"/>
                    </a:cubicBezTo>
                    <a:cubicBezTo>
                      <a:pt x="832" y="3598"/>
                      <a:pt x="800" y="3625"/>
                      <a:pt x="761" y="36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6344579" y="5737504"/>
                <a:ext cx="252660" cy="187888"/>
              </a:xfrm>
              <a:custGeom>
                <a:rect b="b" l="l" r="r" t="t"/>
                <a:pathLst>
                  <a:path extrusionOk="0" h="4441" w="5972">
                    <a:moveTo>
                      <a:pt x="507" y="4351"/>
                    </a:moveTo>
                    <a:cubicBezTo>
                      <a:pt x="554" y="4347"/>
                      <a:pt x="610" y="4325"/>
                      <a:pt x="646" y="4344"/>
                    </a:cubicBezTo>
                    <a:cubicBezTo>
                      <a:pt x="833" y="4440"/>
                      <a:pt x="985" y="4367"/>
                      <a:pt x="1141" y="4266"/>
                    </a:cubicBezTo>
                    <a:cubicBezTo>
                      <a:pt x="1195" y="4230"/>
                      <a:pt x="1267" y="4220"/>
                      <a:pt x="1332" y="4196"/>
                    </a:cubicBezTo>
                    <a:cubicBezTo>
                      <a:pt x="1350" y="4052"/>
                      <a:pt x="1374" y="4028"/>
                      <a:pt x="1490" y="4054"/>
                    </a:cubicBezTo>
                    <a:cubicBezTo>
                      <a:pt x="1557" y="4070"/>
                      <a:pt x="1622" y="4091"/>
                      <a:pt x="1681" y="4015"/>
                    </a:cubicBezTo>
                    <a:cubicBezTo>
                      <a:pt x="1667" y="3971"/>
                      <a:pt x="1651" y="3924"/>
                      <a:pt x="1635" y="3867"/>
                    </a:cubicBezTo>
                    <a:cubicBezTo>
                      <a:pt x="1767" y="3901"/>
                      <a:pt x="1907" y="3959"/>
                      <a:pt x="2001" y="3838"/>
                    </a:cubicBezTo>
                    <a:cubicBezTo>
                      <a:pt x="2091" y="3724"/>
                      <a:pt x="2225" y="3689"/>
                      <a:pt x="2335" y="3612"/>
                    </a:cubicBezTo>
                    <a:cubicBezTo>
                      <a:pt x="2361" y="3594"/>
                      <a:pt x="2411" y="3578"/>
                      <a:pt x="2412" y="3557"/>
                    </a:cubicBezTo>
                    <a:cubicBezTo>
                      <a:pt x="2423" y="3412"/>
                      <a:pt x="2526" y="3425"/>
                      <a:pt x="2624" y="3421"/>
                    </a:cubicBezTo>
                    <a:cubicBezTo>
                      <a:pt x="2684" y="3418"/>
                      <a:pt x="2742" y="3412"/>
                      <a:pt x="2825" y="3406"/>
                    </a:cubicBezTo>
                    <a:cubicBezTo>
                      <a:pt x="2773" y="3338"/>
                      <a:pt x="2747" y="3304"/>
                      <a:pt x="2727" y="3277"/>
                    </a:cubicBezTo>
                    <a:cubicBezTo>
                      <a:pt x="2819" y="3203"/>
                      <a:pt x="2903" y="3133"/>
                      <a:pt x="2996" y="3058"/>
                    </a:cubicBezTo>
                    <a:cubicBezTo>
                      <a:pt x="3057" y="3072"/>
                      <a:pt x="3137" y="3090"/>
                      <a:pt x="3250" y="3115"/>
                    </a:cubicBezTo>
                    <a:cubicBezTo>
                      <a:pt x="3231" y="3016"/>
                      <a:pt x="3265" y="2968"/>
                      <a:pt x="3341" y="2917"/>
                    </a:cubicBezTo>
                    <a:cubicBezTo>
                      <a:pt x="3461" y="2836"/>
                      <a:pt x="3605" y="2752"/>
                      <a:pt x="3625" y="2575"/>
                    </a:cubicBezTo>
                    <a:cubicBezTo>
                      <a:pt x="3626" y="2568"/>
                      <a:pt x="3649" y="2564"/>
                      <a:pt x="3659" y="2560"/>
                    </a:cubicBezTo>
                    <a:cubicBezTo>
                      <a:pt x="3693" y="2585"/>
                      <a:pt x="3726" y="2607"/>
                      <a:pt x="3784" y="2648"/>
                    </a:cubicBezTo>
                    <a:cubicBezTo>
                      <a:pt x="3784" y="2551"/>
                      <a:pt x="3786" y="2487"/>
                      <a:pt x="3786" y="2414"/>
                    </a:cubicBezTo>
                    <a:cubicBezTo>
                      <a:pt x="3864" y="2424"/>
                      <a:pt x="3925" y="2434"/>
                      <a:pt x="4000" y="2444"/>
                    </a:cubicBezTo>
                    <a:cubicBezTo>
                      <a:pt x="3959" y="2385"/>
                      <a:pt x="3932" y="2341"/>
                      <a:pt x="3903" y="2298"/>
                    </a:cubicBezTo>
                    <a:lnTo>
                      <a:pt x="3934" y="2271"/>
                    </a:lnTo>
                    <a:cubicBezTo>
                      <a:pt x="3986" y="2314"/>
                      <a:pt x="4038" y="2357"/>
                      <a:pt x="4099" y="2407"/>
                    </a:cubicBezTo>
                    <a:cubicBezTo>
                      <a:pt x="4136" y="2343"/>
                      <a:pt x="4076" y="2240"/>
                      <a:pt x="4187" y="2231"/>
                    </a:cubicBezTo>
                    <a:lnTo>
                      <a:pt x="4182" y="2237"/>
                    </a:lnTo>
                    <a:cubicBezTo>
                      <a:pt x="4195" y="2170"/>
                      <a:pt x="4090" y="2078"/>
                      <a:pt x="4210" y="2043"/>
                    </a:cubicBezTo>
                    <a:cubicBezTo>
                      <a:pt x="4344" y="2077"/>
                      <a:pt x="4463" y="2107"/>
                      <a:pt x="4618" y="2144"/>
                    </a:cubicBezTo>
                    <a:cubicBezTo>
                      <a:pt x="4547" y="2022"/>
                      <a:pt x="4498" y="1940"/>
                      <a:pt x="4449" y="1854"/>
                    </a:cubicBezTo>
                    <a:cubicBezTo>
                      <a:pt x="4544" y="1740"/>
                      <a:pt x="4641" y="1872"/>
                      <a:pt x="4755" y="1861"/>
                    </a:cubicBezTo>
                    <a:cubicBezTo>
                      <a:pt x="4803" y="1817"/>
                      <a:pt x="4881" y="1773"/>
                      <a:pt x="4918" y="1707"/>
                    </a:cubicBezTo>
                    <a:cubicBezTo>
                      <a:pt x="4991" y="1572"/>
                      <a:pt x="4981" y="1568"/>
                      <a:pt x="5122" y="1601"/>
                    </a:cubicBezTo>
                    <a:cubicBezTo>
                      <a:pt x="5141" y="1605"/>
                      <a:pt x="5163" y="1598"/>
                      <a:pt x="5193" y="1595"/>
                    </a:cubicBezTo>
                    <a:cubicBezTo>
                      <a:pt x="5185" y="1544"/>
                      <a:pt x="5179" y="1502"/>
                      <a:pt x="5178" y="1492"/>
                    </a:cubicBezTo>
                    <a:cubicBezTo>
                      <a:pt x="5269" y="1382"/>
                      <a:pt x="5345" y="1291"/>
                      <a:pt x="5424" y="1195"/>
                    </a:cubicBezTo>
                    <a:lnTo>
                      <a:pt x="5574" y="1195"/>
                    </a:lnTo>
                    <a:cubicBezTo>
                      <a:pt x="5419" y="1105"/>
                      <a:pt x="5419" y="1105"/>
                      <a:pt x="5440" y="1009"/>
                    </a:cubicBezTo>
                    <a:cubicBezTo>
                      <a:pt x="5459" y="1022"/>
                      <a:pt x="5479" y="1032"/>
                      <a:pt x="5495" y="1047"/>
                    </a:cubicBezTo>
                    <a:cubicBezTo>
                      <a:pt x="5555" y="1105"/>
                      <a:pt x="5625" y="1103"/>
                      <a:pt x="5674" y="1044"/>
                    </a:cubicBezTo>
                    <a:cubicBezTo>
                      <a:pt x="5696" y="1018"/>
                      <a:pt x="5668" y="954"/>
                      <a:pt x="5673" y="910"/>
                    </a:cubicBezTo>
                    <a:cubicBezTo>
                      <a:pt x="5679" y="861"/>
                      <a:pt x="5701" y="817"/>
                      <a:pt x="5717" y="770"/>
                    </a:cubicBezTo>
                    <a:cubicBezTo>
                      <a:pt x="5803" y="802"/>
                      <a:pt x="5861" y="823"/>
                      <a:pt x="5917" y="845"/>
                    </a:cubicBezTo>
                    <a:cubicBezTo>
                      <a:pt x="5881" y="720"/>
                      <a:pt x="5820" y="627"/>
                      <a:pt x="5764" y="533"/>
                    </a:cubicBezTo>
                    <a:cubicBezTo>
                      <a:pt x="5755" y="520"/>
                      <a:pt x="5768" y="492"/>
                      <a:pt x="5769" y="475"/>
                    </a:cubicBezTo>
                    <a:cubicBezTo>
                      <a:pt x="5835" y="471"/>
                      <a:pt x="5894" y="468"/>
                      <a:pt x="5971" y="462"/>
                    </a:cubicBezTo>
                    <a:cubicBezTo>
                      <a:pt x="5904" y="346"/>
                      <a:pt x="5849" y="364"/>
                      <a:pt x="5767" y="395"/>
                    </a:cubicBezTo>
                    <a:cubicBezTo>
                      <a:pt x="5654" y="436"/>
                      <a:pt x="5522" y="512"/>
                      <a:pt x="5429" y="351"/>
                    </a:cubicBezTo>
                    <a:lnTo>
                      <a:pt x="5438" y="358"/>
                    </a:lnTo>
                    <a:cubicBezTo>
                      <a:pt x="5380" y="354"/>
                      <a:pt x="5323" y="351"/>
                      <a:pt x="5266" y="348"/>
                    </a:cubicBezTo>
                    <a:cubicBezTo>
                      <a:pt x="5273" y="304"/>
                      <a:pt x="5278" y="276"/>
                      <a:pt x="5289" y="215"/>
                    </a:cubicBezTo>
                    <a:cubicBezTo>
                      <a:pt x="5214" y="261"/>
                      <a:pt x="5170" y="287"/>
                      <a:pt x="5126" y="313"/>
                    </a:cubicBezTo>
                    <a:cubicBezTo>
                      <a:pt x="5106" y="338"/>
                      <a:pt x="5085" y="384"/>
                      <a:pt x="5068" y="384"/>
                    </a:cubicBezTo>
                    <a:cubicBezTo>
                      <a:pt x="4933" y="379"/>
                      <a:pt x="4870" y="587"/>
                      <a:pt x="4711" y="500"/>
                    </a:cubicBezTo>
                    <a:cubicBezTo>
                      <a:pt x="4729" y="531"/>
                      <a:pt x="4747" y="563"/>
                      <a:pt x="4773" y="613"/>
                    </a:cubicBezTo>
                    <a:cubicBezTo>
                      <a:pt x="4700" y="636"/>
                      <a:pt x="4631" y="658"/>
                      <a:pt x="4562" y="681"/>
                    </a:cubicBezTo>
                    <a:cubicBezTo>
                      <a:pt x="4555" y="667"/>
                      <a:pt x="4550" y="652"/>
                      <a:pt x="4544" y="637"/>
                    </a:cubicBezTo>
                    <a:cubicBezTo>
                      <a:pt x="4601" y="593"/>
                      <a:pt x="4657" y="546"/>
                      <a:pt x="4713" y="500"/>
                    </a:cubicBezTo>
                    <a:cubicBezTo>
                      <a:pt x="4842" y="417"/>
                      <a:pt x="4941" y="264"/>
                      <a:pt x="5131" y="318"/>
                    </a:cubicBezTo>
                    <a:cubicBezTo>
                      <a:pt x="5106" y="212"/>
                      <a:pt x="5080" y="106"/>
                      <a:pt x="5055" y="1"/>
                    </a:cubicBezTo>
                    <a:cubicBezTo>
                      <a:pt x="4856" y="92"/>
                      <a:pt x="4698" y="309"/>
                      <a:pt x="4444" y="113"/>
                    </a:cubicBezTo>
                    <a:cubicBezTo>
                      <a:pt x="4444" y="198"/>
                      <a:pt x="4444" y="271"/>
                      <a:pt x="4443" y="350"/>
                    </a:cubicBezTo>
                    <a:cubicBezTo>
                      <a:pt x="4346" y="325"/>
                      <a:pt x="4274" y="307"/>
                      <a:pt x="4200" y="288"/>
                    </a:cubicBezTo>
                    <a:cubicBezTo>
                      <a:pt x="4200" y="423"/>
                      <a:pt x="4199" y="526"/>
                      <a:pt x="4199" y="645"/>
                    </a:cubicBezTo>
                    <a:cubicBezTo>
                      <a:pt x="4140" y="635"/>
                      <a:pt x="4094" y="629"/>
                      <a:pt x="4039" y="621"/>
                    </a:cubicBezTo>
                    <a:cubicBezTo>
                      <a:pt x="4052" y="535"/>
                      <a:pt x="4062" y="464"/>
                      <a:pt x="4074" y="386"/>
                    </a:cubicBezTo>
                    <a:cubicBezTo>
                      <a:pt x="3964" y="417"/>
                      <a:pt x="3873" y="442"/>
                      <a:pt x="3783" y="470"/>
                    </a:cubicBezTo>
                    <a:cubicBezTo>
                      <a:pt x="3771" y="474"/>
                      <a:pt x="3763" y="504"/>
                      <a:pt x="3747" y="538"/>
                    </a:cubicBezTo>
                    <a:cubicBezTo>
                      <a:pt x="3814" y="546"/>
                      <a:pt x="3866" y="551"/>
                      <a:pt x="3922" y="556"/>
                    </a:cubicBezTo>
                    <a:cubicBezTo>
                      <a:pt x="3922" y="593"/>
                      <a:pt x="3924" y="617"/>
                      <a:pt x="3920" y="637"/>
                    </a:cubicBezTo>
                    <a:cubicBezTo>
                      <a:pt x="3916" y="658"/>
                      <a:pt x="3904" y="678"/>
                      <a:pt x="3897" y="698"/>
                    </a:cubicBezTo>
                    <a:cubicBezTo>
                      <a:pt x="3678" y="619"/>
                      <a:pt x="3653" y="634"/>
                      <a:pt x="3635" y="840"/>
                    </a:cubicBezTo>
                    <a:cubicBezTo>
                      <a:pt x="3562" y="865"/>
                      <a:pt x="3498" y="885"/>
                      <a:pt x="3429" y="908"/>
                    </a:cubicBezTo>
                    <a:cubicBezTo>
                      <a:pt x="3429" y="850"/>
                      <a:pt x="3429" y="797"/>
                      <a:pt x="3430" y="744"/>
                    </a:cubicBezTo>
                    <a:cubicBezTo>
                      <a:pt x="3416" y="742"/>
                      <a:pt x="3402" y="741"/>
                      <a:pt x="3387" y="741"/>
                    </a:cubicBezTo>
                    <a:cubicBezTo>
                      <a:pt x="3377" y="794"/>
                      <a:pt x="3366" y="846"/>
                      <a:pt x="3355" y="910"/>
                    </a:cubicBezTo>
                    <a:cubicBezTo>
                      <a:pt x="3128" y="876"/>
                      <a:pt x="3178" y="1142"/>
                      <a:pt x="3034" y="1214"/>
                    </a:cubicBezTo>
                    <a:cubicBezTo>
                      <a:pt x="3015" y="1224"/>
                      <a:pt x="3037" y="1316"/>
                      <a:pt x="3039" y="1370"/>
                    </a:cubicBezTo>
                    <a:cubicBezTo>
                      <a:pt x="2892" y="1407"/>
                      <a:pt x="2982" y="1257"/>
                      <a:pt x="2932" y="1234"/>
                    </a:cubicBezTo>
                    <a:cubicBezTo>
                      <a:pt x="2846" y="1229"/>
                      <a:pt x="2772" y="1225"/>
                      <a:pt x="2716" y="1223"/>
                    </a:cubicBezTo>
                    <a:cubicBezTo>
                      <a:pt x="2678" y="1294"/>
                      <a:pt x="2646" y="1353"/>
                      <a:pt x="2605" y="1429"/>
                    </a:cubicBezTo>
                    <a:cubicBezTo>
                      <a:pt x="2609" y="1479"/>
                      <a:pt x="2731" y="1528"/>
                      <a:pt x="2638" y="1641"/>
                    </a:cubicBezTo>
                    <a:cubicBezTo>
                      <a:pt x="2586" y="1577"/>
                      <a:pt x="2537" y="1517"/>
                      <a:pt x="2486" y="1454"/>
                    </a:cubicBezTo>
                    <a:cubicBezTo>
                      <a:pt x="2424" y="1490"/>
                      <a:pt x="2366" y="1523"/>
                      <a:pt x="2319" y="1549"/>
                    </a:cubicBezTo>
                    <a:cubicBezTo>
                      <a:pt x="2310" y="1624"/>
                      <a:pt x="2302" y="1681"/>
                      <a:pt x="2297" y="1726"/>
                    </a:cubicBezTo>
                    <a:cubicBezTo>
                      <a:pt x="2202" y="1765"/>
                      <a:pt x="2124" y="1796"/>
                      <a:pt x="2046" y="1827"/>
                    </a:cubicBezTo>
                    <a:cubicBezTo>
                      <a:pt x="2047" y="1844"/>
                      <a:pt x="2048" y="1861"/>
                      <a:pt x="2051" y="1877"/>
                    </a:cubicBezTo>
                    <a:cubicBezTo>
                      <a:pt x="2162" y="1823"/>
                      <a:pt x="2267" y="1793"/>
                      <a:pt x="2344" y="1908"/>
                    </a:cubicBezTo>
                    <a:cubicBezTo>
                      <a:pt x="2325" y="2084"/>
                      <a:pt x="2114" y="1924"/>
                      <a:pt x="2075" y="2065"/>
                    </a:cubicBezTo>
                    <a:cubicBezTo>
                      <a:pt x="2039" y="2043"/>
                      <a:pt x="2004" y="2015"/>
                      <a:pt x="1965" y="2001"/>
                    </a:cubicBezTo>
                    <a:cubicBezTo>
                      <a:pt x="1876" y="1970"/>
                      <a:pt x="1814" y="1843"/>
                      <a:pt x="1676" y="1937"/>
                    </a:cubicBezTo>
                    <a:cubicBezTo>
                      <a:pt x="1781" y="1989"/>
                      <a:pt x="1851" y="2057"/>
                      <a:pt x="1809" y="2177"/>
                    </a:cubicBezTo>
                    <a:cubicBezTo>
                      <a:pt x="1668" y="2135"/>
                      <a:pt x="1502" y="2164"/>
                      <a:pt x="1470" y="2240"/>
                    </a:cubicBezTo>
                    <a:cubicBezTo>
                      <a:pt x="1504" y="2252"/>
                      <a:pt x="1538" y="2266"/>
                      <a:pt x="1595" y="2288"/>
                    </a:cubicBezTo>
                    <a:cubicBezTo>
                      <a:pt x="1528" y="2362"/>
                      <a:pt x="1469" y="2429"/>
                      <a:pt x="1407" y="2495"/>
                    </a:cubicBezTo>
                    <a:cubicBezTo>
                      <a:pt x="1364" y="2438"/>
                      <a:pt x="1330" y="2397"/>
                      <a:pt x="1283" y="2338"/>
                    </a:cubicBezTo>
                    <a:cubicBezTo>
                      <a:pt x="1229" y="2473"/>
                      <a:pt x="1256" y="2624"/>
                      <a:pt x="1094" y="2668"/>
                    </a:cubicBezTo>
                    <a:cubicBezTo>
                      <a:pt x="1084" y="2625"/>
                      <a:pt x="1077" y="2583"/>
                      <a:pt x="1069" y="2539"/>
                    </a:cubicBezTo>
                    <a:cubicBezTo>
                      <a:pt x="995" y="2584"/>
                      <a:pt x="963" y="2637"/>
                      <a:pt x="933" y="2693"/>
                    </a:cubicBezTo>
                    <a:cubicBezTo>
                      <a:pt x="877" y="2800"/>
                      <a:pt x="811" y="2820"/>
                      <a:pt x="698" y="2769"/>
                    </a:cubicBezTo>
                    <a:cubicBezTo>
                      <a:pt x="642" y="2745"/>
                      <a:pt x="582" y="2731"/>
                      <a:pt x="521" y="2710"/>
                    </a:cubicBezTo>
                    <a:cubicBezTo>
                      <a:pt x="480" y="2818"/>
                      <a:pt x="449" y="2897"/>
                      <a:pt x="419" y="2976"/>
                    </a:cubicBezTo>
                    <a:cubicBezTo>
                      <a:pt x="356" y="2954"/>
                      <a:pt x="312" y="2939"/>
                      <a:pt x="231" y="2910"/>
                    </a:cubicBezTo>
                    <a:cubicBezTo>
                      <a:pt x="270" y="3008"/>
                      <a:pt x="293" y="3068"/>
                      <a:pt x="314" y="3128"/>
                    </a:cubicBezTo>
                    <a:cubicBezTo>
                      <a:pt x="163" y="3138"/>
                      <a:pt x="208" y="3398"/>
                      <a:pt x="1" y="3341"/>
                    </a:cubicBezTo>
                    <a:cubicBezTo>
                      <a:pt x="21" y="3445"/>
                      <a:pt x="10" y="3549"/>
                      <a:pt x="56" y="3600"/>
                    </a:cubicBezTo>
                    <a:cubicBezTo>
                      <a:pt x="136" y="3688"/>
                      <a:pt x="155" y="3806"/>
                      <a:pt x="233" y="3893"/>
                    </a:cubicBezTo>
                    <a:cubicBezTo>
                      <a:pt x="262" y="3928"/>
                      <a:pt x="256" y="3996"/>
                      <a:pt x="266" y="4045"/>
                    </a:cubicBezTo>
                    <a:cubicBezTo>
                      <a:pt x="332" y="4075"/>
                      <a:pt x="400" y="4105"/>
                      <a:pt x="459" y="4131"/>
                    </a:cubicBezTo>
                    <a:cubicBezTo>
                      <a:pt x="542" y="4085"/>
                      <a:pt x="611" y="4045"/>
                      <a:pt x="684" y="4004"/>
                    </a:cubicBezTo>
                    <a:cubicBezTo>
                      <a:pt x="707" y="4037"/>
                      <a:pt x="718" y="4058"/>
                      <a:pt x="733" y="4074"/>
                    </a:cubicBezTo>
                    <a:cubicBezTo>
                      <a:pt x="752" y="4095"/>
                      <a:pt x="777" y="4111"/>
                      <a:pt x="798" y="4128"/>
                    </a:cubicBezTo>
                    <a:cubicBezTo>
                      <a:pt x="979" y="3985"/>
                      <a:pt x="979" y="3985"/>
                      <a:pt x="1080" y="4054"/>
                    </a:cubicBezTo>
                    <a:cubicBezTo>
                      <a:pt x="1002" y="4110"/>
                      <a:pt x="928" y="4190"/>
                      <a:pt x="839" y="4216"/>
                    </a:cubicBezTo>
                    <a:cubicBezTo>
                      <a:pt x="742" y="4246"/>
                      <a:pt x="631" y="4222"/>
                      <a:pt x="521" y="4222"/>
                    </a:cubicBezTo>
                    <a:cubicBezTo>
                      <a:pt x="514" y="4278"/>
                      <a:pt x="511" y="4314"/>
                      <a:pt x="507" y="4351"/>
                    </a:cubicBezTo>
                    <a:close/>
                    <a:moveTo>
                      <a:pt x="780" y="3471"/>
                    </a:moveTo>
                    <a:cubicBezTo>
                      <a:pt x="724" y="3498"/>
                      <a:pt x="669" y="3524"/>
                      <a:pt x="615" y="3550"/>
                    </a:cubicBezTo>
                    <a:cubicBezTo>
                      <a:pt x="620" y="3627"/>
                      <a:pt x="625" y="3703"/>
                      <a:pt x="630" y="3791"/>
                    </a:cubicBezTo>
                    <a:cubicBezTo>
                      <a:pt x="575" y="3730"/>
                      <a:pt x="463" y="3709"/>
                      <a:pt x="512" y="3591"/>
                    </a:cubicBezTo>
                    <a:cubicBezTo>
                      <a:pt x="522" y="3569"/>
                      <a:pt x="583" y="3568"/>
                      <a:pt x="621" y="3558"/>
                    </a:cubicBezTo>
                    <a:cubicBezTo>
                      <a:pt x="627" y="3461"/>
                      <a:pt x="678" y="3429"/>
                      <a:pt x="780" y="3471"/>
                    </a:cubicBezTo>
                    <a:close/>
                    <a:moveTo>
                      <a:pt x="5091" y="978"/>
                    </a:moveTo>
                    <a:cubicBezTo>
                      <a:pt x="5059" y="1080"/>
                      <a:pt x="4961" y="1025"/>
                      <a:pt x="4879" y="1002"/>
                    </a:cubicBezTo>
                    <a:cubicBezTo>
                      <a:pt x="4954" y="916"/>
                      <a:pt x="5018" y="840"/>
                      <a:pt x="5092" y="755"/>
                    </a:cubicBezTo>
                    <a:cubicBezTo>
                      <a:pt x="5252" y="840"/>
                      <a:pt x="5107" y="923"/>
                      <a:pt x="5091" y="978"/>
                    </a:cubicBezTo>
                    <a:close/>
                    <a:moveTo>
                      <a:pt x="3505" y="1486"/>
                    </a:moveTo>
                    <a:cubicBezTo>
                      <a:pt x="3443" y="1593"/>
                      <a:pt x="3403" y="1688"/>
                      <a:pt x="3221" y="1667"/>
                    </a:cubicBezTo>
                    <a:cubicBezTo>
                      <a:pt x="3317" y="1574"/>
                      <a:pt x="3339" y="1450"/>
                      <a:pt x="3505" y="1486"/>
                    </a:cubicBezTo>
                    <a:close/>
                    <a:moveTo>
                      <a:pt x="500" y="3802"/>
                    </a:moveTo>
                    <a:cubicBezTo>
                      <a:pt x="431" y="3861"/>
                      <a:pt x="365" y="3907"/>
                      <a:pt x="311" y="3784"/>
                    </a:cubicBezTo>
                    <a:cubicBezTo>
                      <a:pt x="385" y="3654"/>
                      <a:pt x="443" y="3706"/>
                      <a:pt x="500" y="3802"/>
                    </a:cubicBezTo>
                    <a:close/>
                    <a:moveTo>
                      <a:pt x="2968" y="1860"/>
                    </a:moveTo>
                    <a:cubicBezTo>
                      <a:pt x="3038" y="1836"/>
                      <a:pt x="3082" y="1820"/>
                      <a:pt x="3141" y="1799"/>
                    </a:cubicBezTo>
                    <a:cubicBezTo>
                      <a:pt x="3128" y="1938"/>
                      <a:pt x="3064" y="1905"/>
                      <a:pt x="2968" y="1860"/>
                    </a:cubicBezTo>
                    <a:close/>
                    <a:moveTo>
                      <a:pt x="146" y="3388"/>
                    </a:moveTo>
                    <a:cubicBezTo>
                      <a:pt x="273" y="3414"/>
                      <a:pt x="272" y="3481"/>
                      <a:pt x="276" y="3543"/>
                    </a:cubicBezTo>
                    <a:lnTo>
                      <a:pt x="221" y="3570"/>
                    </a:lnTo>
                    <a:cubicBezTo>
                      <a:pt x="200" y="3520"/>
                      <a:pt x="178" y="3469"/>
                      <a:pt x="146" y="3388"/>
                    </a:cubicBezTo>
                    <a:close/>
                    <a:moveTo>
                      <a:pt x="4153" y="1552"/>
                    </a:moveTo>
                    <a:cubicBezTo>
                      <a:pt x="4154" y="1553"/>
                      <a:pt x="4122" y="1573"/>
                      <a:pt x="4105" y="1583"/>
                    </a:cubicBezTo>
                    <a:cubicBezTo>
                      <a:pt x="4082" y="1544"/>
                      <a:pt x="4062" y="1505"/>
                      <a:pt x="4039" y="1466"/>
                    </a:cubicBezTo>
                    <a:cubicBezTo>
                      <a:pt x="4055" y="1458"/>
                      <a:pt x="4071" y="1449"/>
                      <a:pt x="4086" y="1442"/>
                    </a:cubicBezTo>
                    <a:cubicBezTo>
                      <a:pt x="4110" y="1479"/>
                      <a:pt x="4133" y="1515"/>
                      <a:pt x="4153" y="1552"/>
                    </a:cubicBezTo>
                    <a:close/>
                    <a:moveTo>
                      <a:pt x="3369" y="1054"/>
                    </a:moveTo>
                    <a:cubicBezTo>
                      <a:pt x="3329" y="1152"/>
                      <a:pt x="3329" y="1152"/>
                      <a:pt x="3229" y="1098"/>
                    </a:cubicBezTo>
                    <a:cubicBezTo>
                      <a:pt x="3271" y="1084"/>
                      <a:pt x="3314" y="1072"/>
                      <a:pt x="3369" y="1054"/>
                    </a:cubicBezTo>
                    <a:close/>
                    <a:moveTo>
                      <a:pt x="3369" y="2518"/>
                    </a:moveTo>
                    <a:cubicBezTo>
                      <a:pt x="3399" y="2569"/>
                      <a:pt x="3421" y="2609"/>
                      <a:pt x="3444" y="2650"/>
                    </a:cubicBezTo>
                    <a:cubicBezTo>
                      <a:pt x="3439" y="2653"/>
                      <a:pt x="3414" y="2662"/>
                      <a:pt x="3376" y="2679"/>
                    </a:cubicBezTo>
                    <a:cubicBezTo>
                      <a:pt x="3375" y="2621"/>
                      <a:pt x="3371" y="2579"/>
                      <a:pt x="3369" y="2518"/>
                    </a:cubicBezTo>
                    <a:close/>
                    <a:moveTo>
                      <a:pt x="3912" y="1171"/>
                    </a:moveTo>
                    <a:cubicBezTo>
                      <a:pt x="3908" y="1163"/>
                      <a:pt x="3904" y="1153"/>
                      <a:pt x="3902" y="1146"/>
                    </a:cubicBezTo>
                    <a:cubicBezTo>
                      <a:pt x="3927" y="1130"/>
                      <a:pt x="3950" y="1109"/>
                      <a:pt x="3977" y="1099"/>
                    </a:cubicBezTo>
                    <a:cubicBezTo>
                      <a:pt x="4008" y="1089"/>
                      <a:pt x="4042" y="1089"/>
                      <a:pt x="4076" y="1083"/>
                    </a:cubicBezTo>
                    <a:cubicBezTo>
                      <a:pt x="4079" y="1094"/>
                      <a:pt x="4081" y="1105"/>
                      <a:pt x="4084" y="1117"/>
                    </a:cubicBezTo>
                    <a:cubicBezTo>
                      <a:pt x="4026" y="1135"/>
                      <a:pt x="3968" y="1153"/>
                      <a:pt x="3912" y="1171"/>
                    </a:cubicBezTo>
                    <a:close/>
                    <a:moveTo>
                      <a:pt x="1510" y="3763"/>
                    </a:moveTo>
                    <a:cubicBezTo>
                      <a:pt x="1518" y="3761"/>
                      <a:pt x="1531" y="3777"/>
                      <a:pt x="1542" y="3786"/>
                    </a:cubicBezTo>
                    <a:cubicBezTo>
                      <a:pt x="1522" y="3812"/>
                      <a:pt x="1502" y="3836"/>
                      <a:pt x="1483" y="3862"/>
                    </a:cubicBezTo>
                    <a:cubicBezTo>
                      <a:pt x="1458" y="3840"/>
                      <a:pt x="1435" y="3819"/>
                      <a:pt x="1411" y="3799"/>
                    </a:cubicBezTo>
                    <a:cubicBezTo>
                      <a:pt x="1443" y="3786"/>
                      <a:pt x="1475" y="3772"/>
                      <a:pt x="1510" y="37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49"/>
              <p:cNvSpPr/>
              <p:nvPr/>
            </p:nvSpPr>
            <p:spPr>
              <a:xfrm>
                <a:off x="6302228" y="5091620"/>
                <a:ext cx="17219" cy="11169"/>
              </a:xfrm>
              <a:custGeom>
                <a:rect b="b" l="l" r="r" t="t"/>
                <a:pathLst>
                  <a:path extrusionOk="0" h="264" w="407">
                    <a:moveTo>
                      <a:pt x="402" y="97"/>
                    </a:moveTo>
                    <a:cubicBezTo>
                      <a:pt x="344" y="129"/>
                      <a:pt x="283" y="157"/>
                      <a:pt x="229" y="191"/>
                    </a:cubicBezTo>
                    <a:cubicBezTo>
                      <a:pt x="157" y="238"/>
                      <a:pt x="88" y="264"/>
                      <a:pt x="1" y="201"/>
                    </a:cubicBezTo>
                    <a:cubicBezTo>
                      <a:pt x="105" y="142"/>
                      <a:pt x="193" y="86"/>
                      <a:pt x="287" y="39"/>
                    </a:cubicBezTo>
                    <a:cubicBezTo>
                      <a:pt x="346" y="9"/>
                      <a:pt x="407" y="0"/>
                      <a:pt x="397" y="1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49"/>
              <p:cNvSpPr/>
              <p:nvPr/>
            </p:nvSpPr>
            <p:spPr>
              <a:xfrm>
                <a:off x="6291905" y="4422804"/>
                <a:ext cx="8546" cy="5288"/>
              </a:xfrm>
              <a:custGeom>
                <a:rect b="b" l="l" r="r" t="t"/>
                <a:pathLst>
                  <a:path extrusionOk="0" h="125" w="202">
                    <a:moveTo>
                      <a:pt x="1" y="0"/>
                    </a:moveTo>
                    <a:cubicBezTo>
                      <a:pt x="92" y="5"/>
                      <a:pt x="139" y="7"/>
                      <a:pt x="202" y="11"/>
                    </a:cubicBezTo>
                    <a:cubicBezTo>
                      <a:pt x="142" y="103"/>
                      <a:pt x="94" y="12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81" name="Google Shape;1581;p49"/>
          <p:cNvSpPr/>
          <p:nvPr/>
        </p:nvSpPr>
        <p:spPr>
          <a:xfrm>
            <a:off x="-277499" y="4100338"/>
            <a:ext cx="19354" cy="22252"/>
          </a:xfrm>
          <a:custGeom>
            <a:rect b="b" l="l" r="r" t="t"/>
            <a:pathLst>
              <a:path extrusionOk="0" h="238" w="207">
                <a:moveTo>
                  <a:pt x="138" y="1"/>
                </a:moveTo>
                <a:cubicBezTo>
                  <a:pt x="31" y="37"/>
                  <a:pt x="1" y="95"/>
                  <a:pt x="8" y="175"/>
                </a:cubicBezTo>
                <a:cubicBezTo>
                  <a:pt x="66" y="194"/>
                  <a:pt x="125" y="211"/>
                  <a:pt x="206" y="237"/>
                </a:cubicBezTo>
                <a:cubicBezTo>
                  <a:pt x="179" y="143"/>
                  <a:pt x="159" y="73"/>
                  <a:pt x="1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49"/>
          <p:cNvSpPr/>
          <p:nvPr/>
        </p:nvSpPr>
        <p:spPr>
          <a:xfrm>
            <a:off x="-88540" y="4464794"/>
            <a:ext cx="18232" cy="16455"/>
          </a:xfrm>
          <a:custGeom>
            <a:rect b="b" l="l" r="r" t="t"/>
            <a:pathLst>
              <a:path extrusionOk="0" h="176" w="195">
                <a:moveTo>
                  <a:pt x="194" y="1"/>
                </a:moveTo>
                <a:cubicBezTo>
                  <a:pt x="149" y="16"/>
                  <a:pt x="118" y="21"/>
                  <a:pt x="99" y="36"/>
                </a:cubicBezTo>
                <a:cubicBezTo>
                  <a:pt x="63" y="66"/>
                  <a:pt x="33" y="104"/>
                  <a:pt x="0" y="137"/>
                </a:cubicBezTo>
                <a:cubicBezTo>
                  <a:pt x="54" y="151"/>
                  <a:pt x="108" y="162"/>
                  <a:pt x="161" y="176"/>
                </a:cubicBezTo>
                <a:cubicBezTo>
                  <a:pt x="173" y="116"/>
                  <a:pt x="180" y="70"/>
                  <a:pt x="1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3" name="Google Shape;1583;p49"/>
          <p:cNvSpPr/>
          <p:nvPr/>
        </p:nvSpPr>
        <p:spPr>
          <a:xfrm>
            <a:off x="-268056" y="4245447"/>
            <a:ext cx="14679" cy="8508"/>
          </a:xfrm>
          <a:custGeom>
            <a:rect b="b" l="l" r="r" t="t"/>
            <a:pathLst>
              <a:path extrusionOk="0" h="91" w="157">
                <a:moveTo>
                  <a:pt x="13" y="91"/>
                </a:moveTo>
                <a:cubicBezTo>
                  <a:pt x="61" y="78"/>
                  <a:pt x="108" y="66"/>
                  <a:pt x="156" y="53"/>
                </a:cubicBezTo>
                <a:cubicBezTo>
                  <a:pt x="151" y="35"/>
                  <a:pt x="145" y="18"/>
                  <a:pt x="140" y="0"/>
                </a:cubicBezTo>
                <a:cubicBezTo>
                  <a:pt x="94" y="18"/>
                  <a:pt x="47" y="37"/>
                  <a:pt x="1" y="56"/>
                </a:cubicBezTo>
                <a:cubicBezTo>
                  <a:pt x="4" y="68"/>
                  <a:pt x="9" y="81"/>
                  <a:pt x="13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4" name="Google Shape;1584;p49"/>
          <p:cNvGrpSpPr/>
          <p:nvPr/>
        </p:nvGrpSpPr>
        <p:grpSpPr>
          <a:xfrm>
            <a:off x="-335275" y="4719917"/>
            <a:ext cx="1278678" cy="658319"/>
            <a:chOff x="-265625" y="4525567"/>
            <a:chExt cx="1278678" cy="658319"/>
          </a:xfrm>
        </p:grpSpPr>
        <p:sp>
          <p:nvSpPr>
            <p:cNvPr id="1585" name="Google Shape;1585;p49"/>
            <p:cNvSpPr/>
            <p:nvPr/>
          </p:nvSpPr>
          <p:spPr>
            <a:xfrm>
              <a:off x="392881" y="5002220"/>
              <a:ext cx="224950" cy="170349"/>
            </a:xfrm>
            <a:custGeom>
              <a:rect b="b" l="l" r="r" t="t"/>
              <a:pathLst>
                <a:path extrusionOk="0" h="1822" w="2406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335473" y="4545763"/>
              <a:ext cx="561" cy="748"/>
            </a:xfrm>
            <a:custGeom>
              <a:rect b="b" l="l" r="r" t="t"/>
              <a:pathLst>
                <a:path extrusionOk="0" h="8" w="6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174657" y="4525567"/>
              <a:ext cx="208588" cy="140524"/>
            </a:xfrm>
            <a:custGeom>
              <a:rect b="b" l="l" r="r" t="t"/>
              <a:pathLst>
                <a:path extrusionOk="0" h="1503" w="2231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627561" y="4610089"/>
              <a:ext cx="182316" cy="151556"/>
            </a:xfrm>
            <a:custGeom>
              <a:rect b="b" l="l" r="r" t="t"/>
              <a:pathLst>
                <a:path extrusionOk="0" h="1621" w="195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708998" y="4617569"/>
              <a:ext cx="841" cy="280"/>
            </a:xfrm>
            <a:custGeom>
              <a:rect b="b" l="l" r="r" t="t"/>
              <a:pathLst>
                <a:path extrusionOk="0" h="3" w="9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63675" y="4846172"/>
              <a:ext cx="189328" cy="134820"/>
            </a:xfrm>
            <a:custGeom>
              <a:rect b="b" l="l" r="r" t="t"/>
              <a:pathLst>
                <a:path extrusionOk="0" h="1442" w="2025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9"/>
            <p:cNvSpPr/>
            <p:nvPr/>
          </p:nvSpPr>
          <p:spPr>
            <a:xfrm>
              <a:off x="-168294" y="4903673"/>
              <a:ext cx="34313" cy="48805"/>
            </a:xfrm>
            <a:custGeom>
              <a:rect b="b" l="l" r="r" t="t"/>
              <a:pathLst>
                <a:path extrusionOk="0" h="522" w="367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9"/>
            <p:cNvSpPr/>
            <p:nvPr/>
          </p:nvSpPr>
          <p:spPr>
            <a:xfrm>
              <a:off x="911234" y="5167244"/>
              <a:ext cx="25337" cy="16642"/>
            </a:xfrm>
            <a:custGeom>
              <a:rect b="b" l="l" r="r" t="t"/>
              <a:pathLst>
                <a:path extrusionOk="0" h="178" w="271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9"/>
            <p:cNvSpPr/>
            <p:nvPr/>
          </p:nvSpPr>
          <p:spPr>
            <a:xfrm>
              <a:off x="335660" y="4545669"/>
              <a:ext cx="654" cy="654"/>
            </a:xfrm>
            <a:custGeom>
              <a:rect b="b" l="l" r="r" t="t"/>
              <a:pathLst>
                <a:path extrusionOk="0" h="7" w="7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9"/>
            <p:cNvSpPr/>
            <p:nvPr/>
          </p:nvSpPr>
          <p:spPr>
            <a:xfrm>
              <a:off x="327620" y="4531551"/>
              <a:ext cx="24309" cy="14211"/>
            </a:xfrm>
            <a:custGeom>
              <a:rect b="b" l="l" r="r" t="t"/>
              <a:pathLst>
                <a:path extrusionOk="0" h="152" w="26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9"/>
            <p:cNvSpPr/>
            <p:nvPr/>
          </p:nvSpPr>
          <p:spPr>
            <a:xfrm>
              <a:off x="-144078" y="4941727"/>
              <a:ext cx="14211" cy="18325"/>
            </a:xfrm>
            <a:custGeom>
              <a:rect b="b" l="l" r="r" t="t"/>
              <a:pathLst>
                <a:path extrusionOk="0" h="196" w="152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179612" y="4956593"/>
              <a:ext cx="17484" cy="18419"/>
            </a:xfrm>
            <a:custGeom>
              <a:rect b="b" l="l" r="r" t="t"/>
              <a:pathLst>
                <a:path extrusionOk="0" h="197" w="187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9"/>
            <p:cNvSpPr/>
            <p:nvPr/>
          </p:nvSpPr>
          <p:spPr>
            <a:xfrm>
              <a:off x="252915" y="4672733"/>
              <a:ext cx="17390" cy="9724"/>
            </a:xfrm>
            <a:custGeom>
              <a:rect b="b" l="l" r="r" t="t"/>
              <a:pathLst>
                <a:path extrusionOk="0" h="104" w="186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49"/>
            <p:cNvSpPr/>
            <p:nvPr/>
          </p:nvSpPr>
          <p:spPr>
            <a:xfrm>
              <a:off x="83216" y="4939015"/>
              <a:ext cx="17484" cy="14772"/>
            </a:xfrm>
            <a:custGeom>
              <a:rect b="b" l="l" r="r" t="t"/>
              <a:pathLst>
                <a:path extrusionOk="0" h="158" w="187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49"/>
            <p:cNvSpPr/>
            <p:nvPr/>
          </p:nvSpPr>
          <p:spPr>
            <a:xfrm>
              <a:off x="696749" y="4609528"/>
              <a:ext cx="12435" cy="10565"/>
            </a:xfrm>
            <a:custGeom>
              <a:rect b="b" l="l" r="r" t="t"/>
              <a:pathLst>
                <a:path extrusionOk="0" h="113" w="133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9"/>
            <p:cNvSpPr/>
            <p:nvPr/>
          </p:nvSpPr>
          <p:spPr>
            <a:xfrm>
              <a:off x="168393" y="4976041"/>
              <a:ext cx="10752" cy="6451"/>
            </a:xfrm>
            <a:custGeom>
              <a:rect b="b" l="l" r="r" t="t"/>
              <a:pathLst>
                <a:path extrusionOk="0" h="69" w="115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9"/>
            <p:cNvSpPr/>
            <p:nvPr/>
          </p:nvSpPr>
          <p:spPr>
            <a:xfrm>
              <a:off x="-246177" y="5025968"/>
              <a:ext cx="11874" cy="4301"/>
            </a:xfrm>
            <a:custGeom>
              <a:rect b="b" l="l" r="r" t="t"/>
              <a:pathLst>
                <a:path extrusionOk="0" h="46" w="127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9"/>
            <p:cNvSpPr/>
            <p:nvPr/>
          </p:nvSpPr>
          <p:spPr>
            <a:xfrm>
              <a:off x="-265625" y="5024098"/>
              <a:ext cx="8882" cy="5329"/>
            </a:xfrm>
            <a:custGeom>
              <a:rect b="b" l="l" r="r" t="t"/>
              <a:pathLst>
                <a:path extrusionOk="0" h="57" w="95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9"/>
            <p:cNvSpPr/>
            <p:nvPr/>
          </p:nvSpPr>
          <p:spPr>
            <a:xfrm>
              <a:off x="-28140" y="4537909"/>
              <a:ext cx="7199" cy="10097"/>
            </a:xfrm>
            <a:custGeom>
              <a:rect b="b" l="l" r="r" t="t"/>
              <a:pathLst>
                <a:path extrusionOk="0" h="108" w="77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9"/>
            <p:cNvSpPr/>
            <p:nvPr/>
          </p:nvSpPr>
          <p:spPr>
            <a:xfrm>
              <a:off x="367637" y="4637671"/>
              <a:ext cx="4675" cy="14866"/>
            </a:xfrm>
            <a:custGeom>
              <a:rect b="b" l="l" r="r" t="t"/>
              <a:pathLst>
                <a:path extrusionOk="0" h="159" w="5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49"/>
            <p:cNvSpPr/>
            <p:nvPr/>
          </p:nvSpPr>
          <p:spPr>
            <a:xfrm>
              <a:off x="1005293" y="5119092"/>
              <a:ext cx="7760" cy="9069"/>
            </a:xfrm>
            <a:custGeom>
              <a:rect b="b" l="l" r="r" t="t"/>
              <a:pathLst>
                <a:path extrusionOk="0" h="97" w="83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9"/>
            <p:cNvSpPr/>
            <p:nvPr/>
          </p:nvSpPr>
          <p:spPr>
            <a:xfrm>
              <a:off x="780524" y="4632155"/>
              <a:ext cx="12622" cy="7106"/>
            </a:xfrm>
            <a:custGeom>
              <a:rect b="b" l="l" r="r" t="t"/>
              <a:pathLst>
                <a:path extrusionOk="0" h="76" w="135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9"/>
            <p:cNvSpPr/>
            <p:nvPr/>
          </p:nvSpPr>
          <p:spPr>
            <a:xfrm>
              <a:off x="692355" y="4599337"/>
              <a:ext cx="9724" cy="4862"/>
            </a:xfrm>
            <a:custGeom>
              <a:rect b="b" l="l" r="r" t="t"/>
              <a:pathLst>
                <a:path extrusionOk="0" h="52" w="104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50"/>
          <p:cNvSpPr/>
          <p:nvPr/>
        </p:nvSpPr>
        <p:spPr>
          <a:xfrm rot="-2700000">
            <a:off x="2291703" y="3664366"/>
            <a:ext cx="1487426" cy="998887"/>
          </a:xfrm>
          <a:custGeom>
            <a:rect b="b" l="l" r="r" t="t"/>
            <a:pathLst>
              <a:path extrusionOk="0" h="10900" w="16231">
                <a:moveTo>
                  <a:pt x="14098" y="1997"/>
                </a:moveTo>
                <a:cubicBezTo>
                  <a:pt x="14628" y="2595"/>
                  <a:pt x="15156" y="3198"/>
                  <a:pt x="15626" y="3841"/>
                </a:cubicBezTo>
                <a:cubicBezTo>
                  <a:pt x="15873" y="4178"/>
                  <a:pt x="16066" y="4589"/>
                  <a:pt x="16155" y="4995"/>
                </a:cubicBezTo>
                <a:cubicBezTo>
                  <a:pt x="16230" y="5339"/>
                  <a:pt x="16138" y="5725"/>
                  <a:pt x="16092" y="6087"/>
                </a:cubicBezTo>
                <a:cubicBezTo>
                  <a:pt x="16039" y="6511"/>
                  <a:pt x="15955" y="6930"/>
                  <a:pt x="15898" y="7277"/>
                </a:cubicBezTo>
                <a:cubicBezTo>
                  <a:pt x="15655" y="7595"/>
                  <a:pt x="15463" y="7878"/>
                  <a:pt x="15237" y="8133"/>
                </a:cubicBezTo>
                <a:cubicBezTo>
                  <a:pt x="15040" y="8353"/>
                  <a:pt x="14821" y="8566"/>
                  <a:pt x="14580" y="8739"/>
                </a:cubicBezTo>
                <a:cubicBezTo>
                  <a:pt x="14312" y="8931"/>
                  <a:pt x="13957" y="9022"/>
                  <a:pt x="13736" y="9250"/>
                </a:cubicBezTo>
                <a:cubicBezTo>
                  <a:pt x="13488" y="9506"/>
                  <a:pt x="13189" y="9606"/>
                  <a:pt x="12895" y="9755"/>
                </a:cubicBezTo>
                <a:cubicBezTo>
                  <a:pt x="12093" y="10164"/>
                  <a:pt x="11215" y="10274"/>
                  <a:pt x="10353" y="10448"/>
                </a:cubicBezTo>
                <a:cubicBezTo>
                  <a:pt x="9582" y="10604"/>
                  <a:pt x="8806" y="10744"/>
                  <a:pt x="8025" y="10837"/>
                </a:cubicBezTo>
                <a:cubicBezTo>
                  <a:pt x="7506" y="10900"/>
                  <a:pt x="6975" y="10882"/>
                  <a:pt x="6450" y="10875"/>
                </a:cubicBezTo>
                <a:cubicBezTo>
                  <a:pt x="5906" y="10868"/>
                  <a:pt x="5356" y="10872"/>
                  <a:pt x="4819" y="10797"/>
                </a:cubicBezTo>
                <a:cubicBezTo>
                  <a:pt x="3783" y="10653"/>
                  <a:pt x="2825" y="10312"/>
                  <a:pt x="2093" y="9505"/>
                </a:cubicBezTo>
                <a:cubicBezTo>
                  <a:pt x="1803" y="9185"/>
                  <a:pt x="1500" y="8878"/>
                  <a:pt x="1201" y="8566"/>
                </a:cubicBezTo>
                <a:cubicBezTo>
                  <a:pt x="1179" y="8543"/>
                  <a:pt x="1132" y="8525"/>
                  <a:pt x="1131" y="8504"/>
                </a:cubicBezTo>
                <a:cubicBezTo>
                  <a:pt x="1109" y="8171"/>
                  <a:pt x="807" y="7999"/>
                  <a:pt x="682" y="7720"/>
                </a:cubicBezTo>
                <a:cubicBezTo>
                  <a:pt x="449" y="7201"/>
                  <a:pt x="320" y="6732"/>
                  <a:pt x="371" y="6240"/>
                </a:cubicBezTo>
                <a:cubicBezTo>
                  <a:pt x="98" y="6076"/>
                  <a:pt x="67" y="5811"/>
                  <a:pt x="48" y="5506"/>
                </a:cubicBezTo>
                <a:cubicBezTo>
                  <a:pt x="0" y="4736"/>
                  <a:pt x="182" y="4000"/>
                  <a:pt x="447" y="3307"/>
                </a:cubicBezTo>
                <a:cubicBezTo>
                  <a:pt x="618" y="2861"/>
                  <a:pt x="807" y="2340"/>
                  <a:pt x="1369" y="2152"/>
                </a:cubicBezTo>
                <a:cubicBezTo>
                  <a:pt x="1488" y="2111"/>
                  <a:pt x="1559" y="1946"/>
                  <a:pt x="1666" y="1854"/>
                </a:cubicBezTo>
                <a:cubicBezTo>
                  <a:pt x="1852" y="1690"/>
                  <a:pt x="2041" y="1528"/>
                  <a:pt x="2247" y="1391"/>
                </a:cubicBezTo>
                <a:cubicBezTo>
                  <a:pt x="2339" y="1330"/>
                  <a:pt x="2475" y="1334"/>
                  <a:pt x="2698" y="1283"/>
                </a:cubicBezTo>
                <a:cubicBezTo>
                  <a:pt x="2548" y="1480"/>
                  <a:pt x="2470" y="1581"/>
                  <a:pt x="2395" y="1680"/>
                </a:cubicBezTo>
                <a:cubicBezTo>
                  <a:pt x="2587" y="1783"/>
                  <a:pt x="2766" y="1880"/>
                  <a:pt x="2937" y="1971"/>
                </a:cubicBezTo>
                <a:cubicBezTo>
                  <a:pt x="3216" y="1881"/>
                  <a:pt x="3208" y="1683"/>
                  <a:pt x="3121" y="1409"/>
                </a:cubicBezTo>
                <a:cubicBezTo>
                  <a:pt x="3626" y="1300"/>
                  <a:pt x="4005" y="772"/>
                  <a:pt x="4606" y="1080"/>
                </a:cubicBezTo>
                <a:cubicBezTo>
                  <a:pt x="4674" y="815"/>
                  <a:pt x="4584" y="661"/>
                  <a:pt x="4400" y="756"/>
                </a:cubicBezTo>
                <a:cubicBezTo>
                  <a:pt x="4130" y="893"/>
                  <a:pt x="3798" y="778"/>
                  <a:pt x="3558" y="1022"/>
                </a:cubicBezTo>
                <a:cubicBezTo>
                  <a:pt x="3468" y="1115"/>
                  <a:pt x="3292" y="1100"/>
                  <a:pt x="3172" y="944"/>
                </a:cubicBezTo>
                <a:cubicBezTo>
                  <a:pt x="3615" y="612"/>
                  <a:pt x="4119" y="459"/>
                  <a:pt x="4641" y="380"/>
                </a:cubicBezTo>
                <a:cubicBezTo>
                  <a:pt x="5429" y="260"/>
                  <a:pt x="6221" y="160"/>
                  <a:pt x="7012" y="70"/>
                </a:cubicBezTo>
                <a:cubicBezTo>
                  <a:pt x="7248" y="43"/>
                  <a:pt x="7492" y="83"/>
                  <a:pt x="7730" y="72"/>
                </a:cubicBezTo>
                <a:cubicBezTo>
                  <a:pt x="7839" y="68"/>
                  <a:pt x="7898" y="77"/>
                  <a:pt x="7896" y="197"/>
                </a:cubicBezTo>
                <a:cubicBezTo>
                  <a:pt x="8019" y="198"/>
                  <a:pt x="8142" y="199"/>
                  <a:pt x="8371" y="202"/>
                </a:cubicBezTo>
                <a:cubicBezTo>
                  <a:pt x="8373" y="256"/>
                  <a:pt x="8377" y="347"/>
                  <a:pt x="8384" y="451"/>
                </a:cubicBezTo>
                <a:cubicBezTo>
                  <a:pt x="8633" y="455"/>
                  <a:pt x="8683" y="308"/>
                  <a:pt x="8560" y="0"/>
                </a:cubicBezTo>
                <a:cubicBezTo>
                  <a:pt x="8769" y="109"/>
                  <a:pt x="8886" y="168"/>
                  <a:pt x="9018" y="237"/>
                </a:cubicBezTo>
                <a:cubicBezTo>
                  <a:pt x="9053" y="184"/>
                  <a:pt x="9092" y="120"/>
                  <a:pt x="9131" y="60"/>
                </a:cubicBezTo>
                <a:cubicBezTo>
                  <a:pt x="9164" y="54"/>
                  <a:pt x="9198" y="37"/>
                  <a:pt x="9224" y="46"/>
                </a:cubicBezTo>
                <a:cubicBezTo>
                  <a:pt x="9386" y="98"/>
                  <a:pt x="9530" y="153"/>
                  <a:pt x="9719" y="142"/>
                </a:cubicBezTo>
                <a:cubicBezTo>
                  <a:pt x="9944" y="129"/>
                  <a:pt x="10179" y="224"/>
                  <a:pt x="10404" y="291"/>
                </a:cubicBezTo>
                <a:cubicBezTo>
                  <a:pt x="10881" y="432"/>
                  <a:pt x="11356" y="574"/>
                  <a:pt x="11825" y="736"/>
                </a:cubicBezTo>
                <a:cubicBezTo>
                  <a:pt x="12015" y="802"/>
                  <a:pt x="12194" y="908"/>
                  <a:pt x="12366" y="1015"/>
                </a:cubicBezTo>
                <a:cubicBezTo>
                  <a:pt x="12494" y="1095"/>
                  <a:pt x="12571" y="1230"/>
                  <a:pt x="12783" y="1167"/>
                </a:cubicBezTo>
                <a:cubicBezTo>
                  <a:pt x="12884" y="1137"/>
                  <a:pt x="13138" y="1287"/>
                  <a:pt x="13155" y="1386"/>
                </a:cubicBezTo>
                <a:cubicBezTo>
                  <a:pt x="13199" y="1633"/>
                  <a:pt x="13345" y="1547"/>
                  <a:pt x="13486" y="1594"/>
                </a:cubicBezTo>
                <a:cubicBezTo>
                  <a:pt x="13711" y="1669"/>
                  <a:pt x="13939" y="1818"/>
                  <a:pt x="14098" y="1997"/>
                </a:cubicBezTo>
                <a:close/>
                <a:moveTo>
                  <a:pt x="6118" y="686"/>
                </a:moveTo>
                <a:cubicBezTo>
                  <a:pt x="6152" y="705"/>
                  <a:pt x="6184" y="723"/>
                  <a:pt x="6216" y="740"/>
                </a:cubicBezTo>
                <a:cubicBezTo>
                  <a:pt x="6287" y="625"/>
                  <a:pt x="6356" y="511"/>
                  <a:pt x="6427" y="397"/>
                </a:cubicBezTo>
                <a:cubicBezTo>
                  <a:pt x="6382" y="372"/>
                  <a:pt x="6338" y="347"/>
                  <a:pt x="6294" y="324"/>
                </a:cubicBezTo>
                <a:cubicBezTo>
                  <a:pt x="6235" y="444"/>
                  <a:pt x="6177" y="565"/>
                  <a:pt x="6118" y="686"/>
                </a:cubicBezTo>
                <a:close/>
                <a:moveTo>
                  <a:pt x="8690" y="4221"/>
                </a:moveTo>
                <a:cubicBezTo>
                  <a:pt x="6954" y="4233"/>
                  <a:pt x="6272" y="4321"/>
                  <a:pt x="5972" y="4550"/>
                </a:cubicBezTo>
                <a:cubicBezTo>
                  <a:pt x="6189" y="4599"/>
                  <a:pt x="6392" y="4643"/>
                  <a:pt x="6596" y="4689"/>
                </a:cubicBezTo>
                <a:cubicBezTo>
                  <a:pt x="6753" y="4653"/>
                  <a:pt x="6911" y="4595"/>
                  <a:pt x="7070" y="4589"/>
                </a:cubicBezTo>
                <a:cubicBezTo>
                  <a:pt x="7336" y="4580"/>
                  <a:pt x="7603" y="4607"/>
                  <a:pt x="7871" y="4620"/>
                </a:cubicBezTo>
                <a:cubicBezTo>
                  <a:pt x="7456" y="4788"/>
                  <a:pt x="7030" y="4745"/>
                  <a:pt x="6604" y="4693"/>
                </a:cubicBezTo>
                <a:cubicBezTo>
                  <a:pt x="6434" y="4698"/>
                  <a:pt x="6265" y="4704"/>
                  <a:pt x="6095" y="4709"/>
                </a:cubicBezTo>
                <a:cubicBezTo>
                  <a:pt x="6095" y="4745"/>
                  <a:pt x="6092" y="4783"/>
                  <a:pt x="6092" y="4819"/>
                </a:cubicBezTo>
                <a:cubicBezTo>
                  <a:pt x="6163" y="4840"/>
                  <a:pt x="6233" y="4880"/>
                  <a:pt x="6303" y="4880"/>
                </a:cubicBezTo>
                <a:cubicBezTo>
                  <a:pt x="7246" y="4886"/>
                  <a:pt x="8189" y="4891"/>
                  <a:pt x="9132" y="4878"/>
                </a:cubicBezTo>
                <a:cubicBezTo>
                  <a:pt x="9240" y="4877"/>
                  <a:pt x="9446" y="4884"/>
                  <a:pt x="9414" y="4654"/>
                </a:cubicBezTo>
                <a:cubicBezTo>
                  <a:pt x="8917" y="4653"/>
                  <a:pt x="8417" y="4753"/>
                  <a:pt x="7923" y="4611"/>
                </a:cubicBezTo>
                <a:cubicBezTo>
                  <a:pt x="8423" y="4561"/>
                  <a:pt x="8925" y="4446"/>
                  <a:pt x="9418" y="4651"/>
                </a:cubicBezTo>
                <a:cubicBezTo>
                  <a:pt x="9584" y="4622"/>
                  <a:pt x="9749" y="4593"/>
                  <a:pt x="9907" y="4566"/>
                </a:cubicBezTo>
                <a:cubicBezTo>
                  <a:pt x="10025" y="4931"/>
                  <a:pt x="10063" y="4970"/>
                  <a:pt x="10376" y="4939"/>
                </a:cubicBezTo>
                <a:cubicBezTo>
                  <a:pt x="10738" y="4904"/>
                  <a:pt x="11069" y="4762"/>
                  <a:pt x="11476" y="4531"/>
                </a:cubicBezTo>
                <a:cubicBezTo>
                  <a:pt x="10504" y="4227"/>
                  <a:pt x="9595" y="4215"/>
                  <a:pt x="8690" y="4221"/>
                </a:cubicBezTo>
                <a:close/>
                <a:moveTo>
                  <a:pt x="2147" y="2922"/>
                </a:moveTo>
                <a:cubicBezTo>
                  <a:pt x="2838" y="2500"/>
                  <a:pt x="3531" y="2076"/>
                  <a:pt x="4183" y="1679"/>
                </a:cubicBezTo>
                <a:cubicBezTo>
                  <a:pt x="4065" y="1642"/>
                  <a:pt x="3924" y="1599"/>
                  <a:pt x="3781" y="1554"/>
                </a:cubicBezTo>
                <a:cubicBezTo>
                  <a:pt x="3782" y="1552"/>
                  <a:pt x="3785" y="1549"/>
                  <a:pt x="3787" y="1547"/>
                </a:cubicBezTo>
                <a:lnTo>
                  <a:pt x="3771" y="1542"/>
                </a:lnTo>
                <a:cubicBezTo>
                  <a:pt x="3825" y="1236"/>
                  <a:pt x="3653" y="1402"/>
                  <a:pt x="3528" y="1477"/>
                </a:cubicBezTo>
                <a:cubicBezTo>
                  <a:pt x="3609" y="1500"/>
                  <a:pt x="3690" y="1520"/>
                  <a:pt x="3771" y="1542"/>
                </a:cubicBezTo>
                <a:cubicBezTo>
                  <a:pt x="3771" y="1544"/>
                  <a:pt x="3769" y="1548"/>
                  <a:pt x="3769" y="1550"/>
                </a:cubicBezTo>
                <a:lnTo>
                  <a:pt x="3781" y="1554"/>
                </a:lnTo>
                <a:cubicBezTo>
                  <a:pt x="3448" y="2063"/>
                  <a:pt x="2840" y="2152"/>
                  <a:pt x="2368" y="2459"/>
                </a:cubicBezTo>
                <a:cubicBezTo>
                  <a:pt x="2485" y="2325"/>
                  <a:pt x="2602" y="2190"/>
                  <a:pt x="2766" y="2006"/>
                </a:cubicBezTo>
                <a:cubicBezTo>
                  <a:pt x="2471" y="1913"/>
                  <a:pt x="2252" y="1846"/>
                  <a:pt x="2027" y="1776"/>
                </a:cubicBezTo>
                <a:cubicBezTo>
                  <a:pt x="1986" y="1802"/>
                  <a:pt x="1938" y="1818"/>
                  <a:pt x="1907" y="1854"/>
                </a:cubicBezTo>
                <a:cubicBezTo>
                  <a:pt x="1640" y="2158"/>
                  <a:pt x="1656" y="2267"/>
                  <a:pt x="1943" y="2565"/>
                </a:cubicBezTo>
                <a:cubicBezTo>
                  <a:pt x="2043" y="2669"/>
                  <a:pt x="2092" y="2822"/>
                  <a:pt x="2147" y="2922"/>
                </a:cubicBezTo>
                <a:close/>
                <a:moveTo>
                  <a:pt x="831" y="6747"/>
                </a:moveTo>
                <a:cubicBezTo>
                  <a:pt x="944" y="6754"/>
                  <a:pt x="1041" y="6761"/>
                  <a:pt x="1264" y="6778"/>
                </a:cubicBezTo>
                <a:cubicBezTo>
                  <a:pt x="1091" y="6616"/>
                  <a:pt x="1005" y="6533"/>
                  <a:pt x="881" y="6415"/>
                </a:cubicBezTo>
                <a:cubicBezTo>
                  <a:pt x="860" y="6559"/>
                  <a:pt x="848" y="6637"/>
                  <a:pt x="831" y="6747"/>
                </a:cubicBezTo>
                <a:close/>
                <a:moveTo>
                  <a:pt x="1642" y="7749"/>
                </a:moveTo>
                <a:cubicBezTo>
                  <a:pt x="1668" y="7731"/>
                  <a:pt x="1694" y="7713"/>
                  <a:pt x="1719" y="7695"/>
                </a:cubicBezTo>
                <a:cubicBezTo>
                  <a:pt x="1621" y="7550"/>
                  <a:pt x="1525" y="7405"/>
                  <a:pt x="1374" y="7180"/>
                </a:cubicBezTo>
                <a:cubicBezTo>
                  <a:pt x="1238" y="7614"/>
                  <a:pt x="1536" y="7609"/>
                  <a:pt x="1642" y="7749"/>
                </a:cubicBezTo>
                <a:close/>
                <a:moveTo>
                  <a:pt x="2656" y="5081"/>
                </a:moveTo>
                <a:cubicBezTo>
                  <a:pt x="2788" y="4787"/>
                  <a:pt x="2936" y="4508"/>
                  <a:pt x="2949" y="4175"/>
                </a:cubicBezTo>
                <a:cubicBezTo>
                  <a:pt x="2960" y="3867"/>
                  <a:pt x="3109" y="3616"/>
                  <a:pt x="3362" y="3447"/>
                </a:cubicBezTo>
                <a:cubicBezTo>
                  <a:pt x="3669" y="3243"/>
                  <a:pt x="3986" y="3051"/>
                  <a:pt x="4312" y="2878"/>
                </a:cubicBezTo>
                <a:cubicBezTo>
                  <a:pt x="5003" y="2511"/>
                  <a:pt x="5702" y="2161"/>
                  <a:pt x="6398" y="1804"/>
                </a:cubicBezTo>
                <a:cubicBezTo>
                  <a:pt x="5481" y="1930"/>
                  <a:pt x="4564" y="2017"/>
                  <a:pt x="3723" y="2441"/>
                </a:cubicBezTo>
                <a:cubicBezTo>
                  <a:pt x="3364" y="2622"/>
                  <a:pt x="2928" y="2675"/>
                  <a:pt x="2757" y="3120"/>
                </a:cubicBezTo>
                <a:cubicBezTo>
                  <a:pt x="2754" y="3131"/>
                  <a:pt x="2730" y="3138"/>
                  <a:pt x="2716" y="3142"/>
                </a:cubicBezTo>
                <a:cubicBezTo>
                  <a:pt x="2256" y="3238"/>
                  <a:pt x="2051" y="3606"/>
                  <a:pt x="1830" y="3961"/>
                </a:cubicBezTo>
                <a:cubicBezTo>
                  <a:pt x="1823" y="3975"/>
                  <a:pt x="1776" y="3965"/>
                  <a:pt x="1710" y="3967"/>
                </a:cubicBezTo>
                <a:cubicBezTo>
                  <a:pt x="1761" y="3851"/>
                  <a:pt x="1805" y="3751"/>
                  <a:pt x="1849" y="3654"/>
                </a:cubicBezTo>
                <a:cubicBezTo>
                  <a:pt x="1786" y="3623"/>
                  <a:pt x="1731" y="3597"/>
                  <a:pt x="1676" y="3570"/>
                </a:cubicBezTo>
                <a:cubicBezTo>
                  <a:pt x="1750" y="3444"/>
                  <a:pt x="1816" y="3329"/>
                  <a:pt x="1882" y="3215"/>
                </a:cubicBezTo>
                <a:cubicBezTo>
                  <a:pt x="1604" y="3314"/>
                  <a:pt x="1422" y="3590"/>
                  <a:pt x="1095" y="3499"/>
                </a:cubicBezTo>
                <a:cubicBezTo>
                  <a:pt x="1097" y="3430"/>
                  <a:pt x="1099" y="3363"/>
                  <a:pt x="1103" y="3272"/>
                </a:cubicBezTo>
                <a:cubicBezTo>
                  <a:pt x="635" y="3430"/>
                  <a:pt x="1171" y="3803"/>
                  <a:pt x="897" y="3982"/>
                </a:cubicBezTo>
                <a:cubicBezTo>
                  <a:pt x="895" y="3983"/>
                  <a:pt x="920" y="4026"/>
                  <a:pt x="943" y="4074"/>
                </a:cubicBezTo>
                <a:cubicBezTo>
                  <a:pt x="991" y="3978"/>
                  <a:pt x="1032" y="3898"/>
                  <a:pt x="1068" y="3825"/>
                </a:cubicBezTo>
                <a:cubicBezTo>
                  <a:pt x="1478" y="3705"/>
                  <a:pt x="1395" y="4236"/>
                  <a:pt x="1699" y="4263"/>
                </a:cubicBezTo>
                <a:cubicBezTo>
                  <a:pt x="1682" y="4368"/>
                  <a:pt x="1668" y="4462"/>
                  <a:pt x="1650" y="4556"/>
                </a:cubicBezTo>
                <a:cubicBezTo>
                  <a:pt x="1561" y="4993"/>
                  <a:pt x="1452" y="5429"/>
                  <a:pt x="1386" y="5870"/>
                </a:cubicBezTo>
                <a:cubicBezTo>
                  <a:pt x="1290" y="6528"/>
                  <a:pt x="1467" y="7122"/>
                  <a:pt x="1854" y="7666"/>
                </a:cubicBezTo>
                <a:cubicBezTo>
                  <a:pt x="2008" y="7884"/>
                  <a:pt x="2319" y="8018"/>
                  <a:pt x="2266" y="8363"/>
                </a:cubicBezTo>
                <a:cubicBezTo>
                  <a:pt x="2262" y="8387"/>
                  <a:pt x="2297" y="8418"/>
                  <a:pt x="2317" y="8441"/>
                </a:cubicBezTo>
                <a:cubicBezTo>
                  <a:pt x="2558" y="8708"/>
                  <a:pt x="3376" y="9015"/>
                  <a:pt x="3774" y="9004"/>
                </a:cubicBezTo>
                <a:cubicBezTo>
                  <a:pt x="3651" y="8825"/>
                  <a:pt x="3518" y="8635"/>
                  <a:pt x="3387" y="8442"/>
                </a:cubicBezTo>
                <a:cubicBezTo>
                  <a:pt x="3224" y="8206"/>
                  <a:pt x="3058" y="7969"/>
                  <a:pt x="2903" y="7727"/>
                </a:cubicBezTo>
                <a:cubicBezTo>
                  <a:pt x="2749" y="7486"/>
                  <a:pt x="2654" y="7207"/>
                  <a:pt x="2548" y="6948"/>
                </a:cubicBezTo>
                <a:cubicBezTo>
                  <a:pt x="2288" y="6326"/>
                  <a:pt x="2384" y="5683"/>
                  <a:pt x="2656" y="5081"/>
                </a:cubicBezTo>
                <a:close/>
                <a:moveTo>
                  <a:pt x="14161" y="5591"/>
                </a:moveTo>
                <a:cubicBezTo>
                  <a:pt x="13879" y="5847"/>
                  <a:pt x="13585" y="6111"/>
                  <a:pt x="13294" y="6379"/>
                </a:cubicBezTo>
                <a:cubicBezTo>
                  <a:pt x="13154" y="6509"/>
                  <a:pt x="13000" y="6634"/>
                  <a:pt x="12888" y="6789"/>
                </a:cubicBezTo>
                <a:cubicBezTo>
                  <a:pt x="12649" y="7107"/>
                  <a:pt x="12342" y="7331"/>
                  <a:pt x="11990" y="7499"/>
                </a:cubicBezTo>
                <a:cubicBezTo>
                  <a:pt x="10655" y="8142"/>
                  <a:pt x="9254" y="8298"/>
                  <a:pt x="7816" y="7986"/>
                </a:cubicBezTo>
                <a:cubicBezTo>
                  <a:pt x="7143" y="7838"/>
                  <a:pt x="6486" y="7613"/>
                  <a:pt x="5832" y="7389"/>
                </a:cubicBezTo>
                <a:cubicBezTo>
                  <a:pt x="5486" y="7270"/>
                  <a:pt x="5157" y="7092"/>
                  <a:pt x="4833" y="6918"/>
                </a:cubicBezTo>
                <a:cubicBezTo>
                  <a:pt x="4591" y="6787"/>
                  <a:pt x="4391" y="6617"/>
                  <a:pt x="4307" y="6322"/>
                </a:cubicBezTo>
                <a:cubicBezTo>
                  <a:pt x="4265" y="6175"/>
                  <a:pt x="4110" y="6060"/>
                  <a:pt x="3989" y="5910"/>
                </a:cubicBezTo>
                <a:cubicBezTo>
                  <a:pt x="3902" y="6011"/>
                  <a:pt x="3849" y="6050"/>
                  <a:pt x="3824" y="6105"/>
                </a:cubicBezTo>
                <a:cubicBezTo>
                  <a:pt x="3552" y="6680"/>
                  <a:pt x="3731" y="7243"/>
                  <a:pt x="4303" y="7654"/>
                </a:cubicBezTo>
                <a:cubicBezTo>
                  <a:pt x="4496" y="7794"/>
                  <a:pt x="4715" y="7925"/>
                  <a:pt x="4846" y="8113"/>
                </a:cubicBezTo>
                <a:cubicBezTo>
                  <a:pt x="5010" y="8345"/>
                  <a:pt x="5226" y="8458"/>
                  <a:pt x="5464" y="8544"/>
                </a:cubicBezTo>
                <a:cubicBezTo>
                  <a:pt x="6633" y="8966"/>
                  <a:pt x="7835" y="9101"/>
                  <a:pt x="9062" y="8874"/>
                </a:cubicBezTo>
                <a:cubicBezTo>
                  <a:pt x="9356" y="8821"/>
                  <a:pt x="9640" y="8716"/>
                  <a:pt x="9929" y="8635"/>
                </a:cubicBezTo>
                <a:lnTo>
                  <a:pt x="9221" y="8608"/>
                </a:lnTo>
                <a:cubicBezTo>
                  <a:pt x="9544" y="8471"/>
                  <a:pt x="9872" y="8388"/>
                  <a:pt x="10215" y="8548"/>
                </a:cubicBezTo>
                <a:cubicBezTo>
                  <a:pt x="10315" y="8477"/>
                  <a:pt x="10407" y="8364"/>
                  <a:pt x="10516" y="8343"/>
                </a:cubicBezTo>
                <a:cubicBezTo>
                  <a:pt x="11771" y="8106"/>
                  <a:pt x="12825" y="7507"/>
                  <a:pt x="13725" y="6610"/>
                </a:cubicBezTo>
                <a:cubicBezTo>
                  <a:pt x="14028" y="6308"/>
                  <a:pt x="14146" y="5955"/>
                  <a:pt x="14161" y="5591"/>
                </a:cubicBezTo>
                <a:close/>
                <a:moveTo>
                  <a:pt x="8474" y="828"/>
                </a:moveTo>
                <a:cubicBezTo>
                  <a:pt x="8394" y="874"/>
                  <a:pt x="8314" y="920"/>
                  <a:pt x="8235" y="966"/>
                </a:cubicBezTo>
                <a:cubicBezTo>
                  <a:pt x="8248" y="993"/>
                  <a:pt x="8262" y="1021"/>
                  <a:pt x="8276" y="1048"/>
                </a:cubicBezTo>
                <a:cubicBezTo>
                  <a:pt x="8365" y="1013"/>
                  <a:pt x="8451" y="980"/>
                  <a:pt x="8540" y="944"/>
                </a:cubicBezTo>
                <a:close/>
                <a:moveTo>
                  <a:pt x="9751" y="598"/>
                </a:moveTo>
                <a:cubicBezTo>
                  <a:pt x="9736" y="607"/>
                  <a:pt x="9721" y="615"/>
                  <a:pt x="9706" y="624"/>
                </a:cubicBezTo>
                <a:cubicBezTo>
                  <a:pt x="9759" y="690"/>
                  <a:pt x="9813" y="757"/>
                  <a:pt x="9866" y="822"/>
                </a:cubicBezTo>
                <a:cubicBezTo>
                  <a:pt x="9881" y="811"/>
                  <a:pt x="9894" y="799"/>
                  <a:pt x="9909" y="789"/>
                </a:cubicBezTo>
                <a:cubicBezTo>
                  <a:pt x="9856" y="725"/>
                  <a:pt x="9804" y="662"/>
                  <a:pt x="9751" y="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3" name="Google Shape;1613;p50"/>
          <p:cNvGrpSpPr/>
          <p:nvPr/>
        </p:nvGrpSpPr>
        <p:grpSpPr>
          <a:xfrm>
            <a:off x="678569" y="478442"/>
            <a:ext cx="1804991" cy="1730582"/>
            <a:chOff x="1744484" y="823265"/>
            <a:chExt cx="1044132" cy="1001146"/>
          </a:xfrm>
        </p:grpSpPr>
        <p:sp>
          <p:nvSpPr>
            <p:cNvPr id="1614" name="Google Shape;1614;p50"/>
            <p:cNvSpPr/>
            <p:nvPr/>
          </p:nvSpPr>
          <p:spPr>
            <a:xfrm>
              <a:off x="2262426" y="1009508"/>
              <a:ext cx="90200" cy="201891"/>
            </a:xfrm>
            <a:custGeom>
              <a:rect b="b" l="l" r="r" t="t"/>
              <a:pathLst>
                <a:path extrusionOk="0" h="4772" w="2132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0"/>
            <p:cNvSpPr/>
            <p:nvPr/>
          </p:nvSpPr>
          <p:spPr>
            <a:xfrm>
              <a:off x="1963262" y="823265"/>
              <a:ext cx="151969" cy="119773"/>
            </a:xfrm>
            <a:custGeom>
              <a:rect b="b" l="l" r="r" t="t"/>
              <a:pathLst>
                <a:path extrusionOk="0" h="2831" w="3592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1938638" y="1382967"/>
              <a:ext cx="95234" cy="175576"/>
            </a:xfrm>
            <a:custGeom>
              <a:rect b="b" l="l" r="r" t="t"/>
              <a:pathLst>
                <a:path extrusionOk="0" h="4150" w="2251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2079738" y="1629457"/>
              <a:ext cx="165507" cy="120746"/>
            </a:xfrm>
            <a:custGeom>
              <a:rect b="b" l="l" r="r" t="t"/>
              <a:pathLst>
                <a:path extrusionOk="0" h="2854" w="3912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2661059" y="1088540"/>
              <a:ext cx="127557" cy="152053"/>
            </a:xfrm>
            <a:custGeom>
              <a:rect b="b" l="l" r="r" t="t"/>
              <a:pathLst>
                <a:path extrusionOk="0" h="3594" w="3015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50"/>
            <p:cNvSpPr/>
            <p:nvPr/>
          </p:nvSpPr>
          <p:spPr>
            <a:xfrm>
              <a:off x="2210683" y="1466780"/>
              <a:ext cx="144649" cy="108815"/>
            </a:xfrm>
            <a:custGeom>
              <a:rect b="b" l="l" r="r" t="t"/>
              <a:pathLst>
                <a:path extrusionOk="0" h="2572" w="3419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50"/>
            <p:cNvSpPr/>
            <p:nvPr/>
          </p:nvSpPr>
          <p:spPr>
            <a:xfrm>
              <a:off x="2133173" y="1222617"/>
              <a:ext cx="120323" cy="136357"/>
            </a:xfrm>
            <a:custGeom>
              <a:rect b="b" l="l" r="r" t="t"/>
              <a:pathLst>
                <a:path extrusionOk="0" h="3223" w="2844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1744484" y="1183312"/>
              <a:ext cx="133184" cy="128319"/>
            </a:xfrm>
            <a:custGeom>
              <a:rect b="b" l="l" r="r" t="t"/>
              <a:pathLst>
                <a:path extrusionOk="0" h="3033" w="3148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1830963" y="1652811"/>
              <a:ext cx="135342" cy="104034"/>
            </a:xfrm>
            <a:custGeom>
              <a:rect b="b" l="l" r="r" t="t"/>
              <a:pathLst>
                <a:path extrusionOk="0" h="2459" w="3199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0"/>
            <p:cNvSpPr/>
            <p:nvPr/>
          </p:nvSpPr>
          <p:spPr>
            <a:xfrm>
              <a:off x="1970877" y="1059855"/>
              <a:ext cx="140249" cy="101115"/>
            </a:xfrm>
            <a:custGeom>
              <a:rect b="b" l="l" r="r" t="t"/>
              <a:pathLst>
                <a:path extrusionOk="0" h="2390" w="3315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50"/>
            <p:cNvSpPr/>
            <p:nvPr/>
          </p:nvSpPr>
          <p:spPr>
            <a:xfrm>
              <a:off x="2365617" y="1672189"/>
              <a:ext cx="102215" cy="152222"/>
            </a:xfrm>
            <a:custGeom>
              <a:rect b="b" l="l" r="r" t="t"/>
              <a:pathLst>
                <a:path extrusionOk="0" h="3598" w="2416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50"/>
            <p:cNvSpPr/>
            <p:nvPr/>
          </p:nvSpPr>
          <p:spPr>
            <a:xfrm>
              <a:off x="2657463" y="1410509"/>
              <a:ext cx="93119" cy="163053"/>
            </a:xfrm>
            <a:custGeom>
              <a:rect b="b" l="l" r="r" t="t"/>
              <a:pathLst>
                <a:path extrusionOk="0" h="3854" w="2201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2449008" y="1170788"/>
              <a:ext cx="104288" cy="157638"/>
            </a:xfrm>
            <a:custGeom>
              <a:rect b="b" l="l" r="r" t="t"/>
              <a:pathLst>
                <a:path extrusionOk="0" h="3726" w="2465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2429419" y="1411863"/>
              <a:ext cx="118926" cy="106953"/>
            </a:xfrm>
            <a:custGeom>
              <a:rect b="b" l="l" r="r" t="t"/>
              <a:pathLst>
                <a:path extrusionOk="0" h="2528" w="2811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2527913" y="1161354"/>
              <a:ext cx="11085" cy="9477"/>
            </a:xfrm>
            <a:custGeom>
              <a:rect b="b" l="l" r="r" t="t"/>
              <a:pathLst>
                <a:path extrusionOk="0" h="224" w="262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0"/>
            <p:cNvSpPr/>
            <p:nvPr/>
          </p:nvSpPr>
          <p:spPr>
            <a:xfrm>
              <a:off x="1944688" y="1660977"/>
              <a:ext cx="11338" cy="9985"/>
            </a:xfrm>
            <a:custGeom>
              <a:rect b="b" l="l" r="r" t="t"/>
              <a:pathLst>
                <a:path extrusionOk="0" h="236" w="268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0" name="Google Shape;1630;p50"/>
          <p:cNvSpPr txBox="1"/>
          <p:nvPr>
            <p:ph type="title"/>
          </p:nvPr>
        </p:nvSpPr>
        <p:spPr>
          <a:xfrm>
            <a:off x="4425900" y="495036"/>
            <a:ext cx="3998100" cy="12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Visit Overview</a:t>
            </a:r>
            <a:endParaRPr/>
          </a:p>
        </p:txBody>
      </p:sp>
      <p:sp>
        <p:nvSpPr>
          <p:cNvPr id="1631" name="Google Shape;1631;p50"/>
          <p:cNvSpPr txBox="1"/>
          <p:nvPr>
            <p:ph idx="1" type="subTitle"/>
          </p:nvPr>
        </p:nvSpPr>
        <p:spPr>
          <a:xfrm rot="-258">
            <a:off x="4425900" y="1740153"/>
            <a:ext cx="39981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evaluation visit usually takes place in your home, or another community setting of your choice. 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You can choose a day and time 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At least one parent must be present for the evaluation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Two evaluators will evaluate your child to determine if there is a significant developmental delay.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They will engage with and observe your child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They will ask questions about your child’s history and any concerns you may have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You will know results the same day!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2" name="Google Shape;1632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448" r="0" t="0"/>
          <a:stretch/>
        </p:blipFill>
        <p:spPr>
          <a:xfrm>
            <a:off x="829625" y="1133550"/>
            <a:ext cx="3047700" cy="3048000"/>
          </a:xfrm>
          <a:prstGeom prst="ellipse">
            <a:avLst/>
          </a:prstGeom>
        </p:spPr>
      </p:pic>
      <p:grpSp>
        <p:nvGrpSpPr>
          <p:cNvPr id="1633" name="Google Shape;1633;p50"/>
          <p:cNvGrpSpPr/>
          <p:nvPr/>
        </p:nvGrpSpPr>
        <p:grpSpPr>
          <a:xfrm rot="-853740">
            <a:off x="8158100" y="-1246940"/>
            <a:ext cx="2028136" cy="2780336"/>
            <a:chOff x="6911092" y="1456034"/>
            <a:chExt cx="997623" cy="1367623"/>
          </a:xfrm>
        </p:grpSpPr>
        <p:sp>
          <p:nvSpPr>
            <p:cNvPr id="1634" name="Google Shape;1634;p50"/>
            <p:cNvSpPr/>
            <p:nvPr/>
          </p:nvSpPr>
          <p:spPr>
            <a:xfrm>
              <a:off x="7335829" y="2456380"/>
              <a:ext cx="572886" cy="201722"/>
            </a:xfrm>
            <a:custGeom>
              <a:rect b="b" l="l" r="r" t="t"/>
              <a:pathLst>
                <a:path extrusionOk="0" h="4768" w="13541">
                  <a:moveTo>
                    <a:pt x="13541" y="880"/>
                  </a:moveTo>
                  <a:cubicBezTo>
                    <a:pt x="13470" y="991"/>
                    <a:pt x="13356" y="1001"/>
                    <a:pt x="13335" y="1131"/>
                  </a:cubicBezTo>
                  <a:cubicBezTo>
                    <a:pt x="13298" y="1356"/>
                    <a:pt x="13111" y="1461"/>
                    <a:pt x="12862" y="1481"/>
                  </a:cubicBezTo>
                  <a:cubicBezTo>
                    <a:pt x="12633" y="1499"/>
                    <a:pt x="12405" y="1533"/>
                    <a:pt x="12179" y="1570"/>
                  </a:cubicBezTo>
                  <a:cubicBezTo>
                    <a:pt x="12155" y="1574"/>
                    <a:pt x="12143" y="1644"/>
                    <a:pt x="12122" y="1696"/>
                  </a:cubicBezTo>
                  <a:cubicBezTo>
                    <a:pt x="12308" y="1658"/>
                    <a:pt x="12462" y="1627"/>
                    <a:pt x="12618" y="1596"/>
                  </a:cubicBezTo>
                  <a:cubicBezTo>
                    <a:pt x="12423" y="1777"/>
                    <a:pt x="12223" y="1816"/>
                    <a:pt x="11990" y="1754"/>
                  </a:cubicBezTo>
                  <a:cubicBezTo>
                    <a:pt x="11846" y="1993"/>
                    <a:pt x="11589" y="1868"/>
                    <a:pt x="11383" y="1931"/>
                  </a:cubicBezTo>
                  <a:cubicBezTo>
                    <a:pt x="11186" y="1993"/>
                    <a:pt x="10967" y="1961"/>
                    <a:pt x="10783" y="2084"/>
                  </a:cubicBezTo>
                  <a:cubicBezTo>
                    <a:pt x="10747" y="2107"/>
                    <a:pt x="10683" y="2085"/>
                    <a:pt x="10633" y="2090"/>
                  </a:cubicBezTo>
                  <a:cubicBezTo>
                    <a:pt x="10488" y="2102"/>
                    <a:pt x="10320" y="2033"/>
                    <a:pt x="10245" y="2255"/>
                  </a:cubicBezTo>
                  <a:cubicBezTo>
                    <a:pt x="10225" y="2310"/>
                    <a:pt x="10057" y="2319"/>
                    <a:pt x="9954" y="2341"/>
                  </a:cubicBezTo>
                  <a:cubicBezTo>
                    <a:pt x="9703" y="2394"/>
                    <a:pt x="9450" y="2441"/>
                    <a:pt x="9199" y="2493"/>
                  </a:cubicBezTo>
                  <a:cubicBezTo>
                    <a:pt x="9148" y="2503"/>
                    <a:pt x="9091" y="2513"/>
                    <a:pt x="9053" y="2543"/>
                  </a:cubicBezTo>
                  <a:cubicBezTo>
                    <a:pt x="8873" y="2689"/>
                    <a:pt x="8767" y="2738"/>
                    <a:pt x="8501" y="2787"/>
                  </a:cubicBezTo>
                  <a:cubicBezTo>
                    <a:pt x="8438" y="2798"/>
                    <a:pt x="8380" y="2831"/>
                    <a:pt x="8318" y="2839"/>
                  </a:cubicBezTo>
                  <a:cubicBezTo>
                    <a:pt x="8192" y="2850"/>
                    <a:pt x="8064" y="2850"/>
                    <a:pt x="7880" y="2857"/>
                  </a:cubicBezTo>
                  <a:cubicBezTo>
                    <a:pt x="7815" y="2891"/>
                    <a:pt x="7694" y="2961"/>
                    <a:pt x="7565" y="3013"/>
                  </a:cubicBezTo>
                  <a:cubicBezTo>
                    <a:pt x="7398" y="3080"/>
                    <a:pt x="7227" y="3136"/>
                    <a:pt x="7034" y="3203"/>
                  </a:cubicBezTo>
                  <a:cubicBezTo>
                    <a:pt x="7001" y="3179"/>
                    <a:pt x="6944" y="3141"/>
                    <a:pt x="6864" y="3081"/>
                  </a:cubicBezTo>
                  <a:cubicBezTo>
                    <a:pt x="6823" y="3185"/>
                    <a:pt x="6792" y="3268"/>
                    <a:pt x="6760" y="3351"/>
                  </a:cubicBezTo>
                  <a:cubicBezTo>
                    <a:pt x="6598" y="3334"/>
                    <a:pt x="6333" y="3438"/>
                    <a:pt x="6114" y="3479"/>
                  </a:cubicBezTo>
                  <a:cubicBezTo>
                    <a:pt x="5885" y="3522"/>
                    <a:pt x="5692" y="3681"/>
                    <a:pt x="5426" y="3636"/>
                  </a:cubicBezTo>
                  <a:cubicBezTo>
                    <a:pt x="5268" y="3608"/>
                    <a:pt x="5085" y="3731"/>
                    <a:pt x="4912" y="3777"/>
                  </a:cubicBezTo>
                  <a:cubicBezTo>
                    <a:pt x="4856" y="3793"/>
                    <a:pt x="4780" y="3764"/>
                    <a:pt x="4738" y="3793"/>
                  </a:cubicBezTo>
                  <a:cubicBezTo>
                    <a:pt x="4695" y="3823"/>
                    <a:pt x="4683" y="3898"/>
                    <a:pt x="4658" y="3950"/>
                  </a:cubicBezTo>
                  <a:cubicBezTo>
                    <a:pt x="4361" y="3839"/>
                    <a:pt x="4156" y="4006"/>
                    <a:pt x="3929" y="4160"/>
                  </a:cubicBezTo>
                  <a:cubicBezTo>
                    <a:pt x="3915" y="4131"/>
                    <a:pt x="3900" y="4096"/>
                    <a:pt x="3900" y="4095"/>
                  </a:cubicBezTo>
                  <a:cubicBezTo>
                    <a:pt x="3671" y="4121"/>
                    <a:pt x="3444" y="4134"/>
                    <a:pt x="3224" y="4174"/>
                  </a:cubicBezTo>
                  <a:cubicBezTo>
                    <a:pt x="3011" y="4214"/>
                    <a:pt x="2791" y="4256"/>
                    <a:pt x="2597" y="4346"/>
                  </a:cubicBezTo>
                  <a:cubicBezTo>
                    <a:pt x="2481" y="4402"/>
                    <a:pt x="2389" y="4396"/>
                    <a:pt x="2276" y="4357"/>
                  </a:cubicBezTo>
                  <a:cubicBezTo>
                    <a:pt x="2286" y="4417"/>
                    <a:pt x="2292" y="4455"/>
                    <a:pt x="2300" y="4509"/>
                  </a:cubicBezTo>
                  <a:cubicBezTo>
                    <a:pt x="2059" y="4547"/>
                    <a:pt x="1823" y="4582"/>
                    <a:pt x="1590" y="4622"/>
                  </a:cubicBezTo>
                  <a:cubicBezTo>
                    <a:pt x="1423" y="4652"/>
                    <a:pt x="1255" y="4676"/>
                    <a:pt x="1094" y="4721"/>
                  </a:cubicBezTo>
                  <a:cubicBezTo>
                    <a:pt x="931" y="4767"/>
                    <a:pt x="772" y="4610"/>
                    <a:pt x="610" y="4726"/>
                  </a:cubicBezTo>
                  <a:cubicBezTo>
                    <a:pt x="593" y="4738"/>
                    <a:pt x="535" y="4706"/>
                    <a:pt x="500" y="4686"/>
                  </a:cubicBezTo>
                  <a:cubicBezTo>
                    <a:pt x="355" y="4608"/>
                    <a:pt x="211" y="4533"/>
                    <a:pt x="73" y="4444"/>
                  </a:cubicBezTo>
                  <a:cubicBezTo>
                    <a:pt x="37" y="4420"/>
                    <a:pt x="32" y="4353"/>
                    <a:pt x="1" y="4272"/>
                  </a:cubicBezTo>
                  <a:lnTo>
                    <a:pt x="371" y="4272"/>
                  </a:lnTo>
                  <a:cubicBezTo>
                    <a:pt x="274" y="4162"/>
                    <a:pt x="199" y="4079"/>
                    <a:pt x="121" y="3991"/>
                  </a:cubicBezTo>
                  <a:cubicBezTo>
                    <a:pt x="183" y="3939"/>
                    <a:pt x="369" y="4001"/>
                    <a:pt x="348" y="3800"/>
                  </a:cubicBezTo>
                  <a:cubicBezTo>
                    <a:pt x="402" y="3862"/>
                    <a:pt x="457" y="3923"/>
                    <a:pt x="500" y="3971"/>
                  </a:cubicBezTo>
                  <a:cubicBezTo>
                    <a:pt x="470" y="4008"/>
                    <a:pt x="418" y="4049"/>
                    <a:pt x="426" y="4066"/>
                  </a:cubicBezTo>
                  <a:cubicBezTo>
                    <a:pt x="490" y="4228"/>
                    <a:pt x="597" y="4099"/>
                    <a:pt x="723" y="4095"/>
                  </a:cubicBezTo>
                  <a:cubicBezTo>
                    <a:pt x="659" y="3990"/>
                    <a:pt x="605" y="3898"/>
                    <a:pt x="543" y="3795"/>
                  </a:cubicBezTo>
                  <a:cubicBezTo>
                    <a:pt x="688" y="3534"/>
                    <a:pt x="1005" y="3539"/>
                    <a:pt x="1251" y="3446"/>
                  </a:cubicBezTo>
                  <a:cubicBezTo>
                    <a:pt x="1604" y="3313"/>
                    <a:pt x="1986" y="3253"/>
                    <a:pt x="2358" y="3168"/>
                  </a:cubicBezTo>
                  <a:cubicBezTo>
                    <a:pt x="2488" y="3138"/>
                    <a:pt x="2616" y="3136"/>
                    <a:pt x="2715" y="3012"/>
                  </a:cubicBezTo>
                  <a:cubicBezTo>
                    <a:pt x="2756" y="2961"/>
                    <a:pt x="2882" y="2944"/>
                    <a:pt x="2955" y="2964"/>
                  </a:cubicBezTo>
                  <a:cubicBezTo>
                    <a:pt x="3030" y="2982"/>
                    <a:pt x="3085" y="3068"/>
                    <a:pt x="3120" y="3097"/>
                  </a:cubicBezTo>
                  <a:cubicBezTo>
                    <a:pt x="3222" y="3003"/>
                    <a:pt x="3319" y="2913"/>
                    <a:pt x="3432" y="2810"/>
                  </a:cubicBezTo>
                  <a:cubicBezTo>
                    <a:pt x="3493" y="2877"/>
                    <a:pt x="3543" y="2935"/>
                    <a:pt x="3625" y="3023"/>
                  </a:cubicBezTo>
                  <a:cubicBezTo>
                    <a:pt x="3613" y="2913"/>
                    <a:pt x="3605" y="2836"/>
                    <a:pt x="3595" y="2757"/>
                  </a:cubicBezTo>
                  <a:cubicBezTo>
                    <a:pt x="3703" y="2732"/>
                    <a:pt x="3800" y="2689"/>
                    <a:pt x="3897" y="2693"/>
                  </a:cubicBezTo>
                  <a:cubicBezTo>
                    <a:pt x="3996" y="2696"/>
                    <a:pt x="4043" y="2694"/>
                    <a:pt x="4109" y="2592"/>
                  </a:cubicBezTo>
                  <a:cubicBezTo>
                    <a:pt x="4187" y="2469"/>
                    <a:pt x="4272" y="2503"/>
                    <a:pt x="4372" y="2656"/>
                  </a:cubicBezTo>
                  <a:cubicBezTo>
                    <a:pt x="4450" y="2590"/>
                    <a:pt x="4519" y="2488"/>
                    <a:pt x="4610" y="2460"/>
                  </a:cubicBezTo>
                  <a:cubicBezTo>
                    <a:pt x="4899" y="2375"/>
                    <a:pt x="5199" y="2321"/>
                    <a:pt x="5492" y="2242"/>
                  </a:cubicBezTo>
                  <a:cubicBezTo>
                    <a:pt x="5593" y="2215"/>
                    <a:pt x="5726" y="2240"/>
                    <a:pt x="5778" y="2105"/>
                  </a:cubicBezTo>
                  <a:cubicBezTo>
                    <a:pt x="5785" y="2090"/>
                    <a:pt x="5805" y="2063"/>
                    <a:pt x="5811" y="2065"/>
                  </a:cubicBezTo>
                  <a:cubicBezTo>
                    <a:pt x="6049" y="2157"/>
                    <a:pt x="6199" y="1977"/>
                    <a:pt x="6377" y="1885"/>
                  </a:cubicBezTo>
                  <a:cubicBezTo>
                    <a:pt x="6413" y="1867"/>
                    <a:pt x="6462" y="1859"/>
                    <a:pt x="6500" y="1870"/>
                  </a:cubicBezTo>
                  <a:cubicBezTo>
                    <a:pt x="6689" y="1918"/>
                    <a:pt x="6849" y="1857"/>
                    <a:pt x="7009" y="1762"/>
                  </a:cubicBezTo>
                  <a:cubicBezTo>
                    <a:pt x="7043" y="1743"/>
                    <a:pt x="7121" y="1797"/>
                    <a:pt x="7180" y="1820"/>
                  </a:cubicBezTo>
                  <a:cubicBezTo>
                    <a:pt x="7178" y="1823"/>
                    <a:pt x="7177" y="1824"/>
                    <a:pt x="7174" y="1826"/>
                  </a:cubicBezTo>
                  <a:cubicBezTo>
                    <a:pt x="6982" y="1872"/>
                    <a:pt x="6981" y="1876"/>
                    <a:pt x="6989" y="2060"/>
                  </a:cubicBezTo>
                  <a:cubicBezTo>
                    <a:pt x="7047" y="1986"/>
                    <a:pt x="7111" y="1907"/>
                    <a:pt x="7174" y="1826"/>
                  </a:cubicBezTo>
                  <a:cubicBezTo>
                    <a:pt x="7179" y="1825"/>
                    <a:pt x="7180" y="1825"/>
                    <a:pt x="7184" y="1824"/>
                  </a:cubicBezTo>
                  <a:cubicBezTo>
                    <a:pt x="7205" y="1856"/>
                    <a:pt x="7226" y="1888"/>
                    <a:pt x="7255" y="1935"/>
                  </a:cubicBezTo>
                  <a:cubicBezTo>
                    <a:pt x="7313" y="1788"/>
                    <a:pt x="7314" y="1752"/>
                    <a:pt x="7273" y="1605"/>
                  </a:cubicBezTo>
                  <a:cubicBezTo>
                    <a:pt x="7612" y="1734"/>
                    <a:pt x="7859" y="1449"/>
                    <a:pt x="8164" y="1432"/>
                  </a:cubicBezTo>
                  <a:cubicBezTo>
                    <a:pt x="8299" y="1424"/>
                    <a:pt x="8432" y="1401"/>
                    <a:pt x="8565" y="1385"/>
                  </a:cubicBezTo>
                  <a:cubicBezTo>
                    <a:pt x="8596" y="1381"/>
                    <a:pt x="8644" y="1390"/>
                    <a:pt x="8654" y="1373"/>
                  </a:cubicBezTo>
                  <a:cubicBezTo>
                    <a:pt x="8773" y="1182"/>
                    <a:pt x="9065" y="1349"/>
                    <a:pt x="9127" y="1086"/>
                  </a:cubicBezTo>
                  <a:cubicBezTo>
                    <a:pt x="9308" y="1241"/>
                    <a:pt x="9027" y="1487"/>
                    <a:pt x="9346" y="1588"/>
                  </a:cubicBezTo>
                  <a:cubicBezTo>
                    <a:pt x="9338" y="1403"/>
                    <a:pt x="9330" y="1237"/>
                    <a:pt x="9322" y="1047"/>
                  </a:cubicBezTo>
                  <a:cubicBezTo>
                    <a:pt x="9461" y="1079"/>
                    <a:pt x="9522" y="859"/>
                    <a:pt x="9709" y="979"/>
                  </a:cubicBezTo>
                  <a:cubicBezTo>
                    <a:pt x="9769" y="1017"/>
                    <a:pt x="9929" y="898"/>
                    <a:pt x="10046" y="855"/>
                  </a:cubicBezTo>
                  <a:cubicBezTo>
                    <a:pt x="10179" y="805"/>
                    <a:pt x="10315" y="760"/>
                    <a:pt x="10466" y="706"/>
                  </a:cubicBezTo>
                  <a:cubicBezTo>
                    <a:pt x="10477" y="729"/>
                    <a:pt x="10503" y="779"/>
                    <a:pt x="10529" y="829"/>
                  </a:cubicBezTo>
                  <a:cubicBezTo>
                    <a:pt x="10551" y="820"/>
                    <a:pt x="10579" y="820"/>
                    <a:pt x="10588" y="807"/>
                  </a:cubicBezTo>
                  <a:cubicBezTo>
                    <a:pt x="10681" y="667"/>
                    <a:pt x="10800" y="578"/>
                    <a:pt x="10973" y="565"/>
                  </a:cubicBezTo>
                  <a:cubicBezTo>
                    <a:pt x="11020" y="563"/>
                    <a:pt x="11069" y="532"/>
                    <a:pt x="11112" y="505"/>
                  </a:cubicBezTo>
                  <a:cubicBezTo>
                    <a:pt x="11297" y="388"/>
                    <a:pt x="11316" y="390"/>
                    <a:pt x="11494" y="568"/>
                  </a:cubicBezTo>
                  <a:cubicBezTo>
                    <a:pt x="11518" y="414"/>
                    <a:pt x="11805" y="503"/>
                    <a:pt x="11731" y="288"/>
                  </a:cubicBezTo>
                  <a:cubicBezTo>
                    <a:pt x="11913" y="208"/>
                    <a:pt x="11982" y="564"/>
                    <a:pt x="12175" y="375"/>
                  </a:cubicBezTo>
                  <a:cubicBezTo>
                    <a:pt x="12140" y="334"/>
                    <a:pt x="12111" y="298"/>
                    <a:pt x="12069" y="249"/>
                  </a:cubicBezTo>
                  <a:cubicBezTo>
                    <a:pt x="12169" y="164"/>
                    <a:pt x="12374" y="303"/>
                    <a:pt x="12341" y="0"/>
                  </a:cubicBezTo>
                  <a:cubicBezTo>
                    <a:pt x="12366" y="25"/>
                    <a:pt x="12390" y="52"/>
                    <a:pt x="12415" y="75"/>
                  </a:cubicBezTo>
                  <a:cubicBezTo>
                    <a:pt x="12481" y="163"/>
                    <a:pt x="12545" y="252"/>
                    <a:pt x="12616" y="346"/>
                  </a:cubicBezTo>
                  <a:cubicBezTo>
                    <a:pt x="12660" y="298"/>
                    <a:pt x="12706" y="247"/>
                    <a:pt x="12770" y="179"/>
                  </a:cubicBezTo>
                  <a:cubicBezTo>
                    <a:pt x="12810" y="286"/>
                    <a:pt x="12840" y="367"/>
                    <a:pt x="12879" y="475"/>
                  </a:cubicBezTo>
                  <a:cubicBezTo>
                    <a:pt x="12977" y="429"/>
                    <a:pt x="13057" y="391"/>
                    <a:pt x="13167" y="340"/>
                  </a:cubicBezTo>
                  <a:cubicBezTo>
                    <a:pt x="13172" y="414"/>
                    <a:pt x="13176" y="479"/>
                    <a:pt x="13180" y="521"/>
                  </a:cubicBezTo>
                  <a:cubicBezTo>
                    <a:pt x="13300" y="646"/>
                    <a:pt x="13420" y="762"/>
                    <a:pt x="13541" y="880"/>
                  </a:cubicBezTo>
                  <a:close/>
                  <a:moveTo>
                    <a:pt x="8288" y="1604"/>
                  </a:moveTo>
                  <a:cubicBezTo>
                    <a:pt x="8180" y="1627"/>
                    <a:pt x="8094" y="1647"/>
                    <a:pt x="8008" y="1664"/>
                  </a:cubicBezTo>
                  <a:cubicBezTo>
                    <a:pt x="8016" y="1694"/>
                    <a:pt x="8024" y="1722"/>
                    <a:pt x="8032" y="1752"/>
                  </a:cubicBezTo>
                  <a:cubicBezTo>
                    <a:pt x="8115" y="1726"/>
                    <a:pt x="8231" y="1803"/>
                    <a:pt x="8288" y="1604"/>
                  </a:cubicBezTo>
                  <a:close/>
                  <a:moveTo>
                    <a:pt x="11107" y="1669"/>
                  </a:moveTo>
                  <a:cubicBezTo>
                    <a:pt x="11090" y="1644"/>
                    <a:pt x="11074" y="1620"/>
                    <a:pt x="11058" y="1596"/>
                  </a:cubicBezTo>
                  <a:cubicBezTo>
                    <a:pt x="11017" y="1633"/>
                    <a:pt x="10975" y="1670"/>
                    <a:pt x="10936" y="1710"/>
                  </a:cubicBezTo>
                  <a:cubicBezTo>
                    <a:pt x="10934" y="1713"/>
                    <a:pt x="10965" y="1754"/>
                    <a:pt x="10967" y="1754"/>
                  </a:cubicBezTo>
                  <a:cubicBezTo>
                    <a:pt x="11014" y="1727"/>
                    <a:pt x="11060" y="1697"/>
                    <a:pt x="11107" y="1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0"/>
            <p:cNvSpPr/>
            <p:nvPr/>
          </p:nvSpPr>
          <p:spPr>
            <a:xfrm>
              <a:off x="7639563" y="2533467"/>
              <a:ext cx="169" cy="85"/>
            </a:xfrm>
            <a:custGeom>
              <a:rect b="b" l="l" r="r" t="t"/>
              <a:pathLst>
                <a:path extrusionOk="0" h="2" w="4">
                  <a:moveTo>
                    <a:pt x="3" y="1"/>
                  </a:moveTo>
                  <a:cubicBezTo>
                    <a:pt x="1" y="2"/>
                    <a:pt x="1" y="2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0"/>
            <p:cNvSpPr/>
            <p:nvPr/>
          </p:nvSpPr>
          <p:spPr>
            <a:xfrm>
              <a:off x="7639690" y="2533552"/>
              <a:ext cx="254" cy="254"/>
            </a:xfrm>
            <a:custGeom>
              <a:rect b="b" l="l" r="r" t="t"/>
              <a:pathLst>
                <a:path extrusionOk="0" h="6" w="6">
                  <a:moveTo>
                    <a:pt x="6" y="3"/>
                  </a:moveTo>
                  <a:cubicBezTo>
                    <a:pt x="5" y="2"/>
                    <a:pt x="2" y="2"/>
                    <a:pt x="1" y="1"/>
                  </a:cubicBezTo>
                  <a:cubicBezTo>
                    <a:pt x="2" y="2"/>
                    <a:pt x="2" y="3"/>
                    <a:pt x="3" y="5"/>
                  </a:cubicBezTo>
                  <a:cubicBezTo>
                    <a:pt x="3" y="3"/>
                    <a:pt x="5" y="3"/>
                    <a:pt x="6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0"/>
            <p:cNvSpPr/>
            <p:nvPr/>
          </p:nvSpPr>
          <p:spPr>
            <a:xfrm>
              <a:off x="6974978" y="2278557"/>
              <a:ext cx="584140" cy="199903"/>
            </a:xfrm>
            <a:custGeom>
              <a:rect b="b" l="l" r="r" t="t"/>
              <a:pathLst>
                <a:path extrusionOk="0" h="4725" w="13807">
                  <a:moveTo>
                    <a:pt x="5313" y="3447"/>
                  </a:moveTo>
                  <a:cubicBezTo>
                    <a:pt x="5175" y="3476"/>
                    <a:pt x="5110" y="3621"/>
                    <a:pt x="4909" y="3627"/>
                  </a:cubicBezTo>
                  <a:cubicBezTo>
                    <a:pt x="4770" y="3632"/>
                    <a:pt x="4622" y="3731"/>
                    <a:pt x="4460" y="3677"/>
                  </a:cubicBezTo>
                  <a:cubicBezTo>
                    <a:pt x="4397" y="3656"/>
                    <a:pt x="4349" y="3651"/>
                    <a:pt x="4326" y="3745"/>
                  </a:cubicBezTo>
                  <a:cubicBezTo>
                    <a:pt x="4315" y="3784"/>
                    <a:pt x="4223" y="3827"/>
                    <a:pt x="4168" y="3825"/>
                  </a:cubicBezTo>
                  <a:cubicBezTo>
                    <a:pt x="3876" y="3816"/>
                    <a:pt x="3635" y="3979"/>
                    <a:pt x="3379" y="4071"/>
                  </a:cubicBezTo>
                  <a:cubicBezTo>
                    <a:pt x="2990" y="4212"/>
                    <a:pt x="2573" y="4263"/>
                    <a:pt x="2197" y="4457"/>
                  </a:cubicBezTo>
                  <a:cubicBezTo>
                    <a:pt x="2033" y="4540"/>
                    <a:pt x="1812" y="4512"/>
                    <a:pt x="1619" y="4535"/>
                  </a:cubicBezTo>
                  <a:cubicBezTo>
                    <a:pt x="1516" y="4547"/>
                    <a:pt x="1391" y="4531"/>
                    <a:pt x="1320" y="4583"/>
                  </a:cubicBezTo>
                  <a:cubicBezTo>
                    <a:pt x="1156" y="4705"/>
                    <a:pt x="976" y="4626"/>
                    <a:pt x="808" y="4649"/>
                  </a:cubicBezTo>
                  <a:cubicBezTo>
                    <a:pt x="704" y="4664"/>
                    <a:pt x="593" y="4596"/>
                    <a:pt x="491" y="4700"/>
                  </a:cubicBezTo>
                  <a:cubicBezTo>
                    <a:pt x="468" y="4724"/>
                    <a:pt x="379" y="4684"/>
                    <a:pt x="316" y="4670"/>
                  </a:cubicBezTo>
                  <a:cubicBezTo>
                    <a:pt x="337" y="4596"/>
                    <a:pt x="354" y="4539"/>
                    <a:pt x="373" y="4474"/>
                  </a:cubicBezTo>
                  <a:cubicBezTo>
                    <a:pt x="332" y="4464"/>
                    <a:pt x="296" y="4441"/>
                    <a:pt x="277" y="4451"/>
                  </a:cubicBezTo>
                  <a:cubicBezTo>
                    <a:pt x="173" y="4501"/>
                    <a:pt x="79" y="4537"/>
                    <a:pt x="0" y="4415"/>
                  </a:cubicBezTo>
                  <a:cubicBezTo>
                    <a:pt x="47" y="4331"/>
                    <a:pt x="88" y="4181"/>
                    <a:pt x="141" y="4175"/>
                  </a:cubicBezTo>
                  <a:cubicBezTo>
                    <a:pt x="261" y="4165"/>
                    <a:pt x="309" y="4082"/>
                    <a:pt x="391" y="4037"/>
                  </a:cubicBezTo>
                  <a:cubicBezTo>
                    <a:pt x="564" y="3941"/>
                    <a:pt x="665" y="3746"/>
                    <a:pt x="882" y="3715"/>
                  </a:cubicBezTo>
                  <a:cubicBezTo>
                    <a:pt x="1016" y="3695"/>
                    <a:pt x="1146" y="3636"/>
                    <a:pt x="1273" y="3585"/>
                  </a:cubicBezTo>
                  <a:cubicBezTo>
                    <a:pt x="1387" y="3541"/>
                    <a:pt x="1457" y="3394"/>
                    <a:pt x="1609" y="3428"/>
                  </a:cubicBezTo>
                  <a:cubicBezTo>
                    <a:pt x="1710" y="3217"/>
                    <a:pt x="1960" y="3321"/>
                    <a:pt x="2108" y="3195"/>
                  </a:cubicBezTo>
                  <a:cubicBezTo>
                    <a:pt x="2155" y="3154"/>
                    <a:pt x="2251" y="3172"/>
                    <a:pt x="2365" y="3157"/>
                  </a:cubicBezTo>
                  <a:cubicBezTo>
                    <a:pt x="2366" y="3153"/>
                    <a:pt x="2384" y="3101"/>
                    <a:pt x="2403" y="3042"/>
                  </a:cubicBezTo>
                  <a:cubicBezTo>
                    <a:pt x="2734" y="3089"/>
                    <a:pt x="2978" y="2812"/>
                    <a:pt x="3334" y="2809"/>
                  </a:cubicBezTo>
                  <a:cubicBezTo>
                    <a:pt x="3374" y="2844"/>
                    <a:pt x="3443" y="2902"/>
                    <a:pt x="3562" y="3002"/>
                  </a:cubicBezTo>
                  <a:cubicBezTo>
                    <a:pt x="3517" y="2896"/>
                    <a:pt x="3494" y="2837"/>
                    <a:pt x="3465" y="2771"/>
                  </a:cubicBezTo>
                  <a:cubicBezTo>
                    <a:pt x="3799" y="2687"/>
                    <a:pt x="4090" y="2489"/>
                    <a:pt x="4451" y="2470"/>
                  </a:cubicBezTo>
                  <a:cubicBezTo>
                    <a:pt x="4804" y="2452"/>
                    <a:pt x="5112" y="2153"/>
                    <a:pt x="5513" y="2277"/>
                  </a:cubicBezTo>
                  <a:cubicBezTo>
                    <a:pt x="5531" y="2347"/>
                    <a:pt x="5549" y="2419"/>
                    <a:pt x="5571" y="2509"/>
                  </a:cubicBezTo>
                  <a:cubicBezTo>
                    <a:pt x="5615" y="2483"/>
                    <a:pt x="5661" y="2468"/>
                    <a:pt x="5659" y="2455"/>
                  </a:cubicBezTo>
                  <a:cubicBezTo>
                    <a:pt x="5651" y="2347"/>
                    <a:pt x="5632" y="2240"/>
                    <a:pt x="5614" y="2106"/>
                  </a:cubicBezTo>
                  <a:cubicBezTo>
                    <a:pt x="5985" y="2099"/>
                    <a:pt x="6274" y="1829"/>
                    <a:pt x="6658" y="1848"/>
                  </a:cubicBezTo>
                  <a:cubicBezTo>
                    <a:pt x="6835" y="1856"/>
                    <a:pt x="7016" y="1730"/>
                    <a:pt x="7196" y="1676"/>
                  </a:cubicBezTo>
                  <a:cubicBezTo>
                    <a:pt x="7375" y="1620"/>
                    <a:pt x="7556" y="1517"/>
                    <a:pt x="7782" y="1719"/>
                  </a:cubicBezTo>
                  <a:cubicBezTo>
                    <a:pt x="7758" y="1606"/>
                    <a:pt x="7746" y="1553"/>
                    <a:pt x="7730" y="1475"/>
                  </a:cubicBezTo>
                  <a:cubicBezTo>
                    <a:pt x="7951" y="1457"/>
                    <a:pt x="8160" y="1271"/>
                    <a:pt x="8405" y="1470"/>
                  </a:cubicBezTo>
                  <a:cubicBezTo>
                    <a:pt x="8445" y="1225"/>
                    <a:pt x="8691" y="1281"/>
                    <a:pt x="8834" y="1173"/>
                  </a:cubicBezTo>
                  <a:cubicBezTo>
                    <a:pt x="8925" y="1105"/>
                    <a:pt x="9072" y="1073"/>
                    <a:pt x="9189" y="1081"/>
                  </a:cubicBezTo>
                  <a:cubicBezTo>
                    <a:pt x="9381" y="1094"/>
                    <a:pt x="9499" y="976"/>
                    <a:pt x="9655" y="891"/>
                  </a:cubicBezTo>
                  <a:cubicBezTo>
                    <a:pt x="9761" y="1001"/>
                    <a:pt x="9869" y="1020"/>
                    <a:pt x="9999" y="901"/>
                  </a:cubicBezTo>
                  <a:cubicBezTo>
                    <a:pt x="10175" y="739"/>
                    <a:pt x="10386" y="669"/>
                    <a:pt x="10635" y="680"/>
                  </a:cubicBezTo>
                  <a:cubicBezTo>
                    <a:pt x="10763" y="685"/>
                    <a:pt x="10889" y="575"/>
                    <a:pt x="11020" y="536"/>
                  </a:cubicBezTo>
                  <a:cubicBezTo>
                    <a:pt x="11154" y="494"/>
                    <a:pt x="11294" y="465"/>
                    <a:pt x="11434" y="449"/>
                  </a:cubicBezTo>
                  <a:cubicBezTo>
                    <a:pt x="11483" y="444"/>
                    <a:pt x="11539" y="494"/>
                    <a:pt x="11625" y="533"/>
                  </a:cubicBezTo>
                  <a:cubicBezTo>
                    <a:pt x="11651" y="510"/>
                    <a:pt x="11699" y="458"/>
                    <a:pt x="11753" y="414"/>
                  </a:cubicBezTo>
                  <a:cubicBezTo>
                    <a:pt x="11813" y="366"/>
                    <a:pt x="11879" y="293"/>
                    <a:pt x="11945" y="289"/>
                  </a:cubicBezTo>
                  <a:cubicBezTo>
                    <a:pt x="12055" y="283"/>
                    <a:pt x="12135" y="263"/>
                    <a:pt x="12223" y="184"/>
                  </a:cubicBezTo>
                  <a:cubicBezTo>
                    <a:pt x="12339" y="81"/>
                    <a:pt x="12553" y="142"/>
                    <a:pt x="12670" y="276"/>
                  </a:cubicBezTo>
                  <a:cubicBezTo>
                    <a:pt x="12695" y="303"/>
                    <a:pt x="12744" y="331"/>
                    <a:pt x="12776" y="324"/>
                  </a:cubicBezTo>
                  <a:cubicBezTo>
                    <a:pt x="12807" y="318"/>
                    <a:pt x="12852" y="268"/>
                    <a:pt x="12852" y="239"/>
                  </a:cubicBezTo>
                  <a:cubicBezTo>
                    <a:pt x="12853" y="158"/>
                    <a:pt x="12832" y="75"/>
                    <a:pt x="12821" y="0"/>
                  </a:cubicBezTo>
                  <a:cubicBezTo>
                    <a:pt x="12946" y="30"/>
                    <a:pt x="13063" y="58"/>
                    <a:pt x="13216" y="94"/>
                  </a:cubicBezTo>
                  <a:cubicBezTo>
                    <a:pt x="13229" y="135"/>
                    <a:pt x="13253" y="206"/>
                    <a:pt x="13276" y="278"/>
                  </a:cubicBezTo>
                  <a:cubicBezTo>
                    <a:pt x="13274" y="281"/>
                    <a:pt x="13272" y="281"/>
                    <a:pt x="13269" y="282"/>
                  </a:cubicBezTo>
                  <a:cubicBezTo>
                    <a:pt x="13269" y="284"/>
                    <a:pt x="13268" y="288"/>
                    <a:pt x="13268" y="291"/>
                  </a:cubicBezTo>
                  <a:cubicBezTo>
                    <a:pt x="13206" y="283"/>
                    <a:pt x="13141" y="276"/>
                    <a:pt x="13048" y="265"/>
                  </a:cubicBezTo>
                  <a:cubicBezTo>
                    <a:pt x="13113" y="369"/>
                    <a:pt x="13155" y="437"/>
                    <a:pt x="13238" y="570"/>
                  </a:cubicBezTo>
                  <a:cubicBezTo>
                    <a:pt x="13254" y="424"/>
                    <a:pt x="13261" y="356"/>
                    <a:pt x="13268" y="291"/>
                  </a:cubicBezTo>
                  <a:cubicBezTo>
                    <a:pt x="13272" y="291"/>
                    <a:pt x="13276" y="292"/>
                    <a:pt x="13279" y="292"/>
                  </a:cubicBezTo>
                  <a:cubicBezTo>
                    <a:pt x="13277" y="288"/>
                    <a:pt x="13276" y="283"/>
                    <a:pt x="13275" y="278"/>
                  </a:cubicBezTo>
                  <a:lnTo>
                    <a:pt x="13552" y="158"/>
                  </a:lnTo>
                  <a:cubicBezTo>
                    <a:pt x="13562" y="166"/>
                    <a:pt x="13574" y="173"/>
                    <a:pt x="13584" y="182"/>
                  </a:cubicBezTo>
                  <a:cubicBezTo>
                    <a:pt x="13499" y="276"/>
                    <a:pt x="13412" y="371"/>
                    <a:pt x="13296" y="501"/>
                  </a:cubicBezTo>
                  <a:lnTo>
                    <a:pt x="13806" y="501"/>
                  </a:lnTo>
                  <a:cubicBezTo>
                    <a:pt x="13754" y="642"/>
                    <a:pt x="13707" y="773"/>
                    <a:pt x="13656" y="904"/>
                  </a:cubicBezTo>
                  <a:cubicBezTo>
                    <a:pt x="13577" y="1106"/>
                    <a:pt x="13477" y="1281"/>
                    <a:pt x="13211" y="1229"/>
                  </a:cubicBezTo>
                  <a:cubicBezTo>
                    <a:pt x="13191" y="1225"/>
                    <a:pt x="13162" y="1230"/>
                    <a:pt x="13151" y="1242"/>
                  </a:cubicBezTo>
                  <a:cubicBezTo>
                    <a:pt x="13088" y="1310"/>
                    <a:pt x="13036" y="1388"/>
                    <a:pt x="12969" y="1451"/>
                  </a:cubicBezTo>
                  <a:cubicBezTo>
                    <a:pt x="12899" y="1518"/>
                    <a:pt x="12869" y="1302"/>
                    <a:pt x="12753" y="1421"/>
                  </a:cubicBezTo>
                  <a:cubicBezTo>
                    <a:pt x="12665" y="1511"/>
                    <a:pt x="12520" y="1548"/>
                    <a:pt x="12381" y="1449"/>
                  </a:cubicBezTo>
                  <a:cubicBezTo>
                    <a:pt x="12355" y="1430"/>
                    <a:pt x="12136" y="1387"/>
                    <a:pt x="12235" y="1594"/>
                  </a:cubicBezTo>
                  <a:cubicBezTo>
                    <a:pt x="12244" y="1611"/>
                    <a:pt x="12026" y="1538"/>
                    <a:pt x="12079" y="1718"/>
                  </a:cubicBezTo>
                  <a:cubicBezTo>
                    <a:pt x="11995" y="1705"/>
                    <a:pt x="11911" y="1771"/>
                    <a:pt x="11820" y="1669"/>
                  </a:cubicBezTo>
                  <a:cubicBezTo>
                    <a:pt x="11786" y="1633"/>
                    <a:pt x="11591" y="1704"/>
                    <a:pt x="11500" y="1768"/>
                  </a:cubicBezTo>
                  <a:cubicBezTo>
                    <a:pt x="11415" y="1831"/>
                    <a:pt x="11347" y="1826"/>
                    <a:pt x="11253" y="1838"/>
                  </a:cubicBezTo>
                  <a:cubicBezTo>
                    <a:pt x="11117" y="1855"/>
                    <a:pt x="10917" y="1841"/>
                    <a:pt x="10883" y="2060"/>
                  </a:cubicBezTo>
                  <a:cubicBezTo>
                    <a:pt x="10651" y="1923"/>
                    <a:pt x="10457" y="1953"/>
                    <a:pt x="10250" y="2148"/>
                  </a:cubicBezTo>
                  <a:cubicBezTo>
                    <a:pt x="10216" y="2182"/>
                    <a:pt x="10155" y="2243"/>
                    <a:pt x="10140" y="2234"/>
                  </a:cubicBezTo>
                  <a:cubicBezTo>
                    <a:pt x="9974" y="2141"/>
                    <a:pt x="9868" y="2289"/>
                    <a:pt x="9737" y="2325"/>
                  </a:cubicBezTo>
                  <a:cubicBezTo>
                    <a:pt x="9395" y="2418"/>
                    <a:pt x="9064" y="2549"/>
                    <a:pt x="8702" y="2570"/>
                  </a:cubicBezTo>
                  <a:cubicBezTo>
                    <a:pt x="8570" y="2578"/>
                    <a:pt x="8444" y="2670"/>
                    <a:pt x="8272" y="2742"/>
                  </a:cubicBezTo>
                  <a:cubicBezTo>
                    <a:pt x="8184" y="2695"/>
                    <a:pt x="8066" y="2724"/>
                    <a:pt x="7915" y="2774"/>
                  </a:cubicBezTo>
                  <a:cubicBezTo>
                    <a:pt x="7611" y="2875"/>
                    <a:pt x="7309" y="3016"/>
                    <a:pt x="6972" y="3006"/>
                  </a:cubicBezTo>
                  <a:cubicBezTo>
                    <a:pt x="6808" y="3002"/>
                    <a:pt x="6777" y="3034"/>
                    <a:pt x="6654" y="3288"/>
                  </a:cubicBezTo>
                  <a:cubicBezTo>
                    <a:pt x="6600" y="3225"/>
                    <a:pt x="6551" y="3170"/>
                    <a:pt x="6499" y="3110"/>
                  </a:cubicBezTo>
                  <a:cubicBezTo>
                    <a:pt x="6377" y="3139"/>
                    <a:pt x="6230" y="3173"/>
                    <a:pt x="6060" y="3212"/>
                  </a:cubicBezTo>
                  <a:cubicBezTo>
                    <a:pt x="6059" y="3221"/>
                    <a:pt x="6050" y="3271"/>
                    <a:pt x="6043" y="3316"/>
                  </a:cubicBezTo>
                  <a:cubicBezTo>
                    <a:pt x="5798" y="3362"/>
                    <a:pt x="5555" y="3403"/>
                    <a:pt x="5313" y="3447"/>
                  </a:cubicBezTo>
                  <a:close/>
                  <a:moveTo>
                    <a:pt x="4315" y="2721"/>
                  </a:moveTo>
                  <a:cubicBezTo>
                    <a:pt x="4291" y="2688"/>
                    <a:pt x="4272" y="2646"/>
                    <a:pt x="4254" y="2646"/>
                  </a:cubicBezTo>
                  <a:cubicBezTo>
                    <a:pt x="4197" y="2646"/>
                    <a:pt x="4138" y="2660"/>
                    <a:pt x="4081" y="2669"/>
                  </a:cubicBezTo>
                  <a:cubicBezTo>
                    <a:pt x="4079" y="2668"/>
                    <a:pt x="4075" y="2666"/>
                    <a:pt x="4073" y="2662"/>
                  </a:cubicBezTo>
                  <a:lnTo>
                    <a:pt x="4073" y="2674"/>
                  </a:lnTo>
                  <a:cubicBezTo>
                    <a:pt x="4019" y="2734"/>
                    <a:pt x="3956" y="2787"/>
                    <a:pt x="3919" y="2856"/>
                  </a:cubicBezTo>
                  <a:cubicBezTo>
                    <a:pt x="3862" y="2964"/>
                    <a:pt x="3859" y="3067"/>
                    <a:pt x="4059" y="3100"/>
                  </a:cubicBezTo>
                  <a:cubicBezTo>
                    <a:pt x="4064" y="2945"/>
                    <a:pt x="4068" y="2808"/>
                    <a:pt x="4073" y="2674"/>
                  </a:cubicBezTo>
                  <a:cubicBezTo>
                    <a:pt x="4074" y="2673"/>
                    <a:pt x="4075" y="2672"/>
                    <a:pt x="4078" y="2669"/>
                  </a:cubicBezTo>
                  <a:cubicBezTo>
                    <a:pt x="4079" y="2669"/>
                    <a:pt x="4080" y="2669"/>
                    <a:pt x="4081" y="2668"/>
                  </a:cubicBezTo>
                  <a:cubicBezTo>
                    <a:pt x="4146" y="2723"/>
                    <a:pt x="4206" y="2801"/>
                    <a:pt x="4315" y="27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0"/>
            <p:cNvSpPr/>
            <p:nvPr/>
          </p:nvSpPr>
          <p:spPr>
            <a:xfrm>
              <a:off x="7312052" y="2638604"/>
              <a:ext cx="530113" cy="185053"/>
            </a:xfrm>
            <a:custGeom>
              <a:rect b="b" l="l" r="r" t="t"/>
              <a:pathLst>
                <a:path extrusionOk="0" h="4374" w="12530">
                  <a:moveTo>
                    <a:pt x="12467" y="845"/>
                  </a:moveTo>
                  <a:cubicBezTo>
                    <a:pt x="12396" y="1152"/>
                    <a:pt x="12117" y="1187"/>
                    <a:pt x="11949" y="1357"/>
                  </a:cubicBezTo>
                  <a:cubicBezTo>
                    <a:pt x="11877" y="1429"/>
                    <a:pt x="11719" y="1498"/>
                    <a:pt x="11581" y="1383"/>
                  </a:cubicBezTo>
                  <a:cubicBezTo>
                    <a:pt x="11547" y="1354"/>
                    <a:pt x="11441" y="1349"/>
                    <a:pt x="11418" y="1377"/>
                  </a:cubicBezTo>
                  <a:cubicBezTo>
                    <a:pt x="11312" y="1498"/>
                    <a:pt x="11205" y="1510"/>
                    <a:pt x="11050" y="1479"/>
                  </a:cubicBezTo>
                  <a:cubicBezTo>
                    <a:pt x="10956" y="1462"/>
                    <a:pt x="10845" y="1566"/>
                    <a:pt x="10736" y="1584"/>
                  </a:cubicBezTo>
                  <a:cubicBezTo>
                    <a:pt x="10632" y="1602"/>
                    <a:pt x="10569" y="1780"/>
                    <a:pt x="10407" y="1639"/>
                  </a:cubicBezTo>
                  <a:cubicBezTo>
                    <a:pt x="10341" y="1582"/>
                    <a:pt x="10147" y="1674"/>
                    <a:pt x="9966" y="1706"/>
                  </a:cubicBezTo>
                  <a:cubicBezTo>
                    <a:pt x="9904" y="1737"/>
                    <a:pt x="9798" y="1812"/>
                    <a:pt x="9682" y="1841"/>
                  </a:cubicBezTo>
                  <a:cubicBezTo>
                    <a:pt x="9327" y="1932"/>
                    <a:pt x="9324" y="1924"/>
                    <a:pt x="9146" y="1851"/>
                  </a:cubicBezTo>
                  <a:cubicBezTo>
                    <a:pt x="8893" y="2066"/>
                    <a:pt x="8584" y="2135"/>
                    <a:pt x="8197" y="2113"/>
                  </a:cubicBezTo>
                  <a:cubicBezTo>
                    <a:pt x="8320" y="2185"/>
                    <a:pt x="8403" y="2234"/>
                    <a:pt x="8544" y="2316"/>
                  </a:cubicBezTo>
                  <a:cubicBezTo>
                    <a:pt x="8349" y="2357"/>
                    <a:pt x="8207" y="2387"/>
                    <a:pt x="8032" y="2423"/>
                  </a:cubicBezTo>
                  <a:cubicBezTo>
                    <a:pt x="7934" y="2559"/>
                    <a:pt x="7660" y="2661"/>
                    <a:pt x="7448" y="2598"/>
                  </a:cubicBezTo>
                  <a:cubicBezTo>
                    <a:pt x="7236" y="2538"/>
                    <a:pt x="7093" y="2677"/>
                    <a:pt x="6926" y="2753"/>
                  </a:cubicBezTo>
                  <a:cubicBezTo>
                    <a:pt x="6887" y="2769"/>
                    <a:pt x="6855" y="2798"/>
                    <a:pt x="6798" y="2837"/>
                  </a:cubicBezTo>
                  <a:cubicBezTo>
                    <a:pt x="6751" y="2773"/>
                    <a:pt x="6707" y="2713"/>
                    <a:pt x="6663" y="2651"/>
                  </a:cubicBezTo>
                  <a:cubicBezTo>
                    <a:pt x="6519" y="2755"/>
                    <a:pt x="6434" y="2896"/>
                    <a:pt x="6224" y="2889"/>
                  </a:cubicBezTo>
                  <a:cubicBezTo>
                    <a:pt x="6116" y="2885"/>
                    <a:pt x="5972" y="2944"/>
                    <a:pt x="5848" y="2982"/>
                  </a:cubicBezTo>
                  <a:cubicBezTo>
                    <a:pt x="5726" y="3019"/>
                    <a:pt x="5624" y="3127"/>
                    <a:pt x="5500" y="3211"/>
                  </a:cubicBezTo>
                  <a:cubicBezTo>
                    <a:pt x="5460" y="3156"/>
                    <a:pt x="5431" y="3116"/>
                    <a:pt x="5400" y="3076"/>
                  </a:cubicBezTo>
                  <a:cubicBezTo>
                    <a:pt x="5241" y="3149"/>
                    <a:pt x="5111" y="3312"/>
                    <a:pt x="4904" y="3229"/>
                  </a:cubicBezTo>
                  <a:cubicBezTo>
                    <a:pt x="4817" y="3385"/>
                    <a:pt x="4691" y="3274"/>
                    <a:pt x="4579" y="3286"/>
                  </a:cubicBezTo>
                  <a:cubicBezTo>
                    <a:pt x="4467" y="3301"/>
                    <a:pt x="4365" y="3394"/>
                    <a:pt x="4253" y="3440"/>
                  </a:cubicBezTo>
                  <a:cubicBezTo>
                    <a:pt x="4057" y="3520"/>
                    <a:pt x="3838" y="3508"/>
                    <a:pt x="3645" y="3603"/>
                  </a:cubicBezTo>
                  <a:cubicBezTo>
                    <a:pt x="3506" y="3671"/>
                    <a:pt x="3364" y="3730"/>
                    <a:pt x="3214" y="3797"/>
                  </a:cubicBezTo>
                  <a:cubicBezTo>
                    <a:pt x="3010" y="3633"/>
                    <a:pt x="2966" y="3626"/>
                    <a:pt x="2832" y="3865"/>
                  </a:cubicBezTo>
                  <a:cubicBezTo>
                    <a:pt x="2765" y="3984"/>
                    <a:pt x="2613" y="3884"/>
                    <a:pt x="2583" y="4014"/>
                  </a:cubicBezTo>
                  <a:cubicBezTo>
                    <a:pt x="2409" y="3888"/>
                    <a:pt x="2263" y="4053"/>
                    <a:pt x="2097" y="4062"/>
                  </a:cubicBezTo>
                  <a:cubicBezTo>
                    <a:pt x="2055" y="4025"/>
                    <a:pt x="2008" y="3984"/>
                    <a:pt x="1975" y="3957"/>
                  </a:cubicBezTo>
                  <a:cubicBezTo>
                    <a:pt x="1857" y="3992"/>
                    <a:pt x="1753" y="4020"/>
                    <a:pt x="1651" y="4053"/>
                  </a:cubicBezTo>
                  <a:cubicBezTo>
                    <a:pt x="1603" y="4069"/>
                    <a:pt x="1542" y="4086"/>
                    <a:pt x="1515" y="4123"/>
                  </a:cubicBezTo>
                  <a:cubicBezTo>
                    <a:pt x="1354" y="4339"/>
                    <a:pt x="1135" y="4374"/>
                    <a:pt x="885" y="4352"/>
                  </a:cubicBezTo>
                  <a:cubicBezTo>
                    <a:pt x="722" y="4337"/>
                    <a:pt x="556" y="4371"/>
                    <a:pt x="394" y="4355"/>
                  </a:cubicBezTo>
                  <a:cubicBezTo>
                    <a:pt x="323" y="4349"/>
                    <a:pt x="198" y="4244"/>
                    <a:pt x="202" y="4235"/>
                  </a:cubicBezTo>
                  <a:cubicBezTo>
                    <a:pt x="320" y="4010"/>
                    <a:pt x="36" y="4066"/>
                    <a:pt x="0" y="3922"/>
                  </a:cubicBezTo>
                  <a:cubicBezTo>
                    <a:pt x="13" y="3821"/>
                    <a:pt x="212" y="3737"/>
                    <a:pt x="40" y="3548"/>
                  </a:cubicBezTo>
                  <a:cubicBezTo>
                    <a:pt x="150" y="3570"/>
                    <a:pt x="227" y="3603"/>
                    <a:pt x="240" y="3586"/>
                  </a:cubicBezTo>
                  <a:cubicBezTo>
                    <a:pt x="334" y="3459"/>
                    <a:pt x="415" y="3324"/>
                    <a:pt x="505" y="3181"/>
                  </a:cubicBezTo>
                  <a:cubicBezTo>
                    <a:pt x="713" y="3302"/>
                    <a:pt x="877" y="3094"/>
                    <a:pt x="1071" y="3052"/>
                  </a:cubicBezTo>
                  <a:cubicBezTo>
                    <a:pt x="1247" y="3011"/>
                    <a:pt x="1407" y="2904"/>
                    <a:pt x="1597" y="2815"/>
                  </a:cubicBezTo>
                  <a:cubicBezTo>
                    <a:pt x="1657" y="2914"/>
                    <a:pt x="1709" y="3003"/>
                    <a:pt x="1761" y="3089"/>
                  </a:cubicBezTo>
                  <a:cubicBezTo>
                    <a:pt x="1784" y="3073"/>
                    <a:pt x="1806" y="3057"/>
                    <a:pt x="1828" y="3041"/>
                  </a:cubicBezTo>
                  <a:cubicBezTo>
                    <a:pt x="1843" y="2954"/>
                    <a:pt x="1859" y="2867"/>
                    <a:pt x="1873" y="2780"/>
                  </a:cubicBezTo>
                  <a:cubicBezTo>
                    <a:pt x="1889" y="2775"/>
                    <a:pt x="1906" y="2771"/>
                    <a:pt x="1921" y="2768"/>
                  </a:cubicBezTo>
                  <a:cubicBezTo>
                    <a:pt x="1958" y="2844"/>
                    <a:pt x="1995" y="2922"/>
                    <a:pt x="2065" y="3068"/>
                  </a:cubicBezTo>
                  <a:cubicBezTo>
                    <a:pt x="2134" y="2718"/>
                    <a:pt x="2348" y="2604"/>
                    <a:pt x="2603" y="2532"/>
                  </a:cubicBezTo>
                  <a:cubicBezTo>
                    <a:pt x="2837" y="2467"/>
                    <a:pt x="3068" y="2333"/>
                    <a:pt x="3307" y="2513"/>
                  </a:cubicBezTo>
                  <a:cubicBezTo>
                    <a:pt x="3355" y="2437"/>
                    <a:pt x="3404" y="2362"/>
                    <a:pt x="3452" y="2287"/>
                  </a:cubicBezTo>
                  <a:cubicBezTo>
                    <a:pt x="3545" y="2346"/>
                    <a:pt x="3626" y="2395"/>
                    <a:pt x="3707" y="2446"/>
                  </a:cubicBezTo>
                  <a:cubicBezTo>
                    <a:pt x="3707" y="2450"/>
                    <a:pt x="3708" y="2456"/>
                    <a:pt x="3708" y="2459"/>
                  </a:cubicBezTo>
                  <a:cubicBezTo>
                    <a:pt x="3711" y="2461"/>
                    <a:pt x="3714" y="2461"/>
                    <a:pt x="3717" y="2462"/>
                  </a:cubicBezTo>
                  <a:cubicBezTo>
                    <a:pt x="3720" y="2536"/>
                    <a:pt x="3725" y="2610"/>
                    <a:pt x="3729" y="2683"/>
                  </a:cubicBezTo>
                  <a:cubicBezTo>
                    <a:pt x="3857" y="2685"/>
                    <a:pt x="3881" y="2604"/>
                    <a:pt x="3855" y="2521"/>
                  </a:cubicBezTo>
                  <a:cubicBezTo>
                    <a:pt x="3845" y="2490"/>
                    <a:pt x="3769" y="2480"/>
                    <a:pt x="3718" y="2462"/>
                  </a:cubicBezTo>
                  <a:lnTo>
                    <a:pt x="3718" y="2451"/>
                  </a:lnTo>
                  <a:cubicBezTo>
                    <a:pt x="3715" y="2450"/>
                    <a:pt x="3711" y="2447"/>
                    <a:pt x="3708" y="2446"/>
                  </a:cubicBezTo>
                  <a:cubicBezTo>
                    <a:pt x="3702" y="2370"/>
                    <a:pt x="3694" y="2295"/>
                    <a:pt x="3686" y="2214"/>
                  </a:cubicBezTo>
                  <a:cubicBezTo>
                    <a:pt x="3890" y="2092"/>
                    <a:pt x="3779" y="2379"/>
                    <a:pt x="3916" y="2381"/>
                  </a:cubicBezTo>
                  <a:cubicBezTo>
                    <a:pt x="3921" y="2218"/>
                    <a:pt x="3985" y="2082"/>
                    <a:pt x="4168" y="2042"/>
                  </a:cubicBezTo>
                  <a:cubicBezTo>
                    <a:pt x="4136" y="2161"/>
                    <a:pt x="4136" y="2273"/>
                    <a:pt x="4219" y="2374"/>
                  </a:cubicBezTo>
                  <a:cubicBezTo>
                    <a:pt x="4204" y="2263"/>
                    <a:pt x="4368" y="2143"/>
                    <a:pt x="4199" y="2041"/>
                  </a:cubicBezTo>
                  <a:cubicBezTo>
                    <a:pt x="4363" y="2011"/>
                    <a:pt x="4525" y="1982"/>
                    <a:pt x="4718" y="1946"/>
                  </a:cubicBezTo>
                  <a:cubicBezTo>
                    <a:pt x="4699" y="2042"/>
                    <a:pt x="4687" y="2110"/>
                    <a:pt x="4673" y="2180"/>
                  </a:cubicBezTo>
                  <a:cubicBezTo>
                    <a:pt x="4691" y="2185"/>
                    <a:pt x="4707" y="2190"/>
                    <a:pt x="4723" y="2195"/>
                  </a:cubicBezTo>
                  <a:cubicBezTo>
                    <a:pt x="4761" y="2107"/>
                    <a:pt x="4797" y="2018"/>
                    <a:pt x="4839" y="1919"/>
                  </a:cubicBezTo>
                  <a:cubicBezTo>
                    <a:pt x="5149" y="1821"/>
                    <a:pt x="5499" y="1813"/>
                    <a:pt x="5787" y="1544"/>
                  </a:cubicBezTo>
                  <a:cubicBezTo>
                    <a:pt x="5795" y="1630"/>
                    <a:pt x="5798" y="1681"/>
                    <a:pt x="5804" y="1738"/>
                  </a:cubicBezTo>
                  <a:cubicBezTo>
                    <a:pt x="5993" y="1773"/>
                    <a:pt x="5928" y="1575"/>
                    <a:pt x="6029" y="1504"/>
                  </a:cubicBezTo>
                  <a:cubicBezTo>
                    <a:pt x="6064" y="1523"/>
                    <a:pt x="6109" y="1545"/>
                    <a:pt x="6132" y="1556"/>
                  </a:cubicBezTo>
                  <a:cubicBezTo>
                    <a:pt x="6320" y="1478"/>
                    <a:pt x="6500" y="1405"/>
                    <a:pt x="6682" y="1330"/>
                  </a:cubicBezTo>
                  <a:cubicBezTo>
                    <a:pt x="6714" y="1406"/>
                    <a:pt x="6750" y="1488"/>
                    <a:pt x="6802" y="1607"/>
                  </a:cubicBezTo>
                  <a:cubicBezTo>
                    <a:pt x="6846" y="1451"/>
                    <a:pt x="6880" y="1336"/>
                    <a:pt x="6905" y="1250"/>
                  </a:cubicBezTo>
                  <a:cubicBezTo>
                    <a:pt x="7189" y="1172"/>
                    <a:pt x="7445" y="1096"/>
                    <a:pt x="7704" y="1030"/>
                  </a:cubicBezTo>
                  <a:cubicBezTo>
                    <a:pt x="7956" y="967"/>
                    <a:pt x="8214" y="915"/>
                    <a:pt x="8473" y="857"/>
                  </a:cubicBezTo>
                  <a:cubicBezTo>
                    <a:pt x="8476" y="884"/>
                    <a:pt x="8487" y="955"/>
                    <a:pt x="8496" y="1015"/>
                  </a:cubicBezTo>
                  <a:cubicBezTo>
                    <a:pt x="8586" y="1046"/>
                    <a:pt x="8667" y="1075"/>
                    <a:pt x="8767" y="1112"/>
                  </a:cubicBezTo>
                  <a:cubicBezTo>
                    <a:pt x="8758" y="1023"/>
                    <a:pt x="8751" y="945"/>
                    <a:pt x="8746" y="893"/>
                  </a:cubicBezTo>
                  <a:cubicBezTo>
                    <a:pt x="8860" y="812"/>
                    <a:pt x="8960" y="743"/>
                    <a:pt x="9078" y="660"/>
                  </a:cubicBezTo>
                  <a:cubicBezTo>
                    <a:pt x="9139" y="733"/>
                    <a:pt x="9201" y="807"/>
                    <a:pt x="9313" y="938"/>
                  </a:cubicBezTo>
                  <a:cubicBezTo>
                    <a:pt x="9306" y="794"/>
                    <a:pt x="9302" y="720"/>
                    <a:pt x="9298" y="645"/>
                  </a:cubicBezTo>
                  <a:cubicBezTo>
                    <a:pt x="9631" y="529"/>
                    <a:pt x="9631" y="529"/>
                    <a:pt x="9814" y="779"/>
                  </a:cubicBezTo>
                  <a:cubicBezTo>
                    <a:pt x="9842" y="749"/>
                    <a:pt x="9886" y="724"/>
                    <a:pt x="9893" y="691"/>
                  </a:cubicBezTo>
                  <a:cubicBezTo>
                    <a:pt x="9954" y="443"/>
                    <a:pt x="9976" y="426"/>
                    <a:pt x="10212" y="433"/>
                  </a:cubicBezTo>
                  <a:cubicBezTo>
                    <a:pt x="10293" y="435"/>
                    <a:pt x="10382" y="435"/>
                    <a:pt x="10454" y="404"/>
                  </a:cubicBezTo>
                  <a:cubicBezTo>
                    <a:pt x="10675" y="307"/>
                    <a:pt x="10814" y="320"/>
                    <a:pt x="11011" y="483"/>
                  </a:cubicBezTo>
                  <a:cubicBezTo>
                    <a:pt x="11103" y="364"/>
                    <a:pt x="11196" y="247"/>
                    <a:pt x="11313" y="96"/>
                  </a:cubicBezTo>
                  <a:cubicBezTo>
                    <a:pt x="11334" y="215"/>
                    <a:pt x="11347" y="294"/>
                    <a:pt x="11367" y="404"/>
                  </a:cubicBezTo>
                  <a:cubicBezTo>
                    <a:pt x="11468" y="301"/>
                    <a:pt x="11610" y="251"/>
                    <a:pt x="11477" y="74"/>
                  </a:cubicBezTo>
                  <a:cubicBezTo>
                    <a:pt x="11559" y="51"/>
                    <a:pt x="11645" y="29"/>
                    <a:pt x="11756" y="1"/>
                  </a:cubicBezTo>
                  <a:cubicBezTo>
                    <a:pt x="11730" y="137"/>
                    <a:pt x="11706" y="263"/>
                    <a:pt x="11673" y="444"/>
                  </a:cubicBezTo>
                  <a:cubicBezTo>
                    <a:pt x="11837" y="262"/>
                    <a:pt x="12097" y="476"/>
                    <a:pt x="12228" y="227"/>
                  </a:cubicBezTo>
                  <a:lnTo>
                    <a:pt x="12228" y="451"/>
                  </a:lnTo>
                  <a:cubicBezTo>
                    <a:pt x="12256" y="477"/>
                    <a:pt x="12269" y="501"/>
                    <a:pt x="12286" y="502"/>
                  </a:cubicBezTo>
                  <a:cubicBezTo>
                    <a:pt x="12529" y="529"/>
                    <a:pt x="12519" y="624"/>
                    <a:pt x="12467" y="845"/>
                  </a:cubicBezTo>
                  <a:close/>
                  <a:moveTo>
                    <a:pt x="1511" y="3259"/>
                  </a:moveTo>
                  <a:cubicBezTo>
                    <a:pt x="1462" y="3164"/>
                    <a:pt x="1436" y="3114"/>
                    <a:pt x="1398" y="3044"/>
                  </a:cubicBezTo>
                  <a:cubicBezTo>
                    <a:pt x="1351" y="3112"/>
                    <a:pt x="1322" y="3154"/>
                    <a:pt x="1285" y="3208"/>
                  </a:cubicBezTo>
                  <a:cubicBezTo>
                    <a:pt x="1349" y="3222"/>
                    <a:pt x="1405" y="3236"/>
                    <a:pt x="1511" y="3259"/>
                  </a:cubicBezTo>
                  <a:close/>
                  <a:moveTo>
                    <a:pt x="4516" y="2941"/>
                  </a:moveTo>
                  <a:cubicBezTo>
                    <a:pt x="4517" y="2936"/>
                    <a:pt x="4484" y="2921"/>
                    <a:pt x="4467" y="2912"/>
                  </a:cubicBezTo>
                  <a:cubicBezTo>
                    <a:pt x="4438" y="2964"/>
                    <a:pt x="4411" y="3016"/>
                    <a:pt x="4384" y="3070"/>
                  </a:cubicBezTo>
                  <a:cubicBezTo>
                    <a:pt x="4410" y="3082"/>
                    <a:pt x="4436" y="3092"/>
                    <a:pt x="4460" y="3104"/>
                  </a:cubicBezTo>
                  <a:cubicBezTo>
                    <a:pt x="4479" y="3051"/>
                    <a:pt x="4499" y="2996"/>
                    <a:pt x="4516" y="2941"/>
                  </a:cubicBezTo>
                  <a:close/>
                  <a:moveTo>
                    <a:pt x="7843" y="2171"/>
                  </a:moveTo>
                  <a:cubicBezTo>
                    <a:pt x="7632" y="2201"/>
                    <a:pt x="7632" y="2201"/>
                    <a:pt x="7750" y="2377"/>
                  </a:cubicBezTo>
                  <a:cubicBezTo>
                    <a:pt x="7781" y="2307"/>
                    <a:pt x="7809" y="2243"/>
                    <a:pt x="7843" y="2171"/>
                  </a:cubicBezTo>
                  <a:close/>
                  <a:moveTo>
                    <a:pt x="9132" y="1134"/>
                  </a:moveTo>
                  <a:cubicBezTo>
                    <a:pt x="9085" y="1107"/>
                    <a:pt x="9059" y="1081"/>
                    <a:pt x="9042" y="1085"/>
                  </a:cubicBezTo>
                  <a:cubicBezTo>
                    <a:pt x="9017" y="1093"/>
                    <a:pt x="8989" y="1119"/>
                    <a:pt x="8979" y="1143"/>
                  </a:cubicBezTo>
                  <a:cubicBezTo>
                    <a:pt x="8975" y="1154"/>
                    <a:pt x="9013" y="1201"/>
                    <a:pt x="9023" y="1198"/>
                  </a:cubicBezTo>
                  <a:cubicBezTo>
                    <a:pt x="9057" y="1191"/>
                    <a:pt x="9083" y="1167"/>
                    <a:pt x="9132" y="11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0"/>
            <p:cNvSpPr/>
            <p:nvPr/>
          </p:nvSpPr>
          <p:spPr>
            <a:xfrm>
              <a:off x="7189610" y="2394737"/>
              <a:ext cx="478371" cy="178538"/>
            </a:xfrm>
            <a:custGeom>
              <a:rect b="b" l="l" r="r" t="t"/>
              <a:pathLst>
                <a:path extrusionOk="0" h="4220" w="11307">
                  <a:moveTo>
                    <a:pt x="2920" y="3452"/>
                  </a:moveTo>
                  <a:cubicBezTo>
                    <a:pt x="2863" y="3475"/>
                    <a:pt x="2844" y="3589"/>
                    <a:pt x="2794" y="3687"/>
                  </a:cubicBezTo>
                  <a:cubicBezTo>
                    <a:pt x="2613" y="3589"/>
                    <a:pt x="2483" y="3750"/>
                    <a:pt x="2328" y="3848"/>
                  </a:cubicBezTo>
                  <a:cubicBezTo>
                    <a:pt x="2310" y="3759"/>
                    <a:pt x="2294" y="3684"/>
                    <a:pt x="2278" y="3610"/>
                  </a:cubicBezTo>
                  <a:cubicBezTo>
                    <a:pt x="2266" y="3610"/>
                    <a:pt x="2252" y="3611"/>
                    <a:pt x="2240" y="3611"/>
                  </a:cubicBezTo>
                  <a:cubicBezTo>
                    <a:pt x="2214" y="3700"/>
                    <a:pt x="2186" y="3787"/>
                    <a:pt x="2156" y="3891"/>
                  </a:cubicBezTo>
                  <a:cubicBezTo>
                    <a:pt x="2040" y="3876"/>
                    <a:pt x="1928" y="3861"/>
                    <a:pt x="1797" y="3845"/>
                  </a:cubicBezTo>
                  <a:cubicBezTo>
                    <a:pt x="1779" y="3888"/>
                    <a:pt x="1758" y="3942"/>
                    <a:pt x="1734" y="4009"/>
                  </a:cubicBezTo>
                  <a:cubicBezTo>
                    <a:pt x="1534" y="3907"/>
                    <a:pt x="1385" y="4037"/>
                    <a:pt x="1266" y="4097"/>
                  </a:cubicBezTo>
                  <a:cubicBezTo>
                    <a:pt x="1147" y="4052"/>
                    <a:pt x="996" y="3972"/>
                    <a:pt x="980" y="3991"/>
                  </a:cubicBezTo>
                  <a:cubicBezTo>
                    <a:pt x="861" y="4152"/>
                    <a:pt x="652" y="3937"/>
                    <a:pt x="528" y="4126"/>
                  </a:cubicBezTo>
                  <a:cubicBezTo>
                    <a:pt x="466" y="4220"/>
                    <a:pt x="355" y="4131"/>
                    <a:pt x="356" y="3975"/>
                  </a:cubicBezTo>
                  <a:cubicBezTo>
                    <a:pt x="356" y="3944"/>
                    <a:pt x="347" y="3913"/>
                    <a:pt x="341" y="3885"/>
                  </a:cubicBezTo>
                  <a:cubicBezTo>
                    <a:pt x="329" y="3877"/>
                    <a:pt x="321" y="3867"/>
                    <a:pt x="312" y="3865"/>
                  </a:cubicBezTo>
                  <a:cubicBezTo>
                    <a:pt x="192" y="3839"/>
                    <a:pt x="1" y="3852"/>
                    <a:pt x="15" y="3703"/>
                  </a:cubicBezTo>
                  <a:cubicBezTo>
                    <a:pt x="27" y="3583"/>
                    <a:pt x="80" y="3428"/>
                    <a:pt x="244" y="3341"/>
                  </a:cubicBezTo>
                  <a:cubicBezTo>
                    <a:pt x="429" y="3244"/>
                    <a:pt x="646" y="3178"/>
                    <a:pt x="794" y="3053"/>
                  </a:cubicBezTo>
                  <a:cubicBezTo>
                    <a:pt x="964" y="2911"/>
                    <a:pt x="1153" y="2854"/>
                    <a:pt x="1342" y="2779"/>
                  </a:cubicBezTo>
                  <a:cubicBezTo>
                    <a:pt x="1402" y="2756"/>
                    <a:pt x="1482" y="2788"/>
                    <a:pt x="1531" y="2793"/>
                  </a:cubicBezTo>
                  <a:cubicBezTo>
                    <a:pt x="1633" y="2749"/>
                    <a:pt x="1730" y="2704"/>
                    <a:pt x="1830" y="2666"/>
                  </a:cubicBezTo>
                  <a:cubicBezTo>
                    <a:pt x="2006" y="2599"/>
                    <a:pt x="2189" y="2549"/>
                    <a:pt x="2357" y="2470"/>
                  </a:cubicBezTo>
                  <a:cubicBezTo>
                    <a:pt x="2523" y="2392"/>
                    <a:pt x="2658" y="2265"/>
                    <a:pt x="2860" y="2239"/>
                  </a:cubicBezTo>
                  <a:cubicBezTo>
                    <a:pt x="2980" y="2223"/>
                    <a:pt x="3084" y="2091"/>
                    <a:pt x="3147" y="2046"/>
                  </a:cubicBezTo>
                  <a:cubicBezTo>
                    <a:pt x="3330" y="2046"/>
                    <a:pt x="3509" y="2101"/>
                    <a:pt x="3594" y="2036"/>
                  </a:cubicBezTo>
                  <a:cubicBezTo>
                    <a:pt x="3918" y="1784"/>
                    <a:pt x="4331" y="1761"/>
                    <a:pt x="4676" y="1569"/>
                  </a:cubicBezTo>
                  <a:cubicBezTo>
                    <a:pt x="4814" y="1492"/>
                    <a:pt x="4988" y="1408"/>
                    <a:pt x="5115" y="1601"/>
                  </a:cubicBezTo>
                  <a:cubicBezTo>
                    <a:pt x="5395" y="1429"/>
                    <a:pt x="5685" y="1324"/>
                    <a:pt x="5962" y="1193"/>
                  </a:cubicBezTo>
                  <a:cubicBezTo>
                    <a:pt x="6263" y="1049"/>
                    <a:pt x="6590" y="1022"/>
                    <a:pt x="6892" y="879"/>
                  </a:cubicBezTo>
                  <a:cubicBezTo>
                    <a:pt x="7139" y="761"/>
                    <a:pt x="7449" y="714"/>
                    <a:pt x="7734" y="674"/>
                  </a:cubicBezTo>
                  <a:cubicBezTo>
                    <a:pt x="7894" y="652"/>
                    <a:pt x="7983" y="575"/>
                    <a:pt x="8116" y="483"/>
                  </a:cubicBezTo>
                  <a:cubicBezTo>
                    <a:pt x="8194" y="542"/>
                    <a:pt x="8284" y="608"/>
                    <a:pt x="8385" y="684"/>
                  </a:cubicBezTo>
                  <a:cubicBezTo>
                    <a:pt x="8392" y="611"/>
                    <a:pt x="8398" y="547"/>
                    <a:pt x="8404" y="475"/>
                  </a:cubicBezTo>
                  <a:cubicBezTo>
                    <a:pt x="8801" y="391"/>
                    <a:pt x="9170" y="202"/>
                    <a:pt x="9601" y="307"/>
                  </a:cubicBezTo>
                  <a:cubicBezTo>
                    <a:pt x="9612" y="332"/>
                    <a:pt x="9635" y="380"/>
                    <a:pt x="9660" y="433"/>
                  </a:cubicBezTo>
                  <a:cubicBezTo>
                    <a:pt x="9684" y="412"/>
                    <a:pt x="9707" y="401"/>
                    <a:pt x="9708" y="389"/>
                  </a:cubicBezTo>
                  <a:cubicBezTo>
                    <a:pt x="9713" y="282"/>
                    <a:pt x="9763" y="219"/>
                    <a:pt x="9865" y="178"/>
                  </a:cubicBezTo>
                  <a:cubicBezTo>
                    <a:pt x="10127" y="75"/>
                    <a:pt x="10393" y="1"/>
                    <a:pt x="10691" y="41"/>
                  </a:cubicBezTo>
                  <a:cubicBezTo>
                    <a:pt x="10655" y="58"/>
                    <a:pt x="10622" y="74"/>
                    <a:pt x="10586" y="90"/>
                  </a:cubicBezTo>
                  <a:cubicBezTo>
                    <a:pt x="10674" y="203"/>
                    <a:pt x="10771" y="309"/>
                    <a:pt x="10851" y="428"/>
                  </a:cubicBezTo>
                  <a:cubicBezTo>
                    <a:pt x="10964" y="599"/>
                    <a:pt x="11156" y="455"/>
                    <a:pt x="11307" y="565"/>
                  </a:cubicBezTo>
                  <a:cubicBezTo>
                    <a:pt x="11119" y="736"/>
                    <a:pt x="11195" y="1032"/>
                    <a:pt x="10985" y="1198"/>
                  </a:cubicBezTo>
                  <a:cubicBezTo>
                    <a:pt x="10963" y="1216"/>
                    <a:pt x="10953" y="1265"/>
                    <a:pt x="10933" y="1270"/>
                  </a:cubicBezTo>
                  <a:cubicBezTo>
                    <a:pt x="10726" y="1322"/>
                    <a:pt x="10519" y="1376"/>
                    <a:pt x="10310" y="1413"/>
                  </a:cubicBezTo>
                  <a:cubicBezTo>
                    <a:pt x="10169" y="1438"/>
                    <a:pt x="10028" y="1417"/>
                    <a:pt x="9891" y="1510"/>
                  </a:cubicBezTo>
                  <a:cubicBezTo>
                    <a:pt x="9817" y="1559"/>
                    <a:pt x="9634" y="1461"/>
                    <a:pt x="9573" y="1515"/>
                  </a:cubicBezTo>
                  <a:cubicBezTo>
                    <a:pt x="9483" y="1593"/>
                    <a:pt x="9391" y="1685"/>
                    <a:pt x="9288" y="1663"/>
                  </a:cubicBezTo>
                  <a:cubicBezTo>
                    <a:pt x="8987" y="1598"/>
                    <a:pt x="8762" y="1788"/>
                    <a:pt x="8499" y="1845"/>
                  </a:cubicBezTo>
                  <a:cubicBezTo>
                    <a:pt x="8284" y="1892"/>
                    <a:pt x="8086" y="1964"/>
                    <a:pt x="7888" y="2054"/>
                  </a:cubicBezTo>
                  <a:cubicBezTo>
                    <a:pt x="7727" y="2131"/>
                    <a:pt x="7723" y="1955"/>
                    <a:pt x="7656" y="1799"/>
                  </a:cubicBezTo>
                  <a:cubicBezTo>
                    <a:pt x="7618" y="1940"/>
                    <a:pt x="7598" y="2015"/>
                    <a:pt x="7574" y="2107"/>
                  </a:cubicBezTo>
                  <a:cubicBezTo>
                    <a:pt x="7461" y="2093"/>
                    <a:pt x="7340" y="2078"/>
                    <a:pt x="7202" y="2062"/>
                  </a:cubicBezTo>
                  <a:cubicBezTo>
                    <a:pt x="7113" y="2198"/>
                    <a:pt x="7034" y="2333"/>
                    <a:pt x="6809" y="2305"/>
                  </a:cubicBezTo>
                  <a:cubicBezTo>
                    <a:pt x="6675" y="2289"/>
                    <a:pt x="6523" y="2397"/>
                    <a:pt x="6382" y="2459"/>
                  </a:cubicBezTo>
                  <a:cubicBezTo>
                    <a:pt x="6211" y="2534"/>
                    <a:pt x="6002" y="2525"/>
                    <a:pt x="5812" y="2563"/>
                  </a:cubicBezTo>
                  <a:cubicBezTo>
                    <a:pt x="5752" y="2574"/>
                    <a:pt x="5705" y="2671"/>
                    <a:pt x="5632" y="2578"/>
                  </a:cubicBezTo>
                  <a:cubicBezTo>
                    <a:pt x="5626" y="2568"/>
                    <a:pt x="5553" y="2593"/>
                    <a:pt x="5528" y="2617"/>
                  </a:cubicBezTo>
                  <a:cubicBezTo>
                    <a:pt x="5454" y="2693"/>
                    <a:pt x="5447" y="2866"/>
                    <a:pt x="5272" y="2787"/>
                  </a:cubicBezTo>
                  <a:cubicBezTo>
                    <a:pt x="5257" y="2836"/>
                    <a:pt x="5244" y="2887"/>
                    <a:pt x="5228" y="2940"/>
                  </a:cubicBezTo>
                  <a:cubicBezTo>
                    <a:pt x="5189" y="2880"/>
                    <a:pt x="5152" y="2822"/>
                    <a:pt x="5103" y="2747"/>
                  </a:cubicBezTo>
                  <a:cubicBezTo>
                    <a:pt x="4970" y="2956"/>
                    <a:pt x="4809" y="3011"/>
                    <a:pt x="4556" y="2792"/>
                  </a:cubicBezTo>
                  <a:cubicBezTo>
                    <a:pt x="4492" y="2885"/>
                    <a:pt x="4429" y="2977"/>
                    <a:pt x="4365" y="3068"/>
                  </a:cubicBezTo>
                  <a:cubicBezTo>
                    <a:pt x="4185" y="3171"/>
                    <a:pt x="3956" y="3159"/>
                    <a:pt x="3800" y="3315"/>
                  </a:cubicBezTo>
                  <a:cubicBezTo>
                    <a:pt x="3633" y="3209"/>
                    <a:pt x="3519" y="3461"/>
                    <a:pt x="3329" y="3376"/>
                  </a:cubicBezTo>
                  <a:cubicBezTo>
                    <a:pt x="3225" y="3329"/>
                    <a:pt x="3049" y="3398"/>
                    <a:pt x="2920" y="3452"/>
                  </a:cubicBezTo>
                  <a:close/>
                  <a:moveTo>
                    <a:pt x="10384" y="1000"/>
                  </a:moveTo>
                  <a:cubicBezTo>
                    <a:pt x="10404" y="1038"/>
                    <a:pt x="10445" y="1073"/>
                    <a:pt x="10487" y="1089"/>
                  </a:cubicBezTo>
                  <a:cubicBezTo>
                    <a:pt x="10503" y="1095"/>
                    <a:pt x="10540" y="1051"/>
                    <a:pt x="10597" y="1008"/>
                  </a:cubicBezTo>
                  <a:cubicBezTo>
                    <a:pt x="10520" y="963"/>
                    <a:pt x="10474" y="935"/>
                    <a:pt x="10427" y="907"/>
                  </a:cubicBezTo>
                  <a:cubicBezTo>
                    <a:pt x="10411" y="941"/>
                    <a:pt x="10374" y="983"/>
                    <a:pt x="10384" y="1000"/>
                  </a:cubicBezTo>
                  <a:close/>
                  <a:moveTo>
                    <a:pt x="8198" y="991"/>
                  </a:moveTo>
                  <a:cubicBezTo>
                    <a:pt x="8231" y="1016"/>
                    <a:pt x="8262" y="1046"/>
                    <a:pt x="8299" y="1060"/>
                  </a:cubicBezTo>
                  <a:cubicBezTo>
                    <a:pt x="8307" y="1064"/>
                    <a:pt x="8336" y="1021"/>
                    <a:pt x="8373" y="982"/>
                  </a:cubicBezTo>
                  <a:cubicBezTo>
                    <a:pt x="8326" y="958"/>
                    <a:pt x="8293" y="931"/>
                    <a:pt x="8260" y="930"/>
                  </a:cubicBezTo>
                  <a:cubicBezTo>
                    <a:pt x="8239" y="930"/>
                    <a:pt x="8218" y="970"/>
                    <a:pt x="8198" y="991"/>
                  </a:cubicBezTo>
                  <a:close/>
                  <a:moveTo>
                    <a:pt x="7347" y="918"/>
                  </a:moveTo>
                  <a:cubicBezTo>
                    <a:pt x="7345" y="942"/>
                    <a:pt x="7393" y="994"/>
                    <a:pt x="7414" y="993"/>
                  </a:cubicBezTo>
                  <a:cubicBezTo>
                    <a:pt x="7445" y="989"/>
                    <a:pt x="7472" y="948"/>
                    <a:pt x="7523" y="904"/>
                  </a:cubicBezTo>
                  <a:cubicBezTo>
                    <a:pt x="7477" y="874"/>
                    <a:pt x="7444" y="837"/>
                    <a:pt x="7423" y="844"/>
                  </a:cubicBezTo>
                  <a:cubicBezTo>
                    <a:pt x="7392" y="853"/>
                    <a:pt x="7351" y="890"/>
                    <a:pt x="7347" y="918"/>
                  </a:cubicBezTo>
                  <a:close/>
                  <a:moveTo>
                    <a:pt x="6055" y="1368"/>
                  </a:moveTo>
                  <a:cubicBezTo>
                    <a:pt x="6087" y="1444"/>
                    <a:pt x="6112" y="1505"/>
                    <a:pt x="6137" y="1569"/>
                  </a:cubicBezTo>
                  <a:cubicBezTo>
                    <a:pt x="6223" y="1460"/>
                    <a:pt x="6303" y="1358"/>
                    <a:pt x="6382" y="1258"/>
                  </a:cubicBezTo>
                  <a:cubicBezTo>
                    <a:pt x="6376" y="1246"/>
                    <a:pt x="6369" y="1234"/>
                    <a:pt x="6363" y="1222"/>
                  </a:cubicBezTo>
                  <a:cubicBezTo>
                    <a:pt x="6257" y="1272"/>
                    <a:pt x="6152" y="1322"/>
                    <a:pt x="6055" y="1368"/>
                  </a:cubicBezTo>
                  <a:close/>
                  <a:moveTo>
                    <a:pt x="5785" y="2397"/>
                  </a:moveTo>
                  <a:cubicBezTo>
                    <a:pt x="5879" y="2321"/>
                    <a:pt x="5933" y="2280"/>
                    <a:pt x="6012" y="2215"/>
                  </a:cubicBezTo>
                  <a:cubicBezTo>
                    <a:pt x="5843" y="2160"/>
                    <a:pt x="5778" y="2187"/>
                    <a:pt x="5785" y="2397"/>
                  </a:cubicBezTo>
                  <a:close/>
                  <a:moveTo>
                    <a:pt x="5553" y="1860"/>
                  </a:moveTo>
                  <a:cubicBezTo>
                    <a:pt x="5679" y="1811"/>
                    <a:pt x="5759" y="1777"/>
                    <a:pt x="5843" y="1745"/>
                  </a:cubicBezTo>
                  <a:cubicBezTo>
                    <a:pt x="5820" y="1681"/>
                    <a:pt x="5795" y="1615"/>
                    <a:pt x="5754" y="1501"/>
                  </a:cubicBezTo>
                  <a:cubicBezTo>
                    <a:pt x="5675" y="1642"/>
                    <a:pt x="5623" y="1734"/>
                    <a:pt x="5553" y="1860"/>
                  </a:cubicBezTo>
                  <a:close/>
                  <a:moveTo>
                    <a:pt x="5076" y="1696"/>
                  </a:moveTo>
                  <a:cubicBezTo>
                    <a:pt x="5166" y="1760"/>
                    <a:pt x="5226" y="1802"/>
                    <a:pt x="5335" y="1879"/>
                  </a:cubicBezTo>
                  <a:cubicBezTo>
                    <a:pt x="5291" y="1687"/>
                    <a:pt x="5230" y="1644"/>
                    <a:pt x="5076" y="1696"/>
                  </a:cubicBezTo>
                  <a:close/>
                  <a:moveTo>
                    <a:pt x="4111" y="2136"/>
                  </a:moveTo>
                  <a:cubicBezTo>
                    <a:pt x="4128" y="2144"/>
                    <a:pt x="4144" y="2150"/>
                    <a:pt x="4162" y="2158"/>
                  </a:cubicBezTo>
                  <a:cubicBezTo>
                    <a:pt x="4195" y="2093"/>
                    <a:pt x="4228" y="2029"/>
                    <a:pt x="4262" y="1964"/>
                  </a:cubicBezTo>
                  <a:cubicBezTo>
                    <a:pt x="4237" y="1952"/>
                    <a:pt x="4214" y="1941"/>
                    <a:pt x="4190" y="1928"/>
                  </a:cubicBezTo>
                  <a:cubicBezTo>
                    <a:pt x="4163" y="1996"/>
                    <a:pt x="4137" y="2066"/>
                    <a:pt x="4111" y="2136"/>
                  </a:cubicBezTo>
                  <a:close/>
                  <a:moveTo>
                    <a:pt x="3485" y="2907"/>
                  </a:moveTo>
                  <a:cubicBezTo>
                    <a:pt x="3483" y="2908"/>
                    <a:pt x="3503" y="2958"/>
                    <a:pt x="3507" y="2956"/>
                  </a:cubicBezTo>
                  <a:cubicBezTo>
                    <a:pt x="3556" y="2944"/>
                    <a:pt x="3606" y="2929"/>
                    <a:pt x="3655" y="2913"/>
                  </a:cubicBezTo>
                  <a:cubicBezTo>
                    <a:pt x="3644" y="2889"/>
                    <a:pt x="3636" y="2864"/>
                    <a:pt x="3626" y="2840"/>
                  </a:cubicBezTo>
                  <a:cubicBezTo>
                    <a:pt x="3579" y="2863"/>
                    <a:pt x="3532" y="2884"/>
                    <a:pt x="3485" y="29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7374288" y="2524497"/>
              <a:ext cx="296" cy="338"/>
            </a:xfrm>
            <a:custGeom>
              <a:rect b="b" l="l" r="r" t="t"/>
              <a:pathLst>
                <a:path extrusionOk="0" h="8" w="7">
                  <a:moveTo>
                    <a:pt x="7" y="0"/>
                  </a:moveTo>
                  <a:cubicBezTo>
                    <a:pt x="6" y="1"/>
                    <a:pt x="3" y="1"/>
                    <a:pt x="3" y="1"/>
                  </a:cubicBezTo>
                  <a:cubicBezTo>
                    <a:pt x="2" y="4"/>
                    <a:pt x="1" y="5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7096023" y="2119603"/>
              <a:ext cx="486367" cy="172445"/>
            </a:xfrm>
            <a:custGeom>
              <a:rect b="b" l="l" r="r" t="t"/>
              <a:pathLst>
                <a:path extrusionOk="0" h="4076" w="11496">
                  <a:moveTo>
                    <a:pt x="8975" y="737"/>
                  </a:moveTo>
                  <a:lnTo>
                    <a:pt x="8975" y="520"/>
                  </a:lnTo>
                  <a:cubicBezTo>
                    <a:pt x="9163" y="470"/>
                    <a:pt x="9342" y="421"/>
                    <a:pt x="9523" y="379"/>
                  </a:cubicBezTo>
                  <a:cubicBezTo>
                    <a:pt x="9559" y="370"/>
                    <a:pt x="9607" y="375"/>
                    <a:pt x="9642" y="392"/>
                  </a:cubicBezTo>
                  <a:cubicBezTo>
                    <a:pt x="9748" y="445"/>
                    <a:pt x="9813" y="393"/>
                    <a:pt x="9891" y="323"/>
                  </a:cubicBezTo>
                  <a:cubicBezTo>
                    <a:pt x="9991" y="234"/>
                    <a:pt x="10112" y="168"/>
                    <a:pt x="10230" y="87"/>
                  </a:cubicBezTo>
                  <a:cubicBezTo>
                    <a:pt x="10273" y="149"/>
                    <a:pt x="10304" y="196"/>
                    <a:pt x="10347" y="261"/>
                  </a:cubicBezTo>
                  <a:cubicBezTo>
                    <a:pt x="10462" y="172"/>
                    <a:pt x="10566" y="93"/>
                    <a:pt x="10686" y="0"/>
                  </a:cubicBezTo>
                  <a:cubicBezTo>
                    <a:pt x="10759" y="41"/>
                    <a:pt x="10837" y="84"/>
                    <a:pt x="10927" y="136"/>
                  </a:cubicBezTo>
                  <a:cubicBezTo>
                    <a:pt x="10913" y="203"/>
                    <a:pt x="10898" y="266"/>
                    <a:pt x="10882" y="344"/>
                  </a:cubicBezTo>
                  <a:cubicBezTo>
                    <a:pt x="11012" y="318"/>
                    <a:pt x="11118" y="130"/>
                    <a:pt x="11230" y="269"/>
                  </a:cubicBezTo>
                  <a:cubicBezTo>
                    <a:pt x="11191" y="375"/>
                    <a:pt x="11111" y="490"/>
                    <a:pt x="11141" y="542"/>
                  </a:cubicBezTo>
                  <a:cubicBezTo>
                    <a:pt x="11235" y="710"/>
                    <a:pt x="11358" y="475"/>
                    <a:pt x="11495" y="549"/>
                  </a:cubicBezTo>
                  <a:cubicBezTo>
                    <a:pt x="11464" y="670"/>
                    <a:pt x="11455" y="815"/>
                    <a:pt x="11389" y="927"/>
                  </a:cubicBezTo>
                  <a:cubicBezTo>
                    <a:pt x="11321" y="1044"/>
                    <a:pt x="11199" y="1128"/>
                    <a:pt x="11058" y="1202"/>
                  </a:cubicBezTo>
                  <a:cubicBezTo>
                    <a:pt x="11042" y="1292"/>
                    <a:pt x="11026" y="1382"/>
                    <a:pt x="11008" y="1485"/>
                  </a:cubicBezTo>
                  <a:cubicBezTo>
                    <a:pt x="10816" y="1439"/>
                    <a:pt x="10636" y="1379"/>
                    <a:pt x="10492" y="1585"/>
                  </a:cubicBezTo>
                  <a:cubicBezTo>
                    <a:pt x="10466" y="1621"/>
                    <a:pt x="10299" y="1560"/>
                    <a:pt x="10158" y="1538"/>
                  </a:cubicBezTo>
                  <a:cubicBezTo>
                    <a:pt x="9904" y="1748"/>
                    <a:pt x="9543" y="1803"/>
                    <a:pt x="9177" y="1844"/>
                  </a:cubicBezTo>
                  <a:cubicBezTo>
                    <a:pt x="8960" y="1868"/>
                    <a:pt x="8756" y="1910"/>
                    <a:pt x="8549" y="2001"/>
                  </a:cubicBezTo>
                  <a:cubicBezTo>
                    <a:pt x="8331" y="2095"/>
                    <a:pt x="8094" y="2262"/>
                    <a:pt x="7851" y="2089"/>
                  </a:cubicBezTo>
                  <a:cubicBezTo>
                    <a:pt x="7720" y="2184"/>
                    <a:pt x="7602" y="2269"/>
                    <a:pt x="7487" y="2355"/>
                  </a:cubicBezTo>
                  <a:cubicBezTo>
                    <a:pt x="7426" y="2298"/>
                    <a:pt x="7375" y="2251"/>
                    <a:pt x="7327" y="2205"/>
                  </a:cubicBezTo>
                  <a:cubicBezTo>
                    <a:pt x="7229" y="2290"/>
                    <a:pt x="7143" y="2366"/>
                    <a:pt x="7049" y="2447"/>
                  </a:cubicBezTo>
                  <a:cubicBezTo>
                    <a:pt x="7012" y="2399"/>
                    <a:pt x="6984" y="2362"/>
                    <a:pt x="6954" y="2325"/>
                  </a:cubicBezTo>
                  <a:cubicBezTo>
                    <a:pt x="6783" y="2485"/>
                    <a:pt x="6079" y="2814"/>
                    <a:pt x="5882" y="2815"/>
                  </a:cubicBezTo>
                  <a:cubicBezTo>
                    <a:pt x="5830" y="2815"/>
                    <a:pt x="5777" y="2777"/>
                    <a:pt x="5704" y="2747"/>
                  </a:cubicBezTo>
                  <a:cubicBezTo>
                    <a:pt x="5559" y="2815"/>
                    <a:pt x="5413" y="2987"/>
                    <a:pt x="5189" y="2897"/>
                  </a:cubicBezTo>
                  <a:cubicBezTo>
                    <a:pt x="5020" y="3086"/>
                    <a:pt x="4714" y="2973"/>
                    <a:pt x="4584" y="3183"/>
                  </a:cubicBezTo>
                  <a:cubicBezTo>
                    <a:pt x="4427" y="3168"/>
                    <a:pt x="4259" y="2952"/>
                    <a:pt x="4199" y="3261"/>
                  </a:cubicBezTo>
                  <a:cubicBezTo>
                    <a:pt x="4192" y="3295"/>
                    <a:pt x="4066" y="3331"/>
                    <a:pt x="4001" y="3322"/>
                  </a:cubicBezTo>
                  <a:cubicBezTo>
                    <a:pt x="3766" y="3293"/>
                    <a:pt x="3554" y="3310"/>
                    <a:pt x="3387" y="3502"/>
                  </a:cubicBezTo>
                  <a:cubicBezTo>
                    <a:pt x="3368" y="3524"/>
                    <a:pt x="3321" y="3554"/>
                    <a:pt x="3308" y="3546"/>
                  </a:cubicBezTo>
                  <a:cubicBezTo>
                    <a:pt x="3137" y="3439"/>
                    <a:pt x="2996" y="3611"/>
                    <a:pt x="2834" y="3592"/>
                  </a:cubicBezTo>
                  <a:cubicBezTo>
                    <a:pt x="2755" y="3582"/>
                    <a:pt x="2662" y="3605"/>
                    <a:pt x="2593" y="3644"/>
                  </a:cubicBezTo>
                  <a:cubicBezTo>
                    <a:pt x="2317" y="3798"/>
                    <a:pt x="2031" y="3860"/>
                    <a:pt x="1720" y="3789"/>
                  </a:cubicBezTo>
                  <a:cubicBezTo>
                    <a:pt x="1681" y="3779"/>
                    <a:pt x="1612" y="3779"/>
                    <a:pt x="1600" y="3800"/>
                  </a:cubicBezTo>
                  <a:cubicBezTo>
                    <a:pt x="1482" y="3997"/>
                    <a:pt x="1284" y="3972"/>
                    <a:pt x="1100" y="4013"/>
                  </a:cubicBezTo>
                  <a:cubicBezTo>
                    <a:pt x="907" y="4054"/>
                    <a:pt x="911" y="4075"/>
                    <a:pt x="758" y="3960"/>
                  </a:cubicBezTo>
                  <a:cubicBezTo>
                    <a:pt x="649" y="3993"/>
                    <a:pt x="542" y="4024"/>
                    <a:pt x="436" y="4054"/>
                  </a:cubicBezTo>
                  <a:cubicBezTo>
                    <a:pt x="428" y="4039"/>
                    <a:pt x="421" y="4023"/>
                    <a:pt x="412" y="4006"/>
                  </a:cubicBezTo>
                  <a:cubicBezTo>
                    <a:pt x="461" y="3965"/>
                    <a:pt x="509" y="3921"/>
                    <a:pt x="558" y="3879"/>
                  </a:cubicBezTo>
                  <a:cubicBezTo>
                    <a:pt x="553" y="3867"/>
                    <a:pt x="550" y="3852"/>
                    <a:pt x="544" y="3840"/>
                  </a:cubicBezTo>
                  <a:cubicBezTo>
                    <a:pt x="431" y="3868"/>
                    <a:pt x="317" y="3895"/>
                    <a:pt x="175" y="3931"/>
                  </a:cubicBezTo>
                  <a:cubicBezTo>
                    <a:pt x="133" y="3873"/>
                    <a:pt x="76" y="3795"/>
                    <a:pt x="1" y="3691"/>
                  </a:cubicBezTo>
                  <a:cubicBezTo>
                    <a:pt x="81" y="3678"/>
                    <a:pt x="128" y="3670"/>
                    <a:pt x="192" y="3659"/>
                  </a:cubicBezTo>
                  <a:cubicBezTo>
                    <a:pt x="175" y="3605"/>
                    <a:pt x="157" y="3553"/>
                    <a:pt x="152" y="3537"/>
                  </a:cubicBezTo>
                  <a:cubicBezTo>
                    <a:pt x="240" y="3482"/>
                    <a:pt x="357" y="3453"/>
                    <a:pt x="383" y="3387"/>
                  </a:cubicBezTo>
                  <a:cubicBezTo>
                    <a:pt x="463" y="3184"/>
                    <a:pt x="607" y="3208"/>
                    <a:pt x="763" y="3239"/>
                  </a:cubicBezTo>
                  <a:cubicBezTo>
                    <a:pt x="761" y="3240"/>
                    <a:pt x="761" y="3242"/>
                    <a:pt x="760" y="3243"/>
                  </a:cubicBezTo>
                  <a:cubicBezTo>
                    <a:pt x="761" y="3246"/>
                    <a:pt x="761" y="3247"/>
                    <a:pt x="763" y="3250"/>
                  </a:cubicBezTo>
                  <a:cubicBezTo>
                    <a:pt x="702" y="3377"/>
                    <a:pt x="704" y="3381"/>
                    <a:pt x="871" y="3492"/>
                  </a:cubicBezTo>
                  <a:cubicBezTo>
                    <a:pt x="822" y="3381"/>
                    <a:pt x="792" y="3314"/>
                    <a:pt x="763" y="3250"/>
                  </a:cubicBezTo>
                  <a:cubicBezTo>
                    <a:pt x="764" y="3247"/>
                    <a:pt x="765" y="3245"/>
                    <a:pt x="769" y="3240"/>
                  </a:cubicBezTo>
                  <a:cubicBezTo>
                    <a:pt x="766" y="3240"/>
                    <a:pt x="765" y="3240"/>
                    <a:pt x="763" y="3239"/>
                  </a:cubicBezTo>
                  <a:cubicBezTo>
                    <a:pt x="937" y="2903"/>
                    <a:pt x="1297" y="2820"/>
                    <a:pt x="1592" y="2651"/>
                  </a:cubicBezTo>
                  <a:cubicBezTo>
                    <a:pt x="1631" y="2627"/>
                    <a:pt x="1713" y="2683"/>
                    <a:pt x="1770" y="2673"/>
                  </a:cubicBezTo>
                  <a:cubicBezTo>
                    <a:pt x="1802" y="2667"/>
                    <a:pt x="1823" y="2601"/>
                    <a:pt x="1857" y="2550"/>
                  </a:cubicBezTo>
                  <a:cubicBezTo>
                    <a:pt x="1900" y="2601"/>
                    <a:pt x="1930" y="2637"/>
                    <a:pt x="1968" y="2683"/>
                  </a:cubicBezTo>
                  <a:cubicBezTo>
                    <a:pt x="2124" y="2604"/>
                    <a:pt x="2276" y="2510"/>
                    <a:pt x="2442" y="2448"/>
                  </a:cubicBezTo>
                  <a:cubicBezTo>
                    <a:pt x="2600" y="2387"/>
                    <a:pt x="2735" y="2253"/>
                    <a:pt x="2938" y="2304"/>
                  </a:cubicBezTo>
                  <a:cubicBezTo>
                    <a:pt x="3012" y="2323"/>
                    <a:pt x="3142" y="2270"/>
                    <a:pt x="3193" y="2208"/>
                  </a:cubicBezTo>
                  <a:cubicBezTo>
                    <a:pt x="3340" y="2023"/>
                    <a:pt x="3569" y="1992"/>
                    <a:pt x="3751" y="1969"/>
                  </a:cubicBezTo>
                  <a:cubicBezTo>
                    <a:pt x="3976" y="1939"/>
                    <a:pt x="4170" y="1833"/>
                    <a:pt x="4391" y="1798"/>
                  </a:cubicBezTo>
                  <a:cubicBezTo>
                    <a:pt x="4553" y="1773"/>
                    <a:pt x="4693" y="1650"/>
                    <a:pt x="4881" y="1729"/>
                  </a:cubicBezTo>
                  <a:cubicBezTo>
                    <a:pt x="4926" y="1746"/>
                    <a:pt x="5009" y="1672"/>
                    <a:pt x="5096" y="1631"/>
                  </a:cubicBezTo>
                  <a:cubicBezTo>
                    <a:pt x="5230" y="1631"/>
                    <a:pt x="5119" y="1938"/>
                    <a:pt x="5359" y="1855"/>
                  </a:cubicBezTo>
                  <a:cubicBezTo>
                    <a:pt x="5360" y="1594"/>
                    <a:pt x="5521" y="1482"/>
                    <a:pt x="5780" y="1460"/>
                  </a:cubicBezTo>
                  <a:cubicBezTo>
                    <a:pt x="5850" y="1454"/>
                    <a:pt x="5913" y="1376"/>
                    <a:pt x="5984" y="1341"/>
                  </a:cubicBezTo>
                  <a:cubicBezTo>
                    <a:pt x="6035" y="1317"/>
                    <a:pt x="6095" y="1309"/>
                    <a:pt x="6157" y="1292"/>
                  </a:cubicBezTo>
                  <a:cubicBezTo>
                    <a:pt x="6167" y="1386"/>
                    <a:pt x="6173" y="1457"/>
                    <a:pt x="6181" y="1530"/>
                  </a:cubicBezTo>
                  <a:cubicBezTo>
                    <a:pt x="6203" y="1538"/>
                    <a:pt x="6225" y="1544"/>
                    <a:pt x="6246" y="1553"/>
                  </a:cubicBezTo>
                  <a:cubicBezTo>
                    <a:pt x="6301" y="1455"/>
                    <a:pt x="6339" y="1339"/>
                    <a:pt x="6417" y="1264"/>
                  </a:cubicBezTo>
                  <a:cubicBezTo>
                    <a:pt x="6496" y="1189"/>
                    <a:pt x="6615" y="1153"/>
                    <a:pt x="6730" y="1094"/>
                  </a:cubicBezTo>
                  <a:cubicBezTo>
                    <a:pt x="6789" y="1268"/>
                    <a:pt x="6952" y="1283"/>
                    <a:pt x="7001" y="1183"/>
                  </a:cubicBezTo>
                  <a:cubicBezTo>
                    <a:pt x="7094" y="992"/>
                    <a:pt x="7277" y="1061"/>
                    <a:pt x="7404" y="979"/>
                  </a:cubicBezTo>
                  <a:cubicBezTo>
                    <a:pt x="7531" y="897"/>
                    <a:pt x="7706" y="897"/>
                    <a:pt x="7846" y="830"/>
                  </a:cubicBezTo>
                  <a:cubicBezTo>
                    <a:pt x="8070" y="725"/>
                    <a:pt x="8288" y="782"/>
                    <a:pt x="8523" y="815"/>
                  </a:cubicBezTo>
                  <a:cubicBezTo>
                    <a:pt x="8541" y="972"/>
                    <a:pt x="8559" y="1128"/>
                    <a:pt x="8578" y="1285"/>
                  </a:cubicBezTo>
                  <a:cubicBezTo>
                    <a:pt x="8576" y="1060"/>
                    <a:pt x="8812" y="860"/>
                    <a:pt x="8638" y="627"/>
                  </a:cubicBezTo>
                  <a:cubicBezTo>
                    <a:pt x="8826" y="438"/>
                    <a:pt x="8838" y="739"/>
                    <a:pt x="8975" y="737"/>
                  </a:cubicBezTo>
                  <a:close/>
                  <a:moveTo>
                    <a:pt x="5854" y="1762"/>
                  </a:moveTo>
                  <a:cubicBezTo>
                    <a:pt x="5772" y="1822"/>
                    <a:pt x="5709" y="1867"/>
                    <a:pt x="5637" y="1918"/>
                  </a:cubicBezTo>
                  <a:cubicBezTo>
                    <a:pt x="5817" y="1911"/>
                    <a:pt x="5817" y="1911"/>
                    <a:pt x="5854" y="1762"/>
                  </a:cubicBezTo>
                  <a:close/>
                  <a:moveTo>
                    <a:pt x="6224" y="1685"/>
                  </a:moveTo>
                  <a:cubicBezTo>
                    <a:pt x="6158" y="1709"/>
                    <a:pt x="6105" y="1729"/>
                    <a:pt x="6004" y="1766"/>
                  </a:cubicBezTo>
                  <a:cubicBezTo>
                    <a:pt x="6163" y="1831"/>
                    <a:pt x="6163" y="1831"/>
                    <a:pt x="6224" y="1685"/>
                  </a:cubicBezTo>
                  <a:close/>
                  <a:moveTo>
                    <a:pt x="6523" y="2195"/>
                  </a:moveTo>
                  <a:cubicBezTo>
                    <a:pt x="6292" y="2069"/>
                    <a:pt x="6193" y="2210"/>
                    <a:pt x="6130" y="2403"/>
                  </a:cubicBezTo>
                  <a:cubicBezTo>
                    <a:pt x="6254" y="2339"/>
                    <a:pt x="6376" y="2274"/>
                    <a:pt x="6523" y="2195"/>
                  </a:cubicBezTo>
                  <a:close/>
                  <a:moveTo>
                    <a:pt x="7828" y="1539"/>
                  </a:moveTo>
                  <a:cubicBezTo>
                    <a:pt x="7834" y="1354"/>
                    <a:pt x="7736" y="1370"/>
                    <a:pt x="7657" y="1365"/>
                  </a:cubicBezTo>
                  <a:cubicBezTo>
                    <a:pt x="7645" y="1364"/>
                    <a:pt x="7632" y="1388"/>
                    <a:pt x="7600" y="1422"/>
                  </a:cubicBezTo>
                  <a:cubicBezTo>
                    <a:pt x="7673" y="1460"/>
                    <a:pt x="7737" y="1494"/>
                    <a:pt x="7828" y="15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0"/>
            <p:cNvSpPr/>
            <p:nvPr/>
          </p:nvSpPr>
          <p:spPr>
            <a:xfrm>
              <a:off x="6926831" y="1725413"/>
              <a:ext cx="451336" cy="178284"/>
            </a:xfrm>
            <a:custGeom>
              <a:rect b="b" l="l" r="r" t="t"/>
              <a:pathLst>
                <a:path extrusionOk="0" h="4214" w="10668">
                  <a:moveTo>
                    <a:pt x="1638" y="4049"/>
                  </a:moveTo>
                  <a:cubicBezTo>
                    <a:pt x="1247" y="4107"/>
                    <a:pt x="856" y="4158"/>
                    <a:pt x="447" y="4214"/>
                  </a:cubicBezTo>
                  <a:cubicBezTo>
                    <a:pt x="417" y="4119"/>
                    <a:pt x="253" y="4088"/>
                    <a:pt x="339" y="3941"/>
                  </a:cubicBezTo>
                  <a:cubicBezTo>
                    <a:pt x="287" y="3957"/>
                    <a:pt x="259" y="3775"/>
                    <a:pt x="184" y="3920"/>
                  </a:cubicBezTo>
                  <a:cubicBezTo>
                    <a:pt x="181" y="3925"/>
                    <a:pt x="65" y="3894"/>
                    <a:pt x="38" y="3856"/>
                  </a:cubicBezTo>
                  <a:cubicBezTo>
                    <a:pt x="1" y="3804"/>
                    <a:pt x="6" y="3737"/>
                    <a:pt x="101" y="3719"/>
                  </a:cubicBezTo>
                  <a:cubicBezTo>
                    <a:pt x="133" y="3712"/>
                    <a:pt x="182" y="3645"/>
                    <a:pt x="181" y="3644"/>
                  </a:cubicBezTo>
                  <a:cubicBezTo>
                    <a:pt x="44" y="3484"/>
                    <a:pt x="287" y="3482"/>
                    <a:pt x="292" y="3378"/>
                  </a:cubicBezTo>
                  <a:cubicBezTo>
                    <a:pt x="294" y="3332"/>
                    <a:pt x="360" y="3288"/>
                    <a:pt x="402" y="3250"/>
                  </a:cubicBezTo>
                  <a:cubicBezTo>
                    <a:pt x="430" y="3224"/>
                    <a:pt x="466" y="3198"/>
                    <a:pt x="503" y="3189"/>
                  </a:cubicBezTo>
                  <a:cubicBezTo>
                    <a:pt x="538" y="3180"/>
                    <a:pt x="595" y="3207"/>
                    <a:pt x="616" y="3189"/>
                  </a:cubicBezTo>
                  <a:cubicBezTo>
                    <a:pt x="809" y="3020"/>
                    <a:pt x="1046" y="2994"/>
                    <a:pt x="1283" y="2948"/>
                  </a:cubicBezTo>
                  <a:cubicBezTo>
                    <a:pt x="1376" y="2930"/>
                    <a:pt x="1451" y="2830"/>
                    <a:pt x="1565" y="2888"/>
                  </a:cubicBezTo>
                  <a:lnTo>
                    <a:pt x="1634" y="2752"/>
                  </a:lnTo>
                  <a:cubicBezTo>
                    <a:pt x="1725" y="2784"/>
                    <a:pt x="1817" y="2816"/>
                    <a:pt x="1954" y="2866"/>
                  </a:cubicBezTo>
                  <a:cubicBezTo>
                    <a:pt x="1914" y="2767"/>
                    <a:pt x="1892" y="2713"/>
                    <a:pt x="1852" y="2618"/>
                  </a:cubicBezTo>
                  <a:cubicBezTo>
                    <a:pt x="1941" y="2686"/>
                    <a:pt x="1999" y="2732"/>
                    <a:pt x="2080" y="2795"/>
                  </a:cubicBezTo>
                  <a:cubicBezTo>
                    <a:pt x="2137" y="2701"/>
                    <a:pt x="2149" y="2611"/>
                    <a:pt x="2300" y="2596"/>
                  </a:cubicBezTo>
                  <a:cubicBezTo>
                    <a:pt x="2503" y="2576"/>
                    <a:pt x="2696" y="2430"/>
                    <a:pt x="2890" y="2331"/>
                  </a:cubicBezTo>
                  <a:cubicBezTo>
                    <a:pt x="3159" y="2192"/>
                    <a:pt x="3159" y="2190"/>
                    <a:pt x="3368" y="2450"/>
                  </a:cubicBezTo>
                  <a:lnTo>
                    <a:pt x="3368" y="2145"/>
                  </a:lnTo>
                  <a:cubicBezTo>
                    <a:pt x="3515" y="2163"/>
                    <a:pt x="3655" y="2180"/>
                    <a:pt x="3799" y="2196"/>
                  </a:cubicBezTo>
                  <a:cubicBezTo>
                    <a:pt x="3819" y="2142"/>
                    <a:pt x="3843" y="2077"/>
                    <a:pt x="3882" y="1980"/>
                  </a:cubicBezTo>
                  <a:cubicBezTo>
                    <a:pt x="3970" y="2077"/>
                    <a:pt x="4036" y="2150"/>
                    <a:pt x="4129" y="2251"/>
                  </a:cubicBezTo>
                  <a:cubicBezTo>
                    <a:pt x="4097" y="2162"/>
                    <a:pt x="4076" y="2109"/>
                    <a:pt x="4055" y="2054"/>
                  </a:cubicBezTo>
                  <a:cubicBezTo>
                    <a:pt x="4137" y="1942"/>
                    <a:pt x="4203" y="1811"/>
                    <a:pt x="4379" y="1869"/>
                  </a:cubicBezTo>
                  <a:cubicBezTo>
                    <a:pt x="4495" y="1703"/>
                    <a:pt x="4697" y="1751"/>
                    <a:pt x="4853" y="1687"/>
                  </a:cubicBezTo>
                  <a:cubicBezTo>
                    <a:pt x="4934" y="1655"/>
                    <a:pt x="5019" y="1536"/>
                    <a:pt x="5138" y="1652"/>
                  </a:cubicBezTo>
                  <a:cubicBezTo>
                    <a:pt x="5156" y="1670"/>
                    <a:pt x="5297" y="1581"/>
                    <a:pt x="5366" y="1521"/>
                  </a:cubicBezTo>
                  <a:cubicBezTo>
                    <a:pt x="5514" y="1396"/>
                    <a:pt x="5666" y="1351"/>
                    <a:pt x="5801" y="1425"/>
                  </a:cubicBezTo>
                  <a:cubicBezTo>
                    <a:pt x="5889" y="1346"/>
                    <a:pt x="5962" y="1225"/>
                    <a:pt x="6022" y="1232"/>
                  </a:cubicBezTo>
                  <a:cubicBezTo>
                    <a:pt x="6254" y="1255"/>
                    <a:pt x="6434" y="1112"/>
                    <a:pt x="6644" y="1067"/>
                  </a:cubicBezTo>
                  <a:cubicBezTo>
                    <a:pt x="6869" y="1019"/>
                    <a:pt x="7084" y="900"/>
                    <a:pt x="7290" y="788"/>
                  </a:cubicBezTo>
                  <a:cubicBezTo>
                    <a:pt x="7394" y="730"/>
                    <a:pt x="7545" y="863"/>
                    <a:pt x="7606" y="692"/>
                  </a:cubicBezTo>
                  <a:cubicBezTo>
                    <a:pt x="7799" y="785"/>
                    <a:pt x="7931" y="638"/>
                    <a:pt x="8085" y="573"/>
                  </a:cubicBezTo>
                  <a:cubicBezTo>
                    <a:pt x="8130" y="555"/>
                    <a:pt x="8189" y="580"/>
                    <a:pt x="8283" y="589"/>
                  </a:cubicBezTo>
                  <a:cubicBezTo>
                    <a:pt x="8389" y="438"/>
                    <a:pt x="8562" y="333"/>
                    <a:pt x="8804" y="412"/>
                  </a:cubicBezTo>
                  <a:cubicBezTo>
                    <a:pt x="8835" y="422"/>
                    <a:pt x="8881" y="395"/>
                    <a:pt x="8919" y="382"/>
                  </a:cubicBezTo>
                  <a:cubicBezTo>
                    <a:pt x="9012" y="348"/>
                    <a:pt x="9104" y="291"/>
                    <a:pt x="9199" y="280"/>
                  </a:cubicBezTo>
                  <a:cubicBezTo>
                    <a:pt x="9286" y="270"/>
                    <a:pt x="9361" y="286"/>
                    <a:pt x="9401" y="179"/>
                  </a:cubicBezTo>
                  <a:cubicBezTo>
                    <a:pt x="9412" y="149"/>
                    <a:pt x="9485" y="140"/>
                    <a:pt x="9530" y="125"/>
                  </a:cubicBezTo>
                  <a:cubicBezTo>
                    <a:pt x="9598" y="103"/>
                    <a:pt x="9667" y="83"/>
                    <a:pt x="9745" y="59"/>
                  </a:cubicBezTo>
                  <a:cubicBezTo>
                    <a:pt x="9762" y="88"/>
                    <a:pt x="9788" y="129"/>
                    <a:pt x="9822" y="182"/>
                  </a:cubicBezTo>
                  <a:cubicBezTo>
                    <a:pt x="9911" y="133"/>
                    <a:pt x="9996" y="86"/>
                    <a:pt x="10146" y="0"/>
                  </a:cubicBezTo>
                  <a:cubicBezTo>
                    <a:pt x="10106" y="143"/>
                    <a:pt x="10090" y="205"/>
                    <a:pt x="10070" y="276"/>
                  </a:cubicBezTo>
                  <a:cubicBezTo>
                    <a:pt x="10158" y="300"/>
                    <a:pt x="10247" y="322"/>
                    <a:pt x="10348" y="349"/>
                  </a:cubicBezTo>
                  <a:cubicBezTo>
                    <a:pt x="10320" y="420"/>
                    <a:pt x="10296" y="482"/>
                    <a:pt x="10262" y="568"/>
                  </a:cubicBezTo>
                  <a:cubicBezTo>
                    <a:pt x="10396" y="567"/>
                    <a:pt x="10528" y="453"/>
                    <a:pt x="10601" y="633"/>
                  </a:cubicBezTo>
                  <a:cubicBezTo>
                    <a:pt x="10668" y="796"/>
                    <a:pt x="10648" y="903"/>
                    <a:pt x="10534" y="1047"/>
                  </a:cubicBezTo>
                  <a:cubicBezTo>
                    <a:pt x="10453" y="1150"/>
                    <a:pt x="10372" y="1222"/>
                    <a:pt x="10239" y="1235"/>
                  </a:cubicBezTo>
                  <a:cubicBezTo>
                    <a:pt x="10189" y="1240"/>
                    <a:pt x="10143" y="1281"/>
                    <a:pt x="10096" y="1306"/>
                  </a:cubicBezTo>
                  <a:cubicBezTo>
                    <a:pt x="9948" y="1385"/>
                    <a:pt x="9896" y="1586"/>
                    <a:pt x="9660" y="1575"/>
                  </a:cubicBezTo>
                  <a:cubicBezTo>
                    <a:pt x="9494" y="1568"/>
                    <a:pt x="9320" y="1688"/>
                    <a:pt x="9152" y="1756"/>
                  </a:cubicBezTo>
                  <a:cubicBezTo>
                    <a:pt x="9059" y="1794"/>
                    <a:pt x="8958" y="1891"/>
                    <a:pt x="8881" y="1875"/>
                  </a:cubicBezTo>
                  <a:cubicBezTo>
                    <a:pt x="8485" y="1784"/>
                    <a:pt x="8197" y="2122"/>
                    <a:pt x="7813" y="2110"/>
                  </a:cubicBezTo>
                  <a:cubicBezTo>
                    <a:pt x="7533" y="2102"/>
                    <a:pt x="7248" y="2187"/>
                    <a:pt x="6969" y="2253"/>
                  </a:cubicBezTo>
                  <a:cubicBezTo>
                    <a:pt x="6795" y="2292"/>
                    <a:pt x="6589" y="2303"/>
                    <a:pt x="6503" y="2511"/>
                  </a:cubicBezTo>
                  <a:cubicBezTo>
                    <a:pt x="6499" y="2521"/>
                    <a:pt x="6493" y="2531"/>
                    <a:pt x="6484" y="2535"/>
                  </a:cubicBezTo>
                  <a:cubicBezTo>
                    <a:pt x="6338" y="2608"/>
                    <a:pt x="6156" y="2576"/>
                    <a:pt x="6027" y="2641"/>
                  </a:cubicBezTo>
                  <a:cubicBezTo>
                    <a:pt x="5911" y="2703"/>
                    <a:pt x="5807" y="2795"/>
                    <a:pt x="5668" y="2811"/>
                  </a:cubicBezTo>
                  <a:cubicBezTo>
                    <a:pt x="5475" y="2833"/>
                    <a:pt x="5456" y="2839"/>
                    <a:pt x="5265" y="2998"/>
                  </a:cubicBezTo>
                  <a:cubicBezTo>
                    <a:pt x="5244" y="2947"/>
                    <a:pt x="5223" y="2894"/>
                    <a:pt x="5181" y="2789"/>
                  </a:cubicBezTo>
                  <a:cubicBezTo>
                    <a:pt x="5134" y="2895"/>
                    <a:pt x="5108" y="2952"/>
                    <a:pt x="5074" y="3026"/>
                  </a:cubicBezTo>
                  <a:cubicBezTo>
                    <a:pt x="5082" y="3024"/>
                    <a:pt x="5061" y="3037"/>
                    <a:pt x="5048" y="3032"/>
                  </a:cubicBezTo>
                  <a:cubicBezTo>
                    <a:pt x="4946" y="2988"/>
                    <a:pt x="4841" y="2901"/>
                    <a:pt x="4763" y="3074"/>
                  </a:cubicBezTo>
                  <a:cubicBezTo>
                    <a:pt x="4749" y="3107"/>
                    <a:pt x="4677" y="3118"/>
                    <a:pt x="4630" y="3130"/>
                  </a:cubicBezTo>
                  <a:cubicBezTo>
                    <a:pt x="4546" y="3154"/>
                    <a:pt x="4459" y="3171"/>
                    <a:pt x="4374" y="3188"/>
                  </a:cubicBezTo>
                  <a:cubicBezTo>
                    <a:pt x="4303" y="3204"/>
                    <a:pt x="4228" y="3238"/>
                    <a:pt x="4162" y="3227"/>
                  </a:cubicBezTo>
                  <a:cubicBezTo>
                    <a:pt x="3975" y="3192"/>
                    <a:pt x="3860" y="3331"/>
                    <a:pt x="3714" y="3394"/>
                  </a:cubicBezTo>
                  <a:cubicBezTo>
                    <a:pt x="3623" y="3432"/>
                    <a:pt x="3547" y="3513"/>
                    <a:pt x="3456" y="3540"/>
                  </a:cubicBezTo>
                  <a:cubicBezTo>
                    <a:pt x="3256" y="3597"/>
                    <a:pt x="3051" y="3630"/>
                    <a:pt x="2848" y="3675"/>
                  </a:cubicBezTo>
                  <a:cubicBezTo>
                    <a:pt x="2818" y="3681"/>
                    <a:pt x="2776" y="3677"/>
                    <a:pt x="2759" y="3697"/>
                  </a:cubicBezTo>
                  <a:cubicBezTo>
                    <a:pt x="2515" y="3953"/>
                    <a:pt x="2195" y="3957"/>
                    <a:pt x="1875" y="3975"/>
                  </a:cubicBezTo>
                  <a:cubicBezTo>
                    <a:pt x="1796" y="3979"/>
                    <a:pt x="1720" y="4035"/>
                    <a:pt x="1638" y="4049"/>
                  </a:cubicBezTo>
                  <a:close/>
                  <a:moveTo>
                    <a:pt x="9558" y="442"/>
                  </a:moveTo>
                  <a:cubicBezTo>
                    <a:pt x="9682" y="527"/>
                    <a:pt x="9740" y="468"/>
                    <a:pt x="9781" y="388"/>
                  </a:cubicBezTo>
                  <a:cubicBezTo>
                    <a:pt x="9791" y="371"/>
                    <a:pt x="9760" y="336"/>
                    <a:pt x="9749" y="308"/>
                  </a:cubicBezTo>
                  <a:cubicBezTo>
                    <a:pt x="9689" y="350"/>
                    <a:pt x="9629" y="393"/>
                    <a:pt x="9558" y="442"/>
                  </a:cubicBezTo>
                  <a:close/>
                  <a:moveTo>
                    <a:pt x="6180" y="2224"/>
                  </a:moveTo>
                  <a:cubicBezTo>
                    <a:pt x="6179" y="2243"/>
                    <a:pt x="6212" y="2280"/>
                    <a:pt x="6232" y="2283"/>
                  </a:cubicBezTo>
                  <a:cubicBezTo>
                    <a:pt x="6255" y="2285"/>
                    <a:pt x="6285" y="2259"/>
                    <a:pt x="6323" y="2239"/>
                  </a:cubicBezTo>
                  <a:cubicBezTo>
                    <a:pt x="6273" y="2194"/>
                    <a:pt x="6253" y="2177"/>
                    <a:pt x="6232" y="2159"/>
                  </a:cubicBezTo>
                  <a:cubicBezTo>
                    <a:pt x="6213" y="2181"/>
                    <a:pt x="6180" y="2202"/>
                    <a:pt x="6180" y="2224"/>
                  </a:cubicBezTo>
                  <a:close/>
                  <a:moveTo>
                    <a:pt x="5325" y="1867"/>
                  </a:moveTo>
                  <a:cubicBezTo>
                    <a:pt x="5338" y="2013"/>
                    <a:pt x="5338" y="2013"/>
                    <a:pt x="5494" y="1971"/>
                  </a:cubicBezTo>
                  <a:cubicBezTo>
                    <a:pt x="5426" y="1930"/>
                    <a:pt x="5380" y="1901"/>
                    <a:pt x="5325" y="1867"/>
                  </a:cubicBezTo>
                  <a:close/>
                  <a:moveTo>
                    <a:pt x="4727" y="2649"/>
                  </a:moveTo>
                  <a:cubicBezTo>
                    <a:pt x="4732" y="2670"/>
                    <a:pt x="4738" y="2689"/>
                    <a:pt x="4744" y="2710"/>
                  </a:cubicBezTo>
                  <a:cubicBezTo>
                    <a:pt x="4790" y="2696"/>
                    <a:pt x="4838" y="2681"/>
                    <a:pt x="4887" y="2668"/>
                  </a:cubicBezTo>
                  <a:cubicBezTo>
                    <a:pt x="4879" y="2650"/>
                    <a:pt x="4870" y="2616"/>
                    <a:pt x="4866" y="2617"/>
                  </a:cubicBezTo>
                  <a:cubicBezTo>
                    <a:pt x="4818" y="2624"/>
                    <a:pt x="4773" y="2637"/>
                    <a:pt x="4727" y="2649"/>
                  </a:cubicBezTo>
                  <a:close/>
                  <a:moveTo>
                    <a:pt x="1684" y="2909"/>
                  </a:moveTo>
                  <a:cubicBezTo>
                    <a:pt x="1700" y="3036"/>
                    <a:pt x="1710" y="3133"/>
                    <a:pt x="1722" y="3231"/>
                  </a:cubicBezTo>
                  <a:cubicBezTo>
                    <a:pt x="1887" y="3034"/>
                    <a:pt x="1887" y="3034"/>
                    <a:pt x="1684" y="2909"/>
                  </a:cubicBezTo>
                  <a:close/>
                  <a:moveTo>
                    <a:pt x="1220" y="3279"/>
                  </a:moveTo>
                  <a:lnTo>
                    <a:pt x="1345" y="3205"/>
                  </a:lnTo>
                  <a:cubicBezTo>
                    <a:pt x="1305" y="3176"/>
                    <a:pt x="1265" y="3149"/>
                    <a:pt x="1204" y="3106"/>
                  </a:cubicBezTo>
                  <a:cubicBezTo>
                    <a:pt x="1211" y="3186"/>
                    <a:pt x="1216" y="3234"/>
                    <a:pt x="1220" y="3279"/>
                  </a:cubicBezTo>
                  <a:cubicBezTo>
                    <a:pt x="1217" y="3280"/>
                    <a:pt x="1212" y="3283"/>
                    <a:pt x="1210" y="3284"/>
                  </a:cubicBezTo>
                  <a:cubicBezTo>
                    <a:pt x="1207" y="3286"/>
                    <a:pt x="1205" y="3288"/>
                    <a:pt x="1204" y="3291"/>
                  </a:cubicBezTo>
                  <a:cubicBezTo>
                    <a:pt x="1098" y="3270"/>
                    <a:pt x="993" y="3249"/>
                    <a:pt x="888" y="3228"/>
                  </a:cubicBezTo>
                  <a:cubicBezTo>
                    <a:pt x="989" y="3267"/>
                    <a:pt x="1086" y="3423"/>
                    <a:pt x="1204" y="3291"/>
                  </a:cubicBezTo>
                  <a:cubicBezTo>
                    <a:pt x="1209" y="3292"/>
                    <a:pt x="1216" y="3293"/>
                    <a:pt x="1222" y="3295"/>
                  </a:cubicBezTo>
                  <a:cubicBezTo>
                    <a:pt x="1221" y="3289"/>
                    <a:pt x="1220" y="3284"/>
                    <a:pt x="1220" y="32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0"/>
            <p:cNvSpPr/>
            <p:nvPr/>
          </p:nvSpPr>
          <p:spPr>
            <a:xfrm>
              <a:off x="7007768" y="2014635"/>
              <a:ext cx="461829" cy="180145"/>
            </a:xfrm>
            <a:custGeom>
              <a:rect b="b" l="l" r="r" t="t"/>
              <a:pathLst>
                <a:path extrusionOk="0" h="4258" w="10916">
                  <a:moveTo>
                    <a:pt x="10398" y="50"/>
                  </a:moveTo>
                  <a:cubicBezTo>
                    <a:pt x="10373" y="108"/>
                    <a:pt x="10348" y="164"/>
                    <a:pt x="10316" y="241"/>
                  </a:cubicBezTo>
                  <a:cubicBezTo>
                    <a:pt x="10386" y="253"/>
                    <a:pt x="10451" y="266"/>
                    <a:pt x="10521" y="277"/>
                  </a:cubicBezTo>
                  <a:cubicBezTo>
                    <a:pt x="10516" y="381"/>
                    <a:pt x="10511" y="481"/>
                    <a:pt x="10505" y="586"/>
                  </a:cubicBezTo>
                  <a:cubicBezTo>
                    <a:pt x="10462" y="637"/>
                    <a:pt x="10250" y="526"/>
                    <a:pt x="10352" y="741"/>
                  </a:cubicBezTo>
                  <a:cubicBezTo>
                    <a:pt x="10394" y="719"/>
                    <a:pt x="10437" y="698"/>
                    <a:pt x="10483" y="673"/>
                  </a:cubicBezTo>
                  <a:cubicBezTo>
                    <a:pt x="10529" y="751"/>
                    <a:pt x="10577" y="830"/>
                    <a:pt x="10624" y="908"/>
                  </a:cubicBezTo>
                  <a:lnTo>
                    <a:pt x="10675" y="884"/>
                  </a:lnTo>
                  <a:cubicBezTo>
                    <a:pt x="10644" y="783"/>
                    <a:pt x="10612" y="680"/>
                    <a:pt x="10567" y="540"/>
                  </a:cubicBezTo>
                  <a:cubicBezTo>
                    <a:pt x="10659" y="508"/>
                    <a:pt x="10752" y="474"/>
                    <a:pt x="10847" y="441"/>
                  </a:cubicBezTo>
                  <a:cubicBezTo>
                    <a:pt x="10865" y="467"/>
                    <a:pt x="10883" y="493"/>
                    <a:pt x="10899" y="519"/>
                  </a:cubicBezTo>
                  <a:cubicBezTo>
                    <a:pt x="10844" y="543"/>
                    <a:pt x="10790" y="566"/>
                    <a:pt x="10696" y="606"/>
                  </a:cubicBezTo>
                  <a:cubicBezTo>
                    <a:pt x="10808" y="647"/>
                    <a:pt x="10860" y="667"/>
                    <a:pt x="10916" y="688"/>
                  </a:cubicBezTo>
                  <a:cubicBezTo>
                    <a:pt x="10911" y="704"/>
                    <a:pt x="10908" y="721"/>
                    <a:pt x="10899" y="735"/>
                  </a:cubicBezTo>
                  <a:cubicBezTo>
                    <a:pt x="10714" y="996"/>
                    <a:pt x="10714" y="996"/>
                    <a:pt x="10560" y="1066"/>
                  </a:cubicBezTo>
                  <a:cubicBezTo>
                    <a:pt x="10538" y="1149"/>
                    <a:pt x="10516" y="1238"/>
                    <a:pt x="10481" y="1382"/>
                  </a:cubicBezTo>
                  <a:cubicBezTo>
                    <a:pt x="10430" y="1272"/>
                    <a:pt x="10400" y="1207"/>
                    <a:pt x="10373" y="1147"/>
                  </a:cubicBezTo>
                  <a:cubicBezTo>
                    <a:pt x="10233" y="1214"/>
                    <a:pt x="10098" y="1278"/>
                    <a:pt x="9964" y="1341"/>
                  </a:cubicBezTo>
                  <a:cubicBezTo>
                    <a:pt x="9989" y="1371"/>
                    <a:pt x="10014" y="1402"/>
                    <a:pt x="10041" y="1435"/>
                  </a:cubicBezTo>
                  <a:cubicBezTo>
                    <a:pt x="9856" y="1480"/>
                    <a:pt x="9856" y="1480"/>
                    <a:pt x="9823" y="1339"/>
                  </a:cubicBezTo>
                  <a:cubicBezTo>
                    <a:pt x="9690" y="1413"/>
                    <a:pt x="9559" y="1495"/>
                    <a:pt x="9421" y="1560"/>
                  </a:cubicBezTo>
                  <a:cubicBezTo>
                    <a:pt x="9306" y="1613"/>
                    <a:pt x="9203" y="1662"/>
                    <a:pt x="9051" y="1654"/>
                  </a:cubicBezTo>
                  <a:cubicBezTo>
                    <a:pt x="8883" y="1644"/>
                    <a:pt x="8638" y="1660"/>
                    <a:pt x="8588" y="1941"/>
                  </a:cubicBezTo>
                  <a:cubicBezTo>
                    <a:pt x="8398" y="1837"/>
                    <a:pt x="8233" y="1837"/>
                    <a:pt x="8062" y="1940"/>
                  </a:cubicBezTo>
                  <a:cubicBezTo>
                    <a:pt x="7998" y="1980"/>
                    <a:pt x="7901" y="1969"/>
                    <a:pt x="7819" y="1981"/>
                  </a:cubicBezTo>
                  <a:cubicBezTo>
                    <a:pt x="7810" y="1982"/>
                    <a:pt x="7796" y="1972"/>
                    <a:pt x="7789" y="1975"/>
                  </a:cubicBezTo>
                  <a:cubicBezTo>
                    <a:pt x="7680" y="2003"/>
                    <a:pt x="7560" y="2014"/>
                    <a:pt x="7462" y="2068"/>
                  </a:cubicBezTo>
                  <a:cubicBezTo>
                    <a:pt x="7368" y="2118"/>
                    <a:pt x="7299" y="2171"/>
                    <a:pt x="7175" y="2149"/>
                  </a:cubicBezTo>
                  <a:cubicBezTo>
                    <a:pt x="7077" y="2132"/>
                    <a:pt x="6966" y="2201"/>
                    <a:pt x="6840" y="2237"/>
                  </a:cubicBezTo>
                  <a:cubicBezTo>
                    <a:pt x="6831" y="2222"/>
                    <a:pt x="6804" y="2175"/>
                    <a:pt x="6758" y="2091"/>
                  </a:cubicBezTo>
                  <a:cubicBezTo>
                    <a:pt x="6726" y="2176"/>
                    <a:pt x="6721" y="2256"/>
                    <a:pt x="6684" y="2278"/>
                  </a:cubicBezTo>
                  <a:cubicBezTo>
                    <a:pt x="6640" y="2303"/>
                    <a:pt x="6560" y="2252"/>
                    <a:pt x="6510" y="2272"/>
                  </a:cubicBezTo>
                  <a:cubicBezTo>
                    <a:pt x="6080" y="2446"/>
                    <a:pt x="5616" y="2451"/>
                    <a:pt x="5170" y="2550"/>
                  </a:cubicBezTo>
                  <a:cubicBezTo>
                    <a:pt x="5085" y="2569"/>
                    <a:pt x="4933" y="2569"/>
                    <a:pt x="4926" y="2600"/>
                  </a:cubicBezTo>
                  <a:cubicBezTo>
                    <a:pt x="4882" y="2817"/>
                    <a:pt x="4777" y="2529"/>
                    <a:pt x="4728" y="2631"/>
                  </a:cubicBezTo>
                  <a:cubicBezTo>
                    <a:pt x="4716" y="2654"/>
                    <a:pt x="4670" y="2664"/>
                    <a:pt x="4665" y="2686"/>
                  </a:cubicBezTo>
                  <a:cubicBezTo>
                    <a:pt x="4617" y="2928"/>
                    <a:pt x="4423" y="2916"/>
                    <a:pt x="4248" y="2933"/>
                  </a:cubicBezTo>
                  <a:cubicBezTo>
                    <a:pt x="4102" y="2947"/>
                    <a:pt x="3955" y="2951"/>
                    <a:pt x="3799" y="2959"/>
                  </a:cubicBezTo>
                  <a:cubicBezTo>
                    <a:pt x="3797" y="2983"/>
                    <a:pt x="3794" y="3029"/>
                    <a:pt x="3790" y="3100"/>
                  </a:cubicBezTo>
                  <a:cubicBezTo>
                    <a:pt x="3676" y="3035"/>
                    <a:pt x="3597" y="3091"/>
                    <a:pt x="3497" y="3132"/>
                  </a:cubicBezTo>
                  <a:cubicBezTo>
                    <a:pt x="3323" y="3204"/>
                    <a:pt x="3121" y="3209"/>
                    <a:pt x="2917" y="3244"/>
                  </a:cubicBezTo>
                  <a:cubicBezTo>
                    <a:pt x="2893" y="3311"/>
                    <a:pt x="2863" y="3402"/>
                    <a:pt x="2831" y="3498"/>
                  </a:cubicBezTo>
                  <a:cubicBezTo>
                    <a:pt x="2735" y="3483"/>
                    <a:pt x="2637" y="3470"/>
                    <a:pt x="2534" y="3454"/>
                  </a:cubicBezTo>
                  <a:cubicBezTo>
                    <a:pt x="2425" y="3564"/>
                    <a:pt x="2396" y="3855"/>
                    <a:pt x="2148" y="3627"/>
                  </a:cubicBezTo>
                  <a:cubicBezTo>
                    <a:pt x="2045" y="3689"/>
                    <a:pt x="1930" y="3737"/>
                    <a:pt x="1841" y="3814"/>
                  </a:cubicBezTo>
                  <a:cubicBezTo>
                    <a:pt x="1726" y="3913"/>
                    <a:pt x="1738" y="3902"/>
                    <a:pt x="1518" y="3878"/>
                  </a:cubicBezTo>
                  <a:cubicBezTo>
                    <a:pt x="1417" y="3868"/>
                    <a:pt x="1281" y="3925"/>
                    <a:pt x="1203" y="3998"/>
                  </a:cubicBezTo>
                  <a:cubicBezTo>
                    <a:pt x="1134" y="4061"/>
                    <a:pt x="1107" y="4113"/>
                    <a:pt x="1004" y="4065"/>
                  </a:cubicBezTo>
                  <a:cubicBezTo>
                    <a:pt x="971" y="4049"/>
                    <a:pt x="890" y="4101"/>
                    <a:pt x="848" y="4140"/>
                  </a:cubicBezTo>
                  <a:cubicBezTo>
                    <a:pt x="720" y="4258"/>
                    <a:pt x="583" y="4248"/>
                    <a:pt x="440" y="4178"/>
                  </a:cubicBezTo>
                  <a:cubicBezTo>
                    <a:pt x="339" y="4128"/>
                    <a:pt x="239" y="4074"/>
                    <a:pt x="143" y="4010"/>
                  </a:cubicBezTo>
                  <a:cubicBezTo>
                    <a:pt x="74" y="3963"/>
                    <a:pt x="1" y="3903"/>
                    <a:pt x="79" y="3804"/>
                  </a:cubicBezTo>
                  <a:lnTo>
                    <a:pt x="267" y="3444"/>
                  </a:lnTo>
                  <a:cubicBezTo>
                    <a:pt x="262" y="3407"/>
                    <a:pt x="256" y="3371"/>
                    <a:pt x="250" y="3321"/>
                  </a:cubicBezTo>
                  <a:cubicBezTo>
                    <a:pt x="362" y="3326"/>
                    <a:pt x="465" y="3331"/>
                    <a:pt x="579" y="3338"/>
                  </a:cubicBezTo>
                  <a:cubicBezTo>
                    <a:pt x="570" y="3309"/>
                    <a:pt x="550" y="3261"/>
                    <a:pt x="554" y="3259"/>
                  </a:cubicBezTo>
                  <a:cubicBezTo>
                    <a:pt x="877" y="3091"/>
                    <a:pt x="1091" y="2732"/>
                    <a:pt x="1503" y="2714"/>
                  </a:cubicBezTo>
                  <a:cubicBezTo>
                    <a:pt x="1568" y="2711"/>
                    <a:pt x="1635" y="2649"/>
                    <a:pt x="1691" y="2603"/>
                  </a:cubicBezTo>
                  <a:cubicBezTo>
                    <a:pt x="1945" y="2394"/>
                    <a:pt x="1944" y="2392"/>
                    <a:pt x="2162" y="2589"/>
                  </a:cubicBezTo>
                  <a:cubicBezTo>
                    <a:pt x="2139" y="2376"/>
                    <a:pt x="2328" y="2267"/>
                    <a:pt x="2449" y="2236"/>
                  </a:cubicBezTo>
                  <a:cubicBezTo>
                    <a:pt x="2707" y="2170"/>
                    <a:pt x="2934" y="2043"/>
                    <a:pt x="3178" y="1956"/>
                  </a:cubicBezTo>
                  <a:cubicBezTo>
                    <a:pt x="3293" y="1914"/>
                    <a:pt x="3457" y="1743"/>
                    <a:pt x="3573" y="2011"/>
                  </a:cubicBezTo>
                  <a:cubicBezTo>
                    <a:pt x="3747" y="1700"/>
                    <a:pt x="4004" y="1586"/>
                    <a:pt x="4315" y="1558"/>
                  </a:cubicBezTo>
                  <a:cubicBezTo>
                    <a:pt x="4445" y="1545"/>
                    <a:pt x="4572" y="1506"/>
                    <a:pt x="4697" y="1465"/>
                  </a:cubicBezTo>
                  <a:cubicBezTo>
                    <a:pt x="4983" y="1371"/>
                    <a:pt x="5267" y="1261"/>
                    <a:pt x="5555" y="1174"/>
                  </a:cubicBezTo>
                  <a:cubicBezTo>
                    <a:pt x="5926" y="1064"/>
                    <a:pt x="6301" y="965"/>
                    <a:pt x="6691" y="951"/>
                  </a:cubicBezTo>
                  <a:cubicBezTo>
                    <a:pt x="6865" y="784"/>
                    <a:pt x="7081" y="866"/>
                    <a:pt x="7281" y="849"/>
                  </a:cubicBezTo>
                  <a:cubicBezTo>
                    <a:pt x="7341" y="844"/>
                    <a:pt x="7424" y="825"/>
                    <a:pt x="7454" y="783"/>
                  </a:cubicBezTo>
                  <a:cubicBezTo>
                    <a:pt x="7561" y="633"/>
                    <a:pt x="7727" y="680"/>
                    <a:pt x="7881" y="611"/>
                  </a:cubicBezTo>
                  <a:lnTo>
                    <a:pt x="7881" y="871"/>
                  </a:lnTo>
                  <a:cubicBezTo>
                    <a:pt x="7933" y="867"/>
                    <a:pt x="7984" y="862"/>
                    <a:pt x="8035" y="858"/>
                  </a:cubicBezTo>
                  <a:cubicBezTo>
                    <a:pt x="8074" y="756"/>
                    <a:pt x="8086" y="618"/>
                    <a:pt x="8156" y="569"/>
                  </a:cubicBezTo>
                  <a:cubicBezTo>
                    <a:pt x="8258" y="498"/>
                    <a:pt x="8404" y="491"/>
                    <a:pt x="8532" y="461"/>
                  </a:cubicBezTo>
                  <a:cubicBezTo>
                    <a:pt x="8589" y="448"/>
                    <a:pt x="8677" y="469"/>
                    <a:pt x="8704" y="436"/>
                  </a:cubicBezTo>
                  <a:cubicBezTo>
                    <a:pt x="8795" y="325"/>
                    <a:pt x="8912" y="356"/>
                    <a:pt x="9024" y="336"/>
                  </a:cubicBezTo>
                  <a:cubicBezTo>
                    <a:pt x="9088" y="324"/>
                    <a:pt x="9171" y="303"/>
                    <a:pt x="9208" y="258"/>
                  </a:cubicBezTo>
                  <a:cubicBezTo>
                    <a:pt x="9332" y="106"/>
                    <a:pt x="9491" y="273"/>
                    <a:pt x="9619" y="198"/>
                  </a:cubicBezTo>
                  <a:cubicBezTo>
                    <a:pt x="9639" y="232"/>
                    <a:pt x="9657" y="266"/>
                    <a:pt x="9683" y="311"/>
                  </a:cubicBezTo>
                  <a:cubicBezTo>
                    <a:pt x="9744" y="229"/>
                    <a:pt x="9779" y="134"/>
                    <a:pt x="9844" y="105"/>
                  </a:cubicBezTo>
                  <a:cubicBezTo>
                    <a:pt x="9899" y="80"/>
                    <a:pt x="9989" y="133"/>
                    <a:pt x="10077" y="154"/>
                  </a:cubicBezTo>
                  <a:cubicBezTo>
                    <a:pt x="10090" y="115"/>
                    <a:pt x="10107" y="58"/>
                    <a:pt x="10124" y="0"/>
                  </a:cubicBezTo>
                  <a:cubicBezTo>
                    <a:pt x="10205" y="12"/>
                    <a:pt x="10295" y="29"/>
                    <a:pt x="10398" y="50"/>
                  </a:cubicBezTo>
                  <a:close/>
                  <a:moveTo>
                    <a:pt x="7404" y="899"/>
                  </a:moveTo>
                  <a:cubicBezTo>
                    <a:pt x="7328" y="934"/>
                    <a:pt x="7264" y="961"/>
                    <a:pt x="7168" y="1006"/>
                  </a:cubicBezTo>
                  <a:cubicBezTo>
                    <a:pt x="7362" y="1095"/>
                    <a:pt x="7362" y="1095"/>
                    <a:pt x="7404" y="899"/>
                  </a:cubicBezTo>
                  <a:close/>
                  <a:moveTo>
                    <a:pt x="8969" y="642"/>
                  </a:moveTo>
                  <a:cubicBezTo>
                    <a:pt x="8752" y="477"/>
                    <a:pt x="8661" y="655"/>
                    <a:pt x="8498" y="686"/>
                  </a:cubicBezTo>
                  <a:cubicBezTo>
                    <a:pt x="8701" y="825"/>
                    <a:pt x="8786" y="633"/>
                    <a:pt x="8969" y="642"/>
                  </a:cubicBezTo>
                  <a:close/>
                  <a:moveTo>
                    <a:pt x="9365" y="726"/>
                  </a:moveTo>
                  <a:cubicBezTo>
                    <a:pt x="9328" y="683"/>
                    <a:pt x="9294" y="639"/>
                    <a:pt x="9257" y="595"/>
                  </a:cubicBezTo>
                  <a:cubicBezTo>
                    <a:pt x="9227" y="628"/>
                    <a:pt x="9196" y="663"/>
                    <a:pt x="9164" y="696"/>
                  </a:cubicBezTo>
                  <a:lnTo>
                    <a:pt x="9317" y="783"/>
                  </a:lnTo>
                  <a:cubicBezTo>
                    <a:pt x="9332" y="764"/>
                    <a:pt x="9348" y="746"/>
                    <a:pt x="9365" y="726"/>
                  </a:cubicBezTo>
                  <a:close/>
                  <a:moveTo>
                    <a:pt x="10011" y="267"/>
                  </a:moveTo>
                  <a:cubicBezTo>
                    <a:pt x="9801" y="388"/>
                    <a:pt x="9801" y="388"/>
                    <a:pt x="9942" y="578"/>
                  </a:cubicBezTo>
                  <a:cubicBezTo>
                    <a:pt x="9963" y="488"/>
                    <a:pt x="9983" y="391"/>
                    <a:pt x="10011" y="2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0"/>
            <p:cNvSpPr/>
            <p:nvPr/>
          </p:nvSpPr>
          <p:spPr>
            <a:xfrm>
              <a:off x="7014833" y="1596160"/>
              <a:ext cx="410637" cy="144099"/>
            </a:xfrm>
            <a:custGeom>
              <a:rect b="b" l="l" r="r" t="t"/>
              <a:pathLst>
                <a:path extrusionOk="0" h="3406" w="9706">
                  <a:moveTo>
                    <a:pt x="7155" y="386"/>
                  </a:moveTo>
                  <a:cubicBezTo>
                    <a:pt x="7293" y="327"/>
                    <a:pt x="7413" y="192"/>
                    <a:pt x="7581" y="302"/>
                  </a:cubicBezTo>
                  <a:cubicBezTo>
                    <a:pt x="7695" y="191"/>
                    <a:pt x="7829" y="201"/>
                    <a:pt x="7976" y="208"/>
                  </a:cubicBezTo>
                  <a:cubicBezTo>
                    <a:pt x="8055" y="214"/>
                    <a:pt x="8139" y="119"/>
                    <a:pt x="8247" y="53"/>
                  </a:cubicBezTo>
                  <a:cubicBezTo>
                    <a:pt x="8236" y="175"/>
                    <a:pt x="8226" y="271"/>
                    <a:pt x="8213" y="415"/>
                  </a:cubicBezTo>
                  <a:cubicBezTo>
                    <a:pt x="8331" y="350"/>
                    <a:pt x="8415" y="305"/>
                    <a:pt x="8498" y="261"/>
                  </a:cubicBezTo>
                  <a:cubicBezTo>
                    <a:pt x="8503" y="262"/>
                    <a:pt x="8505" y="264"/>
                    <a:pt x="8509" y="265"/>
                  </a:cubicBezTo>
                  <a:lnTo>
                    <a:pt x="8513" y="261"/>
                  </a:lnTo>
                  <a:cubicBezTo>
                    <a:pt x="8558" y="327"/>
                    <a:pt x="8605" y="395"/>
                    <a:pt x="8686" y="512"/>
                  </a:cubicBezTo>
                  <a:cubicBezTo>
                    <a:pt x="8712" y="331"/>
                    <a:pt x="8727" y="225"/>
                    <a:pt x="8740" y="120"/>
                  </a:cubicBezTo>
                  <a:cubicBezTo>
                    <a:pt x="8722" y="110"/>
                    <a:pt x="8704" y="100"/>
                    <a:pt x="8687" y="90"/>
                  </a:cubicBezTo>
                  <a:cubicBezTo>
                    <a:pt x="8629" y="147"/>
                    <a:pt x="8571" y="203"/>
                    <a:pt x="8513" y="261"/>
                  </a:cubicBezTo>
                  <a:cubicBezTo>
                    <a:pt x="8511" y="259"/>
                    <a:pt x="8510" y="256"/>
                    <a:pt x="8509" y="254"/>
                  </a:cubicBezTo>
                  <a:cubicBezTo>
                    <a:pt x="8506" y="255"/>
                    <a:pt x="8503" y="259"/>
                    <a:pt x="8498" y="260"/>
                  </a:cubicBezTo>
                  <a:cubicBezTo>
                    <a:pt x="8311" y="201"/>
                    <a:pt x="8408" y="105"/>
                    <a:pt x="8456" y="31"/>
                  </a:cubicBezTo>
                  <a:cubicBezTo>
                    <a:pt x="8617" y="21"/>
                    <a:pt x="8757" y="11"/>
                    <a:pt x="8913" y="0"/>
                  </a:cubicBezTo>
                  <a:cubicBezTo>
                    <a:pt x="8889" y="100"/>
                    <a:pt x="8862" y="217"/>
                    <a:pt x="8837" y="322"/>
                  </a:cubicBezTo>
                  <a:cubicBezTo>
                    <a:pt x="9019" y="374"/>
                    <a:pt x="9163" y="415"/>
                    <a:pt x="9306" y="454"/>
                  </a:cubicBezTo>
                  <a:cubicBezTo>
                    <a:pt x="9436" y="491"/>
                    <a:pt x="9601" y="438"/>
                    <a:pt x="9706" y="604"/>
                  </a:cubicBezTo>
                  <a:cubicBezTo>
                    <a:pt x="9561" y="665"/>
                    <a:pt x="9405" y="426"/>
                    <a:pt x="9309" y="660"/>
                  </a:cubicBezTo>
                  <a:cubicBezTo>
                    <a:pt x="9332" y="703"/>
                    <a:pt x="9366" y="765"/>
                    <a:pt x="9413" y="849"/>
                  </a:cubicBezTo>
                  <a:cubicBezTo>
                    <a:pt x="9330" y="840"/>
                    <a:pt x="9273" y="835"/>
                    <a:pt x="9160" y="823"/>
                  </a:cubicBezTo>
                  <a:cubicBezTo>
                    <a:pt x="9231" y="889"/>
                    <a:pt x="9268" y="922"/>
                    <a:pt x="9332" y="983"/>
                  </a:cubicBezTo>
                  <a:cubicBezTo>
                    <a:pt x="9269" y="1052"/>
                    <a:pt x="9216" y="1165"/>
                    <a:pt x="9138" y="1189"/>
                  </a:cubicBezTo>
                  <a:cubicBezTo>
                    <a:pt x="8904" y="1262"/>
                    <a:pt x="8659" y="1301"/>
                    <a:pt x="8418" y="1350"/>
                  </a:cubicBezTo>
                  <a:cubicBezTo>
                    <a:pt x="8307" y="1372"/>
                    <a:pt x="8195" y="1386"/>
                    <a:pt x="8074" y="1406"/>
                  </a:cubicBezTo>
                  <a:cubicBezTo>
                    <a:pt x="8053" y="1465"/>
                    <a:pt x="8030" y="1529"/>
                    <a:pt x="8010" y="1585"/>
                  </a:cubicBezTo>
                  <a:cubicBezTo>
                    <a:pt x="7923" y="1558"/>
                    <a:pt x="7815" y="1491"/>
                    <a:pt x="7783" y="1517"/>
                  </a:cubicBezTo>
                  <a:cubicBezTo>
                    <a:pt x="7591" y="1668"/>
                    <a:pt x="7394" y="1594"/>
                    <a:pt x="7190" y="1552"/>
                  </a:cubicBezTo>
                  <a:cubicBezTo>
                    <a:pt x="7088" y="1707"/>
                    <a:pt x="6950" y="1827"/>
                    <a:pt x="6769" y="1787"/>
                  </a:cubicBezTo>
                  <a:cubicBezTo>
                    <a:pt x="6572" y="1744"/>
                    <a:pt x="6410" y="1928"/>
                    <a:pt x="6220" y="1840"/>
                  </a:cubicBezTo>
                  <a:cubicBezTo>
                    <a:pt x="6206" y="1835"/>
                    <a:pt x="6175" y="1845"/>
                    <a:pt x="6165" y="1859"/>
                  </a:cubicBezTo>
                  <a:cubicBezTo>
                    <a:pt x="5968" y="2163"/>
                    <a:pt x="5626" y="2077"/>
                    <a:pt x="5345" y="2158"/>
                  </a:cubicBezTo>
                  <a:cubicBezTo>
                    <a:pt x="5138" y="2219"/>
                    <a:pt x="4878" y="2186"/>
                    <a:pt x="4719" y="2301"/>
                  </a:cubicBezTo>
                  <a:cubicBezTo>
                    <a:pt x="4586" y="2397"/>
                    <a:pt x="4455" y="2354"/>
                    <a:pt x="4335" y="2417"/>
                  </a:cubicBezTo>
                  <a:cubicBezTo>
                    <a:pt x="4206" y="2486"/>
                    <a:pt x="4030" y="2479"/>
                    <a:pt x="3915" y="2562"/>
                  </a:cubicBezTo>
                  <a:cubicBezTo>
                    <a:pt x="3819" y="2631"/>
                    <a:pt x="3763" y="2630"/>
                    <a:pt x="3663" y="2604"/>
                  </a:cubicBezTo>
                  <a:cubicBezTo>
                    <a:pt x="3621" y="2592"/>
                    <a:pt x="3553" y="2713"/>
                    <a:pt x="3498" y="2713"/>
                  </a:cubicBezTo>
                  <a:cubicBezTo>
                    <a:pt x="3128" y="2707"/>
                    <a:pt x="2803" y="2869"/>
                    <a:pt x="2458" y="2954"/>
                  </a:cubicBezTo>
                  <a:cubicBezTo>
                    <a:pt x="2245" y="3007"/>
                    <a:pt x="2018" y="3002"/>
                    <a:pt x="1820" y="3021"/>
                  </a:cubicBezTo>
                  <a:cubicBezTo>
                    <a:pt x="1719" y="3172"/>
                    <a:pt x="1548" y="3156"/>
                    <a:pt x="1402" y="3197"/>
                  </a:cubicBezTo>
                  <a:cubicBezTo>
                    <a:pt x="1242" y="3239"/>
                    <a:pt x="1085" y="3322"/>
                    <a:pt x="930" y="3152"/>
                  </a:cubicBezTo>
                  <a:cubicBezTo>
                    <a:pt x="834" y="3296"/>
                    <a:pt x="741" y="3405"/>
                    <a:pt x="560" y="3324"/>
                  </a:cubicBezTo>
                  <a:cubicBezTo>
                    <a:pt x="505" y="3299"/>
                    <a:pt x="422" y="3334"/>
                    <a:pt x="354" y="3333"/>
                  </a:cubicBezTo>
                  <a:cubicBezTo>
                    <a:pt x="231" y="3330"/>
                    <a:pt x="138" y="3297"/>
                    <a:pt x="188" y="3142"/>
                  </a:cubicBezTo>
                  <a:cubicBezTo>
                    <a:pt x="197" y="3114"/>
                    <a:pt x="213" y="3064"/>
                    <a:pt x="206" y="3062"/>
                  </a:cubicBezTo>
                  <a:cubicBezTo>
                    <a:pt x="0" y="2955"/>
                    <a:pt x="65" y="2830"/>
                    <a:pt x="140" y="2662"/>
                  </a:cubicBezTo>
                  <a:cubicBezTo>
                    <a:pt x="183" y="2564"/>
                    <a:pt x="187" y="2501"/>
                    <a:pt x="308" y="2501"/>
                  </a:cubicBezTo>
                  <a:cubicBezTo>
                    <a:pt x="345" y="2501"/>
                    <a:pt x="385" y="2438"/>
                    <a:pt x="419" y="2402"/>
                  </a:cubicBezTo>
                  <a:cubicBezTo>
                    <a:pt x="598" y="2220"/>
                    <a:pt x="804" y="2126"/>
                    <a:pt x="1062" y="2068"/>
                  </a:cubicBezTo>
                  <a:cubicBezTo>
                    <a:pt x="1288" y="2017"/>
                    <a:pt x="1516" y="1927"/>
                    <a:pt x="1745" y="1855"/>
                  </a:cubicBezTo>
                  <a:cubicBezTo>
                    <a:pt x="2162" y="1725"/>
                    <a:pt x="2560" y="1547"/>
                    <a:pt x="2997" y="1460"/>
                  </a:cubicBezTo>
                  <a:cubicBezTo>
                    <a:pt x="3432" y="1373"/>
                    <a:pt x="3849" y="1192"/>
                    <a:pt x="4294" y="1045"/>
                  </a:cubicBezTo>
                  <a:cubicBezTo>
                    <a:pt x="4355" y="1076"/>
                    <a:pt x="4439" y="1119"/>
                    <a:pt x="4523" y="1163"/>
                  </a:cubicBezTo>
                  <a:cubicBezTo>
                    <a:pt x="4587" y="1003"/>
                    <a:pt x="4628" y="1072"/>
                    <a:pt x="4825" y="959"/>
                  </a:cubicBezTo>
                  <a:cubicBezTo>
                    <a:pt x="5032" y="840"/>
                    <a:pt x="5263" y="874"/>
                    <a:pt x="5450" y="749"/>
                  </a:cubicBezTo>
                  <a:cubicBezTo>
                    <a:pt x="5483" y="725"/>
                    <a:pt x="5523" y="683"/>
                    <a:pt x="5555" y="687"/>
                  </a:cubicBezTo>
                  <a:cubicBezTo>
                    <a:pt x="5785" y="715"/>
                    <a:pt x="5973" y="673"/>
                    <a:pt x="6192" y="546"/>
                  </a:cubicBezTo>
                  <a:cubicBezTo>
                    <a:pt x="6415" y="417"/>
                    <a:pt x="6731" y="449"/>
                    <a:pt x="7006" y="411"/>
                  </a:cubicBezTo>
                  <a:cubicBezTo>
                    <a:pt x="7058" y="405"/>
                    <a:pt x="7112" y="405"/>
                    <a:pt x="7155" y="386"/>
                  </a:cubicBezTo>
                  <a:close/>
                  <a:moveTo>
                    <a:pt x="4336" y="1249"/>
                  </a:moveTo>
                  <a:cubicBezTo>
                    <a:pt x="4320" y="1239"/>
                    <a:pt x="4305" y="1228"/>
                    <a:pt x="4289" y="1217"/>
                  </a:cubicBezTo>
                  <a:cubicBezTo>
                    <a:pt x="4242" y="1270"/>
                    <a:pt x="4195" y="1323"/>
                    <a:pt x="4148" y="1375"/>
                  </a:cubicBezTo>
                  <a:cubicBezTo>
                    <a:pt x="4167" y="1391"/>
                    <a:pt x="4185" y="1408"/>
                    <a:pt x="4205" y="1423"/>
                  </a:cubicBezTo>
                  <a:cubicBezTo>
                    <a:pt x="4247" y="1366"/>
                    <a:pt x="4292" y="1308"/>
                    <a:pt x="4336" y="1249"/>
                  </a:cubicBezTo>
                  <a:close/>
                  <a:moveTo>
                    <a:pt x="6046" y="1057"/>
                  </a:moveTo>
                  <a:cubicBezTo>
                    <a:pt x="6023" y="1042"/>
                    <a:pt x="5999" y="1026"/>
                    <a:pt x="5976" y="1012"/>
                  </a:cubicBezTo>
                  <a:cubicBezTo>
                    <a:pt x="5918" y="1069"/>
                    <a:pt x="5796" y="1100"/>
                    <a:pt x="5930" y="1257"/>
                  </a:cubicBezTo>
                  <a:cubicBezTo>
                    <a:pt x="5975" y="1181"/>
                    <a:pt x="6011" y="1118"/>
                    <a:pt x="6046" y="1057"/>
                  </a:cubicBezTo>
                  <a:close/>
                  <a:moveTo>
                    <a:pt x="7617" y="1255"/>
                  </a:moveTo>
                  <a:cubicBezTo>
                    <a:pt x="7612" y="1259"/>
                    <a:pt x="7624" y="1291"/>
                    <a:pt x="7628" y="1311"/>
                  </a:cubicBezTo>
                  <a:cubicBezTo>
                    <a:pt x="7678" y="1296"/>
                    <a:pt x="7727" y="1282"/>
                    <a:pt x="7777" y="1269"/>
                  </a:cubicBezTo>
                  <a:cubicBezTo>
                    <a:pt x="7768" y="1241"/>
                    <a:pt x="7759" y="1214"/>
                    <a:pt x="7748" y="1187"/>
                  </a:cubicBezTo>
                  <a:cubicBezTo>
                    <a:pt x="7704" y="1208"/>
                    <a:pt x="7659" y="1229"/>
                    <a:pt x="7617" y="12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0"/>
            <p:cNvSpPr/>
            <p:nvPr/>
          </p:nvSpPr>
          <p:spPr>
            <a:xfrm>
              <a:off x="7042757" y="1869813"/>
              <a:ext cx="402894" cy="159076"/>
            </a:xfrm>
            <a:custGeom>
              <a:rect b="b" l="l" r="r" t="t"/>
              <a:pathLst>
                <a:path extrusionOk="0" h="3760" w="9523">
                  <a:moveTo>
                    <a:pt x="9232" y="306"/>
                  </a:moveTo>
                  <a:cubicBezTo>
                    <a:pt x="9194" y="365"/>
                    <a:pt x="9161" y="420"/>
                    <a:pt x="9108" y="503"/>
                  </a:cubicBezTo>
                  <a:cubicBezTo>
                    <a:pt x="9240" y="522"/>
                    <a:pt x="9348" y="538"/>
                    <a:pt x="9460" y="554"/>
                  </a:cubicBezTo>
                  <a:cubicBezTo>
                    <a:pt x="9522" y="720"/>
                    <a:pt x="9499" y="862"/>
                    <a:pt x="9368" y="986"/>
                  </a:cubicBezTo>
                  <a:cubicBezTo>
                    <a:pt x="9331" y="1022"/>
                    <a:pt x="9296" y="1064"/>
                    <a:pt x="9276" y="1111"/>
                  </a:cubicBezTo>
                  <a:cubicBezTo>
                    <a:pt x="9210" y="1267"/>
                    <a:pt x="9079" y="1387"/>
                    <a:pt x="8925" y="1420"/>
                  </a:cubicBezTo>
                  <a:cubicBezTo>
                    <a:pt x="8801" y="1446"/>
                    <a:pt x="8678" y="1480"/>
                    <a:pt x="8553" y="1494"/>
                  </a:cubicBezTo>
                  <a:cubicBezTo>
                    <a:pt x="8468" y="1504"/>
                    <a:pt x="8378" y="1486"/>
                    <a:pt x="8290" y="1481"/>
                  </a:cubicBezTo>
                  <a:cubicBezTo>
                    <a:pt x="8298" y="1628"/>
                    <a:pt x="8177" y="1543"/>
                    <a:pt x="8138" y="1571"/>
                  </a:cubicBezTo>
                  <a:cubicBezTo>
                    <a:pt x="8062" y="1627"/>
                    <a:pt x="8004" y="1640"/>
                    <a:pt x="7915" y="1625"/>
                  </a:cubicBezTo>
                  <a:cubicBezTo>
                    <a:pt x="7707" y="1586"/>
                    <a:pt x="7532" y="1629"/>
                    <a:pt x="7463" y="1877"/>
                  </a:cubicBezTo>
                  <a:cubicBezTo>
                    <a:pt x="7402" y="1831"/>
                    <a:pt x="7362" y="1801"/>
                    <a:pt x="7322" y="1773"/>
                  </a:cubicBezTo>
                  <a:cubicBezTo>
                    <a:pt x="7229" y="1926"/>
                    <a:pt x="7002" y="1721"/>
                    <a:pt x="6927" y="1921"/>
                  </a:cubicBezTo>
                  <a:cubicBezTo>
                    <a:pt x="6920" y="1937"/>
                    <a:pt x="6890" y="1962"/>
                    <a:pt x="6885" y="1960"/>
                  </a:cubicBezTo>
                  <a:cubicBezTo>
                    <a:pt x="6686" y="1846"/>
                    <a:pt x="6546" y="1966"/>
                    <a:pt x="6407" y="2082"/>
                  </a:cubicBezTo>
                  <a:cubicBezTo>
                    <a:pt x="6401" y="2088"/>
                    <a:pt x="6385" y="2093"/>
                    <a:pt x="6377" y="2088"/>
                  </a:cubicBezTo>
                  <a:cubicBezTo>
                    <a:pt x="6040" y="1950"/>
                    <a:pt x="5788" y="2354"/>
                    <a:pt x="5455" y="2234"/>
                  </a:cubicBezTo>
                  <a:cubicBezTo>
                    <a:pt x="5191" y="2408"/>
                    <a:pt x="4874" y="2388"/>
                    <a:pt x="4585" y="2473"/>
                  </a:cubicBezTo>
                  <a:cubicBezTo>
                    <a:pt x="4520" y="2493"/>
                    <a:pt x="4453" y="2507"/>
                    <a:pt x="4387" y="2518"/>
                  </a:cubicBezTo>
                  <a:cubicBezTo>
                    <a:pt x="4305" y="2530"/>
                    <a:pt x="4207" y="2526"/>
                    <a:pt x="4292" y="2654"/>
                  </a:cubicBezTo>
                  <a:cubicBezTo>
                    <a:pt x="4240" y="2681"/>
                    <a:pt x="4185" y="2734"/>
                    <a:pt x="4135" y="2731"/>
                  </a:cubicBezTo>
                  <a:cubicBezTo>
                    <a:pt x="4010" y="2721"/>
                    <a:pt x="3908" y="2732"/>
                    <a:pt x="3842" y="2870"/>
                  </a:cubicBezTo>
                  <a:cubicBezTo>
                    <a:pt x="3774" y="2822"/>
                    <a:pt x="3716" y="2781"/>
                    <a:pt x="3646" y="2732"/>
                  </a:cubicBezTo>
                  <a:cubicBezTo>
                    <a:pt x="3504" y="2832"/>
                    <a:pt x="3410" y="3014"/>
                    <a:pt x="3176" y="2979"/>
                  </a:cubicBezTo>
                  <a:cubicBezTo>
                    <a:pt x="3007" y="2956"/>
                    <a:pt x="2857" y="3191"/>
                    <a:pt x="2647" y="3054"/>
                  </a:cubicBezTo>
                  <a:cubicBezTo>
                    <a:pt x="2613" y="3112"/>
                    <a:pt x="2583" y="3165"/>
                    <a:pt x="2545" y="3229"/>
                  </a:cubicBezTo>
                  <a:cubicBezTo>
                    <a:pt x="2484" y="3202"/>
                    <a:pt x="2421" y="3174"/>
                    <a:pt x="2382" y="3155"/>
                  </a:cubicBezTo>
                  <a:cubicBezTo>
                    <a:pt x="2332" y="3196"/>
                    <a:pt x="2296" y="3233"/>
                    <a:pt x="2254" y="3259"/>
                  </a:cubicBezTo>
                  <a:cubicBezTo>
                    <a:pt x="2233" y="3271"/>
                    <a:pt x="2199" y="3264"/>
                    <a:pt x="2171" y="3266"/>
                  </a:cubicBezTo>
                  <a:cubicBezTo>
                    <a:pt x="2186" y="3289"/>
                    <a:pt x="2216" y="3326"/>
                    <a:pt x="2212" y="3330"/>
                  </a:cubicBezTo>
                  <a:cubicBezTo>
                    <a:pt x="2171" y="3372"/>
                    <a:pt x="2126" y="3440"/>
                    <a:pt x="2081" y="3441"/>
                  </a:cubicBezTo>
                  <a:cubicBezTo>
                    <a:pt x="1992" y="3443"/>
                    <a:pt x="1900" y="3409"/>
                    <a:pt x="1794" y="3386"/>
                  </a:cubicBezTo>
                  <a:cubicBezTo>
                    <a:pt x="1717" y="3477"/>
                    <a:pt x="1648" y="3630"/>
                    <a:pt x="1458" y="3549"/>
                  </a:cubicBezTo>
                  <a:cubicBezTo>
                    <a:pt x="1424" y="3535"/>
                    <a:pt x="1367" y="3567"/>
                    <a:pt x="1324" y="3586"/>
                  </a:cubicBezTo>
                  <a:cubicBezTo>
                    <a:pt x="1286" y="3601"/>
                    <a:pt x="1256" y="3635"/>
                    <a:pt x="1218" y="3650"/>
                  </a:cubicBezTo>
                  <a:cubicBezTo>
                    <a:pt x="949" y="3760"/>
                    <a:pt x="812" y="3727"/>
                    <a:pt x="564" y="3467"/>
                  </a:cubicBezTo>
                  <a:cubicBezTo>
                    <a:pt x="585" y="3557"/>
                    <a:pt x="595" y="3594"/>
                    <a:pt x="610" y="3657"/>
                  </a:cubicBezTo>
                  <a:cubicBezTo>
                    <a:pt x="538" y="3662"/>
                    <a:pt x="451" y="3695"/>
                    <a:pt x="405" y="3665"/>
                  </a:cubicBezTo>
                  <a:cubicBezTo>
                    <a:pt x="282" y="3584"/>
                    <a:pt x="159" y="3490"/>
                    <a:pt x="69" y="3375"/>
                  </a:cubicBezTo>
                  <a:cubicBezTo>
                    <a:pt x="1" y="3291"/>
                    <a:pt x="72" y="3187"/>
                    <a:pt x="218" y="3102"/>
                  </a:cubicBezTo>
                  <a:cubicBezTo>
                    <a:pt x="352" y="3162"/>
                    <a:pt x="352" y="3162"/>
                    <a:pt x="472" y="3046"/>
                  </a:cubicBezTo>
                  <a:cubicBezTo>
                    <a:pt x="368" y="3068"/>
                    <a:pt x="293" y="3086"/>
                    <a:pt x="217" y="3102"/>
                  </a:cubicBezTo>
                  <a:cubicBezTo>
                    <a:pt x="259" y="3039"/>
                    <a:pt x="293" y="2935"/>
                    <a:pt x="347" y="2920"/>
                  </a:cubicBezTo>
                  <a:cubicBezTo>
                    <a:pt x="491" y="2882"/>
                    <a:pt x="496" y="2639"/>
                    <a:pt x="702" y="2697"/>
                  </a:cubicBezTo>
                  <a:cubicBezTo>
                    <a:pt x="726" y="2703"/>
                    <a:pt x="789" y="2578"/>
                    <a:pt x="835" y="2513"/>
                  </a:cubicBezTo>
                  <a:cubicBezTo>
                    <a:pt x="1018" y="2466"/>
                    <a:pt x="1263" y="2567"/>
                    <a:pt x="1377" y="2311"/>
                  </a:cubicBezTo>
                  <a:cubicBezTo>
                    <a:pt x="1572" y="2462"/>
                    <a:pt x="1696" y="2104"/>
                    <a:pt x="1894" y="2237"/>
                  </a:cubicBezTo>
                  <a:cubicBezTo>
                    <a:pt x="1920" y="2254"/>
                    <a:pt x="2005" y="2239"/>
                    <a:pt x="2012" y="2222"/>
                  </a:cubicBezTo>
                  <a:cubicBezTo>
                    <a:pt x="2080" y="2020"/>
                    <a:pt x="2296" y="2031"/>
                    <a:pt x="2435" y="1953"/>
                  </a:cubicBezTo>
                  <a:cubicBezTo>
                    <a:pt x="2624" y="1847"/>
                    <a:pt x="2800" y="1664"/>
                    <a:pt x="3051" y="1690"/>
                  </a:cubicBezTo>
                  <a:cubicBezTo>
                    <a:pt x="3070" y="1693"/>
                    <a:pt x="3104" y="1703"/>
                    <a:pt x="3108" y="1698"/>
                  </a:cubicBezTo>
                  <a:cubicBezTo>
                    <a:pt x="3168" y="1585"/>
                    <a:pt x="3202" y="1478"/>
                    <a:pt x="3378" y="1598"/>
                  </a:cubicBezTo>
                  <a:cubicBezTo>
                    <a:pt x="3432" y="1635"/>
                    <a:pt x="3599" y="1510"/>
                    <a:pt x="3726" y="1455"/>
                  </a:cubicBezTo>
                  <a:cubicBezTo>
                    <a:pt x="3883" y="1587"/>
                    <a:pt x="4145" y="1633"/>
                    <a:pt x="4039" y="1943"/>
                  </a:cubicBezTo>
                  <a:cubicBezTo>
                    <a:pt x="4247" y="1780"/>
                    <a:pt x="4284" y="1577"/>
                    <a:pt x="4253" y="1352"/>
                  </a:cubicBezTo>
                  <a:lnTo>
                    <a:pt x="4254" y="1354"/>
                  </a:lnTo>
                  <a:cubicBezTo>
                    <a:pt x="4279" y="1399"/>
                    <a:pt x="4304" y="1442"/>
                    <a:pt x="4356" y="1538"/>
                  </a:cubicBezTo>
                  <a:cubicBezTo>
                    <a:pt x="4406" y="1398"/>
                    <a:pt x="4445" y="1340"/>
                    <a:pt x="4445" y="1284"/>
                  </a:cubicBezTo>
                  <a:cubicBezTo>
                    <a:pt x="4446" y="1139"/>
                    <a:pt x="4559" y="1084"/>
                    <a:pt x="4644" y="1115"/>
                  </a:cubicBezTo>
                  <a:cubicBezTo>
                    <a:pt x="4797" y="1171"/>
                    <a:pt x="4848" y="1052"/>
                    <a:pt x="4983" y="963"/>
                  </a:cubicBezTo>
                  <a:cubicBezTo>
                    <a:pt x="5014" y="1031"/>
                    <a:pt x="5049" y="1107"/>
                    <a:pt x="5082" y="1181"/>
                  </a:cubicBezTo>
                  <a:cubicBezTo>
                    <a:pt x="5170" y="1043"/>
                    <a:pt x="5198" y="936"/>
                    <a:pt x="5349" y="942"/>
                  </a:cubicBezTo>
                  <a:cubicBezTo>
                    <a:pt x="5443" y="947"/>
                    <a:pt x="5573" y="935"/>
                    <a:pt x="5625" y="877"/>
                  </a:cubicBezTo>
                  <a:cubicBezTo>
                    <a:pt x="5727" y="760"/>
                    <a:pt x="5825" y="869"/>
                    <a:pt x="5916" y="837"/>
                  </a:cubicBezTo>
                  <a:cubicBezTo>
                    <a:pt x="5920" y="903"/>
                    <a:pt x="5925" y="962"/>
                    <a:pt x="5930" y="1026"/>
                  </a:cubicBezTo>
                  <a:cubicBezTo>
                    <a:pt x="5954" y="1015"/>
                    <a:pt x="5983" y="1010"/>
                    <a:pt x="5984" y="1002"/>
                  </a:cubicBezTo>
                  <a:cubicBezTo>
                    <a:pt x="5995" y="919"/>
                    <a:pt x="6002" y="836"/>
                    <a:pt x="6011" y="749"/>
                  </a:cubicBezTo>
                  <a:cubicBezTo>
                    <a:pt x="6188" y="685"/>
                    <a:pt x="6420" y="786"/>
                    <a:pt x="6513" y="543"/>
                  </a:cubicBezTo>
                  <a:cubicBezTo>
                    <a:pt x="6617" y="592"/>
                    <a:pt x="6699" y="633"/>
                    <a:pt x="6795" y="680"/>
                  </a:cubicBezTo>
                  <a:cubicBezTo>
                    <a:pt x="6818" y="639"/>
                    <a:pt x="6848" y="560"/>
                    <a:pt x="6867" y="561"/>
                  </a:cubicBezTo>
                  <a:cubicBezTo>
                    <a:pt x="7057" y="581"/>
                    <a:pt x="7154" y="400"/>
                    <a:pt x="7326" y="362"/>
                  </a:cubicBezTo>
                  <a:cubicBezTo>
                    <a:pt x="7468" y="330"/>
                    <a:pt x="7553" y="361"/>
                    <a:pt x="7553" y="468"/>
                  </a:cubicBezTo>
                  <a:cubicBezTo>
                    <a:pt x="7553" y="650"/>
                    <a:pt x="7650" y="644"/>
                    <a:pt x="7765" y="638"/>
                  </a:cubicBezTo>
                  <a:cubicBezTo>
                    <a:pt x="7766" y="640"/>
                    <a:pt x="7766" y="643"/>
                    <a:pt x="7769" y="645"/>
                  </a:cubicBezTo>
                  <a:lnTo>
                    <a:pt x="7780" y="654"/>
                  </a:lnTo>
                  <a:cubicBezTo>
                    <a:pt x="7803" y="823"/>
                    <a:pt x="7808" y="823"/>
                    <a:pt x="7952" y="763"/>
                  </a:cubicBezTo>
                  <a:cubicBezTo>
                    <a:pt x="7888" y="723"/>
                    <a:pt x="7834" y="687"/>
                    <a:pt x="7780" y="654"/>
                  </a:cubicBezTo>
                  <a:cubicBezTo>
                    <a:pt x="7779" y="649"/>
                    <a:pt x="7779" y="643"/>
                    <a:pt x="7777" y="637"/>
                  </a:cubicBezTo>
                  <a:lnTo>
                    <a:pt x="7765" y="637"/>
                  </a:lnTo>
                  <a:cubicBezTo>
                    <a:pt x="7748" y="582"/>
                    <a:pt x="7729" y="526"/>
                    <a:pt x="7699" y="432"/>
                  </a:cubicBezTo>
                  <a:cubicBezTo>
                    <a:pt x="7817" y="463"/>
                    <a:pt x="7899" y="486"/>
                    <a:pt x="8053" y="528"/>
                  </a:cubicBezTo>
                  <a:cubicBezTo>
                    <a:pt x="7961" y="446"/>
                    <a:pt x="7910" y="420"/>
                    <a:pt x="7892" y="380"/>
                  </a:cubicBezTo>
                  <a:cubicBezTo>
                    <a:pt x="7876" y="341"/>
                    <a:pt x="7896" y="288"/>
                    <a:pt x="7900" y="241"/>
                  </a:cubicBezTo>
                  <a:cubicBezTo>
                    <a:pt x="7932" y="246"/>
                    <a:pt x="7964" y="254"/>
                    <a:pt x="7998" y="254"/>
                  </a:cubicBezTo>
                  <a:cubicBezTo>
                    <a:pt x="8027" y="254"/>
                    <a:pt x="8062" y="253"/>
                    <a:pt x="8086" y="238"/>
                  </a:cubicBezTo>
                  <a:cubicBezTo>
                    <a:pt x="8125" y="214"/>
                    <a:pt x="8157" y="179"/>
                    <a:pt x="8193" y="147"/>
                  </a:cubicBezTo>
                  <a:cubicBezTo>
                    <a:pt x="8202" y="179"/>
                    <a:pt x="8211" y="208"/>
                    <a:pt x="8220" y="240"/>
                  </a:cubicBezTo>
                  <a:cubicBezTo>
                    <a:pt x="8267" y="226"/>
                    <a:pt x="8350" y="216"/>
                    <a:pt x="8354" y="194"/>
                  </a:cubicBezTo>
                  <a:cubicBezTo>
                    <a:pt x="8384" y="33"/>
                    <a:pt x="8478" y="38"/>
                    <a:pt x="8613" y="53"/>
                  </a:cubicBezTo>
                  <a:cubicBezTo>
                    <a:pt x="8724" y="64"/>
                    <a:pt x="8842" y="21"/>
                    <a:pt x="8972" y="0"/>
                  </a:cubicBezTo>
                  <a:cubicBezTo>
                    <a:pt x="9050" y="283"/>
                    <a:pt x="8633" y="129"/>
                    <a:pt x="8618" y="327"/>
                  </a:cubicBezTo>
                  <a:cubicBezTo>
                    <a:pt x="8703" y="379"/>
                    <a:pt x="8781" y="426"/>
                    <a:pt x="8859" y="472"/>
                  </a:cubicBezTo>
                  <a:cubicBezTo>
                    <a:pt x="9006" y="516"/>
                    <a:pt x="8973" y="159"/>
                    <a:pt x="9232" y="306"/>
                  </a:cubicBezTo>
                  <a:close/>
                  <a:moveTo>
                    <a:pt x="3038" y="2675"/>
                  </a:moveTo>
                  <a:cubicBezTo>
                    <a:pt x="2885" y="2692"/>
                    <a:pt x="2788" y="2702"/>
                    <a:pt x="2669" y="2716"/>
                  </a:cubicBezTo>
                  <a:cubicBezTo>
                    <a:pt x="2687" y="2769"/>
                    <a:pt x="2703" y="2811"/>
                    <a:pt x="2728" y="2881"/>
                  </a:cubicBezTo>
                  <a:cubicBezTo>
                    <a:pt x="2832" y="2812"/>
                    <a:pt x="2914" y="2757"/>
                    <a:pt x="3038" y="2675"/>
                  </a:cubicBezTo>
                  <a:close/>
                  <a:moveTo>
                    <a:pt x="3708" y="1796"/>
                  </a:moveTo>
                  <a:lnTo>
                    <a:pt x="3650" y="1793"/>
                  </a:lnTo>
                  <a:lnTo>
                    <a:pt x="3650" y="2053"/>
                  </a:lnTo>
                  <a:cubicBezTo>
                    <a:pt x="3659" y="2053"/>
                    <a:pt x="3669" y="2054"/>
                    <a:pt x="3677" y="2054"/>
                  </a:cubicBezTo>
                  <a:cubicBezTo>
                    <a:pt x="3686" y="1968"/>
                    <a:pt x="3698" y="1882"/>
                    <a:pt x="3708" y="1796"/>
                  </a:cubicBezTo>
                  <a:close/>
                  <a:moveTo>
                    <a:pt x="5648" y="1226"/>
                  </a:moveTo>
                  <a:cubicBezTo>
                    <a:pt x="5662" y="1147"/>
                    <a:pt x="5671" y="1096"/>
                    <a:pt x="5690" y="993"/>
                  </a:cubicBezTo>
                  <a:cubicBezTo>
                    <a:pt x="5601" y="1050"/>
                    <a:pt x="5556" y="1080"/>
                    <a:pt x="5499" y="1116"/>
                  </a:cubicBezTo>
                  <a:cubicBezTo>
                    <a:pt x="5546" y="1152"/>
                    <a:pt x="5586" y="1180"/>
                    <a:pt x="5648" y="1226"/>
                  </a:cubicBezTo>
                  <a:close/>
                  <a:moveTo>
                    <a:pt x="5834" y="1320"/>
                  </a:moveTo>
                  <a:cubicBezTo>
                    <a:pt x="5764" y="1304"/>
                    <a:pt x="5695" y="1287"/>
                    <a:pt x="5625" y="1270"/>
                  </a:cubicBezTo>
                  <a:cubicBezTo>
                    <a:pt x="5623" y="1303"/>
                    <a:pt x="5620" y="1336"/>
                    <a:pt x="5618" y="1369"/>
                  </a:cubicBezTo>
                  <a:cubicBezTo>
                    <a:pt x="5686" y="1377"/>
                    <a:pt x="5753" y="1383"/>
                    <a:pt x="5821" y="1391"/>
                  </a:cubicBezTo>
                  <a:cubicBezTo>
                    <a:pt x="5825" y="1367"/>
                    <a:pt x="5828" y="1345"/>
                    <a:pt x="5834" y="1320"/>
                  </a:cubicBezTo>
                  <a:close/>
                  <a:moveTo>
                    <a:pt x="7307" y="652"/>
                  </a:moveTo>
                  <a:lnTo>
                    <a:pt x="6932" y="652"/>
                  </a:lnTo>
                  <a:cubicBezTo>
                    <a:pt x="6982" y="777"/>
                    <a:pt x="7024" y="878"/>
                    <a:pt x="7063" y="980"/>
                  </a:cubicBezTo>
                  <a:cubicBezTo>
                    <a:pt x="7114" y="813"/>
                    <a:pt x="7114" y="813"/>
                    <a:pt x="7307" y="6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0"/>
            <p:cNvSpPr/>
            <p:nvPr/>
          </p:nvSpPr>
          <p:spPr>
            <a:xfrm>
              <a:off x="6924250" y="1456034"/>
              <a:ext cx="400567" cy="120873"/>
            </a:xfrm>
            <a:custGeom>
              <a:rect b="b" l="l" r="r" t="t"/>
              <a:pathLst>
                <a:path extrusionOk="0" h="2857" w="9468">
                  <a:moveTo>
                    <a:pt x="136" y="2341"/>
                  </a:moveTo>
                  <a:cubicBezTo>
                    <a:pt x="137" y="2488"/>
                    <a:pt x="106" y="2635"/>
                    <a:pt x="83" y="2832"/>
                  </a:cubicBezTo>
                  <a:cubicBezTo>
                    <a:pt x="251" y="2832"/>
                    <a:pt x="401" y="2857"/>
                    <a:pt x="538" y="2828"/>
                  </a:cubicBezTo>
                  <a:cubicBezTo>
                    <a:pt x="961" y="2739"/>
                    <a:pt x="1412" y="2816"/>
                    <a:pt x="1817" y="2617"/>
                  </a:cubicBezTo>
                  <a:cubicBezTo>
                    <a:pt x="1854" y="2599"/>
                    <a:pt x="1917" y="2584"/>
                    <a:pt x="1939" y="2604"/>
                  </a:cubicBezTo>
                  <a:cubicBezTo>
                    <a:pt x="2086" y="2727"/>
                    <a:pt x="2163" y="2572"/>
                    <a:pt x="2262" y="2525"/>
                  </a:cubicBezTo>
                  <a:cubicBezTo>
                    <a:pt x="2327" y="2494"/>
                    <a:pt x="2381" y="2442"/>
                    <a:pt x="2436" y="2401"/>
                  </a:cubicBezTo>
                  <a:cubicBezTo>
                    <a:pt x="2622" y="2484"/>
                    <a:pt x="2618" y="2480"/>
                    <a:pt x="2811" y="2317"/>
                  </a:cubicBezTo>
                  <a:cubicBezTo>
                    <a:pt x="2851" y="2285"/>
                    <a:pt x="2935" y="2275"/>
                    <a:pt x="2983" y="2294"/>
                  </a:cubicBezTo>
                  <a:cubicBezTo>
                    <a:pt x="3069" y="2326"/>
                    <a:pt x="3140" y="2390"/>
                    <a:pt x="3169" y="2410"/>
                  </a:cubicBezTo>
                  <a:cubicBezTo>
                    <a:pt x="3290" y="2384"/>
                    <a:pt x="3399" y="2392"/>
                    <a:pt x="3449" y="2343"/>
                  </a:cubicBezTo>
                  <a:cubicBezTo>
                    <a:pt x="3634" y="2160"/>
                    <a:pt x="3864" y="2160"/>
                    <a:pt x="4096" y="2150"/>
                  </a:cubicBezTo>
                  <a:cubicBezTo>
                    <a:pt x="4278" y="2144"/>
                    <a:pt x="4446" y="2006"/>
                    <a:pt x="4639" y="2090"/>
                  </a:cubicBezTo>
                  <a:cubicBezTo>
                    <a:pt x="4845" y="1946"/>
                    <a:pt x="5097" y="1989"/>
                    <a:pt x="5321" y="1921"/>
                  </a:cubicBezTo>
                  <a:cubicBezTo>
                    <a:pt x="5386" y="1901"/>
                    <a:pt x="5495" y="1948"/>
                    <a:pt x="5528" y="1913"/>
                  </a:cubicBezTo>
                  <a:cubicBezTo>
                    <a:pt x="5675" y="1754"/>
                    <a:pt x="5867" y="1800"/>
                    <a:pt x="6043" y="1767"/>
                  </a:cubicBezTo>
                  <a:cubicBezTo>
                    <a:pt x="6527" y="1678"/>
                    <a:pt x="7013" y="1608"/>
                    <a:pt x="7491" y="1494"/>
                  </a:cubicBezTo>
                  <a:cubicBezTo>
                    <a:pt x="7711" y="1441"/>
                    <a:pt x="7914" y="1396"/>
                    <a:pt x="8114" y="1495"/>
                  </a:cubicBezTo>
                  <a:cubicBezTo>
                    <a:pt x="8309" y="1212"/>
                    <a:pt x="8665" y="1399"/>
                    <a:pt x="8880" y="1197"/>
                  </a:cubicBezTo>
                  <a:cubicBezTo>
                    <a:pt x="8932" y="1147"/>
                    <a:pt x="9046" y="1163"/>
                    <a:pt x="9144" y="1147"/>
                  </a:cubicBezTo>
                  <a:cubicBezTo>
                    <a:pt x="9136" y="1060"/>
                    <a:pt x="9129" y="970"/>
                    <a:pt x="9122" y="892"/>
                  </a:cubicBezTo>
                  <a:cubicBezTo>
                    <a:pt x="9218" y="849"/>
                    <a:pt x="9296" y="814"/>
                    <a:pt x="9373" y="780"/>
                  </a:cubicBezTo>
                  <a:cubicBezTo>
                    <a:pt x="9369" y="754"/>
                    <a:pt x="9364" y="729"/>
                    <a:pt x="9360" y="703"/>
                  </a:cubicBezTo>
                  <a:cubicBezTo>
                    <a:pt x="9263" y="699"/>
                    <a:pt x="9165" y="694"/>
                    <a:pt x="9034" y="687"/>
                  </a:cubicBezTo>
                  <a:cubicBezTo>
                    <a:pt x="9183" y="633"/>
                    <a:pt x="9294" y="592"/>
                    <a:pt x="9467" y="527"/>
                  </a:cubicBezTo>
                  <a:cubicBezTo>
                    <a:pt x="9263" y="479"/>
                    <a:pt x="9134" y="448"/>
                    <a:pt x="9021" y="422"/>
                  </a:cubicBezTo>
                  <a:cubicBezTo>
                    <a:pt x="9006" y="339"/>
                    <a:pt x="8993" y="275"/>
                    <a:pt x="8972" y="168"/>
                  </a:cubicBezTo>
                  <a:cubicBezTo>
                    <a:pt x="8822" y="328"/>
                    <a:pt x="8681" y="323"/>
                    <a:pt x="8525" y="256"/>
                  </a:cubicBezTo>
                  <a:cubicBezTo>
                    <a:pt x="8537" y="168"/>
                    <a:pt x="8546" y="100"/>
                    <a:pt x="8556" y="32"/>
                  </a:cubicBezTo>
                  <a:cubicBezTo>
                    <a:pt x="8351" y="1"/>
                    <a:pt x="8208" y="156"/>
                    <a:pt x="8019" y="156"/>
                  </a:cubicBezTo>
                  <a:cubicBezTo>
                    <a:pt x="7847" y="156"/>
                    <a:pt x="7676" y="238"/>
                    <a:pt x="7504" y="248"/>
                  </a:cubicBezTo>
                  <a:cubicBezTo>
                    <a:pt x="7332" y="256"/>
                    <a:pt x="7211" y="553"/>
                    <a:pt x="7009" y="321"/>
                  </a:cubicBezTo>
                  <a:cubicBezTo>
                    <a:pt x="6927" y="418"/>
                    <a:pt x="6854" y="504"/>
                    <a:pt x="6760" y="615"/>
                  </a:cubicBezTo>
                  <a:lnTo>
                    <a:pt x="6760" y="320"/>
                  </a:lnTo>
                  <a:cubicBezTo>
                    <a:pt x="6675" y="383"/>
                    <a:pt x="6629" y="435"/>
                    <a:pt x="6572" y="453"/>
                  </a:cubicBezTo>
                  <a:cubicBezTo>
                    <a:pt x="6510" y="473"/>
                    <a:pt x="6415" y="434"/>
                    <a:pt x="6378" y="468"/>
                  </a:cubicBezTo>
                  <a:cubicBezTo>
                    <a:pt x="6259" y="572"/>
                    <a:pt x="6270" y="378"/>
                    <a:pt x="6198" y="403"/>
                  </a:cubicBezTo>
                  <a:cubicBezTo>
                    <a:pt x="6092" y="439"/>
                    <a:pt x="5992" y="505"/>
                    <a:pt x="5887" y="515"/>
                  </a:cubicBezTo>
                  <a:cubicBezTo>
                    <a:pt x="5691" y="530"/>
                    <a:pt x="5602" y="789"/>
                    <a:pt x="5369" y="712"/>
                  </a:cubicBezTo>
                  <a:cubicBezTo>
                    <a:pt x="5142" y="639"/>
                    <a:pt x="4926" y="747"/>
                    <a:pt x="4710" y="795"/>
                  </a:cubicBezTo>
                  <a:cubicBezTo>
                    <a:pt x="4569" y="826"/>
                    <a:pt x="4418" y="830"/>
                    <a:pt x="4290" y="889"/>
                  </a:cubicBezTo>
                  <a:cubicBezTo>
                    <a:pt x="4190" y="935"/>
                    <a:pt x="4014" y="869"/>
                    <a:pt x="4012" y="1072"/>
                  </a:cubicBezTo>
                  <a:cubicBezTo>
                    <a:pt x="3976" y="1041"/>
                    <a:pt x="3822" y="1063"/>
                    <a:pt x="3756" y="1047"/>
                  </a:cubicBezTo>
                  <a:cubicBezTo>
                    <a:pt x="3499" y="988"/>
                    <a:pt x="3269" y="1099"/>
                    <a:pt x="3027" y="1136"/>
                  </a:cubicBezTo>
                  <a:cubicBezTo>
                    <a:pt x="2938" y="1149"/>
                    <a:pt x="2852" y="1187"/>
                    <a:pt x="2768" y="1218"/>
                  </a:cubicBezTo>
                  <a:cubicBezTo>
                    <a:pt x="2709" y="1240"/>
                    <a:pt x="2634" y="1311"/>
                    <a:pt x="2602" y="1294"/>
                  </a:cubicBezTo>
                  <a:cubicBezTo>
                    <a:pt x="2459" y="1218"/>
                    <a:pt x="2356" y="1344"/>
                    <a:pt x="2230" y="1352"/>
                  </a:cubicBezTo>
                  <a:cubicBezTo>
                    <a:pt x="2091" y="1362"/>
                    <a:pt x="1957" y="1441"/>
                    <a:pt x="1826" y="1500"/>
                  </a:cubicBezTo>
                  <a:cubicBezTo>
                    <a:pt x="1491" y="1653"/>
                    <a:pt x="1110" y="1666"/>
                    <a:pt x="787" y="1857"/>
                  </a:cubicBezTo>
                  <a:cubicBezTo>
                    <a:pt x="759" y="1872"/>
                    <a:pt x="701" y="1832"/>
                    <a:pt x="670" y="1844"/>
                  </a:cubicBezTo>
                  <a:cubicBezTo>
                    <a:pt x="448" y="1942"/>
                    <a:pt x="226" y="2046"/>
                    <a:pt x="7" y="2151"/>
                  </a:cubicBezTo>
                  <a:cubicBezTo>
                    <a:pt x="0" y="2156"/>
                    <a:pt x="7" y="2191"/>
                    <a:pt x="9" y="2212"/>
                  </a:cubicBezTo>
                  <a:cubicBezTo>
                    <a:pt x="57" y="2255"/>
                    <a:pt x="135" y="2297"/>
                    <a:pt x="136" y="23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0"/>
            <p:cNvSpPr/>
            <p:nvPr/>
          </p:nvSpPr>
          <p:spPr>
            <a:xfrm>
              <a:off x="6911092" y="1547590"/>
              <a:ext cx="13200" cy="19461"/>
            </a:xfrm>
            <a:custGeom>
              <a:rect b="b" l="l" r="r" t="t"/>
              <a:pathLst>
                <a:path extrusionOk="0" h="460" w="312">
                  <a:moveTo>
                    <a:pt x="98" y="282"/>
                  </a:moveTo>
                  <a:cubicBezTo>
                    <a:pt x="1" y="406"/>
                    <a:pt x="53" y="454"/>
                    <a:pt x="265" y="459"/>
                  </a:cubicBezTo>
                  <a:cubicBezTo>
                    <a:pt x="281" y="321"/>
                    <a:pt x="296" y="183"/>
                    <a:pt x="311" y="47"/>
                  </a:cubicBezTo>
                  <a:cubicBezTo>
                    <a:pt x="117" y="1"/>
                    <a:pt x="159" y="204"/>
                    <a:pt x="98" y="2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0"/>
            <p:cNvSpPr/>
            <p:nvPr/>
          </p:nvSpPr>
          <p:spPr>
            <a:xfrm>
              <a:off x="6924208" y="1549240"/>
              <a:ext cx="465" cy="381"/>
            </a:xfrm>
            <a:custGeom>
              <a:rect b="b" l="l" r="r" t="t"/>
              <a:pathLst>
                <a:path extrusionOk="0" h="9" w="11">
                  <a:moveTo>
                    <a:pt x="11" y="9"/>
                  </a:moveTo>
                  <a:cubicBezTo>
                    <a:pt x="11" y="9"/>
                    <a:pt x="11" y="8"/>
                    <a:pt x="11" y="9"/>
                  </a:cubicBezTo>
                  <a:cubicBezTo>
                    <a:pt x="7" y="6"/>
                    <a:pt x="3" y="4"/>
                    <a:pt x="1" y="0"/>
                  </a:cubicBezTo>
                  <a:cubicBezTo>
                    <a:pt x="1" y="4"/>
                    <a:pt x="1" y="5"/>
                    <a:pt x="0" y="7"/>
                  </a:cubicBezTo>
                  <a:cubicBezTo>
                    <a:pt x="5" y="9"/>
                    <a:pt x="7" y="8"/>
                    <a:pt x="11" y="9"/>
                  </a:cubicBez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0"/>
            <p:cNvSpPr/>
            <p:nvPr/>
          </p:nvSpPr>
          <p:spPr>
            <a:xfrm>
              <a:off x="7808798" y="2636319"/>
              <a:ext cx="14935" cy="11804"/>
            </a:xfrm>
            <a:custGeom>
              <a:rect b="b" l="l" r="r" t="t"/>
              <a:pathLst>
                <a:path extrusionOk="0" h="279" w="353">
                  <a:moveTo>
                    <a:pt x="353" y="1"/>
                  </a:moveTo>
                  <a:cubicBezTo>
                    <a:pt x="223" y="93"/>
                    <a:pt x="144" y="149"/>
                    <a:pt x="1" y="251"/>
                  </a:cubicBezTo>
                  <a:cubicBezTo>
                    <a:pt x="144" y="264"/>
                    <a:pt x="220" y="270"/>
                    <a:pt x="303" y="279"/>
                  </a:cubicBezTo>
                  <a:cubicBezTo>
                    <a:pt x="318" y="188"/>
                    <a:pt x="330" y="124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7210003" y="1920752"/>
              <a:ext cx="12354" cy="12311"/>
            </a:xfrm>
            <a:custGeom>
              <a:rect b="b" l="l" r="r" t="t"/>
              <a:pathLst>
                <a:path extrusionOk="0" h="291" w="292">
                  <a:moveTo>
                    <a:pt x="0" y="221"/>
                  </a:moveTo>
                  <a:cubicBezTo>
                    <a:pt x="122" y="291"/>
                    <a:pt x="205" y="211"/>
                    <a:pt x="292" y="151"/>
                  </a:cubicBezTo>
                  <a:cubicBezTo>
                    <a:pt x="195" y="163"/>
                    <a:pt x="63" y="1"/>
                    <a:pt x="0" y="2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7222315" y="1926929"/>
              <a:ext cx="381" cy="212"/>
            </a:xfrm>
            <a:custGeom>
              <a:rect b="b" l="l" r="r" t="t"/>
              <a:pathLst>
                <a:path extrusionOk="0" h="5" w="9">
                  <a:moveTo>
                    <a:pt x="8" y="5"/>
                  </a:moveTo>
                  <a:lnTo>
                    <a:pt x="8" y="1"/>
                  </a:lnTo>
                  <a:cubicBezTo>
                    <a:pt x="5" y="2"/>
                    <a:pt x="4" y="3"/>
                    <a:pt x="1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0"/>
            <p:cNvSpPr/>
            <p:nvPr/>
          </p:nvSpPr>
          <p:spPr>
            <a:xfrm>
              <a:off x="7006710" y="2187466"/>
              <a:ext cx="12354" cy="7488"/>
            </a:xfrm>
            <a:custGeom>
              <a:rect b="b" l="l" r="r" t="t"/>
              <a:pathLst>
                <a:path extrusionOk="0" h="177" w="292">
                  <a:moveTo>
                    <a:pt x="291" y="1"/>
                  </a:moveTo>
                  <a:cubicBezTo>
                    <a:pt x="174" y="18"/>
                    <a:pt x="87" y="33"/>
                    <a:pt x="1" y="48"/>
                  </a:cubicBezTo>
                  <a:cubicBezTo>
                    <a:pt x="88" y="46"/>
                    <a:pt x="179" y="177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0"/>
            <p:cNvSpPr/>
            <p:nvPr/>
          </p:nvSpPr>
          <p:spPr>
            <a:xfrm>
              <a:off x="6992748" y="2180697"/>
              <a:ext cx="14173" cy="8885"/>
            </a:xfrm>
            <a:custGeom>
              <a:rect b="b" l="l" r="r" t="t"/>
              <a:pathLst>
                <a:path extrusionOk="0" h="210" w="335">
                  <a:moveTo>
                    <a:pt x="331" y="208"/>
                  </a:moveTo>
                  <a:lnTo>
                    <a:pt x="326" y="208"/>
                  </a:lnTo>
                  <a:cubicBezTo>
                    <a:pt x="335" y="43"/>
                    <a:pt x="308" y="22"/>
                    <a:pt x="0" y="0"/>
                  </a:cubicBezTo>
                  <a:cubicBezTo>
                    <a:pt x="138" y="88"/>
                    <a:pt x="233" y="149"/>
                    <a:pt x="326" y="209"/>
                  </a:cubicBezTo>
                  <a:lnTo>
                    <a:pt x="326" y="210"/>
                  </a:lnTo>
                  <a:cubicBezTo>
                    <a:pt x="329" y="208"/>
                    <a:pt x="330" y="208"/>
                    <a:pt x="331" y="2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0"/>
            <p:cNvSpPr/>
            <p:nvPr/>
          </p:nvSpPr>
          <p:spPr>
            <a:xfrm>
              <a:off x="7651198" y="2403495"/>
              <a:ext cx="6473" cy="4231"/>
            </a:xfrm>
            <a:custGeom>
              <a:rect b="b" l="l" r="r" t="t"/>
              <a:pathLst>
                <a:path extrusionOk="0" h="100" w="153">
                  <a:moveTo>
                    <a:pt x="153" y="42"/>
                  </a:moveTo>
                  <a:cubicBezTo>
                    <a:pt x="109" y="28"/>
                    <a:pt x="66" y="15"/>
                    <a:pt x="22" y="0"/>
                  </a:cubicBezTo>
                  <a:cubicBezTo>
                    <a:pt x="15" y="21"/>
                    <a:pt x="9" y="42"/>
                    <a:pt x="1" y="64"/>
                  </a:cubicBezTo>
                  <a:cubicBezTo>
                    <a:pt x="43" y="75"/>
                    <a:pt x="87" y="90"/>
                    <a:pt x="131" y="98"/>
                  </a:cubicBezTo>
                  <a:cubicBezTo>
                    <a:pt x="136" y="99"/>
                    <a:pt x="147" y="63"/>
                    <a:pt x="153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0"/>
            <p:cNvSpPr/>
            <p:nvPr/>
          </p:nvSpPr>
          <p:spPr>
            <a:xfrm>
              <a:off x="7374203" y="2524497"/>
              <a:ext cx="465" cy="508"/>
            </a:xfrm>
            <a:custGeom>
              <a:rect b="b" l="l" r="r" t="t"/>
              <a:pathLst>
                <a:path extrusionOk="0" h="12" w="11">
                  <a:moveTo>
                    <a:pt x="9" y="0"/>
                  </a:moveTo>
                  <a:lnTo>
                    <a:pt x="0" y="8"/>
                  </a:lnTo>
                  <a:cubicBezTo>
                    <a:pt x="4" y="10"/>
                    <a:pt x="9" y="11"/>
                    <a:pt x="11" y="12"/>
                  </a:cubicBezTo>
                  <a:cubicBezTo>
                    <a:pt x="11" y="8"/>
                    <a:pt x="9" y="5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0"/>
            <p:cNvSpPr/>
            <p:nvPr/>
          </p:nvSpPr>
          <p:spPr>
            <a:xfrm>
              <a:off x="7374711" y="2525005"/>
              <a:ext cx="7023" cy="5288"/>
            </a:xfrm>
            <a:custGeom>
              <a:rect b="b" l="l" r="r" t="t"/>
              <a:pathLst>
                <a:path extrusionOk="0" h="125" w="166">
                  <a:moveTo>
                    <a:pt x="165" y="55"/>
                  </a:moveTo>
                  <a:cubicBezTo>
                    <a:pt x="111" y="36"/>
                    <a:pt x="55" y="18"/>
                    <a:pt x="1" y="1"/>
                  </a:cubicBezTo>
                  <a:cubicBezTo>
                    <a:pt x="16" y="84"/>
                    <a:pt x="59" y="125"/>
                    <a:pt x="165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0"/>
            <p:cNvSpPr/>
            <p:nvPr/>
          </p:nvSpPr>
          <p:spPr>
            <a:xfrm>
              <a:off x="7394342" y="1603014"/>
              <a:ext cx="6092" cy="6769"/>
            </a:xfrm>
            <a:custGeom>
              <a:rect b="b" l="l" r="r" t="t"/>
              <a:pathLst>
                <a:path extrusionOk="0" h="160" w="144">
                  <a:moveTo>
                    <a:pt x="137" y="73"/>
                  </a:moveTo>
                  <a:cubicBezTo>
                    <a:pt x="118" y="44"/>
                    <a:pt x="89" y="18"/>
                    <a:pt x="58" y="5"/>
                  </a:cubicBezTo>
                  <a:cubicBezTo>
                    <a:pt x="47" y="1"/>
                    <a:pt x="0" y="46"/>
                    <a:pt x="4" y="60"/>
                  </a:cubicBezTo>
                  <a:cubicBezTo>
                    <a:pt x="14" y="92"/>
                    <a:pt x="43" y="118"/>
                    <a:pt x="74" y="159"/>
                  </a:cubicBezTo>
                  <a:cubicBezTo>
                    <a:pt x="106" y="117"/>
                    <a:pt x="143" y="82"/>
                    <a:pt x="137" y="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8" name="Google Shape;1658;p50"/>
          <p:cNvSpPr/>
          <p:nvPr/>
        </p:nvSpPr>
        <p:spPr>
          <a:xfrm>
            <a:off x="1242138" y="3667397"/>
            <a:ext cx="789932" cy="879400"/>
          </a:xfrm>
          <a:custGeom>
            <a:rect b="b" l="l" r="r" t="t"/>
            <a:pathLst>
              <a:path extrusionOk="0" h="15019" w="13491">
                <a:moveTo>
                  <a:pt x="9349" y="14731"/>
                </a:moveTo>
                <a:cubicBezTo>
                  <a:pt x="8386" y="14410"/>
                  <a:pt x="7447" y="14036"/>
                  <a:pt x="6605" y="13454"/>
                </a:cubicBezTo>
                <a:cubicBezTo>
                  <a:pt x="6440" y="13340"/>
                  <a:pt x="6291" y="13201"/>
                  <a:pt x="6132" y="13074"/>
                </a:cubicBezTo>
                <a:cubicBezTo>
                  <a:pt x="6148" y="13051"/>
                  <a:pt x="6163" y="13028"/>
                  <a:pt x="6179" y="13006"/>
                </a:cubicBezTo>
                <a:cubicBezTo>
                  <a:pt x="6239" y="13018"/>
                  <a:pt x="6299" y="13029"/>
                  <a:pt x="6365" y="13044"/>
                </a:cubicBezTo>
                <a:cubicBezTo>
                  <a:pt x="6217" y="12746"/>
                  <a:pt x="6217" y="12746"/>
                  <a:pt x="5813" y="12860"/>
                </a:cubicBezTo>
                <a:cubicBezTo>
                  <a:pt x="5611" y="12553"/>
                  <a:pt x="5026" y="12522"/>
                  <a:pt x="5173" y="12011"/>
                </a:cubicBezTo>
                <a:cubicBezTo>
                  <a:pt x="4965" y="11929"/>
                  <a:pt x="4752" y="11907"/>
                  <a:pt x="4633" y="11788"/>
                </a:cubicBezTo>
                <a:cubicBezTo>
                  <a:pt x="3864" y="11024"/>
                  <a:pt x="3064" y="10285"/>
                  <a:pt x="2457" y="9376"/>
                </a:cubicBezTo>
                <a:cubicBezTo>
                  <a:pt x="2240" y="9050"/>
                  <a:pt x="1934" y="8781"/>
                  <a:pt x="1824" y="8386"/>
                </a:cubicBezTo>
                <a:cubicBezTo>
                  <a:pt x="1820" y="8371"/>
                  <a:pt x="1815" y="8351"/>
                  <a:pt x="1804" y="8343"/>
                </a:cubicBezTo>
                <a:cubicBezTo>
                  <a:pt x="1344" y="8006"/>
                  <a:pt x="1327" y="7437"/>
                  <a:pt x="1098" y="6978"/>
                </a:cubicBezTo>
                <a:cubicBezTo>
                  <a:pt x="975" y="6732"/>
                  <a:pt x="707" y="6585"/>
                  <a:pt x="676" y="6280"/>
                </a:cubicBezTo>
                <a:cubicBezTo>
                  <a:pt x="656" y="6098"/>
                  <a:pt x="585" y="5921"/>
                  <a:pt x="528" y="5744"/>
                </a:cubicBezTo>
                <a:cubicBezTo>
                  <a:pt x="457" y="5521"/>
                  <a:pt x="365" y="5303"/>
                  <a:pt x="298" y="5079"/>
                </a:cubicBezTo>
                <a:cubicBezTo>
                  <a:pt x="260" y="4947"/>
                  <a:pt x="193" y="4782"/>
                  <a:pt x="238" y="4671"/>
                </a:cubicBezTo>
                <a:cubicBezTo>
                  <a:pt x="412" y="4234"/>
                  <a:pt x="265" y="3890"/>
                  <a:pt x="0" y="3601"/>
                </a:cubicBezTo>
                <a:cubicBezTo>
                  <a:pt x="77" y="3083"/>
                  <a:pt x="148" y="2598"/>
                  <a:pt x="223" y="2115"/>
                </a:cubicBezTo>
                <a:cubicBezTo>
                  <a:pt x="348" y="1305"/>
                  <a:pt x="886" y="912"/>
                  <a:pt x="1720" y="586"/>
                </a:cubicBezTo>
                <a:cubicBezTo>
                  <a:pt x="1927" y="505"/>
                  <a:pt x="2139" y="437"/>
                  <a:pt x="2349" y="362"/>
                </a:cubicBezTo>
                <a:cubicBezTo>
                  <a:pt x="2409" y="339"/>
                  <a:pt x="2468" y="306"/>
                  <a:pt x="2529" y="294"/>
                </a:cubicBezTo>
                <a:cubicBezTo>
                  <a:pt x="3037" y="197"/>
                  <a:pt x="3546" y="103"/>
                  <a:pt x="4093" y="1"/>
                </a:cubicBezTo>
                <a:cubicBezTo>
                  <a:pt x="4100" y="76"/>
                  <a:pt x="4109" y="145"/>
                  <a:pt x="4113" y="175"/>
                </a:cubicBezTo>
                <a:cubicBezTo>
                  <a:pt x="4370" y="201"/>
                  <a:pt x="4624" y="193"/>
                  <a:pt x="4859" y="258"/>
                </a:cubicBezTo>
                <a:cubicBezTo>
                  <a:pt x="5212" y="354"/>
                  <a:pt x="5556" y="428"/>
                  <a:pt x="5929" y="420"/>
                </a:cubicBezTo>
                <a:cubicBezTo>
                  <a:pt x="6134" y="414"/>
                  <a:pt x="6358" y="535"/>
                  <a:pt x="6546" y="647"/>
                </a:cubicBezTo>
                <a:cubicBezTo>
                  <a:pt x="8027" y="1529"/>
                  <a:pt x="9390" y="2563"/>
                  <a:pt x="10495" y="3901"/>
                </a:cubicBezTo>
                <a:cubicBezTo>
                  <a:pt x="10912" y="4406"/>
                  <a:pt x="11320" y="4934"/>
                  <a:pt x="11626" y="5510"/>
                </a:cubicBezTo>
                <a:cubicBezTo>
                  <a:pt x="12336" y="6849"/>
                  <a:pt x="13032" y="8199"/>
                  <a:pt x="13311" y="9719"/>
                </a:cubicBezTo>
                <a:cubicBezTo>
                  <a:pt x="13490" y="10685"/>
                  <a:pt x="13482" y="11641"/>
                  <a:pt x="13336" y="12606"/>
                </a:cubicBezTo>
                <a:cubicBezTo>
                  <a:pt x="13284" y="12952"/>
                  <a:pt x="13236" y="13280"/>
                  <a:pt x="13079" y="13616"/>
                </a:cubicBezTo>
                <a:cubicBezTo>
                  <a:pt x="12878" y="14039"/>
                  <a:pt x="12611" y="14322"/>
                  <a:pt x="12183" y="14461"/>
                </a:cubicBezTo>
                <a:cubicBezTo>
                  <a:pt x="11679" y="14622"/>
                  <a:pt x="11177" y="14788"/>
                  <a:pt x="10664" y="14910"/>
                </a:cubicBezTo>
                <a:cubicBezTo>
                  <a:pt x="10211" y="15018"/>
                  <a:pt x="9773" y="14872"/>
                  <a:pt x="9349" y="14731"/>
                </a:cubicBezTo>
                <a:close/>
                <a:moveTo>
                  <a:pt x="6205" y="2249"/>
                </a:moveTo>
                <a:cubicBezTo>
                  <a:pt x="5101" y="1349"/>
                  <a:pt x="3899" y="1147"/>
                  <a:pt x="2519" y="1645"/>
                </a:cubicBezTo>
                <a:cubicBezTo>
                  <a:pt x="2457" y="1723"/>
                  <a:pt x="2344" y="1866"/>
                  <a:pt x="2207" y="2038"/>
                </a:cubicBezTo>
                <a:cubicBezTo>
                  <a:pt x="2584" y="2010"/>
                  <a:pt x="2905" y="1974"/>
                  <a:pt x="3225" y="1963"/>
                </a:cubicBezTo>
                <a:cubicBezTo>
                  <a:pt x="3512" y="1952"/>
                  <a:pt x="3799" y="1958"/>
                  <a:pt x="4086" y="1971"/>
                </a:cubicBezTo>
                <a:cubicBezTo>
                  <a:pt x="4588" y="1996"/>
                  <a:pt x="5058" y="2127"/>
                  <a:pt x="5502" y="2374"/>
                </a:cubicBezTo>
                <a:cubicBezTo>
                  <a:pt x="5729" y="2500"/>
                  <a:pt x="5979" y="2567"/>
                  <a:pt x="6205" y="2249"/>
                </a:cubicBezTo>
                <a:close/>
                <a:moveTo>
                  <a:pt x="754" y="3203"/>
                </a:moveTo>
                <a:cubicBezTo>
                  <a:pt x="764" y="3147"/>
                  <a:pt x="787" y="3093"/>
                  <a:pt x="782" y="3040"/>
                </a:cubicBezTo>
                <a:cubicBezTo>
                  <a:pt x="777" y="2985"/>
                  <a:pt x="745" y="2934"/>
                  <a:pt x="691" y="2793"/>
                </a:cubicBezTo>
                <a:cubicBezTo>
                  <a:pt x="677" y="2999"/>
                  <a:pt x="670" y="3098"/>
                  <a:pt x="663" y="3196"/>
                </a:cubicBezTo>
                <a:cubicBezTo>
                  <a:pt x="695" y="3198"/>
                  <a:pt x="723" y="3200"/>
                  <a:pt x="754" y="3203"/>
                </a:cubicBezTo>
                <a:close/>
                <a:moveTo>
                  <a:pt x="3595" y="3390"/>
                </a:moveTo>
                <a:cubicBezTo>
                  <a:pt x="3365" y="3593"/>
                  <a:pt x="3421" y="3859"/>
                  <a:pt x="3467" y="4214"/>
                </a:cubicBezTo>
                <a:cubicBezTo>
                  <a:pt x="3849" y="3771"/>
                  <a:pt x="4316" y="3812"/>
                  <a:pt x="4760" y="3780"/>
                </a:cubicBezTo>
                <a:cubicBezTo>
                  <a:pt x="4771" y="3735"/>
                  <a:pt x="4783" y="3690"/>
                  <a:pt x="4796" y="3646"/>
                </a:cubicBezTo>
                <a:cubicBezTo>
                  <a:pt x="4637" y="3554"/>
                  <a:pt x="4483" y="3453"/>
                  <a:pt x="4317" y="3370"/>
                </a:cubicBezTo>
                <a:cubicBezTo>
                  <a:pt x="4076" y="3249"/>
                  <a:pt x="3818" y="3193"/>
                  <a:pt x="3595" y="3390"/>
                </a:cubicBezTo>
                <a:close/>
                <a:moveTo>
                  <a:pt x="766" y="4292"/>
                </a:moveTo>
                <a:cubicBezTo>
                  <a:pt x="859" y="4101"/>
                  <a:pt x="896" y="3955"/>
                  <a:pt x="696" y="3851"/>
                </a:cubicBezTo>
                <a:cubicBezTo>
                  <a:pt x="696" y="3849"/>
                  <a:pt x="697" y="3844"/>
                  <a:pt x="697" y="3842"/>
                </a:cubicBezTo>
                <a:cubicBezTo>
                  <a:pt x="696" y="3840"/>
                  <a:pt x="696" y="3838"/>
                  <a:pt x="695" y="3837"/>
                </a:cubicBezTo>
                <a:cubicBezTo>
                  <a:pt x="751" y="3733"/>
                  <a:pt x="808" y="3627"/>
                  <a:pt x="885" y="3487"/>
                </a:cubicBezTo>
                <a:cubicBezTo>
                  <a:pt x="496" y="3521"/>
                  <a:pt x="622" y="3688"/>
                  <a:pt x="695" y="3837"/>
                </a:cubicBezTo>
                <a:cubicBezTo>
                  <a:pt x="693" y="3839"/>
                  <a:pt x="691" y="3843"/>
                  <a:pt x="689" y="3847"/>
                </a:cubicBezTo>
                <a:cubicBezTo>
                  <a:pt x="692" y="3849"/>
                  <a:pt x="693" y="3850"/>
                  <a:pt x="696" y="3851"/>
                </a:cubicBezTo>
                <a:cubicBezTo>
                  <a:pt x="685" y="3991"/>
                  <a:pt x="523" y="4155"/>
                  <a:pt x="766" y="4292"/>
                </a:cubicBezTo>
                <a:close/>
                <a:moveTo>
                  <a:pt x="7667" y="7218"/>
                </a:moveTo>
                <a:cubicBezTo>
                  <a:pt x="7173" y="6765"/>
                  <a:pt x="6755" y="6380"/>
                  <a:pt x="6337" y="5996"/>
                </a:cubicBezTo>
                <a:cubicBezTo>
                  <a:pt x="6411" y="6671"/>
                  <a:pt x="6888" y="7098"/>
                  <a:pt x="7667" y="7218"/>
                </a:cubicBezTo>
                <a:close/>
                <a:moveTo>
                  <a:pt x="11092" y="8748"/>
                </a:moveTo>
                <a:cubicBezTo>
                  <a:pt x="11086" y="8511"/>
                  <a:pt x="11012" y="8298"/>
                  <a:pt x="10938" y="8085"/>
                </a:cubicBezTo>
                <a:cubicBezTo>
                  <a:pt x="10445" y="6668"/>
                  <a:pt x="9632" y="5444"/>
                  <a:pt x="8648" y="4327"/>
                </a:cubicBezTo>
                <a:cubicBezTo>
                  <a:pt x="8317" y="3950"/>
                  <a:pt x="7921" y="3663"/>
                  <a:pt x="7362" y="3551"/>
                </a:cubicBezTo>
                <a:cubicBezTo>
                  <a:pt x="8075" y="4402"/>
                  <a:pt x="8800" y="5172"/>
                  <a:pt x="9409" y="6023"/>
                </a:cubicBezTo>
                <a:cubicBezTo>
                  <a:pt x="10028" y="6890"/>
                  <a:pt x="10536" y="7836"/>
                  <a:pt x="11092" y="8748"/>
                </a:cubicBezTo>
                <a:close/>
                <a:moveTo>
                  <a:pt x="10294" y="12638"/>
                </a:moveTo>
                <a:cubicBezTo>
                  <a:pt x="10132" y="12173"/>
                  <a:pt x="9901" y="11938"/>
                  <a:pt x="9543" y="11798"/>
                </a:cubicBezTo>
                <a:cubicBezTo>
                  <a:pt x="8848" y="11524"/>
                  <a:pt x="8235" y="11115"/>
                  <a:pt x="7683" y="10613"/>
                </a:cubicBezTo>
                <a:cubicBezTo>
                  <a:pt x="7413" y="10368"/>
                  <a:pt x="7137" y="10131"/>
                  <a:pt x="6864" y="9892"/>
                </a:cubicBezTo>
                <a:lnTo>
                  <a:pt x="6800" y="9970"/>
                </a:lnTo>
                <a:cubicBezTo>
                  <a:pt x="7827" y="10977"/>
                  <a:pt x="8793" y="12060"/>
                  <a:pt x="10294" y="1263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9" name="Google Shape;1659;p50"/>
          <p:cNvGrpSpPr/>
          <p:nvPr/>
        </p:nvGrpSpPr>
        <p:grpSpPr>
          <a:xfrm>
            <a:off x="1225464" y="4245167"/>
            <a:ext cx="287564" cy="358345"/>
            <a:chOff x="1070464" y="5949767"/>
            <a:chExt cx="287564" cy="358345"/>
          </a:xfrm>
        </p:grpSpPr>
        <p:sp>
          <p:nvSpPr>
            <p:cNvPr id="1660" name="Google Shape;1660;p50"/>
            <p:cNvSpPr/>
            <p:nvPr/>
          </p:nvSpPr>
          <p:spPr>
            <a:xfrm>
              <a:off x="1070464" y="5949767"/>
              <a:ext cx="287564" cy="358345"/>
            </a:xfrm>
            <a:custGeom>
              <a:rect b="b" l="l" r="r" t="t"/>
              <a:pathLst>
                <a:path extrusionOk="0" h="8470" w="6797">
                  <a:moveTo>
                    <a:pt x="6640" y="4168"/>
                  </a:moveTo>
                  <a:cubicBezTo>
                    <a:pt x="6598" y="4232"/>
                    <a:pt x="6559" y="4298"/>
                    <a:pt x="6512" y="4373"/>
                  </a:cubicBezTo>
                  <a:cubicBezTo>
                    <a:pt x="6451" y="4330"/>
                    <a:pt x="6383" y="4279"/>
                    <a:pt x="6290" y="4213"/>
                  </a:cubicBezTo>
                  <a:cubicBezTo>
                    <a:pt x="6284" y="4281"/>
                    <a:pt x="6279" y="4318"/>
                    <a:pt x="6275" y="4356"/>
                  </a:cubicBezTo>
                  <a:cubicBezTo>
                    <a:pt x="6317" y="4366"/>
                    <a:pt x="6356" y="4376"/>
                    <a:pt x="6406" y="4387"/>
                  </a:cubicBezTo>
                  <a:cubicBezTo>
                    <a:pt x="6289" y="4562"/>
                    <a:pt x="6144" y="4611"/>
                    <a:pt x="5960" y="4537"/>
                  </a:cubicBezTo>
                  <a:cubicBezTo>
                    <a:pt x="5931" y="4595"/>
                    <a:pt x="5911" y="4637"/>
                    <a:pt x="5881" y="4698"/>
                  </a:cubicBezTo>
                  <a:cubicBezTo>
                    <a:pt x="5837" y="4658"/>
                    <a:pt x="5798" y="4626"/>
                    <a:pt x="5739" y="4574"/>
                  </a:cubicBezTo>
                  <a:cubicBezTo>
                    <a:pt x="5737" y="4632"/>
                    <a:pt x="5735" y="4669"/>
                    <a:pt x="5732" y="4721"/>
                  </a:cubicBezTo>
                  <a:cubicBezTo>
                    <a:pt x="5674" y="4727"/>
                    <a:pt x="5614" y="4732"/>
                    <a:pt x="5533" y="4742"/>
                  </a:cubicBezTo>
                  <a:cubicBezTo>
                    <a:pt x="5559" y="4675"/>
                    <a:pt x="5576" y="4632"/>
                    <a:pt x="5598" y="4576"/>
                  </a:cubicBezTo>
                  <a:cubicBezTo>
                    <a:pt x="5568" y="4585"/>
                    <a:pt x="5538" y="4585"/>
                    <a:pt x="5529" y="4600"/>
                  </a:cubicBezTo>
                  <a:cubicBezTo>
                    <a:pt x="5473" y="4688"/>
                    <a:pt x="5422" y="4781"/>
                    <a:pt x="5368" y="4877"/>
                  </a:cubicBezTo>
                  <a:cubicBezTo>
                    <a:pt x="5398" y="4906"/>
                    <a:pt x="5432" y="4938"/>
                    <a:pt x="5476" y="4980"/>
                  </a:cubicBezTo>
                  <a:cubicBezTo>
                    <a:pt x="5422" y="5025"/>
                    <a:pt x="5373" y="5069"/>
                    <a:pt x="5323" y="5112"/>
                  </a:cubicBezTo>
                  <a:cubicBezTo>
                    <a:pt x="5414" y="5162"/>
                    <a:pt x="5437" y="5262"/>
                    <a:pt x="5342" y="5284"/>
                  </a:cubicBezTo>
                  <a:cubicBezTo>
                    <a:pt x="5200" y="5318"/>
                    <a:pt x="5170" y="5407"/>
                    <a:pt x="5126" y="5517"/>
                  </a:cubicBezTo>
                  <a:cubicBezTo>
                    <a:pt x="5253" y="5576"/>
                    <a:pt x="5225" y="5254"/>
                    <a:pt x="5395" y="5439"/>
                  </a:cubicBezTo>
                  <a:cubicBezTo>
                    <a:pt x="5362" y="5472"/>
                    <a:pt x="5327" y="5508"/>
                    <a:pt x="5282" y="5554"/>
                  </a:cubicBezTo>
                  <a:cubicBezTo>
                    <a:pt x="5322" y="5589"/>
                    <a:pt x="5363" y="5622"/>
                    <a:pt x="5405" y="5658"/>
                  </a:cubicBezTo>
                  <a:cubicBezTo>
                    <a:pt x="5253" y="5720"/>
                    <a:pt x="5290" y="5824"/>
                    <a:pt x="5331" y="5929"/>
                  </a:cubicBezTo>
                  <a:cubicBezTo>
                    <a:pt x="5201" y="5957"/>
                    <a:pt x="5210" y="5796"/>
                    <a:pt x="5086" y="5749"/>
                  </a:cubicBezTo>
                  <a:cubicBezTo>
                    <a:pt x="5072" y="5853"/>
                    <a:pt x="5060" y="5940"/>
                    <a:pt x="5048" y="6044"/>
                  </a:cubicBezTo>
                  <a:cubicBezTo>
                    <a:pt x="5158" y="6000"/>
                    <a:pt x="5245" y="5966"/>
                    <a:pt x="5331" y="5931"/>
                  </a:cubicBezTo>
                  <a:cubicBezTo>
                    <a:pt x="5309" y="6178"/>
                    <a:pt x="5304" y="6185"/>
                    <a:pt x="5080" y="6194"/>
                  </a:cubicBezTo>
                  <a:cubicBezTo>
                    <a:pt x="5118" y="6247"/>
                    <a:pt x="5149" y="6292"/>
                    <a:pt x="5179" y="6336"/>
                  </a:cubicBezTo>
                  <a:cubicBezTo>
                    <a:pt x="5259" y="6460"/>
                    <a:pt x="5368" y="6579"/>
                    <a:pt x="5200" y="6718"/>
                  </a:cubicBezTo>
                  <a:cubicBezTo>
                    <a:pt x="5181" y="6735"/>
                    <a:pt x="5179" y="6784"/>
                    <a:pt x="5186" y="6813"/>
                  </a:cubicBezTo>
                  <a:cubicBezTo>
                    <a:pt x="5243" y="6986"/>
                    <a:pt x="5167" y="7141"/>
                    <a:pt x="5128" y="7301"/>
                  </a:cubicBezTo>
                  <a:cubicBezTo>
                    <a:pt x="5114" y="7361"/>
                    <a:pt x="5132" y="7429"/>
                    <a:pt x="5121" y="7491"/>
                  </a:cubicBezTo>
                  <a:cubicBezTo>
                    <a:pt x="5108" y="7555"/>
                    <a:pt x="5207" y="7650"/>
                    <a:pt x="5062" y="7688"/>
                  </a:cubicBezTo>
                  <a:cubicBezTo>
                    <a:pt x="5048" y="7691"/>
                    <a:pt x="5069" y="7839"/>
                    <a:pt x="5072" y="7936"/>
                  </a:cubicBezTo>
                  <a:cubicBezTo>
                    <a:pt x="5014" y="7970"/>
                    <a:pt x="4946" y="8011"/>
                    <a:pt x="4861" y="8061"/>
                  </a:cubicBezTo>
                  <a:cubicBezTo>
                    <a:pt x="4903" y="8094"/>
                    <a:pt x="4934" y="8118"/>
                    <a:pt x="4986" y="8160"/>
                  </a:cubicBezTo>
                  <a:cubicBezTo>
                    <a:pt x="4901" y="8194"/>
                    <a:pt x="4831" y="8223"/>
                    <a:pt x="4756" y="8253"/>
                  </a:cubicBezTo>
                  <a:cubicBezTo>
                    <a:pt x="4801" y="8287"/>
                    <a:pt x="4840" y="8315"/>
                    <a:pt x="4877" y="8345"/>
                  </a:cubicBezTo>
                  <a:cubicBezTo>
                    <a:pt x="4754" y="8322"/>
                    <a:pt x="4652" y="8335"/>
                    <a:pt x="4591" y="8470"/>
                  </a:cubicBezTo>
                  <a:cubicBezTo>
                    <a:pt x="4509" y="8438"/>
                    <a:pt x="4413" y="8433"/>
                    <a:pt x="4377" y="8382"/>
                  </a:cubicBezTo>
                  <a:cubicBezTo>
                    <a:pt x="4264" y="8226"/>
                    <a:pt x="4112" y="8240"/>
                    <a:pt x="3955" y="8242"/>
                  </a:cubicBezTo>
                  <a:cubicBezTo>
                    <a:pt x="3780" y="8243"/>
                    <a:pt x="3783" y="8240"/>
                    <a:pt x="3774" y="8066"/>
                  </a:cubicBezTo>
                  <a:cubicBezTo>
                    <a:pt x="3773" y="8037"/>
                    <a:pt x="3745" y="8008"/>
                    <a:pt x="3727" y="7981"/>
                  </a:cubicBezTo>
                  <a:cubicBezTo>
                    <a:pt x="3711" y="7957"/>
                    <a:pt x="3694" y="7934"/>
                    <a:pt x="3675" y="7912"/>
                  </a:cubicBezTo>
                  <a:cubicBezTo>
                    <a:pt x="3570" y="7790"/>
                    <a:pt x="3742" y="7636"/>
                    <a:pt x="3607" y="7501"/>
                  </a:cubicBezTo>
                  <a:cubicBezTo>
                    <a:pt x="3514" y="7408"/>
                    <a:pt x="3478" y="7254"/>
                    <a:pt x="3428" y="7123"/>
                  </a:cubicBezTo>
                  <a:cubicBezTo>
                    <a:pt x="3407" y="7069"/>
                    <a:pt x="3362" y="7006"/>
                    <a:pt x="3434" y="6940"/>
                  </a:cubicBezTo>
                  <a:cubicBezTo>
                    <a:pt x="3454" y="6922"/>
                    <a:pt x="3442" y="6835"/>
                    <a:pt x="3415" y="6810"/>
                  </a:cubicBezTo>
                  <a:cubicBezTo>
                    <a:pt x="3198" y="6607"/>
                    <a:pt x="3211" y="6329"/>
                    <a:pt x="3167" y="6070"/>
                  </a:cubicBezTo>
                  <a:cubicBezTo>
                    <a:pt x="3160" y="6034"/>
                    <a:pt x="3163" y="5992"/>
                    <a:pt x="3147" y="5960"/>
                  </a:cubicBezTo>
                  <a:cubicBezTo>
                    <a:pt x="3016" y="5691"/>
                    <a:pt x="3014" y="5592"/>
                    <a:pt x="3091" y="5303"/>
                  </a:cubicBezTo>
                  <a:cubicBezTo>
                    <a:pt x="3107" y="5247"/>
                    <a:pt x="3046" y="5172"/>
                    <a:pt x="3009" y="5070"/>
                  </a:cubicBezTo>
                  <a:cubicBezTo>
                    <a:pt x="3005" y="5078"/>
                    <a:pt x="3024" y="5043"/>
                    <a:pt x="3041" y="5008"/>
                  </a:cubicBezTo>
                  <a:cubicBezTo>
                    <a:pt x="3018" y="4949"/>
                    <a:pt x="2773" y="4899"/>
                    <a:pt x="2754" y="4951"/>
                  </a:cubicBezTo>
                  <a:cubicBezTo>
                    <a:pt x="2717" y="5049"/>
                    <a:pt x="2664" y="5005"/>
                    <a:pt x="2598" y="5007"/>
                  </a:cubicBezTo>
                  <a:cubicBezTo>
                    <a:pt x="2436" y="5016"/>
                    <a:pt x="2283" y="4876"/>
                    <a:pt x="2113" y="4981"/>
                  </a:cubicBezTo>
                  <a:cubicBezTo>
                    <a:pt x="2051" y="5019"/>
                    <a:pt x="1976" y="5034"/>
                    <a:pt x="1890" y="5068"/>
                  </a:cubicBezTo>
                  <a:cubicBezTo>
                    <a:pt x="1874" y="5010"/>
                    <a:pt x="1855" y="4941"/>
                    <a:pt x="1837" y="4873"/>
                  </a:cubicBezTo>
                  <a:cubicBezTo>
                    <a:pt x="1706" y="4815"/>
                    <a:pt x="1645" y="4911"/>
                    <a:pt x="1574" y="5011"/>
                  </a:cubicBezTo>
                  <a:cubicBezTo>
                    <a:pt x="1541" y="4971"/>
                    <a:pt x="1515" y="4941"/>
                    <a:pt x="1489" y="4909"/>
                  </a:cubicBezTo>
                  <a:cubicBezTo>
                    <a:pt x="1372" y="4941"/>
                    <a:pt x="1254" y="4972"/>
                    <a:pt x="1123" y="5007"/>
                  </a:cubicBezTo>
                  <a:cubicBezTo>
                    <a:pt x="1096" y="4972"/>
                    <a:pt x="1063" y="4885"/>
                    <a:pt x="1008" y="4872"/>
                  </a:cubicBezTo>
                  <a:cubicBezTo>
                    <a:pt x="951" y="4857"/>
                    <a:pt x="878" y="4918"/>
                    <a:pt x="809" y="4934"/>
                  </a:cubicBezTo>
                  <a:cubicBezTo>
                    <a:pt x="701" y="4960"/>
                    <a:pt x="586" y="4985"/>
                    <a:pt x="553" y="4828"/>
                  </a:cubicBezTo>
                  <a:cubicBezTo>
                    <a:pt x="553" y="4828"/>
                    <a:pt x="546" y="4833"/>
                    <a:pt x="545" y="4834"/>
                  </a:cubicBezTo>
                  <a:cubicBezTo>
                    <a:pt x="544" y="4833"/>
                    <a:pt x="543" y="4833"/>
                    <a:pt x="543" y="4831"/>
                  </a:cubicBezTo>
                  <a:cubicBezTo>
                    <a:pt x="544" y="4831"/>
                    <a:pt x="545" y="4830"/>
                    <a:pt x="547" y="4830"/>
                  </a:cubicBezTo>
                  <a:cubicBezTo>
                    <a:pt x="537" y="4654"/>
                    <a:pt x="513" y="4622"/>
                    <a:pt x="388" y="4638"/>
                  </a:cubicBezTo>
                  <a:cubicBezTo>
                    <a:pt x="315" y="4649"/>
                    <a:pt x="245" y="4675"/>
                    <a:pt x="162" y="4698"/>
                  </a:cubicBezTo>
                  <a:cubicBezTo>
                    <a:pt x="111" y="4640"/>
                    <a:pt x="62" y="4584"/>
                    <a:pt x="1" y="4515"/>
                  </a:cubicBezTo>
                  <a:cubicBezTo>
                    <a:pt x="9" y="4435"/>
                    <a:pt x="21" y="4339"/>
                    <a:pt x="33" y="4229"/>
                  </a:cubicBezTo>
                  <a:lnTo>
                    <a:pt x="206" y="4229"/>
                  </a:lnTo>
                  <a:cubicBezTo>
                    <a:pt x="281" y="3965"/>
                    <a:pt x="523" y="3877"/>
                    <a:pt x="710" y="3734"/>
                  </a:cubicBezTo>
                  <a:cubicBezTo>
                    <a:pt x="735" y="3714"/>
                    <a:pt x="783" y="3713"/>
                    <a:pt x="817" y="3719"/>
                  </a:cubicBezTo>
                  <a:cubicBezTo>
                    <a:pt x="897" y="3735"/>
                    <a:pt x="973" y="3760"/>
                    <a:pt x="1064" y="3783"/>
                  </a:cubicBezTo>
                  <a:cubicBezTo>
                    <a:pt x="1152" y="3713"/>
                    <a:pt x="1057" y="3502"/>
                    <a:pt x="1273" y="3514"/>
                  </a:cubicBezTo>
                  <a:cubicBezTo>
                    <a:pt x="1267" y="3539"/>
                    <a:pt x="1259" y="3570"/>
                    <a:pt x="1251" y="3610"/>
                  </a:cubicBezTo>
                  <a:cubicBezTo>
                    <a:pt x="1314" y="3636"/>
                    <a:pt x="1377" y="3662"/>
                    <a:pt x="1467" y="3699"/>
                  </a:cubicBezTo>
                  <a:cubicBezTo>
                    <a:pt x="1414" y="3502"/>
                    <a:pt x="1494" y="3404"/>
                    <a:pt x="1680" y="3382"/>
                  </a:cubicBezTo>
                  <a:cubicBezTo>
                    <a:pt x="1727" y="3377"/>
                    <a:pt x="1785" y="3356"/>
                    <a:pt x="1815" y="3321"/>
                  </a:cubicBezTo>
                  <a:cubicBezTo>
                    <a:pt x="1925" y="3199"/>
                    <a:pt x="2011" y="3258"/>
                    <a:pt x="2090" y="3356"/>
                  </a:cubicBezTo>
                  <a:cubicBezTo>
                    <a:pt x="2163" y="3306"/>
                    <a:pt x="2101" y="3165"/>
                    <a:pt x="2232" y="3179"/>
                  </a:cubicBezTo>
                  <a:cubicBezTo>
                    <a:pt x="2376" y="3191"/>
                    <a:pt x="2382" y="3318"/>
                    <a:pt x="2417" y="3481"/>
                  </a:cubicBezTo>
                  <a:cubicBezTo>
                    <a:pt x="2470" y="3311"/>
                    <a:pt x="2504" y="3205"/>
                    <a:pt x="2539" y="3090"/>
                  </a:cubicBezTo>
                  <a:cubicBezTo>
                    <a:pt x="2584" y="3090"/>
                    <a:pt x="2634" y="3090"/>
                    <a:pt x="2685" y="3089"/>
                  </a:cubicBezTo>
                  <a:cubicBezTo>
                    <a:pt x="2683" y="3090"/>
                    <a:pt x="2681" y="3092"/>
                    <a:pt x="2679" y="3094"/>
                  </a:cubicBezTo>
                  <a:lnTo>
                    <a:pt x="2691" y="3094"/>
                  </a:lnTo>
                  <a:cubicBezTo>
                    <a:pt x="2738" y="3136"/>
                    <a:pt x="2785" y="3179"/>
                    <a:pt x="2865" y="3251"/>
                  </a:cubicBezTo>
                  <a:cubicBezTo>
                    <a:pt x="2813" y="3096"/>
                    <a:pt x="2809" y="3091"/>
                    <a:pt x="2691" y="3094"/>
                  </a:cubicBezTo>
                  <a:lnTo>
                    <a:pt x="2686" y="3089"/>
                  </a:lnTo>
                  <a:lnTo>
                    <a:pt x="2685" y="3089"/>
                  </a:lnTo>
                  <a:cubicBezTo>
                    <a:pt x="2743" y="3038"/>
                    <a:pt x="2804" y="2987"/>
                    <a:pt x="2861" y="2935"/>
                  </a:cubicBezTo>
                  <a:cubicBezTo>
                    <a:pt x="2883" y="2915"/>
                    <a:pt x="2918" y="2884"/>
                    <a:pt x="2914" y="2866"/>
                  </a:cubicBezTo>
                  <a:cubicBezTo>
                    <a:pt x="2863" y="2627"/>
                    <a:pt x="3087" y="2740"/>
                    <a:pt x="3167" y="2666"/>
                  </a:cubicBezTo>
                  <a:lnTo>
                    <a:pt x="3167" y="2923"/>
                  </a:lnTo>
                  <a:cubicBezTo>
                    <a:pt x="3181" y="2928"/>
                    <a:pt x="3195" y="2930"/>
                    <a:pt x="3210" y="2934"/>
                  </a:cubicBezTo>
                  <a:cubicBezTo>
                    <a:pt x="3257" y="2845"/>
                    <a:pt x="3305" y="2757"/>
                    <a:pt x="3358" y="2655"/>
                  </a:cubicBezTo>
                  <a:cubicBezTo>
                    <a:pt x="3221" y="2544"/>
                    <a:pt x="3086" y="2535"/>
                    <a:pt x="2925" y="2627"/>
                  </a:cubicBezTo>
                  <a:cubicBezTo>
                    <a:pt x="2955" y="2339"/>
                    <a:pt x="2981" y="2068"/>
                    <a:pt x="3008" y="1798"/>
                  </a:cubicBezTo>
                  <a:cubicBezTo>
                    <a:pt x="3009" y="1781"/>
                    <a:pt x="3011" y="1751"/>
                    <a:pt x="3016" y="1750"/>
                  </a:cubicBezTo>
                  <a:cubicBezTo>
                    <a:pt x="3170" y="1724"/>
                    <a:pt x="3081" y="1599"/>
                    <a:pt x="3108" y="1522"/>
                  </a:cubicBezTo>
                  <a:cubicBezTo>
                    <a:pt x="3142" y="1423"/>
                    <a:pt x="3231" y="1334"/>
                    <a:pt x="3168" y="1216"/>
                  </a:cubicBezTo>
                  <a:cubicBezTo>
                    <a:pt x="3310" y="1110"/>
                    <a:pt x="3200" y="906"/>
                    <a:pt x="3337" y="789"/>
                  </a:cubicBezTo>
                  <a:cubicBezTo>
                    <a:pt x="3384" y="751"/>
                    <a:pt x="3382" y="652"/>
                    <a:pt x="3408" y="557"/>
                  </a:cubicBezTo>
                  <a:cubicBezTo>
                    <a:pt x="3495" y="563"/>
                    <a:pt x="3594" y="570"/>
                    <a:pt x="3715" y="579"/>
                  </a:cubicBezTo>
                  <a:cubicBezTo>
                    <a:pt x="3683" y="529"/>
                    <a:pt x="3648" y="496"/>
                    <a:pt x="3636" y="455"/>
                  </a:cubicBezTo>
                  <a:cubicBezTo>
                    <a:pt x="3616" y="388"/>
                    <a:pt x="3620" y="329"/>
                    <a:pt x="3705" y="292"/>
                  </a:cubicBezTo>
                  <a:cubicBezTo>
                    <a:pt x="3914" y="203"/>
                    <a:pt x="4121" y="104"/>
                    <a:pt x="4348" y="1"/>
                  </a:cubicBezTo>
                  <a:lnTo>
                    <a:pt x="4348" y="170"/>
                  </a:lnTo>
                  <a:cubicBezTo>
                    <a:pt x="4446" y="132"/>
                    <a:pt x="4524" y="104"/>
                    <a:pt x="4618" y="67"/>
                  </a:cubicBezTo>
                  <a:cubicBezTo>
                    <a:pt x="4642" y="128"/>
                    <a:pt x="4819" y="85"/>
                    <a:pt x="4794" y="247"/>
                  </a:cubicBezTo>
                  <a:cubicBezTo>
                    <a:pt x="4825" y="248"/>
                    <a:pt x="4857" y="250"/>
                    <a:pt x="4888" y="252"/>
                  </a:cubicBezTo>
                  <a:cubicBezTo>
                    <a:pt x="4888" y="253"/>
                    <a:pt x="4888" y="253"/>
                    <a:pt x="4890" y="255"/>
                  </a:cubicBezTo>
                  <a:cubicBezTo>
                    <a:pt x="4902" y="335"/>
                    <a:pt x="4748" y="412"/>
                    <a:pt x="4887" y="501"/>
                  </a:cubicBezTo>
                  <a:cubicBezTo>
                    <a:pt x="4951" y="416"/>
                    <a:pt x="4936" y="335"/>
                    <a:pt x="4890" y="255"/>
                  </a:cubicBezTo>
                  <a:lnTo>
                    <a:pt x="4890" y="252"/>
                  </a:lnTo>
                  <a:lnTo>
                    <a:pt x="4888" y="252"/>
                  </a:lnTo>
                  <a:cubicBezTo>
                    <a:pt x="4987" y="240"/>
                    <a:pt x="5093" y="281"/>
                    <a:pt x="5066" y="376"/>
                  </a:cubicBezTo>
                  <a:cubicBezTo>
                    <a:pt x="5027" y="515"/>
                    <a:pt x="5152" y="463"/>
                    <a:pt x="5181" y="516"/>
                  </a:cubicBezTo>
                  <a:cubicBezTo>
                    <a:pt x="5149" y="558"/>
                    <a:pt x="5116" y="601"/>
                    <a:pt x="5081" y="644"/>
                  </a:cubicBezTo>
                  <a:cubicBezTo>
                    <a:pt x="5015" y="667"/>
                    <a:pt x="4949" y="689"/>
                    <a:pt x="4866" y="717"/>
                  </a:cubicBezTo>
                  <a:cubicBezTo>
                    <a:pt x="4928" y="828"/>
                    <a:pt x="4977" y="919"/>
                    <a:pt x="5030" y="1016"/>
                  </a:cubicBezTo>
                  <a:cubicBezTo>
                    <a:pt x="4991" y="1047"/>
                    <a:pt x="4940" y="1086"/>
                    <a:pt x="4873" y="1139"/>
                  </a:cubicBezTo>
                  <a:cubicBezTo>
                    <a:pt x="5025" y="1231"/>
                    <a:pt x="5100" y="1117"/>
                    <a:pt x="5195" y="1065"/>
                  </a:cubicBezTo>
                  <a:lnTo>
                    <a:pt x="5195" y="1662"/>
                  </a:lnTo>
                  <a:cubicBezTo>
                    <a:pt x="5192" y="1663"/>
                    <a:pt x="5189" y="1664"/>
                    <a:pt x="5185" y="1665"/>
                  </a:cubicBezTo>
                  <a:cubicBezTo>
                    <a:pt x="5185" y="1668"/>
                    <a:pt x="5186" y="1669"/>
                    <a:pt x="5186" y="1672"/>
                  </a:cubicBezTo>
                  <a:cubicBezTo>
                    <a:pt x="5124" y="1664"/>
                    <a:pt x="5061" y="1656"/>
                    <a:pt x="4999" y="1649"/>
                  </a:cubicBezTo>
                  <a:cubicBezTo>
                    <a:pt x="4997" y="1647"/>
                    <a:pt x="4996" y="1643"/>
                    <a:pt x="4993" y="1641"/>
                  </a:cubicBezTo>
                  <a:cubicBezTo>
                    <a:pt x="4989" y="1641"/>
                    <a:pt x="4985" y="1642"/>
                    <a:pt x="4982" y="1642"/>
                  </a:cubicBezTo>
                  <a:cubicBezTo>
                    <a:pt x="4941" y="1571"/>
                    <a:pt x="4897" y="1522"/>
                    <a:pt x="4819" y="1662"/>
                  </a:cubicBezTo>
                  <a:cubicBezTo>
                    <a:pt x="4886" y="1653"/>
                    <a:pt x="4934" y="1648"/>
                    <a:pt x="4982" y="1642"/>
                  </a:cubicBezTo>
                  <a:cubicBezTo>
                    <a:pt x="4983" y="1644"/>
                    <a:pt x="4985" y="1646"/>
                    <a:pt x="4986" y="1648"/>
                  </a:cubicBezTo>
                  <a:cubicBezTo>
                    <a:pt x="4991" y="1648"/>
                    <a:pt x="4996" y="1649"/>
                    <a:pt x="4999" y="1649"/>
                  </a:cubicBezTo>
                  <a:cubicBezTo>
                    <a:pt x="5067" y="1740"/>
                    <a:pt x="5035" y="1847"/>
                    <a:pt x="5034" y="1961"/>
                  </a:cubicBezTo>
                  <a:cubicBezTo>
                    <a:pt x="5111" y="1934"/>
                    <a:pt x="5170" y="1914"/>
                    <a:pt x="5241" y="1889"/>
                  </a:cubicBezTo>
                  <a:cubicBezTo>
                    <a:pt x="5220" y="1804"/>
                    <a:pt x="5202" y="1738"/>
                    <a:pt x="5186" y="1672"/>
                  </a:cubicBezTo>
                  <a:cubicBezTo>
                    <a:pt x="5190" y="1672"/>
                    <a:pt x="5192" y="1672"/>
                    <a:pt x="5195" y="1673"/>
                  </a:cubicBezTo>
                  <a:lnTo>
                    <a:pt x="5195" y="1662"/>
                  </a:lnTo>
                  <a:cubicBezTo>
                    <a:pt x="5228" y="1646"/>
                    <a:pt x="5264" y="1628"/>
                    <a:pt x="5331" y="1597"/>
                  </a:cubicBezTo>
                  <a:cubicBezTo>
                    <a:pt x="5254" y="1813"/>
                    <a:pt x="5384" y="2019"/>
                    <a:pt x="5217" y="2198"/>
                  </a:cubicBezTo>
                  <a:cubicBezTo>
                    <a:pt x="5185" y="2231"/>
                    <a:pt x="5244" y="2349"/>
                    <a:pt x="5262" y="2428"/>
                  </a:cubicBezTo>
                  <a:cubicBezTo>
                    <a:pt x="5206" y="2475"/>
                    <a:pt x="5107" y="2523"/>
                    <a:pt x="5070" y="2601"/>
                  </a:cubicBezTo>
                  <a:cubicBezTo>
                    <a:pt x="5034" y="2675"/>
                    <a:pt x="5061" y="2782"/>
                    <a:pt x="5098" y="2893"/>
                  </a:cubicBezTo>
                  <a:cubicBezTo>
                    <a:pt x="5169" y="2782"/>
                    <a:pt x="5238" y="2669"/>
                    <a:pt x="5310" y="2552"/>
                  </a:cubicBezTo>
                  <a:cubicBezTo>
                    <a:pt x="5353" y="2658"/>
                    <a:pt x="5366" y="2772"/>
                    <a:pt x="5428" y="2818"/>
                  </a:cubicBezTo>
                  <a:cubicBezTo>
                    <a:pt x="5517" y="2883"/>
                    <a:pt x="5643" y="2898"/>
                    <a:pt x="5780" y="2944"/>
                  </a:cubicBezTo>
                  <a:cubicBezTo>
                    <a:pt x="5790" y="3074"/>
                    <a:pt x="5862" y="3196"/>
                    <a:pt x="6092" y="3216"/>
                  </a:cubicBezTo>
                  <a:cubicBezTo>
                    <a:pt x="6008" y="3147"/>
                    <a:pt x="5947" y="3099"/>
                    <a:pt x="5846" y="3017"/>
                  </a:cubicBezTo>
                  <a:cubicBezTo>
                    <a:pt x="6019" y="3028"/>
                    <a:pt x="6138" y="3034"/>
                    <a:pt x="6294" y="3043"/>
                  </a:cubicBezTo>
                  <a:cubicBezTo>
                    <a:pt x="6234" y="3108"/>
                    <a:pt x="6194" y="3153"/>
                    <a:pt x="6154" y="3196"/>
                  </a:cubicBezTo>
                  <a:cubicBezTo>
                    <a:pt x="6164" y="3211"/>
                    <a:pt x="6174" y="3226"/>
                    <a:pt x="6184" y="3240"/>
                  </a:cubicBezTo>
                  <a:cubicBezTo>
                    <a:pt x="6289" y="3179"/>
                    <a:pt x="6394" y="3117"/>
                    <a:pt x="6505" y="3053"/>
                  </a:cubicBezTo>
                  <a:cubicBezTo>
                    <a:pt x="6494" y="3258"/>
                    <a:pt x="6424" y="3501"/>
                    <a:pt x="6679" y="3616"/>
                  </a:cubicBezTo>
                  <a:cubicBezTo>
                    <a:pt x="6669" y="3702"/>
                    <a:pt x="6629" y="3806"/>
                    <a:pt x="6661" y="3841"/>
                  </a:cubicBezTo>
                  <a:cubicBezTo>
                    <a:pt x="6796" y="3972"/>
                    <a:pt x="6708" y="4064"/>
                    <a:pt x="6640" y="4168"/>
                  </a:cubicBezTo>
                  <a:close/>
                  <a:moveTo>
                    <a:pt x="4876" y="1275"/>
                  </a:moveTo>
                  <a:cubicBezTo>
                    <a:pt x="4892" y="1345"/>
                    <a:pt x="4907" y="1414"/>
                    <a:pt x="4929" y="1507"/>
                  </a:cubicBezTo>
                  <a:cubicBezTo>
                    <a:pt x="5029" y="1288"/>
                    <a:pt x="5023" y="1271"/>
                    <a:pt x="4876" y="1275"/>
                  </a:cubicBezTo>
                  <a:close/>
                  <a:moveTo>
                    <a:pt x="772" y="3857"/>
                  </a:moveTo>
                  <a:cubicBezTo>
                    <a:pt x="751" y="3850"/>
                    <a:pt x="730" y="3843"/>
                    <a:pt x="709" y="3835"/>
                  </a:cubicBezTo>
                  <a:cubicBezTo>
                    <a:pt x="696" y="3872"/>
                    <a:pt x="684" y="3907"/>
                    <a:pt x="673" y="3943"/>
                  </a:cubicBezTo>
                  <a:cubicBezTo>
                    <a:pt x="693" y="3951"/>
                    <a:pt x="710" y="3960"/>
                    <a:pt x="730" y="3967"/>
                  </a:cubicBezTo>
                  <a:cubicBezTo>
                    <a:pt x="743" y="3932"/>
                    <a:pt x="757" y="3895"/>
                    <a:pt x="772" y="3857"/>
                  </a:cubicBezTo>
                  <a:close/>
                  <a:moveTo>
                    <a:pt x="3404" y="1921"/>
                  </a:moveTo>
                  <a:cubicBezTo>
                    <a:pt x="3329" y="1896"/>
                    <a:pt x="3282" y="1880"/>
                    <a:pt x="3225" y="1861"/>
                  </a:cubicBezTo>
                  <a:cubicBezTo>
                    <a:pt x="3252" y="2020"/>
                    <a:pt x="3252" y="2020"/>
                    <a:pt x="3404" y="1921"/>
                  </a:cubicBezTo>
                  <a:close/>
                  <a:moveTo>
                    <a:pt x="3310" y="5235"/>
                  </a:moveTo>
                  <a:cubicBezTo>
                    <a:pt x="3413" y="5118"/>
                    <a:pt x="3410" y="5057"/>
                    <a:pt x="3310" y="4982"/>
                  </a:cubicBezTo>
                  <a:close/>
                  <a:moveTo>
                    <a:pt x="3459" y="5401"/>
                  </a:moveTo>
                  <a:cubicBezTo>
                    <a:pt x="3428" y="5290"/>
                    <a:pt x="3357" y="5325"/>
                    <a:pt x="3275" y="5360"/>
                  </a:cubicBezTo>
                  <a:cubicBezTo>
                    <a:pt x="3300" y="5380"/>
                    <a:pt x="3329" y="5392"/>
                    <a:pt x="3334" y="5408"/>
                  </a:cubicBezTo>
                  <a:cubicBezTo>
                    <a:pt x="3350" y="5462"/>
                    <a:pt x="3357" y="5518"/>
                    <a:pt x="3368" y="5576"/>
                  </a:cubicBezTo>
                  <a:cubicBezTo>
                    <a:pt x="3507" y="5569"/>
                    <a:pt x="3481" y="5481"/>
                    <a:pt x="3459" y="5401"/>
                  </a:cubicBezTo>
                  <a:close/>
                  <a:moveTo>
                    <a:pt x="5301" y="4993"/>
                  </a:moveTo>
                  <a:cubicBezTo>
                    <a:pt x="5300" y="4982"/>
                    <a:pt x="5299" y="4972"/>
                    <a:pt x="5296" y="4961"/>
                  </a:cubicBezTo>
                  <a:cubicBezTo>
                    <a:pt x="5231" y="4944"/>
                    <a:pt x="5167" y="4924"/>
                    <a:pt x="5093" y="4903"/>
                  </a:cubicBezTo>
                  <a:cubicBezTo>
                    <a:pt x="5088" y="4949"/>
                    <a:pt x="5085" y="4980"/>
                    <a:pt x="5079" y="5040"/>
                  </a:cubicBezTo>
                  <a:cubicBezTo>
                    <a:pt x="5165" y="5022"/>
                    <a:pt x="5233" y="5007"/>
                    <a:pt x="5301" y="4993"/>
                  </a:cubicBezTo>
                  <a:close/>
                  <a:moveTo>
                    <a:pt x="6071" y="3305"/>
                  </a:moveTo>
                  <a:cubicBezTo>
                    <a:pt x="6013" y="3360"/>
                    <a:pt x="5970" y="3401"/>
                    <a:pt x="5918" y="3448"/>
                  </a:cubicBezTo>
                  <a:cubicBezTo>
                    <a:pt x="6044" y="3470"/>
                    <a:pt x="6044" y="3470"/>
                    <a:pt x="6071" y="33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0"/>
            <p:cNvSpPr/>
            <p:nvPr/>
          </p:nvSpPr>
          <p:spPr>
            <a:xfrm>
              <a:off x="1282557" y="5976379"/>
              <a:ext cx="11846" cy="12565"/>
            </a:xfrm>
            <a:custGeom>
              <a:rect b="b" l="l" r="r" t="t"/>
              <a:pathLst>
                <a:path extrusionOk="0" h="297" w="280">
                  <a:moveTo>
                    <a:pt x="106" y="297"/>
                  </a:moveTo>
                  <a:cubicBezTo>
                    <a:pt x="146" y="278"/>
                    <a:pt x="187" y="258"/>
                    <a:pt x="280" y="215"/>
                  </a:cubicBezTo>
                  <a:cubicBezTo>
                    <a:pt x="125" y="189"/>
                    <a:pt x="249" y="0"/>
                    <a:pt x="79" y="17"/>
                  </a:cubicBezTo>
                  <a:cubicBezTo>
                    <a:pt x="53" y="55"/>
                    <a:pt x="27" y="96"/>
                    <a:pt x="1" y="136"/>
                  </a:cubicBezTo>
                  <a:cubicBezTo>
                    <a:pt x="32" y="188"/>
                    <a:pt x="67" y="238"/>
                    <a:pt x="106" y="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0"/>
            <p:cNvSpPr/>
            <p:nvPr/>
          </p:nvSpPr>
          <p:spPr>
            <a:xfrm>
              <a:off x="1285646" y="5976845"/>
              <a:ext cx="296" cy="296"/>
            </a:xfrm>
            <a:custGeom>
              <a:rect b="b" l="l" r="r" t="t"/>
              <a:pathLst>
                <a:path extrusionOk="0" h="7" w="7">
                  <a:moveTo>
                    <a:pt x="5" y="6"/>
                  </a:moveTo>
                  <a:cubicBezTo>
                    <a:pt x="6" y="5"/>
                    <a:pt x="7" y="3"/>
                    <a:pt x="7" y="0"/>
                  </a:cubicBezTo>
                  <a:cubicBezTo>
                    <a:pt x="6" y="0"/>
                    <a:pt x="5" y="2"/>
                    <a:pt x="3" y="2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6"/>
                    <a:pt x="4" y="7"/>
                    <a:pt x="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0"/>
            <p:cNvSpPr/>
            <p:nvPr/>
          </p:nvSpPr>
          <p:spPr>
            <a:xfrm>
              <a:off x="1085272" y="6149168"/>
              <a:ext cx="8377" cy="7996"/>
            </a:xfrm>
            <a:custGeom>
              <a:rect b="b" l="l" r="r" t="t"/>
              <a:pathLst>
                <a:path extrusionOk="0" h="189" w="198">
                  <a:moveTo>
                    <a:pt x="1" y="189"/>
                  </a:moveTo>
                  <a:cubicBezTo>
                    <a:pt x="89" y="155"/>
                    <a:pt x="145" y="134"/>
                    <a:pt x="198" y="113"/>
                  </a:cubicBezTo>
                  <a:cubicBezTo>
                    <a:pt x="156" y="81"/>
                    <a:pt x="113" y="48"/>
                    <a:pt x="52" y="0"/>
                  </a:cubicBezTo>
                  <a:cubicBezTo>
                    <a:pt x="35" y="66"/>
                    <a:pt x="23" y="111"/>
                    <a:pt x="1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0"/>
            <p:cNvSpPr/>
            <p:nvPr/>
          </p:nvSpPr>
          <p:spPr>
            <a:xfrm>
              <a:off x="1244099" y="6301522"/>
              <a:ext cx="6600" cy="4315"/>
            </a:xfrm>
            <a:custGeom>
              <a:rect b="b" l="l" r="r" t="t"/>
              <a:pathLst>
                <a:path extrusionOk="0" h="102" w="156">
                  <a:moveTo>
                    <a:pt x="1" y="58"/>
                  </a:moveTo>
                  <a:cubicBezTo>
                    <a:pt x="17" y="73"/>
                    <a:pt x="32" y="100"/>
                    <a:pt x="49" y="100"/>
                  </a:cubicBezTo>
                  <a:cubicBezTo>
                    <a:pt x="74" y="101"/>
                    <a:pt x="100" y="85"/>
                    <a:pt x="155" y="64"/>
                  </a:cubicBezTo>
                  <a:cubicBezTo>
                    <a:pt x="106" y="31"/>
                    <a:pt x="82" y="0"/>
                    <a:pt x="63" y="2"/>
                  </a:cubicBezTo>
                  <a:cubicBezTo>
                    <a:pt x="40" y="6"/>
                    <a:pt x="20" y="38"/>
                    <a:pt x="1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5" name="Google Shape;1665;p50"/>
          <p:cNvGrpSpPr/>
          <p:nvPr/>
        </p:nvGrpSpPr>
        <p:grpSpPr>
          <a:xfrm>
            <a:off x="887406" y="3996534"/>
            <a:ext cx="230407" cy="334525"/>
            <a:chOff x="1961231" y="5425859"/>
            <a:chExt cx="230407" cy="334525"/>
          </a:xfrm>
        </p:grpSpPr>
        <p:sp>
          <p:nvSpPr>
            <p:cNvPr id="1666" name="Google Shape;1666;p50"/>
            <p:cNvSpPr/>
            <p:nvPr/>
          </p:nvSpPr>
          <p:spPr>
            <a:xfrm>
              <a:off x="1961231" y="5425859"/>
              <a:ext cx="230407" cy="334525"/>
            </a:xfrm>
            <a:custGeom>
              <a:rect b="b" l="l" r="r" t="t"/>
              <a:pathLst>
                <a:path extrusionOk="0" h="7907" w="5446">
                  <a:moveTo>
                    <a:pt x="3310" y="658"/>
                  </a:moveTo>
                  <a:lnTo>
                    <a:pt x="3310" y="658"/>
                  </a:lnTo>
                  <a:cubicBezTo>
                    <a:pt x="3351" y="706"/>
                    <a:pt x="3387" y="748"/>
                    <a:pt x="3443" y="813"/>
                  </a:cubicBezTo>
                  <a:cubicBezTo>
                    <a:pt x="3399" y="816"/>
                    <a:pt x="3371" y="822"/>
                    <a:pt x="3349" y="822"/>
                  </a:cubicBezTo>
                  <a:cubicBezTo>
                    <a:pt x="3340" y="822"/>
                    <a:pt x="3332" y="821"/>
                    <a:pt x="3324" y="818"/>
                  </a:cubicBezTo>
                  <a:cubicBezTo>
                    <a:pt x="3245" y="792"/>
                    <a:pt x="3209" y="749"/>
                    <a:pt x="3310" y="658"/>
                  </a:cubicBezTo>
                  <a:close/>
                  <a:moveTo>
                    <a:pt x="1924" y="2909"/>
                  </a:moveTo>
                  <a:cubicBezTo>
                    <a:pt x="1954" y="2909"/>
                    <a:pt x="1966" y="2942"/>
                    <a:pt x="1949" y="3022"/>
                  </a:cubicBezTo>
                  <a:cubicBezTo>
                    <a:pt x="1901" y="3000"/>
                    <a:pt x="1860" y="2983"/>
                    <a:pt x="1821" y="2965"/>
                  </a:cubicBezTo>
                  <a:cubicBezTo>
                    <a:pt x="1863" y="2930"/>
                    <a:pt x="1899" y="2909"/>
                    <a:pt x="1924" y="2909"/>
                  </a:cubicBezTo>
                  <a:close/>
                  <a:moveTo>
                    <a:pt x="1858" y="4880"/>
                  </a:moveTo>
                  <a:cubicBezTo>
                    <a:pt x="1875" y="4883"/>
                    <a:pt x="1890" y="4886"/>
                    <a:pt x="1906" y="4888"/>
                  </a:cubicBezTo>
                  <a:cubicBezTo>
                    <a:pt x="1895" y="4935"/>
                    <a:pt x="1885" y="4981"/>
                    <a:pt x="1875" y="5027"/>
                  </a:cubicBezTo>
                  <a:cubicBezTo>
                    <a:pt x="1860" y="5023"/>
                    <a:pt x="1847" y="5021"/>
                    <a:pt x="1833" y="5018"/>
                  </a:cubicBezTo>
                  <a:cubicBezTo>
                    <a:pt x="1842" y="4971"/>
                    <a:pt x="1850" y="4927"/>
                    <a:pt x="1858" y="4880"/>
                  </a:cubicBezTo>
                  <a:close/>
                  <a:moveTo>
                    <a:pt x="3553" y="4960"/>
                  </a:moveTo>
                  <a:cubicBezTo>
                    <a:pt x="3593" y="4987"/>
                    <a:pt x="3632" y="5016"/>
                    <a:pt x="3693" y="5059"/>
                  </a:cubicBezTo>
                  <a:cubicBezTo>
                    <a:pt x="3622" y="5085"/>
                    <a:pt x="3573" y="5105"/>
                    <a:pt x="3497" y="5134"/>
                  </a:cubicBezTo>
                  <a:cubicBezTo>
                    <a:pt x="3523" y="5054"/>
                    <a:pt x="3537" y="5008"/>
                    <a:pt x="3553" y="4960"/>
                  </a:cubicBezTo>
                  <a:close/>
                  <a:moveTo>
                    <a:pt x="1798" y="5541"/>
                  </a:moveTo>
                  <a:cubicBezTo>
                    <a:pt x="1880" y="5637"/>
                    <a:pt x="1928" y="5694"/>
                    <a:pt x="1975" y="5752"/>
                  </a:cubicBezTo>
                  <a:cubicBezTo>
                    <a:pt x="1881" y="5730"/>
                    <a:pt x="1752" y="5742"/>
                    <a:pt x="1798" y="5541"/>
                  </a:cubicBezTo>
                  <a:close/>
                  <a:moveTo>
                    <a:pt x="1984" y="5945"/>
                  </a:moveTo>
                  <a:cubicBezTo>
                    <a:pt x="1984" y="5945"/>
                    <a:pt x="1985" y="5945"/>
                    <a:pt x="1985" y="5946"/>
                  </a:cubicBezTo>
                  <a:cubicBezTo>
                    <a:pt x="2007" y="5960"/>
                    <a:pt x="2025" y="5986"/>
                    <a:pt x="2042" y="6007"/>
                  </a:cubicBezTo>
                  <a:cubicBezTo>
                    <a:pt x="2021" y="6019"/>
                    <a:pt x="2001" y="6029"/>
                    <a:pt x="1972" y="6045"/>
                  </a:cubicBezTo>
                  <a:cubicBezTo>
                    <a:pt x="1958" y="6024"/>
                    <a:pt x="1933" y="6002"/>
                    <a:pt x="1938" y="5989"/>
                  </a:cubicBezTo>
                  <a:cubicBezTo>
                    <a:pt x="1942" y="5972"/>
                    <a:pt x="1976" y="5945"/>
                    <a:pt x="1984" y="5945"/>
                  </a:cubicBezTo>
                  <a:close/>
                  <a:moveTo>
                    <a:pt x="2022" y="6106"/>
                  </a:moveTo>
                  <a:cubicBezTo>
                    <a:pt x="2135" y="6118"/>
                    <a:pt x="2188" y="6168"/>
                    <a:pt x="2160" y="6307"/>
                  </a:cubicBezTo>
                  <a:cubicBezTo>
                    <a:pt x="2095" y="6288"/>
                    <a:pt x="2043" y="6273"/>
                    <a:pt x="1981" y="6255"/>
                  </a:cubicBezTo>
                  <a:cubicBezTo>
                    <a:pt x="1994" y="6208"/>
                    <a:pt x="2007" y="6162"/>
                    <a:pt x="2022" y="6106"/>
                  </a:cubicBezTo>
                  <a:close/>
                  <a:moveTo>
                    <a:pt x="3228" y="7048"/>
                  </a:moveTo>
                  <a:cubicBezTo>
                    <a:pt x="3297" y="7137"/>
                    <a:pt x="3333" y="7212"/>
                    <a:pt x="3274" y="7304"/>
                  </a:cubicBezTo>
                  <a:cubicBezTo>
                    <a:pt x="3259" y="7304"/>
                    <a:pt x="3248" y="7306"/>
                    <a:pt x="3242" y="7306"/>
                  </a:cubicBezTo>
                  <a:cubicBezTo>
                    <a:pt x="3239" y="7306"/>
                    <a:pt x="3237" y="7306"/>
                    <a:pt x="3236" y="7304"/>
                  </a:cubicBezTo>
                  <a:cubicBezTo>
                    <a:pt x="3196" y="7247"/>
                    <a:pt x="3157" y="7190"/>
                    <a:pt x="3115" y="7128"/>
                  </a:cubicBezTo>
                  <a:cubicBezTo>
                    <a:pt x="3154" y="7100"/>
                    <a:pt x="3186" y="7078"/>
                    <a:pt x="3228" y="7048"/>
                  </a:cubicBezTo>
                  <a:close/>
                  <a:moveTo>
                    <a:pt x="2923" y="0"/>
                  </a:moveTo>
                  <a:lnTo>
                    <a:pt x="2923" y="0"/>
                  </a:lnTo>
                  <a:cubicBezTo>
                    <a:pt x="2612" y="98"/>
                    <a:pt x="2339" y="184"/>
                    <a:pt x="2076" y="267"/>
                  </a:cubicBezTo>
                  <a:cubicBezTo>
                    <a:pt x="2120" y="384"/>
                    <a:pt x="2033" y="488"/>
                    <a:pt x="1975" y="571"/>
                  </a:cubicBezTo>
                  <a:cubicBezTo>
                    <a:pt x="1883" y="699"/>
                    <a:pt x="1837" y="851"/>
                    <a:pt x="1757" y="973"/>
                  </a:cubicBezTo>
                  <a:cubicBezTo>
                    <a:pt x="1669" y="1109"/>
                    <a:pt x="1624" y="1240"/>
                    <a:pt x="1594" y="1390"/>
                  </a:cubicBezTo>
                  <a:cubicBezTo>
                    <a:pt x="1586" y="1429"/>
                    <a:pt x="1555" y="1462"/>
                    <a:pt x="1541" y="1500"/>
                  </a:cubicBezTo>
                  <a:cubicBezTo>
                    <a:pt x="1531" y="1528"/>
                    <a:pt x="1517" y="1577"/>
                    <a:pt x="1531" y="1589"/>
                  </a:cubicBezTo>
                  <a:cubicBezTo>
                    <a:pt x="1605" y="1660"/>
                    <a:pt x="1614" y="1736"/>
                    <a:pt x="1552" y="1807"/>
                  </a:cubicBezTo>
                  <a:cubicBezTo>
                    <a:pt x="1482" y="1885"/>
                    <a:pt x="1569" y="1958"/>
                    <a:pt x="1531" y="2054"/>
                  </a:cubicBezTo>
                  <a:cubicBezTo>
                    <a:pt x="1465" y="2213"/>
                    <a:pt x="1381" y="2413"/>
                    <a:pt x="1525" y="2594"/>
                  </a:cubicBezTo>
                  <a:cubicBezTo>
                    <a:pt x="1534" y="2605"/>
                    <a:pt x="1537" y="2622"/>
                    <a:pt x="1541" y="2634"/>
                  </a:cubicBezTo>
                  <a:cubicBezTo>
                    <a:pt x="1497" y="2645"/>
                    <a:pt x="1454" y="2655"/>
                    <a:pt x="1356" y="2678"/>
                  </a:cubicBezTo>
                  <a:cubicBezTo>
                    <a:pt x="1461" y="2745"/>
                    <a:pt x="1523" y="2783"/>
                    <a:pt x="1570" y="2814"/>
                  </a:cubicBezTo>
                  <a:cubicBezTo>
                    <a:pt x="1553" y="2900"/>
                    <a:pt x="1538" y="2975"/>
                    <a:pt x="1523" y="3049"/>
                  </a:cubicBezTo>
                  <a:cubicBezTo>
                    <a:pt x="1487" y="3039"/>
                    <a:pt x="1455" y="3028"/>
                    <a:pt x="1422" y="3020"/>
                  </a:cubicBezTo>
                  <a:lnTo>
                    <a:pt x="1422" y="3020"/>
                  </a:lnTo>
                  <a:cubicBezTo>
                    <a:pt x="1434" y="3181"/>
                    <a:pt x="1443" y="3330"/>
                    <a:pt x="1454" y="3491"/>
                  </a:cubicBezTo>
                  <a:cubicBezTo>
                    <a:pt x="1408" y="3465"/>
                    <a:pt x="1364" y="3442"/>
                    <a:pt x="1323" y="3416"/>
                  </a:cubicBezTo>
                  <a:cubicBezTo>
                    <a:pt x="1263" y="3377"/>
                    <a:pt x="1226" y="3355"/>
                    <a:pt x="1198" y="3355"/>
                  </a:cubicBezTo>
                  <a:cubicBezTo>
                    <a:pt x="1157" y="3355"/>
                    <a:pt x="1134" y="3400"/>
                    <a:pt x="1085" y="3507"/>
                  </a:cubicBezTo>
                  <a:cubicBezTo>
                    <a:pt x="1069" y="3506"/>
                    <a:pt x="1053" y="3506"/>
                    <a:pt x="1037" y="3506"/>
                  </a:cubicBezTo>
                  <a:cubicBezTo>
                    <a:pt x="824" y="3506"/>
                    <a:pt x="586" y="3610"/>
                    <a:pt x="315" y="3818"/>
                  </a:cubicBezTo>
                  <a:cubicBezTo>
                    <a:pt x="327" y="3860"/>
                    <a:pt x="339" y="3898"/>
                    <a:pt x="362" y="3975"/>
                  </a:cubicBezTo>
                  <a:cubicBezTo>
                    <a:pt x="281" y="3921"/>
                    <a:pt x="237" y="3890"/>
                    <a:pt x="185" y="3853"/>
                  </a:cubicBezTo>
                  <a:cubicBezTo>
                    <a:pt x="119" y="4025"/>
                    <a:pt x="57" y="4184"/>
                    <a:pt x="0" y="4330"/>
                  </a:cubicBezTo>
                  <a:cubicBezTo>
                    <a:pt x="88" y="4404"/>
                    <a:pt x="178" y="4537"/>
                    <a:pt x="253" y="4537"/>
                  </a:cubicBezTo>
                  <a:cubicBezTo>
                    <a:pt x="256" y="4537"/>
                    <a:pt x="258" y="4537"/>
                    <a:pt x="261" y="4537"/>
                  </a:cubicBezTo>
                  <a:cubicBezTo>
                    <a:pt x="266" y="4536"/>
                    <a:pt x="271" y="4536"/>
                    <a:pt x="275" y="4536"/>
                  </a:cubicBezTo>
                  <a:cubicBezTo>
                    <a:pt x="384" y="4536"/>
                    <a:pt x="344" y="4716"/>
                    <a:pt x="425" y="4716"/>
                  </a:cubicBezTo>
                  <a:cubicBezTo>
                    <a:pt x="442" y="4716"/>
                    <a:pt x="464" y="4708"/>
                    <a:pt x="494" y="4689"/>
                  </a:cubicBezTo>
                  <a:cubicBezTo>
                    <a:pt x="501" y="4638"/>
                    <a:pt x="508" y="4585"/>
                    <a:pt x="516" y="4532"/>
                  </a:cubicBezTo>
                  <a:cubicBezTo>
                    <a:pt x="596" y="4549"/>
                    <a:pt x="664" y="4565"/>
                    <a:pt x="710" y="4575"/>
                  </a:cubicBezTo>
                  <a:cubicBezTo>
                    <a:pt x="750" y="4693"/>
                    <a:pt x="784" y="4793"/>
                    <a:pt x="818" y="4893"/>
                  </a:cubicBezTo>
                  <a:cubicBezTo>
                    <a:pt x="887" y="4782"/>
                    <a:pt x="944" y="4689"/>
                    <a:pt x="1001" y="4595"/>
                  </a:cubicBezTo>
                  <a:cubicBezTo>
                    <a:pt x="1122" y="4664"/>
                    <a:pt x="1124" y="4664"/>
                    <a:pt x="1086" y="4742"/>
                  </a:cubicBezTo>
                  <a:cubicBezTo>
                    <a:pt x="1107" y="4757"/>
                    <a:pt x="1126" y="4778"/>
                    <a:pt x="1148" y="4782"/>
                  </a:cubicBezTo>
                  <a:cubicBezTo>
                    <a:pt x="1360" y="4822"/>
                    <a:pt x="1487" y="4935"/>
                    <a:pt x="1503" y="5161"/>
                  </a:cubicBezTo>
                  <a:cubicBezTo>
                    <a:pt x="1506" y="5205"/>
                    <a:pt x="1547" y="5245"/>
                    <a:pt x="1565" y="5289"/>
                  </a:cubicBezTo>
                  <a:cubicBezTo>
                    <a:pt x="1594" y="5359"/>
                    <a:pt x="1661" y="5451"/>
                    <a:pt x="1638" y="5497"/>
                  </a:cubicBezTo>
                  <a:cubicBezTo>
                    <a:pt x="1579" y="5615"/>
                    <a:pt x="1684" y="5672"/>
                    <a:pt x="1695" y="5756"/>
                  </a:cubicBezTo>
                  <a:cubicBezTo>
                    <a:pt x="1709" y="5850"/>
                    <a:pt x="1679" y="5949"/>
                    <a:pt x="1679" y="6045"/>
                  </a:cubicBezTo>
                  <a:cubicBezTo>
                    <a:pt x="1679" y="6101"/>
                    <a:pt x="1703" y="6156"/>
                    <a:pt x="1714" y="6206"/>
                  </a:cubicBezTo>
                  <a:cubicBezTo>
                    <a:pt x="1787" y="6221"/>
                    <a:pt x="1845" y="6231"/>
                    <a:pt x="1944" y="6251"/>
                  </a:cubicBezTo>
                  <a:cubicBezTo>
                    <a:pt x="1856" y="6307"/>
                    <a:pt x="1804" y="6339"/>
                    <a:pt x="1753" y="6372"/>
                  </a:cubicBezTo>
                  <a:cubicBezTo>
                    <a:pt x="1786" y="6484"/>
                    <a:pt x="1737" y="6618"/>
                    <a:pt x="1891" y="6662"/>
                  </a:cubicBezTo>
                  <a:cubicBezTo>
                    <a:pt x="1903" y="6667"/>
                    <a:pt x="1906" y="6721"/>
                    <a:pt x="1906" y="6751"/>
                  </a:cubicBezTo>
                  <a:cubicBezTo>
                    <a:pt x="1903" y="6950"/>
                    <a:pt x="1902" y="7148"/>
                    <a:pt x="2016" y="7328"/>
                  </a:cubicBezTo>
                  <a:cubicBezTo>
                    <a:pt x="2038" y="7363"/>
                    <a:pt x="2027" y="7419"/>
                    <a:pt x="2029" y="7466"/>
                  </a:cubicBezTo>
                  <a:cubicBezTo>
                    <a:pt x="2037" y="7611"/>
                    <a:pt x="2144" y="7705"/>
                    <a:pt x="2292" y="7705"/>
                  </a:cubicBezTo>
                  <a:cubicBezTo>
                    <a:pt x="2314" y="7705"/>
                    <a:pt x="2336" y="7703"/>
                    <a:pt x="2359" y="7699"/>
                  </a:cubicBezTo>
                  <a:cubicBezTo>
                    <a:pt x="2205" y="7557"/>
                    <a:pt x="2205" y="7549"/>
                    <a:pt x="2376" y="7485"/>
                  </a:cubicBezTo>
                  <a:cubicBezTo>
                    <a:pt x="2411" y="7553"/>
                    <a:pt x="2446" y="7682"/>
                    <a:pt x="2481" y="7682"/>
                  </a:cubicBezTo>
                  <a:cubicBezTo>
                    <a:pt x="2638" y="7682"/>
                    <a:pt x="2648" y="7825"/>
                    <a:pt x="2726" y="7907"/>
                  </a:cubicBezTo>
                  <a:cubicBezTo>
                    <a:pt x="2795" y="7897"/>
                    <a:pt x="2861" y="7887"/>
                    <a:pt x="2927" y="7880"/>
                  </a:cubicBezTo>
                  <a:cubicBezTo>
                    <a:pt x="2989" y="7873"/>
                    <a:pt x="3052" y="7871"/>
                    <a:pt x="3143" y="7866"/>
                  </a:cubicBezTo>
                  <a:cubicBezTo>
                    <a:pt x="3037" y="7649"/>
                    <a:pt x="3185" y="7611"/>
                    <a:pt x="3342" y="7575"/>
                  </a:cubicBezTo>
                  <a:cubicBezTo>
                    <a:pt x="3282" y="7531"/>
                    <a:pt x="3250" y="7507"/>
                    <a:pt x="3216" y="7482"/>
                  </a:cubicBezTo>
                  <a:cubicBezTo>
                    <a:pt x="3307" y="7446"/>
                    <a:pt x="3394" y="7412"/>
                    <a:pt x="3495" y="7371"/>
                  </a:cubicBezTo>
                  <a:cubicBezTo>
                    <a:pt x="3430" y="7227"/>
                    <a:pt x="3553" y="7085"/>
                    <a:pt x="3441" y="6958"/>
                  </a:cubicBezTo>
                  <a:cubicBezTo>
                    <a:pt x="3429" y="6945"/>
                    <a:pt x="3460" y="6877"/>
                    <a:pt x="3487" y="6851"/>
                  </a:cubicBezTo>
                  <a:cubicBezTo>
                    <a:pt x="3537" y="6802"/>
                    <a:pt x="3605" y="6768"/>
                    <a:pt x="3654" y="6719"/>
                  </a:cubicBezTo>
                  <a:cubicBezTo>
                    <a:pt x="3689" y="6684"/>
                    <a:pt x="3761" y="6642"/>
                    <a:pt x="3670" y="6584"/>
                  </a:cubicBezTo>
                  <a:cubicBezTo>
                    <a:pt x="3658" y="6576"/>
                    <a:pt x="3654" y="6557"/>
                    <a:pt x="3647" y="6543"/>
                  </a:cubicBezTo>
                  <a:cubicBezTo>
                    <a:pt x="3799" y="6479"/>
                    <a:pt x="3719" y="6349"/>
                    <a:pt x="3735" y="6246"/>
                  </a:cubicBezTo>
                  <a:cubicBezTo>
                    <a:pt x="3693" y="6243"/>
                    <a:pt x="3654" y="6240"/>
                    <a:pt x="3610" y="6237"/>
                  </a:cubicBezTo>
                  <a:cubicBezTo>
                    <a:pt x="3799" y="5882"/>
                    <a:pt x="3798" y="5866"/>
                    <a:pt x="3710" y="5465"/>
                  </a:cubicBezTo>
                  <a:cubicBezTo>
                    <a:pt x="3699" y="5412"/>
                    <a:pt x="3742" y="5345"/>
                    <a:pt x="3764" y="5287"/>
                  </a:cubicBezTo>
                  <a:cubicBezTo>
                    <a:pt x="3774" y="5262"/>
                    <a:pt x="3815" y="5229"/>
                    <a:pt x="3809" y="5219"/>
                  </a:cubicBezTo>
                  <a:cubicBezTo>
                    <a:pt x="3736" y="5106"/>
                    <a:pt x="3891" y="5078"/>
                    <a:pt x="3889" y="5022"/>
                  </a:cubicBezTo>
                  <a:cubicBezTo>
                    <a:pt x="3887" y="4932"/>
                    <a:pt x="3926" y="4919"/>
                    <a:pt x="3969" y="4919"/>
                  </a:cubicBezTo>
                  <a:cubicBezTo>
                    <a:pt x="3987" y="4919"/>
                    <a:pt x="4005" y="4921"/>
                    <a:pt x="4023" y="4921"/>
                  </a:cubicBezTo>
                  <a:cubicBezTo>
                    <a:pt x="4037" y="4921"/>
                    <a:pt x="4051" y="4920"/>
                    <a:pt x="4063" y="4914"/>
                  </a:cubicBezTo>
                  <a:cubicBezTo>
                    <a:pt x="4163" y="4867"/>
                    <a:pt x="4267" y="4830"/>
                    <a:pt x="4370" y="4791"/>
                  </a:cubicBezTo>
                  <a:cubicBezTo>
                    <a:pt x="4440" y="4764"/>
                    <a:pt x="4510" y="4736"/>
                    <a:pt x="4576" y="4736"/>
                  </a:cubicBezTo>
                  <a:cubicBezTo>
                    <a:pt x="4621" y="4736"/>
                    <a:pt x="4663" y="4748"/>
                    <a:pt x="4702" y="4783"/>
                  </a:cubicBezTo>
                  <a:cubicBezTo>
                    <a:pt x="5021" y="4689"/>
                    <a:pt x="5110" y="4401"/>
                    <a:pt x="5290" y="4195"/>
                  </a:cubicBezTo>
                  <a:cubicBezTo>
                    <a:pt x="5180" y="4129"/>
                    <a:pt x="5158" y="4059"/>
                    <a:pt x="5288" y="4028"/>
                  </a:cubicBezTo>
                  <a:cubicBezTo>
                    <a:pt x="5415" y="4000"/>
                    <a:pt x="5444" y="3932"/>
                    <a:pt x="5436" y="3820"/>
                  </a:cubicBezTo>
                  <a:cubicBezTo>
                    <a:pt x="5387" y="3804"/>
                    <a:pt x="5349" y="3792"/>
                    <a:pt x="5277" y="3768"/>
                  </a:cubicBezTo>
                  <a:cubicBezTo>
                    <a:pt x="5355" y="3725"/>
                    <a:pt x="5394" y="3702"/>
                    <a:pt x="5445" y="3676"/>
                  </a:cubicBezTo>
                  <a:cubicBezTo>
                    <a:pt x="5416" y="3603"/>
                    <a:pt x="5388" y="3531"/>
                    <a:pt x="5348" y="3432"/>
                  </a:cubicBezTo>
                  <a:cubicBezTo>
                    <a:pt x="5281" y="3512"/>
                    <a:pt x="5237" y="3563"/>
                    <a:pt x="5179" y="3631"/>
                  </a:cubicBezTo>
                  <a:cubicBezTo>
                    <a:pt x="5172" y="3455"/>
                    <a:pt x="4939" y="3450"/>
                    <a:pt x="4968" y="3275"/>
                  </a:cubicBezTo>
                  <a:cubicBezTo>
                    <a:pt x="4969" y="3271"/>
                    <a:pt x="4907" y="3262"/>
                    <a:pt x="4876" y="3249"/>
                  </a:cubicBezTo>
                  <a:cubicBezTo>
                    <a:pt x="4836" y="3231"/>
                    <a:pt x="4798" y="3209"/>
                    <a:pt x="4761" y="3190"/>
                  </a:cubicBezTo>
                  <a:cubicBezTo>
                    <a:pt x="4688" y="3235"/>
                    <a:pt x="4654" y="3255"/>
                    <a:pt x="4611" y="3255"/>
                  </a:cubicBezTo>
                  <a:cubicBezTo>
                    <a:pt x="4577" y="3255"/>
                    <a:pt x="4536" y="3242"/>
                    <a:pt x="4465" y="3219"/>
                  </a:cubicBezTo>
                  <a:cubicBezTo>
                    <a:pt x="4465" y="3216"/>
                    <a:pt x="4464" y="3215"/>
                    <a:pt x="4463" y="3214"/>
                  </a:cubicBezTo>
                  <a:lnTo>
                    <a:pt x="4460" y="3216"/>
                  </a:lnTo>
                  <a:lnTo>
                    <a:pt x="4468" y="3221"/>
                  </a:lnTo>
                  <a:cubicBezTo>
                    <a:pt x="4448" y="3211"/>
                    <a:pt x="4432" y="3206"/>
                    <a:pt x="4419" y="3206"/>
                  </a:cubicBezTo>
                  <a:cubicBezTo>
                    <a:pt x="4344" y="3206"/>
                    <a:pt x="4362" y="3348"/>
                    <a:pt x="4286" y="3348"/>
                  </a:cubicBezTo>
                  <a:cubicBezTo>
                    <a:pt x="4285" y="3348"/>
                    <a:pt x="4283" y="3348"/>
                    <a:pt x="4281" y="3348"/>
                  </a:cubicBezTo>
                  <a:cubicBezTo>
                    <a:pt x="4258" y="3191"/>
                    <a:pt x="4170" y="3120"/>
                    <a:pt x="3995" y="3120"/>
                  </a:cubicBezTo>
                  <a:cubicBezTo>
                    <a:pt x="3966" y="3120"/>
                    <a:pt x="3936" y="3121"/>
                    <a:pt x="3903" y="3125"/>
                  </a:cubicBezTo>
                  <a:cubicBezTo>
                    <a:pt x="3905" y="3127"/>
                    <a:pt x="3906" y="3129"/>
                    <a:pt x="3907" y="3131"/>
                  </a:cubicBezTo>
                  <a:cubicBezTo>
                    <a:pt x="3905" y="3130"/>
                    <a:pt x="3903" y="3130"/>
                    <a:pt x="3902" y="3129"/>
                  </a:cubicBezTo>
                  <a:lnTo>
                    <a:pt x="3902" y="3129"/>
                  </a:lnTo>
                  <a:cubicBezTo>
                    <a:pt x="3917" y="3182"/>
                    <a:pt x="3931" y="3237"/>
                    <a:pt x="3952" y="3318"/>
                  </a:cubicBezTo>
                  <a:cubicBezTo>
                    <a:pt x="3799" y="3276"/>
                    <a:pt x="3807" y="3157"/>
                    <a:pt x="3772" y="3057"/>
                  </a:cubicBezTo>
                  <a:lnTo>
                    <a:pt x="3772" y="3057"/>
                  </a:lnTo>
                  <a:cubicBezTo>
                    <a:pt x="3817" y="3082"/>
                    <a:pt x="3859" y="3105"/>
                    <a:pt x="3902" y="3129"/>
                  </a:cubicBezTo>
                  <a:cubicBezTo>
                    <a:pt x="3902" y="3127"/>
                    <a:pt x="3901" y="3126"/>
                    <a:pt x="3901" y="3125"/>
                  </a:cubicBezTo>
                  <a:lnTo>
                    <a:pt x="3903" y="3125"/>
                  </a:lnTo>
                  <a:cubicBezTo>
                    <a:pt x="3844" y="3010"/>
                    <a:pt x="3744" y="2906"/>
                    <a:pt x="3814" y="2756"/>
                  </a:cubicBezTo>
                  <a:cubicBezTo>
                    <a:pt x="3820" y="2745"/>
                    <a:pt x="3791" y="2716"/>
                    <a:pt x="3777" y="2697"/>
                  </a:cubicBezTo>
                  <a:lnTo>
                    <a:pt x="3584" y="2697"/>
                  </a:lnTo>
                  <a:cubicBezTo>
                    <a:pt x="3561" y="2556"/>
                    <a:pt x="3536" y="2400"/>
                    <a:pt x="3506" y="2219"/>
                  </a:cubicBezTo>
                  <a:lnTo>
                    <a:pt x="3506" y="2219"/>
                  </a:lnTo>
                  <a:cubicBezTo>
                    <a:pt x="3593" y="2229"/>
                    <a:pt x="3646" y="2234"/>
                    <a:pt x="3714" y="2242"/>
                  </a:cubicBezTo>
                  <a:cubicBezTo>
                    <a:pt x="3698" y="2358"/>
                    <a:pt x="3672" y="2464"/>
                    <a:pt x="3674" y="2572"/>
                  </a:cubicBezTo>
                  <a:cubicBezTo>
                    <a:pt x="3674" y="2615"/>
                    <a:pt x="3741" y="2655"/>
                    <a:pt x="3777" y="2697"/>
                  </a:cubicBezTo>
                  <a:cubicBezTo>
                    <a:pt x="3844" y="2469"/>
                    <a:pt x="3739" y="2234"/>
                    <a:pt x="3796" y="2047"/>
                  </a:cubicBezTo>
                  <a:cubicBezTo>
                    <a:pt x="3730" y="1974"/>
                    <a:pt x="3637" y="1916"/>
                    <a:pt x="3640" y="1861"/>
                  </a:cubicBezTo>
                  <a:cubicBezTo>
                    <a:pt x="3643" y="1718"/>
                    <a:pt x="3689" y="1577"/>
                    <a:pt x="3718" y="1433"/>
                  </a:cubicBezTo>
                  <a:cubicBezTo>
                    <a:pt x="3720" y="1420"/>
                    <a:pt x="3718" y="1407"/>
                    <a:pt x="3718" y="1394"/>
                  </a:cubicBezTo>
                  <a:cubicBezTo>
                    <a:pt x="3693" y="1386"/>
                    <a:pt x="3668" y="1379"/>
                    <a:pt x="3605" y="1359"/>
                  </a:cubicBezTo>
                  <a:cubicBezTo>
                    <a:pt x="3817" y="1243"/>
                    <a:pt x="3584" y="1189"/>
                    <a:pt x="3575" y="1089"/>
                  </a:cubicBezTo>
                  <a:lnTo>
                    <a:pt x="3575" y="1089"/>
                  </a:lnTo>
                  <a:cubicBezTo>
                    <a:pt x="3621" y="1090"/>
                    <a:pt x="3649" y="1092"/>
                    <a:pt x="3698" y="1094"/>
                  </a:cubicBezTo>
                  <a:cubicBezTo>
                    <a:pt x="3664" y="1020"/>
                    <a:pt x="3630" y="955"/>
                    <a:pt x="3602" y="889"/>
                  </a:cubicBezTo>
                  <a:cubicBezTo>
                    <a:pt x="3585" y="847"/>
                    <a:pt x="3552" y="781"/>
                    <a:pt x="3569" y="761"/>
                  </a:cubicBezTo>
                  <a:cubicBezTo>
                    <a:pt x="3647" y="671"/>
                    <a:pt x="3584" y="632"/>
                    <a:pt x="3523" y="587"/>
                  </a:cubicBezTo>
                  <a:cubicBezTo>
                    <a:pt x="3500" y="569"/>
                    <a:pt x="3453" y="547"/>
                    <a:pt x="3455" y="535"/>
                  </a:cubicBezTo>
                  <a:cubicBezTo>
                    <a:pt x="3492" y="335"/>
                    <a:pt x="3320" y="347"/>
                    <a:pt x="3193" y="293"/>
                  </a:cubicBezTo>
                  <a:cubicBezTo>
                    <a:pt x="3251" y="251"/>
                    <a:pt x="3294" y="223"/>
                    <a:pt x="3336" y="193"/>
                  </a:cubicBezTo>
                  <a:cubicBezTo>
                    <a:pt x="3334" y="178"/>
                    <a:pt x="3331" y="166"/>
                    <a:pt x="3329" y="152"/>
                  </a:cubicBezTo>
                  <a:cubicBezTo>
                    <a:pt x="3173" y="161"/>
                    <a:pt x="3016" y="170"/>
                    <a:pt x="2851" y="178"/>
                  </a:cubicBezTo>
                  <a:cubicBezTo>
                    <a:pt x="2879" y="113"/>
                    <a:pt x="2894" y="73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0"/>
            <p:cNvSpPr/>
            <p:nvPr/>
          </p:nvSpPr>
          <p:spPr>
            <a:xfrm>
              <a:off x="2003074" y="5626613"/>
              <a:ext cx="4019" cy="8715"/>
            </a:xfrm>
            <a:custGeom>
              <a:rect b="b" l="l" r="r" t="t"/>
              <a:pathLst>
                <a:path extrusionOk="0" h="206" w="95">
                  <a:moveTo>
                    <a:pt x="95" y="0"/>
                  </a:moveTo>
                  <a:cubicBezTo>
                    <a:pt x="1" y="85"/>
                    <a:pt x="1" y="86"/>
                    <a:pt x="95" y="20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0"/>
            <p:cNvSpPr/>
            <p:nvPr/>
          </p:nvSpPr>
          <p:spPr>
            <a:xfrm>
              <a:off x="2007009" y="5626444"/>
              <a:ext cx="127" cy="212"/>
            </a:xfrm>
            <a:custGeom>
              <a:rect b="b" l="l" r="r" t="t"/>
              <a:pathLst>
                <a:path extrusionOk="0" h="5" w="3">
                  <a:moveTo>
                    <a:pt x="1" y="0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3" y="3"/>
                    <a:pt x="2" y="3"/>
                  </a:cubicBez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0"/>
            <p:cNvSpPr/>
            <p:nvPr/>
          </p:nvSpPr>
          <p:spPr>
            <a:xfrm>
              <a:off x="2147728" y="5554308"/>
              <a:ext cx="5881" cy="7404"/>
            </a:xfrm>
            <a:custGeom>
              <a:rect b="b" l="l" r="r" t="t"/>
              <a:pathLst>
                <a:path extrusionOk="0" h="175" w="139">
                  <a:moveTo>
                    <a:pt x="14" y="1"/>
                  </a:moveTo>
                  <a:cubicBezTo>
                    <a:pt x="10" y="59"/>
                    <a:pt x="1" y="83"/>
                    <a:pt x="8" y="99"/>
                  </a:cubicBezTo>
                  <a:cubicBezTo>
                    <a:pt x="18" y="127"/>
                    <a:pt x="36" y="151"/>
                    <a:pt x="53" y="175"/>
                  </a:cubicBezTo>
                  <a:cubicBezTo>
                    <a:pt x="138" y="110"/>
                    <a:pt x="63" y="78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0" name="Google Shape;1670;p50"/>
          <p:cNvSpPr/>
          <p:nvPr/>
        </p:nvSpPr>
        <p:spPr>
          <a:xfrm>
            <a:off x="2098357" y="539993"/>
            <a:ext cx="193345" cy="253591"/>
          </a:xfrm>
          <a:custGeom>
            <a:rect b="b" l="l" r="r" t="t"/>
            <a:pathLst>
              <a:path extrusionOk="0" h="5994" w="4570">
                <a:moveTo>
                  <a:pt x="4570" y="3506"/>
                </a:moveTo>
                <a:cubicBezTo>
                  <a:pt x="4537" y="3552"/>
                  <a:pt x="4506" y="3609"/>
                  <a:pt x="4463" y="3647"/>
                </a:cubicBezTo>
                <a:cubicBezTo>
                  <a:pt x="4422" y="3684"/>
                  <a:pt x="4432" y="3776"/>
                  <a:pt x="4336" y="3758"/>
                </a:cubicBezTo>
                <a:cubicBezTo>
                  <a:pt x="4317" y="3754"/>
                  <a:pt x="4265" y="3804"/>
                  <a:pt x="4267" y="3825"/>
                </a:cubicBezTo>
                <a:cubicBezTo>
                  <a:pt x="4282" y="3964"/>
                  <a:pt x="4171" y="3971"/>
                  <a:pt x="4079" y="4020"/>
                </a:cubicBezTo>
                <a:cubicBezTo>
                  <a:pt x="4036" y="3943"/>
                  <a:pt x="4002" y="3882"/>
                  <a:pt x="3955" y="3798"/>
                </a:cubicBezTo>
                <a:cubicBezTo>
                  <a:pt x="3913" y="3895"/>
                  <a:pt x="3752" y="3885"/>
                  <a:pt x="3823" y="4051"/>
                </a:cubicBezTo>
                <a:cubicBezTo>
                  <a:pt x="3682" y="4030"/>
                  <a:pt x="3544" y="4099"/>
                  <a:pt x="3438" y="3953"/>
                </a:cubicBezTo>
                <a:cubicBezTo>
                  <a:pt x="3397" y="4013"/>
                  <a:pt x="3361" y="4063"/>
                  <a:pt x="3319" y="4122"/>
                </a:cubicBezTo>
                <a:cubicBezTo>
                  <a:pt x="3281" y="4099"/>
                  <a:pt x="3242" y="4077"/>
                  <a:pt x="3203" y="4052"/>
                </a:cubicBezTo>
                <a:cubicBezTo>
                  <a:pt x="3186" y="4167"/>
                  <a:pt x="2964" y="4174"/>
                  <a:pt x="3066" y="4349"/>
                </a:cubicBezTo>
                <a:cubicBezTo>
                  <a:pt x="3095" y="4344"/>
                  <a:pt x="3130" y="4336"/>
                  <a:pt x="3209" y="4320"/>
                </a:cubicBezTo>
                <a:cubicBezTo>
                  <a:pt x="3134" y="4370"/>
                  <a:pt x="3096" y="4394"/>
                  <a:pt x="3035" y="4435"/>
                </a:cubicBezTo>
                <a:cubicBezTo>
                  <a:pt x="3077" y="4457"/>
                  <a:pt x="3101" y="4471"/>
                  <a:pt x="3114" y="4478"/>
                </a:cubicBezTo>
                <a:cubicBezTo>
                  <a:pt x="3110" y="4545"/>
                  <a:pt x="3090" y="4611"/>
                  <a:pt x="3105" y="4668"/>
                </a:cubicBezTo>
                <a:cubicBezTo>
                  <a:pt x="3139" y="4806"/>
                  <a:pt x="3105" y="4934"/>
                  <a:pt x="3037" y="5044"/>
                </a:cubicBezTo>
                <a:cubicBezTo>
                  <a:pt x="2922" y="5232"/>
                  <a:pt x="2912" y="5273"/>
                  <a:pt x="3028" y="5452"/>
                </a:cubicBezTo>
                <a:cubicBezTo>
                  <a:pt x="2890" y="5524"/>
                  <a:pt x="2865" y="5679"/>
                  <a:pt x="2785" y="5795"/>
                </a:cubicBezTo>
                <a:cubicBezTo>
                  <a:pt x="2700" y="5917"/>
                  <a:pt x="2506" y="5994"/>
                  <a:pt x="2374" y="5931"/>
                </a:cubicBezTo>
                <a:cubicBezTo>
                  <a:pt x="2324" y="5908"/>
                  <a:pt x="2295" y="5839"/>
                  <a:pt x="2246" y="5778"/>
                </a:cubicBezTo>
                <a:cubicBezTo>
                  <a:pt x="2213" y="5826"/>
                  <a:pt x="2184" y="5866"/>
                  <a:pt x="2167" y="5889"/>
                </a:cubicBezTo>
                <a:cubicBezTo>
                  <a:pt x="2088" y="5857"/>
                  <a:pt x="2026" y="5822"/>
                  <a:pt x="1959" y="5805"/>
                </a:cubicBezTo>
                <a:cubicBezTo>
                  <a:pt x="1866" y="5782"/>
                  <a:pt x="1736" y="5658"/>
                  <a:pt x="1778" y="5596"/>
                </a:cubicBezTo>
                <a:cubicBezTo>
                  <a:pt x="1848" y="5488"/>
                  <a:pt x="1766" y="5461"/>
                  <a:pt x="1733" y="5398"/>
                </a:cubicBezTo>
                <a:cubicBezTo>
                  <a:pt x="1696" y="5329"/>
                  <a:pt x="1754" y="5232"/>
                  <a:pt x="1683" y="5164"/>
                </a:cubicBezTo>
                <a:cubicBezTo>
                  <a:pt x="1699" y="5154"/>
                  <a:pt x="1717" y="5144"/>
                  <a:pt x="1738" y="5132"/>
                </a:cubicBezTo>
                <a:cubicBezTo>
                  <a:pt x="1705" y="5102"/>
                  <a:pt x="1677" y="5075"/>
                  <a:pt x="1642" y="5042"/>
                </a:cubicBezTo>
                <a:cubicBezTo>
                  <a:pt x="1774" y="4945"/>
                  <a:pt x="1663" y="4844"/>
                  <a:pt x="1658" y="4743"/>
                </a:cubicBezTo>
                <a:cubicBezTo>
                  <a:pt x="1657" y="4715"/>
                  <a:pt x="1630" y="4686"/>
                  <a:pt x="1634" y="4660"/>
                </a:cubicBezTo>
                <a:cubicBezTo>
                  <a:pt x="1657" y="4518"/>
                  <a:pt x="1691" y="4378"/>
                  <a:pt x="1712" y="4235"/>
                </a:cubicBezTo>
                <a:cubicBezTo>
                  <a:pt x="1735" y="4070"/>
                  <a:pt x="1556" y="3907"/>
                  <a:pt x="1391" y="3933"/>
                </a:cubicBezTo>
                <a:cubicBezTo>
                  <a:pt x="1342" y="4064"/>
                  <a:pt x="1269" y="3929"/>
                  <a:pt x="1203" y="3945"/>
                </a:cubicBezTo>
                <a:cubicBezTo>
                  <a:pt x="1134" y="3962"/>
                  <a:pt x="1135" y="3825"/>
                  <a:pt x="1031" y="3836"/>
                </a:cubicBezTo>
                <a:cubicBezTo>
                  <a:pt x="954" y="3844"/>
                  <a:pt x="863" y="3844"/>
                  <a:pt x="802" y="3758"/>
                </a:cubicBezTo>
                <a:cubicBezTo>
                  <a:pt x="764" y="3700"/>
                  <a:pt x="708" y="3653"/>
                  <a:pt x="649" y="3591"/>
                </a:cubicBezTo>
                <a:cubicBezTo>
                  <a:pt x="541" y="3689"/>
                  <a:pt x="432" y="3605"/>
                  <a:pt x="383" y="3516"/>
                </a:cubicBezTo>
                <a:cubicBezTo>
                  <a:pt x="287" y="3341"/>
                  <a:pt x="123" y="3229"/>
                  <a:pt x="0" y="3059"/>
                </a:cubicBezTo>
                <a:cubicBezTo>
                  <a:pt x="37" y="2995"/>
                  <a:pt x="159" y="2934"/>
                  <a:pt x="26" y="2830"/>
                </a:cubicBezTo>
                <a:cubicBezTo>
                  <a:pt x="186" y="2863"/>
                  <a:pt x="206" y="2669"/>
                  <a:pt x="348" y="2682"/>
                </a:cubicBezTo>
                <a:cubicBezTo>
                  <a:pt x="344" y="2633"/>
                  <a:pt x="340" y="2586"/>
                  <a:pt x="337" y="2527"/>
                </a:cubicBezTo>
                <a:cubicBezTo>
                  <a:pt x="410" y="2540"/>
                  <a:pt x="477" y="2460"/>
                  <a:pt x="547" y="2545"/>
                </a:cubicBezTo>
                <a:cubicBezTo>
                  <a:pt x="561" y="2560"/>
                  <a:pt x="610" y="2553"/>
                  <a:pt x="640" y="2545"/>
                </a:cubicBezTo>
                <a:cubicBezTo>
                  <a:pt x="735" y="2521"/>
                  <a:pt x="827" y="2485"/>
                  <a:pt x="922" y="2463"/>
                </a:cubicBezTo>
                <a:cubicBezTo>
                  <a:pt x="981" y="2449"/>
                  <a:pt x="1052" y="2428"/>
                  <a:pt x="1102" y="2449"/>
                </a:cubicBezTo>
                <a:cubicBezTo>
                  <a:pt x="1217" y="2498"/>
                  <a:pt x="1318" y="2434"/>
                  <a:pt x="1426" y="2435"/>
                </a:cubicBezTo>
                <a:cubicBezTo>
                  <a:pt x="1465" y="2435"/>
                  <a:pt x="1548" y="2272"/>
                  <a:pt x="1550" y="2222"/>
                </a:cubicBezTo>
                <a:cubicBezTo>
                  <a:pt x="1551" y="2177"/>
                  <a:pt x="1563" y="2132"/>
                  <a:pt x="1572" y="2086"/>
                </a:cubicBezTo>
                <a:cubicBezTo>
                  <a:pt x="1579" y="2053"/>
                  <a:pt x="1594" y="2019"/>
                  <a:pt x="1594" y="1986"/>
                </a:cubicBezTo>
                <a:cubicBezTo>
                  <a:pt x="1594" y="1963"/>
                  <a:pt x="1572" y="1939"/>
                  <a:pt x="1553" y="1902"/>
                </a:cubicBezTo>
                <a:lnTo>
                  <a:pt x="1722" y="1902"/>
                </a:lnTo>
                <a:cubicBezTo>
                  <a:pt x="1694" y="1852"/>
                  <a:pt x="1657" y="1815"/>
                  <a:pt x="1662" y="1786"/>
                </a:cubicBezTo>
                <a:cubicBezTo>
                  <a:pt x="1671" y="1730"/>
                  <a:pt x="1704" y="1678"/>
                  <a:pt x="1729" y="1625"/>
                </a:cubicBezTo>
                <a:cubicBezTo>
                  <a:pt x="1806" y="1456"/>
                  <a:pt x="1849" y="1279"/>
                  <a:pt x="1811" y="1099"/>
                </a:cubicBezTo>
                <a:cubicBezTo>
                  <a:pt x="1788" y="995"/>
                  <a:pt x="1807" y="923"/>
                  <a:pt x="1895" y="877"/>
                </a:cubicBezTo>
                <a:cubicBezTo>
                  <a:pt x="1869" y="828"/>
                  <a:pt x="1849" y="792"/>
                  <a:pt x="1832" y="758"/>
                </a:cubicBezTo>
                <a:cubicBezTo>
                  <a:pt x="1871" y="679"/>
                  <a:pt x="2015" y="657"/>
                  <a:pt x="1948" y="531"/>
                </a:cubicBezTo>
                <a:cubicBezTo>
                  <a:pt x="2087" y="497"/>
                  <a:pt x="2009" y="307"/>
                  <a:pt x="2140" y="268"/>
                </a:cubicBezTo>
                <a:cubicBezTo>
                  <a:pt x="2142" y="96"/>
                  <a:pt x="2250" y="109"/>
                  <a:pt x="2368" y="138"/>
                </a:cubicBezTo>
                <a:cubicBezTo>
                  <a:pt x="2381" y="141"/>
                  <a:pt x="2400" y="142"/>
                  <a:pt x="2408" y="136"/>
                </a:cubicBezTo>
                <a:cubicBezTo>
                  <a:pt x="2473" y="93"/>
                  <a:pt x="2533" y="47"/>
                  <a:pt x="2601" y="0"/>
                </a:cubicBezTo>
                <a:cubicBezTo>
                  <a:pt x="2610" y="11"/>
                  <a:pt x="2625" y="23"/>
                  <a:pt x="2636" y="39"/>
                </a:cubicBezTo>
                <a:cubicBezTo>
                  <a:pt x="2650" y="55"/>
                  <a:pt x="2660" y="73"/>
                  <a:pt x="2674" y="93"/>
                </a:cubicBezTo>
                <a:cubicBezTo>
                  <a:pt x="2747" y="68"/>
                  <a:pt x="2818" y="44"/>
                  <a:pt x="2891" y="20"/>
                </a:cubicBezTo>
                <a:cubicBezTo>
                  <a:pt x="2936" y="70"/>
                  <a:pt x="2922" y="137"/>
                  <a:pt x="3002" y="174"/>
                </a:cubicBezTo>
                <a:cubicBezTo>
                  <a:pt x="3104" y="221"/>
                  <a:pt x="3218" y="313"/>
                  <a:pt x="3187" y="487"/>
                </a:cubicBezTo>
                <a:cubicBezTo>
                  <a:pt x="3146" y="434"/>
                  <a:pt x="3114" y="396"/>
                  <a:pt x="3083" y="357"/>
                </a:cubicBezTo>
                <a:cubicBezTo>
                  <a:pt x="3075" y="433"/>
                  <a:pt x="3085" y="507"/>
                  <a:pt x="3155" y="523"/>
                </a:cubicBezTo>
                <a:cubicBezTo>
                  <a:pt x="3247" y="547"/>
                  <a:pt x="3252" y="619"/>
                  <a:pt x="3228" y="668"/>
                </a:cubicBezTo>
                <a:cubicBezTo>
                  <a:pt x="3176" y="767"/>
                  <a:pt x="3223" y="825"/>
                  <a:pt x="3303" y="870"/>
                </a:cubicBezTo>
                <a:cubicBezTo>
                  <a:pt x="3139" y="995"/>
                  <a:pt x="3106" y="1140"/>
                  <a:pt x="3212" y="1270"/>
                </a:cubicBezTo>
                <a:cubicBezTo>
                  <a:pt x="3249" y="1314"/>
                  <a:pt x="3281" y="1334"/>
                  <a:pt x="3256" y="1403"/>
                </a:cubicBezTo>
                <a:cubicBezTo>
                  <a:pt x="3239" y="1450"/>
                  <a:pt x="3273" y="1515"/>
                  <a:pt x="3288" y="1600"/>
                </a:cubicBezTo>
                <a:cubicBezTo>
                  <a:pt x="3194" y="1591"/>
                  <a:pt x="3104" y="1584"/>
                  <a:pt x="3014" y="1577"/>
                </a:cubicBezTo>
                <a:cubicBezTo>
                  <a:pt x="3011" y="1585"/>
                  <a:pt x="3009" y="1593"/>
                  <a:pt x="3006" y="1603"/>
                </a:cubicBezTo>
                <a:cubicBezTo>
                  <a:pt x="3088" y="1630"/>
                  <a:pt x="3171" y="1656"/>
                  <a:pt x="3252" y="1683"/>
                </a:cubicBezTo>
                <a:cubicBezTo>
                  <a:pt x="3262" y="1777"/>
                  <a:pt x="3332" y="1879"/>
                  <a:pt x="3215" y="1955"/>
                </a:cubicBezTo>
                <a:cubicBezTo>
                  <a:pt x="3238" y="2072"/>
                  <a:pt x="3261" y="2187"/>
                  <a:pt x="3285" y="2308"/>
                </a:cubicBezTo>
                <a:cubicBezTo>
                  <a:pt x="3317" y="2304"/>
                  <a:pt x="3343" y="2302"/>
                  <a:pt x="3379" y="2297"/>
                </a:cubicBezTo>
                <a:cubicBezTo>
                  <a:pt x="3225" y="2427"/>
                  <a:pt x="3350" y="2512"/>
                  <a:pt x="3387" y="2567"/>
                </a:cubicBezTo>
                <a:cubicBezTo>
                  <a:pt x="3646" y="2646"/>
                  <a:pt x="3865" y="2712"/>
                  <a:pt x="4100" y="2783"/>
                </a:cubicBezTo>
                <a:cubicBezTo>
                  <a:pt x="4109" y="2822"/>
                  <a:pt x="4124" y="2879"/>
                  <a:pt x="4146" y="2966"/>
                </a:cubicBezTo>
                <a:cubicBezTo>
                  <a:pt x="4173" y="2906"/>
                  <a:pt x="4179" y="2858"/>
                  <a:pt x="4208" y="2834"/>
                </a:cubicBezTo>
                <a:cubicBezTo>
                  <a:pt x="4270" y="2785"/>
                  <a:pt x="4386" y="2835"/>
                  <a:pt x="4418" y="2937"/>
                </a:cubicBezTo>
                <a:cubicBezTo>
                  <a:pt x="4443" y="3013"/>
                  <a:pt x="4469" y="3079"/>
                  <a:pt x="4526" y="3142"/>
                </a:cubicBezTo>
                <a:cubicBezTo>
                  <a:pt x="4556" y="3173"/>
                  <a:pt x="4546" y="3242"/>
                  <a:pt x="4551" y="3296"/>
                </a:cubicBezTo>
                <a:cubicBezTo>
                  <a:pt x="4557" y="3367"/>
                  <a:pt x="4564" y="3438"/>
                  <a:pt x="4570" y="3506"/>
                </a:cubicBezTo>
                <a:close/>
                <a:moveTo>
                  <a:pt x="2864" y="636"/>
                </a:moveTo>
                <a:cubicBezTo>
                  <a:pt x="2888" y="672"/>
                  <a:pt x="2908" y="704"/>
                  <a:pt x="2933" y="741"/>
                </a:cubicBezTo>
                <a:cubicBezTo>
                  <a:pt x="2966" y="647"/>
                  <a:pt x="2966" y="647"/>
                  <a:pt x="2864" y="636"/>
                </a:cubicBezTo>
                <a:close/>
                <a:moveTo>
                  <a:pt x="4318" y="3386"/>
                </a:moveTo>
                <a:cubicBezTo>
                  <a:pt x="4315" y="3353"/>
                  <a:pt x="4302" y="3322"/>
                  <a:pt x="4293" y="3291"/>
                </a:cubicBezTo>
                <a:cubicBezTo>
                  <a:pt x="4283" y="3292"/>
                  <a:pt x="4276" y="3293"/>
                  <a:pt x="4267" y="3296"/>
                </a:cubicBezTo>
                <a:cubicBezTo>
                  <a:pt x="4262" y="3332"/>
                  <a:pt x="4257" y="3367"/>
                  <a:pt x="4247" y="3439"/>
                </a:cubicBezTo>
                <a:cubicBezTo>
                  <a:pt x="4292" y="3406"/>
                  <a:pt x="4319" y="3395"/>
                  <a:pt x="4318" y="33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cial Education Major for College: Learning Disabilities by Slidesgo">
  <a:themeElements>
    <a:clrScheme name="Simple Light">
      <a:dk1>
        <a:srgbClr val="543031"/>
      </a:dk1>
      <a:lt1>
        <a:srgbClr val="FFF5EC"/>
      </a:lt1>
      <a:dk2>
        <a:srgbClr val="FCDBCF"/>
      </a:dk2>
      <a:lt2>
        <a:srgbClr val="FCC781"/>
      </a:lt2>
      <a:accent1>
        <a:srgbClr val="8BBE9C"/>
      </a:accent1>
      <a:accent2>
        <a:srgbClr val="A58476"/>
      </a:accent2>
      <a:accent3>
        <a:srgbClr val="FEB89E"/>
      </a:accent3>
      <a:accent4>
        <a:srgbClr val="FFFFFF"/>
      </a:accent4>
      <a:accent5>
        <a:srgbClr val="FFFFFF"/>
      </a:accent5>
      <a:accent6>
        <a:srgbClr val="FFFFFF"/>
      </a:accent6>
      <a:hlink>
        <a:srgbClr val="5430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