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18"/>
  </p:notesMasterIdLst>
  <p:handoutMasterIdLst>
    <p:handoutMasterId r:id="rId19"/>
  </p:handoutMasterIdLst>
  <p:sldIdLst>
    <p:sldId id="281" r:id="rId5"/>
    <p:sldId id="287" r:id="rId6"/>
    <p:sldId id="277" r:id="rId7"/>
    <p:sldId id="260" r:id="rId8"/>
    <p:sldId id="282" r:id="rId9"/>
    <p:sldId id="257" r:id="rId10"/>
    <p:sldId id="284" r:id="rId11"/>
    <p:sldId id="283" r:id="rId12"/>
    <p:sldId id="296" r:id="rId13"/>
    <p:sldId id="267" r:id="rId14"/>
    <p:sldId id="289" r:id="rId15"/>
    <p:sldId id="294" r:id="rId16"/>
    <p:sldId id="29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4" userDrawn="1">
          <p15:clr>
            <a:srgbClr val="A4A3A4"/>
          </p15:clr>
        </p15:guide>
        <p15:guide id="3" pos="408" userDrawn="1">
          <p15:clr>
            <a:srgbClr val="A4A3A4"/>
          </p15:clr>
        </p15:guide>
        <p15:guide id="4" orient="horz" pos="432" userDrawn="1">
          <p15:clr>
            <a:srgbClr val="A4A3A4"/>
          </p15:clr>
        </p15:guide>
        <p15:guide id="5" pos="727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3047"/>
    <a:srgbClr val="0B2B41"/>
    <a:srgbClr val="114263"/>
    <a:srgbClr val="401918"/>
    <a:srgbClr val="731F1C"/>
    <a:srgbClr val="AB678E"/>
    <a:srgbClr val="B2606E"/>
    <a:srgbClr val="CA929B"/>
    <a:srgbClr val="248CD2"/>
    <a:srgbClr val="C88E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E8B1032C-EA38-4F05-BA0D-38AFFFC7BED3}">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3" autoAdjust="0"/>
    <p:restoredTop sz="94703" autoAdjust="0"/>
  </p:normalViewPr>
  <p:slideViewPr>
    <p:cSldViewPr snapToGrid="0">
      <p:cViewPr varScale="1">
        <p:scale>
          <a:sx n="57" d="100"/>
          <a:sy n="57" d="100"/>
        </p:scale>
        <p:origin x="102" y="1584"/>
      </p:cViewPr>
      <p:guideLst>
        <p:guide orient="horz" pos="2160"/>
        <p:guide pos="3864"/>
        <p:guide pos="408"/>
        <p:guide orient="horz" pos="432"/>
        <p:guide pos="7272"/>
      </p:guideLst>
    </p:cSldViewPr>
  </p:slid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3D1D01A-5516-4E1C-9A6D-D9EF8C203FB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0087A2D-9F8F-45E9-B127-C2407E79536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834338A-2C54-48B6-A869-F1523EB17642}" type="datetimeFigureOut">
              <a:rPr lang="en-US" smtClean="0"/>
              <a:t>4/22/2025</a:t>
            </a:fld>
            <a:endParaRPr lang="en-US" dirty="0"/>
          </a:p>
        </p:txBody>
      </p:sp>
      <p:sp>
        <p:nvSpPr>
          <p:cNvPr id="4" name="Footer Placeholder 3">
            <a:extLst>
              <a:ext uri="{FF2B5EF4-FFF2-40B4-BE49-F238E27FC236}">
                <a16:creationId xmlns:a16="http://schemas.microsoft.com/office/drawing/2014/main" id="{60515058-9F03-4AC5-A723-3D23E277200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986E583C-77B5-479A-A9CA-17DC816BC65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F3D57C9-54A6-4BAA-A5CD-C535F9370C4B}" type="slidenum">
              <a:rPr lang="en-US" smtClean="0"/>
              <a:t>‹#›</a:t>
            </a:fld>
            <a:endParaRPr lang="en-US" dirty="0"/>
          </a:p>
        </p:txBody>
      </p:sp>
    </p:spTree>
    <p:extLst>
      <p:ext uri="{BB962C8B-B14F-4D97-AF65-F5344CB8AC3E}">
        <p14:creationId xmlns:p14="http://schemas.microsoft.com/office/powerpoint/2010/main" val="21203655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7205A9-A302-429C-8AB8-C362C4362DF4}" type="datetimeFigureOut">
              <a:rPr lang="en-US" smtClean="0"/>
              <a:t>4/22/2025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F82289-BCFD-4053-9D06-A9140C63A457}" type="slidenum">
              <a:rPr lang="en-US" smtClean="0"/>
              <a:t>‹#›</a:t>
            </a:fld>
            <a:endParaRPr lang="en-US" dirty="0"/>
          </a:p>
        </p:txBody>
      </p:sp>
    </p:spTree>
    <p:extLst>
      <p:ext uri="{BB962C8B-B14F-4D97-AF65-F5344CB8AC3E}">
        <p14:creationId xmlns:p14="http://schemas.microsoft.com/office/powerpoint/2010/main" val="1449475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01">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B305EBB3-0F16-4B63-82ED-191AB224B8E2}"/>
              </a:ext>
            </a:extLst>
          </p:cNvPr>
          <p:cNvSpPr/>
          <p:nvPr userDrawn="1"/>
        </p:nvSpPr>
        <p:spPr>
          <a:xfrm>
            <a:off x="6676569" y="0"/>
            <a:ext cx="3522381"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Picture Placeholder 11">
            <a:extLst>
              <a:ext uri="{FF2B5EF4-FFF2-40B4-BE49-F238E27FC236}">
                <a16:creationId xmlns:a16="http://schemas.microsoft.com/office/drawing/2014/main" id="{1A440F4A-C2AF-406D-B420-CCF52F447AC1}"/>
              </a:ext>
            </a:extLst>
          </p:cNvPr>
          <p:cNvSpPr>
            <a:spLocks noGrp="1"/>
          </p:cNvSpPr>
          <p:nvPr>
            <p:ph type="pic" sz="quarter" idx="10" hasCustomPrompt="1"/>
          </p:nvPr>
        </p:nvSpPr>
        <p:spPr>
          <a:xfrm>
            <a:off x="-1" y="0"/>
            <a:ext cx="6676568" cy="6858000"/>
          </a:xfrm>
        </p:spPr>
        <p:txBody>
          <a:bodyPr anchor="ctr" anchorCtr="1">
            <a:normAutofit/>
          </a:bodyPr>
          <a:lstStyle>
            <a:lvl1pPr marL="0" indent="0">
              <a:buNone/>
              <a:defRPr sz="2400">
                <a:solidFill>
                  <a:schemeClr val="bg1"/>
                </a:solidFill>
              </a:defRPr>
            </a:lvl1pPr>
          </a:lstStyle>
          <a:p>
            <a:r>
              <a:rPr lang="en-US" noProof="0" dirty="0"/>
              <a:t>Insert Image</a:t>
            </a:r>
          </a:p>
        </p:txBody>
      </p:sp>
      <p:sp>
        <p:nvSpPr>
          <p:cNvPr id="2" name="Title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a:r>
              <a:rPr lang="en-US" noProof="0"/>
              <a:t>TITLE</a:t>
            </a:r>
          </a:p>
        </p:txBody>
      </p:sp>
      <p:sp>
        <p:nvSpPr>
          <p:cNvPr id="3" name="Subtitle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a:r>
              <a:rPr lang="en-US" noProof="0"/>
              <a:t>Subtitle</a:t>
            </a:r>
          </a:p>
        </p:txBody>
      </p:sp>
      <p:grpSp>
        <p:nvGrpSpPr>
          <p:cNvPr id="6" name="Group 5">
            <a:extLst>
              <a:ext uri="{FF2B5EF4-FFF2-40B4-BE49-F238E27FC236}">
                <a16:creationId xmlns:a16="http://schemas.microsoft.com/office/drawing/2014/main" id="{EFDB39AB-B644-434A-9D55-AF3455D468E5}"/>
              </a:ext>
            </a:extLst>
          </p:cNvPr>
          <p:cNvGrpSpPr/>
          <p:nvPr userDrawn="1"/>
        </p:nvGrpSpPr>
        <p:grpSpPr>
          <a:xfrm>
            <a:off x="9140346" y="5054600"/>
            <a:ext cx="676275" cy="114300"/>
            <a:chOff x="9330846" y="5054600"/>
            <a:chExt cx="676275" cy="114300"/>
          </a:xfrm>
        </p:grpSpPr>
        <p:sp>
          <p:nvSpPr>
            <p:cNvPr id="7" name="Oval 6">
              <a:extLst>
                <a:ext uri="{FF2B5EF4-FFF2-40B4-BE49-F238E27FC236}">
                  <a16:creationId xmlns:a16="http://schemas.microsoft.com/office/drawing/2014/main" id="{BF14E129-1970-4994-89E5-F7A67128AFE3}"/>
                </a:ext>
              </a:extLst>
            </p:cNvPr>
            <p:cNvSpPr/>
            <p:nvPr/>
          </p:nvSpPr>
          <p:spPr>
            <a:xfrm>
              <a:off x="933084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Oval 7">
              <a:extLst>
                <a:ext uri="{FF2B5EF4-FFF2-40B4-BE49-F238E27FC236}">
                  <a16:creationId xmlns:a16="http://schemas.microsoft.com/office/drawing/2014/main" id="{593336FA-97B2-4528-88E8-5FF97F86E216}"/>
                </a:ext>
              </a:extLst>
            </p:cNvPr>
            <p:cNvSpPr/>
            <p:nvPr/>
          </p:nvSpPr>
          <p:spPr>
            <a:xfrm>
              <a:off x="951817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Oval 8">
              <a:extLst>
                <a:ext uri="{FF2B5EF4-FFF2-40B4-BE49-F238E27FC236}">
                  <a16:creationId xmlns:a16="http://schemas.microsoft.com/office/drawing/2014/main" id="{8A73C166-FCDF-40AE-8B0D-69C7E2C8573E}"/>
                </a:ext>
              </a:extLst>
            </p:cNvPr>
            <p:cNvSpPr/>
            <p:nvPr/>
          </p:nvSpPr>
          <p:spPr>
            <a:xfrm>
              <a:off x="970549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Oval 10">
              <a:extLst>
                <a:ext uri="{FF2B5EF4-FFF2-40B4-BE49-F238E27FC236}">
                  <a16:creationId xmlns:a16="http://schemas.microsoft.com/office/drawing/2014/main" id="{EF418119-E3DD-44B0-A4AF-F8A98EC5863B}"/>
                </a:ext>
              </a:extLst>
            </p:cNvPr>
            <p:cNvSpPr/>
            <p:nvPr/>
          </p:nvSpPr>
          <p:spPr>
            <a:xfrm>
              <a:off x="989282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Tree>
    <p:extLst>
      <p:ext uri="{BB962C8B-B14F-4D97-AF65-F5344CB8AC3E}">
        <p14:creationId xmlns:p14="http://schemas.microsoft.com/office/powerpoint/2010/main" val="124204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a:lnSpc>
                <a:spcPct val="100000"/>
              </a:lnSpc>
            </a:pPr>
            <a:r>
              <a:rPr lang="en-US" noProof="0"/>
              <a:t>Click to edit Master title style</a:t>
            </a:r>
          </a:p>
        </p:txBody>
      </p:sp>
      <p:grpSp>
        <p:nvGrpSpPr>
          <p:cNvPr id="4" name="Group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Oval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8" name="Slide Number Placeholder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noProof="0" smtClean="0">
                <a:solidFill>
                  <a:schemeClr val="bg1"/>
                </a:solidFill>
              </a:rPr>
              <a:pPr algn="ctr"/>
              <a:t>‹#›</a:t>
            </a:fld>
            <a:endParaRPr lang="en-US" sz="1200" noProof="0" dirty="0">
              <a:solidFill>
                <a:schemeClr val="bg1"/>
              </a:solidFill>
            </a:endParaRPr>
          </a:p>
        </p:txBody>
      </p:sp>
    </p:spTree>
    <p:extLst>
      <p:ext uri="{BB962C8B-B14F-4D97-AF65-F5344CB8AC3E}">
        <p14:creationId xmlns:p14="http://schemas.microsoft.com/office/powerpoint/2010/main" val="150809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Images_Important Text 01">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D935D313-376E-4CA0-9732-D0CACCC07FAD}"/>
              </a:ext>
            </a:extLst>
          </p:cNvPr>
          <p:cNvSpPr>
            <a:spLocks noGrp="1"/>
          </p:cNvSpPr>
          <p:nvPr>
            <p:ph type="pic" sz="quarter" idx="13" hasCustomPrompt="1"/>
          </p:nvPr>
        </p:nvSpPr>
        <p:spPr>
          <a:xfrm>
            <a:off x="6464300" y="0"/>
            <a:ext cx="5727700" cy="6858000"/>
          </a:xfrm>
          <a:custGeom>
            <a:avLst/>
            <a:gdLst>
              <a:gd name="connsiteX0" fmla="*/ 1708150 w 5727700"/>
              <a:gd name="connsiteY0" fmla="*/ 0 h 6858000"/>
              <a:gd name="connsiteX1" fmla="*/ 5727700 w 5727700"/>
              <a:gd name="connsiteY1" fmla="*/ 0 h 6858000"/>
              <a:gd name="connsiteX2" fmla="*/ 5727700 w 5727700"/>
              <a:gd name="connsiteY2" fmla="*/ 6858000 h 6858000"/>
              <a:gd name="connsiteX3" fmla="*/ 0 w 5727700"/>
              <a:gd name="connsiteY3" fmla="*/ 6858000 h 6858000"/>
              <a:gd name="connsiteX4" fmla="*/ 0 w 5727700"/>
              <a:gd name="connsiteY4" fmla="*/ 68326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7700" h="6858000">
                <a:moveTo>
                  <a:pt x="1708150" y="0"/>
                </a:moveTo>
                <a:lnTo>
                  <a:pt x="5727700" y="0"/>
                </a:lnTo>
                <a:lnTo>
                  <a:pt x="5727700" y="6858000"/>
                </a:lnTo>
                <a:lnTo>
                  <a:pt x="0" y="6858000"/>
                </a:lnTo>
                <a:lnTo>
                  <a:pt x="0" y="6832600"/>
                </a:lnTo>
                <a:close/>
              </a:path>
            </a:pathLst>
          </a:custGeom>
        </p:spPr>
        <p:txBody>
          <a:bodyPr vert="horz" wrap="square" lIns="91440" tIns="45720" rIns="91440" bIns="45720" rtlCol="0" anchor="ctr" anchorCtr="1">
            <a:noAutofit/>
          </a:bodyPr>
          <a:lstStyle>
            <a:lvl1pPr marL="0" indent="0">
              <a:buNone/>
              <a:defRPr lang="en-GB" sz="1800"/>
            </a:lvl1pPr>
          </a:lstStyle>
          <a:p>
            <a:pPr marL="228600" lvl="0" indent="-228600" algn="ctr"/>
            <a:r>
              <a:rPr lang="en-US" noProof="0" dirty="0"/>
              <a:t>Insert Image</a:t>
            </a:r>
          </a:p>
        </p:txBody>
      </p:sp>
      <p:sp>
        <p:nvSpPr>
          <p:cNvPr id="12" name="Picture Placeholder 11">
            <a:extLst>
              <a:ext uri="{FF2B5EF4-FFF2-40B4-BE49-F238E27FC236}">
                <a16:creationId xmlns:a16="http://schemas.microsoft.com/office/drawing/2014/main" id="{83A2DEF1-03FF-475D-994A-6FC6FB1414FB}"/>
              </a:ext>
            </a:extLst>
          </p:cNvPr>
          <p:cNvSpPr>
            <a:spLocks noGrp="1"/>
          </p:cNvSpPr>
          <p:nvPr>
            <p:ph type="pic" sz="quarter" idx="12" hasCustomPrompt="1"/>
          </p:nvPr>
        </p:nvSpPr>
        <p:spPr>
          <a:xfrm>
            <a:off x="0" y="0"/>
            <a:ext cx="8087304" cy="6858000"/>
          </a:xfrm>
          <a:custGeom>
            <a:avLst/>
            <a:gdLst>
              <a:gd name="connsiteX0" fmla="*/ 0 w 8087304"/>
              <a:gd name="connsiteY0" fmla="*/ 0 h 6858000"/>
              <a:gd name="connsiteX1" fmla="*/ 8087304 w 8087304"/>
              <a:gd name="connsiteY1" fmla="*/ 0 h 6858000"/>
              <a:gd name="connsiteX2" fmla="*/ 8087304 w 8087304"/>
              <a:gd name="connsiteY2" fmla="*/ 7620 h 6858000"/>
              <a:gd name="connsiteX3" fmla="*/ 6368365 w 8087304"/>
              <a:gd name="connsiteY3" fmla="*/ 6858000 h 6858000"/>
              <a:gd name="connsiteX4" fmla="*/ 0 w 8087304"/>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7304" h="6858000">
                <a:moveTo>
                  <a:pt x="0" y="0"/>
                </a:moveTo>
                <a:lnTo>
                  <a:pt x="8087304" y="0"/>
                </a:lnTo>
                <a:lnTo>
                  <a:pt x="8087304" y="7620"/>
                </a:lnTo>
                <a:lnTo>
                  <a:pt x="6368365" y="6858000"/>
                </a:lnTo>
                <a:lnTo>
                  <a:pt x="0" y="6858000"/>
                </a:lnTo>
                <a:close/>
              </a:path>
            </a:pathLst>
          </a:custGeom>
        </p:spPr>
        <p:txBody>
          <a:bodyPr wrap="square" anchor="ctr" anchorCtr="1">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285750" marR="0" lvl="0" indent="-285750" algn="ctr" defTabSz="914400" rtl="0" eaLnBrk="1" fontAlgn="auto" latinLnBrk="0" hangingPunct="1">
              <a:lnSpc>
                <a:spcPct val="90000"/>
              </a:lnSpc>
              <a:spcBef>
                <a:spcPts val="1000"/>
              </a:spcBef>
              <a:spcAft>
                <a:spcPts val="0"/>
              </a:spcAft>
              <a:buClrTx/>
              <a:buSzTx/>
              <a:tabLst/>
              <a:defRPr/>
            </a:pPr>
            <a:r>
              <a:rPr lang="en-US" noProof="0" dirty="0"/>
              <a:t>Insert Image</a:t>
            </a:r>
          </a:p>
        </p:txBody>
      </p:sp>
      <p:sp>
        <p:nvSpPr>
          <p:cNvPr id="13" name="Text Placeholder 12">
            <a:extLst>
              <a:ext uri="{FF2B5EF4-FFF2-40B4-BE49-F238E27FC236}">
                <a16:creationId xmlns:a16="http://schemas.microsoft.com/office/drawing/2014/main" id="{B48BA177-B717-42B2-884C-04576C20342D}"/>
              </a:ext>
            </a:extLst>
          </p:cNvPr>
          <p:cNvSpPr>
            <a:spLocks noGrp="1"/>
          </p:cNvSpPr>
          <p:nvPr>
            <p:ph type="body" sz="quarter" idx="11"/>
          </p:nvPr>
        </p:nvSpPr>
        <p:spPr>
          <a:xfrm>
            <a:off x="785586" y="5047107"/>
            <a:ext cx="5005614" cy="1005840"/>
          </a:xfrm>
        </p:spPr>
        <p:txBody>
          <a:bodyPr vert="horz" wrap="square" lIns="0" tIns="45720" rIns="0" bIns="45720" rtlCol="0" anchor="t">
            <a:noAutofit/>
          </a:bodyPr>
          <a:lstStyle>
            <a:lvl1pPr marL="0" indent="0">
              <a:buNone/>
              <a:defRPr lang="en-US" sz="1600" dirty="0" smtClean="0">
                <a:solidFill>
                  <a:schemeClr val="tx1"/>
                </a:solidFill>
                <a:latin typeface="+mn-lt"/>
                <a:ea typeface="+mj-ea"/>
                <a:cs typeface="+mj-cs"/>
              </a:defRPr>
            </a:lvl1pPr>
          </a:lstStyle>
          <a:p>
            <a:pPr marL="57150" lvl="0" indent="-285750">
              <a:lnSpc>
                <a:spcPct val="100000"/>
              </a:lnSpc>
              <a:spcBef>
                <a:spcPct val="0"/>
              </a:spcBef>
            </a:pPr>
            <a:r>
              <a:rPr lang="en-US" noProof="0"/>
              <a:t>Edit Master text styles</a:t>
            </a:r>
          </a:p>
        </p:txBody>
      </p:sp>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785586" y="4081468"/>
            <a:ext cx="5005614" cy="822960"/>
          </a:xfrm>
        </p:spPr>
        <p:txBody>
          <a:bodyPr vert="horz" wrap="square" lIns="0" tIns="45720" rIns="91440" bIns="45720" rtlCol="0" anchor="t">
            <a:noAutofit/>
          </a:bodyPr>
          <a:lstStyle>
            <a:lvl1pPr marL="0" indent="0">
              <a:buFont typeface="Arial" panose="020B0604020202020204" pitchFamily="34" charset="0"/>
              <a:buNone/>
              <a:defRPr lang="en-GB" sz="2400" dirty="0">
                <a:solidFill>
                  <a:schemeClr val="tx1"/>
                </a:solidFill>
                <a:latin typeface="Corbel" panose="020B0503020204020204" pitchFamily="34" charset="0"/>
              </a:defRPr>
            </a:lvl1pPr>
          </a:lstStyle>
          <a:p>
            <a:pPr marL="0" lvl="0">
              <a:lnSpc>
                <a:spcPct val="100000"/>
              </a:lnSpc>
            </a:pPr>
            <a:r>
              <a:rPr lang="en-US" noProof="0"/>
              <a:t>Click to edit Master title style</a:t>
            </a:r>
          </a:p>
        </p:txBody>
      </p:sp>
      <p:sp>
        <p:nvSpPr>
          <p:cNvPr id="20" name="Slide Number Placeholder 7">
            <a:extLst>
              <a:ext uri="{FF2B5EF4-FFF2-40B4-BE49-F238E27FC236}">
                <a16:creationId xmlns:a16="http://schemas.microsoft.com/office/drawing/2014/main" id="{1CEA3362-50AD-4D98-92C4-DA1D8C857A75}"/>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US" noProof="0" smtClean="0"/>
              <a:pPr algn="ctr"/>
              <a:t>‹#›</a:t>
            </a:fld>
            <a:endParaRPr lang="en-US" noProof="0" dirty="0"/>
          </a:p>
        </p:txBody>
      </p:sp>
    </p:spTree>
    <p:extLst>
      <p:ext uri="{BB962C8B-B14F-4D97-AF65-F5344CB8AC3E}">
        <p14:creationId xmlns:p14="http://schemas.microsoft.com/office/powerpoint/2010/main" val="791417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F3686C7-DF83-47D9-A485-35F4F1D36A69}"/>
              </a:ext>
            </a:extLst>
          </p:cNvPr>
          <p:cNvGrpSpPr/>
          <p:nvPr userDrawn="1"/>
        </p:nvGrpSpPr>
        <p:grpSpPr>
          <a:xfrm>
            <a:off x="0" y="6086479"/>
            <a:ext cx="12192000" cy="600974"/>
            <a:chOff x="0" y="6086479"/>
            <a:chExt cx="12192000" cy="600974"/>
          </a:xfrm>
        </p:grpSpPr>
        <p:sp>
          <p:nvSpPr>
            <p:cNvPr id="4" name="Rectangle 3">
              <a:extLst>
                <a:ext uri="{FF2B5EF4-FFF2-40B4-BE49-F238E27FC236}">
                  <a16:creationId xmlns:a16="http://schemas.microsoft.com/office/drawing/2014/main" id="{790B36CF-9391-49E9-B599-8B724B6EF267}"/>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Oval 5">
              <a:extLst>
                <a:ext uri="{FF2B5EF4-FFF2-40B4-BE49-F238E27FC236}">
                  <a16:creationId xmlns:a16="http://schemas.microsoft.com/office/drawing/2014/main" id="{468CE156-5D60-42B0-A4F9-33FA85537807}"/>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5" name="Slide Number Placeholder 7">
            <a:extLst>
              <a:ext uri="{FF2B5EF4-FFF2-40B4-BE49-F238E27FC236}">
                <a16:creationId xmlns:a16="http://schemas.microsoft.com/office/drawing/2014/main" id="{9E4521A1-4C9D-4795-B551-D151E8856AAE}"/>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US" noProof="0" smtClean="0"/>
              <a:pPr algn="ctr"/>
              <a:t>‹#›</a:t>
            </a:fld>
            <a:endParaRPr lang="en-US" noProof="0" dirty="0"/>
          </a:p>
        </p:txBody>
      </p:sp>
    </p:spTree>
    <p:extLst>
      <p:ext uri="{BB962C8B-B14F-4D97-AF65-F5344CB8AC3E}">
        <p14:creationId xmlns:p14="http://schemas.microsoft.com/office/powerpoint/2010/main" val="540370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noProof="0" dirty="0"/>
              <a:t>Insert Image</a:t>
            </a:r>
          </a:p>
        </p:txBody>
      </p:sp>
      <p:sp>
        <p:nvSpPr>
          <p:cNvPr id="10" name="Title 1">
            <a:extLst>
              <a:ext uri="{FF2B5EF4-FFF2-40B4-BE49-F238E27FC236}">
                <a16:creationId xmlns:a16="http://schemas.microsoft.com/office/drawing/2014/main" id="{A75C086E-F523-4C77-938F-0DB6203DBC43}"/>
              </a:ext>
            </a:extLst>
          </p:cNvPr>
          <p:cNvSpPr>
            <a:spLocks noGrp="1"/>
          </p:cNvSpPr>
          <p:nvPr>
            <p:ph type="ctrTitle" hasCustomPrompt="1"/>
          </p:nvPr>
        </p:nvSpPr>
        <p:spPr>
          <a:xfrm>
            <a:off x="691080" y="2139696"/>
            <a:ext cx="5578995" cy="879928"/>
          </a:xfrm>
        </p:spPr>
        <p:txBody>
          <a:bodyPr vert="horz" lIns="91440" tIns="45720" rIns="91440" bIns="45720" rtlCol="0" anchor="ctr" anchorCtr="0">
            <a:noAutofit/>
          </a:bodyPr>
          <a:lstStyle>
            <a:lvl1pPr algn="l">
              <a:defRPr lang="en-GB" b="0" dirty="0">
                <a:solidFill>
                  <a:schemeClr val="bg1"/>
                </a:solidFill>
              </a:defRPr>
            </a:lvl1pPr>
          </a:lstStyle>
          <a:p>
            <a:pPr marL="0" lvl="0" algn="ctr"/>
            <a:r>
              <a:rPr lang="en-US" noProof="0"/>
              <a:t>TITLE</a:t>
            </a:r>
          </a:p>
        </p:txBody>
      </p:sp>
      <p:sp>
        <p:nvSpPr>
          <p:cNvPr id="17" name="Text Placeholder 4">
            <a:extLst>
              <a:ext uri="{FF2B5EF4-FFF2-40B4-BE49-F238E27FC236}">
                <a16:creationId xmlns:a16="http://schemas.microsoft.com/office/drawing/2014/main" id="{B293AB9F-7C1D-4A06-9F42-4FD67BF2739F}"/>
              </a:ext>
            </a:extLst>
          </p:cNvPr>
          <p:cNvSpPr>
            <a:spLocks noGrp="1"/>
          </p:cNvSpPr>
          <p:nvPr>
            <p:ph type="body" sz="quarter" idx="15" hasCustomPrompt="1"/>
          </p:nvPr>
        </p:nvSpPr>
        <p:spPr>
          <a:xfrm>
            <a:off x="1359075" y="3653097"/>
            <a:ext cx="3695206" cy="276999"/>
          </a:xfrm>
        </p:spPr>
        <p:txBody>
          <a:bodyPr lIns="0" anchor="ctr">
            <a:noAutofit/>
          </a:bodyPr>
          <a:lstStyle>
            <a:lvl1pPr marL="0" indent="0">
              <a:lnSpc>
                <a:spcPct val="100000"/>
              </a:lnSpc>
              <a:buNone/>
              <a:defRPr sz="1800" spc="0">
                <a:solidFill>
                  <a:schemeClr val="bg1"/>
                </a:solidFill>
              </a:defRPr>
            </a:lvl1pPr>
          </a:lstStyle>
          <a:p>
            <a:pPr lvl="0"/>
            <a:r>
              <a:rPr lang="en-US" noProof="0"/>
              <a:t>Name</a:t>
            </a:r>
          </a:p>
        </p:txBody>
      </p:sp>
      <p:sp>
        <p:nvSpPr>
          <p:cNvPr id="18" name="Text Placeholder 4">
            <a:extLst>
              <a:ext uri="{FF2B5EF4-FFF2-40B4-BE49-F238E27FC236}">
                <a16:creationId xmlns:a16="http://schemas.microsoft.com/office/drawing/2014/main" id="{224AF9FB-5C6E-4050-AE8D-3B218C0F1DAE}"/>
              </a:ext>
            </a:extLst>
          </p:cNvPr>
          <p:cNvSpPr>
            <a:spLocks noGrp="1"/>
          </p:cNvSpPr>
          <p:nvPr>
            <p:ph type="body" sz="quarter" idx="16" hasCustomPrompt="1"/>
          </p:nvPr>
        </p:nvSpPr>
        <p:spPr>
          <a:xfrm>
            <a:off x="1359075" y="4392151"/>
            <a:ext cx="3695206" cy="276999"/>
          </a:xfrm>
        </p:spPr>
        <p:txBody>
          <a:bodyPr lIns="0" anchor="ctr">
            <a:noAutofit/>
          </a:bodyPr>
          <a:lstStyle>
            <a:lvl1pPr marL="0" indent="0">
              <a:lnSpc>
                <a:spcPct val="100000"/>
              </a:lnSpc>
              <a:buNone/>
              <a:defRPr sz="1800" spc="0">
                <a:solidFill>
                  <a:schemeClr val="bg1"/>
                </a:solidFill>
              </a:defRPr>
            </a:lvl1pPr>
          </a:lstStyle>
          <a:p>
            <a:pPr lvl="0"/>
            <a:r>
              <a:rPr lang="en-US" noProof="0"/>
              <a:t>Phone</a:t>
            </a:r>
          </a:p>
        </p:txBody>
      </p:sp>
      <p:sp>
        <p:nvSpPr>
          <p:cNvPr id="19" name="Text Placeholder 4">
            <a:extLst>
              <a:ext uri="{FF2B5EF4-FFF2-40B4-BE49-F238E27FC236}">
                <a16:creationId xmlns:a16="http://schemas.microsoft.com/office/drawing/2014/main" id="{68A48B85-2E0B-42B6-AB4A-1302D3C828F5}"/>
              </a:ext>
            </a:extLst>
          </p:cNvPr>
          <p:cNvSpPr>
            <a:spLocks noGrp="1"/>
          </p:cNvSpPr>
          <p:nvPr>
            <p:ph type="body" sz="quarter" idx="17" hasCustomPrompt="1"/>
          </p:nvPr>
        </p:nvSpPr>
        <p:spPr>
          <a:xfrm>
            <a:off x="1359075" y="5131205"/>
            <a:ext cx="3695206" cy="276999"/>
          </a:xfrm>
        </p:spPr>
        <p:txBody>
          <a:bodyPr lIns="0" anchor="ctr">
            <a:noAutofit/>
          </a:bodyPr>
          <a:lstStyle>
            <a:lvl1pPr marL="0" indent="0">
              <a:lnSpc>
                <a:spcPct val="100000"/>
              </a:lnSpc>
              <a:buNone/>
              <a:defRPr sz="1800" spc="0">
                <a:solidFill>
                  <a:schemeClr val="bg1"/>
                </a:solidFill>
              </a:defRPr>
            </a:lvl1pPr>
          </a:lstStyle>
          <a:p>
            <a:pPr lvl="0"/>
            <a:r>
              <a:rPr lang="en-US" noProof="0"/>
              <a:t>Email</a:t>
            </a:r>
          </a:p>
        </p:txBody>
      </p:sp>
      <p:sp>
        <p:nvSpPr>
          <p:cNvPr id="20" name="Text Placeholder 4">
            <a:extLst>
              <a:ext uri="{FF2B5EF4-FFF2-40B4-BE49-F238E27FC236}">
                <a16:creationId xmlns:a16="http://schemas.microsoft.com/office/drawing/2014/main" id="{9244D33F-3A47-4DE3-8198-7AC5316E31E6}"/>
              </a:ext>
            </a:extLst>
          </p:cNvPr>
          <p:cNvSpPr>
            <a:spLocks noGrp="1"/>
          </p:cNvSpPr>
          <p:nvPr>
            <p:ph type="body" sz="quarter" idx="18" hasCustomPrompt="1"/>
          </p:nvPr>
        </p:nvSpPr>
        <p:spPr>
          <a:xfrm>
            <a:off x="1359075" y="5870258"/>
            <a:ext cx="3695206" cy="276999"/>
          </a:xfrm>
        </p:spPr>
        <p:txBody>
          <a:bodyPr lIns="0" anchor="ctr">
            <a:noAutofit/>
          </a:bodyPr>
          <a:lstStyle>
            <a:lvl1pPr marL="0" indent="0">
              <a:lnSpc>
                <a:spcPct val="100000"/>
              </a:lnSpc>
              <a:buNone/>
              <a:defRPr sz="1800" spc="0">
                <a:solidFill>
                  <a:schemeClr val="bg1"/>
                </a:solidFill>
              </a:defRPr>
            </a:lvl1pPr>
          </a:lstStyle>
          <a:p>
            <a:pPr lvl="0"/>
            <a:r>
              <a:rPr lang="en-US" noProof="0"/>
              <a:t>Website</a:t>
            </a:r>
          </a:p>
        </p:txBody>
      </p:sp>
      <p:sp>
        <p:nvSpPr>
          <p:cNvPr id="3" name="Content Placeholder 2">
            <a:extLst>
              <a:ext uri="{FF2B5EF4-FFF2-40B4-BE49-F238E27FC236}">
                <a16:creationId xmlns:a16="http://schemas.microsoft.com/office/drawing/2014/main" id="{8F220C8B-2E18-4D91-A806-6C7C3940B00F}"/>
              </a:ext>
            </a:extLst>
          </p:cNvPr>
          <p:cNvSpPr>
            <a:spLocks noGrp="1" noChangeAspect="1"/>
          </p:cNvSpPr>
          <p:nvPr>
            <p:ph sz="quarter" idx="19" hasCustomPrompt="1"/>
          </p:nvPr>
        </p:nvSpPr>
        <p:spPr>
          <a:xfrm>
            <a:off x="691080" y="4295744"/>
            <a:ext cx="469813" cy="469812"/>
          </a:xfrm>
          <a:prstGeom prst="ellipse">
            <a:avLst/>
          </a:prstGeom>
          <a:noFill/>
          <a:ln>
            <a:noFill/>
          </a:ln>
        </p:spPr>
        <p:txBody>
          <a:bodyPr lIns="0" tIns="0" rIns="0" bIns="0" anchor="ctr">
            <a:noAutofit/>
          </a:bodyPr>
          <a:lstStyle>
            <a:lvl1pPr marL="0" indent="0" algn="ctr">
              <a:buNone/>
              <a:defRPr sz="1050"/>
            </a:lvl1pPr>
          </a:lstStyle>
          <a:p>
            <a:pPr lvl="0"/>
            <a:r>
              <a:rPr lang="en-US" noProof="0"/>
              <a:t>Icon</a:t>
            </a:r>
          </a:p>
        </p:txBody>
      </p:sp>
      <p:sp>
        <p:nvSpPr>
          <p:cNvPr id="28" name="Content Placeholder 2">
            <a:extLst>
              <a:ext uri="{FF2B5EF4-FFF2-40B4-BE49-F238E27FC236}">
                <a16:creationId xmlns:a16="http://schemas.microsoft.com/office/drawing/2014/main" id="{3D1C5933-D103-4989-B652-C7B692341BC3}"/>
              </a:ext>
            </a:extLst>
          </p:cNvPr>
          <p:cNvSpPr>
            <a:spLocks noGrp="1" noChangeAspect="1"/>
          </p:cNvSpPr>
          <p:nvPr>
            <p:ph sz="quarter" idx="20" hasCustomPrompt="1"/>
          </p:nvPr>
        </p:nvSpPr>
        <p:spPr>
          <a:xfrm>
            <a:off x="691080" y="5034798"/>
            <a:ext cx="469813" cy="469812"/>
          </a:xfrm>
          <a:prstGeom prst="ellipse">
            <a:avLst/>
          </a:prstGeom>
          <a:noFill/>
          <a:ln>
            <a:noFill/>
          </a:ln>
        </p:spPr>
        <p:txBody>
          <a:bodyPr lIns="0" tIns="0" rIns="0" bIns="0" anchor="ctr">
            <a:noAutofit/>
          </a:bodyPr>
          <a:lstStyle>
            <a:lvl1pPr marL="0" indent="0" algn="ctr">
              <a:buNone/>
              <a:defRPr sz="1050"/>
            </a:lvl1pPr>
          </a:lstStyle>
          <a:p>
            <a:pPr lvl="0"/>
            <a:r>
              <a:rPr lang="en-US" noProof="0"/>
              <a:t>Icon</a:t>
            </a:r>
          </a:p>
        </p:txBody>
      </p:sp>
      <p:sp>
        <p:nvSpPr>
          <p:cNvPr id="29" name="Content Placeholder 2">
            <a:extLst>
              <a:ext uri="{FF2B5EF4-FFF2-40B4-BE49-F238E27FC236}">
                <a16:creationId xmlns:a16="http://schemas.microsoft.com/office/drawing/2014/main" id="{A80EBF65-A9A1-4724-B962-DB9B79A924AA}"/>
              </a:ext>
            </a:extLst>
          </p:cNvPr>
          <p:cNvSpPr>
            <a:spLocks noGrp="1" noChangeAspect="1"/>
          </p:cNvSpPr>
          <p:nvPr>
            <p:ph sz="quarter" idx="21" hasCustomPrompt="1"/>
          </p:nvPr>
        </p:nvSpPr>
        <p:spPr>
          <a:xfrm>
            <a:off x="691080" y="5773851"/>
            <a:ext cx="469813" cy="469812"/>
          </a:xfrm>
          <a:prstGeom prst="ellipse">
            <a:avLst/>
          </a:prstGeom>
          <a:noFill/>
          <a:ln>
            <a:noFill/>
          </a:ln>
        </p:spPr>
        <p:txBody>
          <a:bodyPr lIns="0" tIns="0" rIns="0" bIns="0" anchor="ctr">
            <a:noAutofit/>
          </a:bodyPr>
          <a:lstStyle>
            <a:lvl1pPr marL="0" indent="0" algn="ctr">
              <a:buNone/>
              <a:defRPr sz="1050"/>
            </a:lvl1pPr>
          </a:lstStyle>
          <a:p>
            <a:pPr lvl="0"/>
            <a:r>
              <a:rPr lang="en-US" noProof="0"/>
              <a:t>Icon</a:t>
            </a:r>
          </a:p>
        </p:txBody>
      </p:sp>
      <p:sp>
        <p:nvSpPr>
          <p:cNvPr id="30" name="Content Placeholder 2">
            <a:extLst>
              <a:ext uri="{FF2B5EF4-FFF2-40B4-BE49-F238E27FC236}">
                <a16:creationId xmlns:a16="http://schemas.microsoft.com/office/drawing/2014/main" id="{06251342-E6E3-4C57-A0A9-C7BB3DCAE115}"/>
              </a:ext>
            </a:extLst>
          </p:cNvPr>
          <p:cNvSpPr>
            <a:spLocks noGrp="1" noChangeAspect="1"/>
          </p:cNvSpPr>
          <p:nvPr>
            <p:ph sz="quarter" idx="22" hasCustomPrompt="1"/>
          </p:nvPr>
        </p:nvSpPr>
        <p:spPr>
          <a:xfrm>
            <a:off x="691080" y="3556690"/>
            <a:ext cx="469813" cy="469812"/>
          </a:xfrm>
          <a:prstGeom prst="ellipse">
            <a:avLst/>
          </a:prstGeom>
          <a:noFill/>
          <a:ln>
            <a:noFill/>
          </a:ln>
        </p:spPr>
        <p:txBody>
          <a:bodyPr lIns="0" tIns="0" rIns="0" bIns="0" anchor="ctr">
            <a:noAutofit/>
          </a:bodyPr>
          <a:lstStyle>
            <a:lvl1pPr marL="0" indent="0" algn="ctr">
              <a:buNone/>
              <a:defRPr sz="1050"/>
            </a:lvl1pPr>
          </a:lstStyle>
          <a:p>
            <a:pPr lvl="0"/>
            <a:r>
              <a:rPr lang="en-US" noProof="0"/>
              <a:t>Icon</a:t>
            </a:r>
          </a:p>
        </p:txBody>
      </p:sp>
    </p:spTree>
    <p:extLst>
      <p:ext uri="{BB962C8B-B14F-4D97-AF65-F5344CB8AC3E}">
        <p14:creationId xmlns:p14="http://schemas.microsoft.com/office/powerpoint/2010/main" val="41693542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a:r>
              <a:rPr lang="en-US" noProof="0"/>
              <a:t>TITLE</a:t>
            </a:r>
          </a:p>
        </p:txBody>
      </p:sp>
      <p:sp>
        <p:nvSpPr>
          <p:cNvPr id="3" name="Subtitle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a:r>
              <a:rPr lang="en-US" noProof="0"/>
              <a:t>Subtitle</a:t>
            </a:r>
          </a:p>
        </p:txBody>
      </p:sp>
      <p:grpSp>
        <p:nvGrpSpPr>
          <p:cNvPr id="6" name="Group 5">
            <a:extLst>
              <a:ext uri="{FF2B5EF4-FFF2-40B4-BE49-F238E27FC236}">
                <a16:creationId xmlns:a16="http://schemas.microsoft.com/office/drawing/2014/main" id="{EFDB39AB-B644-434A-9D55-AF3455D468E5}"/>
              </a:ext>
            </a:extLst>
          </p:cNvPr>
          <p:cNvGrpSpPr/>
          <p:nvPr userDrawn="1"/>
        </p:nvGrpSpPr>
        <p:grpSpPr>
          <a:xfrm>
            <a:off x="9140346" y="5054600"/>
            <a:ext cx="676275" cy="114300"/>
            <a:chOff x="9330846" y="5054600"/>
            <a:chExt cx="676275" cy="114300"/>
          </a:xfrm>
        </p:grpSpPr>
        <p:sp>
          <p:nvSpPr>
            <p:cNvPr id="7" name="Oval 6">
              <a:extLst>
                <a:ext uri="{FF2B5EF4-FFF2-40B4-BE49-F238E27FC236}">
                  <a16:creationId xmlns:a16="http://schemas.microsoft.com/office/drawing/2014/main" id="{BF14E129-1970-4994-89E5-F7A67128AFE3}"/>
                </a:ext>
              </a:extLst>
            </p:cNvPr>
            <p:cNvSpPr/>
            <p:nvPr/>
          </p:nvSpPr>
          <p:spPr>
            <a:xfrm>
              <a:off x="933084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Oval 7">
              <a:extLst>
                <a:ext uri="{FF2B5EF4-FFF2-40B4-BE49-F238E27FC236}">
                  <a16:creationId xmlns:a16="http://schemas.microsoft.com/office/drawing/2014/main" id="{593336FA-97B2-4528-88E8-5FF97F86E216}"/>
                </a:ext>
              </a:extLst>
            </p:cNvPr>
            <p:cNvSpPr/>
            <p:nvPr/>
          </p:nvSpPr>
          <p:spPr>
            <a:xfrm>
              <a:off x="951817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Oval 8">
              <a:extLst>
                <a:ext uri="{FF2B5EF4-FFF2-40B4-BE49-F238E27FC236}">
                  <a16:creationId xmlns:a16="http://schemas.microsoft.com/office/drawing/2014/main" id="{8A73C166-FCDF-40AE-8B0D-69C7E2C8573E}"/>
                </a:ext>
              </a:extLst>
            </p:cNvPr>
            <p:cNvSpPr/>
            <p:nvPr/>
          </p:nvSpPr>
          <p:spPr>
            <a:xfrm>
              <a:off x="970549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Oval 10">
              <a:extLst>
                <a:ext uri="{FF2B5EF4-FFF2-40B4-BE49-F238E27FC236}">
                  <a16:creationId xmlns:a16="http://schemas.microsoft.com/office/drawing/2014/main" id="{EF418119-E3DD-44B0-A4AF-F8A98EC5863B}"/>
                </a:ext>
              </a:extLst>
            </p:cNvPr>
            <p:cNvSpPr/>
            <p:nvPr/>
          </p:nvSpPr>
          <p:spPr>
            <a:xfrm>
              <a:off x="989282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3" name="Freeform: Shape 12">
            <a:extLst>
              <a:ext uri="{FF2B5EF4-FFF2-40B4-BE49-F238E27FC236}">
                <a16:creationId xmlns:a16="http://schemas.microsoft.com/office/drawing/2014/main" id="{5BE10AC4-CBFC-4ECF-92D5-9CE1874F58D7}"/>
              </a:ext>
            </a:extLst>
          </p:cNvPr>
          <p:cNvSpPr/>
          <p:nvPr userDrawn="1"/>
        </p:nvSpPr>
        <p:spPr>
          <a:xfrm>
            <a:off x="0" y="0"/>
            <a:ext cx="8568965"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Tree>
    <p:extLst>
      <p:ext uri="{BB962C8B-B14F-4D97-AF65-F5344CB8AC3E}">
        <p14:creationId xmlns:p14="http://schemas.microsoft.com/office/powerpoint/2010/main" val="24667344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B305EBB3-0F16-4B63-82ED-191AB224B8E2}"/>
              </a:ext>
            </a:extLst>
          </p:cNvPr>
          <p:cNvSpPr/>
          <p:nvPr userDrawn="1"/>
        </p:nvSpPr>
        <p:spPr>
          <a:xfrm>
            <a:off x="4334810" y="0"/>
            <a:ext cx="3522381"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 name="Title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a:r>
              <a:rPr lang="en-US" noProof="0"/>
              <a:t>TITLE</a:t>
            </a:r>
          </a:p>
        </p:txBody>
      </p:sp>
      <p:sp>
        <p:nvSpPr>
          <p:cNvPr id="3" name="Subtitle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a:r>
              <a:rPr lang="en-US" noProof="0"/>
              <a:t>Subtitle</a:t>
            </a:r>
          </a:p>
        </p:txBody>
      </p:sp>
      <p:grpSp>
        <p:nvGrpSpPr>
          <p:cNvPr id="6" name="Group 5">
            <a:extLst>
              <a:ext uri="{FF2B5EF4-FFF2-40B4-BE49-F238E27FC236}">
                <a16:creationId xmlns:a16="http://schemas.microsoft.com/office/drawing/2014/main" id="{EFDB39AB-B644-434A-9D55-AF3455D468E5}"/>
              </a:ext>
            </a:extLst>
          </p:cNvPr>
          <p:cNvGrpSpPr/>
          <p:nvPr userDrawn="1"/>
        </p:nvGrpSpPr>
        <p:grpSpPr>
          <a:xfrm>
            <a:off x="9140346" y="5054600"/>
            <a:ext cx="676275" cy="114300"/>
            <a:chOff x="9330846" y="5054600"/>
            <a:chExt cx="676275" cy="114300"/>
          </a:xfrm>
        </p:grpSpPr>
        <p:sp>
          <p:nvSpPr>
            <p:cNvPr id="7" name="Oval 6">
              <a:extLst>
                <a:ext uri="{FF2B5EF4-FFF2-40B4-BE49-F238E27FC236}">
                  <a16:creationId xmlns:a16="http://schemas.microsoft.com/office/drawing/2014/main" id="{BF14E129-1970-4994-89E5-F7A67128AFE3}"/>
                </a:ext>
              </a:extLst>
            </p:cNvPr>
            <p:cNvSpPr/>
            <p:nvPr/>
          </p:nvSpPr>
          <p:spPr>
            <a:xfrm>
              <a:off x="933084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Oval 7">
              <a:extLst>
                <a:ext uri="{FF2B5EF4-FFF2-40B4-BE49-F238E27FC236}">
                  <a16:creationId xmlns:a16="http://schemas.microsoft.com/office/drawing/2014/main" id="{593336FA-97B2-4528-88E8-5FF97F86E216}"/>
                </a:ext>
              </a:extLst>
            </p:cNvPr>
            <p:cNvSpPr/>
            <p:nvPr/>
          </p:nvSpPr>
          <p:spPr>
            <a:xfrm>
              <a:off x="951817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Oval 8">
              <a:extLst>
                <a:ext uri="{FF2B5EF4-FFF2-40B4-BE49-F238E27FC236}">
                  <a16:creationId xmlns:a16="http://schemas.microsoft.com/office/drawing/2014/main" id="{8A73C166-FCDF-40AE-8B0D-69C7E2C8573E}"/>
                </a:ext>
              </a:extLst>
            </p:cNvPr>
            <p:cNvSpPr/>
            <p:nvPr/>
          </p:nvSpPr>
          <p:spPr>
            <a:xfrm>
              <a:off x="970549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Oval 10">
              <a:extLst>
                <a:ext uri="{FF2B5EF4-FFF2-40B4-BE49-F238E27FC236}">
                  <a16:creationId xmlns:a16="http://schemas.microsoft.com/office/drawing/2014/main" id="{EF418119-E3DD-44B0-A4AF-F8A98EC5863B}"/>
                </a:ext>
              </a:extLst>
            </p:cNvPr>
            <p:cNvSpPr/>
            <p:nvPr/>
          </p:nvSpPr>
          <p:spPr>
            <a:xfrm>
              <a:off x="989282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Tree>
    <p:extLst>
      <p:ext uri="{BB962C8B-B14F-4D97-AF65-F5344CB8AC3E}">
        <p14:creationId xmlns:p14="http://schemas.microsoft.com/office/powerpoint/2010/main" val="38734915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a:lnSpc>
                <a:spcPct val="100000"/>
              </a:lnSpc>
            </a:pPr>
            <a:r>
              <a:rPr lang="en-US" noProof="0"/>
              <a:t>Click to edit Master title style</a:t>
            </a:r>
          </a:p>
        </p:txBody>
      </p:sp>
      <p:grpSp>
        <p:nvGrpSpPr>
          <p:cNvPr id="4" name="Group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Oval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8" name="Slide Number Placeholder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noProof="0" smtClean="0">
                <a:solidFill>
                  <a:schemeClr val="bg1"/>
                </a:solidFill>
              </a:rPr>
              <a:pPr algn="ctr"/>
              <a:t>‹#›</a:t>
            </a:fld>
            <a:endParaRPr lang="en-US" sz="1200" noProof="0" dirty="0">
              <a:solidFill>
                <a:schemeClr val="bg1"/>
              </a:solidFill>
            </a:endParaRPr>
          </a:p>
        </p:txBody>
      </p:sp>
      <p:sp>
        <p:nvSpPr>
          <p:cNvPr id="9" name="Content Placeholder 2">
            <a:extLst>
              <a:ext uri="{FF2B5EF4-FFF2-40B4-BE49-F238E27FC236}">
                <a16:creationId xmlns:a16="http://schemas.microsoft.com/office/drawing/2014/main" id="{C7BBA6D3-FEB9-412B-8FBB-095FC3A60ABF}"/>
              </a:ext>
            </a:extLst>
          </p:cNvPr>
          <p:cNvSpPr>
            <a:spLocks noGrp="1"/>
          </p:cNvSpPr>
          <p:nvPr>
            <p:ph idx="1"/>
          </p:nvPr>
        </p:nvSpPr>
        <p:spPr>
          <a:xfrm>
            <a:off x="633186" y="1825625"/>
            <a:ext cx="10815864" cy="435133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010023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a:lnSpc>
                <a:spcPct val="100000"/>
              </a:lnSpc>
            </a:pPr>
            <a:r>
              <a:rPr lang="en-US" noProof="0"/>
              <a:t>Click to edit Master title style</a:t>
            </a:r>
          </a:p>
        </p:txBody>
      </p:sp>
      <p:grpSp>
        <p:nvGrpSpPr>
          <p:cNvPr id="4" name="Group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Oval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8" name="Slide Number Placeholder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noProof="0" smtClean="0">
                <a:solidFill>
                  <a:schemeClr val="bg1"/>
                </a:solidFill>
              </a:rPr>
              <a:pPr algn="ctr"/>
              <a:t>‹#›</a:t>
            </a:fld>
            <a:endParaRPr lang="en-US" sz="1200" noProof="0" dirty="0">
              <a:solidFill>
                <a:schemeClr val="bg1"/>
              </a:solidFill>
            </a:endParaRPr>
          </a:p>
        </p:txBody>
      </p:sp>
      <p:sp>
        <p:nvSpPr>
          <p:cNvPr id="9" name="Content Placeholder 2">
            <a:extLst>
              <a:ext uri="{FF2B5EF4-FFF2-40B4-BE49-F238E27FC236}">
                <a16:creationId xmlns:a16="http://schemas.microsoft.com/office/drawing/2014/main" id="{64A4F74B-B2CD-407C-865A-037EDFAC9DB0}"/>
              </a:ext>
            </a:extLst>
          </p:cNvPr>
          <p:cNvSpPr>
            <a:spLocks noGrp="1"/>
          </p:cNvSpPr>
          <p:nvPr>
            <p:ph sz="half" idx="1"/>
          </p:nvPr>
        </p:nvSpPr>
        <p:spPr>
          <a:xfrm>
            <a:off x="633186" y="1825625"/>
            <a:ext cx="5386614" cy="4351338"/>
          </a:xfrm>
        </p:spPr>
        <p:txBody>
          <a:bodyPr>
            <a:normAutofit/>
          </a:bodyPr>
          <a:lstStyle>
            <a:lvl1pPr>
              <a:defRPr sz="2000"/>
            </a:lvl1pPr>
            <a:lvl2pPr>
              <a:defRPr sz="1800"/>
            </a:lvl2pPr>
            <a:lvl3pPr>
              <a:defRPr sz="1600"/>
            </a:lvl3pPr>
            <a:lvl4pPr>
              <a:defRPr sz="1400"/>
            </a:lvl4pPr>
            <a:lvl5pPr>
              <a:defRPr sz="14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Content Placeholder 3">
            <a:extLst>
              <a:ext uri="{FF2B5EF4-FFF2-40B4-BE49-F238E27FC236}">
                <a16:creationId xmlns:a16="http://schemas.microsoft.com/office/drawing/2014/main" id="{A2548E2E-973A-4D52-ACB9-BF564F407308}"/>
              </a:ext>
            </a:extLst>
          </p:cNvPr>
          <p:cNvSpPr>
            <a:spLocks noGrp="1"/>
          </p:cNvSpPr>
          <p:nvPr>
            <p:ph sz="half" idx="2"/>
          </p:nvPr>
        </p:nvSpPr>
        <p:spPr>
          <a:xfrm>
            <a:off x="6172200" y="1825625"/>
            <a:ext cx="5276850" cy="4351338"/>
          </a:xfrm>
        </p:spPr>
        <p:txBody>
          <a:bodyPr>
            <a:normAutofit/>
          </a:bodyPr>
          <a:lstStyle>
            <a:lvl1pPr>
              <a:defRPr sz="2000"/>
            </a:lvl1pPr>
            <a:lvl2pPr>
              <a:defRPr sz="1800"/>
            </a:lvl2pPr>
            <a:lvl3pPr>
              <a:defRPr sz="1600"/>
            </a:lvl3pPr>
            <a:lvl4pPr>
              <a:defRPr sz="1400"/>
            </a:lvl4pPr>
            <a:lvl5pPr>
              <a:defRPr sz="14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0510698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a:lnSpc>
                <a:spcPct val="100000"/>
              </a:lnSpc>
            </a:pPr>
            <a:r>
              <a:rPr lang="en-US" noProof="0"/>
              <a:t>Click to edit Master title style</a:t>
            </a:r>
          </a:p>
        </p:txBody>
      </p:sp>
      <p:grpSp>
        <p:nvGrpSpPr>
          <p:cNvPr id="4" name="Group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Oval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8" name="Slide Number Placeholder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noProof="0" smtClean="0">
                <a:solidFill>
                  <a:schemeClr val="bg1"/>
                </a:solidFill>
              </a:rPr>
              <a:pPr algn="ctr"/>
              <a:t>‹#›</a:t>
            </a:fld>
            <a:endParaRPr lang="en-US" sz="1200" noProof="0" dirty="0">
              <a:solidFill>
                <a:schemeClr val="bg1"/>
              </a:solidFill>
            </a:endParaRPr>
          </a:p>
        </p:txBody>
      </p:sp>
      <p:sp>
        <p:nvSpPr>
          <p:cNvPr id="9" name="Text Placeholder 2">
            <a:extLst>
              <a:ext uri="{FF2B5EF4-FFF2-40B4-BE49-F238E27FC236}">
                <a16:creationId xmlns:a16="http://schemas.microsoft.com/office/drawing/2014/main" id="{10CD1AD0-C8B7-4785-A47D-D822CF4F248F}"/>
              </a:ext>
            </a:extLst>
          </p:cNvPr>
          <p:cNvSpPr>
            <a:spLocks noGrp="1"/>
          </p:cNvSpPr>
          <p:nvPr>
            <p:ph type="body" idx="1"/>
          </p:nvPr>
        </p:nvSpPr>
        <p:spPr>
          <a:xfrm>
            <a:off x="633186" y="1681163"/>
            <a:ext cx="533214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0" name="Text Placeholder 4">
            <a:extLst>
              <a:ext uri="{FF2B5EF4-FFF2-40B4-BE49-F238E27FC236}">
                <a16:creationId xmlns:a16="http://schemas.microsoft.com/office/drawing/2014/main" id="{90A1BBCF-EEF1-4C9A-BA10-9657A79560D3}"/>
              </a:ext>
            </a:extLst>
          </p:cNvPr>
          <p:cNvSpPr>
            <a:spLocks noGrp="1"/>
          </p:cNvSpPr>
          <p:nvPr>
            <p:ph type="body" sz="quarter" idx="3"/>
          </p:nvPr>
        </p:nvSpPr>
        <p:spPr>
          <a:xfrm>
            <a:off x="6172200" y="1681163"/>
            <a:ext cx="527685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1" name="Content Placeholder 3">
            <a:extLst>
              <a:ext uri="{FF2B5EF4-FFF2-40B4-BE49-F238E27FC236}">
                <a16:creationId xmlns:a16="http://schemas.microsoft.com/office/drawing/2014/main" id="{79F8415A-57A2-4D5C-97B0-E78499CC7C6F}"/>
              </a:ext>
            </a:extLst>
          </p:cNvPr>
          <p:cNvSpPr>
            <a:spLocks noGrp="1"/>
          </p:cNvSpPr>
          <p:nvPr>
            <p:ph sz="half" idx="2"/>
          </p:nvPr>
        </p:nvSpPr>
        <p:spPr>
          <a:xfrm>
            <a:off x="633186" y="2505075"/>
            <a:ext cx="5332147" cy="3684588"/>
          </a:xfrm>
        </p:spPr>
        <p:txBody>
          <a:bodyPr>
            <a:normAutofit/>
          </a:bodyPr>
          <a:lstStyle>
            <a:lvl1pPr>
              <a:defRPr sz="2000"/>
            </a:lvl1pPr>
            <a:lvl2pPr>
              <a:defRPr sz="1800"/>
            </a:lvl2pPr>
            <a:lvl3pPr>
              <a:defRPr sz="1600"/>
            </a:lvl3pPr>
            <a:lvl4pPr>
              <a:defRPr sz="1400"/>
            </a:lvl4pPr>
            <a:lvl5pPr>
              <a:defRPr sz="14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Content Placeholder 5">
            <a:extLst>
              <a:ext uri="{FF2B5EF4-FFF2-40B4-BE49-F238E27FC236}">
                <a16:creationId xmlns:a16="http://schemas.microsoft.com/office/drawing/2014/main" id="{37A31490-A10D-455A-B515-E26064D0E10A}"/>
              </a:ext>
            </a:extLst>
          </p:cNvPr>
          <p:cNvSpPr>
            <a:spLocks noGrp="1"/>
          </p:cNvSpPr>
          <p:nvPr>
            <p:ph sz="quarter" idx="4"/>
          </p:nvPr>
        </p:nvSpPr>
        <p:spPr>
          <a:xfrm>
            <a:off x="6172200" y="2505075"/>
            <a:ext cx="5276850" cy="3684588"/>
          </a:xfrm>
        </p:spPr>
        <p:txBody>
          <a:bodyPr>
            <a:normAutofit/>
          </a:bodyPr>
          <a:lstStyle>
            <a:lvl1pPr>
              <a:defRPr sz="2000"/>
            </a:lvl1pPr>
            <a:lvl2pPr>
              <a:defRPr sz="1800"/>
            </a:lvl2pPr>
            <a:lvl3pPr>
              <a:defRPr sz="1600"/>
            </a:lvl3pPr>
            <a:lvl4pPr>
              <a:defRPr sz="1400"/>
            </a:lvl4pPr>
            <a:lvl5pPr>
              <a:defRPr sz="14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9490708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Oval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8" name="Slide Number Placeholder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noProof="0" smtClean="0">
                <a:solidFill>
                  <a:schemeClr val="bg1"/>
                </a:solidFill>
              </a:rPr>
              <a:pPr algn="ctr"/>
              <a:t>‹#›</a:t>
            </a:fld>
            <a:endParaRPr lang="en-US" sz="1200" noProof="0" dirty="0">
              <a:solidFill>
                <a:schemeClr val="bg1"/>
              </a:solidFill>
            </a:endParaRPr>
          </a:p>
        </p:txBody>
      </p:sp>
      <p:sp>
        <p:nvSpPr>
          <p:cNvPr id="9" name="Text Placeholder 3">
            <a:extLst>
              <a:ext uri="{FF2B5EF4-FFF2-40B4-BE49-F238E27FC236}">
                <a16:creationId xmlns:a16="http://schemas.microsoft.com/office/drawing/2014/main" id="{9F5DF135-B773-4FF0-A198-6877681591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0" name="Content Placeholder 2">
            <a:extLst>
              <a:ext uri="{FF2B5EF4-FFF2-40B4-BE49-F238E27FC236}">
                <a16:creationId xmlns:a16="http://schemas.microsoft.com/office/drawing/2014/main" id="{4D4BA48E-457A-42FA-BC00-3AE386B38A0C}"/>
              </a:ext>
            </a:extLst>
          </p:cNvPr>
          <p:cNvSpPr>
            <a:spLocks noGrp="1"/>
          </p:cNvSpPr>
          <p:nvPr>
            <p:ph idx="1"/>
          </p:nvPr>
        </p:nvSpPr>
        <p:spPr>
          <a:xfrm>
            <a:off x="5183188" y="987425"/>
            <a:ext cx="626586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itle 1">
            <a:extLst>
              <a:ext uri="{FF2B5EF4-FFF2-40B4-BE49-F238E27FC236}">
                <a16:creationId xmlns:a16="http://schemas.microsoft.com/office/drawing/2014/main" id="{43DF8AE6-3466-400C-B6F1-335DF4DED075}"/>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Tree>
    <p:extLst>
      <p:ext uri="{BB962C8B-B14F-4D97-AF65-F5344CB8AC3E}">
        <p14:creationId xmlns:p14="http://schemas.microsoft.com/office/powerpoint/2010/main" val="3976986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02">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B305EBB3-0F16-4B63-82ED-191AB224B8E2}"/>
              </a:ext>
            </a:extLst>
          </p:cNvPr>
          <p:cNvSpPr/>
          <p:nvPr userDrawn="1"/>
        </p:nvSpPr>
        <p:spPr>
          <a:xfrm>
            <a:off x="5512953" y="0"/>
            <a:ext cx="3522381"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Picture Placeholder 11">
            <a:extLst>
              <a:ext uri="{FF2B5EF4-FFF2-40B4-BE49-F238E27FC236}">
                <a16:creationId xmlns:a16="http://schemas.microsoft.com/office/drawing/2014/main" id="{1A440F4A-C2AF-406D-B420-CCF52F447AC1}"/>
              </a:ext>
            </a:extLst>
          </p:cNvPr>
          <p:cNvSpPr>
            <a:spLocks noGrp="1"/>
          </p:cNvSpPr>
          <p:nvPr>
            <p:ph type="pic" sz="quarter" idx="10" hasCustomPrompt="1"/>
          </p:nvPr>
        </p:nvSpPr>
        <p:spPr>
          <a:xfrm>
            <a:off x="-1" y="0"/>
            <a:ext cx="5504688" cy="6858000"/>
          </a:xfrm>
        </p:spPr>
        <p:txBody>
          <a:bodyPr anchor="ctr" anchorCtr="1">
            <a:normAutofit/>
          </a:bodyPr>
          <a:lstStyle>
            <a:lvl1pPr marL="0" indent="0">
              <a:buNone/>
              <a:defRPr sz="2400">
                <a:solidFill>
                  <a:schemeClr val="bg1"/>
                </a:solidFill>
              </a:defRPr>
            </a:lvl1pPr>
          </a:lstStyle>
          <a:p>
            <a:r>
              <a:rPr lang="en-US" noProof="0" dirty="0"/>
              <a:t>Insert Image</a:t>
            </a:r>
          </a:p>
        </p:txBody>
      </p:sp>
      <p:sp>
        <p:nvSpPr>
          <p:cNvPr id="2" name="Title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a:r>
              <a:rPr lang="en-US" noProof="0"/>
              <a:t>TITLE</a:t>
            </a:r>
          </a:p>
        </p:txBody>
      </p:sp>
      <p:sp>
        <p:nvSpPr>
          <p:cNvPr id="3" name="Subtitle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a:r>
              <a:rPr lang="en-US" noProof="0"/>
              <a:t>Subtitle</a:t>
            </a:r>
          </a:p>
        </p:txBody>
      </p:sp>
    </p:spTree>
    <p:extLst>
      <p:ext uri="{BB962C8B-B14F-4D97-AF65-F5344CB8AC3E}">
        <p14:creationId xmlns:p14="http://schemas.microsoft.com/office/powerpoint/2010/main" val="12708547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Oval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8" name="Slide Number Placeholder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noProof="0" smtClean="0">
                <a:solidFill>
                  <a:schemeClr val="bg1"/>
                </a:solidFill>
              </a:rPr>
              <a:pPr algn="ctr"/>
              <a:t>‹#›</a:t>
            </a:fld>
            <a:endParaRPr lang="en-US" sz="1200" noProof="0" dirty="0">
              <a:solidFill>
                <a:schemeClr val="bg1"/>
              </a:solidFill>
            </a:endParaRPr>
          </a:p>
        </p:txBody>
      </p:sp>
      <p:sp>
        <p:nvSpPr>
          <p:cNvPr id="9" name="Title 1">
            <a:extLst>
              <a:ext uri="{FF2B5EF4-FFF2-40B4-BE49-F238E27FC236}">
                <a16:creationId xmlns:a16="http://schemas.microsoft.com/office/drawing/2014/main" id="{A3EA16B2-FFAE-4A6E-977D-191BC1DB5B28}"/>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
        <p:nvSpPr>
          <p:cNvPr id="10" name="Text Placeholder 3">
            <a:extLst>
              <a:ext uri="{FF2B5EF4-FFF2-40B4-BE49-F238E27FC236}">
                <a16:creationId xmlns:a16="http://schemas.microsoft.com/office/drawing/2014/main" id="{436B2E80-B2B9-4309-8C9B-11D0B83C43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1" name="Picture Placeholder 2">
            <a:extLst>
              <a:ext uri="{FF2B5EF4-FFF2-40B4-BE49-F238E27FC236}">
                <a16:creationId xmlns:a16="http://schemas.microsoft.com/office/drawing/2014/main" id="{03DB89DF-F372-4E54-9DFD-D53E42A2B8E8}"/>
              </a:ext>
            </a:extLst>
          </p:cNvPr>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Tree>
    <p:extLst>
      <p:ext uri="{BB962C8B-B14F-4D97-AF65-F5344CB8AC3E}">
        <p14:creationId xmlns:p14="http://schemas.microsoft.com/office/powerpoint/2010/main" val="4294346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_03">
    <p:spTree>
      <p:nvGrpSpPr>
        <p:cNvPr id="1" name=""/>
        <p:cNvGrpSpPr/>
        <p:nvPr/>
      </p:nvGrpSpPr>
      <p:grpSpPr>
        <a:xfrm>
          <a:off x="0" y="0"/>
          <a:ext cx="0" cy="0"/>
          <a:chOff x="0" y="0"/>
          <a:chExt cx="0" cy="0"/>
        </a:xfrm>
      </p:grpSpPr>
      <p:sp>
        <p:nvSpPr>
          <p:cNvPr id="7" name="Picture Placeholder 11">
            <a:extLst>
              <a:ext uri="{FF2B5EF4-FFF2-40B4-BE49-F238E27FC236}">
                <a16:creationId xmlns:a16="http://schemas.microsoft.com/office/drawing/2014/main" id="{47CEAAF6-CCA9-40F8-8A3D-FAAD92220D11}"/>
              </a:ext>
            </a:extLst>
          </p:cNvPr>
          <p:cNvSpPr>
            <a:spLocks noGrp="1"/>
          </p:cNvSpPr>
          <p:nvPr>
            <p:ph type="pic" sz="quarter" idx="10" hasCustomPrompt="1"/>
          </p:nvPr>
        </p:nvSpPr>
        <p:spPr>
          <a:xfrm>
            <a:off x="-2" y="0"/>
            <a:ext cx="12192001" cy="6858000"/>
          </a:xfrm>
        </p:spPr>
        <p:txBody>
          <a:bodyPr anchor="ctr" anchorCtr="1">
            <a:normAutofit/>
          </a:bodyPr>
          <a:lstStyle>
            <a:lvl1pPr marL="0" indent="0">
              <a:buNone/>
              <a:defRPr sz="2400">
                <a:solidFill>
                  <a:schemeClr val="bg1"/>
                </a:solidFill>
              </a:defRPr>
            </a:lvl1pPr>
          </a:lstStyle>
          <a:p>
            <a:r>
              <a:rPr lang="en-US" noProof="0" dirty="0"/>
              <a:t>Insert Image</a:t>
            </a:r>
          </a:p>
        </p:txBody>
      </p:sp>
      <p:sp>
        <p:nvSpPr>
          <p:cNvPr id="2" name="Title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316020" y="2404234"/>
            <a:ext cx="5330038" cy="1746504"/>
          </a:xfrm>
        </p:spPr>
        <p:txBody>
          <a:bodyPr vert="horz" lIns="0" tIns="45720" rIns="0" bIns="45720" rtlCol="0" anchor="b" anchorCtr="1">
            <a:noAutofit/>
          </a:bodyPr>
          <a:lstStyle>
            <a:lvl1pPr>
              <a:defRPr lang="en-GB" dirty="0">
                <a:solidFill>
                  <a:schemeClr val="bg1"/>
                </a:solidFill>
              </a:defRPr>
            </a:lvl1pPr>
          </a:lstStyle>
          <a:p>
            <a:pPr marL="0" lvl="0"/>
            <a:r>
              <a:rPr lang="en-US" noProof="0"/>
              <a:t>TITLE</a:t>
            </a:r>
          </a:p>
        </p:txBody>
      </p:sp>
      <p:sp>
        <p:nvSpPr>
          <p:cNvPr id="3" name="Subtitle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453180" y="4553291"/>
            <a:ext cx="5049510" cy="521208"/>
          </a:xfrm>
        </p:spPr>
        <p:txBody>
          <a:bodyPr vert="horz" lIns="0" tIns="0" rIns="0" bIns="0" rtlCol="0" anchor="t" anchorCtr="1">
            <a:noAutofit/>
          </a:bodyPr>
          <a:lstStyle>
            <a:lvl1pPr marL="0" indent="0">
              <a:lnSpc>
                <a:spcPct val="100000"/>
              </a:lnSpc>
              <a:spcBef>
                <a:spcPts val="0"/>
              </a:spcBef>
              <a:buNone/>
              <a:defRPr lang="en-GB" sz="2000" dirty="0">
                <a:solidFill>
                  <a:schemeClr val="bg1"/>
                </a:solidFill>
              </a:defRPr>
            </a:lvl1pPr>
          </a:lstStyle>
          <a:p>
            <a:pPr lvl="0"/>
            <a:r>
              <a:rPr lang="en-US" noProof="0"/>
              <a:t>Subtitle</a:t>
            </a:r>
          </a:p>
        </p:txBody>
      </p:sp>
    </p:spTree>
    <p:extLst>
      <p:ext uri="{BB962C8B-B14F-4D97-AF65-F5344CB8AC3E}">
        <p14:creationId xmlns:p14="http://schemas.microsoft.com/office/powerpoint/2010/main" val="3477175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7" name="Picture Placeholder 11">
            <a:extLst>
              <a:ext uri="{FF2B5EF4-FFF2-40B4-BE49-F238E27FC236}">
                <a16:creationId xmlns:a16="http://schemas.microsoft.com/office/drawing/2014/main" id="{AAF32A0B-D38A-4E4A-BD5E-94B671296508}"/>
              </a:ext>
            </a:extLst>
          </p:cNvPr>
          <p:cNvSpPr>
            <a:spLocks noGrp="1"/>
          </p:cNvSpPr>
          <p:nvPr>
            <p:ph type="pic" sz="quarter" idx="10" hasCustomPrompt="1"/>
          </p:nvPr>
        </p:nvSpPr>
        <p:spPr>
          <a:xfrm>
            <a:off x="-2" y="0"/>
            <a:ext cx="12192001" cy="6858000"/>
          </a:xfrm>
        </p:spPr>
        <p:txBody>
          <a:bodyPr anchor="ctr" anchorCtr="1">
            <a:normAutofit/>
          </a:bodyPr>
          <a:lstStyle>
            <a:lvl1pPr marL="0" indent="0">
              <a:buNone/>
              <a:defRPr sz="2400">
                <a:solidFill>
                  <a:schemeClr val="tx1"/>
                </a:solidFill>
              </a:defRPr>
            </a:lvl1pPr>
          </a:lstStyle>
          <a:p>
            <a:r>
              <a:rPr lang="en-US" noProof="0" dirty="0"/>
              <a:t>Insert Image</a:t>
            </a:r>
          </a:p>
        </p:txBody>
      </p:sp>
      <p:sp>
        <p:nvSpPr>
          <p:cNvPr id="2" name="Title 1">
            <a:extLst>
              <a:ext uri="{FF2B5EF4-FFF2-40B4-BE49-F238E27FC236}">
                <a16:creationId xmlns:a16="http://schemas.microsoft.com/office/drawing/2014/main" id="{2DCD3B46-48AB-439D-A981-D3596F977592}"/>
              </a:ext>
            </a:extLst>
          </p:cNvPr>
          <p:cNvSpPr>
            <a:spLocks noGrp="1"/>
          </p:cNvSpPr>
          <p:nvPr>
            <p:ph type="title"/>
          </p:nvPr>
        </p:nvSpPr>
        <p:spPr>
          <a:xfrm>
            <a:off x="4590288" y="2313432"/>
            <a:ext cx="6592824" cy="2852737"/>
          </a:xfrm>
        </p:spPr>
        <p:txBody>
          <a:bodyPr vert="horz" lIns="91440" tIns="45720" rIns="91440" bIns="45720" rtlCol="0" anchor="b">
            <a:noAutofit/>
          </a:bodyPr>
          <a:lstStyle>
            <a:lvl1pPr>
              <a:defRPr lang="en-GB" sz="6000" dirty="0">
                <a:solidFill>
                  <a:schemeClr val="bg1"/>
                </a:solidFill>
              </a:defRPr>
            </a:lvl1pPr>
          </a:lstStyle>
          <a:p>
            <a:pPr lvl="0"/>
            <a:r>
              <a:rPr lang="en-US" noProof="0"/>
              <a:t>Click to edit Master title style</a:t>
            </a:r>
          </a:p>
        </p:txBody>
      </p:sp>
      <p:sp>
        <p:nvSpPr>
          <p:cNvPr id="3" name="Text Placeholder 2">
            <a:extLst>
              <a:ext uri="{FF2B5EF4-FFF2-40B4-BE49-F238E27FC236}">
                <a16:creationId xmlns:a16="http://schemas.microsoft.com/office/drawing/2014/main" id="{2728D712-0D13-4ECD-9BEB-B8EE651FF63F}"/>
              </a:ext>
            </a:extLst>
          </p:cNvPr>
          <p:cNvSpPr>
            <a:spLocks noGrp="1"/>
          </p:cNvSpPr>
          <p:nvPr>
            <p:ph type="body" idx="1"/>
          </p:nvPr>
        </p:nvSpPr>
        <p:spPr>
          <a:xfrm>
            <a:off x="4590288" y="5193792"/>
            <a:ext cx="6592824" cy="978408"/>
          </a:xfrm>
        </p:spPr>
        <p:txBody>
          <a:bodyPr vert="horz" lIns="91440" tIns="45720" rIns="91440" bIns="45720" rtlCol="0">
            <a:noAutofit/>
          </a:bodyPr>
          <a:lstStyle>
            <a:lvl1pPr marL="0" indent="0">
              <a:buNone/>
              <a:defRPr lang="en-US" sz="1600">
                <a:solidFill>
                  <a:schemeClr val="bg1"/>
                </a:solidFill>
              </a:defRPr>
            </a:lvl1pPr>
          </a:lstStyle>
          <a:p>
            <a:pPr marL="228600" lvl="0" indent="-228600"/>
            <a:r>
              <a:rPr lang="en-US" noProof="0"/>
              <a:t>Edit Master text styles</a:t>
            </a:r>
          </a:p>
        </p:txBody>
      </p:sp>
    </p:spTree>
    <p:extLst>
      <p:ext uri="{BB962C8B-B14F-4D97-AF65-F5344CB8AC3E}">
        <p14:creationId xmlns:p14="http://schemas.microsoft.com/office/powerpoint/2010/main" val="3411308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1 Content_2 colum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6836125" y="0"/>
            <a:ext cx="5355875"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noProof="0" dirty="0"/>
              <a:t>Insert Image</a:t>
            </a:r>
          </a:p>
        </p:txBody>
      </p:sp>
      <p:sp>
        <p:nvSpPr>
          <p:cNvPr id="14" name="Text Placeholder 12">
            <a:extLst>
              <a:ext uri="{FF2B5EF4-FFF2-40B4-BE49-F238E27FC236}">
                <a16:creationId xmlns:a16="http://schemas.microsoft.com/office/drawing/2014/main" id="{C7F0E85E-786D-44FC-A9C8-8853277D7C38}"/>
              </a:ext>
            </a:extLst>
          </p:cNvPr>
          <p:cNvSpPr>
            <a:spLocks noGrp="1"/>
          </p:cNvSpPr>
          <p:nvPr>
            <p:ph type="body" sz="quarter" idx="12"/>
          </p:nvPr>
        </p:nvSpPr>
        <p:spPr>
          <a:xfrm>
            <a:off x="4386558" y="2717803"/>
            <a:ext cx="2834640" cy="3368675"/>
          </a:xfrm>
        </p:spPr>
        <p:txBody>
          <a:bodyPr vert="horz" wrap="square" lIns="0" tIns="45720" rIns="0" bIns="45720" rtlCol="0" anchor="t">
            <a:noAutofit/>
          </a:bodyPr>
          <a:lstStyle>
            <a:lvl1pPr marL="0" indent="0">
              <a:buNone/>
              <a:defRPr lang="en-US" sz="1400" dirty="0" smtClean="0">
                <a:latin typeface="+mn-lt"/>
                <a:ea typeface="+mj-ea"/>
                <a:cs typeface="+mj-cs"/>
              </a:defRPr>
            </a:lvl1pPr>
          </a:lstStyle>
          <a:p>
            <a:pPr marL="57150" lvl="0" indent="-285750">
              <a:lnSpc>
                <a:spcPct val="100000"/>
              </a:lnSpc>
              <a:spcBef>
                <a:spcPct val="0"/>
              </a:spcBef>
            </a:pPr>
            <a:r>
              <a:rPr lang="en-US" noProof="0"/>
              <a:t>Edit Master text styles</a:t>
            </a:r>
          </a:p>
        </p:txBody>
      </p:sp>
      <p:sp>
        <p:nvSpPr>
          <p:cNvPr id="13" name="Text Placeholder 12">
            <a:extLst>
              <a:ext uri="{FF2B5EF4-FFF2-40B4-BE49-F238E27FC236}">
                <a16:creationId xmlns:a16="http://schemas.microsoft.com/office/drawing/2014/main" id="{B48BA177-B717-42B2-884C-04576C20342D}"/>
              </a:ext>
            </a:extLst>
          </p:cNvPr>
          <p:cNvSpPr>
            <a:spLocks noGrp="1"/>
          </p:cNvSpPr>
          <p:nvPr>
            <p:ph type="body" sz="quarter" idx="11"/>
          </p:nvPr>
        </p:nvSpPr>
        <p:spPr>
          <a:xfrm>
            <a:off x="647700" y="2717803"/>
            <a:ext cx="2834640" cy="3368675"/>
          </a:xfrm>
        </p:spPr>
        <p:txBody>
          <a:bodyPr vert="horz" wrap="square" lIns="0" tIns="45720" rIns="0" bIns="45720" rtlCol="0" anchor="t">
            <a:noAutofit/>
          </a:bodyPr>
          <a:lstStyle>
            <a:lvl1pPr marL="0" indent="0">
              <a:buNone/>
              <a:defRPr lang="en-US" sz="1400" dirty="0" smtClean="0">
                <a:latin typeface="+mn-lt"/>
                <a:ea typeface="+mj-ea"/>
                <a:cs typeface="+mj-cs"/>
              </a:defRPr>
            </a:lvl1pPr>
          </a:lstStyle>
          <a:p>
            <a:pPr marL="57150" lvl="0" indent="-285750">
              <a:lnSpc>
                <a:spcPct val="100000"/>
              </a:lnSpc>
              <a:spcBef>
                <a:spcPct val="0"/>
              </a:spcBef>
            </a:pPr>
            <a:r>
              <a:rPr lang="en-US" noProof="0"/>
              <a:t>Edit Master text styles</a:t>
            </a:r>
          </a:p>
        </p:txBody>
      </p:sp>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6891564" cy="830997"/>
          </a:xfrm>
        </p:spPr>
        <p:txBody>
          <a:bodyPr vert="horz" wrap="square" lIns="0" tIns="45720" rIns="91440" bIns="45720" rtlCol="0" anchor="t">
            <a:noAutofit/>
          </a:bodyPr>
          <a:lstStyle>
            <a:lvl1pPr>
              <a:defRPr lang="en-GB" sz="2400">
                <a:latin typeface="Corbel" panose="020B0503020204020204" pitchFamily="34" charset="0"/>
              </a:defRPr>
            </a:lvl1pPr>
          </a:lstStyle>
          <a:p>
            <a:pPr lvl="0">
              <a:lnSpc>
                <a:spcPct val="100000"/>
              </a:lnSpc>
            </a:pPr>
            <a:r>
              <a:rPr lang="en-US" noProof="0"/>
              <a:t>Click to edit Master title style</a:t>
            </a:r>
          </a:p>
        </p:txBody>
      </p:sp>
      <p:sp>
        <p:nvSpPr>
          <p:cNvPr id="16" name="Content Placeholder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1906451" y="1981200"/>
            <a:ext cx="548640" cy="548640"/>
          </a:xfrm>
        </p:spPr>
        <p:txBody>
          <a:bodyPr lIns="0" tIns="0" rIns="0" bIns="0" anchor="ctr">
            <a:noAutofit/>
          </a:bodyPr>
          <a:lstStyle>
            <a:lvl1pPr marL="0" indent="0" algn="ctr">
              <a:buNone/>
              <a:defRPr sz="1400"/>
            </a:lvl1pPr>
          </a:lstStyle>
          <a:p>
            <a:pPr lvl="0"/>
            <a:r>
              <a:rPr lang="en-US" noProof="0"/>
              <a:t>Icon</a:t>
            </a:r>
          </a:p>
        </p:txBody>
      </p:sp>
      <p:sp>
        <p:nvSpPr>
          <p:cNvPr id="17" name="Content Placeholder 15">
            <a:extLst>
              <a:ext uri="{FF2B5EF4-FFF2-40B4-BE49-F238E27FC236}">
                <a16:creationId xmlns:a16="http://schemas.microsoft.com/office/drawing/2014/main" id="{6DF8CB66-232E-4CE3-96FC-CE37C74994E1}"/>
              </a:ext>
            </a:extLst>
          </p:cNvPr>
          <p:cNvSpPr>
            <a:spLocks noGrp="1"/>
          </p:cNvSpPr>
          <p:nvPr>
            <p:ph sz="quarter" idx="14" hasCustomPrompt="1"/>
          </p:nvPr>
        </p:nvSpPr>
        <p:spPr>
          <a:xfrm>
            <a:off x="5645309" y="1981200"/>
            <a:ext cx="548640" cy="548640"/>
          </a:xfrm>
        </p:spPr>
        <p:txBody>
          <a:bodyPr lIns="0" tIns="0" rIns="0" bIns="0" anchor="ctr">
            <a:noAutofit/>
          </a:bodyPr>
          <a:lstStyle>
            <a:lvl1pPr marL="0" indent="0" algn="ctr">
              <a:buNone/>
              <a:defRPr sz="1400"/>
            </a:lvl1pPr>
          </a:lstStyle>
          <a:p>
            <a:pPr lvl="0"/>
            <a:r>
              <a:rPr lang="en-US" noProof="0"/>
              <a:t>Icon</a:t>
            </a:r>
          </a:p>
        </p:txBody>
      </p:sp>
      <p:sp>
        <p:nvSpPr>
          <p:cNvPr id="18" name="Slide Number Placeholder 7">
            <a:extLst>
              <a:ext uri="{FF2B5EF4-FFF2-40B4-BE49-F238E27FC236}">
                <a16:creationId xmlns:a16="http://schemas.microsoft.com/office/drawing/2014/main" id="{8728750D-82C7-4A8D-A7C7-554934667964}"/>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US" noProof="0" smtClean="0"/>
              <a:pPr algn="ctr"/>
              <a:t>‹#›</a:t>
            </a:fld>
            <a:endParaRPr lang="en-US" noProof="0" dirty="0"/>
          </a:p>
        </p:txBody>
      </p:sp>
    </p:spTree>
    <p:extLst>
      <p:ext uri="{BB962C8B-B14F-4D97-AF65-F5344CB8AC3E}">
        <p14:creationId xmlns:p14="http://schemas.microsoft.com/office/powerpoint/2010/main" val="2772049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02 Content_3 colum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noProof="0" dirty="0"/>
              <a:t>Insert Image</a:t>
            </a:r>
          </a:p>
        </p:txBody>
      </p:sp>
      <p:sp>
        <p:nvSpPr>
          <p:cNvPr id="14" name="Text Placeholder 12">
            <a:extLst>
              <a:ext uri="{FF2B5EF4-FFF2-40B4-BE49-F238E27FC236}">
                <a16:creationId xmlns:a16="http://schemas.microsoft.com/office/drawing/2014/main" id="{C7F0E85E-786D-44FC-A9C8-8853277D7C38}"/>
              </a:ext>
            </a:extLst>
          </p:cNvPr>
          <p:cNvSpPr>
            <a:spLocks noGrp="1"/>
          </p:cNvSpPr>
          <p:nvPr>
            <p:ph type="body" sz="quarter" idx="12"/>
          </p:nvPr>
        </p:nvSpPr>
        <p:spPr>
          <a:xfrm>
            <a:off x="3888842" y="2717803"/>
            <a:ext cx="2377440" cy="3368675"/>
          </a:xfrm>
        </p:spPr>
        <p:txBody>
          <a:bodyPr vert="horz" wrap="square" lIns="0" tIns="45720" rIns="0" bIns="45720" rtlCol="0" anchor="t">
            <a:noAutofit/>
          </a:bodyPr>
          <a:lstStyle>
            <a:lvl1pPr marL="0" indent="0">
              <a:buNone/>
              <a:defRPr lang="en-US" sz="1400" dirty="0" smtClean="0">
                <a:solidFill>
                  <a:schemeClr val="bg1">
                    <a:lumMod val="95000"/>
                  </a:schemeClr>
                </a:solidFill>
                <a:latin typeface="+mn-lt"/>
                <a:ea typeface="+mj-ea"/>
                <a:cs typeface="+mj-cs"/>
              </a:defRPr>
            </a:lvl1pPr>
          </a:lstStyle>
          <a:p>
            <a:pPr marL="57150" lvl="0" indent="-285750">
              <a:lnSpc>
                <a:spcPct val="100000"/>
              </a:lnSpc>
              <a:spcBef>
                <a:spcPct val="0"/>
              </a:spcBef>
            </a:pPr>
            <a:r>
              <a:rPr lang="en-US" noProof="0"/>
              <a:t>Edit Master text styles</a:t>
            </a:r>
          </a:p>
        </p:txBody>
      </p:sp>
      <p:sp>
        <p:nvSpPr>
          <p:cNvPr id="13" name="Text Placeholder 12">
            <a:extLst>
              <a:ext uri="{FF2B5EF4-FFF2-40B4-BE49-F238E27FC236}">
                <a16:creationId xmlns:a16="http://schemas.microsoft.com/office/drawing/2014/main" id="{B48BA177-B717-42B2-884C-04576C20342D}"/>
              </a:ext>
            </a:extLst>
          </p:cNvPr>
          <p:cNvSpPr>
            <a:spLocks noGrp="1"/>
          </p:cNvSpPr>
          <p:nvPr>
            <p:ph type="body" sz="quarter" idx="11"/>
          </p:nvPr>
        </p:nvSpPr>
        <p:spPr>
          <a:xfrm>
            <a:off x="647700" y="2717803"/>
            <a:ext cx="2377440" cy="3368675"/>
          </a:xfrm>
        </p:spPr>
        <p:txBody>
          <a:bodyPr vert="horz" wrap="square" lIns="0" tIns="45720" rIns="0" bIns="45720" rtlCol="0" anchor="t">
            <a:noAutofit/>
          </a:bodyPr>
          <a:lstStyle>
            <a:lvl1pPr marL="0" indent="0">
              <a:buNone/>
              <a:defRPr lang="en-US" sz="1400" dirty="0" smtClean="0">
                <a:solidFill>
                  <a:schemeClr val="bg1">
                    <a:lumMod val="95000"/>
                  </a:schemeClr>
                </a:solidFill>
                <a:latin typeface="+mn-lt"/>
                <a:ea typeface="+mj-ea"/>
                <a:cs typeface="+mj-cs"/>
              </a:defRPr>
            </a:lvl1pPr>
          </a:lstStyle>
          <a:p>
            <a:pPr marL="57150" lvl="0" indent="-285750">
              <a:lnSpc>
                <a:spcPct val="100000"/>
              </a:lnSpc>
              <a:spcBef>
                <a:spcPct val="0"/>
              </a:spcBef>
            </a:pPr>
            <a:r>
              <a:rPr lang="en-US" noProof="0"/>
              <a:t>Edit Master text styles</a:t>
            </a:r>
          </a:p>
        </p:txBody>
      </p:sp>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206264" cy="830997"/>
          </a:xfrm>
        </p:spPr>
        <p:txBody>
          <a:bodyPr vert="horz" wrap="square" lIns="0" tIns="45720" rIns="91440" bIns="45720" rtlCol="0" anchor="t">
            <a:noAutofit/>
          </a:bodyPr>
          <a:lstStyle>
            <a:lvl1pPr>
              <a:defRPr lang="en-GB" sz="2400">
                <a:solidFill>
                  <a:schemeClr val="bg1">
                    <a:lumMod val="95000"/>
                  </a:schemeClr>
                </a:solidFill>
                <a:latin typeface="Corbel" panose="020B0503020204020204" pitchFamily="34" charset="0"/>
              </a:defRPr>
            </a:lvl1pPr>
          </a:lstStyle>
          <a:p>
            <a:pPr lvl="0">
              <a:lnSpc>
                <a:spcPct val="100000"/>
              </a:lnSpc>
            </a:pPr>
            <a:r>
              <a:rPr lang="en-US" noProof="0"/>
              <a:t>Click to edit Master title style</a:t>
            </a:r>
          </a:p>
        </p:txBody>
      </p:sp>
      <p:sp>
        <p:nvSpPr>
          <p:cNvPr id="16" name="Content Placeholder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1562100" y="1981200"/>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noProof="0"/>
              <a:t>Icon</a:t>
            </a:r>
          </a:p>
        </p:txBody>
      </p:sp>
      <p:sp>
        <p:nvSpPr>
          <p:cNvPr id="17" name="Content Placeholder 15">
            <a:extLst>
              <a:ext uri="{FF2B5EF4-FFF2-40B4-BE49-F238E27FC236}">
                <a16:creationId xmlns:a16="http://schemas.microsoft.com/office/drawing/2014/main" id="{6DF8CB66-232E-4CE3-96FC-CE37C74994E1}"/>
              </a:ext>
            </a:extLst>
          </p:cNvPr>
          <p:cNvSpPr>
            <a:spLocks noGrp="1"/>
          </p:cNvSpPr>
          <p:nvPr>
            <p:ph sz="quarter" idx="14" hasCustomPrompt="1"/>
          </p:nvPr>
        </p:nvSpPr>
        <p:spPr>
          <a:xfrm>
            <a:off x="4803242" y="1981200"/>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noProof="0"/>
              <a:t>Icon</a:t>
            </a:r>
          </a:p>
        </p:txBody>
      </p:sp>
      <p:sp>
        <p:nvSpPr>
          <p:cNvPr id="8" name="Text Placeholder 12">
            <a:extLst>
              <a:ext uri="{FF2B5EF4-FFF2-40B4-BE49-F238E27FC236}">
                <a16:creationId xmlns:a16="http://schemas.microsoft.com/office/drawing/2014/main" id="{DEF523FD-B1FC-40A7-93AA-389CB38E17C0}"/>
              </a:ext>
            </a:extLst>
          </p:cNvPr>
          <p:cNvSpPr>
            <a:spLocks noGrp="1"/>
          </p:cNvSpPr>
          <p:nvPr>
            <p:ph type="body" sz="quarter" idx="15"/>
          </p:nvPr>
        </p:nvSpPr>
        <p:spPr>
          <a:xfrm>
            <a:off x="7129985" y="2717803"/>
            <a:ext cx="2377440" cy="3368675"/>
          </a:xfrm>
        </p:spPr>
        <p:txBody>
          <a:bodyPr vert="horz" wrap="square" lIns="0" tIns="45720" rIns="0" bIns="45720" rtlCol="0" anchor="t">
            <a:noAutofit/>
          </a:bodyPr>
          <a:lstStyle>
            <a:lvl1pPr marL="0" indent="0">
              <a:buNone/>
              <a:defRPr lang="en-US" sz="1400" dirty="0" smtClean="0">
                <a:solidFill>
                  <a:schemeClr val="bg1">
                    <a:lumMod val="95000"/>
                  </a:schemeClr>
                </a:solidFill>
                <a:latin typeface="+mn-lt"/>
                <a:ea typeface="+mj-ea"/>
                <a:cs typeface="+mj-cs"/>
              </a:defRPr>
            </a:lvl1pPr>
          </a:lstStyle>
          <a:p>
            <a:pPr marL="57150" lvl="0" indent="-285750">
              <a:lnSpc>
                <a:spcPct val="100000"/>
              </a:lnSpc>
              <a:spcBef>
                <a:spcPct val="0"/>
              </a:spcBef>
            </a:pPr>
            <a:r>
              <a:rPr lang="en-US" noProof="0"/>
              <a:t>Edit Master text styles</a:t>
            </a:r>
          </a:p>
        </p:txBody>
      </p:sp>
      <p:sp>
        <p:nvSpPr>
          <p:cNvPr id="10" name="Content Placeholder 15">
            <a:extLst>
              <a:ext uri="{FF2B5EF4-FFF2-40B4-BE49-F238E27FC236}">
                <a16:creationId xmlns:a16="http://schemas.microsoft.com/office/drawing/2014/main" id="{B60C8CC8-C869-4395-B389-D76DF4A56AA1}"/>
              </a:ext>
            </a:extLst>
          </p:cNvPr>
          <p:cNvSpPr>
            <a:spLocks noGrp="1"/>
          </p:cNvSpPr>
          <p:nvPr>
            <p:ph sz="quarter" idx="16" hasCustomPrompt="1"/>
          </p:nvPr>
        </p:nvSpPr>
        <p:spPr>
          <a:xfrm>
            <a:off x="8044385" y="1981200"/>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noProof="0"/>
              <a:t>Icon</a:t>
            </a:r>
          </a:p>
        </p:txBody>
      </p:sp>
      <p:sp>
        <p:nvSpPr>
          <p:cNvPr id="11" name="Slide Number Placeholder 7">
            <a:extLst>
              <a:ext uri="{FF2B5EF4-FFF2-40B4-BE49-F238E27FC236}">
                <a16:creationId xmlns:a16="http://schemas.microsoft.com/office/drawing/2014/main" id="{E10AF5F6-7B7D-4CE6-A1D0-2F46804D3CE7}"/>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US" noProof="0" smtClean="0"/>
              <a:pPr algn="ctr"/>
              <a:t>‹#›</a:t>
            </a:fld>
            <a:endParaRPr lang="en-US" noProof="0" dirty="0"/>
          </a:p>
        </p:txBody>
      </p:sp>
    </p:spTree>
    <p:extLst>
      <p:ext uri="{BB962C8B-B14F-4D97-AF65-F5344CB8AC3E}">
        <p14:creationId xmlns:p14="http://schemas.microsoft.com/office/powerpoint/2010/main" val="1054804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03 Content_2 column Vertical">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noProof="0" dirty="0"/>
              <a:t>Insert Image</a:t>
            </a:r>
          </a:p>
        </p:txBody>
      </p:sp>
      <p:sp>
        <p:nvSpPr>
          <p:cNvPr id="13" name="Text Placeholder 12">
            <a:extLst>
              <a:ext uri="{FF2B5EF4-FFF2-40B4-BE49-F238E27FC236}">
                <a16:creationId xmlns:a16="http://schemas.microsoft.com/office/drawing/2014/main" id="{B48BA177-B717-42B2-884C-04576C20342D}"/>
              </a:ext>
            </a:extLst>
          </p:cNvPr>
          <p:cNvSpPr>
            <a:spLocks noGrp="1"/>
          </p:cNvSpPr>
          <p:nvPr>
            <p:ph type="body" sz="quarter" idx="11"/>
          </p:nvPr>
        </p:nvSpPr>
        <p:spPr>
          <a:xfrm>
            <a:off x="1809750" y="1847927"/>
            <a:ext cx="7315200" cy="1461613"/>
          </a:xfrm>
        </p:spPr>
        <p:txBody>
          <a:bodyPr vert="horz" wrap="square" lIns="0" tIns="45720" rIns="0" bIns="45720" rtlCol="0" anchor="t">
            <a:noAutofit/>
          </a:bodyPr>
          <a:lstStyle>
            <a:lvl1pPr>
              <a:defRPr lang="en-US" sz="1400" dirty="0" smtClean="0">
                <a:solidFill>
                  <a:schemeClr val="bg1">
                    <a:lumMod val="95000"/>
                  </a:schemeClr>
                </a:solidFill>
                <a:latin typeface="+mn-lt"/>
                <a:ea typeface="+mj-ea"/>
                <a:cs typeface="+mj-cs"/>
              </a:defRPr>
            </a:lvl1pPr>
          </a:lstStyle>
          <a:p>
            <a:pPr marL="0" lvl="0">
              <a:lnSpc>
                <a:spcPct val="100000"/>
              </a:lnSpc>
              <a:spcBef>
                <a:spcPct val="0"/>
              </a:spcBef>
              <a:buNone/>
            </a:pPr>
            <a:r>
              <a:rPr lang="en-US" noProof="0"/>
              <a:t>Edit Master text styles</a:t>
            </a:r>
          </a:p>
        </p:txBody>
      </p:sp>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206264" cy="830997"/>
          </a:xfrm>
        </p:spPr>
        <p:txBody>
          <a:bodyPr vert="horz" wrap="square" lIns="0" tIns="45720" rIns="91440" bIns="45720" rtlCol="0" anchor="t">
            <a:noAutofit/>
          </a:bodyPr>
          <a:lstStyle>
            <a:lvl1pPr>
              <a:defRPr lang="en-GB" sz="2400">
                <a:solidFill>
                  <a:schemeClr val="bg1">
                    <a:lumMod val="95000"/>
                  </a:schemeClr>
                </a:solidFill>
                <a:latin typeface="Corbel" panose="020B0503020204020204" pitchFamily="34" charset="0"/>
              </a:defRPr>
            </a:lvl1pPr>
          </a:lstStyle>
          <a:p>
            <a:pPr lvl="0">
              <a:lnSpc>
                <a:spcPct val="100000"/>
              </a:lnSpc>
            </a:pPr>
            <a:r>
              <a:rPr lang="en-US" noProof="0"/>
              <a:t>Click to edit Master title style</a:t>
            </a:r>
          </a:p>
        </p:txBody>
      </p:sp>
      <p:sp>
        <p:nvSpPr>
          <p:cNvPr id="16" name="Content Placeholder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647700" y="2304413"/>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noProof="0"/>
              <a:t>Icon</a:t>
            </a:r>
          </a:p>
        </p:txBody>
      </p:sp>
      <p:sp>
        <p:nvSpPr>
          <p:cNvPr id="11" name="Text Placeholder 12">
            <a:extLst>
              <a:ext uri="{FF2B5EF4-FFF2-40B4-BE49-F238E27FC236}">
                <a16:creationId xmlns:a16="http://schemas.microsoft.com/office/drawing/2014/main" id="{C3BB8EAB-4266-4938-A8CB-6D18C938017F}"/>
              </a:ext>
            </a:extLst>
          </p:cNvPr>
          <p:cNvSpPr>
            <a:spLocks noGrp="1"/>
          </p:cNvSpPr>
          <p:nvPr>
            <p:ph type="body" sz="quarter" idx="14"/>
          </p:nvPr>
        </p:nvSpPr>
        <p:spPr>
          <a:xfrm>
            <a:off x="1809750" y="4048520"/>
            <a:ext cx="7315200" cy="1461613"/>
          </a:xfrm>
        </p:spPr>
        <p:txBody>
          <a:bodyPr vert="horz" wrap="square" lIns="0" tIns="45720" rIns="0" bIns="45720" rtlCol="0" anchor="t">
            <a:noAutofit/>
          </a:bodyPr>
          <a:lstStyle>
            <a:lvl1pPr>
              <a:defRPr lang="en-US" sz="1400" dirty="0" smtClean="0">
                <a:solidFill>
                  <a:schemeClr val="bg1">
                    <a:lumMod val="95000"/>
                  </a:schemeClr>
                </a:solidFill>
                <a:latin typeface="+mn-lt"/>
                <a:ea typeface="+mj-ea"/>
                <a:cs typeface="+mj-cs"/>
              </a:defRPr>
            </a:lvl1pPr>
          </a:lstStyle>
          <a:p>
            <a:pPr marL="0" lvl="0">
              <a:lnSpc>
                <a:spcPct val="100000"/>
              </a:lnSpc>
              <a:spcBef>
                <a:spcPct val="0"/>
              </a:spcBef>
              <a:buNone/>
            </a:pPr>
            <a:r>
              <a:rPr lang="en-US" noProof="0"/>
              <a:t>Edit Master text styles</a:t>
            </a:r>
          </a:p>
        </p:txBody>
      </p:sp>
      <p:sp>
        <p:nvSpPr>
          <p:cNvPr id="12" name="Content Placeholder 15">
            <a:extLst>
              <a:ext uri="{FF2B5EF4-FFF2-40B4-BE49-F238E27FC236}">
                <a16:creationId xmlns:a16="http://schemas.microsoft.com/office/drawing/2014/main" id="{716D363C-A0A5-4FB1-8CC2-850C0CD9F4E7}"/>
              </a:ext>
            </a:extLst>
          </p:cNvPr>
          <p:cNvSpPr>
            <a:spLocks noGrp="1"/>
          </p:cNvSpPr>
          <p:nvPr>
            <p:ph sz="quarter" idx="15" hasCustomPrompt="1"/>
          </p:nvPr>
        </p:nvSpPr>
        <p:spPr>
          <a:xfrm>
            <a:off x="647700" y="4505006"/>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noProof="0"/>
              <a:t>Icon</a:t>
            </a:r>
          </a:p>
        </p:txBody>
      </p:sp>
      <p:sp>
        <p:nvSpPr>
          <p:cNvPr id="15" name="Slide Number Placeholder 7">
            <a:extLst>
              <a:ext uri="{FF2B5EF4-FFF2-40B4-BE49-F238E27FC236}">
                <a16:creationId xmlns:a16="http://schemas.microsoft.com/office/drawing/2014/main" id="{AAF4A39B-C3C3-4691-BB94-371047ADD50E}"/>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US" noProof="0" smtClean="0"/>
              <a:pPr algn="ctr"/>
              <a:t>‹#›</a:t>
            </a:fld>
            <a:endParaRPr lang="en-US" noProof="0" dirty="0"/>
          </a:p>
        </p:txBody>
      </p:sp>
    </p:spTree>
    <p:extLst>
      <p:ext uri="{BB962C8B-B14F-4D97-AF65-F5344CB8AC3E}">
        <p14:creationId xmlns:p14="http://schemas.microsoft.com/office/powerpoint/2010/main" val="2447190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04 Content_1 colum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noProof="0" dirty="0"/>
              <a:t>Insert Image</a:t>
            </a:r>
          </a:p>
        </p:txBody>
      </p:sp>
      <p:sp>
        <p:nvSpPr>
          <p:cNvPr id="13" name="Text Placeholder 12">
            <a:extLst>
              <a:ext uri="{FF2B5EF4-FFF2-40B4-BE49-F238E27FC236}">
                <a16:creationId xmlns:a16="http://schemas.microsoft.com/office/drawing/2014/main" id="{B48BA177-B717-42B2-884C-04576C20342D}"/>
              </a:ext>
            </a:extLst>
          </p:cNvPr>
          <p:cNvSpPr>
            <a:spLocks noGrp="1"/>
          </p:cNvSpPr>
          <p:nvPr>
            <p:ph type="body" sz="quarter" idx="11"/>
          </p:nvPr>
        </p:nvSpPr>
        <p:spPr>
          <a:xfrm>
            <a:off x="1562100" y="1733627"/>
            <a:ext cx="2438400" cy="4248073"/>
          </a:xfrm>
        </p:spPr>
        <p:txBody>
          <a:bodyPr vert="horz" wrap="square" lIns="0" tIns="45720" rIns="0" bIns="45720" rtlCol="0" anchor="t">
            <a:noAutofit/>
          </a:bodyPr>
          <a:lstStyle>
            <a:lvl1pPr>
              <a:defRPr lang="en-US" sz="1400" dirty="0" smtClean="0">
                <a:solidFill>
                  <a:schemeClr val="bg1">
                    <a:lumMod val="95000"/>
                  </a:schemeClr>
                </a:solidFill>
                <a:latin typeface="+mn-lt"/>
                <a:ea typeface="+mj-ea"/>
                <a:cs typeface="+mj-cs"/>
              </a:defRPr>
            </a:lvl1pPr>
          </a:lstStyle>
          <a:p>
            <a:pPr marL="0" lvl="0">
              <a:lnSpc>
                <a:spcPct val="100000"/>
              </a:lnSpc>
              <a:spcBef>
                <a:spcPct val="0"/>
              </a:spcBef>
              <a:buNone/>
            </a:pPr>
            <a:r>
              <a:rPr lang="en-US" noProof="0"/>
              <a:t>Edit Master text styles</a:t>
            </a:r>
          </a:p>
        </p:txBody>
      </p:sp>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206264" cy="830997"/>
          </a:xfrm>
        </p:spPr>
        <p:txBody>
          <a:bodyPr vert="horz" wrap="square" lIns="0" tIns="45720" rIns="91440" bIns="45720" rtlCol="0" anchor="t">
            <a:noAutofit/>
          </a:bodyPr>
          <a:lstStyle>
            <a:lvl1pPr>
              <a:defRPr lang="en-GB" sz="2400">
                <a:solidFill>
                  <a:schemeClr val="bg1">
                    <a:lumMod val="95000"/>
                  </a:schemeClr>
                </a:solidFill>
                <a:latin typeface="Corbel" panose="020B0503020204020204" pitchFamily="34" charset="0"/>
              </a:defRPr>
            </a:lvl1pPr>
          </a:lstStyle>
          <a:p>
            <a:pPr lvl="0">
              <a:lnSpc>
                <a:spcPct val="100000"/>
              </a:lnSpc>
            </a:pPr>
            <a:r>
              <a:rPr lang="en-US" noProof="0"/>
              <a:t>Click to edit Master title style</a:t>
            </a:r>
          </a:p>
        </p:txBody>
      </p:sp>
      <p:sp>
        <p:nvSpPr>
          <p:cNvPr id="16" name="Content Placeholder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647700" y="1733627"/>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noProof="0"/>
              <a:t>Icon</a:t>
            </a:r>
          </a:p>
        </p:txBody>
      </p:sp>
      <p:sp>
        <p:nvSpPr>
          <p:cNvPr id="8" name="Slide Number Placeholder 7">
            <a:extLst>
              <a:ext uri="{FF2B5EF4-FFF2-40B4-BE49-F238E27FC236}">
                <a16:creationId xmlns:a16="http://schemas.microsoft.com/office/drawing/2014/main" id="{100F546D-5491-4A19-9725-5C920C5738BE}"/>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US" noProof="0" smtClean="0"/>
              <a:pPr algn="ctr"/>
              <a:t>‹#›</a:t>
            </a:fld>
            <a:endParaRPr lang="en-US" noProof="0" dirty="0"/>
          </a:p>
        </p:txBody>
      </p:sp>
    </p:spTree>
    <p:extLst>
      <p:ext uri="{BB962C8B-B14F-4D97-AF65-F5344CB8AC3E}">
        <p14:creationId xmlns:p14="http://schemas.microsoft.com/office/powerpoint/2010/main" val="2215973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05 Content">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B48BA177-B717-42B2-884C-04576C20342D}"/>
              </a:ext>
            </a:extLst>
          </p:cNvPr>
          <p:cNvSpPr>
            <a:spLocks noGrp="1"/>
          </p:cNvSpPr>
          <p:nvPr>
            <p:ph type="body" sz="quarter" idx="11"/>
          </p:nvPr>
        </p:nvSpPr>
        <p:spPr>
          <a:xfrm>
            <a:off x="1562100" y="1733627"/>
            <a:ext cx="8534400" cy="4248073"/>
          </a:xfrm>
        </p:spPr>
        <p:txBody>
          <a:bodyPr vert="horz" wrap="square" lIns="0" tIns="45720" rIns="0" bIns="45720" rtlCol="0" anchor="t">
            <a:noAutofit/>
          </a:bodyPr>
          <a:lstStyle>
            <a:lvl1pPr>
              <a:defRPr lang="en-US" sz="1400" dirty="0" smtClean="0">
                <a:solidFill>
                  <a:schemeClr val="tx1"/>
                </a:solidFill>
                <a:latin typeface="+mn-lt"/>
                <a:ea typeface="+mj-ea"/>
                <a:cs typeface="+mj-cs"/>
              </a:defRPr>
            </a:lvl1pPr>
          </a:lstStyle>
          <a:p>
            <a:pPr marL="0" lvl="0">
              <a:lnSpc>
                <a:spcPct val="100000"/>
              </a:lnSpc>
              <a:spcBef>
                <a:spcPct val="0"/>
              </a:spcBef>
              <a:buNone/>
            </a:pPr>
            <a:r>
              <a:rPr lang="en-US" noProof="0"/>
              <a:t>Edit Master text styles</a:t>
            </a:r>
          </a:p>
        </p:txBody>
      </p:sp>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a:lnSpc>
                <a:spcPct val="100000"/>
              </a:lnSpc>
            </a:pPr>
            <a:r>
              <a:rPr lang="en-US" noProof="0"/>
              <a:t>Click to edit Master title style</a:t>
            </a:r>
          </a:p>
        </p:txBody>
      </p:sp>
      <p:sp>
        <p:nvSpPr>
          <p:cNvPr id="16" name="Content Placeholder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647700" y="1733627"/>
            <a:ext cx="548640" cy="548640"/>
          </a:xfrm>
        </p:spPr>
        <p:txBody>
          <a:bodyPr lIns="0" tIns="0" rIns="0" bIns="0" anchor="ctr">
            <a:noAutofit/>
          </a:bodyPr>
          <a:lstStyle>
            <a:lvl1pPr marL="0" indent="0" algn="ctr">
              <a:buNone/>
              <a:defRPr sz="1400">
                <a:solidFill>
                  <a:schemeClr val="tx1"/>
                </a:solidFill>
              </a:defRPr>
            </a:lvl1pPr>
          </a:lstStyle>
          <a:p>
            <a:pPr lvl="0"/>
            <a:r>
              <a:rPr lang="en-US" noProof="0"/>
              <a:t>Icon</a:t>
            </a:r>
          </a:p>
        </p:txBody>
      </p:sp>
      <p:grpSp>
        <p:nvGrpSpPr>
          <p:cNvPr id="11" name="Group 10">
            <a:extLst>
              <a:ext uri="{FF2B5EF4-FFF2-40B4-BE49-F238E27FC236}">
                <a16:creationId xmlns:a16="http://schemas.microsoft.com/office/drawing/2014/main" id="{00AC1958-0DCB-4970-ADE3-E64DAAFC501D}"/>
              </a:ext>
            </a:extLst>
          </p:cNvPr>
          <p:cNvGrpSpPr/>
          <p:nvPr userDrawn="1"/>
        </p:nvGrpSpPr>
        <p:grpSpPr>
          <a:xfrm>
            <a:off x="0" y="6086479"/>
            <a:ext cx="12192000" cy="600974"/>
            <a:chOff x="0" y="6086479"/>
            <a:chExt cx="12192000" cy="600974"/>
          </a:xfrm>
        </p:grpSpPr>
        <p:sp>
          <p:nvSpPr>
            <p:cNvPr id="12" name="Rectangle 11">
              <a:extLst>
                <a:ext uri="{FF2B5EF4-FFF2-40B4-BE49-F238E27FC236}">
                  <a16:creationId xmlns:a16="http://schemas.microsoft.com/office/drawing/2014/main" id="{9E71A8D8-5A28-4968-9E80-110E9CB88F92}"/>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Oval 13">
              <a:extLst>
                <a:ext uri="{FF2B5EF4-FFF2-40B4-BE49-F238E27FC236}">
                  <a16:creationId xmlns:a16="http://schemas.microsoft.com/office/drawing/2014/main" id="{7239C02C-1FAD-4E73-AB32-5A30A946A447}"/>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5" name="Slide Number Placeholder 5">
            <a:extLst>
              <a:ext uri="{FF2B5EF4-FFF2-40B4-BE49-F238E27FC236}">
                <a16:creationId xmlns:a16="http://schemas.microsoft.com/office/drawing/2014/main" id="{FF40D550-A563-4E50-AEE9-6D9D19499F9F}"/>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noProof="0" smtClean="0">
                <a:solidFill>
                  <a:schemeClr val="bg1"/>
                </a:solidFill>
              </a:rPr>
              <a:pPr algn="ctr"/>
              <a:t>‹#›</a:t>
            </a:fld>
            <a:endParaRPr lang="en-US" sz="1200" noProof="0" dirty="0">
              <a:solidFill>
                <a:schemeClr val="bg1"/>
              </a:solidFill>
            </a:endParaRPr>
          </a:p>
        </p:txBody>
      </p:sp>
    </p:spTree>
    <p:extLst>
      <p:ext uri="{BB962C8B-B14F-4D97-AF65-F5344CB8AC3E}">
        <p14:creationId xmlns:p14="http://schemas.microsoft.com/office/powerpoint/2010/main" val="1830657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90F2147C-DDBF-4431-95AC-650CCE32FC7A}"/>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tx1"/>
                </a:solidFill>
              </a:defRPr>
            </a:lvl1pPr>
          </a:lstStyle>
          <a:p>
            <a:pPr algn="ctr"/>
            <a:fld id="{817179DE-9BF3-494C-804F-0C7C90AC8700}" type="slidenum">
              <a:rPr lang="en-US" noProof="0" smtClean="0"/>
              <a:pPr algn="ctr"/>
              <a:t>‹#›</a:t>
            </a:fld>
            <a:endParaRPr lang="en-US" noProof="0" dirty="0"/>
          </a:p>
        </p:txBody>
      </p:sp>
      <p:sp>
        <p:nvSpPr>
          <p:cNvPr id="2" name="Title Placeholder 1">
            <a:extLst>
              <a:ext uri="{FF2B5EF4-FFF2-40B4-BE49-F238E27FC236}">
                <a16:creationId xmlns:a16="http://schemas.microsoft.com/office/drawing/2014/main" id="{224C3681-351A-40D9-8C08-632E98237C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607CEF16-92A3-4A77-B95D-A9DB52319F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4096770716"/>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70" r:id="rId10"/>
    <p:sldLayoutId id="2147483669" r:id="rId11"/>
    <p:sldLayoutId id="2147483655"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1.xml"/><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5.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jpeg"/><Relationship Id="rId1" Type="http://schemas.openxmlformats.org/officeDocument/2006/relationships/slideLayout" Target="../slideLayouts/slideLayout5.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Three people sitting at picnic table">
            <a:extLst>
              <a:ext uri="{FF2B5EF4-FFF2-40B4-BE49-F238E27FC236}">
                <a16:creationId xmlns:a16="http://schemas.microsoft.com/office/drawing/2014/main" id="{0B90EB26-97FD-4B8B-86E0-B00589E0946D}"/>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a:xfrm>
            <a:off x="-1" y="0"/>
            <a:ext cx="6676568" cy="6858000"/>
          </a:xfrm>
        </p:spPr>
      </p:pic>
      <p:sp>
        <p:nvSpPr>
          <p:cNvPr id="2" name="Title 1" descr="title">
            <a:extLst>
              <a:ext uri="{FF2B5EF4-FFF2-40B4-BE49-F238E27FC236}">
                <a16:creationId xmlns:a16="http://schemas.microsoft.com/office/drawing/2014/main" id="{28BAA8DA-C40B-4AB9-9407-30FB70335152}"/>
              </a:ext>
            </a:extLst>
          </p:cNvPr>
          <p:cNvSpPr>
            <a:spLocks noGrp="1"/>
          </p:cNvSpPr>
          <p:nvPr>
            <p:ph type="ctrTitle"/>
          </p:nvPr>
        </p:nvSpPr>
        <p:spPr>
          <a:xfrm>
            <a:off x="6989706" y="1291772"/>
            <a:ext cx="4977553" cy="3611880"/>
          </a:xfrm>
        </p:spPr>
        <p:txBody>
          <a:bodyPr/>
          <a:lstStyle/>
          <a:p>
            <a:pPr algn="ctr"/>
            <a:r>
              <a:rPr lang="en-US" dirty="0"/>
              <a:t>College Admissions and Deadlines</a:t>
            </a:r>
          </a:p>
        </p:txBody>
      </p:sp>
      <p:sp>
        <p:nvSpPr>
          <p:cNvPr id="12" name="Subtitle 11" descr="subtitle">
            <a:extLst>
              <a:ext uri="{FF2B5EF4-FFF2-40B4-BE49-F238E27FC236}">
                <a16:creationId xmlns:a16="http://schemas.microsoft.com/office/drawing/2014/main" id="{B28A8D9C-5123-4D2B-9272-016EF90E0E50}"/>
              </a:ext>
            </a:extLst>
          </p:cNvPr>
          <p:cNvSpPr>
            <a:spLocks noGrp="1"/>
          </p:cNvSpPr>
          <p:nvPr>
            <p:ph type="subTitle" idx="1"/>
          </p:nvPr>
        </p:nvSpPr>
        <p:spPr/>
        <p:txBody>
          <a:bodyPr/>
          <a:lstStyle/>
          <a:p>
            <a:r>
              <a:rPr lang="en-US" dirty="0"/>
              <a:t>Mashantucket Pequot Tribal Nation Education Department</a:t>
            </a:r>
          </a:p>
        </p:txBody>
      </p:sp>
      <p:grpSp>
        <p:nvGrpSpPr>
          <p:cNvPr id="4" name="Group 3">
            <a:extLst>
              <a:ext uri="{FF2B5EF4-FFF2-40B4-BE49-F238E27FC236}">
                <a16:creationId xmlns:a16="http://schemas.microsoft.com/office/drawing/2014/main" id="{EB664AAE-5AE9-41D7-8346-002B9F445323}"/>
              </a:ext>
              <a:ext uri="{C183D7F6-B498-43B3-948B-1728B52AA6E4}">
                <adec:decorative xmlns:adec="http://schemas.microsoft.com/office/drawing/2017/decorative" val="1"/>
              </a:ext>
            </a:extLst>
          </p:cNvPr>
          <p:cNvGrpSpPr/>
          <p:nvPr/>
        </p:nvGrpSpPr>
        <p:grpSpPr>
          <a:xfrm>
            <a:off x="-3740" y="0"/>
            <a:ext cx="6208649" cy="6858000"/>
            <a:chOff x="-3740" y="0"/>
            <a:chExt cx="6208649" cy="6858000"/>
          </a:xfrm>
        </p:grpSpPr>
        <p:sp>
          <p:nvSpPr>
            <p:cNvPr id="11" name="Freeform: Shape 10">
              <a:extLst>
                <a:ext uri="{FF2B5EF4-FFF2-40B4-BE49-F238E27FC236}">
                  <a16:creationId xmlns:a16="http://schemas.microsoft.com/office/drawing/2014/main" id="{927C3783-B800-4093-BB0D-D5AEF08C3B59}"/>
                </a:ext>
              </a:extLst>
            </p:cNvPr>
            <p:cNvSpPr/>
            <p:nvPr/>
          </p:nvSpPr>
          <p:spPr>
            <a:xfrm>
              <a:off x="-3740" y="0"/>
              <a:ext cx="6208649" cy="6858000"/>
            </a:xfrm>
            <a:custGeom>
              <a:avLst/>
              <a:gdLst>
                <a:gd name="connsiteX0" fmla="*/ 0 w 6208649"/>
                <a:gd name="connsiteY0" fmla="*/ 0 h 6858000"/>
                <a:gd name="connsiteX1" fmla="*/ 6208649 w 6208649"/>
                <a:gd name="connsiteY1" fmla="*/ 0 h 6858000"/>
                <a:gd name="connsiteX2" fmla="*/ 2737815 w 6208649"/>
                <a:gd name="connsiteY2" fmla="*/ 6858000 h 6858000"/>
                <a:gd name="connsiteX3" fmla="*/ 0 w 62086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208649" h="6858000">
                  <a:moveTo>
                    <a:pt x="0" y="0"/>
                  </a:moveTo>
                  <a:lnTo>
                    <a:pt x="6208649" y="0"/>
                  </a:lnTo>
                  <a:lnTo>
                    <a:pt x="2737815" y="6858000"/>
                  </a:lnTo>
                  <a:lnTo>
                    <a:pt x="0" y="6858000"/>
                  </a:lnTo>
                  <a:close/>
                </a:path>
              </a:pathLst>
            </a:custGeom>
            <a:solidFill>
              <a:schemeClr val="bg1">
                <a:lumMod val="95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Rectangle 8">
              <a:extLst>
                <a:ext uri="{FF2B5EF4-FFF2-40B4-BE49-F238E27FC236}">
                  <a16:creationId xmlns:a16="http://schemas.microsoft.com/office/drawing/2014/main" id="{B576E978-A841-4A4F-B153-CC369D9391D3}"/>
                </a:ext>
              </a:extLst>
            </p:cNvPr>
            <p:cNvSpPr/>
            <p:nvPr/>
          </p:nvSpPr>
          <p:spPr>
            <a:xfrm>
              <a:off x="1451429" y="0"/>
              <a:ext cx="3222172" cy="6858000"/>
            </a:xfrm>
            <a:prstGeom prst="rect">
              <a:avLst/>
            </a:prstGeom>
            <a:solidFill>
              <a:schemeClr val="accent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725568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arial view of spiral staircase">
            <a:extLst>
              <a:ext uri="{FF2B5EF4-FFF2-40B4-BE49-F238E27FC236}">
                <a16:creationId xmlns:a16="http://schemas.microsoft.com/office/drawing/2014/main" id="{FEB910A3-4C94-4A0C-AC72-88985A7BA967}"/>
              </a:ext>
            </a:extLst>
          </p:cNvPr>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a:stretch/>
        </p:blipFill>
        <p:spPr>
          <a:xfrm>
            <a:off x="6464300" y="0"/>
            <a:ext cx="5727700" cy="6858000"/>
          </a:xfrm>
        </p:spPr>
      </p:pic>
      <p:pic>
        <p:nvPicPr>
          <p:cNvPr id="6" name="Picture Placeholder 5" descr="open book with audience watching play in background">
            <a:extLst>
              <a:ext uri="{FF2B5EF4-FFF2-40B4-BE49-F238E27FC236}">
                <a16:creationId xmlns:a16="http://schemas.microsoft.com/office/drawing/2014/main" id="{F3CDF219-49E5-41A1-BBF1-50A401635A27}"/>
              </a:ext>
            </a:extLst>
          </p:cNvPr>
          <p:cNvPicPr>
            <a:picLocks noGrp="1" noChangeAspect="1"/>
          </p:cNvPicPr>
          <p:nvPr>
            <p:ph type="pic" sz="quarter" idx="12"/>
          </p:nvPr>
        </p:nvPicPr>
        <p:blipFill>
          <a:blip r:embed="rId3" cstate="email">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a:fillRect/>
          </a:stretch>
        </p:blipFill>
        <p:spPr/>
      </p:pic>
      <p:sp>
        <p:nvSpPr>
          <p:cNvPr id="33" name="Title 32" descr="title">
            <a:extLst>
              <a:ext uri="{FF2B5EF4-FFF2-40B4-BE49-F238E27FC236}">
                <a16:creationId xmlns:a16="http://schemas.microsoft.com/office/drawing/2014/main" id="{18CDD97B-6E25-4FB4-B239-493E54AA0830}"/>
              </a:ext>
            </a:extLst>
          </p:cNvPr>
          <p:cNvSpPr>
            <a:spLocks noGrp="1"/>
          </p:cNvSpPr>
          <p:nvPr>
            <p:ph type="title"/>
          </p:nvPr>
        </p:nvSpPr>
        <p:spPr>
          <a:xfrm>
            <a:off x="729343" y="4078857"/>
            <a:ext cx="5005614" cy="822960"/>
          </a:xfrm>
        </p:spPr>
        <p:txBody>
          <a:bodyPr/>
          <a:lstStyle/>
          <a:p>
            <a:r>
              <a:rPr lang="en-US" dirty="0">
                <a:solidFill>
                  <a:schemeClr val="bg1"/>
                </a:solidFill>
              </a:rPr>
              <a:t>Regular Admission</a:t>
            </a:r>
          </a:p>
        </p:txBody>
      </p:sp>
      <p:sp>
        <p:nvSpPr>
          <p:cNvPr id="34" name="Text Placeholder 33" descr="slide content block">
            <a:extLst>
              <a:ext uri="{FF2B5EF4-FFF2-40B4-BE49-F238E27FC236}">
                <a16:creationId xmlns:a16="http://schemas.microsoft.com/office/drawing/2014/main" id="{859D862E-AE8E-482F-9E23-3C096FF03E54}"/>
              </a:ext>
            </a:extLst>
          </p:cNvPr>
          <p:cNvSpPr>
            <a:spLocks noGrp="1"/>
          </p:cNvSpPr>
          <p:nvPr>
            <p:ph type="body" sz="quarter" idx="11"/>
          </p:nvPr>
        </p:nvSpPr>
        <p:spPr>
          <a:xfrm>
            <a:off x="722087" y="4492948"/>
            <a:ext cx="5005614" cy="1005840"/>
          </a:xfrm>
        </p:spPr>
        <p:txBody>
          <a:bodyPr/>
          <a:lstStyle/>
          <a:p>
            <a:r>
              <a:rPr lang="en-US" dirty="0">
                <a:solidFill>
                  <a:schemeClr val="bg1"/>
                </a:solidFill>
              </a:rPr>
              <a:t>One of the most common application options, as you can apply to as many schools as you want under this option. Once the college has received all applications, they are reviewed and all applicants are notified at the same time, during the spring of senior year. Regular Decision notifications generally go out between</a:t>
            </a:r>
            <a:r>
              <a:rPr lang="en-US" u="sng" dirty="0">
                <a:solidFill>
                  <a:schemeClr val="bg1"/>
                </a:solidFill>
              </a:rPr>
              <a:t> mid-March to April 1st.</a:t>
            </a:r>
            <a:endParaRPr lang="en-US" dirty="0">
              <a:solidFill>
                <a:schemeClr val="bg1"/>
              </a:solidFill>
            </a:endParaRPr>
          </a:p>
        </p:txBody>
      </p:sp>
      <p:sp>
        <p:nvSpPr>
          <p:cNvPr id="8" name="Rectangle 7">
            <a:extLst>
              <a:ext uri="{FF2B5EF4-FFF2-40B4-BE49-F238E27FC236}">
                <a16:creationId xmlns:a16="http://schemas.microsoft.com/office/drawing/2014/main" id="{4E4A96D9-2D70-4D9E-B61C-9B23F3FD5161}"/>
              </a:ext>
              <a:ext uri="{C183D7F6-B498-43B3-948B-1728B52AA6E4}">
                <adec:decorative xmlns:adec="http://schemas.microsoft.com/office/drawing/2017/decorative" val="1"/>
              </a:ext>
            </a:extLst>
          </p:cNvPr>
          <p:cNvSpPr/>
          <p:nvPr/>
        </p:nvSpPr>
        <p:spPr>
          <a:xfrm>
            <a:off x="0" y="6355760"/>
            <a:ext cx="1219200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652937FB-CDE3-46B3-8481-AB5DB8C4BABA}"/>
              </a:ext>
              <a:ext uri="{C183D7F6-B498-43B3-948B-1728B52AA6E4}">
                <adec:decorative xmlns:adec="http://schemas.microsoft.com/office/drawing/2017/decorative" val="1"/>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5" descr="slide number">
            <a:extLst>
              <a:ext uri="{FF2B5EF4-FFF2-40B4-BE49-F238E27FC236}">
                <a16:creationId xmlns:a16="http://schemas.microsoft.com/office/drawing/2014/main" id="{D65CFEB2-BC19-4647-937B-40854EE88A8C}"/>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smtClean="0">
                <a:solidFill>
                  <a:schemeClr val="bg1"/>
                </a:solidFill>
              </a:rPr>
              <a:pPr algn="ctr"/>
              <a:t>10</a:t>
            </a:fld>
            <a:endParaRPr lang="en-US" sz="1200" dirty="0">
              <a:solidFill>
                <a:schemeClr val="bg1"/>
              </a:solidFill>
            </a:endParaRPr>
          </a:p>
        </p:txBody>
      </p:sp>
    </p:spTree>
    <p:extLst>
      <p:ext uri="{BB962C8B-B14F-4D97-AF65-F5344CB8AC3E}">
        <p14:creationId xmlns:p14="http://schemas.microsoft.com/office/powerpoint/2010/main" val="30773123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descr="close up of clock">
            <a:extLst>
              <a:ext uri="{FF2B5EF4-FFF2-40B4-BE49-F238E27FC236}">
                <a16:creationId xmlns:a16="http://schemas.microsoft.com/office/drawing/2014/main" id="{83B20FBB-8217-4FB0-BC35-E49BA9252554}"/>
              </a:ext>
            </a:extLst>
          </p:cNvPr>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a:stretch/>
        </p:blipFill>
        <p:spPr>
          <a:xfrm>
            <a:off x="6464300" y="0"/>
            <a:ext cx="5727700" cy="6858000"/>
          </a:xfrm>
        </p:spPr>
      </p:pic>
      <p:pic>
        <p:nvPicPr>
          <p:cNvPr id="5" name="Picture Placeholder 4" descr="girl with headphones, backpack, and stack of binders/books">
            <a:extLst>
              <a:ext uri="{FF2B5EF4-FFF2-40B4-BE49-F238E27FC236}">
                <a16:creationId xmlns:a16="http://schemas.microsoft.com/office/drawing/2014/main" id="{68B6FFC1-6A21-4DAC-82BC-F2966925C165}"/>
              </a:ext>
            </a:extLst>
          </p:cNvPr>
          <p:cNvPicPr>
            <a:picLocks noGrp="1" noChangeAspect="1"/>
          </p:cNvPicPr>
          <p:nvPr>
            <p:ph type="pic" sz="quarter" idx="12"/>
          </p:nvPr>
        </p:nvPicPr>
        <p:blipFill rotWithShape="1">
          <a:blip r:embed="rId3" cstate="email">
            <a:extLst>
              <a:ext uri="{28A0092B-C50C-407E-A947-70E740481C1C}">
                <a14:useLocalDpi xmlns:a14="http://schemas.microsoft.com/office/drawing/2010/main"/>
              </a:ext>
            </a:extLst>
          </a:blip>
          <a:srcRect/>
          <a:stretch/>
        </p:blipFill>
        <p:spPr>
          <a:xfrm>
            <a:off x="0" y="0"/>
            <a:ext cx="8087304" cy="6858000"/>
          </a:xfrm>
        </p:spPr>
      </p:pic>
      <p:grpSp>
        <p:nvGrpSpPr>
          <p:cNvPr id="9" name="Group 8">
            <a:extLst>
              <a:ext uri="{FF2B5EF4-FFF2-40B4-BE49-F238E27FC236}">
                <a16:creationId xmlns:a16="http://schemas.microsoft.com/office/drawing/2014/main" id="{E7969C14-1078-4610-9BC5-74119C9B87BE}"/>
              </a:ext>
              <a:ext uri="{C183D7F6-B498-43B3-948B-1728B52AA6E4}">
                <adec:decorative xmlns:adec="http://schemas.microsoft.com/office/drawing/2017/decorative" val="1"/>
              </a:ext>
            </a:extLst>
          </p:cNvPr>
          <p:cNvGrpSpPr/>
          <p:nvPr/>
        </p:nvGrpSpPr>
        <p:grpSpPr>
          <a:xfrm>
            <a:off x="0" y="3808320"/>
            <a:ext cx="7833208" cy="2547440"/>
            <a:chOff x="0" y="3808320"/>
            <a:chExt cx="7833208" cy="2547440"/>
          </a:xfrm>
        </p:grpSpPr>
        <p:sp>
          <p:nvSpPr>
            <p:cNvPr id="10" name="Freeform: Shape 9">
              <a:extLst>
                <a:ext uri="{FF2B5EF4-FFF2-40B4-BE49-F238E27FC236}">
                  <a16:creationId xmlns:a16="http://schemas.microsoft.com/office/drawing/2014/main" id="{E531D018-EFA3-4346-AB80-7CE436393D9E}"/>
                </a:ext>
                <a:ext uri="{C183D7F6-B498-43B3-948B-1728B52AA6E4}">
                  <adec:decorative xmlns:adec="http://schemas.microsoft.com/office/drawing/2017/decorative" val="1"/>
                </a:ext>
              </a:extLst>
            </p:cNvPr>
            <p:cNvSpPr/>
            <p:nvPr/>
          </p:nvSpPr>
          <p:spPr>
            <a:xfrm>
              <a:off x="0" y="3808320"/>
              <a:ext cx="7833208" cy="2547440"/>
            </a:xfrm>
            <a:custGeom>
              <a:avLst/>
              <a:gdLst>
                <a:gd name="connsiteX0" fmla="*/ 0 w 7833208"/>
                <a:gd name="connsiteY0" fmla="*/ 0 h 2547440"/>
                <a:gd name="connsiteX1" fmla="*/ 7833208 w 7833208"/>
                <a:gd name="connsiteY1" fmla="*/ 0 h 2547440"/>
                <a:gd name="connsiteX2" fmla="*/ 7135846 w 7833208"/>
                <a:gd name="connsiteY2" fmla="*/ 2547440 h 2547440"/>
                <a:gd name="connsiteX3" fmla="*/ 0 w 7833208"/>
                <a:gd name="connsiteY3" fmla="*/ 2547440 h 2547440"/>
              </a:gdLst>
              <a:ahLst/>
              <a:cxnLst>
                <a:cxn ang="0">
                  <a:pos x="connsiteX0" y="connsiteY0"/>
                </a:cxn>
                <a:cxn ang="0">
                  <a:pos x="connsiteX1" y="connsiteY1"/>
                </a:cxn>
                <a:cxn ang="0">
                  <a:pos x="connsiteX2" y="connsiteY2"/>
                </a:cxn>
                <a:cxn ang="0">
                  <a:pos x="connsiteX3" y="connsiteY3"/>
                </a:cxn>
              </a:cxnLst>
              <a:rect l="l" t="t" r="r" b="b"/>
              <a:pathLst>
                <a:path w="7833208" h="2547440">
                  <a:moveTo>
                    <a:pt x="0" y="0"/>
                  </a:moveTo>
                  <a:lnTo>
                    <a:pt x="7833208" y="0"/>
                  </a:lnTo>
                  <a:lnTo>
                    <a:pt x="7135846" y="2547440"/>
                  </a:lnTo>
                  <a:lnTo>
                    <a:pt x="0" y="254744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Freeform: Shape 10">
              <a:extLst>
                <a:ext uri="{FF2B5EF4-FFF2-40B4-BE49-F238E27FC236}">
                  <a16:creationId xmlns:a16="http://schemas.microsoft.com/office/drawing/2014/main" id="{FA9D7AC8-80D5-49DC-A585-FCFFA6CA4B66}"/>
                </a:ext>
                <a:ext uri="{C183D7F6-B498-43B3-948B-1728B52AA6E4}">
                  <adec:decorative xmlns:adec="http://schemas.microsoft.com/office/drawing/2017/decorative" val="1"/>
                </a:ext>
              </a:extLst>
            </p:cNvPr>
            <p:cNvSpPr/>
            <p:nvPr/>
          </p:nvSpPr>
          <p:spPr>
            <a:xfrm>
              <a:off x="1" y="3808320"/>
              <a:ext cx="7692571" cy="2547440"/>
            </a:xfrm>
            <a:custGeom>
              <a:avLst/>
              <a:gdLst>
                <a:gd name="connsiteX0" fmla="*/ 0 w 7692571"/>
                <a:gd name="connsiteY0" fmla="*/ 0 h 2547440"/>
                <a:gd name="connsiteX1" fmla="*/ 7692571 w 7692571"/>
                <a:gd name="connsiteY1" fmla="*/ 0 h 2547440"/>
                <a:gd name="connsiteX2" fmla="*/ 6995209 w 7692571"/>
                <a:gd name="connsiteY2" fmla="*/ 2547440 h 2547440"/>
                <a:gd name="connsiteX3" fmla="*/ 0 w 7692571"/>
                <a:gd name="connsiteY3" fmla="*/ 2547440 h 2547440"/>
              </a:gdLst>
              <a:ahLst/>
              <a:cxnLst>
                <a:cxn ang="0">
                  <a:pos x="connsiteX0" y="connsiteY0"/>
                </a:cxn>
                <a:cxn ang="0">
                  <a:pos x="connsiteX1" y="connsiteY1"/>
                </a:cxn>
                <a:cxn ang="0">
                  <a:pos x="connsiteX2" y="connsiteY2"/>
                </a:cxn>
                <a:cxn ang="0">
                  <a:pos x="connsiteX3" y="connsiteY3"/>
                </a:cxn>
              </a:cxnLst>
              <a:rect l="l" t="t" r="r" b="b"/>
              <a:pathLst>
                <a:path w="7692571" h="2547440">
                  <a:moveTo>
                    <a:pt x="0" y="0"/>
                  </a:moveTo>
                  <a:lnTo>
                    <a:pt x="7692571" y="0"/>
                  </a:lnTo>
                  <a:lnTo>
                    <a:pt x="6995209" y="2547440"/>
                  </a:lnTo>
                  <a:lnTo>
                    <a:pt x="0" y="254744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3" name="Title 32" descr="title">
            <a:extLst>
              <a:ext uri="{FF2B5EF4-FFF2-40B4-BE49-F238E27FC236}">
                <a16:creationId xmlns:a16="http://schemas.microsoft.com/office/drawing/2014/main" id="{18CDD97B-6E25-4FB4-B239-493E54AA0830}"/>
              </a:ext>
            </a:extLst>
          </p:cNvPr>
          <p:cNvSpPr>
            <a:spLocks noGrp="1"/>
          </p:cNvSpPr>
          <p:nvPr>
            <p:ph type="title"/>
          </p:nvPr>
        </p:nvSpPr>
        <p:spPr/>
        <p:txBody>
          <a:bodyPr/>
          <a:lstStyle/>
          <a:p>
            <a:r>
              <a:rPr lang="en-US" dirty="0">
                <a:solidFill>
                  <a:schemeClr val="bg1"/>
                </a:solidFill>
              </a:rPr>
              <a:t>Rolling Admission</a:t>
            </a:r>
          </a:p>
        </p:txBody>
      </p:sp>
      <p:sp>
        <p:nvSpPr>
          <p:cNvPr id="34" name="Text Placeholder 33" descr="slide content">
            <a:extLst>
              <a:ext uri="{FF2B5EF4-FFF2-40B4-BE49-F238E27FC236}">
                <a16:creationId xmlns:a16="http://schemas.microsoft.com/office/drawing/2014/main" id="{859D862E-AE8E-482F-9E23-3C096FF03E54}"/>
              </a:ext>
            </a:extLst>
          </p:cNvPr>
          <p:cNvSpPr>
            <a:spLocks noGrp="1"/>
          </p:cNvSpPr>
          <p:nvPr>
            <p:ph type="body" sz="quarter" idx="11"/>
          </p:nvPr>
        </p:nvSpPr>
        <p:spPr>
          <a:xfrm>
            <a:off x="722087" y="4606908"/>
            <a:ext cx="5005614" cy="1005840"/>
          </a:xfrm>
        </p:spPr>
        <p:txBody>
          <a:bodyPr/>
          <a:lstStyle/>
          <a:p>
            <a:r>
              <a:rPr lang="en-US" dirty="0">
                <a:solidFill>
                  <a:schemeClr val="bg1"/>
                </a:solidFill>
              </a:rPr>
              <a:t>Rolling admission means colleges review applications as they're sent in; there is no hard deadline by which you need to submit your application. In contrast, schools with a regular decision policy require you to submit your application by a certain deadline -- usually in late December or January.</a:t>
            </a:r>
          </a:p>
        </p:txBody>
      </p:sp>
      <p:sp>
        <p:nvSpPr>
          <p:cNvPr id="14" name="Rectangle 13">
            <a:extLst>
              <a:ext uri="{FF2B5EF4-FFF2-40B4-BE49-F238E27FC236}">
                <a16:creationId xmlns:a16="http://schemas.microsoft.com/office/drawing/2014/main" id="{C862BC4D-BD7A-417E-A34A-59CE4D4A6AC8}"/>
              </a:ext>
              <a:ext uri="{C183D7F6-B498-43B3-948B-1728B52AA6E4}">
                <adec:decorative xmlns:adec="http://schemas.microsoft.com/office/drawing/2017/decorative" val="1"/>
              </a:ext>
            </a:extLst>
          </p:cNvPr>
          <p:cNvSpPr/>
          <p:nvPr/>
        </p:nvSpPr>
        <p:spPr>
          <a:xfrm>
            <a:off x="0" y="6355760"/>
            <a:ext cx="1219200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652937FB-CDE3-46B3-8481-AB5DB8C4BABA}"/>
              </a:ext>
              <a:ext uri="{C183D7F6-B498-43B3-948B-1728B52AA6E4}">
                <adec:decorative xmlns:adec="http://schemas.microsoft.com/office/drawing/2017/decorative" val="1"/>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5" descr="slide number">
            <a:extLst>
              <a:ext uri="{FF2B5EF4-FFF2-40B4-BE49-F238E27FC236}">
                <a16:creationId xmlns:a16="http://schemas.microsoft.com/office/drawing/2014/main" id="{C2827A65-383D-4D68-9F51-F76C2370BF65}"/>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smtClean="0">
                <a:solidFill>
                  <a:schemeClr val="bg1"/>
                </a:solidFill>
              </a:rPr>
              <a:pPr algn="ctr"/>
              <a:t>11</a:t>
            </a:fld>
            <a:endParaRPr lang="en-US" sz="1200" dirty="0">
              <a:solidFill>
                <a:schemeClr val="bg1"/>
              </a:solidFill>
            </a:endParaRPr>
          </a:p>
        </p:txBody>
      </p:sp>
    </p:spTree>
    <p:extLst>
      <p:ext uri="{BB962C8B-B14F-4D97-AF65-F5344CB8AC3E}">
        <p14:creationId xmlns:p14="http://schemas.microsoft.com/office/powerpoint/2010/main" val="16243344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people laughing at a laptop screen">
            <a:extLst>
              <a:ext uri="{FF2B5EF4-FFF2-40B4-BE49-F238E27FC236}">
                <a16:creationId xmlns:a16="http://schemas.microsoft.com/office/drawing/2014/main" id="{9402120B-1989-41A6-9ED1-21A56316A60D}"/>
              </a:ext>
            </a:extLst>
          </p:cNvPr>
          <p:cNvPicPr>
            <a:picLocks noGrp="1" noChangeAspect="1"/>
          </p:cNvPicPr>
          <p:nvPr>
            <p:ph type="pic" sz="quarter" idx="12"/>
          </p:nvPr>
        </p:nvPicPr>
        <p:blipFill rotWithShape="1">
          <a:blip r:embed="rId2" cstate="email">
            <a:extLst>
              <a:ext uri="{28A0092B-C50C-407E-A947-70E740481C1C}">
                <a14:useLocalDpi xmlns:a14="http://schemas.microsoft.com/office/drawing/2010/main"/>
              </a:ext>
            </a:extLst>
          </a:blip>
          <a:srcRect/>
          <a:stretch/>
        </p:blipFill>
        <p:spPr>
          <a:xfrm>
            <a:off x="0" y="0"/>
            <a:ext cx="8087304" cy="6858000"/>
          </a:xfrm>
        </p:spPr>
      </p:pic>
      <p:pic>
        <p:nvPicPr>
          <p:cNvPr id="5" name="Picture Placeholder 4" descr="group of students at graduation">
            <a:extLst>
              <a:ext uri="{FF2B5EF4-FFF2-40B4-BE49-F238E27FC236}">
                <a16:creationId xmlns:a16="http://schemas.microsoft.com/office/drawing/2014/main" id="{BD0958B7-E663-4510-9C53-EE09FEEB7365}"/>
              </a:ext>
            </a:extLst>
          </p:cNvPr>
          <p:cNvPicPr>
            <a:picLocks noGrp="1" noChangeAspect="1"/>
          </p:cNvPicPr>
          <p:nvPr>
            <p:ph type="pic" sz="quarter" idx="13"/>
          </p:nvPr>
        </p:nvPicPr>
        <p:blipFill rotWithShape="1">
          <a:blip r:embed="rId3" cstate="email">
            <a:extLst>
              <a:ext uri="{28A0092B-C50C-407E-A947-70E740481C1C}">
                <a14:useLocalDpi xmlns:a14="http://schemas.microsoft.com/office/drawing/2010/main"/>
              </a:ext>
            </a:extLst>
          </a:blip>
          <a:srcRect/>
          <a:stretch/>
        </p:blipFill>
        <p:spPr>
          <a:xfrm>
            <a:off x="6464300" y="0"/>
            <a:ext cx="5727700" cy="6858000"/>
          </a:xfrm>
        </p:spPr>
      </p:pic>
      <p:grpSp>
        <p:nvGrpSpPr>
          <p:cNvPr id="9" name="Group 8">
            <a:extLst>
              <a:ext uri="{FF2B5EF4-FFF2-40B4-BE49-F238E27FC236}">
                <a16:creationId xmlns:a16="http://schemas.microsoft.com/office/drawing/2014/main" id="{E7969C14-1078-4610-9BC5-74119C9B87BE}"/>
              </a:ext>
              <a:ext uri="{C183D7F6-B498-43B3-948B-1728B52AA6E4}">
                <adec:decorative xmlns:adec="http://schemas.microsoft.com/office/drawing/2017/decorative" val="1"/>
              </a:ext>
            </a:extLst>
          </p:cNvPr>
          <p:cNvGrpSpPr/>
          <p:nvPr/>
        </p:nvGrpSpPr>
        <p:grpSpPr>
          <a:xfrm>
            <a:off x="0" y="3808320"/>
            <a:ext cx="7833208" cy="2547440"/>
            <a:chOff x="0" y="3808320"/>
            <a:chExt cx="7833208" cy="2547440"/>
          </a:xfrm>
        </p:grpSpPr>
        <p:sp>
          <p:nvSpPr>
            <p:cNvPr id="10" name="Freeform: Shape 9">
              <a:extLst>
                <a:ext uri="{FF2B5EF4-FFF2-40B4-BE49-F238E27FC236}">
                  <a16:creationId xmlns:a16="http://schemas.microsoft.com/office/drawing/2014/main" id="{E531D018-EFA3-4346-AB80-7CE436393D9E}"/>
                </a:ext>
              </a:extLst>
            </p:cNvPr>
            <p:cNvSpPr/>
            <p:nvPr/>
          </p:nvSpPr>
          <p:spPr>
            <a:xfrm>
              <a:off x="0" y="3808320"/>
              <a:ext cx="7833208" cy="2547440"/>
            </a:xfrm>
            <a:custGeom>
              <a:avLst/>
              <a:gdLst>
                <a:gd name="connsiteX0" fmla="*/ 0 w 7833208"/>
                <a:gd name="connsiteY0" fmla="*/ 0 h 2547440"/>
                <a:gd name="connsiteX1" fmla="*/ 7833208 w 7833208"/>
                <a:gd name="connsiteY1" fmla="*/ 0 h 2547440"/>
                <a:gd name="connsiteX2" fmla="*/ 7135846 w 7833208"/>
                <a:gd name="connsiteY2" fmla="*/ 2547440 h 2547440"/>
                <a:gd name="connsiteX3" fmla="*/ 0 w 7833208"/>
                <a:gd name="connsiteY3" fmla="*/ 2547440 h 2547440"/>
              </a:gdLst>
              <a:ahLst/>
              <a:cxnLst>
                <a:cxn ang="0">
                  <a:pos x="connsiteX0" y="connsiteY0"/>
                </a:cxn>
                <a:cxn ang="0">
                  <a:pos x="connsiteX1" y="connsiteY1"/>
                </a:cxn>
                <a:cxn ang="0">
                  <a:pos x="connsiteX2" y="connsiteY2"/>
                </a:cxn>
                <a:cxn ang="0">
                  <a:pos x="connsiteX3" y="connsiteY3"/>
                </a:cxn>
              </a:cxnLst>
              <a:rect l="l" t="t" r="r" b="b"/>
              <a:pathLst>
                <a:path w="7833208" h="2547440">
                  <a:moveTo>
                    <a:pt x="0" y="0"/>
                  </a:moveTo>
                  <a:lnTo>
                    <a:pt x="7833208" y="0"/>
                  </a:lnTo>
                  <a:lnTo>
                    <a:pt x="7135846" y="2547440"/>
                  </a:lnTo>
                  <a:lnTo>
                    <a:pt x="0" y="254744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Freeform: Shape 10">
              <a:extLst>
                <a:ext uri="{FF2B5EF4-FFF2-40B4-BE49-F238E27FC236}">
                  <a16:creationId xmlns:a16="http://schemas.microsoft.com/office/drawing/2014/main" id="{FA9D7AC8-80D5-49DC-A585-FCFFA6CA4B66}"/>
                </a:ext>
              </a:extLst>
            </p:cNvPr>
            <p:cNvSpPr/>
            <p:nvPr/>
          </p:nvSpPr>
          <p:spPr>
            <a:xfrm>
              <a:off x="1" y="3808320"/>
              <a:ext cx="7692571" cy="2547440"/>
            </a:xfrm>
            <a:custGeom>
              <a:avLst/>
              <a:gdLst>
                <a:gd name="connsiteX0" fmla="*/ 0 w 7692571"/>
                <a:gd name="connsiteY0" fmla="*/ 0 h 2547440"/>
                <a:gd name="connsiteX1" fmla="*/ 7692571 w 7692571"/>
                <a:gd name="connsiteY1" fmla="*/ 0 h 2547440"/>
                <a:gd name="connsiteX2" fmla="*/ 6995209 w 7692571"/>
                <a:gd name="connsiteY2" fmla="*/ 2547440 h 2547440"/>
                <a:gd name="connsiteX3" fmla="*/ 0 w 7692571"/>
                <a:gd name="connsiteY3" fmla="*/ 2547440 h 2547440"/>
              </a:gdLst>
              <a:ahLst/>
              <a:cxnLst>
                <a:cxn ang="0">
                  <a:pos x="connsiteX0" y="connsiteY0"/>
                </a:cxn>
                <a:cxn ang="0">
                  <a:pos x="connsiteX1" y="connsiteY1"/>
                </a:cxn>
                <a:cxn ang="0">
                  <a:pos x="connsiteX2" y="connsiteY2"/>
                </a:cxn>
                <a:cxn ang="0">
                  <a:pos x="connsiteX3" y="connsiteY3"/>
                </a:cxn>
              </a:cxnLst>
              <a:rect l="l" t="t" r="r" b="b"/>
              <a:pathLst>
                <a:path w="7692571" h="2547440">
                  <a:moveTo>
                    <a:pt x="0" y="0"/>
                  </a:moveTo>
                  <a:lnTo>
                    <a:pt x="7692571" y="0"/>
                  </a:lnTo>
                  <a:lnTo>
                    <a:pt x="6995209" y="2547440"/>
                  </a:lnTo>
                  <a:lnTo>
                    <a:pt x="0" y="2547440"/>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3" name="Title 32" descr="title">
            <a:extLst>
              <a:ext uri="{FF2B5EF4-FFF2-40B4-BE49-F238E27FC236}">
                <a16:creationId xmlns:a16="http://schemas.microsoft.com/office/drawing/2014/main" id="{18CDD97B-6E25-4FB4-B239-493E54AA0830}"/>
              </a:ext>
            </a:extLst>
          </p:cNvPr>
          <p:cNvSpPr>
            <a:spLocks noGrp="1"/>
          </p:cNvSpPr>
          <p:nvPr>
            <p:ph type="title"/>
          </p:nvPr>
        </p:nvSpPr>
        <p:spPr/>
        <p:txBody>
          <a:bodyPr/>
          <a:lstStyle/>
          <a:p>
            <a:r>
              <a:rPr lang="en-US" dirty="0">
                <a:solidFill>
                  <a:schemeClr val="bg1"/>
                </a:solidFill>
              </a:rPr>
              <a:t>Deferred Admission</a:t>
            </a:r>
          </a:p>
        </p:txBody>
      </p:sp>
      <p:sp>
        <p:nvSpPr>
          <p:cNvPr id="34" name="Text Placeholder 33" descr="content">
            <a:extLst>
              <a:ext uri="{FF2B5EF4-FFF2-40B4-BE49-F238E27FC236}">
                <a16:creationId xmlns:a16="http://schemas.microsoft.com/office/drawing/2014/main" id="{859D862E-AE8E-482F-9E23-3C096FF03E54}"/>
              </a:ext>
            </a:extLst>
          </p:cNvPr>
          <p:cNvSpPr>
            <a:spLocks noGrp="1"/>
          </p:cNvSpPr>
          <p:nvPr>
            <p:ph type="body" sz="quarter" idx="11"/>
          </p:nvPr>
        </p:nvSpPr>
        <p:spPr>
          <a:xfrm>
            <a:off x="785586" y="4624254"/>
            <a:ext cx="5005614" cy="1005840"/>
          </a:xfrm>
        </p:spPr>
        <p:txBody>
          <a:bodyPr/>
          <a:lstStyle/>
          <a:p>
            <a:pPr fontAlgn="base"/>
            <a:r>
              <a:rPr lang="en-US" dirty="0">
                <a:solidFill>
                  <a:schemeClr val="bg1"/>
                </a:solidFill>
              </a:rPr>
              <a:t>An institution has not yet completed reviewing an application file and will make a final decision on admission status at a later date.</a:t>
            </a:r>
          </a:p>
        </p:txBody>
      </p:sp>
      <p:sp>
        <p:nvSpPr>
          <p:cNvPr id="14" name="Rectangle 13">
            <a:extLst>
              <a:ext uri="{FF2B5EF4-FFF2-40B4-BE49-F238E27FC236}">
                <a16:creationId xmlns:a16="http://schemas.microsoft.com/office/drawing/2014/main" id="{C862BC4D-BD7A-417E-A34A-59CE4D4A6AC8}"/>
              </a:ext>
              <a:ext uri="{C183D7F6-B498-43B3-948B-1728B52AA6E4}">
                <adec:decorative xmlns:adec="http://schemas.microsoft.com/office/drawing/2017/decorative" val="1"/>
              </a:ext>
            </a:extLst>
          </p:cNvPr>
          <p:cNvSpPr/>
          <p:nvPr/>
        </p:nvSpPr>
        <p:spPr>
          <a:xfrm>
            <a:off x="0" y="6355760"/>
            <a:ext cx="1219200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652937FB-CDE3-46B3-8481-AB5DB8C4BABA}"/>
              </a:ext>
              <a:ext uri="{C183D7F6-B498-43B3-948B-1728B52AA6E4}">
                <adec:decorative xmlns:adec="http://schemas.microsoft.com/office/drawing/2017/decorative" val="1"/>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5" descr="slide number">
            <a:extLst>
              <a:ext uri="{FF2B5EF4-FFF2-40B4-BE49-F238E27FC236}">
                <a16:creationId xmlns:a16="http://schemas.microsoft.com/office/drawing/2014/main" id="{B7F99E8F-CFBF-4A36-93EC-B66007DF4F2C}"/>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smtClean="0">
                <a:solidFill>
                  <a:schemeClr val="bg1"/>
                </a:solidFill>
              </a:rPr>
              <a:pPr algn="ctr"/>
              <a:t>12</a:t>
            </a:fld>
            <a:endParaRPr lang="en-US" sz="1200" dirty="0">
              <a:solidFill>
                <a:schemeClr val="bg1"/>
              </a:solidFill>
            </a:endParaRPr>
          </a:p>
        </p:txBody>
      </p:sp>
    </p:spTree>
    <p:extLst>
      <p:ext uri="{BB962C8B-B14F-4D97-AF65-F5344CB8AC3E}">
        <p14:creationId xmlns:p14="http://schemas.microsoft.com/office/powerpoint/2010/main" val="20220264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15" descr="boy in front of library stacks">
            <a:extLst>
              <a:ext uri="{FF2B5EF4-FFF2-40B4-BE49-F238E27FC236}">
                <a16:creationId xmlns:a16="http://schemas.microsoft.com/office/drawing/2014/main" id="{141CBC39-54B4-4424-84FB-FDAABDFFAE1A}"/>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a:stretch/>
        </p:blipFill>
        <p:spPr>
          <a:xfrm>
            <a:off x="6464300" y="0"/>
            <a:ext cx="5727700" cy="6858000"/>
          </a:xfrm>
        </p:spPr>
      </p:pic>
      <p:pic>
        <p:nvPicPr>
          <p:cNvPr id="5" name="Picture Placeholder 4" descr="person reading a book">
            <a:extLst>
              <a:ext uri="{FF2B5EF4-FFF2-40B4-BE49-F238E27FC236}">
                <a16:creationId xmlns:a16="http://schemas.microsoft.com/office/drawing/2014/main" id="{70316739-C7FA-4487-B86B-6CE17B09B020}"/>
              </a:ext>
            </a:extLst>
          </p:cNvPr>
          <p:cNvPicPr>
            <a:picLocks noGrp="1" noChangeAspect="1"/>
          </p:cNvPicPr>
          <p:nvPr>
            <p:ph type="pic" sz="quarter" idx="12"/>
          </p:nvPr>
        </p:nvPicPr>
        <p:blipFill rotWithShape="1">
          <a:blip r:embed="rId3" cstate="email">
            <a:extLst>
              <a:ext uri="{28A0092B-C50C-407E-A947-70E740481C1C}">
                <a14:useLocalDpi xmlns:a14="http://schemas.microsoft.com/office/drawing/2010/main"/>
              </a:ext>
            </a:extLst>
          </a:blip>
          <a:srcRect/>
          <a:stretch/>
        </p:blipFill>
        <p:spPr/>
      </p:pic>
      <p:grpSp>
        <p:nvGrpSpPr>
          <p:cNvPr id="9" name="Group 8">
            <a:extLst>
              <a:ext uri="{FF2B5EF4-FFF2-40B4-BE49-F238E27FC236}">
                <a16:creationId xmlns:a16="http://schemas.microsoft.com/office/drawing/2014/main" id="{E7969C14-1078-4610-9BC5-74119C9B87BE}"/>
              </a:ext>
              <a:ext uri="{C183D7F6-B498-43B3-948B-1728B52AA6E4}">
                <adec:decorative xmlns:adec="http://schemas.microsoft.com/office/drawing/2017/decorative" val="1"/>
              </a:ext>
            </a:extLst>
          </p:cNvPr>
          <p:cNvGrpSpPr/>
          <p:nvPr/>
        </p:nvGrpSpPr>
        <p:grpSpPr>
          <a:xfrm>
            <a:off x="0" y="3808320"/>
            <a:ext cx="7833208" cy="2547440"/>
            <a:chOff x="0" y="3808320"/>
            <a:chExt cx="7833208" cy="2547440"/>
          </a:xfrm>
        </p:grpSpPr>
        <p:sp>
          <p:nvSpPr>
            <p:cNvPr id="10" name="Freeform: Shape 9">
              <a:extLst>
                <a:ext uri="{FF2B5EF4-FFF2-40B4-BE49-F238E27FC236}">
                  <a16:creationId xmlns:a16="http://schemas.microsoft.com/office/drawing/2014/main" id="{E531D018-EFA3-4346-AB80-7CE436393D9E}"/>
                </a:ext>
              </a:extLst>
            </p:cNvPr>
            <p:cNvSpPr/>
            <p:nvPr/>
          </p:nvSpPr>
          <p:spPr>
            <a:xfrm>
              <a:off x="0" y="3808320"/>
              <a:ext cx="7833208" cy="2547440"/>
            </a:xfrm>
            <a:custGeom>
              <a:avLst/>
              <a:gdLst>
                <a:gd name="connsiteX0" fmla="*/ 0 w 7833208"/>
                <a:gd name="connsiteY0" fmla="*/ 0 h 2547440"/>
                <a:gd name="connsiteX1" fmla="*/ 7833208 w 7833208"/>
                <a:gd name="connsiteY1" fmla="*/ 0 h 2547440"/>
                <a:gd name="connsiteX2" fmla="*/ 7135846 w 7833208"/>
                <a:gd name="connsiteY2" fmla="*/ 2547440 h 2547440"/>
                <a:gd name="connsiteX3" fmla="*/ 0 w 7833208"/>
                <a:gd name="connsiteY3" fmla="*/ 2547440 h 2547440"/>
              </a:gdLst>
              <a:ahLst/>
              <a:cxnLst>
                <a:cxn ang="0">
                  <a:pos x="connsiteX0" y="connsiteY0"/>
                </a:cxn>
                <a:cxn ang="0">
                  <a:pos x="connsiteX1" y="connsiteY1"/>
                </a:cxn>
                <a:cxn ang="0">
                  <a:pos x="connsiteX2" y="connsiteY2"/>
                </a:cxn>
                <a:cxn ang="0">
                  <a:pos x="connsiteX3" y="connsiteY3"/>
                </a:cxn>
              </a:cxnLst>
              <a:rect l="l" t="t" r="r" b="b"/>
              <a:pathLst>
                <a:path w="7833208" h="2547440">
                  <a:moveTo>
                    <a:pt x="0" y="0"/>
                  </a:moveTo>
                  <a:lnTo>
                    <a:pt x="7833208" y="0"/>
                  </a:lnTo>
                  <a:lnTo>
                    <a:pt x="7135846" y="2547440"/>
                  </a:lnTo>
                  <a:lnTo>
                    <a:pt x="0" y="254744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Freeform: Shape 10">
              <a:extLst>
                <a:ext uri="{FF2B5EF4-FFF2-40B4-BE49-F238E27FC236}">
                  <a16:creationId xmlns:a16="http://schemas.microsoft.com/office/drawing/2014/main" id="{FA9D7AC8-80D5-49DC-A585-FCFFA6CA4B66}"/>
                </a:ext>
              </a:extLst>
            </p:cNvPr>
            <p:cNvSpPr/>
            <p:nvPr/>
          </p:nvSpPr>
          <p:spPr>
            <a:xfrm>
              <a:off x="1" y="3808320"/>
              <a:ext cx="7692571" cy="2547440"/>
            </a:xfrm>
            <a:custGeom>
              <a:avLst/>
              <a:gdLst>
                <a:gd name="connsiteX0" fmla="*/ 0 w 7692571"/>
                <a:gd name="connsiteY0" fmla="*/ 0 h 2547440"/>
                <a:gd name="connsiteX1" fmla="*/ 7692571 w 7692571"/>
                <a:gd name="connsiteY1" fmla="*/ 0 h 2547440"/>
                <a:gd name="connsiteX2" fmla="*/ 6995209 w 7692571"/>
                <a:gd name="connsiteY2" fmla="*/ 2547440 h 2547440"/>
                <a:gd name="connsiteX3" fmla="*/ 0 w 7692571"/>
                <a:gd name="connsiteY3" fmla="*/ 2547440 h 2547440"/>
              </a:gdLst>
              <a:ahLst/>
              <a:cxnLst>
                <a:cxn ang="0">
                  <a:pos x="connsiteX0" y="connsiteY0"/>
                </a:cxn>
                <a:cxn ang="0">
                  <a:pos x="connsiteX1" y="connsiteY1"/>
                </a:cxn>
                <a:cxn ang="0">
                  <a:pos x="connsiteX2" y="connsiteY2"/>
                </a:cxn>
                <a:cxn ang="0">
                  <a:pos x="connsiteX3" y="connsiteY3"/>
                </a:cxn>
              </a:cxnLst>
              <a:rect l="l" t="t" r="r" b="b"/>
              <a:pathLst>
                <a:path w="7692571" h="2547440">
                  <a:moveTo>
                    <a:pt x="0" y="0"/>
                  </a:moveTo>
                  <a:lnTo>
                    <a:pt x="7692571" y="0"/>
                  </a:lnTo>
                  <a:lnTo>
                    <a:pt x="6995209" y="2547440"/>
                  </a:lnTo>
                  <a:lnTo>
                    <a:pt x="0" y="254744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3" name="Title 32" descr="title">
            <a:extLst>
              <a:ext uri="{FF2B5EF4-FFF2-40B4-BE49-F238E27FC236}">
                <a16:creationId xmlns:a16="http://schemas.microsoft.com/office/drawing/2014/main" id="{18CDD97B-6E25-4FB4-B239-493E54AA0830}"/>
              </a:ext>
            </a:extLst>
          </p:cNvPr>
          <p:cNvSpPr>
            <a:spLocks noGrp="1"/>
          </p:cNvSpPr>
          <p:nvPr>
            <p:ph type="title"/>
          </p:nvPr>
        </p:nvSpPr>
        <p:spPr/>
        <p:txBody>
          <a:bodyPr/>
          <a:lstStyle/>
          <a:p>
            <a:r>
              <a:rPr lang="en-US" dirty="0">
                <a:solidFill>
                  <a:schemeClr val="bg1"/>
                </a:solidFill>
              </a:rPr>
              <a:t>Open Admission</a:t>
            </a:r>
          </a:p>
        </p:txBody>
      </p:sp>
      <p:sp>
        <p:nvSpPr>
          <p:cNvPr id="34" name="Text Placeholder 33" descr="slide content">
            <a:extLst>
              <a:ext uri="{FF2B5EF4-FFF2-40B4-BE49-F238E27FC236}">
                <a16:creationId xmlns:a16="http://schemas.microsoft.com/office/drawing/2014/main" id="{859D862E-AE8E-482F-9E23-3C096FF03E54}"/>
              </a:ext>
            </a:extLst>
          </p:cNvPr>
          <p:cNvSpPr>
            <a:spLocks noGrp="1"/>
          </p:cNvSpPr>
          <p:nvPr>
            <p:ph type="body" sz="quarter" idx="11"/>
          </p:nvPr>
        </p:nvSpPr>
        <p:spPr>
          <a:xfrm>
            <a:off x="785586" y="4521635"/>
            <a:ext cx="5005614" cy="1005840"/>
          </a:xfrm>
        </p:spPr>
        <p:txBody>
          <a:bodyPr/>
          <a:lstStyle/>
          <a:p>
            <a:r>
              <a:rPr lang="en-US" dirty="0">
                <a:solidFill>
                  <a:schemeClr val="bg1"/>
                </a:solidFill>
              </a:rPr>
              <a:t>A nonselective admissions policy in which all students who have a high school diploma or GED (General Educational Development) Certificate are accepted. </a:t>
            </a:r>
            <a:r>
              <a:rPr lang="en-US" u="sng" dirty="0">
                <a:solidFill>
                  <a:schemeClr val="bg1"/>
                </a:solidFill>
              </a:rPr>
              <a:t>Most colleges send admissions late march. </a:t>
            </a:r>
            <a:endParaRPr lang="en-US" dirty="0">
              <a:solidFill>
                <a:schemeClr val="bg1"/>
              </a:solidFill>
            </a:endParaRPr>
          </a:p>
        </p:txBody>
      </p:sp>
      <p:sp>
        <p:nvSpPr>
          <p:cNvPr id="14" name="Rectangle 13">
            <a:extLst>
              <a:ext uri="{FF2B5EF4-FFF2-40B4-BE49-F238E27FC236}">
                <a16:creationId xmlns:a16="http://schemas.microsoft.com/office/drawing/2014/main" id="{C862BC4D-BD7A-417E-A34A-59CE4D4A6AC8}"/>
              </a:ext>
              <a:ext uri="{C183D7F6-B498-43B3-948B-1728B52AA6E4}">
                <adec:decorative xmlns:adec="http://schemas.microsoft.com/office/drawing/2017/decorative" val="1"/>
              </a:ext>
            </a:extLst>
          </p:cNvPr>
          <p:cNvSpPr/>
          <p:nvPr/>
        </p:nvSpPr>
        <p:spPr>
          <a:xfrm>
            <a:off x="0" y="6355760"/>
            <a:ext cx="1219200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652937FB-CDE3-46B3-8481-AB5DB8C4BABA}"/>
              </a:ext>
              <a:ext uri="{C183D7F6-B498-43B3-948B-1728B52AA6E4}">
                <adec:decorative xmlns:adec="http://schemas.microsoft.com/office/drawing/2017/decorative" val="1"/>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5" descr="slide number">
            <a:extLst>
              <a:ext uri="{FF2B5EF4-FFF2-40B4-BE49-F238E27FC236}">
                <a16:creationId xmlns:a16="http://schemas.microsoft.com/office/drawing/2014/main" id="{EC784E4D-7E61-4FDC-AD6A-E38867722409}"/>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smtClean="0">
                <a:solidFill>
                  <a:schemeClr val="bg1"/>
                </a:solidFill>
              </a:rPr>
              <a:pPr algn="ctr"/>
              <a:t>13</a:t>
            </a:fld>
            <a:endParaRPr lang="en-US" sz="1200" dirty="0">
              <a:solidFill>
                <a:schemeClr val="bg1"/>
              </a:solidFill>
            </a:endParaRPr>
          </a:p>
        </p:txBody>
      </p:sp>
    </p:spTree>
    <p:extLst>
      <p:ext uri="{BB962C8B-B14F-4D97-AF65-F5344CB8AC3E}">
        <p14:creationId xmlns:p14="http://schemas.microsoft.com/office/powerpoint/2010/main" val="20459275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room of red chairs in front of a window">
            <a:extLst>
              <a:ext uri="{FF2B5EF4-FFF2-40B4-BE49-F238E27FC236}">
                <a16:creationId xmlns:a16="http://schemas.microsoft.com/office/drawing/2014/main" id="{E983D85E-34D8-430D-875F-7EBB69A6B73E}"/>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p:pic>
      <p:sp>
        <p:nvSpPr>
          <p:cNvPr id="2" name="Title 1" descr="title">
            <a:extLst>
              <a:ext uri="{FF2B5EF4-FFF2-40B4-BE49-F238E27FC236}">
                <a16:creationId xmlns:a16="http://schemas.microsoft.com/office/drawing/2014/main" id="{28BAA8DA-C40B-4AB9-9407-30FB70335152}"/>
              </a:ext>
            </a:extLst>
          </p:cNvPr>
          <p:cNvSpPr>
            <a:spLocks noGrp="1"/>
          </p:cNvSpPr>
          <p:nvPr>
            <p:ph type="ctrTitle"/>
          </p:nvPr>
        </p:nvSpPr>
        <p:spPr>
          <a:xfrm>
            <a:off x="6467913" y="1291772"/>
            <a:ext cx="5922626" cy="3611880"/>
          </a:xfrm>
        </p:spPr>
        <p:txBody>
          <a:bodyPr/>
          <a:lstStyle/>
          <a:p>
            <a:pPr algn="ctr"/>
            <a:r>
              <a:rPr lang="en-US" sz="3200" dirty="0"/>
              <a:t>Are you applying to college? </a:t>
            </a:r>
            <a:br>
              <a:rPr lang="en-US" sz="3200" dirty="0"/>
            </a:br>
            <a:r>
              <a:rPr lang="en-US" sz="3200" dirty="0"/>
              <a:t>Do you know when you are applying for college?</a:t>
            </a:r>
          </a:p>
        </p:txBody>
      </p:sp>
      <p:grpSp>
        <p:nvGrpSpPr>
          <p:cNvPr id="4" name="Group 3">
            <a:extLst>
              <a:ext uri="{FF2B5EF4-FFF2-40B4-BE49-F238E27FC236}">
                <a16:creationId xmlns:a16="http://schemas.microsoft.com/office/drawing/2014/main" id="{EB664AAE-5AE9-41D7-8346-002B9F445323}"/>
              </a:ext>
              <a:ext uri="{C183D7F6-B498-43B3-948B-1728B52AA6E4}">
                <adec:decorative xmlns:adec="http://schemas.microsoft.com/office/drawing/2017/decorative" val="1"/>
              </a:ext>
            </a:extLst>
          </p:cNvPr>
          <p:cNvGrpSpPr/>
          <p:nvPr/>
        </p:nvGrpSpPr>
        <p:grpSpPr>
          <a:xfrm>
            <a:off x="-3740" y="0"/>
            <a:ext cx="6208649" cy="6858000"/>
            <a:chOff x="-3740" y="0"/>
            <a:chExt cx="6208649" cy="6858000"/>
          </a:xfrm>
        </p:grpSpPr>
        <p:sp>
          <p:nvSpPr>
            <p:cNvPr id="11" name="Freeform: Shape 10">
              <a:extLst>
                <a:ext uri="{FF2B5EF4-FFF2-40B4-BE49-F238E27FC236}">
                  <a16:creationId xmlns:a16="http://schemas.microsoft.com/office/drawing/2014/main" id="{927C3783-B800-4093-BB0D-D5AEF08C3B59}"/>
                </a:ext>
              </a:extLst>
            </p:cNvPr>
            <p:cNvSpPr/>
            <p:nvPr/>
          </p:nvSpPr>
          <p:spPr>
            <a:xfrm>
              <a:off x="-3740" y="0"/>
              <a:ext cx="6208649" cy="6858000"/>
            </a:xfrm>
            <a:custGeom>
              <a:avLst/>
              <a:gdLst>
                <a:gd name="connsiteX0" fmla="*/ 0 w 6208649"/>
                <a:gd name="connsiteY0" fmla="*/ 0 h 6858000"/>
                <a:gd name="connsiteX1" fmla="*/ 6208649 w 6208649"/>
                <a:gd name="connsiteY1" fmla="*/ 0 h 6858000"/>
                <a:gd name="connsiteX2" fmla="*/ 2737815 w 6208649"/>
                <a:gd name="connsiteY2" fmla="*/ 6858000 h 6858000"/>
                <a:gd name="connsiteX3" fmla="*/ 0 w 62086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208649" h="6858000">
                  <a:moveTo>
                    <a:pt x="0" y="0"/>
                  </a:moveTo>
                  <a:lnTo>
                    <a:pt x="6208649" y="0"/>
                  </a:lnTo>
                  <a:lnTo>
                    <a:pt x="2737815" y="6858000"/>
                  </a:lnTo>
                  <a:lnTo>
                    <a:pt x="0" y="6858000"/>
                  </a:lnTo>
                  <a:close/>
                </a:path>
              </a:pathLst>
            </a:custGeom>
            <a:solidFill>
              <a:schemeClr val="bg1">
                <a:lumMod val="95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Rectangle 8">
              <a:extLst>
                <a:ext uri="{FF2B5EF4-FFF2-40B4-BE49-F238E27FC236}">
                  <a16:creationId xmlns:a16="http://schemas.microsoft.com/office/drawing/2014/main" id="{B576E978-A841-4A4F-B153-CC369D9391D3}"/>
                </a:ext>
              </a:extLst>
            </p:cNvPr>
            <p:cNvSpPr/>
            <p:nvPr/>
          </p:nvSpPr>
          <p:spPr>
            <a:xfrm>
              <a:off x="1451429" y="0"/>
              <a:ext cx="3222172" cy="6858000"/>
            </a:xfrm>
            <a:prstGeom prst="rect">
              <a:avLst/>
            </a:prstGeom>
            <a:solidFill>
              <a:schemeClr val="accent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812382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Placeholder 19" descr="group of students at a table studying in the library">
            <a:extLst>
              <a:ext uri="{FF2B5EF4-FFF2-40B4-BE49-F238E27FC236}">
                <a16:creationId xmlns:a16="http://schemas.microsoft.com/office/drawing/2014/main" id="{1A5F02FB-FDF1-427A-AB2F-50F09EBEE54E}"/>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p:pic>
      <p:grpSp>
        <p:nvGrpSpPr>
          <p:cNvPr id="3" name="Group 2">
            <a:extLst>
              <a:ext uri="{FF2B5EF4-FFF2-40B4-BE49-F238E27FC236}">
                <a16:creationId xmlns:a16="http://schemas.microsoft.com/office/drawing/2014/main" id="{B96D2D9B-E0B9-499F-9404-108DB59E4502}"/>
              </a:ext>
              <a:ext uri="{C183D7F6-B498-43B3-948B-1728B52AA6E4}">
                <adec:decorative xmlns:adec="http://schemas.microsoft.com/office/drawing/2017/decorative" val="1"/>
              </a:ext>
            </a:extLst>
          </p:cNvPr>
          <p:cNvGrpSpPr/>
          <p:nvPr/>
        </p:nvGrpSpPr>
        <p:grpSpPr>
          <a:xfrm>
            <a:off x="0" y="0"/>
            <a:ext cx="6957056" cy="6858000"/>
            <a:chOff x="0" y="0"/>
            <a:chExt cx="6957056" cy="6858000"/>
          </a:xfrm>
        </p:grpSpPr>
        <p:sp>
          <p:nvSpPr>
            <p:cNvPr id="33" name="Parallelogram 32">
              <a:extLst>
                <a:ext uri="{FF2B5EF4-FFF2-40B4-BE49-F238E27FC236}">
                  <a16:creationId xmlns:a16="http://schemas.microsoft.com/office/drawing/2014/main" id="{7E2E6584-76E9-4C56-A349-C9CDC96DC5F0}"/>
                </a:ext>
              </a:extLst>
            </p:cNvPr>
            <p:cNvSpPr/>
            <p:nvPr/>
          </p:nvSpPr>
          <p:spPr>
            <a:xfrm>
              <a:off x="1150750" y="0"/>
              <a:ext cx="5491804" cy="6858000"/>
            </a:xfrm>
            <a:prstGeom prst="parallelogram">
              <a:avLst>
                <a:gd name="adj" fmla="val 32713"/>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B73F00D5-E18D-4210-AD3E-3ED73CEE4865}"/>
                </a:ext>
              </a:extLst>
            </p:cNvPr>
            <p:cNvSpPr/>
            <p:nvPr/>
          </p:nvSpPr>
          <p:spPr>
            <a:xfrm flipH="1" flipV="1">
              <a:off x="0" y="482600"/>
              <a:ext cx="6957056" cy="5892799"/>
            </a:xfrm>
            <a:custGeom>
              <a:avLst/>
              <a:gdLst>
                <a:gd name="connsiteX0" fmla="*/ 6957056 w 6957056"/>
                <a:gd name="connsiteY0" fmla="*/ 5892799 h 5892799"/>
                <a:gd name="connsiteX1" fmla="*/ 0 w 6957056"/>
                <a:gd name="connsiteY1" fmla="*/ 5892799 h 5892799"/>
                <a:gd name="connsiteX2" fmla="*/ 1473200 w 6957056"/>
                <a:gd name="connsiteY2" fmla="*/ 0 h 5892799"/>
                <a:gd name="connsiteX3" fmla="*/ 6957056 w 6957056"/>
                <a:gd name="connsiteY3" fmla="*/ 0 h 5892799"/>
              </a:gdLst>
              <a:ahLst/>
              <a:cxnLst>
                <a:cxn ang="0">
                  <a:pos x="connsiteX0" y="connsiteY0"/>
                </a:cxn>
                <a:cxn ang="0">
                  <a:pos x="connsiteX1" y="connsiteY1"/>
                </a:cxn>
                <a:cxn ang="0">
                  <a:pos x="connsiteX2" y="connsiteY2"/>
                </a:cxn>
                <a:cxn ang="0">
                  <a:pos x="connsiteX3" y="connsiteY3"/>
                </a:cxn>
              </a:cxnLst>
              <a:rect l="l" t="t" r="r" b="b"/>
              <a:pathLst>
                <a:path w="6957056" h="5892799">
                  <a:moveTo>
                    <a:pt x="6957056" y="5892799"/>
                  </a:moveTo>
                  <a:lnTo>
                    <a:pt x="0" y="5892799"/>
                  </a:lnTo>
                  <a:lnTo>
                    <a:pt x="1473200" y="0"/>
                  </a:lnTo>
                  <a:lnTo>
                    <a:pt x="6957056" y="0"/>
                  </a:lnTo>
                  <a:close/>
                </a:path>
              </a:pathLst>
            </a:custGeom>
            <a:solidFill>
              <a:schemeClr val="accent2">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C6577883-A694-450C-A2C7-C9C8A85D9915}"/>
                </a:ext>
              </a:extLst>
            </p:cNvPr>
            <p:cNvSpPr/>
            <p:nvPr/>
          </p:nvSpPr>
          <p:spPr>
            <a:xfrm flipH="1" flipV="1">
              <a:off x="0" y="4457696"/>
              <a:ext cx="6267450" cy="883839"/>
            </a:xfrm>
            <a:custGeom>
              <a:avLst/>
              <a:gdLst>
                <a:gd name="connsiteX0" fmla="*/ 6267450 w 6267450"/>
                <a:gd name="connsiteY0" fmla="*/ 883839 h 883839"/>
                <a:gd name="connsiteX1" fmla="*/ 0 w 6267450"/>
                <a:gd name="connsiteY1" fmla="*/ 883839 h 883839"/>
                <a:gd name="connsiteX2" fmla="*/ 220960 w 6267450"/>
                <a:gd name="connsiteY2" fmla="*/ 0 h 883839"/>
                <a:gd name="connsiteX3" fmla="*/ 6267450 w 6267450"/>
                <a:gd name="connsiteY3" fmla="*/ 0 h 883839"/>
              </a:gdLst>
              <a:ahLst/>
              <a:cxnLst>
                <a:cxn ang="0">
                  <a:pos x="connsiteX0" y="connsiteY0"/>
                </a:cxn>
                <a:cxn ang="0">
                  <a:pos x="connsiteX1" y="connsiteY1"/>
                </a:cxn>
                <a:cxn ang="0">
                  <a:pos x="connsiteX2" y="connsiteY2"/>
                </a:cxn>
                <a:cxn ang="0">
                  <a:pos x="connsiteX3" y="connsiteY3"/>
                </a:cxn>
              </a:cxnLst>
              <a:rect l="l" t="t" r="r" b="b"/>
              <a:pathLst>
                <a:path w="6267450" h="883839">
                  <a:moveTo>
                    <a:pt x="6267450" y="883839"/>
                  </a:moveTo>
                  <a:lnTo>
                    <a:pt x="0" y="883839"/>
                  </a:lnTo>
                  <a:lnTo>
                    <a:pt x="220960" y="0"/>
                  </a:lnTo>
                  <a:lnTo>
                    <a:pt x="6267450" y="0"/>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1" name="Title 30" descr="title">
            <a:extLst>
              <a:ext uri="{FF2B5EF4-FFF2-40B4-BE49-F238E27FC236}">
                <a16:creationId xmlns:a16="http://schemas.microsoft.com/office/drawing/2014/main" id="{9284195F-D106-45D8-ABAA-959FA68948B0}"/>
              </a:ext>
            </a:extLst>
          </p:cNvPr>
          <p:cNvSpPr>
            <a:spLocks noGrp="1"/>
          </p:cNvSpPr>
          <p:nvPr>
            <p:ph type="ctrTitle"/>
          </p:nvPr>
        </p:nvSpPr>
        <p:spPr/>
        <p:txBody>
          <a:bodyPr/>
          <a:lstStyle/>
          <a:p>
            <a:r>
              <a:rPr lang="en-US" dirty="0"/>
              <a:t>Types of College Admissions</a:t>
            </a:r>
          </a:p>
        </p:txBody>
      </p:sp>
      <p:sp>
        <p:nvSpPr>
          <p:cNvPr id="12" name="Subtitle 11" descr="subtitle">
            <a:extLst>
              <a:ext uri="{FF2B5EF4-FFF2-40B4-BE49-F238E27FC236}">
                <a16:creationId xmlns:a16="http://schemas.microsoft.com/office/drawing/2014/main" id="{A6AB5563-AD44-4883-8D3E-93E27EEDAA40}"/>
              </a:ext>
            </a:extLst>
          </p:cNvPr>
          <p:cNvSpPr>
            <a:spLocks noGrp="1"/>
          </p:cNvSpPr>
          <p:nvPr>
            <p:ph type="subTitle" idx="1"/>
          </p:nvPr>
        </p:nvSpPr>
        <p:spPr>
          <a:xfrm>
            <a:off x="-5444" y="4633338"/>
            <a:ext cx="6014732" cy="521208"/>
          </a:xfrm>
        </p:spPr>
        <p:txBody>
          <a:bodyPr/>
          <a:lstStyle/>
          <a:p>
            <a:r>
              <a:rPr lang="en-US" sz="1800" dirty="0"/>
              <a:t>Make sure you are applying to college by the correct deadline.</a:t>
            </a:r>
          </a:p>
        </p:txBody>
      </p:sp>
    </p:spTree>
    <p:extLst>
      <p:ext uri="{BB962C8B-B14F-4D97-AF65-F5344CB8AC3E}">
        <p14:creationId xmlns:p14="http://schemas.microsoft.com/office/powerpoint/2010/main" val="2366578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close up of pages in a book">
            <a:extLst>
              <a:ext uri="{FF2B5EF4-FFF2-40B4-BE49-F238E27FC236}">
                <a16:creationId xmlns:a16="http://schemas.microsoft.com/office/drawing/2014/main" id="{18718FBA-CF32-41C2-9D07-1F0F7F19F73C}"/>
              </a:ext>
            </a:extLst>
          </p:cNvPr>
          <p:cNvPicPr>
            <a:picLocks noGrp="1" noChangeAspect="1"/>
          </p:cNvPicPr>
          <p:nvPr>
            <p:ph type="pic" sz="quarter" idx="10"/>
          </p:nvPr>
        </p:nvPicPr>
        <p:blipFill rotWithShape="1">
          <a:blip r:embed="rId2" cstate="email">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p:blipFill>
        <p:spPr>
          <a:xfrm>
            <a:off x="0" y="0"/>
            <a:ext cx="12192001" cy="6858000"/>
          </a:xfrm>
        </p:spPr>
      </p:pic>
      <p:grpSp>
        <p:nvGrpSpPr>
          <p:cNvPr id="23" name="Group 22">
            <a:extLst>
              <a:ext uri="{FF2B5EF4-FFF2-40B4-BE49-F238E27FC236}">
                <a16:creationId xmlns:a16="http://schemas.microsoft.com/office/drawing/2014/main" id="{28C94A8D-A234-408C-8281-33CCC01BE2A8}"/>
              </a:ext>
              <a:ext uri="{C183D7F6-B498-43B3-948B-1728B52AA6E4}">
                <adec:decorative xmlns:adec="http://schemas.microsoft.com/office/drawing/2017/decorative" val="1"/>
              </a:ext>
            </a:extLst>
          </p:cNvPr>
          <p:cNvGrpSpPr/>
          <p:nvPr/>
        </p:nvGrpSpPr>
        <p:grpSpPr>
          <a:xfrm>
            <a:off x="0" y="0"/>
            <a:ext cx="4750604" cy="6858000"/>
            <a:chOff x="0" y="0"/>
            <a:chExt cx="4750604" cy="6858000"/>
          </a:xfrm>
        </p:grpSpPr>
        <p:sp>
          <p:nvSpPr>
            <p:cNvPr id="22" name="Freeform: Shape 21">
              <a:extLst>
                <a:ext uri="{FF2B5EF4-FFF2-40B4-BE49-F238E27FC236}">
                  <a16:creationId xmlns:a16="http://schemas.microsoft.com/office/drawing/2014/main" id="{01887690-2EDF-4913-A835-4503B0E36442}"/>
                </a:ext>
              </a:extLst>
            </p:cNvPr>
            <p:cNvSpPr/>
            <p:nvPr/>
          </p:nvSpPr>
          <p:spPr>
            <a:xfrm>
              <a:off x="0" y="0"/>
              <a:ext cx="4750604" cy="6858000"/>
            </a:xfrm>
            <a:custGeom>
              <a:avLst/>
              <a:gdLst>
                <a:gd name="connsiteX0" fmla="*/ 0 w 4750604"/>
                <a:gd name="connsiteY0" fmla="*/ 0 h 6858000"/>
                <a:gd name="connsiteX1" fmla="*/ 4750604 w 4750604"/>
                <a:gd name="connsiteY1" fmla="*/ 0 h 6858000"/>
                <a:gd name="connsiteX2" fmla="*/ 3101407 w 4750604"/>
                <a:gd name="connsiteY2" fmla="*/ 6858000 h 6858000"/>
                <a:gd name="connsiteX3" fmla="*/ 0 w 475060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750604" h="6858000">
                  <a:moveTo>
                    <a:pt x="0" y="0"/>
                  </a:moveTo>
                  <a:lnTo>
                    <a:pt x="4750604" y="0"/>
                  </a:lnTo>
                  <a:lnTo>
                    <a:pt x="3101407" y="6858000"/>
                  </a:lnTo>
                  <a:lnTo>
                    <a:pt x="0" y="6858000"/>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AD1E7D22-630D-4E19-8BE6-9C21E4A652BD}"/>
                </a:ext>
              </a:extLst>
            </p:cNvPr>
            <p:cNvSpPr/>
            <p:nvPr/>
          </p:nvSpPr>
          <p:spPr>
            <a:xfrm>
              <a:off x="1" y="0"/>
              <a:ext cx="3946799" cy="6858000"/>
            </a:xfrm>
            <a:custGeom>
              <a:avLst/>
              <a:gdLst>
                <a:gd name="connsiteX0" fmla="*/ 0 w 3946799"/>
                <a:gd name="connsiteY0" fmla="*/ 0 h 6858000"/>
                <a:gd name="connsiteX1" fmla="*/ 3946799 w 3946799"/>
                <a:gd name="connsiteY1" fmla="*/ 0 h 6858000"/>
                <a:gd name="connsiteX2" fmla="*/ 2297602 w 3946799"/>
                <a:gd name="connsiteY2" fmla="*/ 6858000 h 6858000"/>
                <a:gd name="connsiteX3" fmla="*/ 0 w 394679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946799" h="6858000">
                  <a:moveTo>
                    <a:pt x="0" y="0"/>
                  </a:moveTo>
                  <a:lnTo>
                    <a:pt x="3946799" y="0"/>
                  </a:lnTo>
                  <a:lnTo>
                    <a:pt x="2297602" y="6858000"/>
                  </a:lnTo>
                  <a:lnTo>
                    <a:pt x="0" y="6858000"/>
                  </a:lnTo>
                  <a:close/>
                </a:path>
              </a:pathLst>
            </a:custGeom>
            <a:solidFill>
              <a:schemeClr val="accent1">
                <a:lumMod val="7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318BD405-EEE9-4A08-8DA2-A70AFCF1D240}"/>
                </a:ext>
              </a:extLst>
            </p:cNvPr>
            <p:cNvSpPr/>
            <p:nvPr/>
          </p:nvSpPr>
          <p:spPr>
            <a:xfrm>
              <a:off x="0" y="0"/>
              <a:ext cx="3723822" cy="6858000"/>
            </a:xfrm>
            <a:custGeom>
              <a:avLst/>
              <a:gdLst>
                <a:gd name="connsiteX0" fmla="*/ 0 w 3723822"/>
                <a:gd name="connsiteY0" fmla="*/ 0 h 6858000"/>
                <a:gd name="connsiteX1" fmla="*/ 3723822 w 3723822"/>
                <a:gd name="connsiteY1" fmla="*/ 0 h 6858000"/>
                <a:gd name="connsiteX2" fmla="*/ 2074625 w 3723822"/>
                <a:gd name="connsiteY2" fmla="*/ 6858000 h 6858000"/>
                <a:gd name="connsiteX3" fmla="*/ 0 w 372382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723822" h="6858000">
                  <a:moveTo>
                    <a:pt x="0" y="0"/>
                  </a:moveTo>
                  <a:lnTo>
                    <a:pt x="3723822" y="0"/>
                  </a:lnTo>
                  <a:lnTo>
                    <a:pt x="2074625" y="6858000"/>
                  </a:lnTo>
                  <a:lnTo>
                    <a:pt x="0" y="6858000"/>
                  </a:lnTo>
                  <a:close/>
                </a:path>
              </a:pathLst>
            </a:custGeom>
            <a:solidFill>
              <a:schemeClr val="accent1">
                <a:lumMod val="75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7D4A6826-2C0D-4C79-A871-DF31737EE4F7}"/>
                </a:ext>
              </a:extLst>
            </p:cNvPr>
            <p:cNvSpPr/>
            <p:nvPr/>
          </p:nvSpPr>
          <p:spPr>
            <a:xfrm>
              <a:off x="0" y="0"/>
              <a:ext cx="3374007" cy="6858000"/>
            </a:xfrm>
            <a:custGeom>
              <a:avLst/>
              <a:gdLst>
                <a:gd name="connsiteX0" fmla="*/ 0 w 3374007"/>
                <a:gd name="connsiteY0" fmla="*/ 0 h 6858000"/>
                <a:gd name="connsiteX1" fmla="*/ 3374007 w 3374007"/>
                <a:gd name="connsiteY1" fmla="*/ 0 h 6858000"/>
                <a:gd name="connsiteX2" fmla="*/ 1659507 w 3374007"/>
                <a:gd name="connsiteY2" fmla="*/ 6858000 h 6858000"/>
                <a:gd name="connsiteX3" fmla="*/ 0 w 337400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374007" h="6858000">
                  <a:moveTo>
                    <a:pt x="0" y="0"/>
                  </a:moveTo>
                  <a:lnTo>
                    <a:pt x="3374007" y="0"/>
                  </a:lnTo>
                  <a:lnTo>
                    <a:pt x="1659507" y="6858000"/>
                  </a:lnTo>
                  <a:lnTo>
                    <a:pt x="0" y="6858000"/>
                  </a:lnTo>
                  <a:close/>
                </a:path>
              </a:pathLst>
            </a:custGeom>
            <a:solidFill>
              <a:schemeClr val="accent1">
                <a:lumMod val="7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4" name="Title 33" descr="title">
            <a:extLst>
              <a:ext uri="{FF2B5EF4-FFF2-40B4-BE49-F238E27FC236}">
                <a16:creationId xmlns:a16="http://schemas.microsoft.com/office/drawing/2014/main" id="{3749FE94-FC7C-4359-A56E-6C7A87BDEE87}"/>
              </a:ext>
            </a:extLst>
          </p:cNvPr>
          <p:cNvSpPr>
            <a:spLocks noGrp="1"/>
          </p:cNvSpPr>
          <p:nvPr>
            <p:ph type="title"/>
          </p:nvPr>
        </p:nvSpPr>
        <p:spPr/>
        <p:txBody>
          <a:bodyPr/>
          <a:lstStyle/>
          <a:p>
            <a:r>
              <a:rPr lang="en-US" dirty="0"/>
              <a:t>Early Decision</a:t>
            </a:r>
          </a:p>
        </p:txBody>
      </p:sp>
      <p:sp>
        <p:nvSpPr>
          <p:cNvPr id="35" name="Text Placeholder 34" descr="subtitle">
            <a:extLst>
              <a:ext uri="{FF2B5EF4-FFF2-40B4-BE49-F238E27FC236}">
                <a16:creationId xmlns:a16="http://schemas.microsoft.com/office/drawing/2014/main" id="{3F200E92-5A1F-40B7-AE02-46929BC459EA}"/>
              </a:ext>
            </a:extLst>
          </p:cNvPr>
          <p:cNvSpPr>
            <a:spLocks noGrp="1"/>
          </p:cNvSpPr>
          <p:nvPr>
            <p:ph type="body" idx="1"/>
          </p:nvPr>
        </p:nvSpPr>
        <p:spPr/>
        <p:txBody>
          <a:bodyPr/>
          <a:lstStyle/>
          <a:p>
            <a:r>
              <a:rPr lang="en-US" dirty="0"/>
              <a:t>Early decision plans are binding: A student who is accepted as an ED applicant must attend the college. </a:t>
            </a:r>
          </a:p>
        </p:txBody>
      </p:sp>
    </p:spTree>
    <p:extLst>
      <p:ext uri="{BB962C8B-B14F-4D97-AF65-F5344CB8AC3E}">
        <p14:creationId xmlns:p14="http://schemas.microsoft.com/office/powerpoint/2010/main" val="10778161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books on a shelf">
            <a:extLst>
              <a:ext uri="{FF2B5EF4-FFF2-40B4-BE49-F238E27FC236}">
                <a16:creationId xmlns:a16="http://schemas.microsoft.com/office/drawing/2014/main" id="{0BCD2159-BE65-43D5-9E0A-9EB4B1B2F85B}"/>
              </a:ext>
            </a:extLst>
          </p:cNvPr>
          <p:cNvPicPr>
            <a:picLocks noGrp="1" noChangeAspect="1"/>
          </p:cNvPicPr>
          <p:nvPr>
            <p:ph type="pic" sz="quarter" idx="10"/>
          </p:nvPr>
        </p:nvPicPr>
        <p:blipFill>
          <a:blip r:embed="rId2" cstate="email">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a:ext>
            </a:extLst>
          </a:blip>
          <a:srcRect/>
          <a:stretch>
            <a:fillRect/>
          </a:stretch>
        </p:blipFill>
        <p:spPr/>
      </p:pic>
      <p:grpSp>
        <p:nvGrpSpPr>
          <p:cNvPr id="23" name="Group 22">
            <a:extLst>
              <a:ext uri="{FF2B5EF4-FFF2-40B4-BE49-F238E27FC236}">
                <a16:creationId xmlns:a16="http://schemas.microsoft.com/office/drawing/2014/main" id="{28C94A8D-A234-408C-8281-33CCC01BE2A8}"/>
              </a:ext>
              <a:ext uri="{C183D7F6-B498-43B3-948B-1728B52AA6E4}">
                <adec:decorative xmlns:adec="http://schemas.microsoft.com/office/drawing/2017/decorative" val="1"/>
              </a:ext>
            </a:extLst>
          </p:cNvPr>
          <p:cNvGrpSpPr/>
          <p:nvPr/>
        </p:nvGrpSpPr>
        <p:grpSpPr>
          <a:xfrm>
            <a:off x="0" y="0"/>
            <a:ext cx="4750604" cy="6858000"/>
            <a:chOff x="0" y="0"/>
            <a:chExt cx="4750604" cy="6858000"/>
          </a:xfrm>
        </p:grpSpPr>
        <p:sp>
          <p:nvSpPr>
            <p:cNvPr id="22" name="Freeform: Shape 21">
              <a:extLst>
                <a:ext uri="{FF2B5EF4-FFF2-40B4-BE49-F238E27FC236}">
                  <a16:creationId xmlns:a16="http://schemas.microsoft.com/office/drawing/2014/main" id="{01887690-2EDF-4913-A835-4503B0E36442}"/>
                </a:ext>
              </a:extLst>
            </p:cNvPr>
            <p:cNvSpPr/>
            <p:nvPr/>
          </p:nvSpPr>
          <p:spPr>
            <a:xfrm>
              <a:off x="0" y="0"/>
              <a:ext cx="4750604" cy="6858000"/>
            </a:xfrm>
            <a:custGeom>
              <a:avLst/>
              <a:gdLst>
                <a:gd name="connsiteX0" fmla="*/ 0 w 4750604"/>
                <a:gd name="connsiteY0" fmla="*/ 0 h 6858000"/>
                <a:gd name="connsiteX1" fmla="*/ 4750604 w 4750604"/>
                <a:gd name="connsiteY1" fmla="*/ 0 h 6858000"/>
                <a:gd name="connsiteX2" fmla="*/ 3101407 w 4750604"/>
                <a:gd name="connsiteY2" fmla="*/ 6858000 h 6858000"/>
                <a:gd name="connsiteX3" fmla="*/ 0 w 475060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750604" h="6858000">
                  <a:moveTo>
                    <a:pt x="0" y="0"/>
                  </a:moveTo>
                  <a:lnTo>
                    <a:pt x="4750604" y="0"/>
                  </a:lnTo>
                  <a:lnTo>
                    <a:pt x="3101407" y="6858000"/>
                  </a:lnTo>
                  <a:lnTo>
                    <a:pt x="0" y="6858000"/>
                  </a:lnTo>
                  <a:close/>
                </a:path>
              </a:pathLst>
            </a:cu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AD1E7D22-630D-4E19-8BE6-9C21E4A652BD}"/>
                </a:ext>
              </a:extLst>
            </p:cNvPr>
            <p:cNvSpPr/>
            <p:nvPr/>
          </p:nvSpPr>
          <p:spPr>
            <a:xfrm>
              <a:off x="1" y="0"/>
              <a:ext cx="3946799" cy="6858000"/>
            </a:xfrm>
            <a:custGeom>
              <a:avLst/>
              <a:gdLst>
                <a:gd name="connsiteX0" fmla="*/ 0 w 3946799"/>
                <a:gd name="connsiteY0" fmla="*/ 0 h 6858000"/>
                <a:gd name="connsiteX1" fmla="*/ 3946799 w 3946799"/>
                <a:gd name="connsiteY1" fmla="*/ 0 h 6858000"/>
                <a:gd name="connsiteX2" fmla="*/ 2297602 w 3946799"/>
                <a:gd name="connsiteY2" fmla="*/ 6858000 h 6858000"/>
                <a:gd name="connsiteX3" fmla="*/ 0 w 394679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946799" h="6858000">
                  <a:moveTo>
                    <a:pt x="0" y="0"/>
                  </a:moveTo>
                  <a:lnTo>
                    <a:pt x="3946799" y="0"/>
                  </a:lnTo>
                  <a:lnTo>
                    <a:pt x="2297602" y="6858000"/>
                  </a:lnTo>
                  <a:lnTo>
                    <a:pt x="0" y="6858000"/>
                  </a:lnTo>
                  <a:close/>
                </a:path>
              </a:pathLst>
            </a:custGeom>
            <a:solidFill>
              <a:schemeClr val="accent2">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318BD405-EEE9-4A08-8DA2-A70AFCF1D240}"/>
                </a:ext>
              </a:extLst>
            </p:cNvPr>
            <p:cNvSpPr/>
            <p:nvPr/>
          </p:nvSpPr>
          <p:spPr>
            <a:xfrm>
              <a:off x="0" y="0"/>
              <a:ext cx="3723822" cy="6858000"/>
            </a:xfrm>
            <a:custGeom>
              <a:avLst/>
              <a:gdLst>
                <a:gd name="connsiteX0" fmla="*/ 0 w 3723822"/>
                <a:gd name="connsiteY0" fmla="*/ 0 h 6858000"/>
                <a:gd name="connsiteX1" fmla="*/ 3723822 w 3723822"/>
                <a:gd name="connsiteY1" fmla="*/ 0 h 6858000"/>
                <a:gd name="connsiteX2" fmla="*/ 2074625 w 3723822"/>
                <a:gd name="connsiteY2" fmla="*/ 6858000 h 6858000"/>
                <a:gd name="connsiteX3" fmla="*/ 0 w 372382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723822" h="6858000">
                  <a:moveTo>
                    <a:pt x="0" y="0"/>
                  </a:moveTo>
                  <a:lnTo>
                    <a:pt x="3723822" y="0"/>
                  </a:lnTo>
                  <a:lnTo>
                    <a:pt x="2074625" y="6858000"/>
                  </a:lnTo>
                  <a:lnTo>
                    <a:pt x="0" y="6858000"/>
                  </a:lnTo>
                  <a:close/>
                </a:path>
              </a:pathLst>
            </a:custGeom>
            <a:solidFill>
              <a:schemeClr val="accent2">
                <a:alpha val="9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7D4A6826-2C0D-4C79-A871-DF31737EE4F7}"/>
                </a:ext>
              </a:extLst>
            </p:cNvPr>
            <p:cNvSpPr/>
            <p:nvPr/>
          </p:nvSpPr>
          <p:spPr>
            <a:xfrm>
              <a:off x="0" y="0"/>
              <a:ext cx="3374007" cy="6858000"/>
            </a:xfrm>
            <a:custGeom>
              <a:avLst/>
              <a:gdLst>
                <a:gd name="connsiteX0" fmla="*/ 0 w 3374007"/>
                <a:gd name="connsiteY0" fmla="*/ 0 h 6858000"/>
                <a:gd name="connsiteX1" fmla="*/ 3374007 w 3374007"/>
                <a:gd name="connsiteY1" fmla="*/ 0 h 6858000"/>
                <a:gd name="connsiteX2" fmla="*/ 1659507 w 3374007"/>
                <a:gd name="connsiteY2" fmla="*/ 6858000 h 6858000"/>
                <a:gd name="connsiteX3" fmla="*/ 0 w 337400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374007" h="6858000">
                  <a:moveTo>
                    <a:pt x="0" y="0"/>
                  </a:moveTo>
                  <a:lnTo>
                    <a:pt x="3374007" y="0"/>
                  </a:lnTo>
                  <a:lnTo>
                    <a:pt x="1659507" y="6858000"/>
                  </a:lnTo>
                  <a:lnTo>
                    <a:pt x="0" y="6858000"/>
                  </a:lnTo>
                  <a:close/>
                </a:path>
              </a:pathLst>
            </a:custGeom>
            <a:solidFill>
              <a:srgbClr val="0D3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itle 33" descr="title">
            <a:extLst>
              <a:ext uri="{FF2B5EF4-FFF2-40B4-BE49-F238E27FC236}">
                <a16:creationId xmlns:a16="http://schemas.microsoft.com/office/drawing/2014/main" id="{3749FE94-FC7C-4359-A56E-6C7A87BDEE87}"/>
              </a:ext>
            </a:extLst>
          </p:cNvPr>
          <p:cNvSpPr>
            <a:spLocks noGrp="1"/>
          </p:cNvSpPr>
          <p:nvPr>
            <p:ph type="title"/>
          </p:nvPr>
        </p:nvSpPr>
        <p:spPr/>
        <p:txBody>
          <a:bodyPr/>
          <a:lstStyle/>
          <a:p>
            <a:r>
              <a:rPr lang="en-US" dirty="0"/>
              <a:t>Early Action</a:t>
            </a:r>
          </a:p>
        </p:txBody>
      </p:sp>
      <p:sp>
        <p:nvSpPr>
          <p:cNvPr id="35" name="Text Placeholder 34" descr="subtitle">
            <a:extLst>
              <a:ext uri="{FF2B5EF4-FFF2-40B4-BE49-F238E27FC236}">
                <a16:creationId xmlns:a16="http://schemas.microsoft.com/office/drawing/2014/main" id="{3F200E92-5A1F-40B7-AE02-46929BC459EA}"/>
              </a:ext>
            </a:extLst>
          </p:cNvPr>
          <p:cNvSpPr>
            <a:spLocks noGrp="1"/>
          </p:cNvSpPr>
          <p:nvPr>
            <p:ph type="body" idx="1"/>
          </p:nvPr>
        </p:nvSpPr>
        <p:spPr>
          <a:xfrm>
            <a:off x="4590288" y="5193792"/>
            <a:ext cx="5296662" cy="978408"/>
          </a:xfrm>
        </p:spPr>
        <p:txBody>
          <a:bodyPr/>
          <a:lstStyle/>
          <a:p>
            <a:r>
              <a:rPr lang="en-US" dirty="0"/>
              <a:t>Early action plans are nonbinding: Students receive an early response to their application but do not have to commit to the college until the normal reply date of May 1.</a:t>
            </a:r>
          </a:p>
        </p:txBody>
      </p:sp>
    </p:spTree>
    <p:extLst>
      <p:ext uri="{BB962C8B-B14F-4D97-AF65-F5344CB8AC3E}">
        <p14:creationId xmlns:p14="http://schemas.microsoft.com/office/powerpoint/2010/main" val="40215114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rial view of boy sitting at his laptop">
            <a:extLst>
              <a:ext uri="{FF2B5EF4-FFF2-40B4-BE49-F238E27FC236}">
                <a16:creationId xmlns:a16="http://schemas.microsoft.com/office/drawing/2014/main" id="{3C2A7DCB-B005-424A-8446-ACA533D0BC8B}"/>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grpSp>
        <p:nvGrpSpPr>
          <p:cNvPr id="11" name="Group 10">
            <a:extLst>
              <a:ext uri="{FF2B5EF4-FFF2-40B4-BE49-F238E27FC236}">
                <a16:creationId xmlns:a16="http://schemas.microsoft.com/office/drawing/2014/main" id="{AB025618-C830-4992-9CD3-D9E49BC79E67}"/>
              </a:ext>
              <a:ext uri="{C183D7F6-B498-43B3-948B-1728B52AA6E4}">
                <adec:decorative xmlns:adec="http://schemas.microsoft.com/office/drawing/2017/decorative" val="1"/>
              </a:ext>
            </a:extLst>
          </p:cNvPr>
          <p:cNvGrpSpPr/>
          <p:nvPr/>
        </p:nvGrpSpPr>
        <p:grpSpPr>
          <a:xfrm>
            <a:off x="2595847" y="0"/>
            <a:ext cx="7388298" cy="6858000"/>
            <a:chOff x="1826589" y="0"/>
            <a:chExt cx="7388298" cy="6858000"/>
          </a:xfrm>
        </p:grpSpPr>
        <p:sp>
          <p:nvSpPr>
            <p:cNvPr id="10" name="Parallelogram 9">
              <a:extLst>
                <a:ext uri="{FF2B5EF4-FFF2-40B4-BE49-F238E27FC236}">
                  <a16:creationId xmlns:a16="http://schemas.microsoft.com/office/drawing/2014/main" id="{11E692D4-6AEA-4652-A7AE-A02328258A55}"/>
                </a:ext>
              </a:extLst>
            </p:cNvPr>
            <p:cNvSpPr/>
            <p:nvPr/>
          </p:nvSpPr>
          <p:spPr>
            <a:xfrm>
              <a:off x="2618099" y="0"/>
              <a:ext cx="6596788" cy="6858000"/>
            </a:xfrm>
            <a:prstGeom prst="parallelogram">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arallelogram 8">
              <a:extLst>
                <a:ext uri="{FF2B5EF4-FFF2-40B4-BE49-F238E27FC236}">
                  <a16:creationId xmlns:a16="http://schemas.microsoft.com/office/drawing/2014/main" id="{A134AA32-2418-4A09-9BA8-ED7207AC0D74}"/>
                </a:ext>
              </a:extLst>
            </p:cNvPr>
            <p:cNvSpPr/>
            <p:nvPr/>
          </p:nvSpPr>
          <p:spPr>
            <a:xfrm>
              <a:off x="2340861" y="0"/>
              <a:ext cx="6596788" cy="6858000"/>
            </a:xfrm>
            <a:prstGeom prst="parallelogram">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Parallelogram 21">
              <a:extLst>
                <a:ext uri="{FF2B5EF4-FFF2-40B4-BE49-F238E27FC236}">
                  <a16:creationId xmlns:a16="http://schemas.microsoft.com/office/drawing/2014/main" id="{0051AD99-BC4A-487F-BE1C-486FC5B8E9F2}"/>
                </a:ext>
              </a:extLst>
            </p:cNvPr>
            <p:cNvSpPr/>
            <p:nvPr/>
          </p:nvSpPr>
          <p:spPr>
            <a:xfrm>
              <a:off x="1826589" y="0"/>
              <a:ext cx="6596788" cy="6858000"/>
            </a:xfrm>
            <a:prstGeom prst="parallelogram">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Title 3" descr="Title">
            <a:extLst>
              <a:ext uri="{FF2B5EF4-FFF2-40B4-BE49-F238E27FC236}">
                <a16:creationId xmlns:a16="http://schemas.microsoft.com/office/drawing/2014/main" id="{DFF36EE7-AE57-42F4-ACA9-A328C1F4EA02}"/>
              </a:ext>
            </a:extLst>
          </p:cNvPr>
          <p:cNvSpPr>
            <a:spLocks noGrp="1"/>
          </p:cNvSpPr>
          <p:nvPr>
            <p:ph type="title"/>
          </p:nvPr>
        </p:nvSpPr>
        <p:spPr/>
        <p:txBody>
          <a:bodyPr/>
          <a:lstStyle/>
          <a:p>
            <a:r>
              <a:rPr lang="en-US" dirty="0"/>
              <a:t>Early Decision vs. Early Action</a:t>
            </a:r>
          </a:p>
        </p:txBody>
      </p:sp>
      <p:pic>
        <p:nvPicPr>
          <p:cNvPr id="35" name="Content Placeholder 34" descr="Open Book">
            <a:extLst>
              <a:ext uri="{FF2B5EF4-FFF2-40B4-BE49-F238E27FC236}">
                <a16:creationId xmlns:a16="http://schemas.microsoft.com/office/drawing/2014/main" id="{56174A3F-A7B3-40BE-88BD-1796890E4B44}"/>
              </a:ext>
            </a:extLst>
          </p:cNvPr>
          <p:cNvPicPr>
            <a:picLocks noGrp="1" noChangeAspect="1"/>
          </p:cNvPicPr>
          <p:nvPr>
            <p:ph sz="quarter" idx="13"/>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371524" y="1175000"/>
            <a:ext cx="548640" cy="548640"/>
          </a:xfrm>
        </p:spPr>
      </p:pic>
      <p:sp>
        <p:nvSpPr>
          <p:cNvPr id="23" name="Text Placeholder 22" descr="content block 1">
            <a:extLst>
              <a:ext uri="{FF2B5EF4-FFF2-40B4-BE49-F238E27FC236}">
                <a16:creationId xmlns:a16="http://schemas.microsoft.com/office/drawing/2014/main" id="{B88939B0-5B9A-4423-AFD1-CF6B22268795}"/>
              </a:ext>
            </a:extLst>
          </p:cNvPr>
          <p:cNvSpPr>
            <a:spLocks noGrp="1"/>
          </p:cNvSpPr>
          <p:nvPr>
            <p:ph type="body" sz="quarter" idx="11"/>
          </p:nvPr>
        </p:nvSpPr>
        <p:spPr>
          <a:xfrm>
            <a:off x="414098" y="1779052"/>
            <a:ext cx="2834640" cy="3191936"/>
          </a:xfrm>
        </p:spPr>
        <p:txBody>
          <a:bodyPr/>
          <a:lstStyle/>
          <a:p>
            <a:r>
              <a:rPr lang="en-US" dirty="0"/>
              <a:t>	Early Decision</a:t>
            </a:r>
          </a:p>
          <a:p>
            <a:r>
              <a:rPr lang="en-US" dirty="0"/>
              <a:t>Apply early (usually in November) to first-choice college.</a:t>
            </a:r>
          </a:p>
          <a:p>
            <a:r>
              <a:rPr lang="en-US" dirty="0"/>
              <a:t>Receive an admission decision from the college well in advance of the usual notification date (usually by December).</a:t>
            </a:r>
          </a:p>
          <a:p>
            <a:r>
              <a:rPr lang="en-US" dirty="0"/>
              <a:t>Agree to attend the college if accepted and offered a financial aid package that is considered adequate by the family.</a:t>
            </a:r>
          </a:p>
          <a:p>
            <a:r>
              <a:rPr lang="en-US" dirty="0"/>
              <a:t>Apply to only one college early decision.</a:t>
            </a:r>
          </a:p>
          <a:p>
            <a:r>
              <a:rPr lang="en-US" dirty="0"/>
              <a:t>Apply to other colleges under regular admission plans.</a:t>
            </a:r>
          </a:p>
          <a:p>
            <a:r>
              <a:rPr lang="en-US" dirty="0"/>
              <a:t>Withdraw all other applications if accepted by ED.</a:t>
            </a:r>
          </a:p>
          <a:p>
            <a:r>
              <a:rPr lang="en-US" dirty="0"/>
              <a:t>Send a nonrefundable deposit well in advance of May 1.</a:t>
            </a:r>
          </a:p>
          <a:p>
            <a:br>
              <a:rPr lang="en-US" dirty="0"/>
            </a:br>
            <a:endParaRPr lang="en-US" dirty="0"/>
          </a:p>
        </p:txBody>
      </p:sp>
      <p:pic>
        <p:nvPicPr>
          <p:cNvPr id="36" name="Content Placeholder 35" descr="Medal">
            <a:extLst>
              <a:ext uri="{FF2B5EF4-FFF2-40B4-BE49-F238E27FC236}">
                <a16:creationId xmlns:a16="http://schemas.microsoft.com/office/drawing/2014/main" id="{A960174C-A9DE-472D-BF1C-B13108BD70B7}"/>
              </a:ext>
            </a:extLst>
          </p:cNvPr>
          <p:cNvPicPr>
            <a:picLocks noGrp="1" noChangeAspect="1"/>
          </p:cNvPicPr>
          <p:nvPr>
            <p:ph sz="quarter" idx="14"/>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318852" y="1175000"/>
            <a:ext cx="548640" cy="548640"/>
          </a:xfrm>
        </p:spPr>
      </p:pic>
      <p:sp>
        <p:nvSpPr>
          <p:cNvPr id="24" name="Text Placeholder 23" descr="content block 2">
            <a:extLst>
              <a:ext uri="{FF2B5EF4-FFF2-40B4-BE49-F238E27FC236}">
                <a16:creationId xmlns:a16="http://schemas.microsoft.com/office/drawing/2014/main" id="{C3930A4E-1302-4AC9-86A3-C4E8AF186ED8}"/>
              </a:ext>
            </a:extLst>
          </p:cNvPr>
          <p:cNvSpPr>
            <a:spLocks noGrp="1"/>
          </p:cNvSpPr>
          <p:nvPr>
            <p:ph type="body" sz="quarter" idx="12"/>
          </p:nvPr>
        </p:nvSpPr>
        <p:spPr>
          <a:xfrm>
            <a:off x="4265420" y="1779052"/>
            <a:ext cx="2834640" cy="3368675"/>
          </a:xfrm>
        </p:spPr>
        <p:txBody>
          <a:bodyPr/>
          <a:lstStyle/>
          <a:p>
            <a:r>
              <a:rPr lang="en-US" dirty="0"/>
              <a:t>	Early Action</a:t>
            </a:r>
          </a:p>
          <a:p>
            <a:r>
              <a:rPr lang="en-US" dirty="0"/>
              <a:t>Apply early.</a:t>
            </a:r>
          </a:p>
          <a:p>
            <a:r>
              <a:rPr lang="en-US" dirty="0"/>
              <a:t>Receive an admission decision early in the admission cycle (usually in January or February).</a:t>
            </a:r>
          </a:p>
          <a:p>
            <a:r>
              <a:rPr lang="en-US" dirty="0"/>
              <a:t>Consider acceptance offer; do not have to commit upon receipt.</a:t>
            </a:r>
          </a:p>
          <a:p>
            <a:r>
              <a:rPr lang="en-US" dirty="0"/>
              <a:t>Apply to other colleges under regular admission plans.</a:t>
            </a:r>
          </a:p>
          <a:p>
            <a:r>
              <a:rPr lang="en-US" dirty="0"/>
              <a:t>Give the college a decision no later than the May 1 national response date.</a:t>
            </a:r>
          </a:p>
          <a:p>
            <a:endParaRPr lang="en-US" dirty="0"/>
          </a:p>
        </p:txBody>
      </p:sp>
      <p:sp>
        <p:nvSpPr>
          <p:cNvPr id="14" name="Rectangle 13">
            <a:extLst>
              <a:ext uri="{FF2B5EF4-FFF2-40B4-BE49-F238E27FC236}">
                <a16:creationId xmlns:a16="http://schemas.microsoft.com/office/drawing/2014/main" id="{C862BC4D-BD7A-417E-A34A-59CE4D4A6AC8}"/>
              </a:ext>
              <a:ext uri="{C183D7F6-B498-43B3-948B-1728B52AA6E4}">
                <adec:decorative xmlns:adec="http://schemas.microsoft.com/office/drawing/2017/decorative" val="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652937FB-CDE3-46B3-8481-AB5DB8C4BABA}"/>
              </a:ext>
              <a:ext uri="{C183D7F6-B498-43B3-948B-1728B52AA6E4}">
                <adec:decorative xmlns:adec="http://schemas.microsoft.com/office/drawing/2017/decorative" val="1"/>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Slide Number Placeholder 5" descr="Slide number">
            <a:extLst>
              <a:ext uri="{FF2B5EF4-FFF2-40B4-BE49-F238E27FC236}">
                <a16:creationId xmlns:a16="http://schemas.microsoft.com/office/drawing/2014/main" id="{11457662-C1A5-4B93-8E30-88025E27C462}"/>
              </a:ext>
              <a:ext uri="{C183D7F6-B498-43B3-948B-1728B52AA6E4}">
                <adec:decorative xmlns:adec="http://schemas.microsoft.com/office/drawing/2017/decorative" val="0"/>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smtClean="0">
                <a:solidFill>
                  <a:schemeClr val="bg1"/>
                </a:solidFill>
              </a:rPr>
              <a:pPr algn="ctr"/>
              <a:t>6</a:t>
            </a:fld>
            <a:endParaRPr lang="en-US" sz="1200" dirty="0">
              <a:solidFill>
                <a:schemeClr val="bg1"/>
              </a:solidFill>
            </a:endParaRPr>
          </a:p>
        </p:txBody>
      </p:sp>
    </p:spTree>
    <p:extLst>
      <p:ext uri="{BB962C8B-B14F-4D97-AF65-F5344CB8AC3E}">
        <p14:creationId xmlns:p14="http://schemas.microsoft.com/office/powerpoint/2010/main" val="3207125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group of students throwing their graduation caps in the air at sunset">
            <a:extLst>
              <a:ext uri="{FF2B5EF4-FFF2-40B4-BE49-F238E27FC236}">
                <a16:creationId xmlns:a16="http://schemas.microsoft.com/office/drawing/2014/main" id="{039BFAD7-131E-407E-8A28-E4CF6B8977F6}"/>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31" name="Rectangle 30">
            <a:extLst>
              <a:ext uri="{FF2B5EF4-FFF2-40B4-BE49-F238E27FC236}">
                <a16:creationId xmlns:a16="http://schemas.microsoft.com/office/drawing/2014/main" id="{340A7491-C312-4D36-BA63-6F859CD81D66}"/>
              </a:ext>
              <a:ext uri="{C183D7F6-B498-43B3-948B-1728B52AA6E4}">
                <adec:decorative xmlns:adec="http://schemas.microsoft.com/office/drawing/2017/decorative" val="1"/>
              </a:ext>
            </a:extLst>
          </p:cNvPr>
          <p:cNvSpPr/>
          <p:nvPr/>
        </p:nvSpPr>
        <p:spPr>
          <a:xfrm>
            <a:off x="0" y="11252"/>
            <a:ext cx="12191999" cy="6852374"/>
          </a:xfrm>
          <a:prstGeom prst="rect">
            <a:avLst/>
          </a:prstGeom>
          <a:solidFill>
            <a:schemeClr val="tx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a:extLst>
              <a:ext uri="{FF2B5EF4-FFF2-40B4-BE49-F238E27FC236}">
                <a16:creationId xmlns:a16="http://schemas.microsoft.com/office/drawing/2014/main" id="{F5325EDA-7343-463C-83EC-5D799E8B8195}"/>
              </a:ext>
              <a:ext uri="{C183D7F6-B498-43B3-948B-1728B52AA6E4}">
                <adec:decorative xmlns:adec="http://schemas.microsoft.com/office/drawing/2017/decorative" val="1"/>
              </a:ext>
            </a:extLst>
          </p:cNvPr>
          <p:cNvGrpSpPr/>
          <p:nvPr/>
        </p:nvGrpSpPr>
        <p:grpSpPr>
          <a:xfrm>
            <a:off x="9621170" y="0"/>
            <a:ext cx="2570831" cy="6858001"/>
            <a:chOff x="9621170" y="0"/>
            <a:chExt cx="2570831" cy="6858001"/>
          </a:xfrm>
        </p:grpSpPr>
        <p:sp>
          <p:nvSpPr>
            <p:cNvPr id="32" name="Freeform: Shape 31">
              <a:extLst>
                <a:ext uri="{FF2B5EF4-FFF2-40B4-BE49-F238E27FC236}">
                  <a16:creationId xmlns:a16="http://schemas.microsoft.com/office/drawing/2014/main" id="{25DFF88D-A516-4508-BC03-10D68E4034CF}"/>
                </a:ext>
              </a:extLst>
            </p:cNvPr>
            <p:cNvSpPr/>
            <p:nvPr/>
          </p:nvSpPr>
          <p:spPr>
            <a:xfrm>
              <a:off x="9621170" y="0"/>
              <a:ext cx="2570831" cy="6858000"/>
            </a:xfrm>
            <a:custGeom>
              <a:avLst/>
              <a:gdLst>
                <a:gd name="connsiteX0" fmla="*/ 1649197 w 2570831"/>
                <a:gd name="connsiteY0" fmla="*/ 0 h 6858000"/>
                <a:gd name="connsiteX1" fmla="*/ 2570831 w 2570831"/>
                <a:gd name="connsiteY1" fmla="*/ 0 h 6858000"/>
                <a:gd name="connsiteX2" fmla="*/ 2570831 w 2570831"/>
                <a:gd name="connsiteY2" fmla="*/ 6858000 h 6858000"/>
                <a:gd name="connsiteX3" fmla="*/ 0 w 257083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570831" h="6858000">
                  <a:moveTo>
                    <a:pt x="1649197" y="0"/>
                  </a:moveTo>
                  <a:lnTo>
                    <a:pt x="2570831" y="0"/>
                  </a:lnTo>
                  <a:lnTo>
                    <a:pt x="2570831" y="6858000"/>
                  </a:lnTo>
                  <a:lnTo>
                    <a:pt x="0" y="6858000"/>
                  </a:ln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Shape 29">
              <a:extLst>
                <a:ext uri="{FF2B5EF4-FFF2-40B4-BE49-F238E27FC236}">
                  <a16:creationId xmlns:a16="http://schemas.microsoft.com/office/drawing/2014/main" id="{F990A05A-2B0C-4EA2-8A33-D5A7D8C1BC4F}"/>
                </a:ext>
              </a:extLst>
            </p:cNvPr>
            <p:cNvSpPr/>
            <p:nvPr/>
          </p:nvSpPr>
          <p:spPr>
            <a:xfrm>
              <a:off x="9754598" y="0"/>
              <a:ext cx="2437402" cy="6858000"/>
            </a:xfrm>
            <a:custGeom>
              <a:avLst/>
              <a:gdLst>
                <a:gd name="connsiteX0" fmla="*/ 1649197 w 2437402"/>
                <a:gd name="connsiteY0" fmla="*/ 0 h 6858000"/>
                <a:gd name="connsiteX1" fmla="*/ 2437402 w 2437402"/>
                <a:gd name="connsiteY1" fmla="*/ 0 h 6858000"/>
                <a:gd name="connsiteX2" fmla="*/ 2437402 w 2437402"/>
                <a:gd name="connsiteY2" fmla="*/ 6858000 h 6858000"/>
                <a:gd name="connsiteX3" fmla="*/ 0 w 24374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437402" h="6858000">
                  <a:moveTo>
                    <a:pt x="1649197" y="0"/>
                  </a:moveTo>
                  <a:lnTo>
                    <a:pt x="2437402" y="0"/>
                  </a:lnTo>
                  <a:lnTo>
                    <a:pt x="2437402" y="6858000"/>
                  </a:lnTo>
                  <a:lnTo>
                    <a:pt x="0" y="6858000"/>
                  </a:lnTo>
                  <a:close/>
                </a:path>
              </a:pathLst>
            </a:cu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79BF84DA-56CC-4319-9B18-B6303F93EF5A}"/>
                </a:ext>
              </a:extLst>
            </p:cNvPr>
            <p:cNvSpPr/>
            <p:nvPr/>
          </p:nvSpPr>
          <p:spPr>
            <a:xfrm>
              <a:off x="10011320" y="0"/>
              <a:ext cx="2180680" cy="6858000"/>
            </a:xfrm>
            <a:custGeom>
              <a:avLst/>
              <a:gdLst>
                <a:gd name="connsiteX0" fmla="*/ 1649197 w 2180680"/>
                <a:gd name="connsiteY0" fmla="*/ 0 h 6858000"/>
                <a:gd name="connsiteX1" fmla="*/ 2180680 w 2180680"/>
                <a:gd name="connsiteY1" fmla="*/ 0 h 6858000"/>
                <a:gd name="connsiteX2" fmla="*/ 2180680 w 2180680"/>
                <a:gd name="connsiteY2" fmla="*/ 6858000 h 6858000"/>
                <a:gd name="connsiteX3" fmla="*/ 0 w 218068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180680" h="6858000">
                  <a:moveTo>
                    <a:pt x="1649197" y="0"/>
                  </a:moveTo>
                  <a:lnTo>
                    <a:pt x="2180680" y="0"/>
                  </a:lnTo>
                  <a:lnTo>
                    <a:pt x="2180680" y="6858000"/>
                  </a:lnTo>
                  <a:lnTo>
                    <a:pt x="0" y="6858000"/>
                  </a:lnTo>
                  <a:close/>
                </a:path>
              </a:pathLst>
            </a:cu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Freeform: Shape 25">
              <a:extLst>
                <a:ext uri="{FF2B5EF4-FFF2-40B4-BE49-F238E27FC236}">
                  <a16:creationId xmlns:a16="http://schemas.microsoft.com/office/drawing/2014/main" id="{3FE4855B-D7C3-4EA7-8050-5BDDB9E3A78A}"/>
                </a:ext>
              </a:extLst>
            </p:cNvPr>
            <p:cNvSpPr/>
            <p:nvPr/>
          </p:nvSpPr>
          <p:spPr>
            <a:xfrm>
              <a:off x="10544156" y="5626"/>
              <a:ext cx="1647844" cy="6852374"/>
            </a:xfrm>
            <a:custGeom>
              <a:avLst/>
              <a:gdLst>
                <a:gd name="connsiteX0" fmla="*/ 1647844 w 1647844"/>
                <a:gd name="connsiteY0" fmla="*/ 0 h 6852374"/>
                <a:gd name="connsiteX1" fmla="*/ 1647844 w 1647844"/>
                <a:gd name="connsiteY1" fmla="*/ 6852374 h 6852374"/>
                <a:gd name="connsiteX2" fmla="*/ 0 w 1647844"/>
                <a:gd name="connsiteY2" fmla="*/ 6852374 h 6852374"/>
              </a:gdLst>
              <a:ahLst/>
              <a:cxnLst>
                <a:cxn ang="0">
                  <a:pos x="connsiteX0" y="connsiteY0"/>
                </a:cxn>
                <a:cxn ang="0">
                  <a:pos x="connsiteX1" y="connsiteY1"/>
                </a:cxn>
                <a:cxn ang="0">
                  <a:pos x="connsiteX2" y="connsiteY2"/>
                </a:cxn>
              </a:cxnLst>
              <a:rect l="l" t="t" r="r" b="b"/>
              <a:pathLst>
                <a:path w="1647844" h="6852374">
                  <a:moveTo>
                    <a:pt x="1647844" y="0"/>
                  </a:moveTo>
                  <a:lnTo>
                    <a:pt x="1647844" y="6852374"/>
                  </a:lnTo>
                  <a:lnTo>
                    <a:pt x="0" y="6852374"/>
                  </a:lnTo>
                  <a:close/>
                </a:path>
              </a:pathLst>
            </a:cu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Shape 23">
              <a:extLst>
                <a:ext uri="{FF2B5EF4-FFF2-40B4-BE49-F238E27FC236}">
                  <a16:creationId xmlns:a16="http://schemas.microsoft.com/office/drawing/2014/main" id="{EC066EC5-6C2C-4006-B87D-E6C5CFDEF302}"/>
                </a:ext>
              </a:extLst>
            </p:cNvPr>
            <p:cNvSpPr/>
            <p:nvPr/>
          </p:nvSpPr>
          <p:spPr>
            <a:xfrm>
              <a:off x="10803086" y="1082358"/>
              <a:ext cx="1388914" cy="5775643"/>
            </a:xfrm>
            <a:custGeom>
              <a:avLst/>
              <a:gdLst>
                <a:gd name="connsiteX0" fmla="*/ 1388914 w 1388914"/>
                <a:gd name="connsiteY0" fmla="*/ 0 h 5775643"/>
                <a:gd name="connsiteX1" fmla="*/ 1388914 w 1388914"/>
                <a:gd name="connsiteY1" fmla="*/ 5775643 h 5775643"/>
                <a:gd name="connsiteX2" fmla="*/ 0 w 1388914"/>
                <a:gd name="connsiteY2" fmla="*/ 5775643 h 5775643"/>
              </a:gdLst>
              <a:ahLst/>
              <a:cxnLst>
                <a:cxn ang="0">
                  <a:pos x="connsiteX0" y="connsiteY0"/>
                </a:cxn>
                <a:cxn ang="0">
                  <a:pos x="connsiteX1" y="connsiteY1"/>
                </a:cxn>
                <a:cxn ang="0">
                  <a:pos x="connsiteX2" y="connsiteY2"/>
                </a:cxn>
              </a:cxnLst>
              <a:rect l="l" t="t" r="r" b="b"/>
              <a:pathLst>
                <a:path w="1388914" h="5775643">
                  <a:moveTo>
                    <a:pt x="1388914" y="0"/>
                  </a:moveTo>
                  <a:lnTo>
                    <a:pt x="1388914" y="5775643"/>
                  </a:lnTo>
                  <a:lnTo>
                    <a:pt x="0" y="577564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 name="Title 3" descr="slide title">
            <a:extLst>
              <a:ext uri="{FF2B5EF4-FFF2-40B4-BE49-F238E27FC236}">
                <a16:creationId xmlns:a16="http://schemas.microsoft.com/office/drawing/2014/main" id="{DFF36EE7-AE57-42F4-ACA9-A328C1F4EA02}"/>
              </a:ext>
            </a:extLst>
          </p:cNvPr>
          <p:cNvSpPr>
            <a:spLocks noGrp="1"/>
          </p:cNvSpPr>
          <p:nvPr>
            <p:ph type="title"/>
          </p:nvPr>
        </p:nvSpPr>
        <p:spPr/>
        <p:txBody>
          <a:bodyPr/>
          <a:lstStyle/>
          <a:p>
            <a:r>
              <a:rPr lang="en-US" dirty="0"/>
              <a:t>When Should a Student Apply Early and Why?</a:t>
            </a:r>
          </a:p>
        </p:txBody>
      </p:sp>
      <p:pic>
        <p:nvPicPr>
          <p:cNvPr id="80" name="Content Placeholder 79" descr="Open Book">
            <a:extLst>
              <a:ext uri="{FF2B5EF4-FFF2-40B4-BE49-F238E27FC236}">
                <a16:creationId xmlns:a16="http://schemas.microsoft.com/office/drawing/2014/main" id="{1198805C-69FE-4129-96D0-B3F35CB64166}"/>
              </a:ext>
            </a:extLst>
          </p:cNvPr>
          <p:cNvPicPr>
            <a:picLocks noGrp="1" noChangeAspect="1"/>
          </p:cNvPicPr>
          <p:nvPr>
            <p:ph sz="quarter" idx="13"/>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48493" y="2305050"/>
            <a:ext cx="547688" cy="547688"/>
          </a:xfrm>
        </p:spPr>
      </p:pic>
      <p:sp>
        <p:nvSpPr>
          <p:cNvPr id="87" name="Text Placeholder 86" descr="content block 1">
            <a:extLst>
              <a:ext uri="{FF2B5EF4-FFF2-40B4-BE49-F238E27FC236}">
                <a16:creationId xmlns:a16="http://schemas.microsoft.com/office/drawing/2014/main" id="{1F4C9CA2-B224-40CD-8DB2-CAE478D23611}"/>
              </a:ext>
            </a:extLst>
          </p:cNvPr>
          <p:cNvSpPr>
            <a:spLocks noGrp="1"/>
          </p:cNvSpPr>
          <p:nvPr>
            <p:ph type="body" sz="quarter" idx="11"/>
          </p:nvPr>
        </p:nvSpPr>
        <p:spPr/>
        <p:txBody>
          <a:bodyPr/>
          <a:lstStyle/>
          <a:p>
            <a:r>
              <a:rPr lang="en-US" dirty="0"/>
              <a:t>A student should apply early to an ED or EA plan if the student:</a:t>
            </a:r>
          </a:p>
          <a:p>
            <a:r>
              <a:rPr lang="en-US" dirty="0"/>
              <a:t>Has researched colleges extensively.</a:t>
            </a:r>
          </a:p>
          <a:p>
            <a:r>
              <a:rPr lang="en-US" dirty="0"/>
              <a:t>Is absolutely sure that the college is the first choice.</a:t>
            </a:r>
          </a:p>
          <a:p>
            <a:r>
              <a:rPr lang="en-US" dirty="0"/>
              <a:t>Has found a college that is a strong match academically, socially and geographically.</a:t>
            </a:r>
          </a:p>
          <a:p>
            <a:r>
              <a:rPr lang="en-US" dirty="0"/>
              <a:t>Meets or exceeds the admission profile for the college for SAT scores, GPA, and class rank.</a:t>
            </a:r>
          </a:p>
          <a:p>
            <a:r>
              <a:rPr lang="en-US" dirty="0"/>
              <a:t>Has an academic record that has been consistently solid over time.</a:t>
            </a:r>
          </a:p>
        </p:txBody>
      </p:sp>
      <p:pic>
        <p:nvPicPr>
          <p:cNvPr id="95" name="Content Placeholder 94" descr="Microscope">
            <a:extLst>
              <a:ext uri="{FF2B5EF4-FFF2-40B4-BE49-F238E27FC236}">
                <a16:creationId xmlns:a16="http://schemas.microsoft.com/office/drawing/2014/main" id="{96991F60-484C-4906-ADB8-676435D3D6E3}"/>
              </a:ext>
            </a:extLst>
          </p:cNvPr>
          <p:cNvPicPr>
            <a:picLocks noGrp="1" noChangeAspect="1"/>
          </p:cNvPicPr>
          <p:nvPr>
            <p:ph sz="quarter" idx="15"/>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48493" y="4505325"/>
            <a:ext cx="547688" cy="547688"/>
          </a:xfrm>
        </p:spPr>
      </p:pic>
      <p:sp>
        <p:nvSpPr>
          <p:cNvPr id="88" name="Text Placeholder 87" descr="content block 2">
            <a:extLst>
              <a:ext uri="{FF2B5EF4-FFF2-40B4-BE49-F238E27FC236}">
                <a16:creationId xmlns:a16="http://schemas.microsoft.com/office/drawing/2014/main" id="{D01EBAE5-B81D-4150-B62C-F56241C55563}"/>
              </a:ext>
            </a:extLst>
          </p:cNvPr>
          <p:cNvSpPr>
            <a:spLocks noGrp="1"/>
          </p:cNvSpPr>
          <p:nvPr>
            <p:ph type="body" sz="quarter" idx="14"/>
          </p:nvPr>
        </p:nvSpPr>
        <p:spPr/>
        <p:txBody>
          <a:bodyPr/>
          <a:lstStyle/>
          <a:p>
            <a:r>
              <a:rPr lang="en-US" dirty="0"/>
              <a:t>Many students believe applying early means competing with fewer applicants and increasing their chances for acceptance. This is not always true. Colleges vary in the proportion of the class admitted early and in the percentage of early applicants they admit.</a:t>
            </a:r>
          </a:p>
          <a:p>
            <a:r>
              <a:rPr lang="en-US" dirty="0"/>
              <a:t>Higher admission rates for ED applicants may correlate to stronger profiles among candidates choosing ED. Students should ask the admission office whether their institution's admission standards differ between ED and regular applicants, and then assess whether applying early makes sense given their own profile.</a:t>
            </a:r>
          </a:p>
          <a:p>
            <a:endParaRPr lang="en-US" dirty="0"/>
          </a:p>
        </p:txBody>
      </p:sp>
      <p:grpSp>
        <p:nvGrpSpPr>
          <p:cNvPr id="5" name="Group 4">
            <a:extLst>
              <a:ext uri="{FF2B5EF4-FFF2-40B4-BE49-F238E27FC236}">
                <a16:creationId xmlns:a16="http://schemas.microsoft.com/office/drawing/2014/main" id="{1A141F7B-AE96-45F9-BC57-F7C86174910A}"/>
              </a:ext>
              <a:ext uri="{C183D7F6-B498-43B3-948B-1728B52AA6E4}">
                <adec:decorative xmlns:adec="http://schemas.microsoft.com/office/drawing/2017/decorative" val="1"/>
              </a:ext>
            </a:extLst>
          </p:cNvPr>
          <p:cNvGrpSpPr/>
          <p:nvPr/>
        </p:nvGrpSpPr>
        <p:grpSpPr>
          <a:xfrm>
            <a:off x="0" y="6086479"/>
            <a:ext cx="12192000" cy="600974"/>
            <a:chOff x="0" y="6086479"/>
            <a:chExt cx="12192000" cy="600974"/>
          </a:xfrm>
        </p:grpSpPr>
        <p:sp>
          <p:nvSpPr>
            <p:cNvPr id="14" name="Rectangle 13">
              <a:extLst>
                <a:ext uri="{FF2B5EF4-FFF2-40B4-BE49-F238E27FC236}">
                  <a16:creationId xmlns:a16="http://schemas.microsoft.com/office/drawing/2014/main" id="{C862BC4D-BD7A-417E-A34A-59CE4D4A6AC8}"/>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Slide Number Placeholder 5" descr="Slide number">
            <a:extLst>
              <a:ext uri="{FF2B5EF4-FFF2-40B4-BE49-F238E27FC236}">
                <a16:creationId xmlns:a16="http://schemas.microsoft.com/office/drawing/2014/main" id="{118AA3A9-97EA-409C-AD65-3CD3B0A58871}"/>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smtClean="0">
                <a:solidFill>
                  <a:schemeClr val="bg1"/>
                </a:solidFill>
              </a:rPr>
              <a:pPr algn="ctr"/>
              <a:t>7</a:t>
            </a:fld>
            <a:endParaRPr lang="en-US" sz="1200" dirty="0">
              <a:solidFill>
                <a:schemeClr val="bg1"/>
              </a:solidFill>
            </a:endParaRPr>
          </a:p>
        </p:txBody>
      </p:sp>
      <p:cxnSp>
        <p:nvCxnSpPr>
          <p:cNvPr id="3" name="Straight Connector 2">
            <a:extLst>
              <a:ext uri="{FF2B5EF4-FFF2-40B4-BE49-F238E27FC236}">
                <a16:creationId xmlns:a16="http://schemas.microsoft.com/office/drawing/2014/main" id="{8C29A371-59AF-4E06-9C67-4BBA51F3D655}"/>
              </a:ext>
            </a:extLst>
          </p:cNvPr>
          <p:cNvCxnSpPr/>
          <p:nvPr/>
        </p:nvCxnSpPr>
        <p:spPr>
          <a:xfrm>
            <a:off x="453006" y="3858936"/>
            <a:ext cx="967250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12196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boy walking with a bookbag and bike">
            <a:extLst>
              <a:ext uri="{FF2B5EF4-FFF2-40B4-BE49-F238E27FC236}">
                <a16:creationId xmlns:a16="http://schemas.microsoft.com/office/drawing/2014/main" id="{3111B687-3781-4457-A624-86311FC69082}"/>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a:xfrm>
            <a:off x="6836125" y="0"/>
            <a:ext cx="5355875" cy="6858000"/>
          </a:xfrm>
        </p:spPr>
      </p:pic>
      <p:grpSp>
        <p:nvGrpSpPr>
          <p:cNvPr id="11" name="Group 10">
            <a:extLst>
              <a:ext uri="{FF2B5EF4-FFF2-40B4-BE49-F238E27FC236}">
                <a16:creationId xmlns:a16="http://schemas.microsoft.com/office/drawing/2014/main" id="{AB025618-C830-4992-9CD3-D9E49BC79E67}"/>
              </a:ext>
              <a:ext uri="{C183D7F6-B498-43B3-948B-1728B52AA6E4}">
                <adec:decorative xmlns:adec="http://schemas.microsoft.com/office/drawing/2017/decorative" val="1"/>
              </a:ext>
            </a:extLst>
          </p:cNvPr>
          <p:cNvGrpSpPr/>
          <p:nvPr/>
        </p:nvGrpSpPr>
        <p:grpSpPr>
          <a:xfrm>
            <a:off x="2585868" y="0"/>
            <a:ext cx="7388298" cy="6858000"/>
            <a:chOff x="1826589" y="0"/>
            <a:chExt cx="7388298" cy="6858000"/>
          </a:xfrm>
        </p:grpSpPr>
        <p:sp>
          <p:nvSpPr>
            <p:cNvPr id="10" name="Parallelogram 9">
              <a:extLst>
                <a:ext uri="{FF2B5EF4-FFF2-40B4-BE49-F238E27FC236}">
                  <a16:creationId xmlns:a16="http://schemas.microsoft.com/office/drawing/2014/main" id="{11E692D4-6AEA-4652-A7AE-A02328258A55}"/>
                </a:ext>
              </a:extLst>
            </p:cNvPr>
            <p:cNvSpPr/>
            <p:nvPr/>
          </p:nvSpPr>
          <p:spPr>
            <a:xfrm>
              <a:off x="2618099" y="0"/>
              <a:ext cx="6596788" cy="6858000"/>
            </a:xfrm>
            <a:prstGeom prst="parallelogram">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arallelogram 8">
              <a:extLst>
                <a:ext uri="{FF2B5EF4-FFF2-40B4-BE49-F238E27FC236}">
                  <a16:creationId xmlns:a16="http://schemas.microsoft.com/office/drawing/2014/main" id="{A134AA32-2418-4A09-9BA8-ED7207AC0D74}"/>
                </a:ext>
              </a:extLst>
            </p:cNvPr>
            <p:cNvSpPr/>
            <p:nvPr/>
          </p:nvSpPr>
          <p:spPr>
            <a:xfrm>
              <a:off x="2340861" y="0"/>
              <a:ext cx="6596788" cy="6858000"/>
            </a:xfrm>
            <a:prstGeom prst="parallelogram">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Parallelogram 21">
              <a:extLst>
                <a:ext uri="{FF2B5EF4-FFF2-40B4-BE49-F238E27FC236}">
                  <a16:creationId xmlns:a16="http://schemas.microsoft.com/office/drawing/2014/main" id="{0051AD99-BC4A-487F-BE1C-486FC5B8E9F2}"/>
                </a:ext>
                <a:ext uri="{C183D7F6-B498-43B3-948B-1728B52AA6E4}">
                  <adec:decorative xmlns:adec="http://schemas.microsoft.com/office/drawing/2017/decorative" val="1"/>
                </a:ext>
              </a:extLst>
            </p:cNvPr>
            <p:cNvSpPr/>
            <p:nvPr/>
          </p:nvSpPr>
          <p:spPr>
            <a:xfrm>
              <a:off x="1826589" y="0"/>
              <a:ext cx="6596788" cy="6858000"/>
            </a:xfrm>
            <a:prstGeom prst="parallelogram">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Title 3" descr="Title">
            <a:extLst>
              <a:ext uri="{FF2B5EF4-FFF2-40B4-BE49-F238E27FC236}">
                <a16:creationId xmlns:a16="http://schemas.microsoft.com/office/drawing/2014/main" id="{DFF36EE7-AE57-42F4-ACA9-A328C1F4EA02}"/>
              </a:ext>
            </a:extLst>
          </p:cNvPr>
          <p:cNvSpPr>
            <a:spLocks noGrp="1"/>
          </p:cNvSpPr>
          <p:nvPr>
            <p:ph type="title"/>
          </p:nvPr>
        </p:nvSpPr>
        <p:spPr/>
        <p:txBody>
          <a:bodyPr/>
          <a:lstStyle/>
          <a:p>
            <a:r>
              <a:rPr lang="en-US" dirty="0"/>
              <a:t>Benefits and Drawbacks to Applying Early</a:t>
            </a:r>
          </a:p>
        </p:txBody>
      </p:sp>
      <p:pic>
        <p:nvPicPr>
          <p:cNvPr id="35" name="Content Placeholder 34" descr="Open Book">
            <a:extLst>
              <a:ext uri="{FF2B5EF4-FFF2-40B4-BE49-F238E27FC236}">
                <a16:creationId xmlns:a16="http://schemas.microsoft.com/office/drawing/2014/main" id="{56174A3F-A7B3-40BE-88BD-1796890E4B44}"/>
              </a:ext>
            </a:extLst>
          </p:cNvPr>
          <p:cNvPicPr>
            <a:picLocks noGrp="1" noChangeAspect="1"/>
          </p:cNvPicPr>
          <p:nvPr>
            <p:ph sz="quarter" idx="13"/>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388653" y="946033"/>
            <a:ext cx="548640" cy="548640"/>
          </a:xfrm>
        </p:spPr>
      </p:pic>
      <p:sp>
        <p:nvSpPr>
          <p:cNvPr id="23" name="Text Placeholder 22" descr="content block 1">
            <a:extLst>
              <a:ext uri="{FF2B5EF4-FFF2-40B4-BE49-F238E27FC236}">
                <a16:creationId xmlns:a16="http://schemas.microsoft.com/office/drawing/2014/main" id="{B88939B0-5B9A-4423-AFD1-CF6B22268795}"/>
              </a:ext>
            </a:extLst>
          </p:cNvPr>
          <p:cNvSpPr>
            <a:spLocks noGrp="1"/>
          </p:cNvSpPr>
          <p:nvPr>
            <p:ph type="body" sz="quarter" idx="11"/>
          </p:nvPr>
        </p:nvSpPr>
        <p:spPr>
          <a:xfrm>
            <a:off x="519973" y="1599588"/>
            <a:ext cx="2834640" cy="3368675"/>
          </a:xfrm>
        </p:spPr>
        <p:txBody>
          <a:bodyPr/>
          <a:lstStyle/>
          <a:p>
            <a:r>
              <a:rPr lang="en-US" dirty="0"/>
              <a:t>	Benefits</a:t>
            </a:r>
          </a:p>
          <a:p>
            <a:r>
              <a:rPr lang="en-US" dirty="0"/>
              <a:t>For a student who has a definite first-choice college, applying early has many benefits:</a:t>
            </a:r>
          </a:p>
          <a:p>
            <a:r>
              <a:rPr lang="en-US" dirty="0"/>
              <a:t>Reduces stress by cutting the time spent waiting for a decision.</a:t>
            </a:r>
          </a:p>
          <a:p>
            <a:r>
              <a:rPr lang="en-US" dirty="0"/>
              <a:t>Saves the time and expense of submitting multiple applications.</a:t>
            </a:r>
          </a:p>
          <a:p>
            <a:r>
              <a:rPr lang="en-US" dirty="0"/>
              <a:t>Gain more time, once accepted, to look for housing and otherwise prepare for college.</a:t>
            </a:r>
          </a:p>
          <a:p>
            <a:r>
              <a:rPr lang="en-US" dirty="0"/>
              <a:t>Reassess options and apply elsewhere if not accepted.</a:t>
            </a:r>
          </a:p>
        </p:txBody>
      </p:sp>
      <p:pic>
        <p:nvPicPr>
          <p:cNvPr id="36" name="Content Placeholder 35" descr="Medal">
            <a:extLst>
              <a:ext uri="{FF2B5EF4-FFF2-40B4-BE49-F238E27FC236}">
                <a16:creationId xmlns:a16="http://schemas.microsoft.com/office/drawing/2014/main" id="{A960174C-A9DE-472D-BF1C-B13108BD70B7}"/>
              </a:ext>
            </a:extLst>
          </p:cNvPr>
          <p:cNvPicPr>
            <a:picLocks noGrp="1" noChangeAspect="1"/>
          </p:cNvPicPr>
          <p:nvPr>
            <p:ph sz="quarter" idx="14"/>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454740" y="969244"/>
            <a:ext cx="548640" cy="548640"/>
          </a:xfrm>
        </p:spPr>
      </p:pic>
      <p:sp>
        <p:nvSpPr>
          <p:cNvPr id="24" name="Text Placeholder 23" descr="content block 2">
            <a:extLst>
              <a:ext uri="{FF2B5EF4-FFF2-40B4-BE49-F238E27FC236}">
                <a16:creationId xmlns:a16="http://schemas.microsoft.com/office/drawing/2014/main" id="{C3930A4E-1302-4AC9-86A3-C4E8AF186ED8}"/>
              </a:ext>
            </a:extLst>
          </p:cNvPr>
          <p:cNvSpPr>
            <a:spLocks noGrp="1"/>
          </p:cNvSpPr>
          <p:nvPr>
            <p:ph type="body" sz="quarter" idx="12"/>
          </p:nvPr>
        </p:nvSpPr>
        <p:spPr>
          <a:xfrm>
            <a:off x="3597861" y="1599587"/>
            <a:ext cx="4623218" cy="3368675"/>
          </a:xfrm>
        </p:spPr>
        <p:txBody>
          <a:bodyPr/>
          <a:lstStyle/>
          <a:p>
            <a:pPr marL="1371600" lvl="3" indent="0">
              <a:buNone/>
            </a:pPr>
            <a:r>
              <a:rPr lang="en-US" sz="1600" b="1" dirty="0"/>
              <a:t>	</a:t>
            </a:r>
            <a:r>
              <a:rPr lang="en-US" sz="1400" dirty="0"/>
              <a:t>Drawbacks</a:t>
            </a:r>
            <a:endParaRPr lang="en-US" dirty="0"/>
          </a:p>
          <a:p>
            <a:r>
              <a:rPr lang="en-US" sz="1200" b="1" dirty="0"/>
              <a:t>Pressure to decide:</a:t>
            </a:r>
            <a:r>
              <a:rPr lang="en-US" sz="1200" dirty="0"/>
              <a:t> Committing to one college puts pressure on students to make serious decisions before they've explored all their options.</a:t>
            </a:r>
          </a:p>
          <a:p>
            <a:r>
              <a:rPr lang="en-US" sz="1200" b="1" dirty="0"/>
              <a:t>Reduced financial aid opportunities:</a:t>
            </a:r>
            <a:r>
              <a:rPr lang="en-US" sz="1200" dirty="0"/>
              <a:t> Students who apply under ED plans receive offers of admission and financial aid simultaneously and will not be able to compare financial aid offers from other colleges. For students who absolutely need financial aid, applying early may be a risky option.</a:t>
            </a:r>
          </a:p>
          <a:p>
            <a:r>
              <a:rPr lang="en-US" sz="1200" b="1" dirty="0"/>
              <a:t>Time crunch for other applications:</a:t>
            </a:r>
            <a:r>
              <a:rPr lang="en-US" sz="1200" dirty="0"/>
              <a:t> Most colleges do not notify ED and EA applicants of admission until December 15. Because of the usual deadlines for applications, this means that if a student is rejected by the ED college, there are only two weeks left to send in other applications. Encourage those of your students who are applying early to prepare other applications as they wait to receive admission decisions from their first-choice college.</a:t>
            </a:r>
          </a:p>
          <a:p>
            <a:r>
              <a:rPr lang="en-US" sz="1200" b="1" dirty="0"/>
              <a:t>Senioritis:</a:t>
            </a:r>
            <a:r>
              <a:rPr lang="en-US" sz="1200" dirty="0"/>
              <a:t> Applicants who learn early that they have been accepted into a college may feel that since their goal has been accomplished, they have no reason to work hard for the rest of the year. Early-applying students should know that colleges may rescind offers of admission should their senior-year grades drop.</a:t>
            </a:r>
          </a:p>
          <a:p>
            <a:endParaRPr lang="en-US" dirty="0"/>
          </a:p>
        </p:txBody>
      </p:sp>
      <p:sp>
        <p:nvSpPr>
          <p:cNvPr id="14" name="Rectangle 13">
            <a:extLst>
              <a:ext uri="{FF2B5EF4-FFF2-40B4-BE49-F238E27FC236}">
                <a16:creationId xmlns:a16="http://schemas.microsoft.com/office/drawing/2014/main" id="{C862BC4D-BD7A-417E-A34A-59CE4D4A6AC8}"/>
              </a:ext>
              <a:ext uri="{C183D7F6-B498-43B3-948B-1728B52AA6E4}">
                <adec:decorative xmlns:adec="http://schemas.microsoft.com/office/drawing/2017/decorative" val="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652937FB-CDE3-46B3-8481-AB5DB8C4BABA}"/>
              </a:ext>
              <a:ext uri="{C183D7F6-B498-43B3-948B-1728B52AA6E4}">
                <adec:decorative xmlns:adec="http://schemas.microsoft.com/office/drawing/2017/decorative" val="1"/>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lide Number Placeholder 5" descr="Slide number">
            <a:extLst>
              <a:ext uri="{FF2B5EF4-FFF2-40B4-BE49-F238E27FC236}">
                <a16:creationId xmlns:a16="http://schemas.microsoft.com/office/drawing/2014/main" id="{79161314-0A22-4109-A2B1-41E87EFE1E18}"/>
              </a:ext>
              <a:ext uri="{C183D7F6-B498-43B3-948B-1728B52AA6E4}">
                <adec:decorative xmlns:adec="http://schemas.microsoft.com/office/drawing/2017/decorative" val="0"/>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smtClean="0">
                <a:solidFill>
                  <a:schemeClr val="bg1"/>
                </a:solidFill>
              </a:rPr>
              <a:pPr algn="ctr"/>
              <a:t>8</a:t>
            </a:fld>
            <a:endParaRPr lang="en-US" sz="1200" dirty="0">
              <a:solidFill>
                <a:schemeClr val="bg1"/>
              </a:solidFill>
            </a:endParaRPr>
          </a:p>
        </p:txBody>
      </p:sp>
    </p:spTree>
    <p:extLst>
      <p:ext uri="{BB962C8B-B14F-4D97-AF65-F5344CB8AC3E}">
        <p14:creationId xmlns:p14="http://schemas.microsoft.com/office/powerpoint/2010/main" val="2118823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group of students throwing their graduation caps in the air at sunset">
            <a:extLst>
              <a:ext uri="{FF2B5EF4-FFF2-40B4-BE49-F238E27FC236}">
                <a16:creationId xmlns:a16="http://schemas.microsoft.com/office/drawing/2014/main" id="{039BFAD7-131E-407E-8A28-E4CF6B8977F6}"/>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31" name="Rectangle 30">
            <a:extLst>
              <a:ext uri="{FF2B5EF4-FFF2-40B4-BE49-F238E27FC236}">
                <a16:creationId xmlns:a16="http://schemas.microsoft.com/office/drawing/2014/main" id="{340A7491-C312-4D36-BA63-6F859CD81D66}"/>
              </a:ext>
              <a:ext uri="{C183D7F6-B498-43B3-948B-1728B52AA6E4}">
                <adec:decorative xmlns:adec="http://schemas.microsoft.com/office/drawing/2017/decorative" val="1"/>
              </a:ext>
            </a:extLst>
          </p:cNvPr>
          <p:cNvSpPr/>
          <p:nvPr/>
        </p:nvSpPr>
        <p:spPr>
          <a:xfrm>
            <a:off x="0" y="11252"/>
            <a:ext cx="12191999" cy="6852374"/>
          </a:xfrm>
          <a:prstGeom prst="rect">
            <a:avLst/>
          </a:prstGeom>
          <a:solidFill>
            <a:schemeClr val="tx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a:extLst>
              <a:ext uri="{FF2B5EF4-FFF2-40B4-BE49-F238E27FC236}">
                <a16:creationId xmlns:a16="http://schemas.microsoft.com/office/drawing/2014/main" id="{F5325EDA-7343-463C-83EC-5D799E8B8195}"/>
              </a:ext>
              <a:ext uri="{C183D7F6-B498-43B3-948B-1728B52AA6E4}">
                <adec:decorative xmlns:adec="http://schemas.microsoft.com/office/drawing/2017/decorative" val="1"/>
              </a:ext>
            </a:extLst>
          </p:cNvPr>
          <p:cNvGrpSpPr/>
          <p:nvPr/>
        </p:nvGrpSpPr>
        <p:grpSpPr>
          <a:xfrm>
            <a:off x="9621170" y="0"/>
            <a:ext cx="2570831" cy="6858001"/>
            <a:chOff x="9621170" y="0"/>
            <a:chExt cx="2570831" cy="6858001"/>
          </a:xfrm>
        </p:grpSpPr>
        <p:sp>
          <p:nvSpPr>
            <p:cNvPr id="32" name="Freeform: Shape 31">
              <a:extLst>
                <a:ext uri="{FF2B5EF4-FFF2-40B4-BE49-F238E27FC236}">
                  <a16:creationId xmlns:a16="http://schemas.microsoft.com/office/drawing/2014/main" id="{25DFF88D-A516-4508-BC03-10D68E4034CF}"/>
                </a:ext>
              </a:extLst>
            </p:cNvPr>
            <p:cNvSpPr/>
            <p:nvPr/>
          </p:nvSpPr>
          <p:spPr>
            <a:xfrm>
              <a:off x="9621170" y="0"/>
              <a:ext cx="2570831" cy="6858000"/>
            </a:xfrm>
            <a:custGeom>
              <a:avLst/>
              <a:gdLst>
                <a:gd name="connsiteX0" fmla="*/ 1649197 w 2570831"/>
                <a:gd name="connsiteY0" fmla="*/ 0 h 6858000"/>
                <a:gd name="connsiteX1" fmla="*/ 2570831 w 2570831"/>
                <a:gd name="connsiteY1" fmla="*/ 0 h 6858000"/>
                <a:gd name="connsiteX2" fmla="*/ 2570831 w 2570831"/>
                <a:gd name="connsiteY2" fmla="*/ 6858000 h 6858000"/>
                <a:gd name="connsiteX3" fmla="*/ 0 w 257083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570831" h="6858000">
                  <a:moveTo>
                    <a:pt x="1649197" y="0"/>
                  </a:moveTo>
                  <a:lnTo>
                    <a:pt x="2570831" y="0"/>
                  </a:lnTo>
                  <a:lnTo>
                    <a:pt x="2570831" y="6858000"/>
                  </a:lnTo>
                  <a:lnTo>
                    <a:pt x="0" y="6858000"/>
                  </a:ln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Shape 29">
              <a:extLst>
                <a:ext uri="{FF2B5EF4-FFF2-40B4-BE49-F238E27FC236}">
                  <a16:creationId xmlns:a16="http://schemas.microsoft.com/office/drawing/2014/main" id="{F990A05A-2B0C-4EA2-8A33-D5A7D8C1BC4F}"/>
                </a:ext>
              </a:extLst>
            </p:cNvPr>
            <p:cNvSpPr/>
            <p:nvPr/>
          </p:nvSpPr>
          <p:spPr>
            <a:xfrm>
              <a:off x="9754598" y="0"/>
              <a:ext cx="2437402" cy="6858000"/>
            </a:xfrm>
            <a:custGeom>
              <a:avLst/>
              <a:gdLst>
                <a:gd name="connsiteX0" fmla="*/ 1649197 w 2437402"/>
                <a:gd name="connsiteY0" fmla="*/ 0 h 6858000"/>
                <a:gd name="connsiteX1" fmla="*/ 2437402 w 2437402"/>
                <a:gd name="connsiteY1" fmla="*/ 0 h 6858000"/>
                <a:gd name="connsiteX2" fmla="*/ 2437402 w 2437402"/>
                <a:gd name="connsiteY2" fmla="*/ 6858000 h 6858000"/>
                <a:gd name="connsiteX3" fmla="*/ 0 w 24374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437402" h="6858000">
                  <a:moveTo>
                    <a:pt x="1649197" y="0"/>
                  </a:moveTo>
                  <a:lnTo>
                    <a:pt x="2437402" y="0"/>
                  </a:lnTo>
                  <a:lnTo>
                    <a:pt x="2437402" y="6858000"/>
                  </a:lnTo>
                  <a:lnTo>
                    <a:pt x="0" y="6858000"/>
                  </a:lnTo>
                  <a:close/>
                </a:path>
              </a:pathLst>
            </a:cu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79BF84DA-56CC-4319-9B18-B6303F93EF5A}"/>
                </a:ext>
              </a:extLst>
            </p:cNvPr>
            <p:cNvSpPr/>
            <p:nvPr/>
          </p:nvSpPr>
          <p:spPr>
            <a:xfrm>
              <a:off x="10011320" y="0"/>
              <a:ext cx="2180680" cy="6858000"/>
            </a:xfrm>
            <a:custGeom>
              <a:avLst/>
              <a:gdLst>
                <a:gd name="connsiteX0" fmla="*/ 1649197 w 2180680"/>
                <a:gd name="connsiteY0" fmla="*/ 0 h 6858000"/>
                <a:gd name="connsiteX1" fmla="*/ 2180680 w 2180680"/>
                <a:gd name="connsiteY1" fmla="*/ 0 h 6858000"/>
                <a:gd name="connsiteX2" fmla="*/ 2180680 w 2180680"/>
                <a:gd name="connsiteY2" fmla="*/ 6858000 h 6858000"/>
                <a:gd name="connsiteX3" fmla="*/ 0 w 218068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180680" h="6858000">
                  <a:moveTo>
                    <a:pt x="1649197" y="0"/>
                  </a:moveTo>
                  <a:lnTo>
                    <a:pt x="2180680" y="0"/>
                  </a:lnTo>
                  <a:lnTo>
                    <a:pt x="2180680" y="6858000"/>
                  </a:lnTo>
                  <a:lnTo>
                    <a:pt x="0" y="6858000"/>
                  </a:lnTo>
                  <a:close/>
                </a:path>
              </a:pathLst>
            </a:cu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Freeform: Shape 25">
              <a:extLst>
                <a:ext uri="{FF2B5EF4-FFF2-40B4-BE49-F238E27FC236}">
                  <a16:creationId xmlns:a16="http://schemas.microsoft.com/office/drawing/2014/main" id="{3FE4855B-D7C3-4EA7-8050-5BDDB9E3A78A}"/>
                </a:ext>
              </a:extLst>
            </p:cNvPr>
            <p:cNvSpPr/>
            <p:nvPr/>
          </p:nvSpPr>
          <p:spPr>
            <a:xfrm>
              <a:off x="10544156" y="5626"/>
              <a:ext cx="1647844" cy="6852374"/>
            </a:xfrm>
            <a:custGeom>
              <a:avLst/>
              <a:gdLst>
                <a:gd name="connsiteX0" fmla="*/ 1647844 w 1647844"/>
                <a:gd name="connsiteY0" fmla="*/ 0 h 6852374"/>
                <a:gd name="connsiteX1" fmla="*/ 1647844 w 1647844"/>
                <a:gd name="connsiteY1" fmla="*/ 6852374 h 6852374"/>
                <a:gd name="connsiteX2" fmla="*/ 0 w 1647844"/>
                <a:gd name="connsiteY2" fmla="*/ 6852374 h 6852374"/>
              </a:gdLst>
              <a:ahLst/>
              <a:cxnLst>
                <a:cxn ang="0">
                  <a:pos x="connsiteX0" y="connsiteY0"/>
                </a:cxn>
                <a:cxn ang="0">
                  <a:pos x="connsiteX1" y="connsiteY1"/>
                </a:cxn>
                <a:cxn ang="0">
                  <a:pos x="connsiteX2" y="connsiteY2"/>
                </a:cxn>
              </a:cxnLst>
              <a:rect l="l" t="t" r="r" b="b"/>
              <a:pathLst>
                <a:path w="1647844" h="6852374">
                  <a:moveTo>
                    <a:pt x="1647844" y="0"/>
                  </a:moveTo>
                  <a:lnTo>
                    <a:pt x="1647844" y="6852374"/>
                  </a:lnTo>
                  <a:lnTo>
                    <a:pt x="0" y="6852374"/>
                  </a:lnTo>
                  <a:close/>
                </a:path>
              </a:pathLst>
            </a:cu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Shape 23">
              <a:extLst>
                <a:ext uri="{FF2B5EF4-FFF2-40B4-BE49-F238E27FC236}">
                  <a16:creationId xmlns:a16="http://schemas.microsoft.com/office/drawing/2014/main" id="{EC066EC5-6C2C-4006-B87D-E6C5CFDEF302}"/>
                </a:ext>
              </a:extLst>
            </p:cNvPr>
            <p:cNvSpPr/>
            <p:nvPr/>
          </p:nvSpPr>
          <p:spPr>
            <a:xfrm>
              <a:off x="10803086" y="1082358"/>
              <a:ext cx="1388914" cy="5775643"/>
            </a:xfrm>
            <a:custGeom>
              <a:avLst/>
              <a:gdLst>
                <a:gd name="connsiteX0" fmla="*/ 1388914 w 1388914"/>
                <a:gd name="connsiteY0" fmla="*/ 0 h 5775643"/>
                <a:gd name="connsiteX1" fmla="*/ 1388914 w 1388914"/>
                <a:gd name="connsiteY1" fmla="*/ 5775643 h 5775643"/>
                <a:gd name="connsiteX2" fmla="*/ 0 w 1388914"/>
                <a:gd name="connsiteY2" fmla="*/ 5775643 h 5775643"/>
              </a:gdLst>
              <a:ahLst/>
              <a:cxnLst>
                <a:cxn ang="0">
                  <a:pos x="connsiteX0" y="connsiteY0"/>
                </a:cxn>
                <a:cxn ang="0">
                  <a:pos x="connsiteX1" y="connsiteY1"/>
                </a:cxn>
                <a:cxn ang="0">
                  <a:pos x="connsiteX2" y="connsiteY2"/>
                </a:cxn>
              </a:cxnLst>
              <a:rect l="l" t="t" r="r" b="b"/>
              <a:pathLst>
                <a:path w="1388914" h="5775643">
                  <a:moveTo>
                    <a:pt x="1388914" y="0"/>
                  </a:moveTo>
                  <a:lnTo>
                    <a:pt x="1388914" y="5775643"/>
                  </a:lnTo>
                  <a:lnTo>
                    <a:pt x="0" y="577564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 name="Title 3" descr="slide title">
            <a:extLst>
              <a:ext uri="{FF2B5EF4-FFF2-40B4-BE49-F238E27FC236}">
                <a16:creationId xmlns:a16="http://schemas.microsoft.com/office/drawing/2014/main" id="{DFF36EE7-AE57-42F4-ACA9-A328C1F4EA02}"/>
              </a:ext>
            </a:extLst>
          </p:cNvPr>
          <p:cNvSpPr>
            <a:spLocks noGrp="1"/>
          </p:cNvSpPr>
          <p:nvPr>
            <p:ph type="title"/>
          </p:nvPr>
        </p:nvSpPr>
        <p:spPr/>
        <p:txBody>
          <a:bodyPr/>
          <a:lstStyle/>
          <a:p>
            <a:r>
              <a:rPr lang="en-US" sz="2800" dirty="0"/>
              <a:t>Keep in Mind</a:t>
            </a:r>
          </a:p>
        </p:txBody>
      </p:sp>
      <p:pic>
        <p:nvPicPr>
          <p:cNvPr id="80" name="Content Placeholder 79" descr="Open Book">
            <a:extLst>
              <a:ext uri="{FF2B5EF4-FFF2-40B4-BE49-F238E27FC236}">
                <a16:creationId xmlns:a16="http://schemas.microsoft.com/office/drawing/2014/main" id="{1198805C-69FE-4129-96D0-B3F35CB64166}"/>
              </a:ext>
            </a:extLst>
          </p:cNvPr>
          <p:cNvPicPr>
            <a:picLocks noGrp="1" noChangeAspect="1"/>
          </p:cNvPicPr>
          <p:nvPr>
            <p:ph sz="quarter" idx="13"/>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48493" y="2305050"/>
            <a:ext cx="547688" cy="547688"/>
          </a:xfrm>
        </p:spPr>
      </p:pic>
      <p:sp>
        <p:nvSpPr>
          <p:cNvPr id="87" name="Text Placeholder 86" descr="content block 1">
            <a:extLst>
              <a:ext uri="{FF2B5EF4-FFF2-40B4-BE49-F238E27FC236}">
                <a16:creationId xmlns:a16="http://schemas.microsoft.com/office/drawing/2014/main" id="{1F4C9CA2-B224-40CD-8DB2-CAE478D23611}"/>
              </a:ext>
            </a:extLst>
          </p:cNvPr>
          <p:cNvSpPr>
            <a:spLocks noGrp="1"/>
          </p:cNvSpPr>
          <p:nvPr>
            <p:ph type="body" sz="quarter" idx="11"/>
          </p:nvPr>
        </p:nvSpPr>
        <p:spPr/>
        <p:txBody>
          <a:bodyPr/>
          <a:lstStyle/>
          <a:p>
            <a:r>
              <a:rPr lang="en-US" dirty="0"/>
              <a:t>ED and EA program specifics vary, so students should get information as soon as possible directly from the admission staff at their first-choice college.</a:t>
            </a:r>
          </a:p>
          <a:p>
            <a:r>
              <a:rPr lang="en-US" dirty="0"/>
              <a:t>ED and EA applicants must take the October SAT in order for these scores to make it to the college in time.</a:t>
            </a:r>
          </a:p>
          <a:p>
            <a:r>
              <a:rPr lang="en-US" dirty="0"/>
              <a:t>Print out and share the Early Decision and Early Action Calendar with students and parents to be sure they are aware of all the required steps for applying early.</a:t>
            </a:r>
          </a:p>
        </p:txBody>
      </p:sp>
      <p:pic>
        <p:nvPicPr>
          <p:cNvPr id="95" name="Content Placeholder 94" descr="Microscope">
            <a:extLst>
              <a:ext uri="{FF2B5EF4-FFF2-40B4-BE49-F238E27FC236}">
                <a16:creationId xmlns:a16="http://schemas.microsoft.com/office/drawing/2014/main" id="{96991F60-484C-4906-ADB8-676435D3D6E3}"/>
              </a:ext>
            </a:extLst>
          </p:cNvPr>
          <p:cNvPicPr>
            <a:picLocks noGrp="1" noChangeAspect="1"/>
          </p:cNvPicPr>
          <p:nvPr>
            <p:ph sz="quarter" idx="15"/>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48493" y="4505325"/>
            <a:ext cx="547688" cy="547688"/>
          </a:xfrm>
        </p:spPr>
      </p:pic>
      <p:sp>
        <p:nvSpPr>
          <p:cNvPr id="88" name="Text Placeholder 87" descr="content block 2">
            <a:extLst>
              <a:ext uri="{FF2B5EF4-FFF2-40B4-BE49-F238E27FC236}">
                <a16:creationId xmlns:a16="http://schemas.microsoft.com/office/drawing/2014/main" id="{D01EBAE5-B81D-4150-B62C-F56241C55563}"/>
              </a:ext>
            </a:extLst>
          </p:cNvPr>
          <p:cNvSpPr>
            <a:spLocks noGrp="1"/>
          </p:cNvSpPr>
          <p:nvPr>
            <p:ph type="body" sz="quarter" idx="14"/>
          </p:nvPr>
        </p:nvSpPr>
        <p:spPr/>
        <p:txBody>
          <a:bodyPr/>
          <a:lstStyle/>
          <a:p>
            <a:r>
              <a:rPr lang="en-US" dirty="0"/>
              <a:t>The Common Application and some colleges' application forms require the student applying under early decision, as well as the parent and counselor, to sign an ED agreement form spelling out the plan's conditions.</a:t>
            </a:r>
          </a:p>
          <a:p>
            <a:r>
              <a:rPr lang="en-US" dirty="0"/>
              <a:t>Make it clear in your school handbook and at college planning events that your policy for early-decision applications is to send the student's final transcript to one college only: anything else is unethical.</a:t>
            </a:r>
          </a:p>
          <a:p>
            <a:endParaRPr lang="en-US" dirty="0"/>
          </a:p>
        </p:txBody>
      </p:sp>
      <p:grpSp>
        <p:nvGrpSpPr>
          <p:cNvPr id="5" name="Group 4">
            <a:extLst>
              <a:ext uri="{FF2B5EF4-FFF2-40B4-BE49-F238E27FC236}">
                <a16:creationId xmlns:a16="http://schemas.microsoft.com/office/drawing/2014/main" id="{1A141F7B-AE96-45F9-BC57-F7C86174910A}"/>
              </a:ext>
              <a:ext uri="{C183D7F6-B498-43B3-948B-1728B52AA6E4}">
                <adec:decorative xmlns:adec="http://schemas.microsoft.com/office/drawing/2017/decorative" val="1"/>
              </a:ext>
            </a:extLst>
          </p:cNvPr>
          <p:cNvGrpSpPr/>
          <p:nvPr/>
        </p:nvGrpSpPr>
        <p:grpSpPr>
          <a:xfrm>
            <a:off x="0" y="6086479"/>
            <a:ext cx="12192000" cy="600974"/>
            <a:chOff x="0" y="6086479"/>
            <a:chExt cx="12192000" cy="600974"/>
          </a:xfrm>
        </p:grpSpPr>
        <p:sp>
          <p:nvSpPr>
            <p:cNvPr id="14" name="Rectangle 13">
              <a:extLst>
                <a:ext uri="{FF2B5EF4-FFF2-40B4-BE49-F238E27FC236}">
                  <a16:creationId xmlns:a16="http://schemas.microsoft.com/office/drawing/2014/main" id="{C862BC4D-BD7A-417E-A34A-59CE4D4A6AC8}"/>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Slide Number Placeholder 5" descr="Slide number">
            <a:extLst>
              <a:ext uri="{FF2B5EF4-FFF2-40B4-BE49-F238E27FC236}">
                <a16:creationId xmlns:a16="http://schemas.microsoft.com/office/drawing/2014/main" id="{118AA3A9-97EA-409C-AD65-3CD3B0A58871}"/>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smtClean="0">
                <a:solidFill>
                  <a:schemeClr val="bg1"/>
                </a:solidFill>
              </a:rPr>
              <a:pPr algn="ctr"/>
              <a:t>9</a:t>
            </a:fld>
            <a:endParaRPr lang="en-US" sz="1200" dirty="0">
              <a:solidFill>
                <a:schemeClr val="bg1"/>
              </a:solidFill>
            </a:endParaRPr>
          </a:p>
        </p:txBody>
      </p:sp>
      <p:cxnSp>
        <p:nvCxnSpPr>
          <p:cNvPr id="3" name="Straight Connector 2">
            <a:extLst>
              <a:ext uri="{FF2B5EF4-FFF2-40B4-BE49-F238E27FC236}">
                <a16:creationId xmlns:a16="http://schemas.microsoft.com/office/drawing/2014/main" id="{8C29A371-59AF-4E06-9C67-4BBA51F3D655}"/>
              </a:ext>
            </a:extLst>
          </p:cNvPr>
          <p:cNvCxnSpPr/>
          <p:nvPr/>
        </p:nvCxnSpPr>
        <p:spPr>
          <a:xfrm>
            <a:off x="453006" y="3858936"/>
            <a:ext cx="967250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3668020"/>
      </p:ext>
    </p:extLst>
  </p:cSld>
  <p:clrMapOvr>
    <a:masterClrMapping/>
  </p:clrMapOvr>
</p:sld>
</file>

<file path=ppt/theme/theme1.xml><?xml version="1.0" encoding="utf-8"?>
<a:theme xmlns:a="http://schemas.openxmlformats.org/drawingml/2006/main" name="Office Theme">
  <a:themeElements>
    <a:clrScheme name="MSFT_04_Education">
      <a:dk1>
        <a:sysClr val="windowText" lastClr="000000"/>
      </a:dk1>
      <a:lt1>
        <a:sysClr val="window" lastClr="FFFFFF"/>
      </a:lt1>
      <a:dk2>
        <a:srgbClr val="44546A"/>
      </a:dk2>
      <a:lt2>
        <a:srgbClr val="E7E6E6"/>
      </a:lt2>
      <a:accent1>
        <a:srgbClr val="B2606E"/>
      </a:accent1>
      <a:accent2>
        <a:srgbClr val="0F3955"/>
      </a:accent2>
      <a:accent3>
        <a:srgbClr val="FFC000"/>
      </a:accent3>
      <a:accent4>
        <a:srgbClr val="BF678E"/>
      </a:accent4>
      <a:accent5>
        <a:srgbClr val="731F1C"/>
      </a:accent5>
      <a:accent6>
        <a:srgbClr val="7A9E56"/>
      </a:accent6>
      <a:hlink>
        <a:srgbClr val="00B0F0"/>
      </a:hlink>
      <a:folHlink>
        <a:srgbClr val="595959"/>
      </a:folHlink>
    </a:clrScheme>
    <a:fontScheme name="MSFT_04_Education">
      <a:majorFont>
        <a:latin typeface="Corbel"/>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475556_Education presentation_AAS_v5" id="{AAC57104-7B60-491F-A321-6BCAF93AC541}" vid="{5A43072C-36E0-4A5A-A3FF-E88D65C5976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E575C36-314A-42CB-9114-6E0CE4AB2735}">
  <ds:schemaRefs>
    <ds:schemaRef ds:uri="http://purl.org/dc/terms/"/>
    <ds:schemaRef ds:uri="16c05727-aa75-4e4a-9b5f-8a80a1165891"/>
    <ds:schemaRef ds:uri="http://www.w3.org/XML/1998/namespace"/>
    <ds:schemaRef ds:uri="http://purl.org/dc/dcmitype/"/>
    <ds:schemaRef ds:uri="http://purl.org/dc/elements/1.1/"/>
    <ds:schemaRef ds:uri="71af3243-3dd4-4a8d-8c0d-dd76da1f02a5"/>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85D0AD3E-9DDB-4E69-981A-7DAE0E9B5F53}">
  <ds:schemaRefs>
    <ds:schemaRef ds:uri="http://schemas.microsoft.com/sharepoint/v3/contenttype/forms"/>
  </ds:schemaRefs>
</ds:datastoreItem>
</file>

<file path=customXml/itemProps3.xml><?xml version="1.0" encoding="utf-8"?>
<ds:datastoreItem xmlns:ds="http://schemas.openxmlformats.org/officeDocument/2006/customXml" ds:itemID="{91C32B5E-029E-455A-86F0-091666CEEB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Education presentation</Template>
  <TotalTime>0</TotalTime>
  <Words>1060</Words>
  <Application>Microsoft Office PowerPoint</Application>
  <PresentationFormat>Widescreen</PresentationFormat>
  <Paragraphs>68</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Corbel</vt:lpstr>
      <vt:lpstr>Office Theme</vt:lpstr>
      <vt:lpstr>College Admissions and Deadlines</vt:lpstr>
      <vt:lpstr>Are you applying to college?  Do you know when you are applying for college?</vt:lpstr>
      <vt:lpstr>Types of College Admissions</vt:lpstr>
      <vt:lpstr>Early Decision</vt:lpstr>
      <vt:lpstr>Early Action</vt:lpstr>
      <vt:lpstr>Early Decision vs. Early Action</vt:lpstr>
      <vt:lpstr>When Should a Student Apply Early and Why?</vt:lpstr>
      <vt:lpstr>Benefits and Drawbacks to Applying Early</vt:lpstr>
      <vt:lpstr>Keep in Mind</vt:lpstr>
      <vt:lpstr>Regular Admission</vt:lpstr>
      <vt:lpstr>Rolling Admission</vt:lpstr>
      <vt:lpstr>Deferred Admission</vt:lpstr>
      <vt:lpstr>Open Admission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2023-07-25T13:09:31Z</dcterms:created>
  <dcterms:modified xsi:type="dcterms:W3CDTF">2025-04-22T14:54:09Z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