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23"/>
  </p:notesMasterIdLst>
  <p:sldIdLst>
    <p:sldId id="290" r:id="rId3"/>
    <p:sldId id="293" r:id="rId4"/>
    <p:sldId id="295" r:id="rId5"/>
    <p:sldId id="299" r:id="rId6"/>
    <p:sldId id="300" r:id="rId7"/>
    <p:sldId id="298" r:id="rId8"/>
    <p:sldId id="309" r:id="rId9"/>
    <p:sldId id="294" r:id="rId10"/>
    <p:sldId id="311" r:id="rId11"/>
    <p:sldId id="312" r:id="rId12"/>
    <p:sldId id="313" r:id="rId13"/>
    <p:sldId id="314" r:id="rId14"/>
    <p:sldId id="296" r:id="rId15"/>
    <p:sldId id="315" r:id="rId16"/>
    <p:sldId id="316" r:id="rId17"/>
    <p:sldId id="297" r:id="rId18"/>
    <p:sldId id="324" r:id="rId19"/>
    <p:sldId id="319" r:id="rId20"/>
    <p:sldId id="321" r:id="rId21"/>
    <p:sldId id="320" r:id="rId22"/>
  </p:sldIdLst>
  <p:sldSz cx="9144000" cy="5143500" type="screen16x9"/>
  <p:notesSz cx="7077075" cy="9363075"/>
  <p:embeddedFontLst>
    <p:embeddedFont>
      <p:font typeface="Fira Sans Extra Condensed" panose="020B0604020202020204" charset="0"/>
      <p:regular r:id="rId24"/>
      <p:bold r:id="rId25"/>
      <p:italic r:id="rId26"/>
      <p:boldItalic r:id="rId27"/>
    </p:embeddedFont>
    <p:embeddedFont>
      <p:font typeface="Fira Sans Extra Condensed Medium" panose="020B0604020202020204" charset="0"/>
      <p:regular r:id="rId28"/>
      <p:bold r:id="rId29"/>
      <p:italic r:id="rId30"/>
      <p:boldItalic r:id="rId31"/>
    </p:embeddedFont>
    <p:embeddedFont>
      <p:font typeface="Fira Sans Extra Condensed SemiBold" panose="020B0604020202020204" charset="0"/>
      <p:regular r:id="rId32"/>
      <p:bold r:id="rId33"/>
      <p:italic r:id="rId34"/>
      <p:boldItalic r:id="rId35"/>
    </p:embeddedFont>
    <p:embeddedFont>
      <p:font typeface="Proxima Nova" panose="020B0604020202020204" charset="0"/>
      <p:regular r:id="rId36"/>
      <p:bold r:id="rId37"/>
      <p:italic r:id="rId38"/>
      <p:boldItalic r:id="rId39"/>
    </p:embeddedFont>
    <p:embeddedFont>
      <p:font typeface="Proxima Nova Semibold" panose="020B0604020202020204" charset="0"/>
      <p:regular r:id="rId40"/>
      <p:bold r:id="rId41"/>
      <p:boldItalic r:id="rId42"/>
    </p:embeddedFont>
    <p:embeddedFont>
      <p:font typeface="Roboto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C5C6"/>
    <a:srgbClr val="EB5A93"/>
    <a:srgbClr val="F7B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1F851F-67A5-4E2A-B4F9-C19BC53B3315}">
  <a:tblStyle styleId="{EE1F851F-67A5-4E2A-B4F9-C19BC53B33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418" autoAdjust="0"/>
  </p:normalViewPr>
  <p:slideViewPr>
    <p:cSldViewPr snapToGrid="0">
      <p:cViewPr varScale="1">
        <p:scale>
          <a:sx n="77" d="100"/>
          <a:sy n="77" d="100"/>
        </p:scale>
        <p:origin x="96" y="12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3637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1" tIns="93921" rIns="93921" bIns="9392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32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ec5ea15e35_0_1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ec5ea15e35_0_1926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026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c5ea15e35_0_1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ec5ea15e35_0_169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Note: people might be undecided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2198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ec5ea15e35_0_2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ec5ea15e35_0_2209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r>
              <a:rPr lang="en-US"/>
              <a:t>Source: https://www.topuniversities.com/student-info/admissions-advice/how-answer-common-admission-interview-questions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6869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0edcf6163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0edcf6163a_0_15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915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Google Shape;2507;g10edcf6163a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8" name="Google Shape;2508;g10edcf6163a_0_212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234841" indent="-234841">
              <a:buAutoNum type="arabicPeriod"/>
            </a:pPr>
            <a:r>
              <a:rPr lang="en-US" dirty="0"/>
              <a:t>Hook:</a:t>
            </a:r>
          </a:p>
          <a:p>
            <a:pPr marL="704522" lvl="1" indent="-234841">
              <a:buAutoNum type="arabicPeriod"/>
            </a:pPr>
            <a:r>
              <a:rPr lang="en-US" dirty="0"/>
              <a:t>Your first chance to catch your reader’s attention, so make it count.</a:t>
            </a:r>
          </a:p>
          <a:p>
            <a:pPr marL="704522" lvl="1" indent="-234841">
              <a:buAutoNum type="arabicPeriod"/>
            </a:pPr>
            <a:r>
              <a:rPr lang="en-US" dirty="0"/>
              <a:t>More info on hooks in the next slide.</a:t>
            </a:r>
          </a:p>
          <a:p>
            <a:pPr marL="234841" indent="-234841">
              <a:buAutoNum type="arabicPeriod"/>
            </a:pPr>
            <a:r>
              <a:rPr lang="en-US" dirty="0"/>
              <a:t>Story:</a:t>
            </a:r>
          </a:p>
          <a:p>
            <a:pPr marL="704522" lvl="1" indent="-234841">
              <a:buAutoNum type="arabicPeriod"/>
            </a:pPr>
            <a:r>
              <a:rPr lang="en-US" dirty="0"/>
              <a:t>Meat &amp; potatoes of your essay.</a:t>
            </a:r>
          </a:p>
          <a:p>
            <a:pPr marL="704522" lvl="1" indent="-234841">
              <a:buAutoNum type="arabicPeriod"/>
            </a:pPr>
            <a:r>
              <a:rPr lang="en-US" dirty="0"/>
              <a:t>Make the reader feel like they are right there with you, including all the emotions that come with it.</a:t>
            </a:r>
          </a:p>
          <a:p>
            <a:pPr marL="704522" lvl="1" indent="-234841">
              <a:buAutoNum type="arabicPeriod"/>
            </a:pPr>
            <a:r>
              <a:rPr lang="en-US" dirty="0"/>
              <a:t>Be open, honest, witty, and wise, but don’t sound nervous about sharing your story.</a:t>
            </a:r>
          </a:p>
          <a:p>
            <a:pPr marL="234841" indent="-234841">
              <a:buAutoNum type="arabicPeriod"/>
            </a:pPr>
            <a:r>
              <a:rPr lang="en-US" dirty="0"/>
              <a:t>Connection:</a:t>
            </a:r>
          </a:p>
          <a:p>
            <a:pPr marL="704522" lvl="1" indent="-234841">
              <a:buAutoNum type="arabicPeriod"/>
            </a:pPr>
            <a:r>
              <a:rPr lang="en-US" dirty="0"/>
              <a:t>This explains to the admissions office why the story you just told matters.</a:t>
            </a:r>
          </a:p>
          <a:p>
            <a:pPr marL="704522" lvl="1" indent="-234841">
              <a:buAutoNum type="arabicPeriod"/>
            </a:pPr>
            <a:r>
              <a:rPr lang="en-US" dirty="0"/>
              <a:t>Tell them who you are, what you’ve learned, how you’ve grown, and how all that makes you the perfect candidate for their institution.</a:t>
            </a:r>
          </a:p>
          <a:p>
            <a:pPr marL="234841" indent="-234841">
              <a:buAutoNum type="arabicPeriod"/>
            </a:pPr>
            <a:r>
              <a:rPr lang="en-US" dirty="0"/>
              <a:t>End Hook:</a:t>
            </a:r>
          </a:p>
          <a:p>
            <a:pPr marL="704522" lvl="1" indent="-234841">
              <a:buAutoNum type="arabicPeriod"/>
            </a:pPr>
            <a:r>
              <a:rPr lang="en-US" dirty="0"/>
              <a:t>Connect it to the opening hook (“Feather in Forest Gump”) </a:t>
            </a:r>
          </a:p>
          <a:p>
            <a:pPr marL="704522" lvl="1" indent="-234841">
              <a:buAutoNum type="arabicPeriod"/>
            </a:pPr>
            <a:r>
              <a:rPr lang="en-US" dirty="0"/>
              <a:t>Make it memorable because it’s the last thing the admissions office will read from your essay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4985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10edcf6163a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10edcf6163a_0_180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General Statement</a:t>
            </a:r>
          </a:p>
          <a:p>
            <a:pPr marL="176131" indent="-176131"/>
            <a:r>
              <a:rPr lang="en-US" dirty="0"/>
              <a:t>DO: Everyone begins the journey of self discovery from the moment they are born.</a:t>
            </a:r>
          </a:p>
          <a:p>
            <a:pPr marL="176131" indent="-176131"/>
            <a:r>
              <a:rPr lang="en-US" dirty="0"/>
              <a:t>DON’T: </a:t>
            </a: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Some people are similar and some are different.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Definition</a:t>
            </a:r>
          </a:p>
          <a:p>
            <a:pPr marL="176131" indent="-176131"/>
            <a:r>
              <a:rPr lang="en-US" dirty="0"/>
              <a:t>DO: Merriam Webster dictionary defines “ambition” as “the desire to be successful, powerful, or famous”. Usually, ambition is seen as a positive trait, but it can have a dark side.</a:t>
            </a:r>
          </a:p>
          <a:p>
            <a:pPr marL="176131" indent="-176131"/>
            <a:r>
              <a:rPr lang="en-US" dirty="0"/>
              <a:t>DON’T: Eating is defined as putting food in your mouth, chewing, and then swallowing.</a:t>
            </a:r>
          </a:p>
          <a:p>
            <a:pPr marL="0" indent="0">
              <a:buNone/>
            </a:pPr>
            <a:r>
              <a:rPr lang="en-US" dirty="0"/>
              <a:t>Quote or Fact</a:t>
            </a:r>
          </a:p>
          <a:p>
            <a:pPr marL="176131" indent="-176131"/>
            <a:r>
              <a:rPr lang="en-US" dirty="0"/>
              <a:t>DO: Former South African president Nelson Mandela once said, “A winner is a dreamer who never gave up.”</a:t>
            </a:r>
          </a:p>
          <a:p>
            <a:pPr marL="176131" indent="-176131"/>
            <a:r>
              <a:rPr lang="en-US" dirty="0"/>
              <a:t>DON’T: “Is mayonnaise an instrument?” ~ Patrick Star</a:t>
            </a:r>
          </a:p>
          <a:p>
            <a:pPr marL="0" indent="0">
              <a:buNone/>
            </a:pPr>
            <a:r>
              <a:rPr lang="en-US" dirty="0"/>
              <a:t>Question</a:t>
            </a:r>
          </a:p>
          <a:p>
            <a:pPr marL="176131" indent="-176131"/>
            <a:r>
              <a:rPr lang="en-US" dirty="0"/>
              <a:t>DO: What does is take to turn a dream from fantasy to reality?</a:t>
            </a:r>
          </a:p>
          <a:p>
            <a:pPr marL="176131" indent="-176131"/>
            <a:r>
              <a:rPr lang="en-US" dirty="0"/>
              <a:t>DON’T: Do you want to be a vampire?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8374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g10edcf6163a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4" name="Google Shape;2124;g10edcf6163a_0_196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By creating a story that activates one of these neurotransmitters, you can make your essay more memorable.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755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ec5ea15e35_0_2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ec5ea15e35_0_2209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56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10edcf6163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10edcf6163a_0_156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5276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0" name="Google Shape;2820;g10f5ecda83a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1" name="Google Shape;2821;g10f5ecda83a_0_310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350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10edcf6163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10edcf6163a_0_160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481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10edcf6163a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10edcf6163a_0_164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098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ec5ea15e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ec5ea15e35_0_0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Source: https://bemoacademicconsulting.com/blog/college-recommendation-letter-sample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7894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" name="Google Shape;2664;g10edcf6163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5" name="Google Shape;2665;g10edcf6163a_0_204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68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10edcf6163a_0_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10edcf6163a_0_974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64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1025" y="377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9HWaQpuNS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B5850D5D-80E3-4ADA-9DA5-C18660A407C6}"/>
              </a:ext>
            </a:extLst>
          </p:cNvPr>
          <p:cNvSpPr/>
          <p:nvPr/>
        </p:nvSpPr>
        <p:spPr>
          <a:xfrm>
            <a:off x="1728908" y="48861"/>
            <a:ext cx="5947442" cy="5143500"/>
          </a:xfrm>
          <a:prstGeom prst="parallelogram">
            <a:avLst/>
          </a:prstGeom>
          <a:solidFill>
            <a:srgbClr val="5FC5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oogle Shape;60;p17">
            <a:extLst>
              <a:ext uri="{FF2B5EF4-FFF2-40B4-BE49-F238E27FC236}">
                <a16:creationId xmlns:a16="http://schemas.microsoft.com/office/drawing/2014/main" id="{454BC3BA-D723-4EA8-91E3-8E1B17D6CCDF}"/>
              </a:ext>
            </a:extLst>
          </p:cNvPr>
          <p:cNvSpPr txBox="1">
            <a:spLocks/>
          </p:cNvSpPr>
          <p:nvPr/>
        </p:nvSpPr>
        <p:spPr>
          <a:xfrm>
            <a:off x="2783829" y="0"/>
            <a:ext cx="3837600" cy="2765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Fira Sans Extra Condensed Medium"/>
              <a:buNone/>
              <a:tabLst/>
              <a:defRPr/>
            </a:pPr>
            <a:endParaRPr kumimoji="0" lang="en-US" sz="9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ira Sans Extra Condensed SemiBold"/>
              <a:sym typeface="Fira Sans Extra Condensed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Fira Sans Extra Condensed Medium"/>
              <a:buNone/>
              <a:tabLst/>
              <a:defRPr/>
            </a:pPr>
            <a:r>
              <a:rPr lang="en-US" b="1" dirty="0">
                <a:solidFill>
                  <a:srgbClr val="002060"/>
                </a:solidFill>
              </a:rPr>
              <a:t>Preparing to Apply to College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Fira Sans Extra Condensed Medium"/>
              <a:buNone/>
              <a:tabLst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Fira Sans Extra Condensed Medium"/>
              <a:buNone/>
              <a:tabLst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Fira Sans Extra Condensed Medium"/>
              <a:buNone/>
              <a:tabLst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Fira Sans Extra Condensed Medium"/>
              <a:buNone/>
              <a:tabLst/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Subtitle 11" descr="subtitle">
            <a:extLst>
              <a:ext uri="{FF2B5EF4-FFF2-40B4-BE49-F238E27FC236}">
                <a16:creationId xmlns:a16="http://schemas.microsoft.com/office/drawing/2014/main" id="{F055C5EA-1453-484B-B89E-86237DAD1B8E}"/>
              </a:ext>
            </a:extLst>
          </p:cNvPr>
          <p:cNvSpPr txBox="1">
            <a:spLocks/>
          </p:cNvSpPr>
          <p:nvPr/>
        </p:nvSpPr>
        <p:spPr>
          <a:xfrm>
            <a:off x="2482596" y="4316147"/>
            <a:ext cx="4178808" cy="52120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Mashantucket Pequot Tribal Nation </a:t>
            </a:r>
          </a:p>
          <a:p>
            <a:r>
              <a:rPr lang="en-US" dirty="0"/>
              <a:t>Education Department</a:t>
            </a:r>
          </a:p>
        </p:txBody>
      </p:sp>
    </p:spTree>
    <p:extLst>
      <p:ext uri="{BB962C8B-B14F-4D97-AF65-F5344CB8AC3E}">
        <p14:creationId xmlns:p14="http://schemas.microsoft.com/office/powerpoint/2010/main" val="104656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p45"/>
          <p:cNvSpPr txBox="1">
            <a:spLocks noGrp="1"/>
          </p:cNvSpPr>
          <p:nvPr>
            <p:ph type="title"/>
          </p:nvPr>
        </p:nvSpPr>
        <p:spPr>
          <a:xfrm>
            <a:off x="384077" y="13136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/>
              <a:t>Helping Recommendors</a:t>
            </a:r>
            <a:endParaRPr sz="3600" dirty="0"/>
          </a:p>
        </p:txBody>
      </p:sp>
      <p:sp>
        <p:nvSpPr>
          <p:cNvPr id="2668" name="Google Shape;2668;p45"/>
          <p:cNvSpPr txBox="1"/>
          <p:nvPr/>
        </p:nvSpPr>
        <p:spPr>
          <a:xfrm>
            <a:off x="1501775" y="740576"/>
            <a:ext cx="6162283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Helpful resources to make writing a recommendations letter easier.</a:t>
            </a:r>
            <a:endParaRPr sz="1800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669" name="Google Shape;2669;p45"/>
          <p:cNvGrpSpPr/>
          <p:nvPr/>
        </p:nvGrpSpPr>
        <p:grpSpPr>
          <a:xfrm>
            <a:off x="1501775" y="1578487"/>
            <a:ext cx="1864133" cy="3074140"/>
            <a:chOff x="1501775" y="1578487"/>
            <a:chExt cx="1864133" cy="3074140"/>
          </a:xfrm>
        </p:grpSpPr>
        <p:sp>
          <p:nvSpPr>
            <p:cNvPr id="2670" name="Google Shape;2670;p45"/>
            <p:cNvSpPr/>
            <p:nvPr/>
          </p:nvSpPr>
          <p:spPr>
            <a:xfrm rot="10800000" flipH="1">
              <a:off x="1534599" y="4490575"/>
              <a:ext cx="1821678" cy="14825"/>
            </a:xfrm>
            <a:custGeom>
              <a:avLst/>
              <a:gdLst/>
              <a:ahLst/>
              <a:cxnLst/>
              <a:rect l="l" t="t" r="r" b="b"/>
              <a:pathLst>
                <a:path w="46884" h="59" extrusionOk="0">
                  <a:moveTo>
                    <a:pt x="23454" y="1"/>
                  </a:moveTo>
                  <a:cubicBezTo>
                    <a:pt x="10494" y="1"/>
                    <a:pt x="1" y="13"/>
                    <a:pt x="1" y="36"/>
                  </a:cubicBezTo>
                  <a:cubicBezTo>
                    <a:pt x="1" y="47"/>
                    <a:pt x="10494" y="59"/>
                    <a:pt x="23454" y="59"/>
                  </a:cubicBezTo>
                  <a:cubicBezTo>
                    <a:pt x="36391" y="59"/>
                    <a:pt x="46884" y="47"/>
                    <a:pt x="46884" y="36"/>
                  </a:cubicBezTo>
                  <a:cubicBezTo>
                    <a:pt x="46884" y="13"/>
                    <a:pt x="36391" y="1"/>
                    <a:pt x="2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5"/>
            <p:cNvSpPr/>
            <p:nvPr/>
          </p:nvSpPr>
          <p:spPr>
            <a:xfrm>
              <a:off x="1966041" y="3833166"/>
              <a:ext cx="65092" cy="123880"/>
            </a:xfrm>
            <a:custGeom>
              <a:avLst/>
              <a:gdLst/>
              <a:ahLst/>
              <a:cxnLst/>
              <a:rect l="l" t="t" r="r" b="b"/>
              <a:pathLst>
                <a:path w="950" h="1808" extrusionOk="0">
                  <a:moveTo>
                    <a:pt x="730" y="0"/>
                  </a:moveTo>
                  <a:cubicBezTo>
                    <a:pt x="730" y="0"/>
                    <a:pt x="0" y="707"/>
                    <a:pt x="0" y="1807"/>
                  </a:cubicBezTo>
                  <a:cubicBezTo>
                    <a:pt x="0" y="1807"/>
                    <a:pt x="950" y="915"/>
                    <a:pt x="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5"/>
            <p:cNvSpPr/>
            <p:nvPr/>
          </p:nvSpPr>
          <p:spPr>
            <a:xfrm>
              <a:off x="2037435" y="3907849"/>
              <a:ext cx="133404" cy="28640"/>
            </a:xfrm>
            <a:custGeom>
              <a:avLst/>
              <a:gdLst/>
              <a:ahLst/>
              <a:cxnLst/>
              <a:rect l="l" t="t" r="r" b="b"/>
              <a:pathLst>
                <a:path w="1947" h="418" extrusionOk="0">
                  <a:moveTo>
                    <a:pt x="1042" y="1"/>
                  </a:moveTo>
                  <a:cubicBezTo>
                    <a:pt x="735" y="1"/>
                    <a:pt x="374" y="51"/>
                    <a:pt x="0" y="207"/>
                  </a:cubicBezTo>
                  <a:cubicBezTo>
                    <a:pt x="0" y="207"/>
                    <a:pt x="497" y="418"/>
                    <a:pt x="1049" y="418"/>
                  </a:cubicBezTo>
                  <a:cubicBezTo>
                    <a:pt x="1357" y="418"/>
                    <a:pt x="1681" y="353"/>
                    <a:pt x="1946" y="150"/>
                  </a:cubicBezTo>
                  <a:cubicBezTo>
                    <a:pt x="1946" y="150"/>
                    <a:pt x="1574" y="1"/>
                    <a:pt x="1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5"/>
            <p:cNvSpPr/>
            <p:nvPr/>
          </p:nvSpPr>
          <p:spPr>
            <a:xfrm>
              <a:off x="2035037" y="3778422"/>
              <a:ext cx="51662" cy="103187"/>
            </a:xfrm>
            <a:custGeom>
              <a:avLst/>
              <a:gdLst/>
              <a:ahLst/>
              <a:cxnLst/>
              <a:rect l="l" t="t" r="r" b="b"/>
              <a:pathLst>
                <a:path w="754" h="1506" extrusionOk="0">
                  <a:moveTo>
                    <a:pt x="429" y="0"/>
                  </a:moveTo>
                  <a:cubicBezTo>
                    <a:pt x="429" y="0"/>
                    <a:pt x="1" y="649"/>
                    <a:pt x="174" y="1506"/>
                  </a:cubicBezTo>
                  <a:cubicBezTo>
                    <a:pt x="174" y="1506"/>
                    <a:pt x="754" y="672"/>
                    <a:pt x="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5"/>
            <p:cNvSpPr/>
            <p:nvPr/>
          </p:nvSpPr>
          <p:spPr>
            <a:xfrm>
              <a:off x="1766864" y="3737106"/>
              <a:ext cx="161907" cy="119906"/>
            </a:xfrm>
            <a:custGeom>
              <a:avLst/>
              <a:gdLst/>
              <a:ahLst/>
              <a:cxnLst/>
              <a:rect l="l" t="t" r="r" b="b"/>
              <a:pathLst>
                <a:path w="2363" h="1750" extrusionOk="0">
                  <a:moveTo>
                    <a:pt x="0" y="1"/>
                  </a:moveTo>
                  <a:cubicBezTo>
                    <a:pt x="0" y="1"/>
                    <a:pt x="1054" y="1750"/>
                    <a:pt x="2363" y="1750"/>
                  </a:cubicBezTo>
                  <a:cubicBezTo>
                    <a:pt x="2363" y="1750"/>
                    <a:pt x="1540" y="40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5"/>
            <p:cNvSpPr/>
            <p:nvPr/>
          </p:nvSpPr>
          <p:spPr>
            <a:xfrm>
              <a:off x="1929522" y="3538751"/>
              <a:ext cx="111958" cy="242072"/>
            </a:xfrm>
            <a:custGeom>
              <a:avLst/>
              <a:gdLst/>
              <a:ahLst/>
              <a:cxnLst/>
              <a:rect l="l" t="t" r="r" b="b"/>
              <a:pathLst>
                <a:path w="1634" h="3533" extrusionOk="0">
                  <a:moveTo>
                    <a:pt x="1633" y="0"/>
                  </a:moveTo>
                  <a:lnTo>
                    <a:pt x="1633" y="0"/>
                  </a:lnTo>
                  <a:cubicBezTo>
                    <a:pt x="1633" y="1"/>
                    <a:pt x="0" y="1865"/>
                    <a:pt x="93" y="3533"/>
                  </a:cubicBezTo>
                  <a:cubicBezTo>
                    <a:pt x="93" y="3533"/>
                    <a:pt x="1390" y="2050"/>
                    <a:pt x="16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5"/>
            <p:cNvSpPr/>
            <p:nvPr/>
          </p:nvSpPr>
          <p:spPr>
            <a:xfrm>
              <a:off x="1880327" y="3456188"/>
              <a:ext cx="60364" cy="162798"/>
            </a:xfrm>
            <a:custGeom>
              <a:avLst/>
              <a:gdLst/>
              <a:ahLst/>
              <a:cxnLst/>
              <a:rect l="l" t="t" r="r" b="b"/>
              <a:pathLst>
                <a:path w="881" h="2376" extrusionOk="0">
                  <a:moveTo>
                    <a:pt x="811" y="1"/>
                  </a:moveTo>
                  <a:cubicBezTo>
                    <a:pt x="811" y="1"/>
                    <a:pt x="0" y="1321"/>
                    <a:pt x="232" y="2375"/>
                  </a:cubicBezTo>
                  <a:cubicBezTo>
                    <a:pt x="232" y="2375"/>
                    <a:pt x="881" y="1344"/>
                    <a:pt x="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5"/>
            <p:cNvSpPr/>
            <p:nvPr/>
          </p:nvSpPr>
          <p:spPr>
            <a:xfrm>
              <a:off x="1763644" y="3595893"/>
              <a:ext cx="128676" cy="91334"/>
            </a:xfrm>
            <a:custGeom>
              <a:avLst/>
              <a:gdLst/>
              <a:ahLst/>
              <a:cxnLst/>
              <a:rect l="l" t="t" r="r" b="b"/>
              <a:pathLst>
                <a:path w="1878" h="133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61" y="1205"/>
                    <a:pt x="1877" y="1332"/>
                  </a:cubicBezTo>
                  <a:cubicBezTo>
                    <a:pt x="1877" y="1332"/>
                    <a:pt x="1472" y="40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5"/>
            <p:cNvSpPr/>
            <p:nvPr/>
          </p:nvSpPr>
          <p:spPr>
            <a:xfrm>
              <a:off x="1713696" y="4007815"/>
              <a:ext cx="131005" cy="32477"/>
            </a:xfrm>
            <a:custGeom>
              <a:avLst/>
              <a:gdLst/>
              <a:ahLst/>
              <a:cxnLst/>
              <a:rect l="l" t="t" r="r" b="b"/>
              <a:pathLst>
                <a:path w="1912" h="474" extrusionOk="0">
                  <a:moveTo>
                    <a:pt x="1429" y="1"/>
                  </a:moveTo>
                  <a:cubicBezTo>
                    <a:pt x="1057" y="1"/>
                    <a:pt x="519" y="74"/>
                    <a:pt x="0" y="405"/>
                  </a:cubicBezTo>
                  <a:cubicBezTo>
                    <a:pt x="0" y="405"/>
                    <a:pt x="285" y="473"/>
                    <a:pt x="654" y="473"/>
                  </a:cubicBezTo>
                  <a:cubicBezTo>
                    <a:pt x="1059" y="473"/>
                    <a:pt x="1566" y="391"/>
                    <a:pt x="1911" y="46"/>
                  </a:cubicBezTo>
                  <a:cubicBezTo>
                    <a:pt x="1911" y="46"/>
                    <a:pt x="1721" y="1"/>
                    <a:pt x="14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5"/>
            <p:cNvSpPr/>
            <p:nvPr/>
          </p:nvSpPr>
          <p:spPr>
            <a:xfrm>
              <a:off x="1873202" y="4072015"/>
              <a:ext cx="55568" cy="62762"/>
            </a:xfrm>
            <a:custGeom>
              <a:avLst/>
              <a:gdLst/>
              <a:ahLst/>
              <a:cxnLst/>
              <a:rect l="l" t="t" r="r" b="b"/>
              <a:pathLst>
                <a:path w="811" h="916" extrusionOk="0">
                  <a:moveTo>
                    <a:pt x="811" y="0"/>
                  </a:moveTo>
                  <a:cubicBezTo>
                    <a:pt x="811" y="1"/>
                    <a:pt x="46" y="360"/>
                    <a:pt x="0" y="915"/>
                  </a:cubicBezTo>
                  <a:cubicBezTo>
                    <a:pt x="0" y="915"/>
                    <a:pt x="579" y="637"/>
                    <a:pt x="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5"/>
            <p:cNvSpPr/>
            <p:nvPr/>
          </p:nvSpPr>
          <p:spPr>
            <a:xfrm>
              <a:off x="1818389" y="4056325"/>
              <a:ext cx="99282" cy="23433"/>
            </a:xfrm>
            <a:custGeom>
              <a:avLst/>
              <a:gdLst/>
              <a:ahLst/>
              <a:cxnLst/>
              <a:rect l="l" t="t" r="r" b="b"/>
              <a:pathLst>
                <a:path w="1449" h="342" extrusionOk="0">
                  <a:moveTo>
                    <a:pt x="921" y="1"/>
                  </a:moveTo>
                  <a:cubicBezTo>
                    <a:pt x="612" y="1"/>
                    <a:pt x="238" y="61"/>
                    <a:pt x="1" y="311"/>
                  </a:cubicBezTo>
                  <a:cubicBezTo>
                    <a:pt x="1" y="311"/>
                    <a:pt x="145" y="342"/>
                    <a:pt x="365" y="342"/>
                  </a:cubicBezTo>
                  <a:cubicBezTo>
                    <a:pt x="649" y="342"/>
                    <a:pt x="1058" y="290"/>
                    <a:pt x="1449" y="56"/>
                  </a:cubicBezTo>
                  <a:cubicBezTo>
                    <a:pt x="1449" y="56"/>
                    <a:pt x="1214" y="1"/>
                    <a:pt x="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5"/>
            <p:cNvSpPr/>
            <p:nvPr/>
          </p:nvSpPr>
          <p:spPr>
            <a:xfrm>
              <a:off x="1869228" y="3568898"/>
              <a:ext cx="92910" cy="645229"/>
            </a:xfrm>
            <a:custGeom>
              <a:avLst/>
              <a:gdLst/>
              <a:ahLst/>
              <a:cxnLst/>
              <a:rect l="l" t="t" r="r" b="b"/>
              <a:pathLst>
                <a:path w="1356" h="9417" extrusionOk="0">
                  <a:moveTo>
                    <a:pt x="0" y="1"/>
                  </a:moveTo>
                  <a:lnTo>
                    <a:pt x="0" y="35"/>
                  </a:lnTo>
                  <a:cubicBezTo>
                    <a:pt x="0" y="47"/>
                    <a:pt x="12" y="82"/>
                    <a:pt x="12" y="105"/>
                  </a:cubicBezTo>
                  <a:cubicBezTo>
                    <a:pt x="23" y="174"/>
                    <a:pt x="58" y="267"/>
                    <a:pt x="81" y="383"/>
                  </a:cubicBezTo>
                  <a:cubicBezTo>
                    <a:pt x="139" y="614"/>
                    <a:pt x="243" y="950"/>
                    <a:pt x="348" y="1367"/>
                  </a:cubicBezTo>
                  <a:cubicBezTo>
                    <a:pt x="568" y="2190"/>
                    <a:pt x="822" y="3359"/>
                    <a:pt x="1008" y="4668"/>
                  </a:cubicBezTo>
                  <a:cubicBezTo>
                    <a:pt x="1112" y="5317"/>
                    <a:pt x="1181" y="5942"/>
                    <a:pt x="1228" y="6510"/>
                  </a:cubicBezTo>
                  <a:cubicBezTo>
                    <a:pt x="1274" y="7089"/>
                    <a:pt x="1297" y="7587"/>
                    <a:pt x="1320" y="8027"/>
                  </a:cubicBezTo>
                  <a:cubicBezTo>
                    <a:pt x="1332" y="8247"/>
                    <a:pt x="1332" y="8432"/>
                    <a:pt x="1332" y="8606"/>
                  </a:cubicBezTo>
                  <a:lnTo>
                    <a:pt x="1332" y="9034"/>
                  </a:lnTo>
                  <a:lnTo>
                    <a:pt x="1332" y="9312"/>
                  </a:lnTo>
                  <a:lnTo>
                    <a:pt x="1332" y="9382"/>
                  </a:lnTo>
                  <a:lnTo>
                    <a:pt x="1332" y="9417"/>
                  </a:lnTo>
                  <a:cubicBezTo>
                    <a:pt x="1332" y="9417"/>
                    <a:pt x="1332" y="9405"/>
                    <a:pt x="1344" y="9393"/>
                  </a:cubicBezTo>
                  <a:lnTo>
                    <a:pt x="1344" y="9324"/>
                  </a:lnTo>
                  <a:cubicBezTo>
                    <a:pt x="1344" y="9266"/>
                    <a:pt x="1355" y="9162"/>
                    <a:pt x="1355" y="9046"/>
                  </a:cubicBezTo>
                  <a:lnTo>
                    <a:pt x="1355" y="8617"/>
                  </a:lnTo>
                  <a:lnTo>
                    <a:pt x="1355" y="8038"/>
                  </a:lnTo>
                  <a:cubicBezTo>
                    <a:pt x="1355" y="7598"/>
                    <a:pt x="1332" y="7077"/>
                    <a:pt x="1286" y="6521"/>
                  </a:cubicBezTo>
                  <a:cubicBezTo>
                    <a:pt x="1239" y="5942"/>
                    <a:pt x="1181" y="5317"/>
                    <a:pt x="1089" y="4668"/>
                  </a:cubicBezTo>
                  <a:cubicBezTo>
                    <a:pt x="892" y="3348"/>
                    <a:pt x="626" y="2190"/>
                    <a:pt x="406" y="1344"/>
                  </a:cubicBezTo>
                  <a:cubicBezTo>
                    <a:pt x="301" y="927"/>
                    <a:pt x="197" y="603"/>
                    <a:pt x="128" y="371"/>
                  </a:cubicBezTo>
                  <a:cubicBezTo>
                    <a:pt x="81" y="267"/>
                    <a:pt x="58" y="174"/>
                    <a:pt x="46" y="105"/>
                  </a:cubicBezTo>
                  <a:cubicBezTo>
                    <a:pt x="23" y="82"/>
                    <a:pt x="12" y="47"/>
                    <a:pt x="12" y="35"/>
                  </a:cubicBezTo>
                  <a:cubicBezTo>
                    <a:pt x="0" y="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5"/>
            <p:cNvSpPr/>
            <p:nvPr/>
          </p:nvSpPr>
          <p:spPr>
            <a:xfrm>
              <a:off x="1807289" y="3972803"/>
              <a:ext cx="149300" cy="102502"/>
            </a:xfrm>
            <a:custGeom>
              <a:avLst/>
              <a:gdLst/>
              <a:ahLst/>
              <a:cxnLst/>
              <a:rect l="l" t="t" r="r" b="b"/>
              <a:pathLst>
                <a:path w="2179" h="1496" extrusionOk="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2"/>
                    <a:pt x="464" y="348"/>
                    <a:pt x="1078" y="765"/>
                  </a:cubicBezTo>
                  <a:cubicBezTo>
                    <a:pt x="1669" y="1186"/>
                    <a:pt x="2149" y="1495"/>
                    <a:pt x="2177" y="1495"/>
                  </a:cubicBezTo>
                  <a:cubicBezTo>
                    <a:pt x="2178" y="1495"/>
                    <a:pt x="2178" y="1495"/>
                    <a:pt x="2178" y="1495"/>
                  </a:cubicBezTo>
                  <a:cubicBezTo>
                    <a:pt x="2178" y="1483"/>
                    <a:pt x="1692" y="1136"/>
                    <a:pt x="1101" y="730"/>
                  </a:cubicBezTo>
                  <a:cubicBezTo>
                    <a:pt x="510" y="310"/>
                    <a:pt x="41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5"/>
            <p:cNvSpPr/>
            <p:nvPr/>
          </p:nvSpPr>
          <p:spPr>
            <a:xfrm>
              <a:off x="1955695" y="3852214"/>
              <a:ext cx="139707" cy="132581"/>
            </a:xfrm>
            <a:custGeom>
              <a:avLst/>
              <a:gdLst/>
              <a:ahLst/>
              <a:cxnLst/>
              <a:rect l="l" t="t" r="r" b="b"/>
              <a:pathLst>
                <a:path w="2039" h="1935" extrusionOk="0">
                  <a:moveTo>
                    <a:pt x="2039" y="0"/>
                  </a:moveTo>
                  <a:cubicBezTo>
                    <a:pt x="2039" y="1"/>
                    <a:pt x="2004" y="24"/>
                    <a:pt x="1946" y="70"/>
                  </a:cubicBezTo>
                  <a:cubicBezTo>
                    <a:pt x="1888" y="128"/>
                    <a:pt x="1819" y="186"/>
                    <a:pt x="1726" y="267"/>
                  </a:cubicBezTo>
                  <a:cubicBezTo>
                    <a:pt x="1541" y="440"/>
                    <a:pt x="1286" y="695"/>
                    <a:pt x="1008" y="950"/>
                  </a:cubicBezTo>
                  <a:cubicBezTo>
                    <a:pt x="730" y="1216"/>
                    <a:pt x="487" y="1448"/>
                    <a:pt x="290" y="1633"/>
                  </a:cubicBezTo>
                  <a:lnTo>
                    <a:pt x="70" y="1853"/>
                  </a:lnTo>
                  <a:cubicBezTo>
                    <a:pt x="24" y="1911"/>
                    <a:pt x="1" y="1934"/>
                    <a:pt x="1" y="1934"/>
                  </a:cubicBezTo>
                  <a:cubicBezTo>
                    <a:pt x="12" y="1934"/>
                    <a:pt x="35" y="1923"/>
                    <a:pt x="70" y="1865"/>
                  </a:cubicBezTo>
                  <a:cubicBezTo>
                    <a:pt x="128" y="1819"/>
                    <a:pt x="197" y="1749"/>
                    <a:pt x="302" y="1656"/>
                  </a:cubicBezTo>
                  <a:cubicBezTo>
                    <a:pt x="487" y="1506"/>
                    <a:pt x="742" y="1251"/>
                    <a:pt x="1031" y="996"/>
                  </a:cubicBezTo>
                  <a:cubicBezTo>
                    <a:pt x="1321" y="730"/>
                    <a:pt x="1587" y="487"/>
                    <a:pt x="1761" y="301"/>
                  </a:cubicBezTo>
                  <a:cubicBezTo>
                    <a:pt x="1842" y="209"/>
                    <a:pt x="1923" y="139"/>
                    <a:pt x="1958" y="81"/>
                  </a:cubicBezTo>
                  <a:cubicBezTo>
                    <a:pt x="2004" y="24"/>
                    <a:pt x="2039" y="1"/>
                    <a:pt x="20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5"/>
            <p:cNvSpPr/>
            <p:nvPr/>
          </p:nvSpPr>
          <p:spPr>
            <a:xfrm>
              <a:off x="1700198" y="3918058"/>
              <a:ext cx="122304" cy="66736"/>
            </a:xfrm>
            <a:custGeom>
              <a:avLst/>
              <a:gdLst/>
              <a:ahLst/>
              <a:cxnLst/>
              <a:rect l="l" t="t" r="r" b="b"/>
              <a:pathLst>
                <a:path w="1785" h="974" extrusionOk="0">
                  <a:moveTo>
                    <a:pt x="8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683" y="943"/>
                    <a:pt x="1659" y="974"/>
                    <a:pt x="1773" y="974"/>
                  </a:cubicBezTo>
                  <a:cubicBezTo>
                    <a:pt x="1781" y="974"/>
                    <a:pt x="1785" y="973"/>
                    <a:pt x="1784" y="973"/>
                  </a:cubicBezTo>
                  <a:cubicBezTo>
                    <a:pt x="1286" y="22"/>
                    <a:pt x="111" y="1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5"/>
            <p:cNvSpPr/>
            <p:nvPr/>
          </p:nvSpPr>
          <p:spPr>
            <a:xfrm>
              <a:off x="1816813" y="3884759"/>
              <a:ext cx="72286" cy="126209"/>
            </a:xfrm>
            <a:custGeom>
              <a:avLst/>
              <a:gdLst/>
              <a:ahLst/>
              <a:cxnLst/>
              <a:rect l="l" t="t" r="r" b="b"/>
              <a:pathLst>
                <a:path w="1055" h="1842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216"/>
                    <a:pt x="881" y="1842"/>
                    <a:pt x="881" y="1842"/>
                  </a:cubicBezTo>
                  <a:cubicBezTo>
                    <a:pt x="1055" y="718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5"/>
            <p:cNvSpPr/>
            <p:nvPr/>
          </p:nvSpPr>
          <p:spPr>
            <a:xfrm>
              <a:off x="2071556" y="3761703"/>
              <a:ext cx="115109" cy="112780"/>
            </a:xfrm>
            <a:custGeom>
              <a:avLst/>
              <a:gdLst/>
              <a:ahLst/>
              <a:cxnLst/>
              <a:rect l="l" t="t" r="r" b="b"/>
              <a:pathLst>
                <a:path w="1680" h="1646" extrusionOk="0">
                  <a:moveTo>
                    <a:pt x="1680" y="1"/>
                  </a:moveTo>
                  <a:lnTo>
                    <a:pt x="1680" y="1"/>
                  </a:lnTo>
                  <a:cubicBezTo>
                    <a:pt x="325" y="453"/>
                    <a:pt x="1" y="1646"/>
                    <a:pt x="1" y="1646"/>
                  </a:cubicBezTo>
                  <a:cubicBezTo>
                    <a:pt x="1274" y="1402"/>
                    <a:pt x="1680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5"/>
            <p:cNvSpPr/>
            <p:nvPr/>
          </p:nvSpPr>
          <p:spPr>
            <a:xfrm>
              <a:off x="1779540" y="3403841"/>
              <a:ext cx="110382" cy="187327"/>
            </a:xfrm>
            <a:custGeom>
              <a:avLst/>
              <a:gdLst/>
              <a:ahLst/>
              <a:cxnLst/>
              <a:rect l="l" t="t" r="r" b="b"/>
              <a:pathLst>
                <a:path w="1611" h="2734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851"/>
                    <a:pt x="1415" y="2720"/>
                    <a:pt x="1425" y="2734"/>
                  </a:cubicBezTo>
                  <a:lnTo>
                    <a:pt x="1425" y="2734"/>
                  </a:lnTo>
                  <a:cubicBezTo>
                    <a:pt x="1610" y="1043"/>
                    <a:pt x="1" y="1"/>
                    <a:pt x="0" y="1"/>
                  </a:cubicBezTo>
                  <a:close/>
                  <a:moveTo>
                    <a:pt x="1425" y="2734"/>
                  </a:moveTo>
                  <a:cubicBezTo>
                    <a:pt x="1425" y="2734"/>
                    <a:pt x="1425" y="2734"/>
                    <a:pt x="1425" y="2734"/>
                  </a:cubicBezTo>
                  <a:cubicBezTo>
                    <a:pt x="1425" y="2734"/>
                    <a:pt x="1425" y="2734"/>
                    <a:pt x="1425" y="27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5"/>
            <p:cNvSpPr/>
            <p:nvPr/>
          </p:nvSpPr>
          <p:spPr>
            <a:xfrm>
              <a:off x="1991392" y="4039470"/>
              <a:ext cx="153274" cy="170677"/>
            </a:xfrm>
            <a:custGeom>
              <a:avLst/>
              <a:gdLst/>
              <a:ahLst/>
              <a:cxnLst/>
              <a:rect l="l" t="t" r="r" b="b"/>
              <a:pathLst>
                <a:path w="2237" h="2491" extrusionOk="0">
                  <a:moveTo>
                    <a:pt x="2236" y="1"/>
                  </a:moveTo>
                  <a:cubicBezTo>
                    <a:pt x="2236" y="1"/>
                    <a:pt x="2201" y="24"/>
                    <a:pt x="2120" y="70"/>
                  </a:cubicBezTo>
                  <a:cubicBezTo>
                    <a:pt x="2051" y="116"/>
                    <a:pt x="1946" y="186"/>
                    <a:pt x="1819" y="279"/>
                  </a:cubicBezTo>
                  <a:cubicBezTo>
                    <a:pt x="1576" y="464"/>
                    <a:pt x="1252" y="742"/>
                    <a:pt x="939" y="1089"/>
                  </a:cubicBezTo>
                  <a:cubicBezTo>
                    <a:pt x="615" y="1437"/>
                    <a:pt x="383" y="1796"/>
                    <a:pt x="232" y="2051"/>
                  </a:cubicBezTo>
                  <a:cubicBezTo>
                    <a:pt x="151" y="2190"/>
                    <a:pt x="93" y="2305"/>
                    <a:pt x="59" y="2375"/>
                  </a:cubicBezTo>
                  <a:cubicBezTo>
                    <a:pt x="12" y="2444"/>
                    <a:pt x="1" y="2491"/>
                    <a:pt x="1" y="2491"/>
                  </a:cubicBezTo>
                  <a:cubicBezTo>
                    <a:pt x="1" y="2491"/>
                    <a:pt x="24" y="2444"/>
                    <a:pt x="70" y="2375"/>
                  </a:cubicBezTo>
                  <a:cubicBezTo>
                    <a:pt x="117" y="2305"/>
                    <a:pt x="174" y="2201"/>
                    <a:pt x="256" y="2074"/>
                  </a:cubicBezTo>
                  <a:cubicBezTo>
                    <a:pt x="429" y="1807"/>
                    <a:pt x="672" y="1460"/>
                    <a:pt x="985" y="1112"/>
                  </a:cubicBezTo>
                  <a:cubicBezTo>
                    <a:pt x="1298" y="765"/>
                    <a:pt x="1599" y="487"/>
                    <a:pt x="1854" y="302"/>
                  </a:cubicBezTo>
                  <a:cubicBezTo>
                    <a:pt x="1970" y="221"/>
                    <a:pt x="2062" y="128"/>
                    <a:pt x="2143" y="82"/>
                  </a:cubicBezTo>
                  <a:cubicBezTo>
                    <a:pt x="2213" y="24"/>
                    <a:pt x="2236" y="1"/>
                    <a:pt x="2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5"/>
            <p:cNvSpPr/>
            <p:nvPr/>
          </p:nvSpPr>
          <p:spPr>
            <a:xfrm>
              <a:off x="2035859" y="3979929"/>
              <a:ext cx="50840" cy="131005"/>
            </a:xfrm>
            <a:custGeom>
              <a:avLst/>
              <a:gdLst/>
              <a:ahLst/>
              <a:cxnLst/>
              <a:rect l="l" t="t" r="r" b="b"/>
              <a:pathLst>
                <a:path w="742" h="1912" extrusionOk="0">
                  <a:moveTo>
                    <a:pt x="556" y="1"/>
                  </a:moveTo>
                  <a:cubicBezTo>
                    <a:pt x="556" y="1"/>
                    <a:pt x="0" y="823"/>
                    <a:pt x="197" y="1912"/>
                  </a:cubicBezTo>
                  <a:cubicBezTo>
                    <a:pt x="197" y="1912"/>
                    <a:pt x="742" y="1205"/>
                    <a:pt x="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5"/>
            <p:cNvSpPr/>
            <p:nvPr/>
          </p:nvSpPr>
          <p:spPr>
            <a:xfrm>
              <a:off x="2123149" y="4053242"/>
              <a:ext cx="96062" cy="20966"/>
            </a:xfrm>
            <a:custGeom>
              <a:avLst/>
              <a:gdLst/>
              <a:ahLst/>
              <a:cxnLst/>
              <a:rect l="l" t="t" r="r" b="b"/>
              <a:pathLst>
                <a:path w="1402" h="306" extrusionOk="0">
                  <a:moveTo>
                    <a:pt x="996" y="1"/>
                  </a:moveTo>
                  <a:cubicBezTo>
                    <a:pt x="730" y="1"/>
                    <a:pt x="363" y="51"/>
                    <a:pt x="0" y="263"/>
                  </a:cubicBezTo>
                  <a:cubicBezTo>
                    <a:pt x="0" y="263"/>
                    <a:pt x="146" y="305"/>
                    <a:pt x="381" y="305"/>
                  </a:cubicBezTo>
                  <a:cubicBezTo>
                    <a:pt x="638" y="305"/>
                    <a:pt x="1002" y="255"/>
                    <a:pt x="1402" y="43"/>
                  </a:cubicBezTo>
                  <a:cubicBezTo>
                    <a:pt x="1402" y="4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5"/>
            <p:cNvSpPr/>
            <p:nvPr/>
          </p:nvSpPr>
          <p:spPr>
            <a:xfrm>
              <a:off x="1800986" y="4222820"/>
              <a:ext cx="334914" cy="269822"/>
            </a:xfrm>
            <a:custGeom>
              <a:avLst/>
              <a:gdLst/>
              <a:ahLst/>
              <a:cxnLst/>
              <a:rect l="l" t="t" r="r" b="b"/>
              <a:pathLst>
                <a:path w="4888" h="3938" extrusionOk="0">
                  <a:moveTo>
                    <a:pt x="0" y="0"/>
                  </a:moveTo>
                  <a:lnTo>
                    <a:pt x="591" y="3938"/>
                  </a:lnTo>
                  <a:lnTo>
                    <a:pt x="4077" y="3938"/>
                  </a:lnTo>
                  <a:lnTo>
                    <a:pt x="4888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5"/>
            <p:cNvSpPr/>
            <p:nvPr/>
          </p:nvSpPr>
          <p:spPr>
            <a:xfrm>
              <a:off x="1828735" y="4394180"/>
              <a:ext cx="273864" cy="2467"/>
            </a:xfrm>
            <a:custGeom>
              <a:avLst/>
              <a:gdLst/>
              <a:ahLst/>
              <a:cxnLst/>
              <a:rect l="l" t="t" r="r" b="b"/>
              <a:pathLst>
                <a:path w="3997" h="36" extrusionOk="0">
                  <a:moveTo>
                    <a:pt x="1993" y="1"/>
                  </a:moveTo>
                  <a:cubicBezTo>
                    <a:pt x="892" y="1"/>
                    <a:pt x="0" y="24"/>
                    <a:pt x="0" y="24"/>
                  </a:cubicBezTo>
                  <a:cubicBezTo>
                    <a:pt x="0" y="24"/>
                    <a:pt x="892" y="35"/>
                    <a:pt x="1993" y="35"/>
                  </a:cubicBezTo>
                  <a:cubicBezTo>
                    <a:pt x="3093" y="35"/>
                    <a:pt x="3996" y="35"/>
                    <a:pt x="3996" y="24"/>
                  </a:cubicBezTo>
                  <a:cubicBezTo>
                    <a:pt x="3996" y="1"/>
                    <a:pt x="3104" y="1"/>
                    <a:pt x="199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5"/>
            <p:cNvSpPr/>
            <p:nvPr/>
          </p:nvSpPr>
          <p:spPr>
            <a:xfrm>
              <a:off x="1827159" y="4381162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921" y="1"/>
                  </a:moveTo>
                  <a:cubicBezTo>
                    <a:pt x="2649" y="1"/>
                    <a:pt x="2341" y="2"/>
                    <a:pt x="2016" y="5"/>
                  </a:cubicBezTo>
                  <a:cubicBezTo>
                    <a:pt x="904" y="5"/>
                    <a:pt x="0" y="5"/>
                    <a:pt x="0" y="17"/>
                  </a:cubicBezTo>
                  <a:cubicBezTo>
                    <a:pt x="0" y="17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17"/>
                  </a:cubicBezTo>
                  <a:cubicBezTo>
                    <a:pt x="4031" y="9"/>
                    <a:pt x="3579" y="1"/>
                    <a:pt x="29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5"/>
            <p:cNvSpPr/>
            <p:nvPr/>
          </p:nvSpPr>
          <p:spPr>
            <a:xfrm>
              <a:off x="1827159" y="4366088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851" y="1"/>
                  </a:moveTo>
                  <a:cubicBezTo>
                    <a:pt x="2596" y="1"/>
                    <a:pt x="2313" y="2"/>
                    <a:pt x="2016" y="5"/>
                  </a:cubicBezTo>
                  <a:cubicBezTo>
                    <a:pt x="904" y="5"/>
                    <a:pt x="0" y="5"/>
                    <a:pt x="0" y="28"/>
                  </a:cubicBezTo>
                  <a:cubicBezTo>
                    <a:pt x="0" y="28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28"/>
                  </a:cubicBezTo>
                  <a:cubicBezTo>
                    <a:pt x="4031" y="12"/>
                    <a:pt x="3547" y="1"/>
                    <a:pt x="28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5"/>
            <p:cNvSpPr/>
            <p:nvPr/>
          </p:nvSpPr>
          <p:spPr>
            <a:xfrm>
              <a:off x="1857306" y="4409254"/>
              <a:ext cx="12744" cy="68312"/>
            </a:xfrm>
            <a:custGeom>
              <a:avLst/>
              <a:gdLst/>
              <a:ahLst/>
              <a:cxnLst/>
              <a:rect l="l" t="t" r="r" b="b"/>
              <a:pathLst>
                <a:path w="186" h="997" extrusionOk="0">
                  <a:moveTo>
                    <a:pt x="0" y="1"/>
                  </a:moveTo>
                  <a:cubicBezTo>
                    <a:pt x="0" y="1"/>
                    <a:pt x="24" y="232"/>
                    <a:pt x="70" y="510"/>
                  </a:cubicBezTo>
                  <a:cubicBezTo>
                    <a:pt x="116" y="788"/>
                    <a:pt x="163" y="997"/>
                    <a:pt x="174" y="997"/>
                  </a:cubicBezTo>
                  <a:cubicBezTo>
                    <a:pt x="186" y="985"/>
                    <a:pt x="163" y="765"/>
                    <a:pt x="105" y="499"/>
                  </a:cubicBezTo>
                  <a:cubicBezTo>
                    <a:pt x="58" y="22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5"/>
            <p:cNvSpPr/>
            <p:nvPr/>
          </p:nvSpPr>
          <p:spPr>
            <a:xfrm>
              <a:off x="1880327" y="4408500"/>
              <a:ext cx="5618" cy="66736"/>
            </a:xfrm>
            <a:custGeom>
              <a:avLst/>
              <a:gdLst/>
              <a:ahLst/>
              <a:cxnLst/>
              <a:rect l="l" t="t" r="r" b="b"/>
              <a:pathLst>
                <a:path w="82" h="974" extrusionOk="0">
                  <a:moveTo>
                    <a:pt x="0" y="0"/>
                  </a:moveTo>
                  <a:cubicBezTo>
                    <a:pt x="0" y="12"/>
                    <a:pt x="12" y="232"/>
                    <a:pt x="23" y="487"/>
                  </a:cubicBezTo>
                  <a:cubicBezTo>
                    <a:pt x="35" y="753"/>
                    <a:pt x="58" y="973"/>
                    <a:pt x="70" y="973"/>
                  </a:cubicBezTo>
                  <a:cubicBezTo>
                    <a:pt x="81" y="973"/>
                    <a:pt x="81" y="753"/>
                    <a:pt x="58" y="475"/>
                  </a:cubicBezTo>
                  <a:cubicBezTo>
                    <a:pt x="35" y="22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5"/>
            <p:cNvSpPr/>
            <p:nvPr/>
          </p:nvSpPr>
          <p:spPr>
            <a:xfrm>
              <a:off x="1905678" y="4406102"/>
              <a:ext cx="10415" cy="69134"/>
            </a:xfrm>
            <a:custGeom>
              <a:avLst/>
              <a:gdLst/>
              <a:ahLst/>
              <a:cxnLst/>
              <a:rect l="l" t="t" r="r" b="b"/>
              <a:pathLst>
                <a:path w="152" h="1009" extrusionOk="0">
                  <a:moveTo>
                    <a:pt x="12" y="0"/>
                  </a:moveTo>
                  <a:cubicBezTo>
                    <a:pt x="1" y="0"/>
                    <a:pt x="12" y="232"/>
                    <a:pt x="47" y="510"/>
                  </a:cubicBezTo>
                  <a:cubicBezTo>
                    <a:pt x="70" y="788"/>
                    <a:pt x="117" y="1008"/>
                    <a:pt x="128" y="1008"/>
                  </a:cubicBezTo>
                  <a:cubicBezTo>
                    <a:pt x="151" y="1008"/>
                    <a:pt x="117" y="776"/>
                    <a:pt x="94" y="510"/>
                  </a:cubicBezTo>
                  <a:cubicBezTo>
                    <a:pt x="47" y="220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5"/>
            <p:cNvSpPr/>
            <p:nvPr/>
          </p:nvSpPr>
          <p:spPr>
            <a:xfrm>
              <a:off x="1931920" y="4406102"/>
              <a:ext cx="4796" cy="69888"/>
            </a:xfrm>
            <a:custGeom>
              <a:avLst/>
              <a:gdLst/>
              <a:ahLst/>
              <a:cxnLst/>
              <a:rect l="l" t="t" r="r" b="b"/>
              <a:pathLst>
                <a:path w="70" h="1020" extrusionOk="0">
                  <a:moveTo>
                    <a:pt x="23" y="0"/>
                  </a:moveTo>
                  <a:cubicBezTo>
                    <a:pt x="12" y="0"/>
                    <a:pt x="0" y="232"/>
                    <a:pt x="12" y="510"/>
                  </a:cubicBezTo>
                  <a:cubicBezTo>
                    <a:pt x="12" y="788"/>
                    <a:pt x="35" y="1020"/>
                    <a:pt x="58" y="1020"/>
                  </a:cubicBezTo>
                  <a:cubicBezTo>
                    <a:pt x="70" y="1020"/>
                    <a:pt x="58" y="788"/>
                    <a:pt x="58" y="510"/>
                  </a:cubicBezTo>
                  <a:cubicBezTo>
                    <a:pt x="35" y="232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5"/>
            <p:cNvSpPr/>
            <p:nvPr/>
          </p:nvSpPr>
          <p:spPr>
            <a:xfrm>
              <a:off x="1968371" y="4409254"/>
              <a:ext cx="4865" cy="65982"/>
            </a:xfrm>
            <a:custGeom>
              <a:avLst/>
              <a:gdLst/>
              <a:ahLst/>
              <a:cxnLst/>
              <a:rect l="l" t="t" r="r" b="b"/>
              <a:pathLst>
                <a:path w="71" h="963" extrusionOk="0">
                  <a:moveTo>
                    <a:pt x="12" y="1"/>
                  </a:moveTo>
                  <a:cubicBezTo>
                    <a:pt x="12" y="1"/>
                    <a:pt x="1" y="221"/>
                    <a:pt x="12" y="476"/>
                  </a:cubicBezTo>
                  <a:cubicBezTo>
                    <a:pt x="24" y="742"/>
                    <a:pt x="47" y="962"/>
                    <a:pt x="59" y="962"/>
                  </a:cubicBezTo>
                  <a:cubicBezTo>
                    <a:pt x="70" y="962"/>
                    <a:pt x="70" y="742"/>
                    <a:pt x="59" y="476"/>
                  </a:cubicBezTo>
                  <a:cubicBezTo>
                    <a:pt x="47" y="22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5"/>
            <p:cNvSpPr/>
            <p:nvPr/>
          </p:nvSpPr>
          <p:spPr>
            <a:xfrm>
              <a:off x="1997764" y="4408500"/>
              <a:ext cx="3220" cy="67490"/>
            </a:xfrm>
            <a:custGeom>
              <a:avLst/>
              <a:gdLst/>
              <a:ahLst/>
              <a:cxnLst/>
              <a:rect l="l" t="t" r="r" b="b"/>
              <a:pathLst>
                <a:path w="47" h="985" extrusionOk="0">
                  <a:moveTo>
                    <a:pt x="35" y="0"/>
                  </a:moveTo>
                  <a:cubicBezTo>
                    <a:pt x="24" y="0"/>
                    <a:pt x="0" y="220"/>
                    <a:pt x="0" y="487"/>
                  </a:cubicBezTo>
                  <a:cubicBezTo>
                    <a:pt x="0" y="765"/>
                    <a:pt x="0" y="985"/>
                    <a:pt x="24" y="985"/>
                  </a:cubicBezTo>
                  <a:cubicBezTo>
                    <a:pt x="35" y="985"/>
                    <a:pt x="47" y="765"/>
                    <a:pt x="47" y="487"/>
                  </a:cubicBezTo>
                  <a:cubicBezTo>
                    <a:pt x="47" y="220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5"/>
            <p:cNvSpPr/>
            <p:nvPr/>
          </p:nvSpPr>
          <p:spPr>
            <a:xfrm>
              <a:off x="2023938" y="4400552"/>
              <a:ext cx="8770" cy="71532"/>
            </a:xfrm>
            <a:custGeom>
              <a:avLst/>
              <a:gdLst/>
              <a:ahLst/>
              <a:cxnLst/>
              <a:rect l="l" t="t" r="r" b="b"/>
              <a:pathLst>
                <a:path w="128" h="1044" extrusionOk="0">
                  <a:moveTo>
                    <a:pt x="116" y="0"/>
                  </a:moveTo>
                  <a:cubicBezTo>
                    <a:pt x="93" y="0"/>
                    <a:pt x="70" y="232"/>
                    <a:pt x="35" y="522"/>
                  </a:cubicBezTo>
                  <a:cubicBezTo>
                    <a:pt x="12" y="811"/>
                    <a:pt x="1" y="1043"/>
                    <a:pt x="12" y="1043"/>
                  </a:cubicBezTo>
                  <a:cubicBezTo>
                    <a:pt x="12" y="1043"/>
                    <a:pt x="13" y="1043"/>
                    <a:pt x="13" y="1043"/>
                  </a:cubicBezTo>
                  <a:cubicBezTo>
                    <a:pt x="25" y="1043"/>
                    <a:pt x="59" y="815"/>
                    <a:pt x="82" y="522"/>
                  </a:cubicBezTo>
                  <a:cubicBezTo>
                    <a:pt x="116" y="232"/>
                    <a:pt x="128" y="0"/>
                    <a:pt x="11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5"/>
            <p:cNvSpPr/>
            <p:nvPr/>
          </p:nvSpPr>
          <p:spPr>
            <a:xfrm>
              <a:off x="2056483" y="4410007"/>
              <a:ext cx="15142" cy="58857"/>
            </a:xfrm>
            <a:custGeom>
              <a:avLst/>
              <a:gdLst/>
              <a:ahLst/>
              <a:cxnLst/>
              <a:rect l="l" t="t" r="r" b="b"/>
              <a:pathLst>
                <a:path w="221" h="859" extrusionOk="0">
                  <a:moveTo>
                    <a:pt x="207" y="1"/>
                  </a:moveTo>
                  <a:cubicBezTo>
                    <a:pt x="182" y="1"/>
                    <a:pt x="126" y="183"/>
                    <a:pt x="70" y="430"/>
                  </a:cubicBezTo>
                  <a:cubicBezTo>
                    <a:pt x="12" y="661"/>
                    <a:pt x="0" y="858"/>
                    <a:pt x="12" y="858"/>
                  </a:cubicBezTo>
                  <a:cubicBezTo>
                    <a:pt x="12" y="858"/>
                    <a:pt x="58" y="673"/>
                    <a:pt x="116" y="441"/>
                  </a:cubicBezTo>
                  <a:cubicBezTo>
                    <a:pt x="163" y="198"/>
                    <a:pt x="221" y="1"/>
                    <a:pt x="209" y="1"/>
                  </a:cubicBezTo>
                  <a:cubicBezTo>
                    <a:pt x="208" y="1"/>
                    <a:pt x="208" y="1"/>
                    <a:pt x="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5"/>
            <p:cNvSpPr/>
            <p:nvPr/>
          </p:nvSpPr>
          <p:spPr>
            <a:xfrm>
              <a:off x="1773168" y="4169651"/>
              <a:ext cx="385754" cy="69888"/>
            </a:xfrm>
            <a:custGeom>
              <a:avLst/>
              <a:gdLst/>
              <a:ahLst/>
              <a:cxnLst/>
              <a:rect l="l" t="t" r="r" b="b"/>
              <a:pathLst>
                <a:path w="5630" h="1020" extrusionOk="0">
                  <a:moveTo>
                    <a:pt x="1" y="0"/>
                  </a:moveTo>
                  <a:lnTo>
                    <a:pt x="1" y="730"/>
                  </a:lnTo>
                  <a:cubicBezTo>
                    <a:pt x="1" y="892"/>
                    <a:pt x="128" y="1019"/>
                    <a:pt x="290" y="1019"/>
                  </a:cubicBezTo>
                  <a:lnTo>
                    <a:pt x="5340" y="1019"/>
                  </a:lnTo>
                  <a:cubicBezTo>
                    <a:pt x="5491" y="1019"/>
                    <a:pt x="5630" y="892"/>
                    <a:pt x="5630" y="730"/>
                  </a:cubicBezTo>
                  <a:lnTo>
                    <a:pt x="56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5"/>
            <p:cNvSpPr/>
            <p:nvPr/>
          </p:nvSpPr>
          <p:spPr>
            <a:xfrm>
              <a:off x="1802561" y="4239470"/>
              <a:ext cx="330186" cy="38918"/>
            </a:xfrm>
            <a:custGeom>
              <a:avLst/>
              <a:gdLst/>
              <a:ahLst/>
              <a:cxnLst/>
              <a:rect l="l" t="t" r="r" b="b"/>
              <a:pathLst>
                <a:path w="4819" h="568" extrusionOk="0">
                  <a:moveTo>
                    <a:pt x="0" y="0"/>
                  </a:moveTo>
                  <a:lnTo>
                    <a:pt x="47" y="232"/>
                  </a:lnTo>
                  <a:lnTo>
                    <a:pt x="4702" y="568"/>
                  </a:lnTo>
                  <a:lnTo>
                    <a:pt x="4818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5"/>
            <p:cNvSpPr/>
            <p:nvPr/>
          </p:nvSpPr>
          <p:spPr>
            <a:xfrm>
              <a:off x="2746099" y="3415763"/>
              <a:ext cx="619809" cy="631731"/>
            </a:xfrm>
            <a:custGeom>
              <a:avLst/>
              <a:gdLst/>
              <a:ahLst/>
              <a:cxnLst/>
              <a:rect l="l" t="t" r="r" b="b"/>
              <a:pathLst>
                <a:path w="9046" h="9220" extrusionOk="0">
                  <a:moveTo>
                    <a:pt x="1784" y="0"/>
                  </a:moveTo>
                  <a:lnTo>
                    <a:pt x="0" y="6463"/>
                  </a:lnTo>
                  <a:lnTo>
                    <a:pt x="2189" y="8015"/>
                  </a:lnTo>
                  <a:lnTo>
                    <a:pt x="7088" y="9219"/>
                  </a:lnTo>
                  <a:lnTo>
                    <a:pt x="9045" y="1923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5"/>
            <p:cNvSpPr/>
            <p:nvPr/>
          </p:nvSpPr>
          <p:spPr>
            <a:xfrm>
              <a:off x="2745277" y="3838716"/>
              <a:ext cx="150807" cy="127031"/>
            </a:xfrm>
            <a:custGeom>
              <a:avLst/>
              <a:gdLst/>
              <a:ahLst/>
              <a:cxnLst/>
              <a:rect l="l" t="t" r="r" b="b"/>
              <a:pathLst>
                <a:path w="2201" h="1854" extrusionOk="0">
                  <a:moveTo>
                    <a:pt x="950" y="0"/>
                  </a:moveTo>
                  <a:lnTo>
                    <a:pt x="0" y="290"/>
                  </a:lnTo>
                  <a:cubicBezTo>
                    <a:pt x="0" y="290"/>
                    <a:pt x="302" y="857"/>
                    <a:pt x="765" y="1193"/>
                  </a:cubicBezTo>
                  <a:cubicBezTo>
                    <a:pt x="1228" y="1529"/>
                    <a:pt x="1691" y="1738"/>
                    <a:pt x="2178" y="1853"/>
                  </a:cubicBezTo>
                  <a:cubicBezTo>
                    <a:pt x="2201" y="1842"/>
                    <a:pt x="1135" y="1240"/>
                    <a:pt x="95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5"/>
            <p:cNvSpPr/>
            <p:nvPr/>
          </p:nvSpPr>
          <p:spPr>
            <a:xfrm>
              <a:off x="2889709" y="3591097"/>
              <a:ext cx="379381" cy="100104"/>
            </a:xfrm>
            <a:custGeom>
              <a:avLst/>
              <a:gdLst/>
              <a:ahLst/>
              <a:cxnLst/>
              <a:rect l="l" t="t" r="r" b="b"/>
              <a:pathLst>
                <a:path w="5537" h="1461" extrusionOk="0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2"/>
                    <a:pt x="1251" y="348"/>
                    <a:pt x="2768" y="754"/>
                  </a:cubicBezTo>
                  <a:cubicBezTo>
                    <a:pt x="4258" y="1152"/>
                    <a:pt x="5491" y="1460"/>
                    <a:pt x="5535" y="1460"/>
                  </a:cubicBezTo>
                  <a:cubicBezTo>
                    <a:pt x="5536" y="1460"/>
                    <a:pt x="5536" y="1460"/>
                    <a:pt x="5536" y="1460"/>
                  </a:cubicBezTo>
                  <a:cubicBezTo>
                    <a:pt x="5536" y="1449"/>
                    <a:pt x="4297" y="1101"/>
                    <a:pt x="2768" y="707"/>
                  </a:cubicBezTo>
                  <a:cubicBezTo>
                    <a:pt x="1278" y="309"/>
                    <a:pt x="45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5"/>
            <p:cNvSpPr/>
            <p:nvPr/>
          </p:nvSpPr>
          <p:spPr>
            <a:xfrm>
              <a:off x="2869840" y="3658586"/>
              <a:ext cx="379381" cy="100036"/>
            </a:xfrm>
            <a:custGeom>
              <a:avLst/>
              <a:gdLst/>
              <a:ahLst/>
              <a:cxnLst/>
              <a:rect l="l" t="t" r="r" b="b"/>
              <a:pathLst>
                <a:path w="5537" h="1460" extrusionOk="0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2"/>
                    <a:pt x="1252" y="348"/>
                    <a:pt x="2769" y="753"/>
                  </a:cubicBezTo>
                  <a:cubicBezTo>
                    <a:pt x="4259" y="1151"/>
                    <a:pt x="5492" y="1460"/>
                    <a:pt x="5536" y="1460"/>
                  </a:cubicBezTo>
                  <a:cubicBezTo>
                    <a:pt x="5537" y="1460"/>
                    <a:pt x="5537" y="1460"/>
                    <a:pt x="5537" y="1460"/>
                  </a:cubicBezTo>
                  <a:cubicBezTo>
                    <a:pt x="5537" y="1448"/>
                    <a:pt x="4298" y="1112"/>
                    <a:pt x="2769" y="707"/>
                  </a:cubicBezTo>
                  <a:cubicBezTo>
                    <a:pt x="1279" y="309"/>
                    <a:pt x="46" y="0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5"/>
            <p:cNvSpPr/>
            <p:nvPr/>
          </p:nvSpPr>
          <p:spPr>
            <a:xfrm>
              <a:off x="2856342" y="3719634"/>
              <a:ext cx="378628" cy="100926"/>
            </a:xfrm>
            <a:custGeom>
              <a:avLst/>
              <a:gdLst/>
              <a:ahLst/>
              <a:cxnLst/>
              <a:rect l="l" t="t" r="r" b="b"/>
              <a:pathLst>
                <a:path w="5526" h="1473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4"/>
                    <a:pt x="1240" y="349"/>
                    <a:pt x="2757" y="754"/>
                  </a:cubicBezTo>
                  <a:cubicBezTo>
                    <a:pt x="4260" y="1152"/>
                    <a:pt x="5482" y="1472"/>
                    <a:pt x="5524" y="1472"/>
                  </a:cubicBezTo>
                  <a:cubicBezTo>
                    <a:pt x="5525" y="1472"/>
                    <a:pt x="5525" y="1472"/>
                    <a:pt x="5525" y="1472"/>
                  </a:cubicBezTo>
                  <a:cubicBezTo>
                    <a:pt x="5525" y="1449"/>
                    <a:pt x="4298" y="1101"/>
                    <a:pt x="2757" y="719"/>
                  </a:cubicBezTo>
                  <a:cubicBezTo>
                    <a:pt x="1267" y="321"/>
                    <a:pt x="44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5"/>
            <p:cNvSpPr/>
            <p:nvPr/>
          </p:nvSpPr>
          <p:spPr>
            <a:xfrm>
              <a:off x="2840515" y="3777599"/>
              <a:ext cx="378559" cy="100104"/>
            </a:xfrm>
            <a:custGeom>
              <a:avLst/>
              <a:gdLst/>
              <a:ahLst/>
              <a:cxnLst/>
              <a:rect l="l" t="t" r="r" b="b"/>
              <a:pathLst>
                <a:path w="5525" h="1461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2"/>
                    <a:pt x="1240" y="348"/>
                    <a:pt x="2757" y="753"/>
                  </a:cubicBezTo>
                  <a:cubicBezTo>
                    <a:pt x="4258" y="1151"/>
                    <a:pt x="5480" y="1460"/>
                    <a:pt x="5524" y="1460"/>
                  </a:cubicBezTo>
                  <a:cubicBezTo>
                    <a:pt x="5524" y="1460"/>
                    <a:pt x="5525" y="1460"/>
                    <a:pt x="5525" y="1460"/>
                  </a:cubicBezTo>
                  <a:cubicBezTo>
                    <a:pt x="5525" y="1448"/>
                    <a:pt x="4297" y="1112"/>
                    <a:pt x="2757" y="707"/>
                  </a:cubicBezTo>
                  <a:cubicBezTo>
                    <a:pt x="1267" y="309"/>
                    <a:pt x="45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5"/>
            <p:cNvSpPr/>
            <p:nvPr/>
          </p:nvSpPr>
          <p:spPr>
            <a:xfrm>
              <a:off x="2541296" y="1578487"/>
              <a:ext cx="353208" cy="320730"/>
            </a:xfrm>
            <a:custGeom>
              <a:avLst/>
              <a:gdLst/>
              <a:ahLst/>
              <a:cxnLst/>
              <a:rect l="l" t="t" r="r" b="b"/>
              <a:pathLst>
                <a:path w="5155" h="4681" extrusionOk="0">
                  <a:moveTo>
                    <a:pt x="1129" y="0"/>
                  </a:moveTo>
                  <a:cubicBezTo>
                    <a:pt x="568" y="0"/>
                    <a:pt x="105" y="455"/>
                    <a:pt x="93" y="1020"/>
                  </a:cubicBezTo>
                  <a:lnTo>
                    <a:pt x="12" y="3499"/>
                  </a:lnTo>
                  <a:cubicBezTo>
                    <a:pt x="1" y="4078"/>
                    <a:pt x="464" y="4576"/>
                    <a:pt x="1043" y="4587"/>
                  </a:cubicBezTo>
                  <a:lnTo>
                    <a:pt x="3985" y="4680"/>
                  </a:lnTo>
                  <a:cubicBezTo>
                    <a:pt x="3992" y="4680"/>
                    <a:pt x="3999" y="4680"/>
                    <a:pt x="4007" y="4680"/>
                  </a:cubicBezTo>
                  <a:cubicBezTo>
                    <a:pt x="4576" y="4680"/>
                    <a:pt x="5051" y="4232"/>
                    <a:pt x="5073" y="3649"/>
                  </a:cubicBezTo>
                  <a:lnTo>
                    <a:pt x="5143" y="1171"/>
                  </a:lnTo>
                  <a:cubicBezTo>
                    <a:pt x="5155" y="592"/>
                    <a:pt x="4691" y="105"/>
                    <a:pt x="4112" y="82"/>
                  </a:cubicBezTo>
                  <a:lnTo>
                    <a:pt x="1170" y="1"/>
                  </a:lnTo>
                  <a:cubicBezTo>
                    <a:pt x="1156" y="0"/>
                    <a:pt x="1143" y="0"/>
                    <a:pt x="11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5"/>
            <p:cNvSpPr/>
            <p:nvPr/>
          </p:nvSpPr>
          <p:spPr>
            <a:xfrm>
              <a:off x="2540542" y="1679618"/>
              <a:ext cx="350810" cy="218845"/>
            </a:xfrm>
            <a:custGeom>
              <a:avLst/>
              <a:gdLst/>
              <a:ahLst/>
              <a:cxnLst/>
              <a:rect l="l" t="t" r="r" b="b"/>
              <a:pathLst>
                <a:path w="5120" h="3194" extrusionOk="0">
                  <a:moveTo>
                    <a:pt x="4467" y="1"/>
                  </a:moveTo>
                  <a:cubicBezTo>
                    <a:pt x="4379" y="1"/>
                    <a:pt x="4291" y="30"/>
                    <a:pt x="4227" y="88"/>
                  </a:cubicBezTo>
                  <a:lnTo>
                    <a:pt x="3023" y="1258"/>
                  </a:lnTo>
                  <a:lnTo>
                    <a:pt x="2189" y="830"/>
                  </a:lnTo>
                  <a:cubicBezTo>
                    <a:pt x="2116" y="763"/>
                    <a:pt x="2030" y="731"/>
                    <a:pt x="1947" y="731"/>
                  </a:cubicBezTo>
                  <a:cubicBezTo>
                    <a:pt x="1871" y="731"/>
                    <a:pt x="1798" y="757"/>
                    <a:pt x="1737" y="807"/>
                  </a:cubicBezTo>
                  <a:lnTo>
                    <a:pt x="23" y="1953"/>
                  </a:lnTo>
                  <a:lnTo>
                    <a:pt x="23" y="2034"/>
                  </a:lnTo>
                  <a:cubicBezTo>
                    <a:pt x="0" y="2602"/>
                    <a:pt x="440" y="3077"/>
                    <a:pt x="1008" y="3100"/>
                  </a:cubicBezTo>
                  <a:lnTo>
                    <a:pt x="4054" y="3192"/>
                  </a:lnTo>
                  <a:cubicBezTo>
                    <a:pt x="4068" y="3193"/>
                    <a:pt x="4082" y="3193"/>
                    <a:pt x="4096" y="3193"/>
                  </a:cubicBezTo>
                  <a:cubicBezTo>
                    <a:pt x="4656" y="3193"/>
                    <a:pt x="5108" y="2750"/>
                    <a:pt x="5108" y="2185"/>
                  </a:cubicBezTo>
                  <a:lnTo>
                    <a:pt x="5119" y="621"/>
                  </a:lnTo>
                  <a:lnTo>
                    <a:pt x="4737" y="123"/>
                  </a:lnTo>
                  <a:cubicBezTo>
                    <a:pt x="4674" y="42"/>
                    <a:pt x="4571" y="1"/>
                    <a:pt x="4467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5"/>
            <p:cNvSpPr/>
            <p:nvPr/>
          </p:nvSpPr>
          <p:spPr>
            <a:xfrm>
              <a:off x="2641261" y="1629875"/>
              <a:ext cx="69956" cy="68518"/>
            </a:xfrm>
            <a:custGeom>
              <a:avLst/>
              <a:gdLst/>
              <a:ahLst/>
              <a:cxnLst/>
              <a:rect l="l" t="t" r="r" b="b"/>
              <a:pathLst>
                <a:path w="1021" h="1000" extrusionOk="0">
                  <a:moveTo>
                    <a:pt x="543" y="0"/>
                  </a:moveTo>
                  <a:cubicBezTo>
                    <a:pt x="524" y="0"/>
                    <a:pt x="506" y="1"/>
                    <a:pt x="487" y="4"/>
                  </a:cubicBezTo>
                  <a:cubicBezTo>
                    <a:pt x="209" y="4"/>
                    <a:pt x="1" y="247"/>
                    <a:pt x="1" y="525"/>
                  </a:cubicBezTo>
                  <a:cubicBezTo>
                    <a:pt x="1" y="803"/>
                    <a:pt x="256" y="1000"/>
                    <a:pt x="522" y="1000"/>
                  </a:cubicBezTo>
                  <a:cubicBezTo>
                    <a:pt x="800" y="1000"/>
                    <a:pt x="1020" y="757"/>
                    <a:pt x="1009" y="479"/>
                  </a:cubicBezTo>
                  <a:cubicBezTo>
                    <a:pt x="987" y="209"/>
                    <a:pt x="785" y="0"/>
                    <a:pt x="543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5"/>
            <p:cNvSpPr/>
            <p:nvPr/>
          </p:nvSpPr>
          <p:spPr>
            <a:xfrm>
              <a:off x="1501775" y="2283390"/>
              <a:ext cx="490517" cy="433236"/>
            </a:xfrm>
            <a:custGeom>
              <a:avLst/>
              <a:gdLst/>
              <a:ahLst/>
              <a:cxnLst/>
              <a:rect l="l" t="t" r="r" b="b"/>
              <a:pathLst>
                <a:path w="7159" h="6323" extrusionOk="0">
                  <a:moveTo>
                    <a:pt x="3575" y="1"/>
                  </a:moveTo>
                  <a:cubicBezTo>
                    <a:pt x="3190" y="1"/>
                    <a:pt x="2800" y="71"/>
                    <a:pt x="2421" y="220"/>
                  </a:cubicBezTo>
                  <a:cubicBezTo>
                    <a:pt x="800" y="857"/>
                    <a:pt x="1" y="2699"/>
                    <a:pt x="638" y="4320"/>
                  </a:cubicBezTo>
                  <a:cubicBezTo>
                    <a:pt x="1126" y="5563"/>
                    <a:pt x="2322" y="6323"/>
                    <a:pt x="3584" y="6323"/>
                  </a:cubicBezTo>
                  <a:cubicBezTo>
                    <a:pt x="3969" y="6323"/>
                    <a:pt x="4359" y="6252"/>
                    <a:pt x="4738" y="6104"/>
                  </a:cubicBezTo>
                  <a:cubicBezTo>
                    <a:pt x="6359" y="5467"/>
                    <a:pt x="7158" y="3625"/>
                    <a:pt x="6521" y="2004"/>
                  </a:cubicBezTo>
                  <a:cubicBezTo>
                    <a:pt x="6033" y="761"/>
                    <a:pt x="4837" y="1"/>
                    <a:pt x="3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5"/>
            <p:cNvSpPr/>
            <p:nvPr/>
          </p:nvSpPr>
          <p:spPr>
            <a:xfrm>
              <a:off x="1559740" y="2335325"/>
              <a:ext cx="374585" cy="328953"/>
            </a:xfrm>
            <a:custGeom>
              <a:avLst/>
              <a:gdLst/>
              <a:ahLst/>
              <a:cxnLst/>
              <a:rect l="l" t="t" r="r" b="b"/>
              <a:pathLst>
                <a:path w="5467" h="4801" extrusionOk="0">
                  <a:moveTo>
                    <a:pt x="2733" y="0"/>
                  </a:moveTo>
                  <a:cubicBezTo>
                    <a:pt x="2440" y="0"/>
                    <a:pt x="2142" y="54"/>
                    <a:pt x="1853" y="169"/>
                  </a:cubicBezTo>
                  <a:cubicBezTo>
                    <a:pt x="602" y="655"/>
                    <a:pt x="0" y="2056"/>
                    <a:pt x="487" y="3284"/>
                  </a:cubicBezTo>
                  <a:cubicBezTo>
                    <a:pt x="867" y="4221"/>
                    <a:pt x="1774" y="4801"/>
                    <a:pt x="2728" y="4801"/>
                  </a:cubicBezTo>
                  <a:cubicBezTo>
                    <a:pt x="3023" y="4801"/>
                    <a:pt x="3323" y="4745"/>
                    <a:pt x="3614" y="4628"/>
                  </a:cubicBezTo>
                  <a:cubicBezTo>
                    <a:pt x="4865" y="4153"/>
                    <a:pt x="5467" y="2751"/>
                    <a:pt x="4980" y="1524"/>
                  </a:cubicBezTo>
                  <a:cubicBezTo>
                    <a:pt x="4599" y="575"/>
                    <a:pt x="3689" y="0"/>
                    <a:pt x="2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5"/>
            <p:cNvSpPr/>
            <p:nvPr/>
          </p:nvSpPr>
          <p:spPr>
            <a:xfrm>
              <a:off x="1576389" y="2330392"/>
              <a:ext cx="322238" cy="236317"/>
            </a:xfrm>
            <a:custGeom>
              <a:avLst/>
              <a:gdLst/>
              <a:ahLst/>
              <a:cxnLst/>
              <a:rect l="l" t="t" r="r" b="b"/>
              <a:pathLst>
                <a:path w="4703" h="3449" extrusionOk="0">
                  <a:moveTo>
                    <a:pt x="2420" y="0"/>
                  </a:moveTo>
                  <a:cubicBezTo>
                    <a:pt x="2357" y="0"/>
                    <a:pt x="2294" y="3"/>
                    <a:pt x="2224" y="9"/>
                  </a:cubicBezTo>
                  <a:cubicBezTo>
                    <a:pt x="2097" y="9"/>
                    <a:pt x="1969" y="44"/>
                    <a:pt x="1842" y="67"/>
                  </a:cubicBezTo>
                  <a:cubicBezTo>
                    <a:pt x="1703" y="102"/>
                    <a:pt x="1587" y="148"/>
                    <a:pt x="1460" y="206"/>
                  </a:cubicBezTo>
                  <a:cubicBezTo>
                    <a:pt x="1344" y="264"/>
                    <a:pt x="1228" y="322"/>
                    <a:pt x="1112" y="391"/>
                  </a:cubicBezTo>
                  <a:cubicBezTo>
                    <a:pt x="1008" y="461"/>
                    <a:pt x="915" y="530"/>
                    <a:pt x="811" y="623"/>
                  </a:cubicBezTo>
                  <a:cubicBezTo>
                    <a:pt x="707" y="704"/>
                    <a:pt x="626" y="796"/>
                    <a:pt x="545" y="901"/>
                  </a:cubicBezTo>
                  <a:cubicBezTo>
                    <a:pt x="475" y="982"/>
                    <a:pt x="406" y="1086"/>
                    <a:pt x="348" y="1190"/>
                  </a:cubicBezTo>
                  <a:cubicBezTo>
                    <a:pt x="232" y="1387"/>
                    <a:pt x="139" y="1596"/>
                    <a:pt x="82" y="1793"/>
                  </a:cubicBezTo>
                  <a:cubicBezTo>
                    <a:pt x="24" y="2001"/>
                    <a:pt x="0" y="2186"/>
                    <a:pt x="0" y="2360"/>
                  </a:cubicBezTo>
                  <a:cubicBezTo>
                    <a:pt x="0" y="2707"/>
                    <a:pt x="70" y="2985"/>
                    <a:pt x="128" y="3171"/>
                  </a:cubicBezTo>
                  <a:cubicBezTo>
                    <a:pt x="186" y="3356"/>
                    <a:pt x="244" y="3449"/>
                    <a:pt x="267" y="3449"/>
                  </a:cubicBezTo>
                  <a:cubicBezTo>
                    <a:pt x="267" y="3449"/>
                    <a:pt x="232" y="3344"/>
                    <a:pt x="186" y="3159"/>
                  </a:cubicBezTo>
                  <a:cubicBezTo>
                    <a:pt x="139" y="2985"/>
                    <a:pt x="105" y="2707"/>
                    <a:pt x="128" y="2372"/>
                  </a:cubicBezTo>
                  <a:cubicBezTo>
                    <a:pt x="151" y="2198"/>
                    <a:pt x="174" y="2024"/>
                    <a:pt x="232" y="1839"/>
                  </a:cubicBezTo>
                  <a:cubicBezTo>
                    <a:pt x="290" y="1654"/>
                    <a:pt x="383" y="1457"/>
                    <a:pt x="498" y="1271"/>
                  </a:cubicBezTo>
                  <a:cubicBezTo>
                    <a:pt x="556" y="1167"/>
                    <a:pt x="626" y="1086"/>
                    <a:pt x="695" y="993"/>
                  </a:cubicBezTo>
                  <a:cubicBezTo>
                    <a:pt x="765" y="912"/>
                    <a:pt x="858" y="820"/>
                    <a:pt x="939" y="750"/>
                  </a:cubicBezTo>
                  <a:cubicBezTo>
                    <a:pt x="1031" y="681"/>
                    <a:pt x="1135" y="588"/>
                    <a:pt x="1228" y="530"/>
                  </a:cubicBezTo>
                  <a:cubicBezTo>
                    <a:pt x="1332" y="472"/>
                    <a:pt x="1448" y="403"/>
                    <a:pt x="1564" y="356"/>
                  </a:cubicBezTo>
                  <a:cubicBezTo>
                    <a:pt x="1680" y="322"/>
                    <a:pt x="1796" y="275"/>
                    <a:pt x="1911" y="241"/>
                  </a:cubicBezTo>
                  <a:cubicBezTo>
                    <a:pt x="2039" y="217"/>
                    <a:pt x="2155" y="206"/>
                    <a:pt x="2270" y="183"/>
                  </a:cubicBezTo>
                  <a:cubicBezTo>
                    <a:pt x="2386" y="171"/>
                    <a:pt x="2502" y="171"/>
                    <a:pt x="2618" y="171"/>
                  </a:cubicBezTo>
                  <a:cubicBezTo>
                    <a:pt x="2734" y="183"/>
                    <a:pt x="2850" y="194"/>
                    <a:pt x="2954" y="217"/>
                  </a:cubicBezTo>
                  <a:cubicBezTo>
                    <a:pt x="3174" y="252"/>
                    <a:pt x="3371" y="333"/>
                    <a:pt x="3544" y="414"/>
                  </a:cubicBezTo>
                  <a:cubicBezTo>
                    <a:pt x="3741" y="507"/>
                    <a:pt x="3880" y="600"/>
                    <a:pt x="4008" y="704"/>
                  </a:cubicBezTo>
                  <a:cubicBezTo>
                    <a:pt x="4274" y="912"/>
                    <a:pt x="4448" y="1121"/>
                    <a:pt x="4552" y="1283"/>
                  </a:cubicBezTo>
                  <a:cubicBezTo>
                    <a:pt x="4645" y="1445"/>
                    <a:pt x="4691" y="1538"/>
                    <a:pt x="4703" y="1538"/>
                  </a:cubicBezTo>
                  <a:cubicBezTo>
                    <a:pt x="4703" y="1515"/>
                    <a:pt x="4680" y="1422"/>
                    <a:pt x="4575" y="1271"/>
                  </a:cubicBezTo>
                  <a:cubicBezTo>
                    <a:pt x="4483" y="1098"/>
                    <a:pt x="4332" y="854"/>
                    <a:pt x="4066" y="623"/>
                  </a:cubicBezTo>
                  <a:cubicBezTo>
                    <a:pt x="3938" y="507"/>
                    <a:pt x="3776" y="391"/>
                    <a:pt x="3591" y="287"/>
                  </a:cubicBezTo>
                  <a:cubicBezTo>
                    <a:pt x="3406" y="183"/>
                    <a:pt x="3197" y="102"/>
                    <a:pt x="2965" y="55"/>
                  </a:cubicBezTo>
                  <a:cubicBezTo>
                    <a:pt x="2850" y="44"/>
                    <a:pt x="2722" y="32"/>
                    <a:pt x="2606" y="9"/>
                  </a:cubicBezTo>
                  <a:cubicBezTo>
                    <a:pt x="2543" y="3"/>
                    <a:pt x="2482" y="0"/>
                    <a:pt x="2420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5"/>
            <p:cNvSpPr/>
            <p:nvPr/>
          </p:nvSpPr>
          <p:spPr>
            <a:xfrm>
              <a:off x="1661281" y="2387329"/>
              <a:ext cx="184175" cy="234947"/>
            </a:xfrm>
            <a:custGeom>
              <a:avLst/>
              <a:gdLst/>
              <a:ahLst/>
              <a:cxnLst/>
              <a:rect l="l" t="t" r="r" b="b"/>
              <a:pathLst>
                <a:path w="2688" h="3429" extrusionOk="0">
                  <a:moveTo>
                    <a:pt x="846" y="1008"/>
                  </a:moveTo>
                  <a:lnTo>
                    <a:pt x="1055" y="1494"/>
                  </a:lnTo>
                  <a:cubicBezTo>
                    <a:pt x="1021" y="1499"/>
                    <a:pt x="989" y="1501"/>
                    <a:pt x="959" y="1501"/>
                  </a:cubicBezTo>
                  <a:cubicBezTo>
                    <a:pt x="831" y="1501"/>
                    <a:pt x="735" y="1460"/>
                    <a:pt x="707" y="1367"/>
                  </a:cubicBezTo>
                  <a:cubicBezTo>
                    <a:pt x="638" y="1251"/>
                    <a:pt x="672" y="1124"/>
                    <a:pt x="846" y="1008"/>
                  </a:cubicBezTo>
                  <a:close/>
                  <a:moveTo>
                    <a:pt x="1706" y="1955"/>
                  </a:moveTo>
                  <a:cubicBezTo>
                    <a:pt x="1848" y="1955"/>
                    <a:pt x="1952" y="1995"/>
                    <a:pt x="1993" y="2097"/>
                  </a:cubicBezTo>
                  <a:cubicBezTo>
                    <a:pt x="2039" y="2189"/>
                    <a:pt x="1993" y="2328"/>
                    <a:pt x="1842" y="2444"/>
                  </a:cubicBezTo>
                  <a:lnTo>
                    <a:pt x="1645" y="1958"/>
                  </a:lnTo>
                  <a:cubicBezTo>
                    <a:pt x="1666" y="1956"/>
                    <a:pt x="1686" y="1955"/>
                    <a:pt x="1706" y="1955"/>
                  </a:cubicBezTo>
                  <a:close/>
                  <a:moveTo>
                    <a:pt x="846" y="0"/>
                  </a:moveTo>
                  <a:lnTo>
                    <a:pt x="499" y="151"/>
                  </a:lnTo>
                  <a:lnTo>
                    <a:pt x="661" y="545"/>
                  </a:lnTo>
                  <a:cubicBezTo>
                    <a:pt x="140" y="834"/>
                    <a:pt x="1" y="1263"/>
                    <a:pt x="151" y="1633"/>
                  </a:cubicBezTo>
                  <a:cubicBezTo>
                    <a:pt x="284" y="1961"/>
                    <a:pt x="553" y="2042"/>
                    <a:pt x="843" y="2042"/>
                  </a:cubicBezTo>
                  <a:cubicBezTo>
                    <a:pt x="983" y="2042"/>
                    <a:pt x="1127" y="2023"/>
                    <a:pt x="1263" y="2004"/>
                  </a:cubicBezTo>
                  <a:lnTo>
                    <a:pt x="1495" y="2583"/>
                  </a:lnTo>
                  <a:cubicBezTo>
                    <a:pt x="1339" y="2625"/>
                    <a:pt x="1175" y="2651"/>
                    <a:pt x="1018" y="2651"/>
                  </a:cubicBezTo>
                  <a:cubicBezTo>
                    <a:pt x="918" y="2651"/>
                    <a:pt x="821" y="2640"/>
                    <a:pt x="730" y="2618"/>
                  </a:cubicBezTo>
                  <a:lnTo>
                    <a:pt x="719" y="3116"/>
                  </a:lnTo>
                  <a:cubicBezTo>
                    <a:pt x="809" y="3146"/>
                    <a:pt x="917" y="3160"/>
                    <a:pt x="1034" y="3160"/>
                  </a:cubicBezTo>
                  <a:cubicBezTo>
                    <a:pt x="1234" y="3160"/>
                    <a:pt x="1461" y="3119"/>
                    <a:pt x="1680" y="3046"/>
                  </a:cubicBezTo>
                  <a:lnTo>
                    <a:pt x="1842" y="3428"/>
                  </a:lnTo>
                  <a:lnTo>
                    <a:pt x="2190" y="3278"/>
                  </a:lnTo>
                  <a:lnTo>
                    <a:pt x="2039" y="2884"/>
                  </a:lnTo>
                  <a:cubicBezTo>
                    <a:pt x="2537" y="2595"/>
                    <a:pt x="2688" y="2178"/>
                    <a:pt x="2537" y="1819"/>
                  </a:cubicBezTo>
                  <a:cubicBezTo>
                    <a:pt x="2404" y="1482"/>
                    <a:pt x="2143" y="1394"/>
                    <a:pt x="1856" y="1394"/>
                  </a:cubicBezTo>
                  <a:cubicBezTo>
                    <a:pt x="1719" y="1394"/>
                    <a:pt x="1575" y="1414"/>
                    <a:pt x="1437" y="1436"/>
                  </a:cubicBezTo>
                  <a:lnTo>
                    <a:pt x="1194" y="846"/>
                  </a:lnTo>
                  <a:cubicBezTo>
                    <a:pt x="1320" y="806"/>
                    <a:pt x="1458" y="788"/>
                    <a:pt x="1599" y="788"/>
                  </a:cubicBezTo>
                  <a:cubicBezTo>
                    <a:pt x="1664" y="788"/>
                    <a:pt x="1730" y="792"/>
                    <a:pt x="1796" y="799"/>
                  </a:cubicBezTo>
                  <a:lnTo>
                    <a:pt x="1796" y="313"/>
                  </a:lnTo>
                  <a:cubicBezTo>
                    <a:pt x="1715" y="298"/>
                    <a:pt x="1631" y="290"/>
                    <a:pt x="1545" y="290"/>
                  </a:cubicBezTo>
                  <a:cubicBezTo>
                    <a:pt x="1374" y="290"/>
                    <a:pt x="1194" y="321"/>
                    <a:pt x="1008" y="382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5"/>
            <p:cNvSpPr/>
            <p:nvPr/>
          </p:nvSpPr>
          <p:spPr>
            <a:xfrm>
              <a:off x="2365971" y="1679485"/>
              <a:ext cx="69" cy="2398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5"/>
            <p:cNvSpPr/>
            <p:nvPr/>
          </p:nvSpPr>
          <p:spPr>
            <a:xfrm>
              <a:off x="1555355" y="1668591"/>
              <a:ext cx="398018" cy="388152"/>
            </a:xfrm>
            <a:custGeom>
              <a:avLst/>
              <a:gdLst/>
              <a:ahLst/>
              <a:cxnLst/>
              <a:rect l="l" t="t" r="r" b="b"/>
              <a:pathLst>
                <a:path w="5809" h="5665" extrusionOk="0">
                  <a:moveTo>
                    <a:pt x="2947" y="1"/>
                  </a:moveTo>
                  <a:cubicBezTo>
                    <a:pt x="1306" y="1"/>
                    <a:pt x="0" y="1423"/>
                    <a:pt x="134" y="3089"/>
                  </a:cubicBezTo>
                  <a:cubicBezTo>
                    <a:pt x="250" y="4479"/>
                    <a:pt x="1408" y="5591"/>
                    <a:pt x="2809" y="5661"/>
                  </a:cubicBezTo>
                  <a:cubicBezTo>
                    <a:pt x="2856" y="5663"/>
                    <a:pt x="2903" y="5664"/>
                    <a:pt x="2950" y="5664"/>
                  </a:cubicBezTo>
                  <a:cubicBezTo>
                    <a:pt x="3614" y="5664"/>
                    <a:pt x="4221" y="5436"/>
                    <a:pt x="4697" y="5047"/>
                  </a:cubicBezTo>
                  <a:lnTo>
                    <a:pt x="5589" y="5151"/>
                  </a:lnTo>
                  <a:lnTo>
                    <a:pt x="5357" y="4306"/>
                  </a:lnTo>
                  <a:cubicBezTo>
                    <a:pt x="5647" y="3819"/>
                    <a:pt x="5809" y="3240"/>
                    <a:pt x="5762" y="2615"/>
                  </a:cubicBezTo>
                  <a:cubicBezTo>
                    <a:pt x="5670" y="1225"/>
                    <a:pt x="4535" y="113"/>
                    <a:pt x="3157" y="9"/>
                  </a:cubicBezTo>
                  <a:cubicBezTo>
                    <a:pt x="3086" y="4"/>
                    <a:pt x="3016" y="1"/>
                    <a:pt x="2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5"/>
            <p:cNvSpPr/>
            <p:nvPr/>
          </p:nvSpPr>
          <p:spPr>
            <a:xfrm>
              <a:off x="1553368" y="1666535"/>
              <a:ext cx="400827" cy="389865"/>
            </a:xfrm>
            <a:custGeom>
              <a:avLst/>
              <a:gdLst/>
              <a:ahLst/>
              <a:cxnLst/>
              <a:rect l="l" t="t" r="r" b="b"/>
              <a:pathLst>
                <a:path w="5850" h="5690" extrusionOk="0">
                  <a:moveTo>
                    <a:pt x="4714" y="5054"/>
                  </a:moveTo>
                  <a:lnTo>
                    <a:pt x="4714" y="5065"/>
                  </a:lnTo>
                  <a:cubicBezTo>
                    <a:pt x="4718" y="5066"/>
                    <a:pt x="4721" y="5066"/>
                    <a:pt x="4724" y="5066"/>
                  </a:cubicBezTo>
                  <a:lnTo>
                    <a:pt x="4724" y="5066"/>
                  </a:lnTo>
                  <a:cubicBezTo>
                    <a:pt x="4725" y="5066"/>
                    <a:pt x="4725" y="5066"/>
                    <a:pt x="4726" y="5065"/>
                  </a:cubicBezTo>
                  <a:lnTo>
                    <a:pt x="4714" y="5054"/>
                  </a:lnTo>
                  <a:close/>
                  <a:moveTo>
                    <a:pt x="4726" y="5077"/>
                  </a:moveTo>
                  <a:lnTo>
                    <a:pt x="4738" y="5100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4734" y="5078"/>
                    <a:pt x="4730" y="5077"/>
                    <a:pt x="4726" y="5077"/>
                  </a:cubicBezTo>
                  <a:close/>
                  <a:moveTo>
                    <a:pt x="5469" y="4576"/>
                  </a:moveTo>
                  <a:cubicBezTo>
                    <a:pt x="5507" y="4735"/>
                    <a:pt x="5536" y="4867"/>
                    <a:pt x="5560" y="4961"/>
                  </a:cubicBezTo>
                  <a:cubicBezTo>
                    <a:pt x="5583" y="5042"/>
                    <a:pt x="5595" y="5088"/>
                    <a:pt x="5606" y="5123"/>
                  </a:cubicBezTo>
                  <a:cubicBezTo>
                    <a:pt x="5618" y="5169"/>
                    <a:pt x="5618" y="5181"/>
                    <a:pt x="5618" y="5181"/>
                  </a:cubicBezTo>
                  <a:lnTo>
                    <a:pt x="5618" y="5112"/>
                  </a:lnTo>
                  <a:cubicBezTo>
                    <a:pt x="5606" y="5077"/>
                    <a:pt x="5595" y="5019"/>
                    <a:pt x="5571" y="4949"/>
                  </a:cubicBezTo>
                  <a:cubicBezTo>
                    <a:pt x="5548" y="4856"/>
                    <a:pt x="5514" y="4730"/>
                    <a:pt x="5469" y="4576"/>
                  </a:cubicBezTo>
                  <a:close/>
                  <a:moveTo>
                    <a:pt x="4724" y="5066"/>
                  </a:moveTo>
                  <a:lnTo>
                    <a:pt x="4724" y="5066"/>
                  </a:lnTo>
                  <a:cubicBezTo>
                    <a:pt x="4566" y="5193"/>
                    <a:pt x="4369" y="5323"/>
                    <a:pt x="4130" y="5432"/>
                  </a:cubicBezTo>
                  <a:lnTo>
                    <a:pt x="4130" y="5432"/>
                  </a:lnTo>
                  <a:cubicBezTo>
                    <a:pt x="4369" y="5326"/>
                    <a:pt x="4567" y="5198"/>
                    <a:pt x="4726" y="5077"/>
                  </a:cubicBezTo>
                  <a:lnTo>
                    <a:pt x="4738" y="5077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5021" y="5112"/>
                    <a:pt x="5238" y="5135"/>
                    <a:pt x="5386" y="5158"/>
                  </a:cubicBezTo>
                  <a:cubicBezTo>
                    <a:pt x="5467" y="5158"/>
                    <a:pt x="5525" y="5169"/>
                    <a:pt x="5560" y="5169"/>
                  </a:cubicBezTo>
                  <a:cubicBezTo>
                    <a:pt x="5606" y="5181"/>
                    <a:pt x="5618" y="5181"/>
                    <a:pt x="5618" y="5181"/>
                  </a:cubicBezTo>
                  <a:cubicBezTo>
                    <a:pt x="5618" y="5181"/>
                    <a:pt x="5606" y="5181"/>
                    <a:pt x="5560" y="5135"/>
                  </a:cubicBezTo>
                  <a:cubicBezTo>
                    <a:pt x="5525" y="5135"/>
                    <a:pt x="5467" y="5123"/>
                    <a:pt x="5386" y="5123"/>
                  </a:cubicBezTo>
                  <a:cubicBezTo>
                    <a:pt x="5237" y="5112"/>
                    <a:pt x="5009" y="5100"/>
                    <a:pt x="4724" y="5066"/>
                  </a:cubicBezTo>
                  <a:close/>
                  <a:moveTo>
                    <a:pt x="2979" y="0"/>
                  </a:moveTo>
                  <a:cubicBezTo>
                    <a:pt x="2643" y="0"/>
                    <a:pt x="2300" y="63"/>
                    <a:pt x="1958" y="189"/>
                  </a:cubicBezTo>
                  <a:cubicBezTo>
                    <a:pt x="1738" y="259"/>
                    <a:pt x="1541" y="375"/>
                    <a:pt x="1356" y="514"/>
                  </a:cubicBezTo>
                  <a:cubicBezTo>
                    <a:pt x="1263" y="583"/>
                    <a:pt x="1159" y="641"/>
                    <a:pt x="1078" y="722"/>
                  </a:cubicBezTo>
                  <a:lnTo>
                    <a:pt x="950" y="838"/>
                  </a:lnTo>
                  <a:lnTo>
                    <a:pt x="834" y="965"/>
                  </a:lnTo>
                  <a:cubicBezTo>
                    <a:pt x="209" y="1683"/>
                    <a:pt x="1" y="2645"/>
                    <a:pt x="197" y="3478"/>
                  </a:cubicBezTo>
                  <a:cubicBezTo>
                    <a:pt x="290" y="3895"/>
                    <a:pt x="464" y="4266"/>
                    <a:pt x="719" y="4590"/>
                  </a:cubicBezTo>
                  <a:cubicBezTo>
                    <a:pt x="962" y="4915"/>
                    <a:pt x="1251" y="5158"/>
                    <a:pt x="1564" y="5332"/>
                  </a:cubicBezTo>
                  <a:cubicBezTo>
                    <a:pt x="1888" y="5505"/>
                    <a:pt x="2224" y="5621"/>
                    <a:pt x="2537" y="5656"/>
                  </a:cubicBezTo>
                  <a:cubicBezTo>
                    <a:pt x="2690" y="5678"/>
                    <a:pt x="2841" y="5689"/>
                    <a:pt x="2986" y="5689"/>
                  </a:cubicBezTo>
                  <a:cubicBezTo>
                    <a:pt x="3149" y="5689"/>
                    <a:pt x="3305" y="5675"/>
                    <a:pt x="3452" y="5644"/>
                  </a:cubicBezTo>
                  <a:cubicBezTo>
                    <a:pt x="3708" y="5597"/>
                    <a:pt x="3933" y="5522"/>
                    <a:pt x="4130" y="5432"/>
                  </a:cubicBezTo>
                  <a:lnTo>
                    <a:pt x="4130" y="5432"/>
                  </a:lnTo>
                  <a:cubicBezTo>
                    <a:pt x="3935" y="5519"/>
                    <a:pt x="3713" y="5591"/>
                    <a:pt x="3464" y="5633"/>
                  </a:cubicBezTo>
                  <a:cubicBezTo>
                    <a:pt x="3317" y="5657"/>
                    <a:pt x="3164" y="5672"/>
                    <a:pt x="3006" y="5672"/>
                  </a:cubicBezTo>
                  <a:cubicBezTo>
                    <a:pt x="2865" y="5672"/>
                    <a:pt x="2719" y="5660"/>
                    <a:pt x="2572" y="5633"/>
                  </a:cubicBezTo>
                  <a:cubicBezTo>
                    <a:pt x="2247" y="5586"/>
                    <a:pt x="1912" y="5471"/>
                    <a:pt x="1610" y="5297"/>
                  </a:cubicBezTo>
                  <a:cubicBezTo>
                    <a:pt x="1309" y="5123"/>
                    <a:pt x="1008" y="4880"/>
                    <a:pt x="777" y="4556"/>
                  </a:cubicBezTo>
                  <a:cubicBezTo>
                    <a:pt x="545" y="4254"/>
                    <a:pt x="348" y="3884"/>
                    <a:pt x="267" y="3478"/>
                  </a:cubicBezTo>
                  <a:cubicBezTo>
                    <a:pt x="82" y="2668"/>
                    <a:pt x="279" y="1706"/>
                    <a:pt x="892" y="1012"/>
                  </a:cubicBezTo>
                  <a:lnTo>
                    <a:pt x="1008" y="884"/>
                  </a:lnTo>
                  <a:lnTo>
                    <a:pt x="1136" y="768"/>
                  </a:lnTo>
                  <a:cubicBezTo>
                    <a:pt x="1217" y="676"/>
                    <a:pt x="1309" y="618"/>
                    <a:pt x="1390" y="548"/>
                  </a:cubicBezTo>
                  <a:cubicBezTo>
                    <a:pt x="1587" y="421"/>
                    <a:pt x="1784" y="317"/>
                    <a:pt x="1993" y="236"/>
                  </a:cubicBezTo>
                  <a:cubicBezTo>
                    <a:pt x="2317" y="109"/>
                    <a:pt x="2648" y="46"/>
                    <a:pt x="2976" y="46"/>
                  </a:cubicBezTo>
                  <a:cubicBezTo>
                    <a:pt x="3069" y="46"/>
                    <a:pt x="3162" y="52"/>
                    <a:pt x="3255" y="62"/>
                  </a:cubicBezTo>
                  <a:cubicBezTo>
                    <a:pt x="3684" y="97"/>
                    <a:pt x="4066" y="236"/>
                    <a:pt x="4402" y="432"/>
                  </a:cubicBezTo>
                  <a:cubicBezTo>
                    <a:pt x="4738" y="641"/>
                    <a:pt x="5027" y="896"/>
                    <a:pt x="5247" y="1185"/>
                  </a:cubicBezTo>
                  <a:cubicBezTo>
                    <a:pt x="5676" y="1764"/>
                    <a:pt x="5826" y="2436"/>
                    <a:pt x="5791" y="2992"/>
                  </a:cubicBezTo>
                  <a:cubicBezTo>
                    <a:pt x="5768" y="3560"/>
                    <a:pt x="5571" y="4011"/>
                    <a:pt x="5398" y="4312"/>
                  </a:cubicBezTo>
                  <a:lnTo>
                    <a:pt x="5398" y="4336"/>
                  </a:lnTo>
                  <a:cubicBezTo>
                    <a:pt x="5424" y="4422"/>
                    <a:pt x="5448" y="4503"/>
                    <a:pt x="5469" y="4576"/>
                  </a:cubicBezTo>
                  <a:lnTo>
                    <a:pt x="5469" y="4576"/>
                  </a:lnTo>
                  <a:cubicBezTo>
                    <a:pt x="5452" y="4504"/>
                    <a:pt x="5433" y="4426"/>
                    <a:pt x="5411" y="4344"/>
                  </a:cubicBezTo>
                  <a:lnTo>
                    <a:pt x="5411" y="4344"/>
                  </a:lnTo>
                  <a:cubicBezTo>
                    <a:pt x="5596" y="4042"/>
                    <a:pt x="5780" y="3581"/>
                    <a:pt x="5826" y="3015"/>
                  </a:cubicBezTo>
                  <a:cubicBezTo>
                    <a:pt x="5849" y="2448"/>
                    <a:pt x="5710" y="1764"/>
                    <a:pt x="5270" y="1174"/>
                  </a:cubicBezTo>
                  <a:cubicBezTo>
                    <a:pt x="5062" y="884"/>
                    <a:pt x="4772" y="606"/>
                    <a:pt x="4436" y="409"/>
                  </a:cubicBezTo>
                  <a:cubicBezTo>
                    <a:pt x="4089" y="201"/>
                    <a:pt x="3695" y="62"/>
                    <a:pt x="3267" y="16"/>
                  </a:cubicBezTo>
                  <a:cubicBezTo>
                    <a:pt x="3171" y="5"/>
                    <a:pt x="3076" y="0"/>
                    <a:pt x="2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5"/>
            <p:cNvSpPr/>
            <p:nvPr/>
          </p:nvSpPr>
          <p:spPr>
            <a:xfrm>
              <a:off x="1651757" y="1785822"/>
              <a:ext cx="211171" cy="170677"/>
            </a:xfrm>
            <a:custGeom>
              <a:avLst/>
              <a:gdLst/>
              <a:ahLst/>
              <a:cxnLst/>
              <a:rect l="l" t="t" r="r" b="b"/>
              <a:pathLst>
                <a:path w="3082" h="2491" extrusionOk="0">
                  <a:moveTo>
                    <a:pt x="2583" y="0"/>
                  </a:moveTo>
                  <a:lnTo>
                    <a:pt x="1344" y="1645"/>
                  </a:lnTo>
                  <a:lnTo>
                    <a:pt x="348" y="985"/>
                  </a:lnTo>
                  <a:lnTo>
                    <a:pt x="1" y="1506"/>
                  </a:lnTo>
                  <a:lnTo>
                    <a:pt x="1483" y="2490"/>
                  </a:lnTo>
                  <a:lnTo>
                    <a:pt x="3081" y="371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5"/>
            <p:cNvSpPr/>
            <p:nvPr/>
          </p:nvSpPr>
          <p:spPr>
            <a:xfrm>
              <a:off x="2028734" y="1633168"/>
              <a:ext cx="187327" cy="175610"/>
            </a:xfrm>
            <a:custGeom>
              <a:avLst/>
              <a:gdLst/>
              <a:ahLst/>
              <a:cxnLst/>
              <a:rect l="l" t="t" r="r" b="b"/>
              <a:pathLst>
                <a:path w="2734" h="2563" extrusionOk="0">
                  <a:moveTo>
                    <a:pt x="1597" y="0"/>
                  </a:moveTo>
                  <a:cubicBezTo>
                    <a:pt x="1261" y="0"/>
                    <a:pt x="925" y="135"/>
                    <a:pt x="649" y="329"/>
                  </a:cubicBezTo>
                  <a:cubicBezTo>
                    <a:pt x="405" y="503"/>
                    <a:pt x="209" y="734"/>
                    <a:pt x="104" y="1012"/>
                  </a:cubicBezTo>
                  <a:cubicBezTo>
                    <a:pt x="0" y="1290"/>
                    <a:pt x="0" y="1614"/>
                    <a:pt x="151" y="1881"/>
                  </a:cubicBezTo>
                  <a:cubicBezTo>
                    <a:pt x="290" y="2159"/>
                    <a:pt x="568" y="2332"/>
                    <a:pt x="857" y="2448"/>
                  </a:cubicBezTo>
                  <a:cubicBezTo>
                    <a:pt x="1051" y="2513"/>
                    <a:pt x="1260" y="2563"/>
                    <a:pt x="1459" y="2563"/>
                  </a:cubicBezTo>
                  <a:cubicBezTo>
                    <a:pt x="1510" y="2563"/>
                    <a:pt x="1561" y="2560"/>
                    <a:pt x="1610" y="2553"/>
                  </a:cubicBezTo>
                  <a:cubicBezTo>
                    <a:pt x="1865" y="2529"/>
                    <a:pt x="2108" y="2379"/>
                    <a:pt x="2247" y="2170"/>
                  </a:cubicBezTo>
                  <a:lnTo>
                    <a:pt x="2733" y="1128"/>
                  </a:lnTo>
                  <a:cubicBezTo>
                    <a:pt x="2733" y="456"/>
                    <a:pt x="2270" y="109"/>
                    <a:pt x="1853" y="28"/>
                  </a:cubicBezTo>
                  <a:cubicBezTo>
                    <a:pt x="1768" y="9"/>
                    <a:pt x="1683" y="0"/>
                    <a:pt x="1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5"/>
            <p:cNvSpPr/>
            <p:nvPr/>
          </p:nvSpPr>
          <p:spPr>
            <a:xfrm>
              <a:off x="2121573" y="1650160"/>
              <a:ext cx="383355" cy="378559"/>
            </a:xfrm>
            <a:custGeom>
              <a:avLst/>
              <a:gdLst/>
              <a:ahLst/>
              <a:cxnLst/>
              <a:rect l="l" t="t" r="r" b="b"/>
              <a:pathLst>
                <a:path w="5595" h="5525" extrusionOk="0">
                  <a:moveTo>
                    <a:pt x="2934" y="1"/>
                  </a:moveTo>
                  <a:cubicBezTo>
                    <a:pt x="2462" y="1"/>
                    <a:pt x="1985" y="120"/>
                    <a:pt x="1552" y="370"/>
                  </a:cubicBezTo>
                  <a:cubicBezTo>
                    <a:pt x="1436" y="440"/>
                    <a:pt x="1320" y="521"/>
                    <a:pt x="1205" y="602"/>
                  </a:cubicBezTo>
                  <a:cubicBezTo>
                    <a:pt x="440" y="1169"/>
                    <a:pt x="0" y="2154"/>
                    <a:pt x="58" y="3104"/>
                  </a:cubicBezTo>
                  <a:cubicBezTo>
                    <a:pt x="116" y="4065"/>
                    <a:pt x="637" y="4957"/>
                    <a:pt x="1425" y="5524"/>
                  </a:cubicBezTo>
                  <a:lnTo>
                    <a:pt x="5177" y="4609"/>
                  </a:lnTo>
                  <a:cubicBezTo>
                    <a:pt x="5409" y="3972"/>
                    <a:pt x="5513" y="3370"/>
                    <a:pt x="5583" y="2606"/>
                  </a:cubicBezTo>
                  <a:cubicBezTo>
                    <a:pt x="5594" y="2513"/>
                    <a:pt x="5594" y="2409"/>
                    <a:pt x="5594" y="2316"/>
                  </a:cubicBezTo>
                  <a:cubicBezTo>
                    <a:pt x="5583" y="1864"/>
                    <a:pt x="5432" y="1424"/>
                    <a:pt x="5142" y="1077"/>
                  </a:cubicBezTo>
                  <a:cubicBezTo>
                    <a:pt x="4601" y="380"/>
                    <a:pt x="3775" y="1"/>
                    <a:pt x="2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5"/>
            <p:cNvSpPr/>
            <p:nvPr/>
          </p:nvSpPr>
          <p:spPr>
            <a:xfrm>
              <a:off x="2187417" y="1707714"/>
              <a:ext cx="303190" cy="586852"/>
            </a:xfrm>
            <a:custGeom>
              <a:avLst/>
              <a:gdLst/>
              <a:ahLst/>
              <a:cxnLst/>
              <a:rect l="l" t="t" r="r" b="b"/>
              <a:pathLst>
                <a:path w="4425" h="8565" extrusionOk="0">
                  <a:moveTo>
                    <a:pt x="3022" y="1"/>
                  </a:moveTo>
                  <a:cubicBezTo>
                    <a:pt x="2992" y="1"/>
                    <a:pt x="2961" y="2"/>
                    <a:pt x="2931" y="5"/>
                  </a:cubicBezTo>
                  <a:lnTo>
                    <a:pt x="1054" y="492"/>
                  </a:lnTo>
                  <a:cubicBezTo>
                    <a:pt x="464" y="631"/>
                    <a:pt x="58" y="1140"/>
                    <a:pt x="12" y="1754"/>
                  </a:cubicBezTo>
                  <a:cubicBezTo>
                    <a:pt x="12" y="1789"/>
                    <a:pt x="12" y="1754"/>
                    <a:pt x="0" y="1800"/>
                  </a:cubicBezTo>
                  <a:lnTo>
                    <a:pt x="417" y="6653"/>
                  </a:lnTo>
                  <a:lnTo>
                    <a:pt x="3081" y="8564"/>
                  </a:lnTo>
                  <a:lnTo>
                    <a:pt x="3070" y="6838"/>
                  </a:lnTo>
                  <a:lnTo>
                    <a:pt x="3070" y="5796"/>
                  </a:lnTo>
                  <a:cubicBezTo>
                    <a:pt x="3070" y="5796"/>
                    <a:pt x="4100" y="5622"/>
                    <a:pt x="4309" y="4267"/>
                  </a:cubicBezTo>
                  <a:cubicBezTo>
                    <a:pt x="4425" y="3584"/>
                    <a:pt x="4390" y="2634"/>
                    <a:pt x="4332" y="1731"/>
                  </a:cubicBezTo>
                  <a:cubicBezTo>
                    <a:pt x="4276" y="951"/>
                    <a:pt x="3771" y="1"/>
                    <a:pt x="3022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5"/>
            <p:cNvSpPr/>
            <p:nvPr/>
          </p:nvSpPr>
          <p:spPr>
            <a:xfrm>
              <a:off x="2443737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0" y="93"/>
                    <a:pt x="0" y="174"/>
                  </a:cubicBezTo>
                  <a:cubicBezTo>
                    <a:pt x="0" y="278"/>
                    <a:pt x="70" y="336"/>
                    <a:pt x="174" y="336"/>
                  </a:cubicBezTo>
                  <a:cubicBezTo>
                    <a:pt x="267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5"/>
            <p:cNvSpPr/>
            <p:nvPr/>
          </p:nvSpPr>
          <p:spPr>
            <a:xfrm>
              <a:off x="2421538" y="1850845"/>
              <a:ext cx="47620" cy="13841"/>
            </a:xfrm>
            <a:custGeom>
              <a:avLst/>
              <a:gdLst/>
              <a:ahLst/>
              <a:cxnLst/>
              <a:rect l="l" t="t" r="r" b="b"/>
              <a:pathLst>
                <a:path w="695" h="202" extrusionOk="0">
                  <a:moveTo>
                    <a:pt x="359" y="1"/>
                  </a:moveTo>
                  <a:cubicBezTo>
                    <a:pt x="243" y="1"/>
                    <a:pt x="151" y="47"/>
                    <a:pt x="93" y="94"/>
                  </a:cubicBezTo>
                  <a:cubicBezTo>
                    <a:pt x="23" y="140"/>
                    <a:pt x="0" y="175"/>
                    <a:pt x="12" y="198"/>
                  </a:cubicBezTo>
                  <a:cubicBezTo>
                    <a:pt x="15" y="200"/>
                    <a:pt x="20" y="201"/>
                    <a:pt x="25" y="201"/>
                  </a:cubicBezTo>
                  <a:cubicBezTo>
                    <a:pt x="72" y="201"/>
                    <a:pt x="192" y="117"/>
                    <a:pt x="359" y="117"/>
                  </a:cubicBezTo>
                  <a:cubicBezTo>
                    <a:pt x="515" y="117"/>
                    <a:pt x="653" y="201"/>
                    <a:pt x="687" y="201"/>
                  </a:cubicBezTo>
                  <a:cubicBezTo>
                    <a:pt x="691" y="201"/>
                    <a:pt x="694" y="200"/>
                    <a:pt x="695" y="198"/>
                  </a:cubicBezTo>
                  <a:cubicBezTo>
                    <a:pt x="695" y="175"/>
                    <a:pt x="683" y="151"/>
                    <a:pt x="637" y="94"/>
                  </a:cubicBezTo>
                  <a:cubicBezTo>
                    <a:pt x="579" y="47"/>
                    <a:pt x="475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5"/>
            <p:cNvSpPr/>
            <p:nvPr/>
          </p:nvSpPr>
          <p:spPr>
            <a:xfrm>
              <a:off x="2333426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1" y="93"/>
                    <a:pt x="1" y="174"/>
                  </a:cubicBezTo>
                  <a:cubicBezTo>
                    <a:pt x="1" y="278"/>
                    <a:pt x="70" y="336"/>
                    <a:pt x="174" y="336"/>
                  </a:cubicBezTo>
                  <a:cubicBezTo>
                    <a:pt x="278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5"/>
            <p:cNvSpPr/>
            <p:nvPr/>
          </p:nvSpPr>
          <p:spPr>
            <a:xfrm>
              <a:off x="2300880" y="1853243"/>
              <a:ext cx="49264" cy="13292"/>
            </a:xfrm>
            <a:custGeom>
              <a:avLst/>
              <a:gdLst/>
              <a:ahLst/>
              <a:cxnLst/>
              <a:rect l="l" t="t" r="r" b="b"/>
              <a:pathLst>
                <a:path w="719" h="194" extrusionOk="0">
                  <a:moveTo>
                    <a:pt x="360" y="1"/>
                  </a:moveTo>
                  <a:cubicBezTo>
                    <a:pt x="244" y="1"/>
                    <a:pt x="140" y="47"/>
                    <a:pt x="82" y="82"/>
                  </a:cubicBezTo>
                  <a:cubicBezTo>
                    <a:pt x="24" y="128"/>
                    <a:pt x="1" y="174"/>
                    <a:pt x="12" y="186"/>
                  </a:cubicBezTo>
                  <a:cubicBezTo>
                    <a:pt x="16" y="191"/>
                    <a:pt x="21" y="193"/>
                    <a:pt x="28" y="193"/>
                  </a:cubicBezTo>
                  <a:cubicBezTo>
                    <a:pt x="73" y="193"/>
                    <a:pt x="191" y="116"/>
                    <a:pt x="360" y="116"/>
                  </a:cubicBezTo>
                  <a:cubicBezTo>
                    <a:pt x="519" y="116"/>
                    <a:pt x="652" y="193"/>
                    <a:pt x="694" y="193"/>
                  </a:cubicBezTo>
                  <a:cubicBezTo>
                    <a:pt x="701" y="193"/>
                    <a:pt x="705" y="191"/>
                    <a:pt x="707" y="186"/>
                  </a:cubicBezTo>
                  <a:cubicBezTo>
                    <a:pt x="719" y="186"/>
                    <a:pt x="707" y="140"/>
                    <a:pt x="638" y="82"/>
                  </a:cubicBezTo>
                  <a:cubicBezTo>
                    <a:pt x="580" y="35"/>
                    <a:pt x="476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5"/>
            <p:cNvSpPr/>
            <p:nvPr/>
          </p:nvSpPr>
          <p:spPr>
            <a:xfrm>
              <a:off x="2381798" y="1856395"/>
              <a:ext cx="39809" cy="107230"/>
            </a:xfrm>
            <a:custGeom>
              <a:avLst/>
              <a:gdLst/>
              <a:ahLst/>
              <a:cxnLst/>
              <a:rect l="l" t="t" r="r" b="b"/>
              <a:pathLst>
                <a:path w="581" h="1565" extrusionOk="0">
                  <a:moveTo>
                    <a:pt x="15" y="0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1" y="13"/>
                    <a:pt x="128" y="430"/>
                    <a:pt x="337" y="951"/>
                  </a:cubicBezTo>
                  <a:cubicBezTo>
                    <a:pt x="395" y="1078"/>
                    <a:pt x="441" y="1194"/>
                    <a:pt x="476" y="1310"/>
                  </a:cubicBezTo>
                  <a:cubicBezTo>
                    <a:pt x="499" y="1368"/>
                    <a:pt x="522" y="1426"/>
                    <a:pt x="511" y="1460"/>
                  </a:cubicBezTo>
                  <a:cubicBezTo>
                    <a:pt x="499" y="1483"/>
                    <a:pt x="453" y="1507"/>
                    <a:pt x="406" y="1507"/>
                  </a:cubicBezTo>
                  <a:cubicBezTo>
                    <a:pt x="221" y="1530"/>
                    <a:pt x="105" y="1541"/>
                    <a:pt x="105" y="1565"/>
                  </a:cubicBezTo>
                  <a:lnTo>
                    <a:pt x="406" y="1565"/>
                  </a:lnTo>
                  <a:cubicBezTo>
                    <a:pt x="441" y="1565"/>
                    <a:pt x="464" y="1565"/>
                    <a:pt x="499" y="1541"/>
                  </a:cubicBezTo>
                  <a:cubicBezTo>
                    <a:pt x="522" y="1530"/>
                    <a:pt x="557" y="1507"/>
                    <a:pt x="569" y="1472"/>
                  </a:cubicBezTo>
                  <a:cubicBezTo>
                    <a:pt x="580" y="1402"/>
                    <a:pt x="557" y="1344"/>
                    <a:pt x="534" y="1287"/>
                  </a:cubicBezTo>
                  <a:cubicBezTo>
                    <a:pt x="499" y="1171"/>
                    <a:pt x="453" y="1055"/>
                    <a:pt x="406" y="928"/>
                  </a:cubicBezTo>
                  <a:cubicBezTo>
                    <a:pt x="226" y="420"/>
                    <a:pt x="45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5"/>
            <p:cNvSpPr/>
            <p:nvPr/>
          </p:nvSpPr>
          <p:spPr>
            <a:xfrm>
              <a:off x="2274707" y="2071468"/>
              <a:ext cx="123057" cy="55020"/>
            </a:xfrm>
            <a:custGeom>
              <a:avLst/>
              <a:gdLst/>
              <a:ahLst/>
              <a:cxnLst/>
              <a:rect l="l" t="t" r="r" b="b"/>
              <a:pathLst>
                <a:path w="1796" h="803" extrusionOk="0">
                  <a:moveTo>
                    <a:pt x="1796" y="476"/>
                  </a:moveTo>
                  <a:lnTo>
                    <a:pt x="1796" y="476"/>
                  </a:lnTo>
                  <a:lnTo>
                    <a:pt x="1796" y="476"/>
                  </a:lnTo>
                  <a:cubicBezTo>
                    <a:pt x="1796" y="476"/>
                    <a:pt x="1796" y="476"/>
                    <a:pt x="1796" y="476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81" y="802"/>
                    <a:pt x="1525" y="802"/>
                  </a:cubicBezTo>
                  <a:cubicBezTo>
                    <a:pt x="1611" y="802"/>
                    <a:pt x="1701" y="798"/>
                    <a:pt x="1796" y="788"/>
                  </a:cubicBezTo>
                  <a:lnTo>
                    <a:pt x="1796" y="476"/>
                  </a:lnTo>
                  <a:lnTo>
                    <a:pt x="1796" y="476"/>
                  </a:lnTo>
                  <a:cubicBezTo>
                    <a:pt x="1794" y="476"/>
                    <a:pt x="1767" y="477"/>
                    <a:pt x="1720" y="477"/>
                  </a:cubicBezTo>
                  <a:cubicBezTo>
                    <a:pt x="1488" y="477"/>
                    <a:pt x="752" y="438"/>
                    <a:pt x="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5"/>
            <p:cNvSpPr/>
            <p:nvPr/>
          </p:nvSpPr>
          <p:spPr>
            <a:xfrm>
              <a:off x="2286629" y="1806926"/>
              <a:ext cx="58788" cy="17472"/>
            </a:xfrm>
            <a:custGeom>
              <a:avLst/>
              <a:gdLst/>
              <a:ahLst/>
              <a:cxnLst/>
              <a:rect l="l" t="t" r="r" b="b"/>
              <a:pathLst>
                <a:path w="858" h="255" extrusionOk="0">
                  <a:moveTo>
                    <a:pt x="505" y="1"/>
                  </a:moveTo>
                  <a:cubicBezTo>
                    <a:pt x="477" y="1"/>
                    <a:pt x="447" y="2"/>
                    <a:pt x="417" y="5"/>
                  </a:cubicBezTo>
                  <a:cubicBezTo>
                    <a:pt x="290" y="17"/>
                    <a:pt x="174" y="86"/>
                    <a:pt x="104" y="121"/>
                  </a:cubicBezTo>
                  <a:cubicBezTo>
                    <a:pt x="23" y="167"/>
                    <a:pt x="0" y="213"/>
                    <a:pt x="12" y="237"/>
                  </a:cubicBezTo>
                  <a:cubicBezTo>
                    <a:pt x="21" y="249"/>
                    <a:pt x="41" y="254"/>
                    <a:pt x="69" y="254"/>
                  </a:cubicBezTo>
                  <a:cubicBezTo>
                    <a:pt x="144" y="254"/>
                    <a:pt x="280" y="219"/>
                    <a:pt x="440" y="202"/>
                  </a:cubicBezTo>
                  <a:cubicBezTo>
                    <a:pt x="649" y="167"/>
                    <a:pt x="846" y="202"/>
                    <a:pt x="857" y="144"/>
                  </a:cubicBezTo>
                  <a:cubicBezTo>
                    <a:pt x="857" y="109"/>
                    <a:pt x="822" y="63"/>
                    <a:pt x="753" y="51"/>
                  </a:cubicBezTo>
                  <a:cubicBezTo>
                    <a:pt x="682" y="16"/>
                    <a:pt x="59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5"/>
            <p:cNvSpPr/>
            <p:nvPr/>
          </p:nvSpPr>
          <p:spPr>
            <a:xfrm>
              <a:off x="2410369" y="1804870"/>
              <a:ext cx="46112" cy="14183"/>
            </a:xfrm>
            <a:custGeom>
              <a:avLst/>
              <a:gdLst/>
              <a:ahLst/>
              <a:cxnLst/>
              <a:rect l="l" t="t" r="r" b="b"/>
              <a:pathLst>
                <a:path w="673" h="207" extrusionOk="0">
                  <a:moveTo>
                    <a:pt x="337" y="0"/>
                  </a:moveTo>
                  <a:cubicBezTo>
                    <a:pt x="221" y="0"/>
                    <a:pt x="140" y="23"/>
                    <a:pt x="82" y="70"/>
                  </a:cubicBezTo>
                  <a:cubicBezTo>
                    <a:pt x="36" y="116"/>
                    <a:pt x="1" y="151"/>
                    <a:pt x="24" y="174"/>
                  </a:cubicBezTo>
                  <a:cubicBezTo>
                    <a:pt x="34" y="189"/>
                    <a:pt x="63" y="193"/>
                    <a:pt x="106" y="193"/>
                  </a:cubicBezTo>
                  <a:cubicBezTo>
                    <a:pt x="163" y="193"/>
                    <a:pt x="244" y="185"/>
                    <a:pt x="337" y="185"/>
                  </a:cubicBezTo>
                  <a:cubicBezTo>
                    <a:pt x="445" y="185"/>
                    <a:pt x="538" y="206"/>
                    <a:pt x="598" y="206"/>
                  </a:cubicBezTo>
                  <a:cubicBezTo>
                    <a:pt x="628" y="206"/>
                    <a:pt x="650" y="201"/>
                    <a:pt x="661" y="185"/>
                  </a:cubicBezTo>
                  <a:cubicBezTo>
                    <a:pt x="673" y="174"/>
                    <a:pt x="661" y="128"/>
                    <a:pt x="580" y="81"/>
                  </a:cubicBezTo>
                  <a:cubicBezTo>
                    <a:pt x="545" y="35"/>
                    <a:pt x="441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5"/>
            <p:cNvSpPr/>
            <p:nvPr/>
          </p:nvSpPr>
          <p:spPr>
            <a:xfrm>
              <a:off x="2151172" y="1890995"/>
              <a:ext cx="50566" cy="76808"/>
            </a:xfrm>
            <a:custGeom>
              <a:avLst/>
              <a:gdLst/>
              <a:ahLst/>
              <a:cxnLst/>
              <a:rect l="l" t="t" r="r" b="b"/>
              <a:pathLst>
                <a:path w="738" h="1121" extrusionOk="0">
                  <a:moveTo>
                    <a:pt x="448" y="1"/>
                  </a:moveTo>
                  <a:cubicBezTo>
                    <a:pt x="244" y="1"/>
                    <a:pt x="8" y="103"/>
                    <a:pt x="8" y="538"/>
                  </a:cubicBezTo>
                  <a:cubicBezTo>
                    <a:pt x="0" y="1031"/>
                    <a:pt x="347" y="1120"/>
                    <a:pt x="565" y="1120"/>
                  </a:cubicBezTo>
                  <a:cubicBezTo>
                    <a:pt x="665" y="1120"/>
                    <a:pt x="738" y="1102"/>
                    <a:pt x="738" y="1094"/>
                  </a:cubicBezTo>
                  <a:lnTo>
                    <a:pt x="738" y="75"/>
                  </a:lnTo>
                  <a:cubicBezTo>
                    <a:pt x="728" y="56"/>
                    <a:pt x="597" y="1"/>
                    <a:pt x="448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5"/>
            <p:cNvSpPr/>
            <p:nvPr/>
          </p:nvSpPr>
          <p:spPr>
            <a:xfrm>
              <a:off x="2164396" y="1905315"/>
              <a:ext cx="22268" cy="44331"/>
            </a:xfrm>
            <a:custGeom>
              <a:avLst/>
              <a:gdLst/>
              <a:ahLst/>
              <a:cxnLst/>
              <a:rect l="l" t="t" r="r" b="b"/>
              <a:pathLst>
                <a:path w="325" h="647" extrusionOk="0">
                  <a:moveTo>
                    <a:pt x="202" y="0"/>
                  </a:moveTo>
                  <a:cubicBezTo>
                    <a:pt x="194" y="0"/>
                    <a:pt x="184" y="2"/>
                    <a:pt x="174" y="5"/>
                  </a:cubicBezTo>
                  <a:cubicBezTo>
                    <a:pt x="116" y="5"/>
                    <a:pt x="82" y="63"/>
                    <a:pt x="47" y="121"/>
                  </a:cubicBezTo>
                  <a:cubicBezTo>
                    <a:pt x="24" y="179"/>
                    <a:pt x="1" y="248"/>
                    <a:pt x="1" y="329"/>
                  </a:cubicBezTo>
                  <a:cubicBezTo>
                    <a:pt x="1" y="468"/>
                    <a:pt x="82" y="619"/>
                    <a:pt x="197" y="642"/>
                  </a:cubicBezTo>
                  <a:cubicBezTo>
                    <a:pt x="214" y="645"/>
                    <a:pt x="229" y="647"/>
                    <a:pt x="243" y="647"/>
                  </a:cubicBezTo>
                  <a:cubicBezTo>
                    <a:pt x="275" y="647"/>
                    <a:pt x="297" y="639"/>
                    <a:pt x="313" y="630"/>
                  </a:cubicBezTo>
                  <a:cubicBezTo>
                    <a:pt x="313" y="607"/>
                    <a:pt x="325" y="596"/>
                    <a:pt x="313" y="596"/>
                  </a:cubicBezTo>
                  <a:cubicBezTo>
                    <a:pt x="313" y="596"/>
                    <a:pt x="290" y="619"/>
                    <a:pt x="279" y="619"/>
                  </a:cubicBezTo>
                  <a:cubicBezTo>
                    <a:pt x="273" y="625"/>
                    <a:pt x="258" y="628"/>
                    <a:pt x="239" y="628"/>
                  </a:cubicBezTo>
                  <a:cubicBezTo>
                    <a:pt x="221" y="628"/>
                    <a:pt x="197" y="625"/>
                    <a:pt x="174" y="619"/>
                  </a:cubicBezTo>
                  <a:cubicBezTo>
                    <a:pt x="105" y="584"/>
                    <a:pt x="35" y="468"/>
                    <a:pt x="35" y="329"/>
                  </a:cubicBezTo>
                  <a:cubicBezTo>
                    <a:pt x="35" y="248"/>
                    <a:pt x="47" y="190"/>
                    <a:pt x="82" y="132"/>
                  </a:cubicBezTo>
                  <a:cubicBezTo>
                    <a:pt x="105" y="75"/>
                    <a:pt x="140" y="51"/>
                    <a:pt x="174" y="40"/>
                  </a:cubicBezTo>
                  <a:cubicBezTo>
                    <a:pt x="185" y="34"/>
                    <a:pt x="196" y="32"/>
                    <a:pt x="205" y="32"/>
                  </a:cubicBezTo>
                  <a:cubicBezTo>
                    <a:pt x="235" y="32"/>
                    <a:pt x="255" y="54"/>
                    <a:pt x="255" y="63"/>
                  </a:cubicBezTo>
                  <a:cubicBezTo>
                    <a:pt x="267" y="75"/>
                    <a:pt x="255" y="98"/>
                    <a:pt x="267" y="109"/>
                  </a:cubicBezTo>
                  <a:cubicBezTo>
                    <a:pt x="267" y="109"/>
                    <a:pt x="279" y="98"/>
                    <a:pt x="279" y="63"/>
                  </a:cubicBezTo>
                  <a:cubicBezTo>
                    <a:pt x="279" y="51"/>
                    <a:pt x="267" y="40"/>
                    <a:pt x="255" y="17"/>
                  </a:cubicBezTo>
                  <a:cubicBezTo>
                    <a:pt x="239" y="8"/>
                    <a:pt x="223" y="0"/>
                    <a:pt x="20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5"/>
            <p:cNvSpPr/>
            <p:nvPr/>
          </p:nvSpPr>
          <p:spPr>
            <a:xfrm>
              <a:off x="2168370" y="1955264"/>
              <a:ext cx="22268" cy="19459"/>
            </a:xfrm>
            <a:custGeom>
              <a:avLst/>
              <a:gdLst/>
              <a:ahLst/>
              <a:cxnLst/>
              <a:rect l="l" t="t" r="r" b="b"/>
              <a:pathLst>
                <a:path w="325" h="284" extrusionOk="0">
                  <a:moveTo>
                    <a:pt x="142" y="0"/>
                  </a:moveTo>
                  <a:cubicBezTo>
                    <a:pt x="85" y="0"/>
                    <a:pt x="33" y="49"/>
                    <a:pt x="24" y="98"/>
                  </a:cubicBezTo>
                  <a:cubicBezTo>
                    <a:pt x="0" y="179"/>
                    <a:pt x="47" y="249"/>
                    <a:pt x="116" y="272"/>
                  </a:cubicBezTo>
                  <a:cubicBezTo>
                    <a:pt x="135" y="280"/>
                    <a:pt x="154" y="284"/>
                    <a:pt x="171" y="284"/>
                  </a:cubicBezTo>
                  <a:cubicBezTo>
                    <a:pt x="227" y="284"/>
                    <a:pt x="272" y="244"/>
                    <a:pt x="290" y="191"/>
                  </a:cubicBezTo>
                  <a:cubicBezTo>
                    <a:pt x="325" y="122"/>
                    <a:pt x="278" y="29"/>
                    <a:pt x="221" y="6"/>
                  </a:cubicBezTo>
                  <a:lnTo>
                    <a:pt x="174" y="6"/>
                  </a:lnTo>
                  <a:cubicBezTo>
                    <a:pt x="163" y="2"/>
                    <a:pt x="153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5"/>
            <p:cNvSpPr/>
            <p:nvPr/>
          </p:nvSpPr>
          <p:spPr>
            <a:xfrm>
              <a:off x="2168370" y="1954031"/>
              <a:ext cx="23844" cy="21652"/>
            </a:xfrm>
            <a:custGeom>
              <a:avLst/>
              <a:gdLst/>
              <a:ahLst/>
              <a:cxnLst/>
              <a:rect l="l" t="t" r="r" b="b"/>
              <a:pathLst>
                <a:path w="348" h="316" extrusionOk="0">
                  <a:moveTo>
                    <a:pt x="163" y="1"/>
                  </a:moveTo>
                  <a:cubicBezTo>
                    <a:pt x="139" y="1"/>
                    <a:pt x="105" y="1"/>
                    <a:pt x="82" y="35"/>
                  </a:cubicBezTo>
                  <a:cubicBezTo>
                    <a:pt x="47" y="58"/>
                    <a:pt x="0" y="105"/>
                    <a:pt x="24" y="163"/>
                  </a:cubicBezTo>
                  <a:cubicBezTo>
                    <a:pt x="24" y="221"/>
                    <a:pt x="58" y="279"/>
                    <a:pt x="139" y="313"/>
                  </a:cubicBezTo>
                  <a:cubicBezTo>
                    <a:pt x="149" y="315"/>
                    <a:pt x="158" y="316"/>
                    <a:pt x="167" y="316"/>
                  </a:cubicBezTo>
                  <a:cubicBezTo>
                    <a:pt x="225" y="316"/>
                    <a:pt x="273" y="287"/>
                    <a:pt x="313" y="267"/>
                  </a:cubicBezTo>
                  <a:cubicBezTo>
                    <a:pt x="348" y="221"/>
                    <a:pt x="348" y="163"/>
                    <a:pt x="336" y="116"/>
                  </a:cubicBezTo>
                  <a:cubicBezTo>
                    <a:pt x="325" y="82"/>
                    <a:pt x="290" y="47"/>
                    <a:pt x="278" y="47"/>
                  </a:cubicBezTo>
                  <a:cubicBezTo>
                    <a:pt x="221" y="35"/>
                    <a:pt x="209" y="35"/>
                    <a:pt x="209" y="35"/>
                  </a:cubicBezTo>
                  <a:lnTo>
                    <a:pt x="209" y="35"/>
                  </a:lnTo>
                  <a:cubicBezTo>
                    <a:pt x="209" y="35"/>
                    <a:pt x="255" y="58"/>
                    <a:pt x="278" y="140"/>
                  </a:cubicBezTo>
                  <a:cubicBezTo>
                    <a:pt x="290" y="163"/>
                    <a:pt x="278" y="221"/>
                    <a:pt x="255" y="255"/>
                  </a:cubicBezTo>
                  <a:cubicBezTo>
                    <a:pt x="229" y="273"/>
                    <a:pt x="188" y="298"/>
                    <a:pt x="150" y="298"/>
                  </a:cubicBezTo>
                  <a:cubicBezTo>
                    <a:pt x="138" y="298"/>
                    <a:pt x="127" y="295"/>
                    <a:pt x="116" y="290"/>
                  </a:cubicBezTo>
                  <a:cubicBezTo>
                    <a:pt x="70" y="279"/>
                    <a:pt x="35" y="221"/>
                    <a:pt x="35" y="174"/>
                  </a:cubicBezTo>
                  <a:cubicBezTo>
                    <a:pt x="35" y="140"/>
                    <a:pt x="47" y="93"/>
                    <a:pt x="82" y="58"/>
                  </a:cubicBezTo>
                  <a:cubicBezTo>
                    <a:pt x="139" y="24"/>
                    <a:pt x="197" y="35"/>
                    <a:pt x="197" y="24"/>
                  </a:cubicBezTo>
                  <a:cubicBezTo>
                    <a:pt x="197" y="24"/>
                    <a:pt x="174" y="1"/>
                    <a:pt x="1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5"/>
            <p:cNvSpPr/>
            <p:nvPr/>
          </p:nvSpPr>
          <p:spPr>
            <a:xfrm>
              <a:off x="2337400" y="1976093"/>
              <a:ext cx="41316" cy="34464"/>
            </a:xfrm>
            <a:custGeom>
              <a:avLst/>
              <a:gdLst/>
              <a:ahLst/>
              <a:cxnLst/>
              <a:rect l="l" t="t" r="r" b="b"/>
              <a:pathLst>
                <a:path w="603" h="503" extrusionOk="0">
                  <a:moveTo>
                    <a:pt x="303" y="1"/>
                  </a:moveTo>
                  <a:cubicBezTo>
                    <a:pt x="288" y="1"/>
                    <a:pt x="272" y="1"/>
                    <a:pt x="255" y="3"/>
                  </a:cubicBezTo>
                  <a:cubicBezTo>
                    <a:pt x="174" y="3"/>
                    <a:pt x="81" y="49"/>
                    <a:pt x="47" y="130"/>
                  </a:cubicBezTo>
                  <a:cubicBezTo>
                    <a:pt x="0" y="200"/>
                    <a:pt x="0" y="316"/>
                    <a:pt x="47" y="408"/>
                  </a:cubicBezTo>
                  <a:cubicBezTo>
                    <a:pt x="90" y="468"/>
                    <a:pt x="164" y="503"/>
                    <a:pt x="237" y="503"/>
                  </a:cubicBezTo>
                  <a:cubicBezTo>
                    <a:pt x="263" y="503"/>
                    <a:pt x="289" y="498"/>
                    <a:pt x="313" y="489"/>
                  </a:cubicBezTo>
                  <a:cubicBezTo>
                    <a:pt x="417" y="478"/>
                    <a:pt x="487" y="408"/>
                    <a:pt x="568" y="339"/>
                  </a:cubicBezTo>
                  <a:cubicBezTo>
                    <a:pt x="591" y="316"/>
                    <a:pt x="580" y="339"/>
                    <a:pt x="591" y="304"/>
                  </a:cubicBezTo>
                  <a:cubicBezTo>
                    <a:pt x="603" y="281"/>
                    <a:pt x="603" y="177"/>
                    <a:pt x="580" y="142"/>
                  </a:cubicBezTo>
                  <a:cubicBezTo>
                    <a:pt x="498" y="40"/>
                    <a:pt x="416" y="1"/>
                    <a:pt x="303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5"/>
            <p:cNvSpPr/>
            <p:nvPr/>
          </p:nvSpPr>
          <p:spPr>
            <a:xfrm>
              <a:off x="2339798" y="1966706"/>
              <a:ext cx="43714" cy="35012"/>
            </a:xfrm>
            <a:custGeom>
              <a:avLst/>
              <a:gdLst/>
              <a:ahLst/>
              <a:cxnLst/>
              <a:rect l="l" t="t" r="r" b="b"/>
              <a:pathLst>
                <a:path w="638" h="511" extrusionOk="0">
                  <a:moveTo>
                    <a:pt x="35" y="1"/>
                  </a:moveTo>
                  <a:cubicBezTo>
                    <a:pt x="23" y="1"/>
                    <a:pt x="12" y="70"/>
                    <a:pt x="0" y="140"/>
                  </a:cubicBezTo>
                  <a:cubicBezTo>
                    <a:pt x="23" y="209"/>
                    <a:pt x="58" y="325"/>
                    <a:pt x="174" y="406"/>
                  </a:cubicBezTo>
                  <a:cubicBezTo>
                    <a:pt x="290" y="499"/>
                    <a:pt x="429" y="510"/>
                    <a:pt x="510" y="510"/>
                  </a:cubicBezTo>
                  <a:cubicBezTo>
                    <a:pt x="602" y="510"/>
                    <a:pt x="637" y="487"/>
                    <a:pt x="637" y="464"/>
                  </a:cubicBezTo>
                  <a:cubicBezTo>
                    <a:pt x="637" y="441"/>
                    <a:pt x="429" y="464"/>
                    <a:pt x="255" y="337"/>
                  </a:cubicBezTo>
                  <a:cubicBezTo>
                    <a:pt x="81" y="209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5"/>
            <p:cNvSpPr/>
            <p:nvPr/>
          </p:nvSpPr>
          <p:spPr>
            <a:xfrm>
              <a:off x="2160422" y="1692160"/>
              <a:ext cx="255639" cy="220695"/>
            </a:xfrm>
            <a:custGeom>
              <a:avLst/>
              <a:gdLst/>
              <a:ahLst/>
              <a:cxnLst/>
              <a:rect l="l" t="t" r="r" b="b"/>
              <a:pathLst>
                <a:path w="3731" h="3221" extrusionOk="0">
                  <a:moveTo>
                    <a:pt x="3036" y="0"/>
                  </a:moveTo>
                  <a:cubicBezTo>
                    <a:pt x="1868" y="0"/>
                    <a:pt x="707" y="571"/>
                    <a:pt x="1" y="1495"/>
                  </a:cubicBezTo>
                  <a:lnTo>
                    <a:pt x="209" y="2757"/>
                  </a:lnTo>
                  <a:cubicBezTo>
                    <a:pt x="118" y="2916"/>
                    <a:pt x="530" y="3221"/>
                    <a:pt x="709" y="3221"/>
                  </a:cubicBezTo>
                  <a:cubicBezTo>
                    <a:pt x="712" y="3221"/>
                    <a:pt x="716" y="3221"/>
                    <a:pt x="719" y="3220"/>
                  </a:cubicBezTo>
                  <a:cubicBezTo>
                    <a:pt x="892" y="3209"/>
                    <a:pt x="1031" y="3047"/>
                    <a:pt x="1101" y="2884"/>
                  </a:cubicBezTo>
                  <a:cubicBezTo>
                    <a:pt x="1240" y="2549"/>
                    <a:pt x="1159" y="2132"/>
                    <a:pt x="1414" y="1900"/>
                  </a:cubicBezTo>
                  <a:cubicBezTo>
                    <a:pt x="1553" y="1773"/>
                    <a:pt x="1761" y="1726"/>
                    <a:pt x="1958" y="1680"/>
                  </a:cubicBezTo>
                  <a:cubicBezTo>
                    <a:pt x="2340" y="1599"/>
                    <a:pt x="2688" y="1471"/>
                    <a:pt x="3000" y="1251"/>
                  </a:cubicBezTo>
                  <a:cubicBezTo>
                    <a:pt x="3325" y="1031"/>
                    <a:pt x="3568" y="730"/>
                    <a:pt x="3684" y="371"/>
                  </a:cubicBezTo>
                  <a:cubicBezTo>
                    <a:pt x="3695" y="279"/>
                    <a:pt x="3730" y="197"/>
                    <a:pt x="3684" y="140"/>
                  </a:cubicBezTo>
                  <a:cubicBezTo>
                    <a:pt x="3637" y="47"/>
                    <a:pt x="3533" y="35"/>
                    <a:pt x="3440" y="24"/>
                  </a:cubicBezTo>
                  <a:cubicBezTo>
                    <a:pt x="3306" y="8"/>
                    <a:pt x="3171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5"/>
            <p:cNvSpPr/>
            <p:nvPr/>
          </p:nvSpPr>
          <p:spPr>
            <a:xfrm>
              <a:off x="2120751" y="1701684"/>
              <a:ext cx="77082" cy="235769"/>
            </a:xfrm>
            <a:custGeom>
              <a:avLst/>
              <a:gdLst/>
              <a:ahLst/>
              <a:cxnLst/>
              <a:rect l="l" t="t" r="r" b="b"/>
              <a:pathLst>
                <a:path w="1125" h="3441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101" y="1"/>
                    <a:pt x="1055" y="24"/>
                    <a:pt x="985" y="82"/>
                  </a:cubicBezTo>
                  <a:cubicBezTo>
                    <a:pt x="916" y="140"/>
                    <a:pt x="811" y="244"/>
                    <a:pt x="695" y="371"/>
                  </a:cubicBezTo>
                  <a:cubicBezTo>
                    <a:pt x="464" y="638"/>
                    <a:pt x="221" y="1054"/>
                    <a:pt x="105" y="1576"/>
                  </a:cubicBezTo>
                  <a:cubicBezTo>
                    <a:pt x="1" y="2097"/>
                    <a:pt x="58" y="2583"/>
                    <a:pt x="151" y="2919"/>
                  </a:cubicBezTo>
                  <a:cubicBezTo>
                    <a:pt x="209" y="3093"/>
                    <a:pt x="255" y="3220"/>
                    <a:pt x="290" y="3313"/>
                  </a:cubicBezTo>
                  <a:cubicBezTo>
                    <a:pt x="336" y="3394"/>
                    <a:pt x="371" y="3440"/>
                    <a:pt x="371" y="3440"/>
                  </a:cubicBezTo>
                  <a:cubicBezTo>
                    <a:pt x="371" y="3440"/>
                    <a:pt x="279" y="3243"/>
                    <a:pt x="174" y="2919"/>
                  </a:cubicBezTo>
                  <a:cubicBezTo>
                    <a:pt x="105" y="2583"/>
                    <a:pt x="47" y="2108"/>
                    <a:pt x="163" y="1599"/>
                  </a:cubicBezTo>
                  <a:cubicBezTo>
                    <a:pt x="279" y="1078"/>
                    <a:pt x="510" y="661"/>
                    <a:pt x="730" y="394"/>
                  </a:cubicBezTo>
                  <a:cubicBezTo>
                    <a:pt x="950" y="140"/>
                    <a:pt x="1124" y="12"/>
                    <a:pt x="1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5"/>
            <p:cNvSpPr/>
            <p:nvPr/>
          </p:nvSpPr>
          <p:spPr>
            <a:xfrm>
              <a:off x="2208041" y="4209322"/>
              <a:ext cx="148477" cy="266670"/>
            </a:xfrm>
            <a:custGeom>
              <a:avLst/>
              <a:gdLst/>
              <a:ahLst/>
              <a:cxnLst/>
              <a:rect l="l" t="t" r="r" b="b"/>
              <a:pathLst>
                <a:path w="2167" h="3892" extrusionOk="0">
                  <a:moveTo>
                    <a:pt x="2166" y="0"/>
                  </a:moveTo>
                  <a:lnTo>
                    <a:pt x="1" y="197"/>
                  </a:lnTo>
                  <a:lnTo>
                    <a:pt x="429" y="3892"/>
                  </a:lnTo>
                  <a:lnTo>
                    <a:pt x="2051" y="3648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5"/>
            <p:cNvSpPr/>
            <p:nvPr/>
          </p:nvSpPr>
          <p:spPr>
            <a:xfrm>
              <a:off x="2190569" y="4409254"/>
              <a:ext cx="180201" cy="243374"/>
            </a:xfrm>
            <a:custGeom>
              <a:avLst/>
              <a:gdLst/>
              <a:ahLst/>
              <a:cxnLst/>
              <a:rect l="l" t="t" r="r" b="b"/>
              <a:pathLst>
                <a:path w="2630" h="3552" extrusionOk="0">
                  <a:moveTo>
                    <a:pt x="2317" y="1"/>
                  </a:moveTo>
                  <a:cubicBezTo>
                    <a:pt x="2317" y="1"/>
                    <a:pt x="1736" y="495"/>
                    <a:pt x="1188" y="495"/>
                  </a:cubicBezTo>
                  <a:cubicBezTo>
                    <a:pt x="986" y="495"/>
                    <a:pt x="788" y="428"/>
                    <a:pt x="626" y="244"/>
                  </a:cubicBezTo>
                  <a:lnTo>
                    <a:pt x="591" y="128"/>
                  </a:lnTo>
                  <a:lnTo>
                    <a:pt x="24" y="3139"/>
                  </a:lnTo>
                  <a:cubicBezTo>
                    <a:pt x="1" y="3302"/>
                    <a:pt x="82" y="3475"/>
                    <a:pt x="244" y="3533"/>
                  </a:cubicBezTo>
                  <a:cubicBezTo>
                    <a:pt x="276" y="3546"/>
                    <a:pt x="308" y="3552"/>
                    <a:pt x="341" y="3552"/>
                  </a:cubicBezTo>
                  <a:cubicBezTo>
                    <a:pt x="427" y="3552"/>
                    <a:pt x="513" y="3511"/>
                    <a:pt x="580" y="3452"/>
                  </a:cubicBezTo>
                  <a:cubicBezTo>
                    <a:pt x="1008" y="2954"/>
                    <a:pt x="2630" y="1032"/>
                    <a:pt x="2630" y="1032"/>
                  </a:cubicBezTo>
                  <a:lnTo>
                    <a:pt x="2572" y="557"/>
                  </a:lnTo>
                  <a:cubicBezTo>
                    <a:pt x="2537" y="418"/>
                    <a:pt x="2421" y="151"/>
                    <a:pt x="2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5"/>
            <p:cNvSpPr/>
            <p:nvPr/>
          </p:nvSpPr>
          <p:spPr>
            <a:xfrm>
              <a:off x="2210439" y="4455297"/>
              <a:ext cx="158755" cy="197262"/>
            </a:xfrm>
            <a:custGeom>
              <a:avLst/>
              <a:gdLst/>
              <a:ahLst/>
              <a:cxnLst/>
              <a:rect l="l" t="t" r="r" b="b"/>
              <a:pathLst>
                <a:path w="2317" h="2879" extrusionOk="0">
                  <a:moveTo>
                    <a:pt x="2270" y="0"/>
                  </a:moveTo>
                  <a:lnTo>
                    <a:pt x="0" y="2873"/>
                  </a:lnTo>
                  <a:cubicBezTo>
                    <a:pt x="19" y="2877"/>
                    <a:pt x="38" y="2879"/>
                    <a:pt x="56" y="2879"/>
                  </a:cubicBezTo>
                  <a:cubicBezTo>
                    <a:pt x="144" y="2879"/>
                    <a:pt x="231" y="2837"/>
                    <a:pt x="278" y="2780"/>
                  </a:cubicBezTo>
                  <a:cubicBezTo>
                    <a:pt x="1494" y="1390"/>
                    <a:pt x="2317" y="360"/>
                    <a:pt x="2317" y="360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5"/>
            <p:cNvSpPr/>
            <p:nvPr/>
          </p:nvSpPr>
          <p:spPr>
            <a:xfrm>
              <a:off x="2207219" y="4531008"/>
              <a:ext cx="45359" cy="23570"/>
            </a:xfrm>
            <a:custGeom>
              <a:avLst/>
              <a:gdLst/>
              <a:ahLst/>
              <a:cxnLst/>
              <a:rect l="l" t="t" r="r" b="b"/>
              <a:pathLst>
                <a:path w="662" h="344" extrusionOk="0">
                  <a:moveTo>
                    <a:pt x="193" y="0"/>
                  </a:moveTo>
                  <a:cubicBezTo>
                    <a:pt x="161" y="0"/>
                    <a:pt x="131" y="3"/>
                    <a:pt x="105" y="7"/>
                  </a:cubicBezTo>
                  <a:cubicBezTo>
                    <a:pt x="24" y="31"/>
                    <a:pt x="1" y="54"/>
                    <a:pt x="1" y="65"/>
                  </a:cubicBezTo>
                  <a:cubicBezTo>
                    <a:pt x="2" y="66"/>
                    <a:pt x="5" y="67"/>
                    <a:pt x="9" y="67"/>
                  </a:cubicBezTo>
                  <a:cubicBezTo>
                    <a:pt x="26" y="67"/>
                    <a:pt x="69" y="58"/>
                    <a:pt x="128" y="58"/>
                  </a:cubicBezTo>
                  <a:cubicBezTo>
                    <a:pt x="192" y="58"/>
                    <a:pt x="273" y="68"/>
                    <a:pt x="360" y="112"/>
                  </a:cubicBezTo>
                  <a:cubicBezTo>
                    <a:pt x="550" y="190"/>
                    <a:pt x="632" y="344"/>
                    <a:pt x="648" y="344"/>
                  </a:cubicBezTo>
                  <a:cubicBezTo>
                    <a:pt x="649" y="344"/>
                    <a:pt x="649" y="344"/>
                    <a:pt x="650" y="343"/>
                  </a:cubicBezTo>
                  <a:cubicBezTo>
                    <a:pt x="661" y="343"/>
                    <a:pt x="650" y="297"/>
                    <a:pt x="592" y="204"/>
                  </a:cubicBezTo>
                  <a:cubicBezTo>
                    <a:pt x="545" y="146"/>
                    <a:pt x="476" y="77"/>
                    <a:pt x="372" y="31"/>
                  </a:cubicBezTo>
                  <a:cubicBezTo>
                    <a:pt x="313" y="8"/>
                    <a:pt x="249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5"/>
            <p:cNvSpPr/>
            <p:nvPr/>
          </p:nvSpPr>
          <p:spPr>
            <a:xfrm>
              <a:off x="2198723" y="4570953"/>
              <a:ext cx="41110" cy="13018"/>
            </a:xfrm>
            <a:custGeom>
              <a:avLst/>
              <a:gdLst/>
              <a:ahLst/>
              <a:cxnLst/>
              <a:rect l="l" t="t" r="r" b="b"/>
              <a:pathLst>
                <a:path w="600" h="190" extrusionOk="0">
                  <a:moveTo>
                    <a:pt x="214" y="1"/>
                  </a:moveTo>
                  <a:cubicBezTo>
                    <a:pt x="83" y="1"/>
                    <a:pt x="0" y="52"/>
                    <a:pt x="9" y="61"/>
                  </a:cubicBezTo>
                  <a:cubicBezTo>
                    <a:pt x="9" y="63"/>
                    <a:pt x="11" y="63"/>
                    <a:pt x="15" y="63"/>
                  </a:cubicBezTo>
                  <a:cubicBezTo>
                    <a:pt x="33" y="63"/>
                    <a:pt x="89" y="52"/>
                    <a:pt x="159" y="52"/>
                  </a:cubicBezTo>
                  <a:cubicBezTo>
                    <a:pt x="205" y="52"/>
                    <a:pt x="258" y="57"/>
                    <a:pt x="310" y="73"/>
                  </a:cubicBezTo>
                  <a:cubicBezTo>
                    <a:pt x="463" y="106"/>
                    <a:pt x="564" y="190"/>
                    <a:pt x="585" y="190"/>
                  </a:cubicBezTo>
                  <a:cubicBezTo>
                    <a:pt x="587" y="190"/>
                    <a:pt x="588" y="189"/>
                    <a:pt x="588" y="189"/>
                  </a:cubicBezTo>
                  <a:cubicBezTo>
                    <a:pt x="600" y="189"/>
                    <a:pt x="519" y="50"/>
                    <a:pt x="333" y="15"/>
                  </a:cubicBezTo>
                  <a:cubicBezTo>
                    <a:pt x="290" y="5"/>
                    <a:pt x="250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5"/>
            <p:cNvSpPr/>
            <p:nvPr/>
          </p:nvSpPr>
          <p:spPr>
            <a:xfrm>
              <a:off x="2217565" y="4493666"/>
              <a:ext cx="61186" cy="21240"/>
            </a:xfrm>
            <a:custGeom>
              <a:avLst/>
              <a:gdLst/>
              <a:ahLst/>
              <a:cxnLst/>
              <a:rect l="l" t="t" r="r" b="b"/>
              <a:pathLst>
                <a:path w="893" h="310" extrusionOk="0">
                  <a:moveTo>
                    <a:pt x="198" y="0"/>
                  </a:moveTo>
                  <a:cubicBezTo>
                    <a:pt x="76" y="0"/>
                    <a:pt x="1" y="24"/>
                    <a:pt x="1" y="31"/>
                  </a:cubicBezTo>
                  <a:cubicBezTo>
                    <a:pt x="1" y="43"/>
                    <a:pt x="209" y="20"/>
                    <a:pt x="452" y="101"/>
                  </a:cubicBezTo>
                  <a:cubicBezTo>
                    <a:pt x="698" y="168"/>
                    <a:pt x="857" y="310"/>
                    <a:pt x="879" y="310"/>
                  </a:cubicBezTo>
                  <a:cubicBezTo>
                    <a:pt x="880" y="310"/>
                    <a:pt x="880" y="310"/>
                    <a:pt x="881" y="309"/>
                  </a:cubicBezTo>
                  <a:cubicBezTo>
                    <a:pt x="892" y="309"/>
                    <a:pt x="753" y="112"/>
                    <a:pt x="487" y="43"/>
                  </a:cubicBezTo>
                  <a:cubicBezTo>
                    <a:pt x="377" y="11"/>
                    <a:pt x="278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5"/>
            <p:cNvSpPr/>
            <p:nvPr/>
          </p:nvSpPr>
          <p:spPr>
            <a:xfrm>
              <a:off x="2220716" y="4456050"/>
              <a:ext cx="57966" cy="8907"/>
            </a:xfrm>
            <a:custGeom>
              <a:avLst/>
              <a:gdLst/>
              <a:ahLst/>
              <a:cxnLst/>
              <a:rect l="l" t="t" r="r" b="b"/>
              <a:pathLst>
                <a:path w="846" h="130" extrusionOk="0">
                  <a:moveTo>
                    <a:pt x="471" y="0"/>
                  </a:moveTo>
                  <a:cubicBezTo>
                    <a:pt x="458" y="0"/>
                    <a:pt x="444" y="0"/>
                    <a:pt x="429" y="1"/>
                  </a:cubicBezTo>
                  <a:cubicBezTo>
                    <a:pt x="175" y="13"/>
                    <a:pt x="1" y="117"/>
                    <a:pt x="24" y="128"/>
                  </a:cubicBezTo>
                  <a:cubicBezTo>
                    <a:pt x="25" y="129"/>
                    <a:pt x="27" y="130"/>
                    <a:pt x="30" y="130"/>
                  </a:cubicBezTo>
                  <a:cubicBezTo>
                    <a:pt x="63" y="130"/>
                    <a:pt x="226" y="71"/>
                    <a:pt x="429" y="71"/>
                  </a:cubicBezTo>
                  <a:cubicBezTo>
                    <a:pt x="449" y="69"/>
                    <a:pt x="468" y="69"/>
                    <a:pt x="486" y="69"/>
                  </a:cubicBezTo>
                  <a:cubicBezTo>
                    <a:pt x="654" y="69"/>
                    <a:pt x="802" y="107"/>
                    <a:pt x="830" y="107"/>
                  </a:cubicBezTo>
                  <a:cubicBezTo>
                    <a:pt x="833" y="107"/>
                    <a:pt x="835" y="106"/>
                    <a:pt x="835" y="105"/>
                  </a:cubicBezTo>
                  <a:cubicBezTo>
                    <a:pt x="846" y="83"/>
                    <a:pt x="692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5"/>
            <p:cNvSpPr/>
            <p:nvPr/>
          </p:nvSpPr>
          <p:spPr>
            <a:xfrm>
              <a:off x="2623044" y="4294214"/>
              <a:ext cx="164373" cy="127854"/>
            </a:xfrm>
            <a:custGeom>
              <a:avLst/>
              <a:gdLst/>
              <a:ahLst/>
              <a:cxnLst/>
              <a:rect l="l" t="t" r="r" b="b"/>
              <a:pathLst>
                <a:path w="2399" h="1866" extrusionOk="0">
                  <a:moveTo>
                    <a:pt x="2097" y="0"/>
                  </a:moveTo>
                  <a:lnTo>
                    <a:pt x="1" y="568"/>
                  </a:lnTo>
                  <a:cubicBezTo>
                    <a:pt x="1" y="568"/>
                    <a:pt x="337" y="1807"/>
                    <a:pt x="371" y="1865"/>
                  </a:cubicBezTo>
                  <a:lnTo>
                    <a:pt x="2398" y="1784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5"/>
            <p:cNvSpPr/>
            <p:nvPr/>
          </p:nvSpPr>
          <p:spPr>
            <a:xfrm>
              <a:off x="2632568" y="4380682"/>
              <a:ext cx="313536" cy="119906"/>
            </a:xfrm>
            <a:custGeom>
              <a:avLst/>
              <a:gdLst/>
              <a:ahLst/>
              <a:cxnLst/>
              <a:rect l="l" t="t" r="r" b="b"/>
              <a:pathLst>
                <a:path w="4576" h="1750" extrusionOk="0">
                  <a:moveTo>
                    <a:pt x="2167" y="1"/>
                  </a:moveTo>
                  <a:cubicBezTo>
                    <a:pt x="1739" y="189"/>
                    <a:pt x="1356" y="289"/>
                    <a:pt x="986" y="289"/>
                  </a:cubicBezTo>
                  <a:cubicBezTo>
                    <a:pt x="674" y="289"/>
                    <a:pt x="371" y="219"/>
                    <a:pt x="59" y="70"/>
                  </a:cubicBezTo>
                  <a:lnTo>
                    <a:pt x="1" y="1750"/>
                  </a:lnTo>
                  <a:lnTo>
                    <a:pt x="1" y="1750"/>
                  </a:lnTo>
                  <a:lnTo>
                    <a:pt x="4576" y="1726"/>
                  </a:lnTo>
                  <a:cubicBezTo>
                    <a:pt x="4552" y="1263"/>
                    <a:pt x="2236" y="314"/>
                    <a:pt x="2236" y="314"/>
                  </a:cubicBezTo>
                  <a:lnTo>
                    <a:pt x="2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5"/>
            <p:cNvSpPr/>
            <p:nvPr/>
          </p:nvSpPr>
          <p:spPr>
            <a:xfrm>
              <a:off x="2632568" y="4473522"/>
              <a:ext cx="315112" cy="27064"/>
            </a:xfrm>
            <a:custGeom>
              <a:avLst/>
              <a:gdLst/>
              <a:ahLst/>
              <a:cxnLst/>
              <a:rect l="l" t="t" r="r" b="b"/>
              <a:pathLst>
                <a:path w="4599" h="395" extrusionOk="0">
                  <a:moveTo>
                    <a:pt x="24" y="1"/>
                  </a:moveTo>
                  <a:lnTo>
                    <a:pt x="1" y="395"/>
                  </a:lnTo>
                  <a:lnTo>
                    <a:pt x="4576" y="371"/>
                  </a:lnTo>
                  <a:cubicBezTo>
                    <a:pt x="4599" y="209"/>
                    <a:pt x="4390" y="117"/>
                    <a:pt x="4390" y="11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5"/>
            <p:cNvSpPr/>
            <p:nvPr/>
          </p:nvSpPr>
          <p:spPr>
            <a:xfrm>
              <a:off x="2757953" y="4402196"/>
              <a:ext cx="29051" cy="20076"/>
            </a:xfrm>
            <a:custGeom>
              <a:avLst/>
              <a:gdLst/>
              <a:ahLst/>
              <a:cxnLst/>
              <a:rect l="l" t="t" r="r" b="b"/>
              <a:pathLst>
                <a:path w="424" h="293" extrusionOk="0">
                  <a:moveTo>
                    <a:pt x="351" y="1"/>
                  </a:moveTo>
                  <a:cubicBezTo>
                    <a:pt x="301" y="1"/>
                    <a:pt x="230" y="15"/>
                    <a:pt x="163" y="57"/>
                  </a:cubicBezTo>
                  <a:cubicBezTo>
                    <a:pt x="24" y="150"/>
                    <a:pt x="1" y="289"/>
                    <a:pt x="12" y="289"/>
                  </a:cubicBezTo>
                  <a:cubicBezTo>
                    <a:pt x="13" y="291"/>
                    <a:pt x="15" y="292"/>
                    <a:pt x="17" y="292"/>
                  </a:cubicBezTo>
                  <a:cubicBezTo>
                    <a:pt x="36" y="292"/>
                    <a:pt x="93" y="201"/>
                    <a:pt x="198" y="138"/>
                  </a:cubicBezTo>
                  <a:cubicBezTo>
                    <a:pt x="302" y="46"/>
                    <a:pt x="418" y="46"/>
                    <a:pt x="418" y="23"/>
                  </a:cubicBezTo>
                  <a:cubicBezTo>
                    <a:pt x="423" y="12"/>
                    <a:pt x="395" y="1"/>
                    <a:pt x="3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5"/>
            <p:cNvSpPr/>
            <p:nvPr/>
          </p:nvSpPr>
          <p:spPr>
            <a:xfrm>
              <a:off x="2798446" y="4416859"/>
              <a:ext cx="22268" cy="25009"/>
            </a:xfrm>
            <a:custGeom>
              <a:avLst/>
              <a:gdLst/>
              <a:ahLst/>
              <a:cxnLst/>
              <a:rect l="l" t="t" r="r" b="b"/>
              <a:pathLst>
                <a:path w="325" h="365" extrusionOk="0">
                  <a:moveTo>
                    <a:pt x="303" y="1"/>
                  </a:moveTo>
                  <a:cubicBezTo>
                    <a:pt x="261" y="1"/>
                    <a:pt x="166" y="22"/>
                    <a:pt x="105" y="110"/>
                  </a:cubicBezTo>
                  <a:cubicBezTo>
                    <a:pt x="0" y="237"/>
                    <a:pt x="35" y="365"/>
                    <a:pt x="47" y="365"/>
                  </a:cubicBezTo>
                  <a:cubicBezTo>
                    <a:pt x="58" y="365"/>
                    <a:pt x="93" y="272"/>
                    <a:pt x="163" y="168"/>
                  </a:cubicBezTo>
                  <a:cubicBezTo>
                    <a:pt x="232" y="63"/>
                    <a:pt x="325" y="40"/>
                    <a:pt x="325" y="6"/>
                  </a:cubicBezTo>
                  <a:cubicBezTo>
                    <a:pt x="325" y="3"/>
                    <a:pt x="317" y="1"/>
                    <a:pt x="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5"/>
            <p:cNvSpPr/>
            <p:nvPr/>
          </p:nvSpPr>
          <p:spPr>
            <a:xfrm>
              <a:off x="2834965" y="4431110"/>
              <a:ext cx="17472" cy="28229"/>
            </a:xfrm>
            <a:custGeom>
              <a:avLst/>
              <a:gdLst/>
              <a:ahLst/>
              <a:cxnLst/>
              <a:rect l="l" t="t" r="r" b="b"/>
              <a:pathLst>
                <a:path w="255" h="412" extrusionOk="0">
                  <a:moveTo>
                    <a:pt x="219" y="0"/>
                  </a:moveTo>
                  <a:cubicBezTo>
                    <a:pt x="187" y="0"/>
                    <a:pt x="107" y="50"/>
                    <a:pt x="58" y="157"/>
                  </a:cubicBezTo>
                  <a:cubicBezTo>
                    <a:pt x="0" y="296"/>
                    <a:pt x="47" y="411"/>
                    <a:pt x="58" y="411"/>
                  </a:cubicBezTo>
                  <a:cubicBezTo>
                    <a:pt x="81" y="411"/>
                    <a:pt x="93" y="307"/>
                    <a:pt x="139" y="191"/>
                  </a:cubicBezTo>
                  <a:cubicBezTo>
                    <a:pt x="174" y="87"/>
                    <a:pt x="255" y="18"/>
                    <a:pt x="232" y="6"/>
                  </a:cubicBezTo>
                  <a:cubicBezTo>
                    <a:pt x="230" y="2"/>
                    <a:pt x="226" y="0"/>
                    <a:pt x="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5"/>
            <p:cNvSpPr/>
            <p:nvPr/>
          </p:nvSpPr>
          <p:spPr>
            <a:xfrm>
              <a:off x="2277105" y="2857901"/>
              <a:ext cx="500794" cy="1510194"/>
            </a:xfrm>
            <a:custGeom>
              <a:avLst/>
              <a:gdLst/>
              <a:ahLst/>
              <a:cxnLst/>
              <a:rect l="l" t="t" r="r" b="b"/>
              <a:pathLst>
                <a:path w="7309" h="22041" extrusionOk="0">
                  <a:moveTo>
                    <a:pt x="0" y="0"/>
                  </a:moveTo>
                  <a:lnTo>
                    <a:pt x="475" y="5339"/>
                  </a:lnTo>
                  <a:cubicBezTo>
                    <a:pt x="475" y="5339"/>
                    <a:pt x="1309" y="7471"/>
                    <a:pt x="2351" y="11524"/>
                  </a:cubicBezTo>
                  <a:cubicBezTo>
                    <a:pt x="3486" y="15925"/>
                    <a:pt x="4934" y="22040"/>
                    <a:pt x="4934" y="22040"/>
                  </a:cubicBezTo>
                  <a:lnTo>
                    <a:pt x="7308" y="21890"/>
                  </a:lnTo>
                  <a:cubicBezTo>
                    <a:pt x="7308" y="21890"/>
                    <a:pt x="6961" y="16562"/>
                    <a:pt x="6150" y="11628"/>
                  </a:cubicBezTo>
                  <a:cubicBezTo>
                    <a:pt x="5166" y="5629"/>
                    <a:pt x="4008" y="440"/>
                    <a:pt x="4008" y="4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5"/>
            <p:cNvSpPr/>
            <p:nvPr/>
          </p:nvSpPr>
          <p:spPr>
            <a:xfrm>
              <a:off x="1959669" y="2817408"/>
              <a:ext cx="409529" cy="1583988"/>
            </a:xfrm>
            <a:custGeom>
              <a:avLst/>
              <a:gdLst/>
              <a:ahLst/>
              <a:cxnLst/>
              <a:rect l="l" t="t" r="r" b="b"/>
              <a:pathLst>
                <a:path w="5977" h="23118" extrusionOk="0">
                  <a:moveTo>
                    <a:pt x="2085" y="1"/>
                  </a:moveTo>
                  <a:cubicBezTo>
                    <a:pt x="2085" y="1"/>
                    <a:pt x="0" y="2803"/>
                    <a:pt x="174" y="5745"/>
                  </a:cubicBezTo>
                  <a:cubicBezTo>
                    <a:pt x="267" y="7494"/>
                    <a:pt x="3834" y="23118"/>
                    <a:pt x="3834" y="23118"/>
                  </a:cubicBezTo>
                  <a:lnTo>
                    <a:pt x="5942" y="23048"/>
                  </a:lnTo>
                  <a:lnTo>
                    <a:pt x="5270" y="6452"/>
                  </a:lnTo>
                  <a:lnTo>
                    <a:pt x="5977" y="103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5"/>
            <p:cNvSpPr/>
            <p:nvPr/>
          </p:nvSpPr>
          <p:spPr>
            <a:xfrm>
              <a:off x="2523079" y="2298463"/>
              <a:ext cx="22268" cy="590415"/>
            </a:xfrm>
            <a:custGeom>
              <a:avLst/>
              <a:gdLst/>
              <a:ahLst/>
              <a:cxnLst/>
              <a:rect l="l" t="t" r="r" b="b"/>
              <a:pathLst>
                <a:path w="325" h="8617" extrusionOk="0">
                  <a:moveTo>
                    <a:pt x="255" y="0"/>
                  </a:moveTo>
                  <a:cubicBezTo>
                    <a:pt x="244" y="0"/>
                    <a:pt x="244" y="35"/>
                    <a:pt x="244" y="93"/>
                  </a:cubicBezTo>
                  <a:lnTo>
                    <a:pt x="244" y="336"/>
                  </a:lnTo>
                  <a:cubicBezTo>
                    <a:pt x="255" y="556"/>
                    <a:pt x="255" y="869"/>
                    <a:pt x="255" y="1262"/>
                  </a:cubicBezTo>
                  <a:cubicBezTo>
                    <a:pt x="255" y="2027"/>
                    <a:pt x="209" y="3116"/>
                    <a:pt x="140" y="4297"/>
                  </a:cubicBezTo>
                  <a:cubicBezTo>
                    <a:pt x="58" y="5490"/>
                    <a:pt x="1" y="6579"/>
                    <a:pt x="1" y="7355"/>
                  </a:cubicBezTo>
                  <a:cubicBezTo>
                    <a:pt x="1" y="7748"/>
                    <a:pt x="1" y="8061"/>
                    <a:pt x="12" y="8281"/>
                  </a:cubicBezTo>
                  <a:cubicBezTo>
                    <a:pt x="12" y="8385"/>
                    <a:pt x="24" y="8466"/>
                    <a:pt x="24" y="8524"/>
                  </a:cubicBezTo>
                  <a:cubicBezTo>
                    <a:pt x="35" y="8582"/>
                    <a:pt x="35" y="8617"/>
                    <a:pt x="35" y="8617"/>
                  </a:cubicBezTo>
                  <a:lnTo>
                    <a:pt x="35" y="8524"/>
                  </a:lnTo>
                  <a:lnTo>
                    <a:pt x="35" y="8281"/>
                  </a:lnTo>
                  <a:cubicBezTo>
                    <a:pt x="35" y="8061"/>
                    <a:pt x="35" y="7748"/>
                    <a:pt x="58" y="7355"/>
                  </a:cubicBezTo>
                  <a:cubicBezTo>
                    <a:pt x="70" y="6590"/>
                    <a:pt x="140" y="5501"/>
                    <a:pt x="209" y="4320"/>
                  </a:cubicBezTo>
                  <a:cubicBezTo>
                    <a:pt x="279" y="3127"/>
                    <a:pt x="325" y="2038"/>
                    <a:pt x="313" y="1262"/>
                  </a:cubicBezTo>
                  <a:cubicBezTo>
                    <a:pt x="313" y="869"/>
                    <a:pt x="302" y="556"/>
                    <a:pt x="279" y="336"/>
                  </a:cubicBezTo>
                  <a:cubicBezTo>
                    <a:pt x="279" y="232"/>
                    <a:pt x="267" y="151"/>
                    <a:pt x="267" y="93"/>
                  </a:cubicBezTo>
                  <a:cubicBezTo>
                    <a:pt x="255" y="35"/>
                    <a:pt x="255" y="0"/>
                    <a:pt x="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5"/>
            <p:cNvSpPr/>
            <p:nvPr/>
          </p:nvSpPr>
          <p:spPr>
            <a:xfrm>
              <a:off x="2834965" y="2307850"/>
              <a:ext cx="202401" cy="205690"/>
            </a:xfrm>
            <a:custGeom>
              <a:avLst/>
              <a:gdLst/>
              <a:ahLst/>
              <a:cxnLst/>
              <a:rect l="l" t="t" r="r" b="b"/>
              <a:pathLst>
                <a:path w="2954" h="3002" extrusionOk="0">
                  <a:moveTo>
                    <a:pt x="2745" y="0"/>
                  </a:moveTo>
                  <a:cubicBezTo>
                    <a:pt x="2719" y="0"/>
                    <a:pt x="2691" y="5"/>
                    <a:pt x="2664" y="14"/>
                  </a:cubicBezTo>
                  <a:lnTo>
                    <a:pt x="1390" y="477"/>
                  </a:lnTo>
                  <a:lnTo>
                    <a:pt x="0" y="2353"/>
                  </a:lnTo>
                  <a:lnTo>
                    <a:pt x="382" y="3002"/>
                  </a:lnTo>
                  <a:lnTo>
                    <a:pt x="753" y="2654"/>
                  </a:lnTo>
                  <a:cubicBezTo>
                    <a:pt x="753" y="2654"/>
                    <a:pt x="2189" y="2399"/>
                    <a:pt x="2293" y="2191"/>
                  </a:cubicBezTo>
                  <a:cubicBezTo>
                    <a:pt x="2386" y="1994"/>
                    <a:pt x="2282" y="1820"/>
                    <a:pt x="2282" y="1820"/>
                  </a:cubicBezTo>
                  <a:cubicBezTo>
                    <a:pt x="2282" y="1820"/>
                    <a:pt x="2340" y="1600"/>
                    <a:pt x="2293" y="1427"/>
                  </a:cubicBezTo>
                  <a:cubicBezTo>
                    <a:pt x="2247" y="1253"/>
                    <a:pt x="2120" y="1230"/>
                    <a:pt x="2120" y="1230"/>
                  </a:cubicBezTo>
                  <a:cubicBezTo>
                    <a:pt x="2120" y="1230"/>
                    <a:pt x="2282" y="1172"/>
                    <a:pt x="2201" y="963"/>
                  </a:cubicBezTo>
                  <a:cubicBezTo>
                    <a:pt x="2131" y="766"/>
                    <a:pt x="2004" y="732"/>
                    <a:pt x="2004" y="732"/>
                  </a:cubicBezTo>
                  <a:cubicBezTo>
                    <a:pt x="2004" y="732"/>
                    <a:pt x="2861" y="326"/>
                    <a:pt x="2930" y="211"/>
                  </a:cubicBezTo>
                  <a:cubicBezTo>
                    <a:pt x="2954" y="164"/>
                    <a:pt x="2942" y="129"/>
                    <a:pt x="2919" y="95"/>
                  </a:cubicBezTo>
                  <a:cubicBezTo>
                    <a:pt x="2885" y="35"/>
                    <a:pt x="2819" y="0"/>
                    <a:pt x="2745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5"/>
            <p:cNvSpPr/>
            <p:nvPr/>
          </p:nvSpPr>
          <p:spPr>
            <a:xfrm>
              <a:off x="2821467" y="2326213"/>
              <a:ext cx="154027" cy="158001"/>
            </a:xfrm>
            <a:custGeom>
              <a:avLst/>
              <a:gdLst/>
              <a:ahLst/>
              <a:cxnLst/>
              <a:rect l="l" t="t" r="r" b="b"/>
              <a:pathLst>
                <a:path w="2248" h="2306" extrusionOk="0">
                  <a:moveTo>
                    <a:pt x="2039" y="0"/>
                  </a:moveTo>
                  <a:lnTo>
                    <a:pt x="811" y="336"/>
                  </a:lnTo>
                  <a:lnTo>
                    <a:pt x="255" y="1332"/>
                  </a:lnTo>
                  <a:lnTo>
                    <a:pt x="0" y="1691"/>
                  </a:lnTo>
                  <a:lnTo>
                    <a:pt x="336" y="2305"/>
                  </a:lnTo>
                  <a:cubicBezTo>
                    <a:pt x="336" y="2305"/>
                    <a:pt x="927" y="2270"/>
                    <a:pt x="1147" y="1911"/>
                  </a:cubicBezTo>
                  <a:cubicBezTo>
                    <a:pt x="1355" y="1552"/>
                    <a:pt x="1274" y="753"/>
                    <a:pt x="1274" y="753"/>
                  </a:cubicBezTo>
                  <a:lnTo>
                    <a:pt x="1274" y="753"/>
                  </a:lnTo>
                  <a:cubicBezTo>
                    <a:pt x="1274" y="753"/>
                    <a:pt x="1306" y="759"/>
                    <a:pt x="1358" y="759"/>
                  </a:cubicBezTo>
                  <a:cubicBezTo>
                    <a:pt x="1492" y="759"/>
                    <a:pt x="1760" y="723"/>
                    <a:pt x="1969" y="464"/>
                  </a:cubicBezTo>
                  <a:cubicBezTo>
                    <a:pt x="2247" y="105"/>
                    <a:pt x="2039" y="0"/>
                    <a:pt x="2039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5"/>
            <p:cNvSpPr/>
            <p:nvPr/>
          </p:nvSpPr>
          <p:spPr>
            <a:xfrm>
              <a:off x="2899987" y="2326213"/>
              <a:ext cx="65982" cy="134979"/>
            </a:xfrm>
            <a:custGeom>
              <a:avLst/>
              <a:gdLst/>
              <a:ahLst/>
              <a:cxnLst/>
              <a:rect l="l" t="t" r="r" b="b"/>
              <a:pathLst>
                <a:path w="963" h="1970" extrusionOk="0">
                  <a:moveTo>
                    <a:pt x="904" y="0"/>
                  </a:moveTo>
                  <a:cubicBezTo>
                    <a:pt x="904" y="0"/>
                    <a:pt x="927" y="35"/>
                    <a:pt x="927" y="105"/>
                  </a:cubicBezTo>
                  <a:cubicBezTo>
                    <a:pt x="927" y="163"/>
                    <a:pt x="927" y="267"/>
                    <a:pt x="870" y="359"/>
                  </a:cubicBezTo>
                  <a:cubicBezTo>
                    <a:pt x="823" y="464"/>
                    <a:pt x="719" y="568"/>
                    <a:pt x="592" y="626"/>
                  </a:cubicBezTo>
                  <a:cubicBezTo>
                    <a:pt x="464" y="695"/>
                    <a:pt x="302" y="730"/>
                    <a:pt x="140" y="753"/>
                  </a:cubicBezTo>
                  <a:cubicBezTo>
                    <a:pt x="128" y="753"/>
                    <a:pt x="117" y="753"/>
                    <a:pt x="94" y="765"/>
                  </a:cubicBezTo>
                  <a:lnTo>
                    <a:pt x="70" y="765"/>
                  </a:lnTo>
                  <a:lnTo>
                    <a:pt x="82" y="800"/>
                  </a:lnTo>
                  <a:cubicBezTo>
                    <a:pt x="198" y="1112"/>
                    <a:pt x="186" y="1437"/>
                    <a:pt x="128" y="1633"/>
                  </a:cubicBezTo>
                  <a:cubicBezTo>
                    <a:pt x="82" y="1854"/>
                    <a:pt x="1" y="1969"/>
                    <a:pt x="12" y="1969"/>
                  </a:cubicBezTo>
                  <a:cubicBezTo>
                    <a:pt x="12" y="1969"/>
                    <a:pt x="36" y="1946"/>
                    <a:pt x="70" y="1900"/>
                  </a:cubicBezTo>
                  <a:cubicBezTo>
                    <a:pt x="94" y="1842"/>
                    <a:pt x="140" y="1772"/>
                    <a:pt x="175" y="1657"/>
                  </a:cubicBezTo>
                  <a:cubicBezTo>
                    <a:pt x="243" y="1442"/>
                    <a:pt x="255" y="1116"/>
                    <a:pt x="148" y="810"/>
                  </a:cubicBezTo>
                  <a:lnTo>
                    <a:pt x="148" y="810"/>
                  </a:lnTo>
                  <a:cubicBezTo>
                    <a:pt x="155" y="808"/>
                    <a:pt x="163" y="805"/>
                    <a:pt x="175" y="800"/>
                  </a:cubicBezTo>
                  <a:cubicBezTo>
                    <a:pt x="348" y="765"/>
                    <a:pt x="499" y="742"/>
                    <a:pt x="638" y="672"/>
                  </a:cubicBezTo>
                  <a:cubicBezTo>
                    <a:pt x="765" y="591"/>
                    <a:pt x="870" y="475"/>
                    <a:pt x="904" y="383"/>
                  </a:cubicBezTo>
                  <a:cubicBezTo>
                    <a:pt x="951" y="267"/>
                    <a:pt x="962" y="163"/>
                    <a:pt x="951" y="105"/>
                  </a:cubicBezTo>
                  <a:cubicBezTo>
                    <a:pt x="939" y="35"/>
                    <a:pt x="927" y="0"/>
                    <a:pt x="90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5"/>
            <p:cNvSpPr/>
            <p:nvPr/>
          </p:nvSpPr>
          <p:spPr>
            <a:xfrm>
              <a:off x="2921432" y="2394455"/>
              <a:ext cx="66736" cy="78658"/>
            </a:xfrm>
            <a:custGeom>
              <a:avLst/>
              <a:gdLst/>
              <a:ahLst/>
              <a:cxnLst/>
              <a:rect l="l" t="t" r="r" b="b"/>
              <a:pathLst>
                <a:path w="974" h="1148" extrusionOk="0">
                  <a:moveTo>
                    <a:pt x="823" y="0"/>
                  </a:moveTo>
                  <a:lnTo>
                    <a:pt x="696" y="47"/>
                  </a:lnTo>
                  <a:cubicBezTo>
                    <a:pt x="614" y="82"/>
                    <a:pt x="499" y="116"/>
                    <a:pt x="348" y="174"/>
                  </a:cubicBezTo>
                  <a:cubicBezTo>
                    <a:pt x="279" y="209"/>
                    <a:pt x="209" y="232"/>
                    <a:pt x="116" y="290"/>
                  </a:cubicBezTo>
                  <a:cubicBezTo>
                    <a:pt x="70" y="325"/>
                    <a:pt x="35" y="348"/>
                    <a:pt x="12" y="406"/>
                  </a:cubicBezTo>
                  <a:cubicBezTo>
                    <a:pt x="1" y="464"/>
                    <a:pt x="1" y="522"/>
                    <a:pt x="47" y="580"/>
                  </a:cubicBezTo>
                  <a:cubicBezTo>
                    <a:pt x="70" y="626"/>
                    <a:pt x="116" y="672"/>
                    <a:pt x="174" y="695"/>
                  </a:cubicBezTo>
                  <a:cubicBezTo>
                    <a:pt x="199" y="710"/>
                    <a:pt x="224" y="715"/>
                    <a:pt x="249" y="715"/>
                  </a:cubicBezTo>
                  <a:cubicBezTo>
                    <a:pt x="282" y="715"/>
                    <a:pt x="315" y="707"/>
                    <a:pt x="348" y="707"/>
                  </a:cubicBezTo>
                  <a:cubicBezTo>
                    <a:pt x="383" y="707"/>
                    <a:pt x="406" y="695"/>
                    <a:pt x="441" y="695"/>
                  </a:cubicBezTo>
                  <a:cubicBezTo>
                    <a:pt x="464" y="695"/>
                    <a:pt x="499" y="684"/>
                    <a:pt x="522" y="684"/>
                  </a:cubicBezTo>
                  <a:cubicBezTo>
                    <a:pt x="528" y="683"/>
                    <a:pt x="533" y="681"/>
                    <a:pt x="539" y="680"/>
                  </a:cubicBezTo>
                  <a:lnTo>
                    <a:pt x="539" y="680"/>
                  </a:lnTo>
                  <a:cubicBezTo>
                    <a:pt x="537" y="681"/>
                    <a:pt x="535" y="682"/>
                    <a:pt x="533" y="684"/>
                  </a:cubicBezTo>
                  <a:lnTo>
                    <a:pt x="406" y="765"/>
                  </a:lnTo>
                  <a:cubicBezTo>
                    <a:pt x="360" y="800"/>
                    <a:pt x="325" y="811"/>
                    <a:pt x="290" y="858"/>
                  </a:cubicBezTo>
                  <a:cubicBezTo>
                    <a:pt x="244" y="892"/>
                    <a:pt x="221" y="950"/>
                    <a:pt x="221" y="997"/>
                  </a:cubicBezTo>
                  <a:cubicBezTo>
                    <a:pt x="221" y="1031"/>
                    <a:pt x="232" y="1054"/>
                    <a:pt x="244" y="1078"/>
                  </a:cubicBezTo>
                  <a:cubicBezTo>
                    <a:pt x="255" y="1089"/>
                    <a:pt x="290" y="1101"/>
                    <a:pt x="302" y="1112"/>
                  </a:cubicBezTo>
                  <a:cubicBezTo>
                    <a:pt x="394" y="1147"/>
                    <a:pt x="464" y="1147"/>
                    <a:pt x="533" y="1147"/>
                  </a:cubicBezTo>
                  <a:cubicBezTo>
                    <a:pt x="684" y="1135"/>
                    <a:pt x="777" y="1089"/>
                    <a:pt x="858" y="1054"/>
                  </a:cubicBezTo>
                  <a:cubicBezTo>
                    <a:pt x="927" y="1031"/>
                    <a:pt x="973" y="1020"/>
                    <a:pt x="950" y="997"/>
                  </a:cubicBezTo>
                  <a:lnTo>
                    <a:pt x="950" y="997"/>
                  </a:lnTo>
                  <a:cubicBezTo>
                    <a:pt x="950" y="997"/>
                    <a:pt x="916" y="1020"/>
                    <a:pt x="835" y="1031"/>
                  </a:cubicBezTo>
                  <a:cubicBezTo>
                    <a:pt x="765" y="1066"/>
                    <a:pt x="661" y="1089"/>
                    <a:pt x="522" y="1101"/>
                  </a:cubicBezTo>
                  <a:cubicBezTo>
                    <a:pt x="452" y="1101"/>
                    <a:pt x="371" y="1101"/>
                    <a:pt x="302" y="1078"/>
                  </a:cubicBezTo>
                  <a:cubicBezTo>
                    <a:pt x="279" y="1054"/>
                    <a:pt x="244" y="1031"/>
                    <a:pt x="244" y="985"/>
                  </a:cubicBezTo>
                  <a:cubicBezTo>
                    <a:pt x="244" y="950"/>
                    <a:pt x="279" y="915"/>
                    <a:pt x="302" y="881"/>
                  </a:cubicBezTo>
                  <a:cubicBezTo>
                    <a:pt x="336" y="858"/>
                    <a:pt x="371" y="846"/>
                    <a:pt x="418" y="811"/>
                  </a:cubicBezTo>
                  <a:lnTo>
                    <a:pt x="545" y="730"/>
                  </a:lnTo>
                  <a:cubicBezTo>
                    <a:pt x="638" y="672"/>
                    <a:pt x="719" y="614"/>
                    <a:pt x="823" y="568"/>
                  </a:cubicBezTo>
                  <a:lnTo>
                    <a:pt x="811" y="522"/>
                  </a:lnTo>
                  <a:cubicBezTo>
                    <a:pt x="811" y="522"/>
                    <a:pt x="811" y="522"/>
                    <a:pt x="811" y="522"/>
                  </a:cubicBezTo>
                  <a:lnTo>
                    <a:pt x="811" y="522"/>
                  </a:lnTo>
                  <a:cubicBezTo>
                    <a:pt x="765" y="533"/>
                    <a:pt x="707" y="568"/>
                    <a:pt x="661" y="580"/>
                  </a:cubicBezTo>
                  <a:cubicBezTo>
                    <a:pt x="603" y="591"/>
                    <a:pt x="545" y="626"/>
                    <a:pt x="510" y="637"/>
                  </a:cubicBezTo>
                  <a:cubicBezTo>
                    <a:pt x="475" y="649"/>
                    <a:pt x="452" y="649"/>
                    <a:pt x="429" y="649"/>
                  </a:cubicBezTo>
                  <a:cubicBezTo>
                    <a:pt x="406" y="649"/>
                    <a:pt x="371" y="672"/>
                    <a:pt x="348" y="672"/>
                  </a:cubicBezTo>
                  <a:cubicBezTo>
                    <a:pt x="319" y="678"/>
                    <a:pt x="293" y="681"/>
                    <a:pt x="268" y="681"/>
                  </a:cubicBezTo>
                  <a:cubicBezTo>
                    <a:pt x="244" y="681"/>
                    <a:pt x="221" y="678"/>
                    <a:pt x="198" y="672"/>
                  </a:cubicBezTo>
                  <a:cubicBezTo>
                    <a:pt x="163" y="649"/>
                    <a:pt x="116" y="614"/>
                    <a:pt x="82" y="580"/>
                  </a:cubicBezTo>
                  <a:cubicBezTo>
                    <a:pt x="59" y="533"/>
                    <a:pt x="59" y="498"/>
                    <a:pt x="70" y="452"/>
                  </a:cubicBezTo>
                  <a:cubicBezTo>
                    <a:pt x="82" y="406"/>
                    <a:pt x="116" y="383"/>
                    <a:pt x="163" y="348"/>
                  </a:cubicBezTo>
                  <a:cubicBezTo>
                    <a:pt x="232" y="290"/>
                    <a:pt x="302" y="267"/>
                    <a:pt x="371" y="232"/>
                  </a:cubicBezTo>
                  <a:cubicBezTo>
                    <a:pt x="522" y="174"/>
                    <a:pt x="638" y="128"/>
                    <a:pt x="707" y="93"/>
                  </a:cubicBezTo>
                  <a:cubicBezTo>
                    <a:pt x="788" y="35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5"/>
            <p:cNvSpPr/>
            <p:nvPr/>
          </p:nvSpPr>
          <p:spPr>
            <a:xfrm>
              <a:off x="2917458" y="2357936"/>
              <a:ext cx="60364" cy="46455"/>
            </a:xfrm>
            <a:custGeom>
              <a:avLst/>
              <a:gdLst/>
              <a:ahLst/>
              <a:cxnLst/>
              <a:rect l="l" t="t" r="r" b="b"/>
              <a:pathLst>
                <a:path w="881" h="678" extrusionOk="0">
                  <a:moveTo>
                    <a:pt x="788" y="1"/>
                  </a:moveTo>
                  <a:cubicBezTo>
                    <a:pt x="788" y="1"/>
                    <a:pt x="684" y="12"/>
                    <a:pt x="522" y="93"/>
                  </a:cubicBezTo>
                  <a:cubicBezTo>
                    <a:pt x="452" y="128"/>
                    <a:pt x="348" y="174"/>
                    <a:pt x="256" y="232"/>
                  </a:cubicBezTo>
                  <a:cubicBezTo>
                    <a:pt x="221" y="267"/>
                    <a:pt x="163" y="302"/>
                    <a:pt x="117" y="337"/>
                  </a:cubicBezTo>
                  <a:cubicBezTo>
                    <a:pt x="70" y="383"/>
                    <a:pt x="12" y="418"/>
                    <a:pt x="1" y="510"/>
                  </a:cubicBezTo>
                  <a:cubicBezTo>
                    <a:pt x="1" y="557"/>
                    <a:pt x="12" y="591"/>
                    <a:pt x="47" y="626"/>
                  </a:cubicBezTo>
                  <a:cubicBezTo>
                    <a:pt x="70" y="649"/>
                    <a:pt x="105" y="672"/>
                    <a:pt x="140" y="672"/>
                  </a:cubicBezTo>
                  <a:cubicBezTo>
                    <a:pt x="167" y="676"/>
                    <a:pt x="191" y="678"/>
                    <a:pt x="214" y="678"/>
                  </a:cubicBezTo>
                  <a:cubicBezTo>
                    <a:pt x="259" y="678"/>
                    <a:pt x="298" y="672"/>
                    <a:pt x="337" y="672"/>
                  </a:cubicBezTo>
                  <a:cubicBezTo>
                    <a:pt x="452" y="649"/>
                    <a:pt x="545" y="626"/>
                    <a:pt x="626" y="615"/>
                  </a:cubicBezTo>
                  <a:cubicBezTo>
                    <a:pt x="777" y="568"/>
                    <a:pt x="881" y="510"/>
                    <a:pt x="881" y="510"/>
                  </a:cubicBezTo>
                  <a:lnTo>
                    <a:pt x="881" y="510"/>
                  </a:lnTo>
                  <a:cubicBezTo>
                    <a:pt x="881" y="510"/>
                    <a:pt x="788" y="533"/>
                    <a:pt x="626" y="580"/>
                  </a:cubicBezTo>
                  <a:cubicBezTo>
                    <a:pt x="533" y="591"/>
                    <a:pt x="429" y="626"/>
                    <a:pt x="337" y="638"/>
                  </a:cubicBezTo>
                  <a:cubicBezTo>
                    <a:pt x="298" y="638"/>
                    <a:pt x="259" y="643"/>
                    <a:pt x="221" y="643"/>
                  </a:cubicBezTo>
                  <a:cubicBezTo>
                    <a:pt x="201" y="643"/>
                    <a:pt x="182" y="642"/>
                    <a:pt x="163" y="638"/>
                  </a:cubicBezTo>
                  <a:cubicBezTo>
                    <a:pt x="105" y="626"/>
                    <a:pt x="59" y="580"/>
                    <a:pt x="59" y="533"/>
                  </a:cubicBezTo>
                  <a:cubicBezTo>
                    <a:pt x="59" y="476"/>
                    <a:pt x="117" y="429"/>
                    <a:pt x="163" y="406"/>
                  </a:cubicBezTo>
                  <a:cubicBezTo>
                    <a:pt x="209" y="360"/>
                    <a:pt x="256" y="337"/>
                    <a:pt x="302" y="302"/>
                  </a:cubicBezTo>
                  <a:cubicBezTo>
                    <a:pt x="394" y="232"/>
                    <a:pt x="476" y="186"/>
                    <a:pt x="568" y="140"/>
                  </a:cubicBezTo>
                  <a:cubicBezTo>
                    <a:pt x="684" y="47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5"/>
            <p:cNvSpPr/>
            <p:nvPr/>
          </p:nvSpPr>
          <p:spPr>
            <a:xfrm>
              <a:off x="2467512" y="2168282"/>
              <a:ext cx="411927" cy="539644"/>
            </a:xfrm>
            <a:custGeom>
              <a:avLst/>
              <a:gdLst/>
              <a:ahLst/>
              <a:cxnLst/>
              <a:rect l="l" t="t" r="r" b="b"/>
              <a:pathLst>
                <a:path w="6012" h="7876" extrusionOk="0">
                  <a:moveTo>
                    <a:pt x="1" y="1"/>
                  </a:moveTo>
                  <a:lnTo>
                    <a:pt x="846" y="6637"/>
                  </a:lnTo>
                  <a:lnTo>
                    <a:pt x="1043" y="7123"/>
                  </a:lnTo>
                  <a:cubicBezTo>
                    <a:pt x="1280" y="7672"/>
                    <a:pt x="1681" y="7875"/>
                    <a:pt x="2139" y="7875"/>
                  </a:cubicBezTo>
                  <a:cubicBezTo>
                    <a:pt x="2531" y="7875"/>
                    <a:pt x="2965" y="7726"/>
                    <a:pt x="3371" y="7517"/>
                  </a:cubicBezTo>
                  <a:lnTo>
                    <a:pt x="3452" y="7471"/>
                  </a:lnTo>
                  <a:lnTo>
                    <a:pt x="6012" y="5409"/>
                  </a:lnTo>
                  <a:lnTo>
                    <a:pt x="5166" y="3869"/>
                  </a:lnTo>
                  <a:lnTo>
                    <a:pt x="2815" y="5039"/>
                  </a:lnTo>
                  <a:lnTo>
                    <a:pt x="1541" y="962"/>
                  </a:lnTo>
                  <a:cubicBezTo>
                    <a:pt x="1425" y="580"/>
                    <a:pt x="1136" y="290"/>
                    <a:pt x="777" y="1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5"/>
            <p:cNvSpPr/>
            <p:nvPr/>
          </p:nvSpPr>
          <p:spPr>
            <a:xfrm>
              <a:off x="2638940" y="2514976"/>
              <a:ext cx="23844" cy="79549"/>
            </a:xfrm>
            <a:custGeom>
              <a:avLst/>
              <a:gdLst/>
              <a:ahLst/>
              <a:cxnLst/>
              <a:rect l="l" t="t" r="r" b="b"/>
              <a:pathLst>
                <a:path w="348" h="1161" extrusionOk="0">
                  <a:moveTo>
                    <a:pt x="332" y="0"/>
                  </a:moveTo>
                  <a:cubicBezTo>
                    <a:pt x="300" y="0"/>
                    <a:pt x="170" y="226"/>
                    <a:pt x="82" y="546"/>
                  </a:cubicBezTo>
                  <a:cubicBezTo>
                    <a:pt x="0" y="882"/>
                    <a:pt x="12" y="1160"/>
                    <a:pt x="24" y="1160"/>
                  </a:cubicBezTo>
                  <a:cubicBezTo>
                    <a:pt x="47" y="1160"/>
                    <a:pt x="47" y="882"/>
                    <a:pt x="128" y="558"/>
                  </a:cubicBezTo>
                  <a:cubicBezTo>
                    <a:pt x="221" y="245"/>
                    <a:pt x="348" y="13"/>
                    <a:pt x="336" y="2"/>
                  </a:cubicBezTo>
                  <a:cubicBezTo>
                    <a:pt x="335" y="1"/>
                    <a:pt x="334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5"/>
            <p:cNvSpPr/>
            <p:nvPr/>
          </p:nvSpPr>
          <p:spPr>
            <a:xfrm>
              <a:off x="2112803" y="2127035"/>
              <a:ext cx="411174" cy="761846"/>
            </a:xfrm>
            <a:custGeom>
              <a:avLst/>
              <a:gdLst/>
              <a:ahLst/>
              <a:cxnLst/>
              <a:rect l="l" t="t" r="r" b="b"/>
              <a:pathLst>
                <a:path w="6001" h="11119" extrusionOk="0">
                  <a:moveTo>
                    <a:pt x="1425" y="0"/>
                  </a:moveTo>
                  <a:lnTo>
                    <a:pt x="1" y="2734"/>
                  </a:lnTo>
                  <a:lnTo>
                    <a:pt x="858" y="10771"/>
                  </a:lnTo>
                  <a:lnTo>
                    <a:pt x="5618" y="11119"/>
                  </a:lnTo>
                  <a:lnTo>
                    <a:pt x="6000" y="10795"/>
                  </a:lnTo>
                  <a:lnTo>
                    <a:pt x="5873" y="4726"/>
                  </a:lnTo>
                  <a:lnTo>
                    <a:pt x="4159" y="417"/>
                  </a:lnTo>
                  <a:cubicBezTo>
                    <a:pt x="3977" y="760"/>
                    <a:pt x="3664" y="901"/>
                    <a:pt x="3264" y="901"/>
                  </a:cubicBezTo>
                  <a:cubicBezTo>
                    <a:pt x="3205" y="901"/>
                    <a:pt x="3144" y="898"/>
                    <a:pt x="3082" y="892"/>
                  </a:cubicBezTo>
                  <a:cubicBezTo>
                    <a:pt x="2769" y="869"/>
                    <a:pt x="2468" y="753"/>
                    <a:pt x="2201" y="556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5"/>
            <p:cNvSpPr/>
            <p:nvPr/>
          </p:nvSpPr>
          <p:spPr>
            <a:xfrm>
              <a:off x="1936648" y="2125459"/>
              <a:ext cx="381780" cy="1118069"/>
            </a:xfrm>
            <a:custGeom>
              <a:avLst/>
              <a:gdLst/>
              <a:ahLst/>
              <a:cxnLst/>
              <a:rect l="l" t="t" r="r" b="b"/>
              <a:pathLst>
                <a:path w="5572" h="16318" extrusionOk="0">
                  <a:moveTo>
                    <a:pt x="3996" y="0"/>
                  </a:moveTo>
                  <a:lnTo>
                    <a:pt x="3417" y="637"/>
                  </a:lnTo>
                  <a:lnTo>
                    <a:pt x="696" y="1297"/>
                  </a:lnTo>
                  <a:lnTo>
                    <a:pt x="2282" y="9011"/>
                  </a:lnTo>
                  <a:lnTo>
                    <a:pt x="1066" y="11987"/>
                  </a:lnTo>
                  <a:cubicBezTo>
                    <a:pt x="939" y="12312"/>
                    <a:pt x="834" y="12624"/>
                    <a:pt x="753" y="12960"/>
                  </a:cubicBezTo>
                  <a:lnTo>
                    <a:pt x="1" y="15891"/>
                  </a:lnTo>
                  <a:cubicBezTo>
                    <a:pt x="1" y="15891"/>
                    <a:pt x="1582" y="16318"/>
                    <a:pt x="2589" y="16318"/>
                  </a:cubicBezTo>
                  <a:cubicBezTo>
                    <a:pt x="2865" y="16318"/>
                    <a:pt x="3099" y="16286"/>
                    <a:pt x="3244" y="16203"/>
                  </a:cubicBezTo>
                  <a:cubicBezTo>
                    <a:pt x="3904" y="15833"/>
                    <a:pt x="4714" y="12092"/>
                    <a:pt x="4969" y="11211"/>
                  </a:cubicBezTo>
                  <a:cubicBezTo>
                    <a:pt x="5212" y="10331"/>
                    <a:pt x="5571" y="7691"/>
                    <a:pt x="5409" y="6289"/>
                  </a:cubicBezTo>
                  <a:cubicBezTo>
                    <a:pt x="5236" y="4888"/>
                    <a:pt x="4807" y="3324"/>
                    <a:pt x="4656" y="2618"/>
                  </a:cubicBezTo>
                  <a:cubicBezTo>
                    <a:pt x="4506" y="1900"/>
                    <a:pt x="3996" y="0"/>
                    <a:pt x="3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5"/>
            <p:cNvSpPr/>
            <p:nvPr/>
          </p:nvSpPr>
          <p:spPr>
            <a:xfrm>
              <a:off x="1818389" y="2213503"/>
              <a:ext cx="353208" cy="719023"/>
            </a:xfrm>
            <a:custGeom>
              <a:avLst/>
              <a:gdLst/>
              <a:ahLst/>
              <a:cxnLst/>
              <a:rect l="l" t="t" r="r" b="b"/>
              <a:pathLst>
                <a:path w="5155" h="10494" extrusionOk="0">
                  <a:moveTo>
                    <a:pt x="2422" y="1"/>
                  </a:moveTo>
                  <a:cubicBezTo>
                    <a:pt x="2422" y="1"/>
                    <a:pt x="1900" y="360"/>
                    <a:pt x="1564" y="1715"/>
                  </a:cubicBezTo>
                  <a:cubicBezTo>
                    <a:pt x="1205" y="3139"/>
                    <a:pt x="1" y="7019"/>
                    <a:pt x="70" y="7934"/>
                  </a:cubicBezTo>
                  <a:cubicBezTo>
                    <a:pt x="151" y="8838"/>
                    <a:pt x="4958" y="10494"/>
                    <a:pt x="4958" y="10494"/>
                  </a:cubicBezTo>
                  <a:lnTo>
                    <a:pt x="5155" y="7958"/>
                  </a:lnTo>
                  <a:lnTo>
                    <a:pt x="2908" y="6788"/>
                  </a:lnTo>
                  <a:lnTo>
                    <a:pt x="3522" y="4402"/>
                  </a:lnTo>
                  <a:lnTo>
                    <a:pt x="2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5"/>
            <p:cNvSpPr/>
            <p:nvPr/>
          </p:nvSpPr>
          <p:spPr>
            <a:xfrm>
              <a:off x="2398516" y="2115935"/>
              <a:ext cx="222271" cy="1075314"/>
            </a:xfrm>
            <a:custGeom>
              <a:avLst/>
              <a:gdLst/>
              <a:ahLst/>
              <a:cxnLst/>
              <a:rect l="l" t="t" r="r" b="b"/>
              <a:pathLst>
                <a:path w="3244" h="15694" extrusionOk="0">
                  <a:moveTo>
                    <a:pt x="0" y="0"/>
                  </a:moveTo>
                  <a:lnTo>
                    <a:pt x="0" y="579"/>
                  </a:lnTo>
                  <a:cubicBezTo>
                    <a:pt x="0" y="579"/>
                    <a:pt x="892" y="4123"/>
                    <a:pt x="1135" y="5548"/>
                  </a:cubicBezTo>
                  <a:cubicBezTo>
                    <a:pt x="1378" y="6961"/>
                    <a:pt x="1425" y="9880"/>
                    <a:pt x="1425" y="11049"/>
                  </a:cubicBezTo>
                  <a:cubicBezTo>
                    <a:pt x="1425" y="12231"/>
                    <a:pt x="1876" y="15694"/>
                    <a:pt x="1876" y="15694"/>
                  </a:cubicBezTo>
                  <a:cubicBezTo>
                    <a:pt x="1876" y="15694"/>
                    <a:pt x="3046" y="15520"/>
                    <a:pt x="3150" y="15277"/>
                  </a:cubicBezTo>
                  <a:cubicBezTo>
                    <a:pt x="3243" y="15033"/>
                    <a:pt x="2120" y="11015"/>
                    <a:pt x="2120" y="10725"/>
                  </a:cubicBezTo>
                  <a:cubicBezTo>
                    <a:pt x="2120" y="10435"/>
                    <a:pt x="2351" y="4170"/>
                    <a:pt x="2351" y="3602"/>
                  </a:cubicBezTo>
                  <a:cubicBezTo>
                    <a:pt x="2351" y="3023"/>
                    <a:pt x="1946" y="973"/>
                    <a:pt x="1946" y="973"/>
                  </a:cubicBezTo>
                  <a:lnTo>
                    <a:pt x="382" y="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5"/>
            <p:cNvSpPr/>
            <p:nvPr/>
          </p:nvSpPr>
          <p:spPr>
            <a:xfrm>
              <a:off x="2426265" y="2163554"/>
              <a:ext cx="83386" cy="748348"/>
            </a:xfrm>
            <a:custGeom>
              <a:avLst/>
              <a:gdLst/>
              <a:ahLst/>
              <a:cxnLst/>
              <a:rect l="l" t="t" r="r" b="b"/>
              <a:pathLst>
                <a:path w="1217" h="10922" extrusionOk="0">
                  <a:moveTo>
                    <a:pt x="1" y="0"/>
                  </a:moveTo>
                  <a:lnTo>
                    <a:pt x="1" y="0"/>
                  </a:lnTo>
                  <a:cubicBezTo>
                    <a:pt x="47" y="70"/>
                    <a:pt x="93" y="174"/>
                    <a:pt x="163" y="290"/>
                  </a:cubicBezTo>
                  <a:cubicBezTo>
                    <a:pt x="313" y="556"/>
                    <a:pt x="499" y="915"/>
                    <a:pt x="684" y="1390"/>
                  </a:cubicBezTo>
                  <a:cubicBezTo>
                    <a:pt x="788" y="1622"/>
                    <a:pt x="869" y="1900"/>
                    <a:pt x="916" y="2189"/>
                  </a:cubicBezTo>
                  <a:cubicBezTo>
                    <a:pt x="973" y="2490"/>
                    <a:pt x="1020" y="2815"/>
                    <a:pt x="1043" y="3139"/>
                  </a:cubicBezTo>
                  <a:cubicBezTo>
                    <a:pt x="1078" y="3475"/>
                    <a:pt x="1101" y="3834"/>
                    <a:pt x="1136" y="4204"/>
                  </a:cubicBezTo>
                  <a:cubicBezTo>
                    <a:pt x="1147" y="4390"/>
                    <a:pt x="1159" y="4575"/>
                    <a:pt x="1159" y="4760"/>
                  </a:cubicBezTo>
                  <a:lnTo>
                    <a:pt x="1159" y="5339"/>
                  </a:lnTo>
                  <a:cubicBezTo>
                    <a:pt x="1147" y="6903"/>
                    <a:pt x="1101" y="8327"/>
                    <a:pt x="1078" y="9358"/>
                  </a:cubicBezTo>
                  <a:cubicBezTo>
                    <a:pt x="1066" y="9856"/>
                    <a:pt x="1043" y="10285"/>
                    <a:pt x="1043" y="10574"/>
                  </a:cubicBezTo>
                  <a:lnTo>
                    <a:pt x="1043" y="10899"/>
                  </a:lnTo>
                  <a:lnTo>
                    <a:pt x="1043" y="10922"/>
                  </a:lnTo>
                  <a:cubicBezTo>
                    <a:pt x="1043" y="10829"/>
                    <a:pt x="1055" y="10725"/>
                    <a:pt x="1055" y="10586"/>
                  </a:cubicBezTo>
                  <a:cubicBezTo>
                    <a:pt x="1078" y="10296"/>
                    <a:pt x="1089" y="9879"/>
                    <a:pt x="1101" y="9370"/>
                  </a:cubicBezTo>
                  <a:cubicBezTo>
                    <a:pt x="1147" y="8339"/>
                    <a:pt x="1194" y="6926"/>
                    <a:pt x="1217" y="5363"/>
                  </a:cubicBezTo>
                  <a:lnTo>
                    <a:pt x="1217" y="4783"/>
                  </a:lnTo>
                  <a:cubicBezTo>
                    <a:pt x="1217" y="4587"/>
                    <a:pt x="1205" y="4401"/>
                    <a:pt x="1194" y="4216"/>
                  </a:cubicBezTo>
                  <a:cubicBezTo>
                    <a:pt x="1159" y="3857"/>
                    <a:pt x="1112" y="3486"/>
                    <a:pt x="1089" y="3162"/>
                  </a:cubicBezTo>
                  <a:cubicBezTo>
                    <a:pt x="1043" y="2826"/>
                    <a:pt x="1020" y="2502"/>
                    <a:pt x="962" y="2201"/>
                  </a:cubicBezTo>
                  <a:cubicBezTo>
                    <a:pt x="904" y="1900"/>
                    <a:pt x="811" y="1622"/>
                    <a:pt x="719" y="1390"/>
                  </a:cubicBezTo>
                  <a:cubicBezTo>
                    <a:pt x="522" y="915"/>
                    <a:pt x="325" y="533"/>
                    <a:pt x="174" y="290"/>
                  </a:cubicBezTo>
                  <a:cubicBezTo>
                    <a:pt x="105" y="162"/>
                    <a:pt x="47" y="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5"/>
            <p:cNvSpPr/>
            <p:nvPr/>
          </p:nvSpPr>
          <p:spPr>
            <a:xfrm>
              <a:off x="2160422" y="2178628"/>
              <a:ext cx="142105" cy="578562"/>
            </a:xfrm>
            <a:custGeom>
              <a:avLst/>
              <a:gdLst/>
              <a:ahLst/>
              <a:cxnLst/>
              <a:rect l="l" t="t" r="r" b="b"/>
              <a:pathLst>
                <a:path w="2074" h="8444" extrusionOk="0">
                  <a:moveTo>
                    <a:pt x="1" y="0"/>
                  </a:moveTo>
                  <a:lnTo>
                    <a:pt x="1" y="81"/>
                  </a:lnTo>
                  <a:cubicBezTo>
                    <a:pt x="1" y="139"/>
                    <a:pt x="24" y="232"/>
                    <a:pt x="35" y="348"/>
                  </a:cubicBezTo>
                  <a:cubicBezTo>
                    <a:pt x="59" y="568"/>
                    <a:pt x="105" y="880"/>
                    <a:pt x="174" y="1274"/>
                  </a:cubicBezTo>
                  <a:cubicBezTo>
                    <a:pt x="221" y="1471"/>
                    <a:pt x="267" y="1691"/>
                    <a:pt x="337" y="1911"/>
                  </a:cubicBezTo>
                  <a:cubicBezTo>
                    <a:pt x="406" y="2143"/>
                    <a:pt x="522" y="2363"/>
                    <a:pt x="638" y="2606"/>
                  </a:cubicBezTo>
                  <a:cubicBezTo>
                    <a:pt x="869" y="3081"/>
                    <a:pt x="1124" y="3602"/>
                    <a:pt x="1356" y="4170"/>
                  </a:cubicBezTo>
                  <a:cubicBezTo>
                    <a:pt x="1587" y="4714"/>
                    <a:pt x="1784" y="5270"/>
                    <a:pt x="1912" y="5780"/>
                  </a:cubicBezTo>
                  <a:cubicBezTo>
                    <a:pt x="1970" y="6023"/>
                    <a:pt x="2016" y="6266"/>
                    <a:pt x="2004" y="6498"/>
                  </a:cubicBezTo>
                  <a:cubicBezTo>
                    <a:pt x="1993" y="6729"/>
                    <a:pt x="1970" y="6949"/>
                    <a:pt x="1970" y="7146"/>
                  </a:cubicBezTo>
                  <a:cubicBezTo>
                    <a:pt x="1958" y="7552"/>
                    <a:pt x="1970" y="7876"/>
                    <a:pt x="1993" y="8096"/>
                  </a:cubicBezTo>
                  <a:cubicBezTo>
                    <a:pt x="1993" y="8212"/>
                    <a:pt x="2004" y="8293"/>
                    <a:pt x="2004" y="8351"/>
                  </a:cubicBezTo>
                  <a:cubicBezTo>
                    <a:pt x="2016" y="8409"/>
                    <a:pt x="2016" y="8443"/>
                    <a:pt x="2016" y="8443"/>
                  </a:cubicBezTo>
                  <a:cubicBezTo>
                    <a:pt x="2016" y="8443"/>
                    <a:pt x="2016" y="8409"/>
                    <a:pt x="2051" y="8339"/>
                  </a:cubicBezTo>
                  <a:cubicBezTo>
                    <a:pt x="2051" y="8270"/>
                    <a:pt x="2027" y="8177"/>
                    <a:pt x="2027" y="8073"/>
                  </a:cubicBezTo>
                  <a:cubicBezTo>
                    <a:pt x="2027" y="7841"/>
                    <a:pt x="2016" y="7528"/>
                    <a:pt x="2027" y="7135"/>
                  </a:cubicBezTo>
                  <a:cubicBezTo>
                    <a:pt x="2027" y="6938"/>
                    <a:pt x="2051" y="6718"/>
                    <a:pt x="2062" y="6486"/>
                  </a:cubicBezTo>
                  <a:cubicBezTo>
                    <a:pt x="2074" y="6254"/>
                    <a:pt x="2027" y="6011"/>
                    <a:pt x="1970" y="5745"/>
                  </a:cubicBezTo>
                  <a:cubicBezTo>
                    <a:pt x="1842" y="5235"/>
                    <a:pt x="1645" y="4691"/>
                    <a:pt x="1414" y="4123"/>
                  </a:cubicBezTo>
                  <a:cubicBezTo>
                    <a:pt x="1182" y="3556"/>
                    <a:pt x="927" y="3035"/>
                    <a:pt x="696" y="2560"/>
                  </a:cubicBezTo>
                  <a:cubicBezTo>
                    <a:pt x="580" y="2317"/>
                    <a:pt x="464" y="2097"/>
                    <a:pt x="394" y="1876"/>
                  </a:cubicBezTo>
                  <a:cubicBezTo>
                    <a:pt x="325" y="1668"/>
                    <a:pt x="279" y="1448"/>
                    <a:pt x="232" y="1263"/>
                  </a:cubicBezTo>
                  <a:cubicBezTo>
                    <a:pt x="151" y="869"/>
                    <a:pt x="93" y="545"/>
                    <a:pt x="59" y="336"/>
                  </a:cubicBezTo>
                  <a:cubicBezTo>
                    <a:pt x="47" y="232"/>
                    <a:pt x="35" y="139"/>
                    <a:pt x="24" y="81"/>
                  </a:cubicBezTo>
                  <a:cubicBezTo>
                    <a:pt x="24" y="2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5"/>
            <p:cNvSpPr/>
            <p:nvPr/>
          </p:nvSpPr>
          <p:spPr>
            <a:xfrm>
              <a:off x="2258811" y="2634332"/>
              <a:ext cx="530188" cy="240702"/>
            </a:xfrm>
            <a:custGeom>
              <a:avLst/>
              <a:gdLst/>
              <a:ahLst/>
              <a:cxnLst/>
              <a:rect l="l" t="t" r="r" b="b"/>
              <a:pathLst>
                <a:path w="7738" h="3513" extrusionOk="0">
                  <a:moveTo>
                    <a:pt x="884" y="1"/>
                  </a:moveTo>
                  <a:cubicBezTo>
                    <a:pt x="788" y="1"/>
                    <a:pt x="702" y="73"/>
                    <a:pt x="673" y="171"/>
                  </a:cubicBezTo>
                  <a:lnTo>
                    <a:pt x="47" y="2093"/>
                  </a:lnTo>
                  <a:cubicBezTo>
                    <a:pt x="1" y="2232"/>
                    <a:pt x="93" y="2383"/>
                    <a:pt x="232" y="2406"/>
                  </a:cubicBezTo>
                  <a:lnTo>
                    <a:pt x="6035" y="3506"/>
                  </a:lnTo>
                  <a:cubicBezTo>
                    <a:pt x="6053" y="3511"/>
                    <a:pt x="6071" y="3513"/>
                    <a:pt x="6089" y="3513"/>
                  </a:cubicBezTo>
                  <a:cubicBezTo>
                    <a:pt x="6171" y="3513"/>
                    <a:pt x="6242" y="3471"/>
                    <a:pt x="6290" y="3414"/>
                  </a:cubicBezTo>
                  <a:lnTo>
                    <a:pt x="7633" y="1595"/>
                  </a:lnTo>
                  <a:cubicBezTo>
                    <a:pt x="7737" y="1456"/>
                    <a:pt x="7656" y="1248"/>
                    <a:pt x="7459" y="1225"/>
                  </a:cubicBezTo>
                  <a:lnTo>
                    <a:pt x="939" y="9"/>
                  </a:lnTo>
                  <a:cubicBezTo>
                    <a:pt x="921" y="3"/>
                    <a:pt x="902" y="1"/>
                    <a:pt x="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5"/>
            <p:cNvSpPr/>
            <p:nvPr/>
          </p:nvSpPr>
          <p:spPr>
            <a:xfrm>
              <a:off x="1924726" y="2667425"/>
              <a:ext cx="107230" cy="22268"/>
            </a:xfrm>
            <a:custGeom>
              <a:avLst/>
              <a:gdLst/>
              <a:ahLst/>
              <a:cxnLst/>
              <a:rect l="l" t="t" r="r" b="b"/>
              <a:pathLst>
                <a:path w="1565" h="325" extrusionOk="0">
                  <a:moveTo>
                    <a:pt x="765" y="1"/>
                  </a:moveTo>
                  <a:cubicBezTo>
                    <a:pt x="534" y="1"/>
                    <a:pt x="314" y="93"/>
                    <a:pt x="186" y="163"/>
                  </a:cubicBezTo>
                  <a:cubicBezTo>
                    <a:pt x="59" y="244"/>
                    <a:pt x="1" y="325"/>
                    <a:pt x="1" y="325"/>
                  </a:cubicBezTo>
                  <a:cubicBezTo>
                    <a:pt x="12" y="325"/>
                    <a:pt x="82" y="267"/>
                    <a:pt x="221" y="221"/>
                  </a:cubicBezTo>
                  <a:cubicBezTo>
                    <a:pt x="348" y="151"/>
                    <a:pt x="545" y="70"/>
                    <a:pt x="777" y="70"/>
                  </a:cubicBezTo>
                  <a:cubicBezTo>
                    <a:pt x="794" y="69"/>
                    <a:pt x="811" y="69"/>
                    <a:pt x="828" y="69"/>
                  </a:cubicBezTo>
                  <a:cubicBezTo>
                    <a:pt x="1039" y="69"/>
                    <a:pt x="1226" y="132"/>
                    <a:pt x="1344" y="186"/>
                  </a:cubicBezTo>
                  <a:cubicBezTo>
                    <a:pt x="1453" y="255"/>
                    <a:pt x="1536" y="307"/>
                    <a:pt x="1558" y="307"/>
                  </a:cubicBezTo>
                  <a:cubicBezTo>
                    <a:pt x="1562" y="307"/>
                    <a:pt x="1564" y="305"/>
                    <a:pt x="1564" y="302"/>
                  </a:cubicBezTo>
                  <a:cubicBezTo>
                    <a:pt x="1564" y="290"/>
                    <a:pt x="1495" y="221"/>
                    <a:pt x="1356" y="151"/>
                  </a:cubicBezTo>
                  <a:cubicBezTo>
                    <a:pt x="1217" y="70"/>
                    <a:pt x="1008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5"/>
            <p:cNvSpPr/>
            <p:nvPr/>
          </p:nvSpPr>
          <p:spPr>
            <a:xfrm>
              <a:off x="2019210" y="2878525"/>
              <a:ext cx="257968" cy="104832"/>
            </a:xfrm>
            <a:custGeom>
              <a:avLst/>
              <a:gdLst/>
              <a:ahLst/>
              <a:cxnLst/>
              <a:rect l="l" t="t" r="r" b="b"/>
              <a:pathLst>
                <a:path w="3765" h="1530" extrusionOk="0">
                  <a:moveTo>
                    <a:pt x="2050" y="0"/>
                  </a:moveTo>
                  <a:lnTo>
                    <a:pt x="2039" y="788"/>
                  </a:lnTo>
                  <a:lnTo>
                    <a:pt x="255" y="116"/>
                  </a:lnTo>
                  <a:lnTo>
                    <a:pt x="0" y="672"/>
                  </a:lnTo>
                  <a:lnTo>
                    <a:pt x="2282" y="1529"/>
                  </a:lnTo>
                  <a:lnTo>
                    <a:pt x="2525" y="568"/>
                  </a:lnTo>
                  <a:lnTo>
                    <a:pt x="3614" y="788"/>
                  </a:lnTo>
                  <a:lnTo>
                    <a:pt x="3764" y="232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5"/>
            <p:cNvSpPr/>
            <p:nvPr/>
          </p:nvSpPr>
          <p:spPr>
            <a:xfrm>
              <a:off x="2158846" y="2714085"/>
              <a:ext cx="307164" cy="186299"/>
            </a:xfrm>
            <a:custGeom>
              <a:avLst/>
              <a:gdLst/>
              <a:ahLst/>
              <a:cxnLst/>
              <a:rect l="l" t="t" r="r" b="b"/>
              <a:pathLst>
                <a:path w="4483" h="2719" extrusionOk="0">
                  <a:moveTo>
                    <a:pt x="1554" y="0"/>
                  </a:moveTo>
                  <a:cubicBezTo>
                    <a:pt x="1330" y="0"/>
                    <a:pt x="885" y="297"/>
                    <a:pt x="753" y="374"/>
                  </a:cubicBezTo>
                  <a:cubicBezTo>
                    <a:pt x="626" y="466"/>
                    <a:pt x="163" y="860"/>
                    <a:pt x="163" y="860"/>
                  </a:cubicBezTo>
                  <a:lnTo>
                    <a:pt x="1" y="2389"/>
                  </a:lnTo>
                  <a:cubicBezTo>
                    <a:pt x="1" y="2389"/>
                    <a:pt x="1344" y="2655"/>
                    <a:pt x="1529" y="2713"/>
                  </a:cubicBezTo>
                  <a:cubicBezTo>
                    <a:pt x="1542" y="2717"/>
                    <a:pt x="1556" y="2718"/>
                    <a:pt x="1571" y="2718"/>
                  </a:cubicBezTo>
                  <a:cubicBezTo>
                    <a:pt x="1799" y="2718"/>
                    <a:pt x="2317" y="2342"/>
                    <a:pt x="2317" y="2342"/>
                  </a:cubicBezTo>
                  <a:lnTo>
                    <a:pt x="2491" y="2134"/>
                  </a:lnTo>
                  <a:lnTo>
                    <a:pt x="2664" y="2053"/>
                  </a:lnTo>
                  <a:lnTo>
                    <a:pt x="4112" y="1474"/>
                  </a:lnTo>
                  <a:cubicBezTo>
                    <a:pt x="4112" y="1474"/>
                    <a:pt x="4483" y="1439"/>
                    <a:pt x="4332" y="1184"/>
                  </a:cubicBezTo>
                  <a:cubicBezTo>
                    <a:pt x="4282" y="1103"/>
                    <a:pt x="4004" y="1076"/>
                    <a:pt x="3656" y="1076"/>
                  </a:cubicBezTo>
                  <a:cubicBezTo>
                    <a:pt x="2959" y="1076"/>
                    <a:pt x="1981" y="1184"/>
                    <a:pt x="1981" y="1184"/>
                  </a:cubicBezTo>
                  <a:cubicBezTo>
                    <a:pt x="1981" y="1184"/>
                    <a:pt x="2826" y="1045"/>
                    <a:pt x="3081" y="1011"/>
                  </a:cubicBezTo>
                  <a:cubicBezTo>
                    <a:pt x="3348" y="976"/>
                    <a:pt x="3846" y="929"/>
                    <a:pt x="3602" y="640"/>
                  </a:cubicBezTo>
                  <a:cubicBezTo>
                    <a:pt x="3514" y="535"/>
                    <a:pt x="3229" y="502"/>
                    <a:pt x="2900" y="502"/>
                  </a:cubicBezTo>
                  <a:cubicBezTo>
                    <a:pt x="2322" y="502"/>
                    <a:pt x="1610" y="605"/>
                    <a:pt x="1610" y="605"/>
                  </a:cubicBezTo>
                  <a:lnTo>
                    <a:pt x="1807" y="26"/>
                  </a:lnTo>
                  <a:lnTo>
                    <a:pt x="1587" y="3"/>
                  </a:lnTo>
                  <a:cubicBezTo>
                    <a:pt x="1577" y="1"/>
                    <a:pt x="1565" y="0"/>
                    <a:pt x="1554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5"/>
            <p:cNvSpPr/>
            <p:nvPr/>
          </p:nvSpPr>
          <p:spPr>
            <a:xfrm>
              <a:off x="2273885" y="2817888"/>
              <a:ext cx="164373" cy="23433"/>
            </a:xfrm>
            <a:custGeom>
              <a:avLst/>
              <a:gdLst/>
              <a:ahLst/>
              <a:cxnLst/>
              <a:rect l="l" t="t" r="r" b="b"/>
              <a:pathLst>
                <a:path w="2399" h="342" extrusionOk="0">
                  <a:moveTo>
                    <a:pt x="2230" y="0"/>
                  </a:moveTo>
                  <a:cubicBezTo>
                    <a:pt x="2177" y="0"/>
                    <a:pt x="2113" y="1"/>
                    <a:pt x="2039" y="5"/>
                  </a:cubicBezTo>
                  <a:cubicBezTo>
                    <a:pt x="1819" y="5"/>
                    <a:pt x="1518" y="40"/>
                    <a:pt x="1182" y="75"/>
                  </a:cubicBezTo>
                  <a:cubicBezTo>
                    <a:pt x="858" y="121"/>
                    <a:pt x="568" y="179"/>
                    <a:pt x="348" y="237"/>
                  </a:cubicBezTo>
                  <a:cubicBezTo>
                    <a:pt x="128" y="295"/>
                    <a:pt x="1" y="329"/>
                    <a:pt x="1" y="341"/>
                  </a:cubicBezTo>
                  <a:cubicBezTo>
                    <a:pt x="12" y="341"/>
                    <a:pt x="140" y="329"/>
                    <a:pt x="360" y="295"/>
                  </a:cubicBezTo>
                  <a:cubicBezTo>
                    <a:pt x="580" y="248"/>
                    <a:pt x="870" y="190"/>
                    <a:pt x="1205" y="144"/>
                  </a:cubicBezTo>
                  <a:cubicBezTo>
                    <a:pt x="1530" y="86"/>
                    <a:pt x="1842" y="63"/>
                    <a:pt x="2051" y="51"/>
                  </a:cubicBezTo>
                  <a:cubicBezTo>
                    <a:pt x="2271" y="17"/>
                    <a:pt x="2398" y="17"/>
                    <a:pt x="2398" y="5"/>
                  </a:cubicBezTo>
                  <a:cubicBezTo>
                    <a:pt x="2398" y="5"/>
                    <a:pt x="2337" y="0"/>
                    <a:pt x="2230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5"/>
            <p:cNvSpPr/>
            <p:nvPr/>
          </p:nvSpPr>
          <p:spPr>
            <a:xfrm>
              <a:off x="2287383" y="2857696"/>
              <a:ext cx="44536" cy="12470"/>
            </a:xfrm>
            <a:custGeom>
              <a:avLst/>
              <a:gdLst/>
              <a:ahLst/>
              <a:cxnLst/>
              <a:rect l="l" t="t" r="r" b="b"/>
              <a:pathLst>
                <a:path w="650" h="182" extrusionOk="0">
                  <a:moveTo>
                    <a:pt x="637" y="0"/>
                  </a:moveTo>
                  <a:cubicBezTo>
                    <a:pt x="597" y="0"/>
                    <a:pt x="469" y="23"/>
                    <a:pt x="325" y="61"/>
                  </a:cubicBezTo>
                  <a:cubicBezTo>
                    <a:pt x="140" y="107"/>
                    <a:pt x="1" y="165"/>
                    <a:pt x="1" y="177"/>
                  </a:cubicBezTo>
                  <a:cubicBezTo>
                    <a:pt x="6" y="180"/>
                    <a:pt x="17" y="181"/>
                    <a:pt x="33" y="181"/>
                  </a:cubicBezTo>
                  <a:cubicBezTo>
                    <a:pt x="88" y="181"/>
                    <a:pt x="202" y="164"/>
                    <a:pt x="337" y="119"/>
                  </a:cubicBezTo>
                  <a:cubicBezTo>
                    <a:pt x="522" y="73"/>
                    <a:pt x="649" y="15"/>
                    <a:pt x="649" y="3"/>
                  </a:cubicBezTo>
                  <a:cubicBezTo>
                    <a:pt x="649" y="1"/>
                    <a:pt x="645" y="0"/>
                    <a:pt x="637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5"/>
            <p:cNvSpPr/>
            <p:nvPr/>
          </p:nvSpPr>
          <p:spPr>
            <a:xfrm>
              <a:off x="2540550" y="2304013"/>
              <a:ext cx="20692" cy="546838"/>
            </a:xfrm>
            <a:custGeom>
              <a:avLst/>
              <a:gdLst/>
              <a:ahLst/>
              <a:cxnLst/>
              <a:rect l="l" t="t" r="r" b="b"/>
              <a:pathLst>
                <a:path w="302" h="7981" extrusionOk="0">
                  <a:moveTo>
                    <a:pt x="232" y="0"/>
                  </a:moveTo>
                  <a:lnTo>
                    <a:pt x="232" y="93"/>
                  </a:lnTo>
                  <a:lnTo>
                    <a:pt x="232" y="324"/>
                  </a:lnTo>
                  <a:cubicBezTo>
                    <a:pt x="244" y="533"/>
                    <a:pt x="244" y="822"/>
                    <a:pt x="244" y="1181"/>
                  </a:cubicBezTo>
                  <a:cubicBezTo>
                    <a:pt x="244" y="1888"/>
                    <a:pt x="209" y="2884"/>
                    <a:pt x="128" y="3984"/>
                  </a:cubicBezTo>
                  <a:cubicBezTo>
                    <a:pt x="58" y="5085"/>
                    <a:pt x="0" y="6092"/>
                    <a:pt x="0" y="6810"/>
                  </a:cubicBezTo>
                  <a:cubicBezTo>
                    <a:pt x="0" y="7169"/>
                    <a:pt x="0" y="7459"/>
                    <a:pt x="12" y="7667"/>
                  </a:cubicBezTo>
                  <a:cubicBezTo>
                    <a:pt x="35" y="7772"/>
                    <a:pt x="35" y="7841"/>
                    <a:pt x="35" y="7899"/>
                  </a:cubicBezTo>
                  <a:cubicBezTo>
                    <a:pt x="47" y="7957"/>
                    <a:pt x="47" y="7980"/>
                    <a:pt x="47" y="7980"/>
                  </a:cubicBezTo>
                  <a:lnTo>
                    <a:pt x="47" y="7899"/>
                  </a:lnTo>
                  <a:lnTo>
                    <a:pt x="47" y="7667"/>
                  </a:lnTo>
                  <a:cubicBezTo>
                    <a:pt x="47" y="7459"/>
                    <a:pt x="47" y="7169"/>
                    <a:pt x="58" y="6810"/>
                  </a:cubicBezTo>
                  <a:cubicBezTo>
                    <a:pt x="70" y="6104"/>
                    <a:pt x="128" y="5108"/>
                    <a:pt x="209" y="4007"/>
                  </a:cubicBezTo>
                  <a:cubicBezTo>
                    <a:pt x="278" y="2896"/>
                    <a:pt x="301" y="1900"/>
                    <a:pt x="290" y="1181"/>
                  </a:cubicBezTo>
                  <a:cubicBezTo>
                    <a:pt x="290" y="822"/>
                    <a:pt x="278" y="533"/>
                    <a:pt x="267" y="324"/>
                  </a:cubicBezTo>
                  <a:cubicBezTo>
                    <a:pt x="267" y="220"/>
                    <a:pt x="244" y="151"/>
                    <a:pt x="244" y="93"/>
                  </a:cubicBezTo>
                  <a:cubicBezTo>
                    <a:pt x="232" y="35"/>
                    <a:pt x="232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5"/>
            <p:cNvSpPr/>
            <p:nvPr/>
          </p:nvSpPr>
          <p:spPr>
            <a:xfrm>
              <a:off x="2000162" y="2228577"/>
              <a:ext cx="72286" cy="269137"/>
            </a:xfrm>
            <a:custGeom>
              <a:avLst/>
              <a:gdLst/>
              <a:ahLst/>
              <a:cxnLst/>
              <a:rect l="l" t="t" r="r" b="b"/>
              <a:pathLst>
                <a:path w="1055" h="3928" extrusionOk="0">
                  <a:moveTo>
                    <a:pt x="0" y="1"/>
                  </a:moveTo>
                  <a:lnTo>
                    <a:pt x="70" y="151"/>
                  </a:lnTo>
                  <a:cubicBezTo>
                    <a:pt x="128" y="233"/>
                    <a:pt x="185" y="371"/>
                    <a:pt x="278" y="545"/>
                  </a:cubicBezTo>
                  <a:cubicBezTo>
                    <a:pt x="429" y="870"/>
                    <a:pt x="637" y="1356"/>
                    <a:pt x="776" y="1900"/>
                  </a:cubicBezTo>
                  <a:cubicBezTo>
                    <a:pt x="927" y="2456"/>
                    <a:pt x="985" y="2954"/>
                    <a:pt x="1008" y="3336"/>
                  </a:cubicBezTo>
                  <a:cubicBezTo>
                    <a:pt x="1008" y="3510"/>
                    <a:pt x="1031" y="3672"/>
                    <a:pt x="1031" y="3765"/>
                  </a:cubicBezTo>
                  <a:cubicBezTo>
                    <a:pt x="1031" y="3869"/>
                    <a:pt x="1043" y="3927"/>
                    <a:pt x="1043" y="3927"/>
                  </a:cubicBezTo>
                  <a:cubicBezTo>
                    <a:pt x="1043" y="3927"/>
                    <a:pt x="1054" y="3869"/>
                    <a:pt x="1043" y="3753"/>
                  </a:cubicBezTo>
                  <a:lnTo>
                    <a:pt x="1043" y="3302"/>
                  </a:lnTo>
                  <a:cubicBezTo>
                    <a:pt x="1031" y="2943"/>
                    <a:pt x="973" y="2421"/>
                    <a:pt x="822" y="1877"/>
                  </a:cubicBezTo>
                  <a:cubicBezTo>
                    <a:pt x="683" y="1321"/>
                    <a:pt x="475" y="846"/>
                    <a:pt x="301" y="510"/>
                  </a:cubicBezTo>
                  <a:cubicBezTo>
                    <a:pt x="220" y="348"/>
                    <a:pt x="139" y="221"/>
                    <a:pt x="81" y="140"/>
                  </a:cubicBezTo>
                  <a:cubicBezTo>
                    <a:pt x="46" y="4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8" name="Google Shape;2778;p45"/>
          <p:cNvSpPr/>
          <p:nvPr/>
        </p:nvSpPr>
        <p:spPr>
          <a:xfrm>
            <a:off x="4044275" y="1309761"/>
            <a:ext cx="4216060" cy="1075314"/>
          </a:xfrm>
          <a:prstGeom prst="roundRect">
            <a:avLst>
              <a:gd name="adj" fmla="val 17958"/>
            </a:avLst>
          </a:prstGeom>
          <a:solidFill>
            <a:srgbClr val="FFBF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When asking someone for a recommendation letter, they might also request the following items to help them write it: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9" name="Google Shape;2779;p45"/>
          <p:cNvSpPr/>
          <p:nvPr/>
        </p:nvSpPr>
        <p:spPr>
          <a:xfrm>
            <a:off x="4044274" y="2481525"/>
            <a:ext cx="4216061" cy="2390152"/>
          </a:xfrm>
          <a:prstGeom prst="roundRect">
            <a:avLst>
              <a:gd name="adj" fmla="val 765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Resume: 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reminds them of things you have done, in case they are unaware</a:t>
            </a:r>
          </a:p>
          <a:p>
            <a:pPr marL="457200" lvl="0" indent="-3048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Personal Statement: 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reminds them who you are &amp; your career plans</a:t>
            </a:r>
          </a:p>
          <a:p>
            <a:pPr marL="457200" lvl="0" indent="-3048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List &amp; Deadlines: 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colleges you need their recommendations for &amp; when they need to submit their recommendation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80" name="Google Shape;2780;p45"/>
          <p:cNvCxnSpPr>
            <a:cxnSpLocks/>
            <a:stCxn id="2778" idx="1"/>
            <a:endCxn id="2779" idx="1"/>
          </p:cNvCxnSpPr>
          <p:nvPr/>
        </p:nvCxnSpPr>
        <p:spPr>
          <a:xfrm rot="10800000" flipV="1">
            <a:off x="4044275" y="1847417"/>
            <a:ext cx="1" cy="1829183"/>
          </a:xfrm>
          <a:prstGeom prst="bentConnector3">
            <a:avLst>
              <a:gd name="adj1" fmla="val 2286010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40101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24"/>
          <p:cNvSpPr txBox="1">
            <a:spLocks noGrp="1"/>
          </p:cNvSpPr>
          <p:nvPr>
            <p:ph type="title"/>
          </p:nvPr>
        </p:nvSpPr>
        <p:spPr>
          <a:xfrm>
            <a:off x="377061" y="14793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/>
              <a:t>DON’T</a:t>
            </a:r>
            <a:endParaRPr sz="3600" dirty="0"/>
          </a:p>
        </p:txBody>
      </p:sp>
      <p:sp>
        <p:nvSpPr>
          <p:cNvPr id="873" name="Google Shape;873;p24"/>
          <p:cNvSpPr txBox="1"/>
          <p:nvPr/>
        </p:nvSpPr>
        <p:spPr>
          <a:xfrm>
            <a:off x="2194229" y="646489"/>
            <a:ext cx="4770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Try to avoid doing any of the following things:</a:t>
            </a:r>
            <a:endParaRPr sz="1600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74" name="Google Shape;874;p24"/>
          <p:cNvSpPr/>
          <p:nvPr/>
        </p:nvSpPr>
        <p:spPr>
          <a:xfrm rot="-5400000">
            <a:off x="6112879" y="-140247"/>
            <a:ext cx="1051924" cy="402179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875" name="Google Shape;875;p24"/>
          <p:cNvSpPr txBox="1"/>
          <p:nvPr/>
        </p:nvSpPr>
        <p:spPr>
          <a:xfrm>
            <a:off x="4638744" y="1450188"/>
            <a:ext cx="3993388" cy="34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CHECK</a:t>
            </a:r>
            <a:endParaRPr sz="18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76" name="Google Shape;876;p24"/>
          <p:cNvSpPr txBox="1"/>
          <p:nvPr/>
        </p:nvSpPr>
        <p:spPr>
          <a:xfrm>
            <a:off x="4886243" y="1707864"/>
            <a:ext cx="3342421" cy="522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on’t list someone as a recommender that you haven’t spoken to yet.</a:t>
            </a:r>
            <a:endParaRPr sz="12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7" name="Google Shape;877;p24"/>
          <p:cNvSpPr/>
          <p:nvPr/>
        </p:nvSpPr>
        <p:spPr>
          <a:xfrm>
            <a:off x="3473544" y="1574356"/>
            <a:ext cx="577200" cy="57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2500" dirty="0">
              <a:solidFill>
                <a:schemeClr val="accent6"/>
              </a:solidFill>
            </a:endParaRPr>
          </a:p>
        </p:txBody>
      </p:sp>
      <p:cxnSp>
        <p:nvCxnSpPr>
          <p:cNvPr id="878" name="Google Shape;878;p24"/>
          <p:cNvCxnSpPr>
            <a:cxnSpLocks/>
            <a:stCxn id="877" idx="6"/>
            <a:endCxn id="874" idx="0"/>
          </p:cNvCxnSpPr>
          <p:nvPr/>
        </p:nvCxnSpPr>
        <p:spPr>
          <a:xfrm>
            <a:off x="4050744" y="1862956"/>
            <a:ext cx="577200" cy="769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9" name="Google Shape;879;p24"/>
          <p:cNvSpPr/>
          <p:nvPr/>
        </p:nvSpPr>
        <p:spPr>
          <a:xfrm rot="-5400000">
            <a:off x="6112879" y="976503"/>
            <a:ext cx="1051924" cy="4021794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880" name="Google Shape;880;p24"/>
          <p:cNvSpPr txBox="1"/>
          <p:nvPr/>
        </p:nvSpPr>
        <p:spPr>
          <a:xfrm>
            <a:off x="4638744" y="2497866"/>
            <a:ext cx="3993388" cy="34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CONFIRM</a:t>
            </a:r>
            <a:endParaRPr sz="18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81" name="Google Shape;881;p24"/>
          <p:cNvSpPr txBox="1"/>
          <p:nvPr/>
        </p:nvSpPr>
        <p:spPr>
          <a:xfrm>
            <a:off x="4886243" y="2745508"/>
            <a:ext cx="3342421" cy="65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Don’t assume that just because you asked someone to write a recommendation, they will automatically agree.</a:t>
            </a:r>
            <a:endParaRPr sz="12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2" name="Google Shape;882;p24"/>
          <p:cNvSpPr/>
          <p:nvPr/>
        </p:nvSpPr>
        <p:spPr>
          <a:xfrm>
            <a:off x="3475119" y="2691106"/>
            <a:ext cx="577200" cy="57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2500">
              <a:solidFill>
                <a:schemeClr val="accent6"/>
              </a:solidFill>
            </a:endParaRPr>
          </a:p>
        </p:txBody>
      </p:sp>
      <p:cxnSp>
        <p:nvCxnSpPr>
          <p:cNvPr id="883" name="Google Shape;883;p24"/>
          <p:cNvCxnSpPr>
            <a:cxnSpLocks/>
            <a:stCxn id="882" idx="6"/>
            <a:endCxn id="879" idx="0"/>
          </p:cNvCxnSpPr>
          <p:nvPr/>
        </p:nvCxnSpPr>
        <p:spPr>
          <a:xfrm>
            <a:off x="4052319" y="2979706"/>
            <a:ext cx="575625" cy="769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4" name="Google Shape;884;p24"/>
          <p:cNvSpPr/>
          <p:nvPr/>
        </p:nvSpPr>
        <p:spPr>
          <a:xfrm rot="-5400000">
            <a:off x="6112879" y="2100403"/>
            <a:ext cx="1051924" cy="402179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885" name="Google Shape;885;p24"/>
          <p:cNvSpPr txBox="1"/>
          <p:nvPr/>
        </p:nvSpPr>
        <p:spPr>
          <a:xfrm>
            <a:off x="4638744" y="3620137"/>
            <a:ext cx="3993388" cy="34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RECONFIRM</a:t>
            </a:r>
            <a:endParaRPr sz="18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86" name="Google Shape;886;p24"/>
          <p:cNvSpPr txBox="1"/>
          <p:nvPr/>
        </p:nvSpPr>
        <p:spPr>
          <a:xfrm>
            <a:off x="4886243" y="3884767"/>
            <a:ext cx="3342421" cy="522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Don’t assume that just becaus</a:t>
            </a:r>
            <a:r>
              <a:rPr lang="en-US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en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someone wrote you a recommendation in the past, they will do it again.</a:t>
            </a:r>
            <a:endParaRPr sz="12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7" name="Google Shape;887;p24"/>
          <p:cNvSpPr/>
          <p:nvPr/>
        </p:nvSpPr>
        <p:spPr>
          <a:xfrm>
            <a:off x="3461844" y="3815006"/>
            <a:ext cx="577200" cy="57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2500">
              <a:solidFill>
                <a:schemeClr val="accent6"/>
              </a:solidFill>
            </a:endParaRPr>
          </a:p>
        </p:txBody>
      </p:sp>
      <p:cxnSp>
        <p:nvCxnSpPr>
          <p:cNvPr id="888" name="Google Shape;888;p24"/>
          <p:cNvCxnSpPr>
            <a:cxnSpLocks/>
            <a:endCxn id="884" idx="0"/>
          </p:cNvCxnSpPr>
          <p:nvPr/>
        </p:nvCxnSpPr>
        <p:spPr>
          <a:xfrm>
            <a:off x="4039044" y="4096788"/>
            <a:ext cx="588900" cy="1451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9" name="Google Shape;1580;p31">
            <a:extLst>
              <a:ext uri="{FF2B5EF4-FFF2-40B4-BE49-F238E27FC236}">
                <a16:creationId xmlns:a16="http://schemas.microsoft.com/office/drawing/2014/main" id="{785804A6-00FD-4BC9-8EE1-028801826E2F}"/>
              </a:ext>
            </a:extLst>
          </p:cNvPr>
          <p:cNvGrpSpPr/>
          <p:nvPr/>
        </p:nvGrpSpPr>
        <p:grpSpPr>
          <a:xfrm>
            <a:off x="790447" y="1386537"/>
            <a:ext cx="2439331" cy="3252555"/>
            <a:chOff x="1162450" y="1600875"/>
            <a:chExt cx="2288733" cy="3051750"/>
          </a:xfrm>
        </p:grpSpPr>
        <p:sp>
          <p:nvSpPr>
            <p:cNvPr id="160" name="Google Shape;1581;p31">
              <a:extLst>
                <a:ext uri="{FF2B5EF4-FFF2-40B4-BE49-F238E27FC236}">
                  <a16:creationId xmlns:a16="http://schemas.microsoft.com/office/drawing/2014/main" id="{040F99F5-8101-4326-82AA-028F1588F149}"/>
                </a:ext>
              </a:extLst>
            </p:cNvPr>
            <p:cNvSpPr/>
            <p:nvPr/>
          </p:nvSpPr>
          <p:spPr>
            <a:xfrm>
              <a:off x="1162450" y="4648802"/>
              <a:ext cx="2288733" cy="3823"/>
            </a:xfrm>
            <a:custGeom>
              <a:avLst/>
              <a:gdLst/>
              <a:ahLst/>
              <a:cxnLst/>
              <a:rect l="l" t="t" r="r" b="b"/>
              <a:pathLst>
                <a:path w="49096" h="82" extrusionOk="0">
                  <a:moveTo>
                    <a:pt x="24554" y="0"/>
                  </a:moveTo>
                  <a:cubicBezTo>
                    <a:pt x="10992" y="0"/>
                    <a:pt x="1" y="12"/>
                    <a:pt x="1" y="46"/>
                  </a:cubicBezTo>
                  <a:cubicBezTo>
                    <a:pt x="1" y="70"/>
                    <a:pt x="10992" y="81"/>
                    <a:pt x="24554" y="81"/>
                  </a:cubicBezTo>
                  <a:cubicBezTo>
                    <a:pt x="38105" y="81"/>
                    <a:pt x="49096" y="58"/>
                    <a:pt x="49096" y="46"/>
                  </a:cubicBezTo>
                  <a:cubicBezTo>
                    <a:pt x="49096" y="23"/>
                    <a:pt x="38093" y="12"/>
                    <a:pt x="24554" y="0"/>
                  </a:cubicBezTo>
                  <a:close/>
                </a:path>
              </a:pathLst>
            </a:custGeom>
            <a:solidFill>
              <a:srgbClr val="2E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582;p31">
              <a:extLst>
                <a:ext uri="{FF2B5EF4-FFF2-40B4-BE49-F238E27FC236}">
                  <a16:creationId xmlns:a16="http://schemas.microsoft.com/office/drawing/2014/main" id="{7AA4C33C-CF96-40E2-8AC2-8DBED5815A8C}"/>
                </a:ext>
              </a:extLst>
            </p:cNvPr>
            <p:cNvSpPr/>
            <p:nvPr/>
          </p:nvSpPr>
          <p:spPr>
            <a:xfrm>
              <a:off x="2653660" y="2324503"/>
              <a:ext cx="141484" cy="187822"/>
            </a:xfrm>
            <a:custGeom>
              <a:avLst/>
              <a:gdLst/>
              <a:ahLst/>
              <a:cxnLst/>
              <a:rect l="l" t="t" r="r" b="b"/>
              <a:pathLst>
                <a:path w="3035" h="4029" extrusionOk="0">
                  <a:moveTo>
                    <a:pt x="2328" y="0"/>
                  </a:moveTo>
                  <a:cubicBezTo>
                    <a:pt x="2305" y="23"/>
                    <a:pt x="2271" y="23"/>
                    <a:pt x="2224" y="23"/>
                  </a:cubicBezTo>
                  <a:cubicBezTo>
                    <a:pt x="2120" y="23"/>
                    <a:pt x="2016" y="104"/>
                    <a:pt x="1969" y="197"/>
                  </a:cubicBezTo>
                  <a:lnTo>
                    <a:pt x="1460" y="1494"/>
                  </a:lnTo>
                  <a:cubicBezTo>
                    <a:pt x="1425" y="1575"/>
                    <a:pt x="1425" y="1656"/>
                    <a:pt x="1471" y="1738"/>
                  </a:cubicBezTo>
                  <a:cubicBezTo>
                    <a:pt x="1506" y="1807"/>
                    <a:pt x="1587" y="1865"/>
                    <a:pt x="1668" y="1865"/>
                  </a:cubicBezTo>
                  <a:cubicBezTo>
                    <a:pt x="1900" y="1888"/>
                    <a:pt x="2120" y="2027"/>
                    <a:pt x="2259" y="2212"/>
                  </a:cubicBezTo>
                  <a:cubicBezTo>
                    <a:pt x="2398" y="2398"/>
                    <a:pt x="2456" y="2618"/>
                    <a:pt x="2421" y="2803"/>
                  </a:cubicBezTo>
                  <a:cubicBezTo>
                    <a:pt x="2398" y="3012"/>
                    <a:pt x="2247" y="3197"/>
                    <a:pt x="2062" y="3313"/>
                  </a:cubicBezTo>
                  <a:cubicBezTo>
                    <a:pt x="1909" y="3406"/>
                    <a:pt x="1730" y="3463"/>
                    <a:pt x="1559" y="3463"/>
                  </a:cubicBezTo>
                  <a:cubicBezTo>
                    <a:pt x="1497" y="3463"/>
                    <a:pt x="1437" y="3455"/>
                    <a:pt x="1379" y="3440"/>
                  </a:cubicBezTo>
                  <a:cubicBezTo>
                    <a:pt x="927" y="3347"/>
                    <a:pt x="603" y="2849"/>
                    <a:pt x="626" y="2375"/>
                  </a:cubicBezTo>
                  <a:cubicBezTo>
                    <a:pt x="638" y="2212"/>
                    <a:pt x="522" y="2085"/>
                    <a:pt x="371" y="2073"/>
                  </a:cubicBezTo>
                  <a:cubicBezTo>
                    <a:pt x="357" y="2071"/>
                    <a:pt x="344" y="2070"/>
                    <a:pt x="330" y="2070"/>
                  </a:cubicBezTo>
                  <a:cubicBezTo>
                    <a:pt x="188" y="2070"/>
                    <a:pt x="80" y="2180"/>
                    <a:pt x="58" y="2328"/>
                  </a:cubicBezTo>
                  <a:cubicBezTo>
                    <a:pt x="1" y="3081"/>
                    <a:pt x="545" y="3822"/>
                    <a:pt x="1251" y="3996"/>
                  </a:cubicBezTo>
                  <a:cubicBezTo>
                    <a:pt x="1347" y="4018"/>
                    <a:pt x="1446" y="4029"/>
                    <a:pt x="1546" y="4029"/>
                  </a:cubicBezTo>
                  <a:cubicBezTo>
                    <a:pt x="1822" y="4029"/>
                    <a:pt x="2108" y="3946"/>
                    <a:pt x="2363" y="3776"/>
                  </a:cubicBezTo>
                  <a:cubicBezTo>
                    <a:pt x="2688" y="3556"/>
                    <a:pt x="2908" y="3243"/>
                    <a:pt x="2977" y="2896"/>
                  </a:cubicBezTo>
                  <a:cubicBezTo>
                    <a:pt x="3035" y="2548"/>
                    <a:pt x="2942" y="2166"/>
                    <a:pt x="2711" y="1853"/>
                  </a:cubicBezTo>
                  <a:cubicBezTo>
                    <a:pt x="2560" y="1633"/>
                    <a:pt x="2328" y="1460"/>
                    <a:pt x="2074" y="1355"/>
                  </a:cubicBezTo>
                  <a:lnTo>
                    <a:pt x="2479" y="359"/>
                  </a:lnTo>
                  <a:cubicBezTo>
                    <a:pt x="2537" y="220"/>
                    <a:pt x="2467" y="58"/>
                    <a:pt x="2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583;p31">
              <a:extLst>
                <a:ext uri="{FF2B5EF4-FFF2-40B4-BE49-F238E27FC236}">
                  <a16:creationId xmlns:a16="http://schemas.microsoft.com/office/drawing/2014/main" id="{8DDDFC35-57DC-4947-854D-4ED193BEAF36}"/>
                </a:ext>
              </a:extLst>
            </p:cNvPr>
            <p:cNvSpPr/>
            <p:nvPr/>
          </p:nvSpPr>
          <p:spPr>
            <a:xfrm>
              <a:off x="2762742" y="2291825"/>
              <a:ext cx="23262" cy="21351"/>
            </a:xfrm>
            <a:custGeom>
              <a:avLst/>
              <a:gdLst/>
              <a:ahLst/>
              <a:cxnLst/>
              <a:rect l="l" t="t" r="r" b="b"/>
              <a:pathLst>
                <a:path w="499" h="458" extrusionOk="0">
                  <a:moveTo>
                    <a:pt x="255" y="0"/>
                  </a:moveTo>
                  <a:cubicBezTo>
                    <a:pt x="166" y="0"/>
                    <a:pt x="81" y="48"/>
                    <a:pt x="46" y="134"/>
                  </a:cubicBezTo>
                  <a:cubicBezTo>
                    <a:pt x="0" y="250"/>
                    <a:pt x="46" y="377"/>
                    <a:pt x="162" y="435"/>
                  </a:cubicBezTo>
                  <a:cubicBezTo>
                    <a:pt x="193" y="450"/>
                    <a:pt x="226" y="458"/>
                    <a:pt x="258" y="458"/>
                  </a:cubicBezTo>
                  <a:cubicBezTo>
                    <a:pt x="346" y="458"/>
                    <a:pt x="429" y="404"/>
                    <a:pt x="463" y="319"/>
                  </a:cubicBezTo>
                  <a:cubicBezTo>
                    <a:pt x="498" y="203"/>
                    <a:pt x="463" y="76"/>
                    <a:pt x="348" y="18"/>
                  </a:cubicBezTo>
                  <a:cubicBezTo>
                    <a:pt x="318" y="6"/>
                    <a:pt x="286" y="0"/>
                    <a:pt x="2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584;p31">
              <a:extLst>
                <a:ext uri="{FF2B5EF4-FFF2-40B4-BE49-F238E27FC236}">
                  <a16:creationId xmlns:a16="http://schemas.microsoft.com/office/drawing/2014/main" id="{B0035C33-CFC2-43C3-BA46-77D41B7919E1}"/>
                </a:ext>
              </a:extLst>
            </p:cNvPr>
            <p:cNvSpPr/>
            <p:nvPr/>
          </p:nvSpPr>
          <p:spPr>
            <a:xfrm>
              <a:off x="2218496" y="1705203"/>
              <a:ext cx="163627" cy="156215"/>
            </a:xfrm>
            <a:custGeom>
              <a:avLst/>
              <a:gdLst/>
              <a:ahLst/>
              <a:cxnLst/>
              <a:rect l="l" t="t" r="r" b="b"/>
              <a:pathLst>
                <a:path w="3510" h="3351" extrusionOk="0">
                  <a:moveTo>
                    <a:pt x="1545" y="1"/>
                  </a:moveTo>
                  <a:cubicBezTo>
                    <a:pt x="1098" y="1"/>
                    <a:pt x="654" y="178"/>
                    <a:pt x="371" y="511"/>
                  </a:cubicBezTo>
                  <a:cubicBezTo>
                    <a:pt x="116" y="800"/>
                    <a:pt x="1" y="1194"/>
                    <a:pt x="47" y="1588"/>
                  </a:cubicBezTo>
                  <a:cubicBezTo>
                    <a:pt x="93" y="1958"/>
                    <a:pt x="267" y="2306"/>
                    <a:pt x="545" y="2526"/>
                  </a:cubicBezTo>
                  <a:cubicBezTo>
                    <a:pt x="756" y="2700"/>
                    <a:pt x="1039" y="2787"/>
                    <a:pt x="1332" y="2787"/>
                  </a:cubicBezTo>
                  <a:cubicBezTo>
                    <a:pt x="1409" y="2787"/>
                    <a:pt x="1487" y="2781"/>
                    <a:pt x="1564" y="2769"/>
                  </a:cubicBezTo>
                  <a:cubicBezTo>
                    <a:pt x="1842" y="2734"/>
                    <a:pt x="2085" y="2618"/>
                    <a:pt x="2294" y="2445"/>
                  </a:cubicBezTo>
                  <a:lnTo>
                    <a:pt x="2989" y="3255"/>
                  </a:lnTo>
                  <a:cubicBezTo>
                    <a:pt x="3045" y="3318"/>
                    <a:pt x="3121" y="3350"/>
                    <a:pt x="3198" y="3350"/>
                  </a:cubicBezTo>
                  <a:cubicBezTo>
                    <a:pt x="3264" y="3350"/>
                    <a:pt x="3329" y="3327"/>
                    <a:pt x="3382" y="3279"/>
                  </a:cubicBezTo>
                  <a:cubicBezTo>
                    <a:pt x="3417" y="3221"/>
                    <a:pt x="3452" y="3197"/>
                    <a:pt x="3464" y="3163"/>
                  </a:cubicBezTo>
                  <a:cubicBezTo>
                    <a:pt x="3510" y="3059"/>
                    <a:pt x="3498" y="2954"/>
                    <a:pt x="3417" y="2873"/>
                  </a:cubicBezTo>
                  <a:lnTo>
                    <a:pt x="2525" y="1819"/>
                  </a:lnTo>
                  <a:cubicBezTo>
                    <a:pt x="2468" y="1750"/>
                    <a:pt x="2375" y="1715"/>
                    <a:pt x="2294" y="1715"/>
                  </a:cubicBezTo>
                  <a:cubicBezTo>
                    <a:pt x="2201" y="1715"/>
                    <a:pt x="2132" y="1773"/>
                    <a:pt x="2074" y="1842"/>
                  </a:cubicBezTo>
                  <a:cubicBezTo>
                    <a:pt x="1946" y="2039"/>
                    <a:pt x="1738" y="2167"/>
                    <a:pt x="1495" y="2213"/>
                  </a:cubicBezTo>
                  <a:cubicBezTo>
                    <a:pt x="1452" y="2220"/>
                    <a:pt x="1409" y="2223"/>
                    <a:pt x="1366" y="2223"/>
                  </a:cubicBezTo>
                  <a:cubicBezTo>
                    <a:pt x="1188" y="2223"/>
                    <a:pt x="1014" y="2167"/>
                    <a:pt x="892" y="2074"/>
                  </a:cubicBezTo>
                  <a:cubicBezTo>
                    <a:pt x="730" y="1958"/>
                    <a:pt x="626" y="1761"/>
                    <a:pt x="603" y="1530"/>
                  </a:cubicBezTo>
                  <a:cubicBezTo>
                    <a:pt x="568" y="1275"/>
                    <a:pt x="638" y="1032"/>
                    <a:pt x="788" y="858"/>
                  </a:cubicBezTo>
                  <a:cubicBezTo>
                    <a:pt x="963" y="649"/>
                    <a:pt x="1246" y="540"/>
                    <a:pt x="1533" y="540"/>
                  </a:cubicBezTo>
                  <a:cubicBezTo>
                    <a:pt x="1722" y="540"/>
                    <a:pt x="1913" y="588"/>
                    <a:pt x="2074" y="684"/>
                  </a:cubicBezTo>
                  <a:cubicBezTo>
                    <a:pt x="2120" y="718"/>
                    <a:pt x="2172" y="733"/>
                    <a:pt x="2223" y="733"/>
                  </a:cubicBezTo>
                  <a:cubicBezTo>
                    <a:pt x="2314" y="733"/>
                    <a:pt x="2404" y="685"/>
                    <a:pt x="2456" y="603"/>
                  </a:cubicBezTo>
                  <a:cubicBezTo>
                    <a:pt x="2537" y="476"/>
                    <a:pt x="2491" y="302"/>
                    <a:pt x="2363" y="221"/>
                  </a:cubicBezTo>
                  <a:cubicBezTo>
                    <a:pt x="2116" y="72"/>
                    <a:pt x="1830" y="1"/>
                    <a:pt x="1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585;p31">
              <a:extLst>
                <a:ext uri="{FF2B5EF4-FFF2-40B4-BE49-F238E27FC236}">
                  <a16:creationId xmlns:a16="http://schemas.microsoft.com/office/drawing/2014/main" id="{8A4B2AFC-0EB5-4F7E-A021-748DC113C65F}"/>
                </a:ext>
              </a:extLst>
            </p:cNvPr>
            <p:cNvSpPr/>
            <p:nvPr/>
          </p:nvSpPr>
          <p:spPr>
            <a:xfrm>
              <a:off x="2379929" y="1866869"/>
              <a:ext cx="24334" cy="21677"/>
            </a:xfrm>
            <a:custGeom>
              <a:avLst/>
              <a:gdLst/>
              <a:ahLst/>
              <a:cxnLst/>
              <a:rect l="l" t="t" r="r" b="b"/>
              <a:pathLst>
                <a:path w="522" h="465" extrusionOk="0">
                  <a:moveTo>
                    <a:pt x="265" y="1"/>
                  </a:moveTo>
                  <a:cubicBezTo>
                    <a:pt x="214" y="1"/>
                    <a:pt x="162" y="18"/>
                    <a:pt x="116" y="54"/>
                  </a:cubicBezTo>
                  <a:cubicBezTo>
                    <a:pt x="12" y="146"/>
                    <a:pt x="1" y="285"/>
                    <a:pt x="93" y="378"/>
                  </a:cubicBezTo>
                  <a:cubicBezTo>
                    <a:pt x="131" y="435"/>
                    <a:pt x="189" y="464"/>
                    <a:pt x="252" y="464"/>
                  </a:cubicBezTo>
                  <a:cubicBezTo>
                    <a:pt x="304" y="464"/>
                    <a:pt x="358" y="443"/>
                    <a:pt x="406" y="401"/>
                  </a:cubicBezTo>
                  <a:cubicBezTo>
                    <a:pt x="510" y="332"/>
                    <a:pt x="522" y="193"/>
                    <a:pt x="441" y="89"/>
                  </a:cubicBezTo>
                  <a:cubicBezTo>
                    <a:pt x="395" y="30"/>
                    <a:pt x="331" y="1"/>
                    <a:pt x="2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586;p31">
              <a:extLst>
                <a:ext uri="{FF2B5EF4-FFF2-40B4-BE49-F238E27FC236}">
                  <a16:creationId xmlns:a16="http://schemas.microsoft.com/office/drawing/2014/main" id="{BAAF6754-D001-4379-A2B6-6EB0A1E0B0F9}"/>
                </a:ext>
              </a:extLst>
            </p:cNvPr>
            <p:cNvSpPr/>
            <p:nvPr/>
          </p:nvSpPr>
          <p:spPr>
            <a:xfrm>
              <a:off x="1297451" y="3027993"/>
              <a:ext cx="1958821" cy="63213"/>
            </a:xfrm>
            <a:custGeom>
              <a:avLst/>
              <a:gdLst/>
              <a:ahLst/>
              <a:cxnLst/>
              <a:rect l="l" t="t" r="r" b="b"/>
              <a:pathLst>
                <a:path w="42019" h="1356" extrusionOk="0">
                  <a:moveTo>
                    <a:pt x="0" y="0"/>
                  </a:moveTo>
                  <a:lnTo>
                    <a:pt x="0" y="1355"/>
                  </a:lnTo>
                  <a:lnTo>
                    <a:pt x="42019" y="1355"/>
                  </a:lnTo>
                  <a:lnTo>
                    <a:pt x="420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587;p31">
              <a:extLst>
                <a:ext uri="{FF2B5EF4-FFF2-40B4-BE49-F238E27FC236}">
                  <a16:creationId xmlns:a16="http://schemas.microsoft.com/office/drawing/2014/main" id="{0FD66910-FD7C-42C3-AF76-52F82AAEEE44}"/>
                </a:ext>
              </a:extLst>
            </p:cNvPr>
            <p:cNvSpPr/>
            <p:nvPr/>
          </p:nvSpPr>
          <p:spPr>
            <a:xfrm>
              <a:off x="1411335" y="3083047"/>
              <a:ext cx="63773" cy="1565276"/>
            </a:xfrm>
            <a:custGeom>
              <a:avLst/>
              <a:gdLst/>
              <a:ahLst/>
              <a:cxnLst/>
              <a:rect l="l" t="t" r="r" b="b"/>
              <a:pathLst>
                <a:path w="1368" h="33577" extrusionOk="0">
                  <a:moveTo>
                    <a:pt x="1" y="1"/>
                  </a:moveTo>
                  <a:lnTo>
                    <a:pt x="1" y="33553"/>
                  </a:lnTo>
                  <a:lnTo>
                    <a:pt x="1367" y="33576"/>
                  </a:lnTo>
                  <a:lnTo>
                    <a:pt x="1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588;p31">
              <a:extLst>
                <a:ext uri="{FF2B5EF4-FFF2-40B4-BE49-F238E27FC236}">
                  <a16:creationId xmlns:a16="http://schemas.microsoft.com/office/drawing/2014/main" id="{51867EE8-1F65-4689-9468-BCDB286EDFCF}"/>
                </a:ext>
              </a:extLst>
            </p:cNvPr>
            <p:cNvSpPr/>
            <p:nvPr/>
          </p:nvSpPr>
          <p:spPr>
            <a:xfrm>
              <a:off x="3098519" y="3083047"/>
              <a:ext cx="64332" cy="1565276"/>
            </a:xfrm>
            <a:custGeom>
              <a:avLst/>
              <a:gdLst/>
              <a:ahLst/>
              <a:cxnLst/>
              <a:rect l="l" t="t" r="r" b="b"/>
              <a:pathLst>
                <a:path w="1380" h="33577" extrusionOk="0">
                  <a:moveTo>
                    <a:pt x="24" y="1"/>
                  </a:moveTo>
                  <a:lnTo>
                    <a:pt x="1" y="33576"/>
                  </a:lnTo>
                  <a:lnTo>
                    <a:pt x="1379" y="33576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589;p31">
              <a:extLst>
                <a:ext uri="{FF2B5EF4-FFF2-40B4-BE49-F238E27FC236}">
                  <a16:creationId xmlns:a16="http://schemas.microsoft.com/office/drawing/2014/main" id="{D8FBC5C7-73F8-4BE3-90D4-3625395BEFF0}"/>
                </a:ext>
              </a:extLst>
            </p:cNvPr>
            <p:cNvSpPr/>
            <p:nvPr/>
          </p:nvSpPr>
          <p:spPr>
            <a:xfrm>
              <a:off x="2055992" y="2451347"/>
              <a:ext cx="349911" cy="543560"/>
            </a:xfrm>
            <a:custGeom>
              <a:avLst/>
              <a:gdLst/>
              <a:ahLst/>
              <a:cxnLst/>
              <a:rect l="l" t="t" r="r" b="b"/>
              <a:pathLst>
                <a:path w="7506" h="11660" extrusionOk="0">
                  <a:moveTo>
                    <a:pt x="0" y="1"/>
                  </a:moveTo>
                  <a:lnTo>
                    <a:pt x="336" y="6996"/>
                  </a:lnTo>
                  <a:cubicBezTo>
                    <a:pt x="336" y="6996"/>
                    <a:pt x="4459" y="11583"/>
                    <a:pt x="5015" y="11652"/>
                  </a:cubicBezTo>
                  <a:cubicBezTo>
                    <a:pt x="5054" y="11657"/>
                    <a:pt x="5099" y="11660"/>
                    <a:pt x="5149" y="11660"/>
                  </a:cubicBezTo>
                  <a:cubicBezTo>
                    <a:pt x="5793" y="11660"/>
                    <a:pt x="7248" y="11215"/>
                    <a:pt x="7367" y="9602"/>
                  </a:cubicBezTo>
                  <a:cubicBezTo>
                    <a:pt x="7505" y="786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590;p31">
              <a:extLst>
                <a:ext uri="{FF2B5EF4-FFF2-40B4-BE49-F238E27FC236}">
                  <a16:creationId xmlns:a16="http://schemas.microsoft.com/office/drawing/2014/main" id="{E6D51C85-4E47-4D34-956F-405AFBF00780}"/>
                </a:ext>
              </a:extLst>
            </p:cNvPr>
            <p:cNvSpPr/>
            <p:nvPr/>
          </p:nvSpPr>
          <p:spPr>
            <a:xfrm>
              <a:off x="2055990" y="2451883"/>
              <a:ext cx="349911" cy="543560"/>
            </a:xfrm>
            <a:custGeom>
              <a:avLst/>
              <a:gdLst/>
              <a:ahLst/>
              <a:cxnLst/>
              <a:rect l="l" t="t" r="r" b="b"/>
              <a:pathLst>
                <a:path w="7506" h="11660" extrusionOk="0">
                  <a:moveTo>
                    <a:pt x="0" y="1"/>
                  </a:moveTo>
                  <a:lnTo>
                    <a:pt x="336" y="6996"/>
                  </a:lnTo>
                  <a:cubicBezTo>
                    <a:pt x="336" y="6996"/>
                    <a:pt x="4459" y="11583"/>
                    <a:pt x="5015" y="11652"/>
                  </a:cubicBezTo>
                  <a:cubicBezTo>
                    <a:pt x="5054" y="11657"/>
                    <a:pt x="5099" y="11660"/>
                    <a:pt x="5149" y="11660"/>
                  </a:cubicBezTo>
                  <a:cubicBezTo>
                    <a:pt x="5793" y="11660"/>
                    <a:pt x="7248" y="11215"/>
                    <a:pt x="7367" y="9602"/>
                  </a:cubicBezTo>
                  <a:cubicBezTo>
                    <a:pt x="7505" y="786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591;p31">
              <a:extLst>
                <a:ext uri="{FF2B5EF4-FFF2-40B4-BE49-F238E27FC236}">
                  <a16:creationId xmlns:a16="http://schemas.microsoft.com/office/drawing/2014/main" id="{BB89188A-BD7A-4FEC-91E1-E96FEF875D7A}"/>
                </a:ext>
              </a:extLst>
            </p:cNvPr>
            <p:cNvSpPr/>
            <p:nvPr/>
          </p:nvSpPr>
          <p:spPr>
            <a:xfrm>
              <a:off x="2242271" y="4230373"/>
              <a:ext cx="201947" cy="348279"/>
            </a:xfrm>
            <a:custGeom>
              <a:avLst/>
              <a:gdLst/>
              <a:ahLst/>
              <a:cxnLst/>
              <a:rect l="l" t="t" r="r" b="b"/>
              <a:pathLst>
                <a:path w="4332" h="7471" extrusionOk="0">
                  <a:moveTo>
                    <a:pt x="3023" y="0"/>
                  </a:moveTo>
                  <a:lnTo>
                    <a:pt x="0" y="660"/>
                  </a:lnTo>
                  <a:lnTo>
                    <a:pt x="2039" y="7470"/>
                  </a:lnTo>
                  <a:lnTo>
                    <a:pt x="4332" y="6220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592;p31">
              <a:extLst>
                <a:ext uri="{FF2B5EF4-FFF2-40B4-BE49-F238E27FC236}">
                  <a16:creationId xmlns:a16="http://schemas.microsoft.com/office/drawing/2014/main" id="{F2DB3710-D8BB-4122-9D5B-702E131D7A83}"/>
                </a:ext>
              </a:extLst>
            </p:cNvPr>
            <p:cNvSpPr/>
            <p:nvPr/>
          </p:nvSpPr>
          <p:spPr>
            <a:xfrm>
              <a:off x="2285437" y="4380991"/>
              <a:ext cx="349911" cy="267864"/>
            </a:xfrm>
            <a:custGeom>
              <a:avLst/>
              <a:gdLst/>
              <a:ahLst/>
              <a:cxnLst/>
              <a:rect l="l" t="t" r="r" b="b"/>
              <a:pathLst>
                <a:path w="7506" h="5746" extrusionOk="0">
                  <a:moveTo>
                    <a:pt x="3116" y="0"/>
                  </a:moveTo>
                  <a:lnTo>
                    <a:pt x="1" y="776"/>
                  </a:lnTo>
                  <a:lnTo>
                    <a:pt x="1309" y="5745"/>
                  </a:lnTo>
                  <a:lnTo>
                    <a:pt x="7506" y="4170"/>
                  </a:lnTo>
                  <a:cubicBezTo>
                    <a:pt x="7309" y="3591"/>
                    <a:pt x="3811" y="3209"/>
                    <a:pt x="3811" y="3209"/>
                  </a:cubicBezTo>
                  <a:lnTo>
                    <a:pt x="31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593;p31">
              <a:extLst>
                <a:ext uri="{FF2B5EF4-FFF2-40B4-BE49-F238E27FC236}">
                  <a16:creationId xmlns:a16="http://schemas.microsoft.com/office/drawing/2014/main" id="{77662F45-2965-4B4D-91DF-F6CC4E43003C}"/>
                </a:ext>
              </a:extLst>
            </p:cNvPr>
            <p:cNvSpPr/>
            <p:nvPr/>
          </p:nvSpPr>
          <p:spPr>
            <a:xfrm>
              <a:off x="2363193" y="4540093"/>
              <a:ext cx="25966" cy="22982"/>
            </a:xfrm>
            <a:custGeom>
              <a:avLst/>
              <a:gdLst/>
              <a:ahLst/>
              <a:cxnLst/>
              <a:rect l="l" t="t" r="r" b="b"/>
              <a:pathLst>
                <a:path w="557" h="493" extrusionOk="0">
                  <a:moveTo>
                    <a:pt x="249" y="1"/>
                  </a:moveTo>
                  <a:cubicBezTo>
                    <a:pt x="205" y="1"/>
                    <a:pt x="162" y="12"/>
                    <a:pt x="128" y="39"/>
                  </a:cubicBezTo>
                  <a:lnTo>
                    <a:pt x="163" y="27"/>
                  </a:lnTo>
                  <a:lnTo>
                    <a:pt x="163" y="27"/>
                  </a:lnTo>
                  <a:cubicBezTo>
                    <a:pt x="47" y="85"/>
                    <a:pt x="1" y="247"/>
                    <a:pt x="58" y="363"/>
                  </a:cubicBezTo>
                  <a:cubicBezTo>
                    <a:pt x="99" y="445"/>
                    <a:pt x="187" y="492"/>
                    <a:pt x="276" y="492"/>
                  </a:cubicBezTo>
                  <a:cubicBezTo>
                    <a:pt x="312" y="492"/>
                    <a:pt x="349" y="484"/>
                    <a:pt x="383" y="467"/>
                  </a:cubicBezTo>
                  <a:cubicBezTo>
                    <a:pt x="499" y="409"/>
                    <a:pt x="556" y="213"/>
                    <a:pt x="487" y="120"/>
                  </a:cubicBezTo>
                  <a:cubicBezTo>
                    <a:pt x="440" y="50"/>
                    <a:pt x="341" y="1"/>
                    <a:pt x="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594;p31">
              <a:extLst>
                <a:ext uri="{FF2B5EF4-FFF2-40B4-BE49-F238E27FC236}">
                  <a16:creationId xmlns:a16="http://schemas.microsoft.com/office/drawing/2014/main" id="{735B778B-85DA-44F6-9D33-33FE4AB0EB95}"/>
                </a:ext>
              </a:extLst>
            </p:cNvPr>
            <p:cNvSpPr/>
            <p:nvPr/>
          </p:nvSpPr>
          <p:spPr>
            <a:xfrm>
              <a:off x="2341610" y="4563494"/>
              <a:ext cx="293737" cy="85869"/>
            </a:xfrm>
            <a:custGeom>
              <a:avLst/>
              <a:gdLst/>
              <a:ahLst/>
              <a:cxnLst/>
              <a:rect l="l" t="t" r="r" b="b"/>
              <a:pathLst>
                <a:path w="6301" h="1842" extrusionOk="0">
                  <a:moveTo>
                    <a:pt x="5976" y="0"/>
                  </a:moveTo>
                  <a:lnTo>
                    <a:pt x="0" y="1332"/>
                  </a:lnTo>
                  <a:lnTo>
                    <a:pt x="116" y="1842"/>
                  </a:lnTo>
                  <a:lnTo>
                    <a:pt x="6301" y="255"/>
                  </a:lnTo>
                  <a:cubicBezTo>
                    <a:pt x="6278" y="46"/>
                    <a:pt x="5976" y="0"/>
                    <a:pt x="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595;p31">
              <a:extLst>
                <a:ext uri="{FF2B5EF4-FFF2-40B4-BE49-F238E27FC236}">
                  <a16:creationId xmlns:a16="http://schemas.microsoft.com/office/drawing/2014/main" id="{1F7B64AC-1A5A-4473-A45B-2D7E54F04239}"/>
                </a:ext>
              </a:extLst>
            </p:cNvPr>
            <p:cNvSpPr/>
            <p:nvPr/>
          </p:nvSpPr>
          <p:spPr>
            <a:xfrm>
              <a:off x="2444725" y="4527879"/>
              <a:ext cx="23262" cy="23775"/>
            </a:xfrm>
            <a:custGeom>
              <a:avLst/>
              <a:gdLst/>
              <a:ahLst/>
              <a:cxnLst/>
              <a:rect l="l" t="t" r="r" b="b"/>
              <a:pathLst>
                <a:path w="499" h="510" extrusionOk="0">
                  <a:moveTo>
                    <a:pt x="461" y="1"/>
                  </a:moveTo>
                  <a:cubicBezTo>
                    <a:pt x="396" y="1"/>
                    <a:pt x="261" y="35"/>
                    <a:pt x="151" y="162"/>
                  </a:cubicBezTo>
                  <a:cubicBezTo>
                    <a:pt x="0" y="324"/>
                    <a:pt x="0" y="509"/>
                    <a:pt x="35" y="509"/>
                  </a:cubicBezTo>
                  <a:cubicBezTo>
                    <a:pt x="36" y="510"/>
                    <a:pt x="37" y="510"/>
                    <a:pt x="38" y="510"/>
                  </a:cubicBezTo>
                  <a:cubicBezTo>
                    <a:pt x="62" y="510"/>
                    <a:pt x="109" y="354"/>
                    <a:pt x="232" y="231"/>
                  </a:cubicBezTo>
                  <a:cubicBezTo>
                    <a:pt x="348" y="104"/>
                    <a:pt x="498" y="46"/>
                    <a:pt x="498" y="11"/>
                  </a:cubicBezTo>
                  <a:cubicBezTo>
                    <a:pt x="498" y="5"/>
                    <a:pt x="48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596;p31">
              <a:extLst>
                <a:ext uri="{FF2B5EF4-FFF2-40B4-BE49-F238E27FC236}">
                  <a16:creationId xmlns:a16="http://schemas.microsoft.com/office/drawing/2014/main" id="{D95851CF-D1B9-4CFB-8E4F-18170A021290}"/>
                </a:ext>
              </a:extLst>
            </p:cNvPr>
            <p:cNvSpPr/>
            <p:nvPr/>
          </p:nvSpPr>
          <p:spPr>
            <a:xfrm>
              <a:off x="2484815" y="4533007"/>
              <a:ext cx="17202" cy="26758"/>
            </a:xfrm>
            <a:custGeom>
              <a:avLst/>
              <a:gdLst/>
              <a:ahLst/>
              <a:cxnLst/>
              <a:rect l="l" t="t" r="r" b="b"/>
              <a:pathLst>
                <a:path w="369" h="574" extrusionOk="0">
                  <a:moveTo>
                    <a:pt x="343" y="1"/>
                  </a:moveTo>
                  <a:cubicBezTo>
                    <a:pt x="299" y="1"/>
                    <a:pt x="158" y="66"/>
                    <a:pt x="79" y="226"/>
                  </a:cubicBezTo>
                  <a:cubicBezTo>
                    <a:pt x="0" y="405"/>
                    <a:pt x="52" y="574"/>
                    <a:pt x="76" y="574"/>
                  </a:cubicBezTo>
                  <a:cubicBezTo>
                    <a:pt x="77" y="574"/>
                    <a:pt x="78" y="573"/>
                    <a:pt x="79" y="573"/>
                  </a:cubicBezTo>
                  <a:cubicBezTo>
                    <a:pt x="113" y="573"/>
                    <a:pt x="113" y="422"/>
                    <a:pt x="183" y="272"/>
                  </a:cubicBezTo>
                  <a:cubicBezTo>
                    <a:pt x="252" y="121"/>
                    <a:pt x="368" y="40"/>
                    <a:pt x="356" y="6"/>
                  </a:cubicBezTo>
                  <a:cubicBezTo>
                    <a:pt x="355" y="2"/>
                    <a:pt x="350" y="1"/>
                    <a:pt x="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597;p31">
              <a:extLst>
                <a:ext uri="{FF2B5EF4-FFF2-40B4-BE49-F238E27FC236}">
                  <a16:creationId xmlns:a16="http://schemas.microsoft.com/office/drawing/2014/main" id="{1D6398C3-23A7-4B68-A9C5-C4A205E1C364}"/>
                </a:ext>
              </a:extLst>
            </p:cNvPr>
            <p:cNvSpPr/>
            <p:nvPr/>
          </p:nvSpPr>
          <p:spPr>
            <a:xfrm>
              <a:off x="2523041" y="4537809"/>
              <a:ext cx="10815" cy="27364"/>
            </a:xfrm>
            <a:custGeom>
              <a:avLst/>
              <a:gdLst/>
              <a:ahLst/>
              <a:cxnLst/>
              <a:rect l="l" t="t" r="r" b="b"/>
              <a:pathLst>
                <a:path w="232" h="587" extrusionOk="0">
                  <a:moveTo>
                    <a:pt x="195" y="0"/>
                  </a:moveTo>
                  <a:cubicBezTo>
                    <a:pt x="154" y="0"/>
                    <a:pt x="53" y="100"/>
                    <a:pt x="23" y="262"/>
                  </a:cubicBezTo>
                  <a:cubicBezTo>
                    <a:pt x="1" y="451"/>
                    <a:pt x="64" y="587"/>
                    <a:pt x="100" y="587"/>
                  </a:cubicBezTo>
                  <a:cubicBezTo>
                    <a:pt x="101" y="587"/>
                    <a:pt x="103" y="586"/>
                    <a:pt x="104" y="586"/>
                  </a:cubicBezTo>
                  <a:cubicBezTo>
                    <a:pt x="127" y="574"/>
                    <a:pt x="104" y="435"/>
                    <a:pt x="127" y="296"/>
                  </a:cubicBezTo>
                  <a:cubicBezTo>
                    <a:pt x="162" y="134"/>
                    <a:pt x="231" y="18"/>
                    <a:pt x="208" y="7"/>
                  </a:cubicBezTo>
                  <a:cubicBezTo>
                    <a:pt x="205" y="2"/>
                    <a:pt x="201" y="0"/>
                    <a:pt x="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598;p31">
              <a:extLst>
                <a:ext uri="{FF2B5EF4-FFF2-40B4-BE49-F238E27FC236}">
                  <a16:creationId xmlns:a16="http://schemas.microsoft.com/office/drawing/2014/main" id="{17A8F50E-70DC-4904-BB73-4FF780AB979A}"/>
                </a:ext>
              </a:extLst>
            </p:cNvPr>
            <p:cNvSpPr/>
            <p:nvPr/>
          </p:nvSpPr>
          <p:spPr>
            <a:xfrm>
              <a:off x="2425846" y="4492124"/>
              <a:ext cx="30628" cy="12354"/>
            </a:xfrm>
            <a:custGeom>
              <a:avLst/>
              <a:gdLst/>
              <a:ahLst/>
              <a:cxnLst/>
              <a:rect l="l" t="t" r="r" b="b"/>
              <a:pathLst>
                <a:path w="657" h="265" extrusionOk="0">
                  <a:moveTo>
                    <a:pt x="468" y="1"/>
                  </a:moveTo>
                  <a:cubicBezTo>
                    <a:pt x="419" y="1"/>
                    <a:pt x="361" y="8"/>
                    <a:pt x="301" y="25"/>
                  </a:cubicBezTo>
                  <a:cubicBezTo>
                    <a:pt x="104" y="107"/>
                    <a:pt x="0" y="246"/>
                    <a:pt x="35" y="257"/>
                  </a:cubicBezTo>
                  <a:cubicBezTo>
                    <a:pt x="37" y="262"/>
                    <a:pt x="41" y="265"/>
                    <a:pt x="47" y="265"/>
                  </a:cubicBezTo>
                  <a:cubicBezTo>
                    <a:pt x="83" y="265"/>
                    <a:pt x="188" y="190"/>
                    <a:pt x="336" y="141"/>
                  </a:cubicBezTo>
                  <a:cubicBezTo>
                    <a:pt x="498" y="83"/>
                    <a:pt x="649" y="83"/>
                    <a:pt x="649" y="60"/>
                  </a:cubicBezTo>
                  <a:cubicBezTo>
                    <a:pt x="657" y="36"/>
                    <a:pt x="581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599;p31">
              <a:extLst>
                <a:ext uri="{FF2B5EF4-FFF2-40B4-BE49-F238E27FC236}">
                  <a16:creationId xmlns:a16="http://schemas.microsoft.com/office/drawing/2014/main" id="{FED5A2DB-53DE-425B-8F1F-BB6E3BD198D0}"/>
                </a:ext>
              </a:extLst>
            </p:cNvPr>
            <p:cNvSpPr/>
            <p:nvPr/>
          </p:nvSpPr>
          <p:spPr>
            <a:xfrm>
              <a:off x="2400440" y="4450076"/>
              <a:ext cx="49181" cy="18088"/>
            </a:xfrm>
            <a:custGeom>
              <a:avLst/>
              <a:gdLst/>
              <a:ahLst/>
              <a:cxnLst/>
              <a:rect l="l" t="t" r="r" b="b"/>
              <a:pathLst>
                <a:path w="1055" h="388" extrusionOk="0">
                  <a:moveTo>
                    <a:pt x="255" y="105"/>
                  </a:moveTo>
                  <a:cubicBezTo>
                    <a:pt x="313" y="105"/>
                    <a:pt x="383" y="105"/>
                    <a:pt x="441" y="117"/>
                  </a:cubicBezTo>
                  <a:cubicBezTo>
                    <a:pt x="568" y="140"/>
                    <a:pt x="672" y="175"/>
                    <a:pt x="765" y="209"/>
                  </a:cubicBezTo>
                  <a:cubicBezTo>
                    <a:pt x="857" y="246"/>
                    <a:pt x="923" y="283"/>
                    <a:pt x="966" y="307"/>
                  </a:cubicBezTo>
                  <a:lnTo>
                    <a:pt x="966" y="307"/>
                  </a:lnTo>
                  <a:cubicBezTo>
                    <a:pt x="940" y="309"/>
                    <a:pt x="909" y="310"/>
                    <a:pt x="874" y="310"/>
                  </a:cubicBezTo>
                  <a:cubicBezTo>
                    <a:pt x="834" y="310"/>
                    <a:pt x="790" y="308"/>
                    <a:pt x="742" y="302"/>
                  </a:cubicBezTo>
                  <a:cubicBezTo>
                    <a:pt x="649" y="302"/>
                    <a:pt x="533" y="290"/>
                    <a:pt x="418" y="267"/>
                  </a:cubicBezTo>
                  <a:cubicBezTo>
                    <a:pt x="360" y="244"/>
                    <a:pt x="279" y="233"/>
                    <a:pt x="221" y="209"/>
                  </a:cubicBezTo>
                  <a:cubicBezTo>
                    <a:pt x="186" y="209"/>
                    <a:pt x="151" y="186"/>
                    <a:pt x="140" y="175"/>
                  </a:cubicBezTo>
                  <a:cubicBezTo>
                    <a:pt x="128" y="163"/>
                    <a:pt x="128" y="163"/>
                    <a:pt x="128" y="151"/>
                  </a:cubicBezTo>
                  <a:cubicBezTo>
                    <a:pt x="128" y="117"/>
                    <a:pt x="186" y="105"/>
                    <a:pt x="255" y="105"/>
                  </a:cubicBezTo>
                  <a:close/>
                  <a:moveTo>
                    <a:pt x="255" y="1"/>
                  </a:moveTo>
                  <a:cubicBezTo>
                    <a:pt x="221" y="1"/>
                    <a:pt x="186" y="1"/>
                    <a:pt x="140" y="24"/>
                  </a:cubicBezTo>
                  <a:cubicBezTo>
                    <a:pt x="93" y="36"/>
                    <a:pt x="35" y="59"/>
                    <a:pt x="24" y="117"/>
                  </a:cubicBezTo>
                  <a:cubicBezTo>
                    <a:pt x="1" y="175"/>
                    <a:pt x="35" y="256"/>
                    <a:pt x="82" y="279"/>
                  </a:cubicBezTo>
                  <a:cubicBezTo>
                    <a:pt x="128" y="314"/>
                    <a:pt x="163" y="314"/>
                    <a:pt x="198" y="325"/>
                  </a:cubicBezTo>
                  <a:cubicBezTo>
                    <a:pt x="267" y="337"/>
                    <a:pt x="325" y="348"/>
                    <a:pt x="406" y="372"/>
                  </a:cubicBezTo>
                  <a:cubicBezTo>
                    <a:pt x="496" y="380"/>
                    <a:pt x="580" y="388"/>
                    <a:pt x="659" y="388"/>
                  </a:cubicBezTo>
                  <a:cubicBezTo>
                    <a:pt x="691" y="388"/>
                    <a:pt x="723" y="387"/>
                    <a:pt x="753" y="383"/>
                  </a:cubicBezTo>
                  <a:cubicBezTo>
                    <a:pt x="876" y="375"/>
                    <a:pt x="968" y="353"/>
                    <a:pt x="1016" y="335"/>
                  </a:cubicBezTo>
                  <a:lnTo>
                    <a:pt x="1016" y="335"/>
                  </a:lnTo>
                  <a:cubicBezTo>
                    <a:pt x="1021" y="337"/>
                    <a:pt x="1025" y="338"/>
                    <a:pt x="1028" y="338"/>
                  </a:cubicBezTo>
                  <a:cubicBezTo>
                    <a:pt x="1029" y="338"/>
                    <a:pt x="1031" y="338"/>
                    <a:pt x="1031" y="337"/>
                  </a:cubicBezTo>
                  <a:cubicBezTo>
                    <a:pt x="1035" y="337"/>
                    <a:pt x="1036" y="334"/>
                    <a:pt x="1033" y="328"/>
                  </a:cubicBezTo>
                  <a:lnTo>
                    <a:pt x="1033" y="328"/>
                  </a:lnTo>
                  <a:cubicBezTo>
                    <a:pt x="1047" y="322"/>
                    <a:pt x="1055" y="317"/>
                    <a:pt x="1055" y="314"/>
                  </a:cubicBezTo>
                  <a:cubicBezTo>
                    <a:pt x="1051" y="307"/>
                    <a:pt x="1039" y="305"/>
                    <a:pt x="1020" y="305"/>
                  </a:cubicBezTo>
                  <a:cubicBezTo>
                    <a:pt x="1019" y="305"/>
                    <a:pt x="1018" y="305"/>
                    <a:pt x="1016" y="305"/>
                  </a:cubicBezTo>
                  <a:lnTo>
                    <a:pt x="1016" y="305"/>
                  </a:lnTo>
                  <a:cubicBezTo>
                    <a:pt x="982" y="267"/>
                    <a:pt x="903" y="201"/>
                    <a:pt x="788" y="140"/>
                  </a:cubicBezTo>
                  <a:cubicBezTo>
                    <a:pt x="707" y="94"/>
                    <a:pt x="591" y="47"/>
                    <a:pt x="452" y="24"/>
                  </a:cubicBezTo>
                  <a:cubicBezTo>
                    <a:pt x="394" y="1"/>
                    <a:pt x="325" y="1"/>
                    <a:pt x="2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600;p31">
              <a:extLst>
                <a:ext uri="{FF2B5EF4-FFF2-40B4-BE49-F238E27FC236}">
                  <a16:creationId xmlns:a16="http://schemas.microsoft.com/office/drawing/2014/main" id="{7A45F917-7722-4D65-B3E3-02420677BA8B}"/>
                </a:ext>
              </a:extLst>
            </p:cNvPr>
            <p:cNvSpPr/>
            <p:nvPr/>
          </p:nvSpPr>
          <p:spPr>
            <a:xfrm>
              <a:off x="2438758" y="4419170"/>
              <a:ext cx="21677" cy="48296"/>
            </a:xfrm>
            <a:custGeom>
              <a:avLst/>
              <a:gdLst/>
              <a:ahLst/>
              <a:cxnLst/>
              <a:rect l="l" t="t" r="r" b="b"/>
              <a:pathLst>
                <a:path w="465" h="1036" extrusionOk="0">
                  <a:moveTo>
                    <a:pt x="217" y="1"/>
                  </a:moveTo>
                  <a:cubicBezTo>
                    <a:pt x="207" y="1"/>
                    <a:pt x="196" y="2"/>
                    <a:pt x="186" y="4"/>
                  </a:cubicBezTo>
                  <a:cubicBezTo>
                    <a:pt x="70" y="50"/>
                    <a:pt x="47" y="131"/>
                    <a:pt x="24" y="201"/>
                  </a:cubicBezTo>
                  <a:cubicBezTo>
                    <a:pt x="13" y="282"/>
                    <a:pt x="1" y="340"/>
                    <a:pt x="1" y="409"/>
                  </a:cubicBezTo>
                  <a:cubicBezTo>
                    <a:pt x="1" y="537"/>
                    <a:pt x="13" y="652"/>
                    <a:pt x="47" y="757"/>
                  </a:cubicBezTo>
                  <a:cubicBezTo>
                    <a:pt x="91" y="933"/>
                    <a:pt x="177" y="1035"/>
                    <a:pt x="196" y="1035"/>
                  </a:cubicBezTo>
                  <a:cubicBezTo>
                    <a:pt x="197" y="1035"/>
                    <a:pt x="197" y="1035"/>
                    <a:pt x="198" y="1035"/>
                  </a:cubicBezTo>
                  <a:cubicBezTo>
                    <a:pt x="221" y="1011"/>
                    <a:pt x="163" y="919"/>
                    <a:pt x="117" y="722"/>
                  </a:cubicBezTo>
                  <a:cubicBezTo>
                    <a:pt x="105" y="641"/>
                    <a:pt x="82" y="525"/>
                    <a:pt x="105" y="409"/>
                  </a:cubicBezTo>
                  <a:cubicBezTo>
                    <a:pt x="105" y="351"/>
                    <a:pt x="117" y="282"/>
                    <a:pt x="128" y="224"/>
                  </a:cubicBezTo>
                  <a:cubicBezTo>
                    <a:pt x="140" y="166"/>
                    <a:pt x="186" y="108"/>
                    <a:pt x="221" y="85"/>
                  </a:cubicBezTo>
                  <a:cubicBezTo>
                    <a:pt x="223" y="84"/>
                    <a:pt x="225" y="83"/>
                    <a:pt x="227" y="83"/>
                  </a:cubicBezTo>
                  <a:cubicBezTo>
                    <a:pt x="250" y="83"/>
                    <a:pt x="281" y="136"/>
                    <a:pt x="302" y="189"/>
                  </a:cubicBezTo>
                  <a:cubicBezTo>
                    <a:pt x="337" y="247"/>
                    <a:pt x="348" y="305"/>
                    <a:pt x="360" y="363"/>
                  </a:cubicBezTo>
                  <a:cubicBezTo>
                    <a:pt x="372" y="479"/>
                    <a:pt x="360" y="594"/>
                    <a:pt x="337" y="687"/>
                  </a:cubicBezTo>
                  <a:cubicBezTo>
                    <a:pt x="279" y="861"/>
                    <a:pt x="186" y="942"/>
                    <a:pt x="198" y="953"/>
                  </a:cubicBezTo>
                  <a:cubicBezTo>
                    <a:pt x="198" y="956"/>
                    <a:pt x="199" y="957"/>
                    <a:pt x="202" y="957"/>
                  </a:cubicBezTo>
                  <a:cubicBezTo>
                    <a:pt x="223" y="957"/>
                    <a:pt x="324" y="875"/>
                    <a:pt x="406" y="710"/>
                  </a:cubicBezTo>
                  <a:cubicBezTo>
                    <a:pt x="430" y="629"/>
                    <a:pt x="464" y="490"/>
                    <a:pt x="453" y="363"/>
                  </a:cubicBezTo>
                  <a:cubicBezTo>
                    <a:pt x="430" y="305"/>
                    <a:pt x="418" y="235"/>
                    <a:pt x="395" y="166"/>
                  </a:cubicBezTo>
                  <a:cubicBezTo>
                    <a:pt x="372" y="131"/>
                    <a:pt x="360" y="108"/>
                    <a:pt x="337" y="62"/>
                  </a:cubicBezTo>
                  <a:cubicBezTo>
                    <a:pt x="318" y="23"/>
                    <a:pt x="267" y="1"/>
                    <a:pt x="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601;p31">
              <a:extLst>
                <a:ext uri="{FF2B5EF4-FFF2-40B4-BE49-F238E27FC236}">
                  <a16:creationId xmlns:a16="http://schemas.microsoft.com/office/drawing/2014/main" id="{BB658331-242F-4C3F-A04C-B687A2AEDEEE}"/>
                </a:ext>
              </a:extLst>
            </p:cNvPr>
            <p:cNvSpPr/>
            <p:nvPr/>
          </p:nvSpPr>
          <p:spPr>
            <a:xfrm>
              <a:off x="1985275" y="3290397"/>
              <a:ext cx="475685" cy="1091222"/>
            </a:xfrm>
            <a:custGeom>
              <a:avLst/>
              <a:gdLst/>
              <a:ahLst/>
              <a:cxnLst/>
              <a:rect l="l" t="t" r="r" b="b"/>
              <a:pathLst>
                <a:path w="10204" h="23408" extrusionOk="0">
                  <a:moveTo>
                    <a:pt x="5641" y="0"/>
                  </a:moveTo>
                  <a:lnTo>
                    <a:pt x="0" y="1425"/>
                  </a:lnTo>
                  <a:cubicBezTo>
                    <a:pt x="70" y="1737"/>
                    <a:pt x="5386" y="23407"/>
                    <a:pt x="5386" y="23407"/>
                  </a:cubicBezTo>
                  <a:lnTo>
                    <a:pt x="10204" y="21948"/>
                  </a:lnTo>
                  <a:lnTo>
                    <a:pt x="5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602;p31">
              <a:extLst>
                <a:ext uri="{FF2B5EF4-FFF2-40B4-BE49-F238E27FC236}">
                  <a16:creationId xmlns:a16="http://schemas.microsoft.com/office/drawing/2014/main" id="{42BE2DC8-917F-4236-9DE9-63D5091CC0B8}"/>
                </a:ext>
              </a:extLst>
            </p:cNvPr>
            <p:cNvSpPr/>
            <p:nvPr/>
          </p:nvSpPr>
          <p:spPr>
            <a:xfrm>
              <a:off x="1906447" y="1934929"/>
              <a:ext cx="317512" cy="535682"/>
            </a:xfrm>
            <a:custGeom>
              <a:avLst/>
              <a:gdLst/>
              <a:ahLst/>
              <a:cxnLst/>
              <a:rect l="l" t="t" r="r" b="b"/>
              <a:pathLst>
                <a:path w="6811" h="11491" extrusionOk="0">
                  <a:moveTo>
                    <a:pt x="3607" y="1"/>
                  </a:moveTo>
                  <a:cubicBezTo>
                    <a:pt x="2118" y="1"/>
                    <a:pt x="1145" y="1244"/>
                    <a:pt x="985" y="2810"/>
                  </a:cubicBezTo>
                  <a:lnTo>
                    <a:pt x="139" y="9295"/>
                  </a:lnTo>
                  <a:cubicBezTo>
                    <a:pt x="0" y="10396"/>
                    <a:pt x="811" y="11392"/>
                    <a:pt x="1911" y="11484"/>
                  </a:cubicBezTo>
                  <a:cubicBezTo>
                    <a:pt x="1962" y="11488"/>
                    <a:pt x="2012" y="11490"/>
                    <a:pt x="2062" y="11490"/>
                  </a:cubicBezTo>
                  <a:cubicBezTo>
                    <a:pt x="3020" y="11490"/>
                    <a:pt x="3864" y="10762"/>
                    <a:pt x="3996" y="9793"/>
                  </a:cubicBezTo>
                  <a:cubicBezTo>
                    <a:pt x="4054" y="9295"/>
                    <a:pt x="4112" y="8890"/>
                    <a:pt x="4123" y="8844"/>
                  </a:cubicBezTo>
                  <a:cubicBezTo>
                    <a:pt x="4123" y="8844"/>
                    <a:pt x="4131" y="8844"/>
                    <a:pt x="4145" y="8844"/>
                  </a:cubicBezTo>
                  <a:cubicBezTo>
                    <a:pt x="4343" y="8844"/>
                    <a:pt x="5813" y="8794"/>
                    <a:pt x="6116" y="7303"/>
                  </a:cubicBezTo>
                  <a:cubicBezTo>
                    <a:pt x="6278" y="6516"/>
                    <a:pt x="6486" y="4883"/>
                    <a:pt x="6637" y="3400"/>
                  </a:cubicBezTo>
                  <a:cubicBezTo>
                    <a:pt x="6810" y="1814"/>
                    <a:pt x="5745" y="354"/>
                    <a:pt x="4158" y="65"/>
                  </a:cubicBezTo>
                  <a:lnTo>
                    <a:pt x="4008" y="30"/>
                  </a:lnTo>
                  <a:cubicBezTo>
                    <a:pt x="3870" y="10"/>
                    <a:pt x="3736" y="1"/>
                    <a:pt x="3607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603;p31">
              <a:extLst>
                <a:ext uri="{FF2B5EF4-FFF2-40B4-BE49-F238E27FC236}">
                  <a16:creationId xmlns:a16="http://schemas.microsoft.com/office/drawing/2014/main" id="{BAA9E12E-C0B7-4887-8EB2-B0AAC180009F}"/>
                </a:ext>
              </a:extLst>
            </p:cNvPr>
            <p:cNvSpPr/>
            <p:nvPr/>
          </p:nvSpPr>
          <p:spPr>
            <a:xfrm>
              <a:off x="2005227" y="2299097"/>
              <a:ext cx="93468" cy="67036"/>
            </a:xfrm>
            <a:custGeom>
              <a:avLst/>
              <a:gdLst/>
              <a:ahLst/>
              <a:cxnLst/>
              <a:rect l="l" t="t" r="r" b="b"/>
              <a:pathLst>
                <a:path w="2005" h="1438" extrusionOk="0">
                  <a:moveTo>
                    <a:pt x="1" y="1"/>
                  </a:moveTo>
                  <a:cubicBezTo>
                    <a:pt x="1" y="1"/>
                    <a:pt x="279" y="1263"/>
                    <a:pt x="1935" y="1437"/>
                  </a:cubicBezTo>
                  <a:lnTo>
                    <a:pt x="2004" y="1009"/>
                  </a:lnTo>
                  <a:cubicBezTo>
                    <a:pt x="2004" y="1009"/>
                    <a:pt x="962" y="893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604;p31">
              <a:extLst>
                <a:ext uri="{FF2B5EF4-FFF2-40B4-BE49-F238E27FC236}">
                  <a16:creationId xmlns:a16="http://schemas.microsoft.com/office/drawing/2014/main" id="{740438DE-91FE-4681-BBC4-A8F7BCD5DB2C}"/>
                </a:ext>
              </a:extLst>
            </p:cNvPr>
            <p:cNvSpPr/>
            <p:nvPr/>
          </p:nvSpPr>
          <p:spPr>
            <a:xfrm>
              <a:off x="2171507" y="2123073"/>
              <a:ext cx="23822" cy="21211"/>
            </a:xfrm>
            <a:custGeom>
              <a:avLst/>
              <a:gdLst/>
              <a:ahLst/>
              <a:cxnLst/>
              <a:rect l="l" t="t" r="r" b="b"/>
              <a:pathLst>
                <a:path w="511" h="455" extrusionOk="0">
                  <a:moveTo>
                    <a:pt x="257" y="0"/>
                  </a:moveTo>
                  <a:cubicBezTo>
                    <a:pt x="146" y="0"/>
                    <a:pt x="23" y="79"/>
                    <a:pt x="13" y="198"/>
                  </a:cubicBezTo>
                  <a:cubicBezTo>
                    <a:pt x="1" y="326"/>
                    <a:pt x="82" y="441"/>
                    <a:pt x="221" y="453"/>
                  </a:cubicBezTo>
                  <a:cubicBezTo>
                    <a:pt x="229" y="454"/>
                    <a:pt x="237" y="454"/>
                    <a:pt x="245" y="454"/>
                  </a:cubicBezTo>
                  <a:cubicBezTo>
                    <a:pt x="364" y="454"/>
                    <a:pt x="477" y="376"/>
                    <a:pt x="487" y="268"/>
                  </a:cubicBezTo>
                  <a:cubicBezTo>
                    <a:pt x="511" y="152"/>
                    <a:pt x="418" y="36"/>
                    <a:pt x="279" y="1"/>
                  </a:cubicBezTo>
                  <a:cubicBezTo>
                    <a:pt x="272" y="0"/>
                    <a:pt x="264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605;p31">
              <a:extLst>
                <a:ext uri="{FF2B5EF4-FFF2-40B4-BE49-F238E27FC236}">
                  <a16:creationId xmlns:a16="http://schemas.microsoft.com/office/drawing/2014/main" id="{9475590F-1C86-4C8C-A924-207A99D3A302}"/>
                </a:ext>
              </a:extLst>
            </p:cNvPr>
            <p:cNvSpPr/>
            <p:nvPr/>
          </p:nvSpPr>
          <p:spPr>
            <a:xfrm>
              <a:off x="2152115" y="2106478"/>
              <a:ext cx="43774" cy="16223"/>
            </a:xfrm>
            <a:custGeom>
              <a:avLst/>
              <a:gdLst/>
              <a:ahLst/>
              <a:cxnLst/>
              <a:rect l="l" t="t" r="r" b="b"/>
              <a:pathLst>
                <a:path w="939" h="348" extrusionOk="0">
                  <a:moveTo>
                    <a:pt x="394" y="1"/>
                  </a:moveTo>
                  <a:cubicBezTo>
                    <a:pt x="283" y="1"/>
                    <a:pt x="187" y="22"/>
                    <a:pt x="127" y="56"/>
                  </a:cubicBezTo>
                  <a:cubicBezTo>
                    <a:pt x="35" y="102"/>
                    <a:pt x="0" y="137"/>
                    <a:pt x="12" y="160"/>
                  </a:cubicBezTo>
                  <a:cubicBezTo>
                    <a:pt x="16" y="169"/>
                    <a:pt x="27" y="173"/>
                    <a:pt x="44" y="173"/>
                  </a:cubicBezTo>
                  <a:cubicBezTo>
                    <a:pt x="96" y="173"/>
                    <a:pt x="200" y="142"/>
                    <a:pt x="327" y="142"/>
                  </a:cubicBezTo>
                  <a:cubicBezTo>
                    <a:pt x="377" y="142"/>
                    <a:pt x="431" y="147"/>
                    <a:pt x="486" y="160"/>
                  </a:cubicBezTo>
                  <a:cubicBezTo>
                    <a:pt x="714" y="204"/>
                    <a:pt x="870" y="348"/>
                    <a:pt x="918" y="348"/>
                  </a:cubicBezTo>
                  <a:cubicBezTo>
                    <a:pt x="921" y="348"/>
                    <a:pt x="924" y="347"/>
                    <a:pt x="927" y="346"/>
                  </a:cubicBezTo>
                  <a:cubicBezTo>
                    <a:pt x="938" y="334"/>
                    <a:pt x="927" y="276"/>
                    <a:pt x="846" y="207"/>
                  </a:cubicBezTo>
                  <a:cubicBezTo>
                    <a:pt x="788" y="126"/>
                    <a:pt x="672" y="45"/>
                    <a:pt x="521" y="10"/>
                  </a:cubicBezTo>
                  <a:cubicBezTo>
                    <a:pt x="478" y="4"/>
                    <a:pt x="435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606;p31">
              <a:extLst>
                <a:ext uri="{FF2B5EF4-FFF2-40B4-BE49-F238E27FC236}">
                  <a16:creationId xmlns:a16="http://schemas.microsoft.com/office/drawing/2014/main" id="{CB792FED-7198-4FF4-8F90-75D76C903900}"/>
                </a:ext>
              </a:extLst>
            </p:cNvPr>
            <p:cNvSpPr/>
            <p:nvPr/>
          </p:nvSpPr>
          <p:spPr>
            <a:xfrm>
              <a:off x="2054920" y="2106851"/>
              <a:ext cx="23262" cy="21211"/>
            </a:xfrm>
            <a:custGeom>
              <a:avLst/>
              <a:gdLst/>
              <a:ahLst/>
              <a:cxnLst/>
              <a:rect l="l" t="t" r="r" b="b"/>
              <a:pathLst>
                <a:path w="499" h="455" extrusionOk="0">
                  <a:moveTo>
                    <a:pt x="245" y="1"/>
                  </a:moveTo>
                  <a:cubicBezTo>
                    <a:pt x="135" y="1"/>
                    <a:pt x="23" y="79"/>
                    <a:pt x="12" y="199"/>
                  </a:cubicBezTo>
                  <a:cubicBezTo>
                    <a:pt x="0" y="326"/>
                    <a:pt x="81" y="442"/>
                    <a:pt x="209" y="453"/>
                  </a:cubicBezTo>
                  <a:cubicBezTo>
                    <a:pt x="218" y="454"/>
                    <a:pt x="226" y="455"/>
                    <a:pt x="235" y="455"/>
                  </a:cubicBezTo>
                  <a:cubicBezTo>
                    <a:pt x="364" y="455"/>
                    <a:pt x="476" y="377"/>
                    <a:pt x="487" y="268"/>
                  </a:cubicBezTo>
                  <a:cubicBezTo>
                    <a:pt x="498" y="129"/>
                    <a:pt x="417" y="25"/>
                    <a:pt x="267" y="2"/>
                  </a:cubicBezTo>
                  <a:cubicBezTo>
                    <a:pt x="259" y="1"/>
                    <a:pt x="252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607;p31">
              <a:extLst>
                <a:ext uri="{FF2B5EF4-FFF2-40B4-BE49-F238E27FC236}">
                  <a16:creationId xmlns:a16="http://schemas.microsoft.com/office/drawing/2014/main" id="{9CB71CAA-C09F-41E2-B49F-B1E72A76540C}"/>
                </a:ext>
              </a:extLst>
            </p:cNvPr>
            <p:cNvSpPr/>
            <p:nvPr/>
          </p:nvSpPr>
          <p:spPr>
            <a:xfrm>
              <a:off x="2035993" y="2088437"/>
              <a:ext cx="43820" cy="16036"/>
            </a:xfrm>
            <a:custGeom>
              <a:avLst/>
              <a:gdLst/>
              <a:ahLst/>
              <a:cxnLst/>
              <a:rect l="l" t="t" r="r" b="b"/>
              <a:pathLst>
                <a:path w="940" h="344" extrusionOk="0">
                  <a:moveTo>
                    <a:pt x="384" y="0"/>
                  </a:moveTo>
                  <a:cubicBezTo>
                    <a:pt x="278" y="0"/>
                    <a:pt x="186" y="25"/>
                    <a:pt x="128" y="49"/>
                  </a:cubicBezTo>
                  <a:cubicBezTo>
                    <a:pt x="36" y="96"/>
                    <a:pt x="1" y="142"/>
                    <a:pt x="13" y="154"/>
                  </a:cubicBezTo>
                  <a:cubicBezTo>
                    <a:pt x="17" y="162"/>
                    <a:pt x="28" y="166"/>
                    <a:pt x="45" y="166"/>
                  </a:cubicBezTo>
                  <a:cubicBezTo>
                    <a:pt x="97" y="166"/>
                    <a:pt x="200" y="136"/>
                    <a:pt x="327" y="136"/>
                  </a:cubicBezTo>
                  <a:cubicBezTo>
                    <a:pt x="378" y="136"/>
                    <a:pt x="432" y="140"/>
                    <a:pt x="487" y="154"/>
                  </a:cubicBezTo>
                  <a:cubicBezTo>
                    <a:pt x="709" y="196"/>
                    <a:pt x="863" y="343"/>
                    <a:pt x="915" y="343"/>
                  </a:cubicBezTo>
                  <a:cubicBezTo>
                    <a:pt x="920" y="343"/>
                    <a:pt x="924" y="342"/>
                    <a:pt x="928" y="339"/>
                  </a:cubicBezTo>
                  <a:cubicBezTo>
                    <a:pt x="939" y="327"/>
                    <a:pt x="928" y="269"/>
                    <a:pt x="846" y="200"/>
                  </a:cubicBezTo>
                  <a:cubicBezTo>
                    <a:pt x="789" y="130"/>
                    <a:pt x="673" y="38"/>
                    <a:pt x="522" y="15"/>
                  </a:cubicBezTo>
                  <a:cubicBezTo>
                    <a:pt x="475" y="4"/>
                    <a:pt x="428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608;p31">
              <a:extLst>
                <a:ext uri="{FF2B5EF4-FFF2-40B4-BE49-F238E27FC236}">
                  <a16:creationId xmlns:a16="http://schemas.microsoft.com/office/drawing/2014/main" id="{091EAB9D-186F-47CB-AB2A-2A23CD36062A}"/>
                </a:ext>
              </a:extLst>
            </p:cNvPr>
            <p:cNvSpPr/>
            <p:nvPr/>
          </p:nvSpPr>
          <p:spPr>
            <a:xfrm>
              <a:off x="2103494" y="2103121"/>
              <a:ext cx="32446" cy="101580"/>
            </a:xfrm>
            <a:custGeom>
              <a:avLst/>
              <a:gdLst/>
              <a:ahLst/>
              <a:cxnLst/>
              <a:rect l="l" t="t" r="r" b="b"/>
              <a:pathLst>
                <a:path w="696" h="2179" extrusionOk="0">
                  <a:moveTo>
                    <a:pt x="290" y="1"/>
                  </a:moveTo>
                  <a:lnTo>
                    <a:pt x="290" y="1"/>
                  </a:lnTo>
                  <a:cubicBezTo>
                    <a:pt x="255" y="1"/>
                    <a:pt x="325" y="603"/>
                    <a:pt x="464" y="1344"/>
                  </a:cubicBezTo>
                  <a:cubicBezTo>
                    <a:pt x="499" y="1530"/>
                    <a:pt x="533" y="1703"/>
                    <a:pt x="557" y="1865"/>
                  </a:cubicBezTo>
                  <a:cubicBezTo>
                    <a:pt x="580" y="1946"/>
                    <a:pt x="591" y="2028"/>
                    <a:pt x="557" y="2074"/>
                  </a:cubicBezTo>
                  <a:cubicBezTo>
                    <a:pt x="545" y="2109"/>
                    <a:pt x="476" y="2109"/>
                    <a:pt x="418" y="2109"/>
                  </a:cubicBezTo>
                  <a:cubicBezTo>
                    <a:pt x="284" y="2103"/>
                    <a:pt x="180" y="2100"/>
                    <a:pt x="109" y="2100"/>
                  </a:cubicBezTo>
                  <a:cubicBezTo>
                    <a:pt x="38" y="2100"/>
                    <a:pt x="1" y="2103"/>
                    <a:pt x="1" y="2109"/>
                  </a:cubicBezTo>
                  <a:cubicBezTo>
                    <a:pt x="1" y="2132"/>
                    <a:pt x="151" y="2155"/>
                    <a:pt x="418" y="2178"/>
                  </a:cubicBezTo>
                  <a:lnTo>
                    <a:pt x="533" y="2178"/>
                  </a:lnTo>
                  <a:cubicBezTo>
                    <a:pt x="580" y="2178"/>
                    <a:pt x="615" y="2155"/>
                    <a:pt x="649" y="2109"/>
                  </a:cubicBezTo>
                  <a:cubicBezTo>
                    <a:pt x="696" y="2028"/>
                    <a:pt x="672" y="1923"/>
                    <a:pt x="661" y="1854"/>
                  </a:cubicBezTo>
                  <a:cubicBezTo>
                    <a:pt x="626" y="1692"/>
                    <a:pt x="603" y="1518"/>
                    <a:pt x="580" y="1333"/>
                  </a:cubicBezTo>
                  <a:cubicBezTo>
                    <a:pt x="441" y="591"/>
                    <a:pt x="313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609;p31">
              <a:extLst>
                <a:ext uri="{FF2B5EF4-FFF2-40B4-BE49-F238E27FC236}">
                  <a16:creationId xmlns:a16="http://schemas.microsoft.com/office/drawing/2014/main" id="{3A6FDE88-19CD-45EC-B27E-D81567BE0B2E}"/>
                </a:ext>
              </a:extLst>
            </p:cNvPr>
            <p:cNvSpPr/>
            <p:nvPr/>
          </p:nvSpPr>
          <p:spPr>
            <a:xfrm>
              <a:off x="2031705" y="2066341"/>
              <a:ext cx="56174" cy="15663"/>
            </a:xfrm>
            <a:custGeom>
              <a:avLst/>
              <a:gdLst/>
              <a:ahLst/>
              <a:cxnLst/>
              <a:rect l="l" t="t" r="r" b="b"/>
              <a:pathLst>
                <a:path w="1205" h="336" extrusionOk="0">
                  <a:moveTo>
                    <a:pt x="559" y="0"/>
                  </a:moveTo>
                  <a:cubicBezTo>
                    <a:pt x="405" y="0"/>
                    <a:pt x="256" y="42"/>
                    <a:pt x="162" y="83"/>
                  </a:cubicBezTo>
                  <a:cubicBezTo>
                    <a:pt x="58" y="118"/>
                    <a:pt x="0" y="176"/>
                    <a:pt x="12" y="211"/>
                  </a:cubicBezTo>
                  <a:cubicBezTo>
                    <a:pt x="47" y="280"/>
                    <a:pt x="290" y="234"/>
                    <a:pt x="591" y="269"/>
                  </a:cubicBezTo>
                  <a:cubicBezTo>
                    <a:pt x="824" y="286"/>
                    <a:pt x="1012" y="335"/>
                    <a:pt x="1107" y="335"/>
                  </a:cubicBezTo>
                  <a:cubicBezTo>
                    <a:pt x="1140" y="335"/>
                    <a:pt x="1161" y="330"/>
                    <a:pt x="1170" y="315"/>
                  </a:cubicBezTo>
                  <a:cubicBezTo>
                    <a:pt x="1205" y="280"/>
                    <a:pt x="1158" y="222"/>
                    <a:pt x="1043" y="141"/>
                  </a:cubicBezTo>
                  <a:cubicBezTo>
                    <a:pt x="938" y="83"/>
                    <a:pt x="788" y="25"/>
                    <a:pt x="614" y="2"/>
                  </a:cubicBezTo>
                  <a:cubicBezTo>
                    <a:pt x="596" y="1"/>
                    <a:pt x="577" y="0"/>
                    <a:pt x="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610;p31">
              <a:extLst>
                <a:ext uri="{FF2B5EF4-FFF2-40B4-BE49-F238E27FC236}">
                  <a16:creationId xmlns:a16="http://schemas.microsoft.com/office/drawing/2014/main" id="{E1B1C277-073A-4187-809A-116BB88B62D3}"/>
                </a:ext>
              </a:extLst>
            </p:cNvPr>
            <p:cNvSpPr/>
            <p:nvPr/>
          </p:nvSpPr>
          <p:spPr>
            <a:xfrm>
              <a:off x="2160179" y="2064523"/>
              <a:ext cx="41070" cy="16922"/>
            </a:xfrm>
            <a:custGeom>
              <a:avLst/>
              <a:gdLst/>
              <a:ahLst/>
              <a:cxnLst/>
              <a:rect l="l" t="t" r="r" b="b"/>
              <a:pathLst>
                <a:path w="881" h="363" extrusionOk="0">
                  <a:moveTo>
                    <a:pt x="344" y="1"/>
                  </a:moveTo>
                  <a:cubicBezTo>
                    <a:pt x="258" y="1"/>
                    <a:pt x="181" y="19"/>
                    <a:pt x="128" y="41"/>
                  </a:cubicBezTo>
                  <a:cubicBezTo>
                    <a:pt x="36" y="76"/>
                    <a:pt x="1" y="134"/>
                    <a:pt x="12" y="157"/>
                  </a:cubicBezTo>
                  <a:cubicBezTo>
                    <a:pt x="36" y="238"/>
                    <a:pt x="232" y="215"/>
                    <a:pt x="429" y="261"/>
                  </a:cubicBezTo>
                  <a:cubicBezTo>
                    <a:pt x="603" y="300"/>
                    <a:pt x="736" y="362"/>
                    <a:pt x="809" y="362"/>
                  </a:cubicBezTo>
                  <a:cubicBezTo>
                    <a:pt x="824" y="362"/>
                    <a:pt x="836" y="360"/>
                    <a:pt x="846" y="354"/>
                  </a:cubicBezTo>
                  <a:cubicBezTo>
                    <a:pt x="881" y="319"/>
                    <a:pt x="858" y="261"/>
                    <a:pt x="812" y="192"/>
                  </a:cubicBezTo>
                  <a:cubicBezTo>
                    <a:pt x="754" y="122"/>
                    <a:pt x="638" y="41"/>
                    <a:pt x="487" y="18"/>
                  </a:cubicBezTo>
                  <a:cubicBezTo>
                    <a:pt x="439" y="6"/>
                    <a:pt x="390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611;p31">
              <a:extLst>
                <a:ext uri="{FF2B5EF4-FFF2-40B4-BE49-F238E27FC236}">
                  <a16:creationId xmlns:a16="http://schemas.microsoft.com/office/drawing/2014/main" id="{9FB55DD7-357C-4B88-B8DE-2F1B5BE06691}"/>
                </a:ext>
              </a:extLst>
            </p:cNvPr>
            <p:cNvSpPr/>
            <p:nvPr/>
          </p:nvSpPr>
          <p:spPr>
            <a:xfrm>
              <a:off x="1883511" y="2116687"/>
              <a:ext cx="64006" cy="81394"/>
            </a:xfrm>
            <a:custGeom>
              <a:avLst/>
              <a:gdLst/>
              <a:ahLst/>
              <a:cxnLst/>
              <a:rect l="l" t="t" r="r" b="b"/>
              <a:pathLst>
                <a:path w="1373" h="1746" extrusionOk="0">
                  <a:moveTo>
                    <a:pt x="828" y="1"/>
                  </a:moveTo>
                  <a:cubicBezTo>
                    <a:pt x="545" y="1"/>
                    <a:pt x="239" y="141"/>
                    <a:pt x="145" y="706"/>
                  </a:cubicBezTo>
                  <a:cubicBezTo>
                    <a:pt x="1" y="1628"/>
                    <a:pt x="773" y="1745"/>
                    <a:pt x="1041" y="1745"/>
                  </a:cubicBezTo>
                  <a:cubicBezTo>
                    <a:pt x="1096" y="1745"/>
                    <a:pt x="1129" y="1740"/>
                    <a:pt x="1129" y="1737"/>
                  </a:cubicBezTo>
                  <a:cubicBezTo>
                    <a:pt x="1141" y="1702"/>
                    <a:pt x="1373" y="138"/>
                    <a:pt x="1373" y="138"/>
                  </a:cubicBezTo>
                  <a:cubicBezTo>
                    <a:pt x="1355" y="133"/>
                    <a:pt x="1103" y="1"/>
                    <a:pt x="828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612;p31">
              <a:extLst>
                <a:ext uri="{FF2B5EF4-FFF2-40B4-BE49-F238E27FC236}">
                  <a16:creationId xmlns:a16="http://schemas.microsoft.com/office/drawing/2014/main" id="{6A02F093-DD69-43DC-A769-8570E14676D7}"/>
                </a:ext>
              </a:extLst>
            </p:cNvPr>
            <p:cNvSpPr/>
            <p:nvPr/>
          </p:nvSpPr>
          <p:spPr>
            <a:xfrm>
              <a:off x="1901598" y="2133329"/>
              <a:ext cx="23775" cy="46058"/>
            </a:xfrm>
            <a:custGeom>
              <a:avLst/>
              <a:gdLst/>
              <a:ahLst/>
              <a:cxnLst/>
              <a:rect l="l" t="t" r="r" b="b"/>
              <a:pathLst>
                <a:path w="510" h="988" extrusionOk="0">
                  <a:moveTo>
                    <a:pt x="353" y="0"/>
                  </a:moveTo>
                  <a:cubicBezTo>
                    <a:pt x="276" y="0"/>
                    <a:pt x="193" y="65"/>
                    <a:pt x="139" y="140"/>
                  </a:cubicBezTo>
                  <a:cubicBezTo>
                    <a:pt x="81" y="233"/>
                    <a:pt x="46" y="337"/>
                    <a:pt x="23" y="453"/>
                  </a:cubicBezTo>
                  <a:cubicBezTo>
                    <a:pt x="0" y="685"/>
                    <a:pt x="81" y="893"/>
                    <a:pt x="232" y="974"/>
                  </a:cubicBezTo>
                  <a:cubicBezTo>
                    <a:pt x="261" y="984"/>
                    <a:pt x="290" y="988"/>
                    <a:pt x="318" y="988"/>
                  </a:cubicBezTo>
                  <a:cubicBezTo>
                    <a:pt x="356" y="988"/>
                    <a:pt x="390" y="981"/>
                    <a:pt x="417" y="974"/>
                  </a:cubicBezTo>
                  <a:cubicBezTo>
                    <a:pt x="463" y="939"/>
                    <a:pt x="475" y="916"/>
                    <a:pt x="463" y="916"/>
                  </a:cubicBezTo>
                  <a:lnTo>
                    <a:pt x="463" y="916"/>
                  </a:lnTo>
                  <a:cubicBezTo>
                    <a:pt x="463" y="916"/>
                    <a:pt x="452" y="928"/>
                    <a:pt x="405" y="928"/>
                  </a:cubicBezTo>
                  <a:cubicBezTo>
                    <a:pt x="391" y="933"/>
                    <a:pt x="373" y="935"/>
                    <a:pt x="352" y="935"/>
                  </a:cubicBezTo>
                  <a:cubicBezTo>
                    <a:pt x="323" y="935"/>
                    <a:pt x="289" y="930"/>
                    <a:pt x="255" y="916"/>
                  </a:cubicBezTo>
                  <a:cubicBezTo>
                    <a:pt x="139" y="858"/>
                    <a:pt x="81" y="650"/>
                    <a:pt x="104" y="453"/>
                  </a:cubicBezTo>
                  <a:cubicBezTo>
                    <a:pt x="116" y="349"/>
                    <a:pt x="139" y="268"/>
                    <a:pt x="197" y="175"/>
                  </a:cubicBezTo>
                  <a:cubicBezTo>
                    <a:pt x="243" y="106"/>
                    <a:pt x="313" y="48"/>
                    <a:pt x="371" y="48"/>
                  </a:cubicBezTo>
                  <a:cubicBezTo>
                    <a:pt x="429" y="48"/>
                    <a:pt x="475" y="94"/>
                    <a:pt x="475" y="117"/>
                  </a:cubicBezTo>
                  <a:cubicBezTo>
                    <a:pt x="487" y="140"/>
                    <a:pt x="475" y="175"/>
                    <a:pt x="475" y="175"/>
                  </a:cubicBezTo>
                  <a:cubicBezTo>
                    <a:pt x="475" y="175"/>
                    <a:pt x="510" y="163"/>
                    <a:pt x="510" y="117"/>
                  </a:cubicBezTo>
                  <a:cubicBezTo>
                    <a:pt x="510" y="94"/>
                    <a:pt x="487" y="59"/>
                    <a:pt x="475" y="48"/>
                  </a:cubicBezTo>
                  <a:cubicBezTo>
                    <a:pt x="452" y="13"/>
                    <a:pt x="417" y="1"/>
                    <a:pt x="371" y="1"/>
                  </a:cubicBezTo>
                  <a:cubicBezTo>
                    <a:pt x="365" y="0"/>
                    <a:pt x="359" y="0"/>
                    <a:pt x="353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613;p31">
              <a:extLst>
                <a:ext uri="{FF2B5EF4-FFF2-40B4-BE49-F238E27FC236}">
                  <a16:creationId xmlns:a16="http://schemas.microsoft.com/office/drawing/2014/main" id="{2D823049-6D6B-4914-9F62-D227F12F430B}"/>
                </a:ext>
              </a:extLst>
            </p:cNvPr>
            <p:cNvSpPr/>
            <p:nvPr/>
          </p:nvSpPr>
          <p:spPr>
            <a:xfrm>
              <a:off x="1917215" y="1922576"/>
              <a:ext cx="272200" cy="250802"/>
            </a:xfrm>
            <a:custGeom>
              <a:avLst/>
              <a:gdLst/>
              <a:ahLst/>
              <a:cxnLst/>
              <a:rect l="l" t="t" r="r" b="b"/>
              <a:pathLst>
                <a:path w="5839" h="5380" extrusionOk="0">
                  <a:moveTo>
                    <a:pt x="3267" y="0"/>
                  </a:moveTo>
                  <a:cubicBezTo>
                    <a:pt x="3208" y="0"/>
                    <a:pt x="3150" y="2"/>
                    <a:pt x="3093" y="5"/>
                  </a:cubicBezTo>
                  <a:cubicBezTo>
                    <a:pt x="2155" y="63"/>
                    <a:pt x="1194" y="527"/>
                    <a:pt x="650" y="1291"/>
                  </a:cubicBezTo>
                  <a:cubicBezTo>
                    <a:pt x="94" y="2067"/>
                    <a:pt x="1" y="3260"/>
                    <a:pt x="36" y="4152"/>
                  </a:cubicBezTo>
                  <a:cubicBezTo>
                    <a:pt x="44" y="4151"/>
                    <a:pt x="53" y="4150"/>
                    <a:pt x="62" y="4150"/>
                  </a:cubicBezTo>
                  <a:cubicBezTo>
                    <a:pt x="235" y="4150"/>
                    <a:pt x="478" y="4357"/>
                    <a:pt x="522" y="4522"/>
                  </a:cubicBezTo>
                  <a:cubicBezTo>
                    <a:pt x="557" y="4696"/>
                    <a:pt x="545" y="4870"/>
                    <a:pt x="568" y="5043"/>
                  </a:cubicBezTo>
                  <a:cubicBezTo>
                    <a:pt x="613" y="5212"/>
                    <a:pt x="745" y="5380"/>
                    <a:pt x="901" y="5380"/>
                  </a:cubicBezTo>
                  <a:cubicBezTo>
                    <a:pt x="906" y="5380"/>
                    <a:pt x="911" y="5380"/>
                    <a:pt x="916" y="5379"/>
                  </a:cubicBezTo>
                  <a:cubicBezTo>
                    <a:pt x="1032" y="5379"/>
                    <a:pt x="1148" y="5275"/>
                    <a:pt x="1194" y="5171"/>
                  </a:cubicBezTo>
                  <a:cubicBezTo>
                    <a:pt x="1252" y="5055"/>
                    <a:pt x="1252" y="4939"/>
                    <a:pt x="1263" y="4812"/>
                  </a:cubicBezTo>
                  <a:cubicBezTo>
                    <a:pt x="1298" y="4279"/>
                    <a:pt x="1298" y="3758"/>
                    <a:pt x="1368" y="3214"/>
                  </a:cubicBezTo>
                  <a:cubicBezTo>
                    <a:pt x="1437" y="2704"/>
                    <a:pt x="1634" y="2160"/>
                    <a:pt x="1993" y="1766"/>
                  </a:cubicBezTo>
                  <a:cubicBezTo>
                    <a:pt x="2281" y="1460"/>
                    <a:pt x="2702" y="1250"/>
                    <a:pt x="3120" y="1250"/>
                  </a:cubicBezTo>
                  <a:cubicBezTo>
                    <a:pt x="3224" y="1250"/>
                    <a:pt x="3328" y="1263"/>
                    <a:pt x="3429" y="1291"/>
                  </a:cubicBezTo>
                  <a:cubicBezTo>
                    <a:pt x="3753" y="1384"/>
                    <a:pt x="4043" y="1627"/>
                    <a:pt x="4379" y="1743"/>
                  </a:cubicBezTo>
                  <a:cubicBezTo>
                    <a:pt x="4516" y="1787"/>
                    <a:pt x="4661" y="1809"/>
                    <a:pt x="4807" y="1809"/>
                  </a:cubicBezTo>
                  <a:cubicBezTo>
                    <a:pt x="5081" y="1809"/>
                    <a:pt x="5357" y="1732"/>
                    <a:pt x="5583" y="1581"/>
                  </a:cubicBezTo>
                  <a:cubicBezTo>
                    <a:pt x="5595" y="1569"/>
                    <a:pt x="5607" y="1569"/>
                    <a:pt x="5641" y="1557"/>
                  </a:cubicBezTo>
                  <a:cubicBezTo>
                    <a:pt x="5757" y="1499"/>
                    <a:pt x="5838" y="1372"/>
                    <a:pt x="5815" y="1233"/>
                  </a:cubicBezTo>
                  <a:cubicBezTo>
                    <a:pt x="5803" y="1187"/>
                    <a:pt x="5780" y="1152"/>
                    <a:pt x="5769" y="1117"/>
                  </a:cubicBezTo>
                  <a:cubicBezTo>
                    <a:pt x="5236" y="411"/>
                    <a:pt x="4163" y="0"/>
                    <a:pt x="3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614;p31">
              <a:extLst>
                <a:ext uri="{FF2B5EF4-FFF2-40B4-BE49-F238E27FC236}">
                  <a16:creationId xmlns:a16="http://schemas.microsoft.com/office/drawing/2014/main" id="{F16B2C2A-6DCC-4ECC-8C62-F6967B3A869D}"/>
                </a:ext>
              </a:extLst>
            </p:cNvPr>
            <p:cNvSpPr/>
            <p:nvPr/>
          </p:nvSpPr>
          <p:spPr>
            <a:xfrm>
              <a:off x="2095382" y="2225023"/>
              <a:ext cx="31374" cy="11841"/>
            </a:xfrm>
            <a:custGeom>
              <a:avLst/>
              <a:gdLst/>
              <a:ahLst/>
              <a:cxnLst/>
              <a:rect l="l" t="t" r="r" b="b"/>
              <a:pathLst>
                <a:path w="673" h="254" extrusionOk="0">
                  <a:moveTo>
                    <a:pt x="12" y="0"/>
                  </a:moveTo>
                  <a:cubicBezTo>
                    <a:pt x="5" y="0"/>
                    <a:pt x="1" y="1"/>
                    <a:pt x="1" y="3"/>
                  </a:cubicBezTo>
                  <a:cubicBezTo>
                    <a:pt x="1" y="15"/>
                    <a:pt x="140" y="96"/>
                    <a:pt x="325" y="165"/>
                  </a:cubicBezTo>
                  <a:cubicBezTo>
                    <a:pt x="481" y="220"/>
                    <a:pt x="608" y="254"/>
                    <a:pt x="654" y="254"/>
                  </a:cubicBezTo>
                  <a:cubicBezTo>
                    <a:pt x="666" y="254"/>
                    <a:pt x="673" y="251"/>
                    <a:pt x="673" y="246"/>
                  </a:cubicBezTo>
                  <a:cubicBezTo>
                    <a:pt x="673" y="223"/>
                    <a:pt x="534" y="154"/>
                    <a:pt x="348" y="96"/>
                  </a:cubicBezTo>
                  <a:cubicBezTo>
                    <a:pt x="183" y="28"/>
                    <a:pt x="50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615;p31">
              <a:extLst>
                <a:ext uri="{FF2B5EF4-FFF2-40B4-BE49-F238E27FC236}">
                  <a16:creationId xmlns:a16="http://schemas.microsoft.com/office/drawing/2014/main" id="{E75E4493-C2D1-4689-A247-1D00D2F31E8F}"/>
                </a:ext>
              </a:extLst>
            </p:cNvPr>
            <p:cNvSpPr/>
            <p:nvPr/>
          </p:nvSpPr>
          <p:spPr>
            <a:xfrm>
              <a:off x="2097014" y="2294808"/>
              <a:ext cx="86429" cy="52864"/>
            </a:xfrm>
            <a:custGeom>
              <a:avLst/>
              <a:gdLst/>
              <a:ahLst/>
              <a:cxnLst/>
              <a:rect l="l" t="t" r="r" b="b"/>
              <a:pathLst>
                <a:path w="1854" h="1134" extrusionOk="0">
                  <a:moveTo>
                    <a:pt x="1842" y="0"/>
                  </a:moveTo>
                  <a:lnTo>
                    <a:pt x="1842" y="0"/>
                  </a:lnTo>
                  <a:cubicBezTo>
                    <a:pt x="1842" y="0"/>
                    <a:pt x="1784" y="116"/>
                    <a:pt x="1657" y="255"/>
                  </a:cubicBezTo>
                  <a:cubicBezTo>
                    <a:pt x="1541" y="417"/>
                    <a:pt x="1333" y="603"/>
                    <a:pt x="1066" y="753"/>
                  </a:cubicBezTo>
                  <a:cubicBezTo>
                    <a:pt x="788" y="892"/>
                    <a:pt x="510" y="973"/>
                    <a:pt x="325" y="1031"/>
                  </a:cubicBezTo>
                  <a:cubicBezTo>
                    <a:pt x="117" y="1089"/>
                    <a:pt x="1" y="1112"/>
                    <a:pt x="1" y="1124"/>
                  </a:cubicBezTo>
                  <a:cubicBezTo>
                    <a:pt x="4" y="1130"/>
                    <a:pt x="16" y="1133"/>
                    <a:pt x="36" y="1133"/>
                  </a:cubicBezTo>
                  <a:cubicBezTo>
                    <a:pt x="89" y="1133"/>
                    <a:pt x="195" y="1114"/>
                    <a:pt x="337" y="1089"/>
                  </a:cubicBezTo>
                  <a:cubicBezTo>
                    <a:pt x="545" y="1043"/>
                    <a:pt x="811" y="973"/>
                    <a:pt x="1089" y="823"/>
                  </a:cubicBezTo>
                  <a:cubicBezTo>
                    <a:pt x="1379" y="672"/>
                    <a:pt x="1587" y="475"/>
                    <a:pt x="1703" y="301"/>
                  </a:cubicBezTo>
                  <a:cubicBezTo>
                    <a:pt x="1831" y="128"/>
                    <a:pt x="1854" y="0"/>
                    <a:pt x="184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616;p31">
              <a:extLst>
                <a:ext uri="{FF2B5EF4-FFF2-40B4-BE49-F238E27FC236}">
                  <a16:creationId xmlns:a16="http://schemas.microsoft.com/office/drawing/2014/main" id="{5B903521-BCBB-41A2-8A37-0C9EC71D6E35}"/>
                </a:ext>
              </a:extLst>
            </p:cNvPr>
            <p:cNvSpPr/>
            <p:nvPr/>
          </p:nvSpPr>
          <p:spPr>
            <a:xfrm>
              <a:off x="2093798" y="2333127"/>
              <a:ext cx="52957" cy="117802"/>
            </a:xfrm>
            <a:custGeom>
              <a:avLst/>
              <a:gdLst/>
              <a:ahLst/>
              <a:cxnLst/>
              <a:rect l="l" t="t" r="r" b="b"/>
              <a:pathLst>
                <a:path w="1136" h="2527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741" y="209"/>
                    <a:pt x="452" y="730"/>
                    <a:pt x="209" y="1078"/>
                  </a:cubicBezTo>
                  <a:cubicBezTo>
                    <a:pt x="128" y="1170"/>
                    <a:pt x="47" y="1286"/>
                    <a:pt x="35" y="1425"/>
                  </a:cubicBezTo>
                  <a:cubicBezTo>
                    <a:pt x="0" y="1553"/>
                    <a:pt x="58" y="1692"/>
                    <a:pt x="104" y="1830"/>
                  </a:cubicBezTo>
                  <a:cubicBezTo>
                    <a:pt x="174" y="2016"/>
                    <a:pt x="267" y="2201"/>
                    <a:pt x="336" y="2386"/>
                  </a:cubicBezTo>
                  <a:cubicBezTo>
                    <a:pt x="359" y="2444"/>
                    <a:pt x="394" y="2502"/>
                    <a:pt x="452" y="2525"/>
                  </a:cubicBezTo>
                  <a:cubicBezTo>
                    <a:pt x="457" y="2526"/>
                    <a:pt x="462" y="2527"/>
                    <a:pt x="467" y="2527"/>
                  </a:cubicBezTo>
                  <a:cubicBezTo>
                    <a:pt x="530" y="2527"/>
                    <a:pt x="582" y="2463"/>
                    <a:pt x="614" y="2410"/>
                  </a:cubicBezTo>
                  <a:cubicBezTo>
                    <a:pt x="684" y="2236"/>
                    <a:pt x="684" y="2039"/>
                    <a:pt x="695" y="1854"/>
                  </a:cubicBezTo>
                  <a:cubicBezTo>
                    <a:pt x="730" y="1668"/>
                    <a:pt x="799" y="1483"/>
                    <a:pt x="973" y="1390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617;p31">
              <a:extLst>
                <a:ext uri="{FF2B5EF4-FFF2-40B4-BE49-F238E27FC236}">
                  <a16:creationId xmlns:a16="http://schemas.microsoft.com/office/drawing/2014/main" id="{E7CFF13B-55CC-4ACD-B9C1-90AA19B4641B}"/>
                </a:ext>
              </a:extLst>
            </p:cNvPr>
            <p:cNvSpPr/>
            <p:nvPr/>
          </p:nvSpPr>
          <p:spPr>
            <a:xfrm>
              <a:off x="2109973" y="2328838"/>
              <a:ext cx="187962" cy="244602"/>
            </a:xfrm>
            <a:custGeom>
              <a:avLst/>
              <a:gdLst/>
              <a:ahLst/>
              <a:cxnLst/>
              <a:rect l="l" t="t" r="r" b="b"/>
              <a:pathLst>
                <a:path w="4032" h="5247" extrusionOk="0">
                  <a:moveTo>
                    <a:pt x="1046" y="1"/>
                  </a:moveTo>
                  <a:cubicBezTo>
                    <a:pt x="924" y="1"/>
                    <a:pt x="799" y="59"/>
                    <a:pt x="730" y="162"/>
                  </a:cubicBezTo>
                  <a:lnTo>
                    <a:pt x="244" y="845"/>
                  </a:lnTo>
                  <a:cubicBezTo>
                    <a:pt x="35" y="1170"/>
                    <a:pt x="1" y="1204"/>
                    <a:pt x="47" y="1656"/>
                  </a:cubicBezTo>
                  <a:lnTo>
                    <a:pt x="290" y="2583"/>
                  </a:lnTo>
                  <a:lnTo>
                    <a:pt x="337" y="2733"/>
                  </a:lnTo>
                  <a:cubicBezTo>
                    <a:pt x="337" y="2733"/>
                    <a:pt x="368" y="2740"/>
                    <a:pt x="414" y="2740"/>
                  </a:cubicBezTo>
                  <a:cubicBezTo>
                    <a:pt x="564" y="2740"/>
                    <a:pt x="871" y="2672"/>
                    <a:pt x="765" y="2096"/>
                  </a:cubicBezTo>
                  <a:lnTo>
                    <a:pt x="672" y="1494"/>
                  </a:lnTo>
                  <a:lnTo>
                    <a:pt x="869" y="1262"/>
                  </a:lnTo>
                  <a:cubicBezTo>
                    <a:pt x="897" y="1241"/>
                    <a:pt x="933" y="1225"/>
                    <a:pt x="968" y="1225"/>
                  </a:cubicBezTo>
                  <a:cubicBezTo>
                    <a:pt x="991" y="1225"/>
                    <a:pt x="1013" y="1232"/>
                    <a:pt x="1031" y="1251"/>
                  </a:cubicBezTo>
                  <a:lnTo>
                    <a:pt x="1402" y="1540"/>
                  </a:lnTo>
                  <a:cubicBezTo>
                    <a:pt x="1402" y="1540"/>
                    <a:pt x="1483" y="2675"/>
                    <a:pt x="1587" y="2976"/>
                  </a:cubicBezTo>
                  <a:cubicBezTo>
                    <a:pt x="1680" y="3289"/>
                    <a:pt x="1981" y="3463"/>
                    <a:pt x="1981" y="3463"/>
                  </a:cubicBezTo>
                  <a:lnTo>
                    <a:pt x="1970" y="5246"/>
                  </a:lnTo>
                  <a:lnTo>
                    <a:pt x="4031" y="5061"/>
                  </a:lnTo>
                  <a:cubicBezTo>
                    <a:pt x="4008" y="5015"/>
                    <a:pt x="3776" y="2339"/>
                    <a:pt x="3475" y="1297"/>
                  </a:cubicBezTo>
                  <a:cubicBezTo>
                    <a:pt x="3313" y="730"/>
                    <a:pt x="1854" y="266"/>
                    <a:pt x="1170" y="23"/>
                  </a:cubicBezTo>
                  <a:cubicBezTo>
                    <a:pt x="1131" y="8"/>
                    <a:pt x="1089" y="1"/>
                    <a:pt x="1046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618;p31">
              <a:extLst>
                <a:ext uri="{FF2B5EF4-FFF2-40B4-BE49-F238E27FC236}">
                  <a16:creationId xmlns:a16="http://schemas.microsoft.com/office/drawing/2014/main" id="{6D7A087A-35C8-47AB-A7A3-7A0D890E3794}"/>
                </a:ext>
              </a:extLst>
            </p:cNvPr>
            <p:cNvSpPr/>
            <p:nvPr/>
          </p:nvSpPr>
          <p:spPr>
            <a:xfrm>
              <a:off x="2140740" y="2378485"/>
              <a:ext cx="101580" cy="49601"/>
            </a:xfrm>
            <a:custGeom>
              <a:avLst/>
              <a:gdLst/>
              <a:ahLst/>
              <a:cxnLst/>
              <a:rect l="l" t="t" r="r" b="b"/>
              <a:pathLst>
                <a:path w="2179" h="1064" extrusionOk="0">
                  <a:moveTo>
                    <a:pt x="2178" y="823"/>
                  </a:moveTo>
                  <a:cubicBezTo>
                    <a:pt x="2178" y="823"/>
                    <a:pt x="2177" y="823"/>
                    <a:pt x="2176" y="825"/>
                  </a:cubicBezTo>
                  <a:lnTo>
                    <a:pt x="2176" y="825"/>
                  </a:lnTo>
                  <a:cubicBezTo>
                    <a:pt x="2177" y="823"/>
                    <a:pt x="2178" y="823"/>
                    <a:pt x="2178" y="823"/>
                  </a:cubicBezTo>
                  <a:close/>
                  <a:moveTo>
                    <a:pt x="453" y="0"/>
                  </a:moveTo>
                  <a:cubicBezTo>
                    <a:pt x="371" y="12"/>
                    <a:pt x="314" y="70"/>
                    <a:pt x="267" y="116"/>
                  </a:cubicBezTo>
                  <a:cubicBezTo>
                    <a:pt x="163" y="197"/>
                    <a:pt x="105" y="290"/>
                    <a:pt x="59" y="348"/>
                  </a:cubicBezTo>
                  <a:cubicBezTo>
                    <a:pt x="24" y="406"/>
                    <a:pt x="1" y="441"/>
                    <a:pt x="1" y="441"/>
                  </a:cubicBezTo>
                  <a:cubicBezTo>
                    <a:pt x="3" y="442"/>
                    <a:pt x="5" y="443"/>
                    <a:pt x="7" y="443"/>
                  </a:cubicBezTo>
                  <a:cubicBezTo>
                    <a:pt x="38" y="443"/>
                    <a:pt x="131" y="312"/>
                    <a:pt x="314" y="151"/>
                  </a:cubicBezTo>
                  <a:cubicBezTo>
                    <a:pt x="371" y="116"/>
                    <a:pt x="429" y="70"/>
                    <a:pt x="487" y="58"/>
                  </a:cubicBezTo>
                  <a:cubicBezTo>
                    <a:pt x="495" y="57"/>
                    <a:pt x="503" y="56"/>
                    <a:pt x="512" y="56"/>
                  </a:cubicBezTo>
                  <a:cubicBezTo>
                    <a:pt x="567" y="56"/>
                    <a:pt x="636" y="86"/>
                    <a:pt x="696" y="116"/>
                  </a:cubicBezTo>
                  <a:cubicBezTo>
                    <a:pt x="777" y="163"/>
                    <a:pt x="858" y="197"/>
                    <a:pt x="927" y="244"/>
                  </a:cubicBezTo>
                  <a:cubicBezTo>
                    <a:pt x="1020" y="290"/>
                    <a:pt x="1090" y="348"/>
                    <a:pt x="1147" y="417"/>
                  </a:cubicBezTo>
                  <a:cubicBezTo>
                    <a:pt x="1252" y="580"/>
                    <a:pt x="1275" y="776"/>
                    <a:pt x="1391" y="927"/>
                  </a:cubicBezTo>
                  <a:cubicBezTo>
                    <a:pt x="1460" y="996"/>
                    <a:pt x="1541" y="1043"/>
                    <a:pt x="1611" y="1054"/>
                  </a:cubicBezTo>
                  <a:cubicBezTo>
                    <a:pt x="1645" y="1060"/>
                    <a:pt x="1683" y="1063"/>
                    <a:pt x="1721" y="1063"/>
                  </a:cubicBezTo>
                  <a:cubicBezTo>
                    <a:pt x="1758" y="1063"/>
                    <a:pt x="1796" y="1060"/>
                    <a:pt x="1831" y="1054"/>
                  </a:cubicBezTo>
                  <a:cubicBezTo>
                    <a:pt x="1958" y="1031"/>
                    <a:pt x="2051" y="950"/>
                    <a:pt x="2109" y="915"/>
                  </a:cubicBezTo>
                  <a:cubicBezTo>
                    <a:pt x="2138" y="857"/>
                    <a:pt x="2167" y="831"/>
                    <a:pt x="2176" y="825"/>
                  </a:cubicBezTo>
                  <a:lnTo>
                    <a:pt x="2176" y="825"/>
                  </a:lnTo>
                  <a:cubicBezTo>
                    <a:pt x="2165" y="832"/>
                    <a:pt x="2124" y="862"/>
                    <a:pt x="2074" y="892"/>
                  </a:cubicBezTo>
                  <a:cubicBezTo>
                    <a:pt x="2016" y="939"/>
                    <a:pt x="1912" y="996"/>
                    <a:pt x="1796" y="1008"/>
                  </a:cubicBezTo>
                  <a:cubicBezTo>
                    <a:pt x="1771" y="1013"/>
                    <a:pt x="1743" y="1016"/>
                    <a:pt x="1715" y="1016"/>
                  </a:cubicBezTo>
                  <a:cubicBezTo>
                    <a:pt x="1616" y="1016"/>
                    <a:pt x="1507" y="980"/>
                    <a:pt x="1425" y="881"/>
                  </a:cubicBezTo>
                  <a:cubicBezTo>
                    <a:pt x="1310" y="753"/>
                    <a:pt x="1298" y="545"/>
                    <a:pt x="1182" y="371"/>
                  </a:cubicBezTo>
                  <a:cubicBezTo>
                    <a:pt x="1101" y="290"/>
                    <a:pt x="1032" y="244"/>
                    <a:pt x="951" y="186"/>
                  </a:cubicBezTo>
                  <a:cubicBezTo>
                    <a:pt x="858" y="128"/>
                    <a:pt x="788" y="82"/>
                    <a:pt x="696" y="58"/>
                  </a:cubicBezTo>
                  <a:cubicBezTo>
                    <a:pt x="673" y="35"/>
                    <a:pt x="626" y="24"/>
                    <a:pt x="580" y="12"/>
                  </a:cubicBezTo>
                  <a:cubicBezTo>
                    <a:pt x="568" y="12"/>
                    <a:pt x="557" y="0"/>
                    <a:pt x="52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619;p31">
              <a:extLst>
                <a:ext uri="{FF2B5EF4-FFF2-40B4-BE49-F238E27FC236}">
                  <a16:creationId xmlns:a16="http://schemas.microsoft.com/office/drawing/2014/main" id="{2DA839B5-182C-4891-AA44-8AB45311EF34}"/>
                </a:ext>
              </a:extLst>
            </p:cNvPr>
            <p:cNvSpPr/>
            <p:nvPr/>
          </p:nvSpPr>
          <p:spPr>
            <a:xfrm>
              <a:off x="2179105" y="2430276"/>
              <a:ext cx="52398" cy="15850"/>
            </a:xfrm>
            <a:custGeom>
              <a:avLst/>
              <a:gdLst/>
              <a:ahLst/>
              <a:cxnLst/>
              <a:rect l="l" t="t" r="r" b="b"/>
              <a:pathLst>
                <a:path w="1124" h="340" extrusionOk="0">
                  <a:moveTo>
                    <a:pt x="6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36"/>
                    <a:pt x="232" y="152"/>
                    <a:pt x="544" y="233"/>
                  </a:cubicBezTo>
                  <a:cubicBezTo>
                    <a:pt x="819" y="311"/>
                    <a:pt x="1043" y="340"/>
                    <a:pt x="1106" y="340"/>
                  </a:cubicBezTo>
                  <a:cubicBezTo>
                    <a:pt x="1117" y="340"/>
                    <a:pt x="1124" y="339"/>
                    <a:pt x="1124" y="337"/>
                  </a:cubicBezTo>
                  <a:cubicBezTo>
                    <a:pt x="1124" y="326"/>
                    <a:pt x="880" y="268"/>
                    <a:pt x="556" y="163"/>
                  </a:cubicBezTo>
                  <a:cubicBezTo>
                    <a:pt x="277" y="67"/>
                    <a:pt x="48" y="0"/>
                    <a:pt x="6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620;p31">
              <a:extLst>
                <a:ext uri="{FF2B5EF4-FFF2-40B4-BE49-F238E27FC236}">
                  <a16:creationId xmlns:a16="http://schemas.microsoft.com/office/drawing/2014/main" id="{AEA711AC-4437-4B63-9B8C-5705D4A76CC5}"/>
                </a:ext>
              </a:extLst>
            </p:cNvPr>
            <p:cNvSpPr/>
            <p:nvPr/>
          </p:nvSpPr>
          <p:spPr>
            <a:xfrm>
              <a:off x="2117012" y="2400908"/>
              <a:ext cx="146332" cy="73189"/>
            </a:xfrm>
            <a:custGeom>
              <a:avLst/>
              <a:gdLst/>
              <a:ahLst/>
              <a:cxnLst/>
              <a:rect l="l" t="t" r="r" b="b"/>
              <a:pathLst>
                <a:path w="3139" h="1570" extrusionOk="0">
                  <a:moveTo>
                    <a:pt x="1137" y="0"/>
                  </a:moveTo>
                  <a:cubicBezTo>
                    <a:pt x="976" y="0"/>
                    <a:pt x="805" y="6"/>
                    <a:pt x="498" y="29"/>
                  </a:cubicBezTo>
                  <a:cubicBezTo>
                    <a:pt x="417" y="29"/>
                    <a:pt x="313" y="41"/>
                    <a:pt x="232" y="64"/>
                  </a:cubicBezTo>
                  <a:cubicBezTo>
                    <a:pt x="139" y="99"/>
                    <a:pt x="70" y="168"/>
                    <a:pt x="35" y="261"/>
                  </a:cubicBezTo>
                  <a:cubicBezTo>
                    <a:pt x="0" y="434"/>
                    <a:pt x="174" y="573"/>
                    <a:pt x="325" y="620"/>
                  </a:cubicBezTo>
                  <a:cubicBezTo>
                    <a:pt x="498" y="666"/>
                    <a:pt x="672" y="631"/>
                    <a:pt x="846" y="666"/>
                  </a:cubicBezTo>
                  <a:cubicBezTo>
                    <a:pt x="1112" y="724"/>
                    <a:pt x="1367" y="851"/>
                    <a:pt x="1529" y="1071"/>
                  </a:cubicBezTo>
                  <a:cubicBezTo>
                    <a:pt x="1876" y="1569"/>
                    <a:pt x="2259" y="1326"/>
                    <a:pt x="2502" y="1500"/>
                  </a:cubicBezTo>
                  <a:lnTo>
                    <a:pt x="3139" y="1095"/>
                  </a:lnTo>
                  <a:lnTo>
                    <a:pt x="2919" y="168"/>
                  </a:lnTo>
                  <a:lnTo>
                    <a:pt x="1714" y="6"/>
                  </a:lnTo>
                  <a:cubicBezTo>
                    <a:pt x="1448" y="6"/>
                    <a:pt x="1297" y="0"/>
                    <a:pt x="1137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621;p31">
              <a:extLst>
                <a:ext uri="{FF2B5EF4-FFF2-40B4-BE49-F238E27FC236}">
                  <a16:creationId xmlns:a16="http://schemas.microsoft.com/office/drawing/2014/main" id="{0918D676-2194-499A-9843-81A51AD69BE0}"/>
                </a:ext>
              </a:extLst>
            </p:cNvPr>
            <p:cNvSpPr/>
            <p:nvPr/>
          </p:nvSpPr>
          <p:spPr>
            <a:xfrm>
              <a:off x="2119157" y="2399556"/>
              <a:ext cx="117196" cy="70812"/>
            </a:xfrm>
            <a:custGeom>
              <a:avLst/>
              <a:gdLst/>
              <a:ahLst/>
              <a:cxnLst/>
              <a:rect l="l" t="t" r="r" b="b"/>
              <a:pathLst>
                <a:path w="2514" h="1519" extrusionOk="0">
                  <a:moveTo>
                    <a:pt x="695" y="0"/>
                  </a:moveTo>
                  <a:cubicBezTo>
                    <a:pt x="568" y="0"/>
                    <a:pt x="441" y="0"/>
                    <a:pt x="290" y="23"/>
                  </a:cubicBezTo>
                  <a:cubicBezTo>
                    <a:pt x="221" y="35"/>
                    <a:pt x="151" y="81"/>
                    <a:pt x="93" y="139"/>
                  </a:cubicBezTo>
                  <a:cubicBezTo>
                    <a:pt x="35" y="197"/>
                    <a:pt x="1" y="301"/>
                    <a:pt x="35" y="382"/>
                  </a:cubicBezTo>
                  <a:cubicBezTo>
                    <a:pt x="82" y="556"/>
                    <a:pt x="255" y="660"/>
                    <a:pt x="429" y="672"/>
                  </a:cubicBezTo>
                  <a:cubicBezTo>
                    <a:pt x="580" y="707"/>
                    <a:pt x="742" y="672"/>
                    <a:pt x="892" y="718"/>
                  </a:cubicBezTo>
                  <a:cubicBezTo>
                    <a:pt x="1031" y="753"/>
                    <a:pt x="1170" y="811"/>
                    <a:pt x="1286" y="880"/>
                  </a:cubicBezTo>
                  <a:cubicBezTo>
                    <a:pt x="1402" y="950"/>
                    <a:pt x="1483" y="1042"/>
                    <a:pt x="1553" y="1135"/>
                  </a:cubicBezTo>
                  <a:cubicBezTo>
                    <a:pt x="1634" y="1239"/>
                    <a:pt x="1726" y="1332"/>
                    <a:pt x="1830" y="1367"/>
                  </a:cubicBezTo>
                  <a:cubicBezTo>
                    <a:pt x="2051" y="1459"/>
                    <a:pt x="2224" y="1425"/>
                    <a:pt x="2340" y="1459"/>
                  </a:cubicBezTo>
                  <a:cubicBezTo>
                    <a:pt x="2445" y="1470"/>
                    <a:pt x="2503" y="1519"/>
                    <a:pt x="2512" y="1519"/>
                  </a:cubicBezTo>
                  <a:cubicBezTo>
                    <a:pt x="2513" y="1519"/>
                    <a:pt x="2514" y="1518"/>
                    <a:pt x="2514" y="1517"/>
                  </a:cubicBezTo>
                  <a:cubicBezTo>
                    <a:pt x="2514" y="1517"/>
                    <a:pt x="2502" y="1506"/>
                    <a:pt x="2479" y="1471"/>
                  </a:cubicBezTo>
                  <a:cubicBezTo>
                    <a:pt x="2456" y="1459"/>
                    <a:pt x="2410" y="1436"/>
                    <a:pt x="2352" y="1425"/>
                  </a:cubicBezTo>
                  <a:cubicBezTo>
                    <a:pt x="2236" y="1402"/>
                    <a:pt x="2062" y="1413"/>
                    <a:pt x="1877" y="1332"/>
                  </a:cubicBezTo>
                  <a:cubicBezTo>
                    <a:pt x="1784" y="1286"/>
                    <a:pt x="1703" y="1205"/>
                    <a:pt x="1622" y="1112"/>
                  </a:cubicBezTo>
                  <a:cubicBezTo>
                    <a:pt x="1553" y="1008"/>
                    <a:pt x="1471" y="892"/>
                    <a:pt x="1332" y="822"/>
                  </a:cubicBezTo>
                  <a:cubicBezTo>
                    <a:pt x="1205" y="753"/>
                    <a:pt x="1066" y="695"/>
                    <a:pt x="916" y="649"/>
                  </a:cubicBezTo>
                  <a:cubicBezTo>
                    <a:pt x="753" y="602"/>
                    <a:pt x="603" y="614"/>
                    <a:pt x="441" y="602"/>
                  </a:cubicBezTo>
                  <a:cubicBezTo>
                    <a:pt x="290" y="591"/>
                    <a:pt x="151" y="498"/>
                    <a:pt x="105" y="371"/>
                  </a:cubicBezTo>
                  <a:cubicBezTo>
                    <a:pt x="58" y="243"/>
                    <a:pt x="174" y="128"/>
                    <a:pt x="313" y="93"/>
                  </a:cubicBezTo>
                  <a:cubicBezTo>
                    <a:pt x="441" y="46"/>
                    <a:pt x="568" y="70"/>
                    <a:pt x="695" y="46"/>
                  </a:cubicBezTo>
                  <a:cubicBezTo>
                    <a:pt x="834" y="35"/>
                    <a:pt x="950" y="35"/>
                    <a:pt x="1043" y="35"/>
                  </a:cubicBezTo>
                  <a:lnTo>
                    <a:pt x="1553" y="35"/>
                  </a:lnTo>
                  <a:cubicBezTo>
                    <a:pt x="1668" y="35"/>
                    <a:pt x="1738" y="23"/>
                    <a:pt x="1738" y="23"/>
                  </a:cubicBezTo>
                  <a:cubicBezTo>
                    <a:pt x="1738" y="23"/>
                    <a:pt x="1668" y="12"/>
                    <a:pt x="1553" y="12"/>
                  </a:cubicBezTo>
                  <a:cubicBezTo>
                    <a:pt x="1437" y="12"/>
                    <a:pt x="1263" y="0"/>
                    <a:pt x="1043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622;p31">
              <a:extLst>
                <a:ext uri="{FF2B5EF4-FFF2-40B4-BE49-F238E27FC236}">
                  <a16:creationId xmlns:a16="http://schemas.microsoft.com/office/drawing/2014/main" id="{AE3255FE-459B-425C-B7AC-9E2F54A38C0B}"/>
                </a:ext>
              </a:extLst>
            </p:cNvPr>
            <p:cNvSpPr/>
            <p:nvPr/>
          </p:nvSpPr>
          <p:spPr>
            <a:xfrm>
              <a:off x="2194209" y="2380816"/>
              <a:ext cx="12447" cy="21770"/>
            </a:xfrm>
            <a:custGeom>
              <a:avLst/>
              <a:gdLst/>
              <a:ahLst/>
              <a:cxnLst/>
              <a:rect l="l" t="t" r="r" b="b"/>
              <a:pathLst>
                <a:path w="267" h="467" extrusionOk="0">
                  <a:moveTo>
                    <a:pt x="22" y="1"/>
                  </a:moveTo>
                  <a:cubicBezTo>
                    <a:pt x="8" y="1"/>
                    <a:pt x="0" y="4"/>
                    <a:pt x="0" y="8"/>
                  </a:cubicBezTo>
                  <a:cubicBezTo>
                    <a:pt x="0" y="20"/>
                    <a:pt x="35" y="32"/>
                    <a:pt x="82" y="55"/>
                  </a:cubicBezTo>
                  <a:cubicBezTo>
                    <a:pt x="105" y="89"/>
                    <a:pt x="151" y="136"/>
                    <a:pt x="163" y="205"/>
                  </a:cubicBezTo>
                  <a:cubicBezTo>
                    <a:pt x="174" y="286"/>
                    <a:pt x="151" y="344"/>
                    <a:pt x="116" y="379"/>
                  </a:cubicBezTo>
                  <a:cubicBezTo>
                    <a:pt x="105" y="425"/>
                    <a:pt x="82" y="437"/>
                    <a:pt x="82" y="460"/>
                  </a:cubicBezTo>
                  <a:cubicBezTo>
                    <a:pt x="82" y="464"/>
                    <a:pt x="85" y="466"/>
                    <a:pt x="92" y="466"/>
                  </a:cubicBezTo>
                  <a:cubicBezTo>
                    <a:pt x="106" y="466"/>
                    <a:pt x="132" y="456"/>
                    <a:pt x="163" y="425"/>
                  </a:cubicBezTo>
                  <a:cubicBezTo>
                    <a:pt x="220" y="379"/>
                    <a:pt x="267" y="309"/>
                    <a:pt x="255" y="205"/>
                  </a:cubicBezTo>
                  <a:cubicBezTo>
                    <a:pt x="220" y="113"/>
                    <a:pt x="163" y="55"/>
                    <a:pt x="105" y="20"/>
                  </a:cubicBezTo>
                  <a:cubicBezTo>
                    <a:pt x="71" y="6"/>
                    <a:pt x="41" y="1"/>
                    <a:pt x="2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623;p31">
              <a:extLst>
                <a:ext uri="{FF2B5EF4-FFF2-40B4-BE49-F238E27FC236}">
                  <a16:creationId xmlns:a16="http://schemas.microsoft.com/office/drawing/2014/main" id="{D63AE7F8-4A7C-4E3B-BB6A-C1C71438F6E5}"/>
                </a:ext>
              </a:extLst>
            </p:cNvPr>
            <p:cNvSpPr/>
            <p:nvPr/>
          </p:nvSpPr>
          <p:spPr>
            <a:xfrm>
              <a:off x="2127781" y="3512805"/>
              <a:ext cx="252760" cy="328327"/>
            </a:xfrm>
            <a:custGeom>
              <a:avLst/>
              <a:gdLst/>
              <a:ahLst/>
              <a:cxnLst/>
              <a:rect l="l" t="t" r="r" b="b"/>
              <a:pathLst>
                <a:path w="5422" h="7043" extrusionOk="0">
                  <a:moveTo>
                    <a:pt x="2642" y="1"/>
                  </a:moveTo>
                  <a:lnTo>
                    <a:pt x="1" y="6591"/>
                  </a:lnTo>
                  <a:lnTo>
                    <a:pt x="2560" y="7043"/>
                  </a:lnTo>
                  <a:lnTo>
                    <a:pt x="5421" y="1344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624;p31">
              <a:extLst>
                <a:ext uri="{FF2B5EF4-FFF2-40B4-BE49-F238E27FC236}">
                  <a16:creationId xmlns:a16="http://schemas.microsoft.com/office/drawing/2014/main" id="{23511916-365B-4B41-A9E1-167A46E1105E}"/>
                </a:ext>
              </a:extLst>
            </p:cNvPr>
            <p:cNvSpPr/>
            <p:nvPr/>
          </p:nvSpPr>
          <p:spPr>
            <a:xfrm>
              <a:off x="1666186" y="2941846"/>
              <a:ext cx="983769" cy="758933"/>
            </a:xfrm>
            <a:custGeom>
              <a:avLst/>
              <a:gdLst/>
              <a:ahLst/>
              <a:cxnLst/>
              <a:rect l="l" t="t" r="r" b="b"/>
              <a:pathLst>
                <a:path w="21103" h="16280" extrusionOk="0">
                  <a:moveTo>
                    <a:pt x="17217" y="1"/>
                  </a:moveTo>
                  <a:cubicBezTo>
                    <a:pt x="16680" y="1"/>
                    <a:pt x="16139" y="120"/>
                    <a:pt x="15636" y="366"/>
                  </a:cubicBezTo>
                  <a:lnTo>
                    <a:pt x="7494" y="4350"/>
                  </a:lnTo>
                  <a:lnTo>
                    <a:pt x="0" y="8357"/>
                  </a:lnTo>
                  <a:cubicBezTo>
                    <a:pt x="939" y="10071"/>
                    <a:pt x="2722" y="11160"/>
                    <a:pt x="4668" y="11253"/>
                  </a:cubicBezTo>
                  <a:lnTo>
                    <a:pt x="5849" y="11241"/>
                  </a:lnTo>
                  <a:cubicBezTo>
                    <a:pt x="7366" y="11218"/>
                    <a:pt x="8837" y="10720"/>
                    <a:pt x="10042" y="9805"/>
                  </a:cubicBezTo>
                  <a:lnTo>
                    <a:pt x="14501" y="6400"/>
                  </a:lnTo>
                  <a:lnTo>
                    <a:pt x="10540" y="14855"/>
                  </a:lnTo>
                  <a:lnTo>
                    <a:pt x="15057" y="16279"/>
                  </a:lnTo>
                  <a:lnTo>
                    <a:pt x="20454" y="5184"/>
                  </a:lnTo>
                  <a:cubicBezTo>
                    <a:pt x="21102" y="3852"/>
                    <a:pt x="20871" y="2242"/>
                    <a:pt x="19863" y="1165"/>
                  </a:cubicBezTo>
                  <a:cubicBezTo>
                    <a:pt x="19167" y="401"/>
                    <a:pt x="18199" y="1"/>
                    <a:pt x="17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625;p31">
              <a:extLst>
                <a:ext uri="{FF2B5EF4-FFF2-40B4-BE49-F238E27FC236}">
                  <a16:creationId xmlns:a16="http://schemas.microsoft.com/office/drawing/2014/main" id="{B0D1781B-1C0D-4BBF-B499-1950E3C5AB52}"/>
                </a:ext>
              </a:extLst>
            </p:cNvPr>
            <p:cNvSpPr/>
            <p:nvPr/>
          </p:nvSpPr>
          <p:spPr>
            <a:xfrm>
              <a:off x="1993339" y="3233712"/>
              <a:ext cx="374758" cy="465989"/>
            </a:xfrm>
            <a:custGeom>
              <a:avLst/>
              <a:gdLst/>
              <a:ahLst/>
              <a:cxnLst/>
              <a:rect l="l" t="t" r="r" b="b"/>
              <a:pathLst>
                <a:path w="8039" h="9996" extrusionOk="0">
                  <a:moveTo>
                    <a:pt x="7587" y="0"/>
                  </a:moveTo>
                  <a:lnTo>
                    <a:pt x="7471" y="81"/>
                  </a:lnTo>
                  <a:cubicBezTo>
                    <a:pt x="5433" y="1622"/>
                    <a:pt x="3603" y="2896"/>
                    <a:pt x="2259" y="3729"/>
                  </a:cubicBezTo>
                  <a:cubicBezTo>
                    <a:pt x="1588" y="4146"/>
                    <a:pt x="1032" y="4471"/>
                    <a:pt x="638" y="4644"/>
                  </a:cubicBezTo>
                  <a:cubicBezTo>
                    <a:pt x="453" y="4725"/>
                    <a:pt x="291" y="4783"/>
                    <a:pt x="175" y="4818"/>
                  </a:cubicBezTo>
                  <a:cubicBezTo>
                    <a:pt x="59" y="4841"/>
                    <a:pt x="1" y="4841"/>
                    <a:pt x="1" y="4841"/>
                  </a:cubicBezTo>
                  <a:lnTo>
                    <a:pt x="47" y="4841"/>
                  </a:lnTo>
                  <a:cubicBezTo>
                    <a:pt x="70" y="4841"/>
                    <a:pt x="117" y="4841"/>
                    <a:pt x="175" y="4830"/>
                  </a:cubicBezTo>
                  <a:cubicBezTo>
                    <a:pt x="291" y="4818"/>
                    <a:pt x="453" y="4760"/>
                    <a:pt x="650" y="4668"/>
                  </a:cubicBezTo>
                  <a:cubicBezTo>
                    <a:pt x="1055" y="4494"/>
                    <a:pt x="1611" y="4193"/>
                    <a:pt x="2283" y="3776"/>
                  </a:cubicBezTo>
                  <a:cubicBezTo>
                    <a:pt x="3611" y="2947"/>
                    <a:pt x="5396" y="1706"/>
                    <a:pt x="7397" y="228"/>
                  </a:cubicBezTo>
                  <a:lnTo>
                    <a:pt x="7397" y="228"/>
                  </a:lnTo>
                  <a:cubicBezTo>
                    <a:pt x="7067" y="940"/>
                    <a:pt x="6708" y="1682"/>
                    <a:pt x="6359" y="2444"/>
                  </a:cubicBezTo>
                  <a:cubicBezTo>
                    <a:pt x="5282" y="4749"/>
                    <a:pt x="4286" y="6856"/>
                    <a:pt x="3487" y="8571"/>
                  </a:cubicBezTo>
                  <a:lnTo>
                    <a:pt x="3476" y="8594"/>
                  </a:lnTo>
                  <a:lnTo>
                    <a:pt x="3499" y="8605"/>
                  </a:lnTo>
                  <a:cubicBezTo>
                    <a:pt x="4877" y="9045"/>
                    <a:pt x="5989" y="9393"/>
                    <a:pt x="6788" y="9636"/>
                  </a:cubicBezTo>
                  <a:cubicBezTo>
                    <a:pt x="7182" y="9752"/>
                    <a:pt x="7483" y="9845"/>
                    <a:pt x="7703" y="9914"/>
                  </a:cubicBezTo>
                  <a:cubicBezTo>
                    <a:pt x="7819" y="9937"/>
                    <a:pt x="7888" y="9972"/>
                    <a:pt x="7946" y="9984"/>
                  </a:cubicBezTo>
                  <a:cubicBezTo>
                    <a:pt x="8004" y="9995"/>
                    <a:pt x="8039" y="9995"/>
                    <a:pt x="8039" y="9995"/>
                  </a:cubicBezTo>
                  <a:cubicBezTo>
                    <a:pt x="8039" y="9995"/>
                    <a:pt x="8004" y="9984"/>
                    <a:pt x="7958" y="9937"/>
                  </a:cubicBezTo>
                  <a:cubicBezTo>
                    <a:pt x="7900" y="9926"/>
                    <a:pt x="7830" y="9903"/>
                    <a:pt x="7726" y="9868"/>
                  </a:cubicBezTo>
                  <a:cubicBezTo>
                    <a:pt x="7518" y="9810"/>
                    <a:pt x="7205" y="9706"/>
                    <a:pt x="6823" y="9578"/>
                  </a:cubicBezTo>
                  <a:cubicBezTo>
                    <a:pt x="6029" y="9337"/>
                    <a:pt x="4905" y="8981"/>
                    <a:pt x="3563" y="8545"/>
                  </a:cubicBezTo>
                  <a:lnTo>
                    <a:pt x="3563" y="8545"/>
                  </a:lnTo>
                  <a:cubicBezTo>
                    <a:pt x="4370" y="6860"/>
                    <a:pt x="5348" y="4744"/>
                    <a:pt x="6429" y="2467"/>
                  </a:cubicBezTo>
                  <a:cubicBezTo>
                    <a:pt x="6800" y="1656"/>
                    <a:pt x="7182" y="880"/>
                    <a:pt x="7529" y="127"/>
                  </a:cubicBezTo>
                  <a:lnTo>
                    <a:pt x="75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626;p31">
              <a:extLst>
                <a:ext uri="{FF2B5EF4-FFF2-40B4-BE49-F238E27FC236}">
                  <a16:creationId xmlns:a16="http://schemas.microsoft.com/office/drawing/2014/main" id="{D9E5D2F4-0B94-4543-900C-CDC2B82AEEE3}"/>
                </a:ext>
              </a:extLst>
            </p:cNvPr>
            <p:cNvSpPr/>
            <p:nvPr/>
          </p:nvSpPr>
          <p:spPr>
            <a:xfrm>
              <a:off x="2339978" y="3153764"/>
              <a:ext cx="74541" cy="86988"/>
            </a:xfrm>
            <a:custGeom>
              <a:avLst/>
              <a:gdLst/>
              <a:ahLst/>
              <a:cxnLst/>
              <a:rect l="l" t="t" r="r" b="b"/>
              <a:pathLst>
                <a:path w="1599" h="1866" extrusionOk="0">
                  <a:moveTo>
                    <a:pt x="1587" y="1"/>
                  </a:moveTo>
                  <a:lnTo>
                    <a:pt x="1587" y="1"/>
                  </a:lnTo>
                  <a:cubicBezTo>
                    <a:pt x="1587" y="1"/>
                    <a:pt x="1448" y="47"/>
                    <a:pt x="1251" y="175"/>
                  </a:cubicBezTo>
                  <a:cubicBezTo>
                    <a:pt x="1066" y="302"/>
                    <a:pt x="811" y="511"/>
                    <a:pt x="580" y="765"/>
                  </a:cubicBezTo>
                  <a:cubicBezTo>
                    <a:pt x="371" y="1032"/>
                    <a:pt x="209" y="1310"/>
                    <a:pt x="116" y="1518"/>
                  </a:cubicBezTo>
                  <a:cubicBezTo>
                    <a:pt x="35" y="1727"/>
                    <a:pt x="1" y="1866"/>
                    <a:pt x="24" y="1866"/>
                  </a:cubicBezTo>
                  <a:cubicBezTo>
                    <a:pt x="24" y="1866"/>
                    <a:pt x="24" y="1866"/>
                    <a:pt x="24" y="1866"/>
                  </a:cubicBezTo>
                  <a:cubicBezTo>
                    <a:pt x="39" y="1866"/>
                    <a:pt x="202" y="1327"/>
                    <a:pt x="638" y="812"/>
                  </a:cubicBezTo>
                  <a:cubicBezTo>
                    <a:pt x="1089" y="279"/>
                    <a:pt x="1599" y="13"/>
                    <a:pt x="1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627;p31">
              <a:extLst>
                <a:ext uri="{FF2B5EF4-FFF2-40B4-BE49-F238E27FC236}">
                  <a16:creationId xmlns:a16="http://schemas.microsoft.com/office/drawing/2014/main" id="{BB19F576-9446-488E-A753-A2AC5CF95C5F}"/>
                </a:ext>
              </a:extLst>
            </p:cNvPr>
            <p:cNvSpPr/>
            <p:nvPr/>
          </p:nvSpPr>
          <p:spPr>
            <a:xfrm>
              <a:off x="1595982" y="3885364"/>
              <a:ext cx="573442" cy="27551"/>
            </a:xfrm>
            <a:custGeom>
              <a:avLst/>
              <a:gdLst/>
              <a:ahLst/>
              <a:cxnLst/>
              <a:rect l="l" t="t" r="r" b="b"/>
              <a:pathLst>
                <a:path w="12301" h="591" extrusionOk="0">
                  <a:moveTo>
                    <a:pt x="302" y="0"/>
                  </a:moveTo>
                  <a:cubicBezTo>
                    <a:pt x="140" y="0"/>
                    <a:pt x="12" y="151"/>
                    <a:pt x="1" y="290"/>
                  </a:cubicBezTo>
                  <a:cubicBezTo>
                    <a:pt x="1" y="464"/>
                    <a:pt x="140" y="591"/>
                    <a:pt x="302" y="591"/>
                  </a:cubicBezTo>
                  <a:lnTo>
                    <a:pt x="12000" y="591"/>
                  </a:lnTo>
                  <a:cubicBezTo>
                    <a:pt x="12173" y="591"/>
                    <a:pt x="12301" y="464"/>
                    <a:pt x="12301" y="290"/>
                  </a:cubicBezTo>
                  <a:cubicBezTo>
                    <a:pt x="12289" y="128"/>
                    <a:pt x="12162" y="0"/>
                    <a:pt x="12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628;p31">
              <a:extLst>
                <a:ext uri="{FF2B5EF4-FFF2-40B4-BE49-F238E27FC236}">
                  <a16:creationId xmlns:a16="http://schemas.microsoft.com/office/drawing/2014/main" id="{54555949-DD39-4DAE-BE4D-74F09E5862CD}"/>
                </a:ext>
              </a:extLst>
            </p:cNvPr>
            <p:cNvSpPr/>
            <p:nvPr/>
          </p:nvSpPr>
          <p:spPr>
            <a:xfrm>
              <a:off x="1657003" y="3456119"/>
              <a:ext cx="426597" cy="82653"/>
            </a:xfrm>
            <a:custGeom>
              <a:avLst/>
              <a:gdLst/>
              <a:ahLst/>
              <a:cxnLst/>
              <a:rect l="l" t="t" r="r" b="b"/>
              <a:pathLst>
                <a:path w="9151" h="1773" extrusionOk="0">
                  <a:moveTo>
                    <a:pt x="1773" y="1"/>
                  </a:moveTo>
                  <a:cubicBezTo>
                    <a:pt x="800" y="1"/>
                    <a:pt x="1" y="788"/>
                    <a:pt x="1" y="1773"/>
                  </a:cubicBezTo>
                  <a:lnTo>
                    <a:pt x="9150" y="1773"/>
                  </a:lnTo>
                  <a:cubicBezTo>
                    <a:pt x="9150" y="788"/>
                    <a:pt x="8363" y="1"/>
                    <a:pt x="73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629;p31">
              <a:extLst>
                <a:ext uri="{FF2B5EF4-FFF2-40B4-BE49-F238E27FC236}">
                  <a16:creationId xmlns:a16="http://schemas.microsoft.com/office/drawing/2014/main" id="{FF642334-E2AF-40A0-AD26-B1563C573CB5}"/>
                </a:ext>
              </a:extLst>
            </p:cNvPr>
            <p:cNvSpPr/>
            <p:nvPr/>
          </p:nvSpPr>
          <p:spPr>
            <a:xfrm>
              <a:off x="1646747" y="3538211"/>
              <a:ext cx="450325" cy="25407"/>
            </a:xfrm>
            <a:custGeom>
              <a:avLst/>
              <a:gdLst/>
              <a:ahLst/>
              <a:cxnLst/>
              <a:rect l="l" t="t" r="r" b="b"/>
              <a:pathLst>
                <a:path w="9660" h="545" extrusionOk="0">
                  <a:moveTo>
                    <a:pt x="0" y="0"/>
                  </a:moveTo>
                  <a:lnTo>
                    <a:pt x="0" y="545"/>
                  </a:lnTo>
                  <a:lnTo>
                    <a:pt x="9660" y="545"/>
                  </a:lnTo>
                  <a:lnTo>
                    <a:pt x="96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630;p31">
              <a:extLst>
                <a:ext uri="{FF2B5EF4-FFF2-40B4-BE49-F238E27FC236}">
                  <a16:creationId xmlns:a16="http://schemas.microsoft.com/office/drawing/2014/main" id="{454103FC-CC90-43D1-A9EF-5E6EE4A8CBB4}"/>
                </a:ext>
              </a:extLst>
            </p:cNvPr>
            <p:cNvSpPr/>
            <p:nvPr/>
          </p:nvSpPr>
          <p:spPr>
            <a:xfrm>
              <a:off x="1577615" y="3563570"/>
              <a:ext cx="159898" cy="1084743"/>
            </a:xfrm>
            <a:custGeom>
              <a:avLst/>
              <a:gdLst/>
              <a:ahLst/>
              <a:cxnLst/>
              <a:rect l="l" t="t" r="r" b="b"/>
              <a:pathLst>
                <a:path w="3430" h="23269" extrusionOk="0">
                  <a:moveTo>
                    <a:pt x="2364" y="1"/>
                  </a:moveTo>
                  <a:lnTo>
                    <a:pt x="1" y="23268"/>
                  </a:lnTo>
                  <a:lnTo>
                    <a:pt x="545" y="23268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631;p31">
              <a:extLst>
                <a:ext uri="{FF2B5EF4-FFF2-40B4-BE49-F238E27FC236}">
                  <a16:creationId xmlns:a16="http://schemas.microsoft.com/office/drawing/2014/main" id="{8DC9C306-4F1A-4CF5-B704-0D8D383205CB}"/>
                </a:ext>
              </a:extLst>
            </p:cNvPr>
            <p:cNvSpPr/>
            <p:nvPr/>
          </p:nvSpPr>
          <p:spPr>
            <a:xfrm>
              <a:off x="2003642" y="3563570"/>
              <a:ext cx="159851" cy="1083670"/>
            </a:xfrm>
            <a:custGeom>
              <a:avLst/>
              <a:gdLst/>
              <a:ahLst/>
              <a:cxnLst/>
              <a:rect l="l" t="t" r="r" b="b"/>
              <a:pathLst>
                <a:path w="3429" h="23246" extrusionOk="0">
                  <a:moveTo>
                    <a:pt x="1077" y="1"/>
                  </a:moveTo>
                  <a:lnTo>
                    <a:pt x="0" y="12"/>
                  </a:lnTo>
                  <a:lnTo>
                    <a:pt x="2872" y="23245"/>
                  </a:lnTo>
                  <a:lnTo>
                    <a:pt x="3428" y="23245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632;p31">
              <a:extLst>
                <a:ext uri="{FF2B5EF4-FFF2-40B4-BE49-F238E27FC236}">
                  <a16:creationId xmlns:a16="http://schemas.microsoft.com/office/drawing/2014/main" id="{038C5351-7E04-4E55-A08E-164D98B798B6}"/>
                </a:ext>
              </a:extLst>
            </p:cNvPr>
            <p:cNvSpPr/>
            <p:nvPr/>
          </p:nvSpPr>
          <p:spPr>
            <a:xfrm>
              <a:off x="1844354" y="3551170"/>
              <a:ext cx="55661" cy="1097143"/>
            </a:xfrm>
            <a:custGeom>
              <a:avLst/>
              <a:gdLst/>
              <a:ahLst/>
              <a:cxnLst/>
              <a:rect l="l" t="t" r="r" b="b"/>
              <a:pathLst>
                <a:path w="1194" h="23535" extrusionOk="0">
                  <a:moveTo>
                    <a:pt x="0" y="0"/>
                  </a:moveTo>
                  <a:lnTo>
                    <a:pt x="244" y="23534"/>
                  </a:lnTo>
                  <a:lnTo>
                    <a:pt x="811" y="23534"/>
                  </a:lnTo>
                  <a:lnTo>
                    <a:pt x="1193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633;p31">
              <a:extLst>
                <a:ext uri="{FF2B5EF4-FFF2-40B4-BE49-F238E27FC236}">
                  <a16:creationId xmlns:a16="http://schemas.microsoft.com/office/drawing/2014/main" id="{8605AD01-5783-43EA-902E-586647B46FA9}"/>
                </a:ext>
              </a:extLst>
            </p:cNvPr>
            <p:cNvSpPr/>
            <p:nvPr/>
          </p:nvSpPr>
          <p:spPr>
            <a:xfrm>
              <a:off x="1891856" y="2283993"/>
              <a:ext cx="203579" cy="192251"/>
            </a:xfrm>
            <a:custGeom>
              <a:avLst/>
              <a:gdLst/>
              <a:ahLst/>
              <a:cxnLst/>
              <a:rect l="l" t="t" r="r" b="b"/>
              <a:pathLst>
                <a:path w="4367" h="4124" extrusionOk="0">
                  <a:moveTo>
                    <a:pt x="568" y="1"/>
                  </a:moveTo>
                  <a:lnTo>
                    <a:pt x="1" y="1749"/>
                  </a:lnTo>
                  <a:lnTo>
                    <a:pt x="452" y="3000"/>
                  </a:lnTo>
                  <a:lnTo>
                    <a:pt x="2294" y="4124"/>
                  </a:lnTo>
                  <a:lnTo>
                    <a:pt x="4193" y="3591"/>
                  </a:lnTo>
                  <a:lnTo>
                    <a:pt x="4367" y="1749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634;p31">
              <a:extLst>
                <a:ext uri="{FF2B5EF4-FFF2-40B4-BE49-F238E27FC236}">
                  <a16:creationId xmlns:a16="http://schemas.microsoft.com/office/drawing/2014/main" id="{C7365C52-BD80-4FF1-8DDA-75A26C9F1640}"/>
                </a:ext>
              </a:extLst>
            </p:cNvPr>
            <p:cNvSpPr/>
            <p:nvPr/>
          </p:nvSpPr>
          <p:spPr>
            <a:xfrm>
              <a:off x="1640827" y="2349863"/>
              <a:ext cx="493493" cy="981065"/>
            </a:xfrm>
            <a:custGeom>
              <a:avLst/>
              <a:gdLst/>
              <a:ahLst/>
              <a:cxnLst/>
              <a:rect l="l" t="t" r="r" b="b"/>
              <a:pathLst>
                <a:path w="10586" h="21045" extrusionOk="0">
                  <a:moveTo>
                    <a:pt x="5826" y="1"/>
                  </a:moveTo>
                  <a:cubicBezTo>
                    <a:pt x="5826" y="1"/>
                    <a:pt x="1969" y="696"/>
                    <a:pt x="1598" y="3985"/>
                  </a:cubicBezTo>
                  <a:cubicBezTo>
                    <a:pt x="1309" y="6591"/>
                    <a:pt x="846" y="14849"/>
                    <a:pt x="637" y="18844"/>
                  </a:cubicBezTo>
                  <a:cubicBezTo>
                    <a:pt x="625" y="19226"/>
                    <a:pt x="0" y="19284"/>
                    <a:pt x="0" y="19979"/>
                  </a:cubicBezTo>
                  <a:cubicBezTo>
                    <a:pt x="23" y="20720"/>
                    <a:pt x="544" y="21045"/>
                    <a:pt x="544" y="21045"/>
                  </a:cubicBezTo>
                  <a:lnTo>
                    <a:pt x="10447" y="15868"/>
                  </a:lnTo>
                  <a:lnTo>
                    <a:pt x="10586" y="6371"/>
                  </a:lnTo>
                  <a:cubicBezTo>
                    <a:pt x="10586" y="4575"/>
                    <a:pt x="10111" y="2456"/>
                    <a:pt x="9011" y="1031"/>
                  </a:cubicBezTo>
                  <a:lnTo>
                    <a:pt x="9011" y="788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635;p31">
              <a:extLst>
                <a:ext uri="{FF2B5EF4-FFF2-40B4-BE49-F238E27FC236}">
                  <a16:creationId xmlns:a16="http://schemas.microsoft.com/office/drawing/2014/main" id="{D9E420BC-00AF-4081-8752-8FE26FBDBF75}"/>
                </a:ext>
              </a:extLst>
            </p:cNvPr>
            <p:cNvSpPr/>
            <p:nvPr/>
          </p:nvSpPr>
          <p:spPr>
            <a:xfrm>
              <a:off x="1661338" y="3083000"/>
              <a:ext cx="171179" cy="164233"/>
            </a:xfrm>
            <a:custGeom>
              <a:avLst/>
              <a:gdLst/>
              <a:ahLst/>
              <a:cxnLst/>
              <a:rect l="l" t="t" r="r" b="b"/>
              <a:pathLst>
                <a:path w="3672" h="3523" extrusionOk="0">
                  <a:moveTo>
                    <a:pt x="3670" y="0"/>
                  </a:moveTo>
                  <a:cubicBezTo>
                    <a:pt x="3662" y="0"/>
                    <a:pt x="3607" y="56"/>
                    <a:pt x="3533" y="141"/>
                  </a:cubicBezTo>
                  <a:cubicBezTo>
                    <a:pt x="3440" y="245"/>
                    <a:pt x="3313" y="396"/>
                    <a:pt x="3174" y="546"/>
                  </a:cubicBezTo>
                  <a:cubicBezTo>
                    <a:pt x="2849" y="894"/>
                    <a:pt x="2421" y="1357"/>
                    <a:pt x="1911" y="1843"/>
                  </a:cubicBezTo>
                  <a:cubicBezTo>
                    <a:pt x="1402" y="2330"/>
                    <a:pt x="915" y="2747"/>
                    <a:pt x="568" y="3036"/>
                  </a:cubicBezTo>
                  <a:cubicBezTo>
                    <a:pt x="394" y="3187"/>
                    <a:pt x="255" y="3303"/>
                    <a:pt x="139" y="3384"/>
                  </a:cubicBezTo>
                  <a:cubicBezTo>
                    <a:pt x="47" y="3465"/>
                    <a:pt x="0" y="3523"/>
                    <a:pt x="0" y="3523"/>
                  </a:cubicBezTo>
                  <a:cubicBezTo>
                    <a:pt x="12" y="3523"/>
                    <a:pt x="70" y="3476"/>
                    <a:pt x="174" y="3395"/>
                  </a:cubicBezTo>
                  <a:cubicBezTo>
                    <a:pt x="278" y="3326"/>
                    <a:pt x="417" y="3210"/>
                    <a:pt x="602" y="3071"/>
                  </a:cubicBezTo>
                  <a:cubicBezTo>
                    <a:pt x="973" y="2781"/>
                    <a:pt x="1459" y="2376"/>
                    <a:pt x="1969" y="1878"/>
                  </a:cubicBezTo>
                  <a:cubicBezTo>
                    <a:pt x="2479" y="1392"/>
                    <a:pt x="2907" y="928"/>
                    <a:pt x="3208" y="581"/>
                  </a:cubicBezTo>
                  <a:cubicBezTo>
                    <a:pt x="3359" y="407"/>
                    <a:pt x="3486" y="257"/>
                    <a:pt x="3556" y="164"/>
                  </a:cubicBezTo>
                  <a:cubicBezTo>
                    <a:pt x="3637" y="60"/>
                    <a:pt x="3672" y="2"/>
                    <a:pt x="3672" y="2"/>
                  </a:cubicBezTo>
                  <a:cubicBezTo>
                    <a:pt x="3672" y="1"/>
                    <a:pt x="3671" y="0"/>
                    <a:pt x="3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636;p31">
              <a:extLst>
                <a:ext uri="{FF2B5EF4-FFF2-40B4-BE49-F238E27FC236}">
                  <a16:creationId xmlns:a16="http://schemas.microsoft.com/office/drawing/2014/main" id="{40B6C0DC-20B3-4FD4-A81F-CCA86CFCF996}"/>
                </a:ext>
              </a:extLst>
            </p:cNvPr>
            <p:cNvSpPr/>
            <p:nvPr/>
          </p:nvSpPr>
          <p:spPr>
            <a:xfrm>
              <a:off x="1686697" y="3096566"/>
              <a:ext cx="121532" cy="131788"/>
            </a:xfrm>
            <a:custGeom>
              <a:avLst/>
              <a:gdLst/>
              <a:ahLst/>
              <a:cxnLst/>
              <a:rect l="l" t="t" r="r" b="b"/>
              <a:pathLst>
                <a:path w="2607" h="2827" extrusionOk="0">
                  <a:moveTo>
                    <a:pt x="2583" y="0"/>
                  </a:moveTo>
                  <a:lnTo>
                    <a:pt x="2583" y="0"/>
                  </a:lnTo>
                  <a:cubicBezTo>
                    <a:pt x="1993" y="394"/>
                    <a:pt x="1437" y="823"/>
                    <a:pt x="915" y="1297"/>
                  </a:cubicBezTo>
                  <a:cubicBezTo>
                    <a:pt x="464" y="1703"/>
                    <a:pt x="24" y="2201"/>
                    <a:pt x="1" y="2803"/>
                  </a:cubicBezTo>
                  <a:lnTo>
                    <a:pt x="58" y="2826"/>
                  </a:lnTo>
                  <a:cubicBezTo>
                    <a:pt x="846" y="2212"/>
                    <a:pt x="1564" y="1517"/>
                    <a:pt x="2224" y="776"/>
                  </a:cubicBezTo>
                  <a:cubicBezTo>
                    <a:pt x="2410" y="545"/>
                    <a:pt x="2606" y="290"/>
                    <a:pt x="258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637;p31">
              <a:extLst>
                <a:ext uri="{FF2B5EF4-FFF2-40B4-BE49-F238E27FC236}">
                  <a16:creationId xmlns:a16="http://schemas.microsoft.com/office/drawing/2014/main" id="{BCDCACFD-B75D-41D1-8850-3540A562D12C}"/>
                </a:ext>
              </a:extLst>
            </p:cNvPr>
            <p:cNvSpPr/>
            <p:nvPr/>
          </p:nvSpPr>
          <p:spPr>
            <a:xfrm>
              <a:off x="1945325" y="2306136"/>
              <a:ext cx="15710" cy="45918"/>
            </a:xfrm>
            <a:custGeom>
              <a:avLst/>
              <a:gdLst/>
              <a:ahLst/>
              <a:cxnLst/>
              <a:rect l="l" t="t" r="r" b="b"/>
              <a:pathLst>
                <a:path w="337" h="985" extrusionOk="0">
                  <a:moveTo>
                    <a:pt x="312" y="0"/>
                  </a:moveTo>
                  <a:cubicBezTo>
                    <a:pt x="297" y="0"/>
                    <a:pt x="218" y="205"/>
                    <a:pt x="128" y="475"/>
                  </a:cubicBezTo>
                  <a:cubicBezTo>
                    <a:pt x="47" y="753"/>
                    <a:pt x="0" y="985"/>
                    <a:pt x="12" y="985"/>
                  </a:cubicBezTo>
                  <a:cubicBezTo>
                    <a:pt x="47" y="985"/>
                    <a:pt x="116" y="765"/>
                    <a:pt x="209" y="510"/>
                  </a:cubicBezTo>
                  <a:cubicBezTo>
                    <a:pt x="290" y="232"/>
                    <a:pt x="336" y="0"/>
                    <a:pt x="313" y="0"/>
                  </a:cubicBezTo>
                  <a:cubicBezTo>
                    <a:pt x="313" y="0"/>
                    <a:pt x="312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638;p31">
              <a:extLst>
                <a:ext uri="{FF2B5EF4-FFF2-40B4-BE49-F238E27FC236}">
                  <a16:creationId xmlns:a16="http://schemas.microsoft.com/office/drawing/2014/main" id="{33595015-15BF-4E16-87A0-3C54557EB03F}"/>
                </a:ext>
              </a:extLst>
            </p:cNvPr>
            <p:cNvSpPr/>
            <p:nvPr/>
          </p:nvSpPr>
          <p:spPr>
            <a:xfrm>
              <a:off x="2004154" y="2329258"/>
              <a:ext cx="11375" cy="46571"/>
            </a:xfrm>
            <a:custGeom>
              <a:avLst/>
              <a:gdLst/>
              <a:ahLst/>
              <a:cxnLst/>
              <a:rect l="l" t="t" r="r" b="b"/>
              <a:pathLst>
                <a:path w="244" h="999" extrusionOk="0">
                  <a:moveTo>
                    <a:pt x="230" y="1"/>
                  </a:moveTo>
                  <a:cubicBezTo>
                    <a:pt x="213" y="1"/>
                    <a:pt x="137" y="213"/>
                    <a:pt x="82" y="489"/>
                  </a:cubicBezTo>
                  <a:cubicBezTo>
                    <a:pt x="24" y="767"/>
                    <a:pt x="1" y="999"/>
                    <a:pt x="12" y="999"/>
                  </a:cubicBezTo>
                  <a:cubicBezTo>
                    <a:pt x="24" y="999"/>
                    <a:pt x="105" y="778"/>
                    <a:pt x="163" y="501"/>
                  </a:cubicBezTo>
                  <a:cubicBezTo>
                    <a:pt x="221" y="234"/>
                    <a:pt x="244" y="2"/>
                    <a:pt x="232" y="2"/>
                  </a:cubicBezTo>
                  <a:cubicBezTo>
                    <a:pt x="232" y="1"/>
                    <a:pt x="231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639;p31">
              <a:extLst>
                <a:ext uri="{FF2B5EF4-FFF2-40B4-BE49-F238E27FC236}">
                  <a16:creationId xmlns:a16="http://schemas.microsoft.com/office/drawing/2014/main" id="{759D8394-BE7D-470E-BBC0-A19DBC9C5B59}"/>
                </a:ext>
              </a:extLst>
            </p:cNvPr>
            <p:cNvSpPr/>
            <p:nvPr/>
          </p:nvSpPr>
          <p:spPr>
            <a:xfrm>
              <a:off x="2058695" y="2354198"/>
              <a:ext cx="8158" cy="42702"/>
            </a:xfrm>
            <a:custGeom>
              <a:avLst/>
              <a:gdLst/>
              <a:ahLst/>
              <a:cxnLst/>
              <a:rect l="l" t="t" r="r" b="b"/>
              <a:pathLst>
                <a:path w="175" h="916" extrusionOk="0">
                  <a:moveTo>
                    <a:pt x="163" y="0"/>
                  </a:moveTo>
                  <a:lnTo>
                    <a:pt x="163" y="0"/>
                  </a:lnTo>
                  <a:cubicBezTo>
                    <a:pt x="151" y="0"/>
                    <a:pt x="70" y="197"/>
                    <a:pt x="35" y="452"/>
                  </a:cubicBezTo>
                  <a:cubicBezTo>
                    <a:pt x="0" y="707"/>
                    <a:pt x="35" y="915"/>
                    <a:pt x="47" y="915"/>
                  </a:cubicBezTo>
                  <a:cubicBezTo>
                    <a:pt x="70" y="915"/>
                    <a:pt x="93" y="707"/>
                    <a:pt x="116" y="464"/>
                  </a:cubicBezTo>
                  <a:cubicBezTo>
                    <a:pt x="151" y="197"/>
                    <a:pt x="174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640;p31">
              <a:extLst>
                <a:ext uri="{FF2B5EF4-FFF2-40B4-BE49-F238E27FC236}">
                  <a16:creationId xmlns:a16="http://schemas.microsoft.com/office/drawing/2014/main" id="{9E00FA1E-17B6-4666-B3F9-E574BE8C99D8}"/>
                </a:ext>
              </a:extLst>
            </p:cNvPr>
            <p:cNvSpPr/>
            <p:nvPr/>
          </p:nvSpPr>
          <p:spPr>
            <a:xfrm>
              <a:off x="1697512" y="2783396"/>
              <a:ext cx="190619" cy="4941"/>
            </a:xfrm>
            <a:custGeom>
              <a:avLst/>
              <a:gdLst/>
              <a:ahLst/>
              <a:cxnLst/>
              <a:rect l="l" t="t" r="r" b="b"/>
              <a:pathLst>
                <a:path w="4089" h="106" extrusionOk="0">
                  <a:moveTo>
                    <a:pt x="162" y="1"/>
                  </a:moveTo>
                  <a:cubicBezTo>
                    <a:pt x="58" y="1"/>
                    <a:pt x="0" y="12"/>
                    <a:pt x="0" y="12"/>
                  </a:cubicBezTo>
                  <a:cubicBezTo>
                    <a:pt x="0" y="12"/>
                    <a:pt x="58" y="24"/>
                    <a:pt x="162" y="24"/>
                  </a:cubicBezTo>
                  <a:cubicBezTo>
                    <a:pt x="267" y="24"/>
                    <a:pt x="406" y="47"/>
                    <a:pt x="602" y="47"/>
                  </a:cubicBezTo>
                  <a:cubicBezTo>
                    <a:pt x="973" y="59"/>
                    <a:pt x="1483" y="70"/>
                    <a:pt x="2050" y="82"/>
                  </a:cubicBezTo>
                  <a:cubicBezTo>
                    <a:pt x="2606" y="105"/>
                    <a:pt x="3116" y="105"/>
                    <a:pt x="3498" y="105"/>
                  </a:cubicBezTo>
                  <a:lnTo>
                    <a:pt x="3926" y="105"/>
                  </a:lnTo>
                  <a:cubicBezTo>
                    <a:pt x="4031" y="105"/>
                    <a:pt x="4089" y="82"/>
                    <a:pt x="4089" y="82"/>
                  </a:cubicBezTo>
                  <a:cubicBezTo>
                    <a:pt x="4089" y="82"/>
                    <a:pt x="4031" y="82"/>
                    <a:pt x="3926" y="70"/>
                  </a:cubicBezTo>
                  <a:cubicBezTo>
                    <a:pt x="3811" y="70"/>
                    <a:pt x="3672" y="70"/>
                    <a:pt x="3498" y="59"/>
                  </a:cubicBezTo>
                  <a:cubicBezTo>
                    <a:pt x="3116" y="47"/>
                    <a:pt x="2606" y="24"/>
                    <a:pt x="2050" y="12"/>
                  </a:cubicBezTo>
                  <a:cubicBezTo>
                    <a:pt x="1483" y="1"/>
                    <a:pt x="973" y="1"/>
                    <a:pt x="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641;p31">
              <a:extLst>
                <a:ext uri="{FF2B5EF4-FFF2-40B4-BE49-F238E27FC236}">
                  <a16:creationId xmlns:a16="http://schemas.microsoft.com/office/drawing/2014/main" id="{4678F591-F879-464E-A00A-74D2A1DEAA8F}"/>
                </a:ext>
              </a:extLst>
            </p:cNvPr>
            <p:cNvSpPr/>
            <p:nvPr/>
          </p:nvSpPr>
          <p:spPr>
            <a:xfrm>
              <a:off x="1699097" y="2726617"/>
              <a:ext cx="151227" cy="4941"/>
            </a:xfrm>
            <a:custGeom>
              <a:avLst/>
              <a:gdLst/>
              <a:ahLst/>
              <a:cxnLst/>
              <a:rect l="l" t="t" r="r" b="b"/>
              <a:pathLst>
                <a:path w="3244" h="106" extrusionOk="0">
                  <a:moveTo>
                    <a:pt x="616" y="1"/>
                  </a:moveTo>
                  <a:cubicBezTo>
                    <a:pt x="240" y="1"/>
                    <a:pt x="1" y="8"/>
                    <a:pt x="1" y="14"/>
                  </a:cubicBezTo>
                  <a:cubicBezTo>
                    <a:pt x="1" y="26"/>
                    <a:pt x="719" y="72"/>
                    <a:pt x="1622" y="84"/>
                  </a:cubicBezTo>
                  <a:cubicBezTo>
                    <a:pt x="2025" y="99"/>
                    <a:pt x="2394" y="106"/>
                    <a:pt x="2679" y="106"/>
                  </a:cubicBezTo>
                  <a:cubicBezTo>
                    <a:pt x="3024" y="106"/>
                    <a:pt x="3244" y="96"/>
                    <a:pt x="3244" y="84"/>
                  </a:cubicBezTo>
                  <a:cubicBezTo>
                    <a:pt x="3244" y="72"/>
                    <a:pt x="2514" y="49"/>
                    <a:pt x="1622" y="14"/>
                  </a:cubicBezTo>
                  <a:cubicBezTo>
                    <a:pt x="1241" y="5"/>
                    <a:pt x="892" y="1"/>
                    <a:pt x="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642;p31">
              <a:extLst>
                <a:ext uri="{FF2B5EF4-FFF2-40B4-BE49-F238E27FC236}">
                  <a16:creationId xmlns:a16="http://schemas.microsoft.com/office/drawing/2014/main" id="{E4300335-D971-49C6-AAE5-5CE4E366C6AC}"/>
                </a:ext>
              </a:extLst>
            </p:cNvPr>
            <p:cNvSpPr/>
            <p:nvPr/>
          </p:nvSpPr>
          <p:spPr>
            <a:xfrm>
              <a:off x="1786037" y="2643593"/>
              <a:ext cx="342359" cy="408882"/>
            </a:xfrm>
            <a:custGeom>
              <a:avLst/>
              <a:gdLst/>
              <a:ahLst/>
              <a:cxnLst/>
              <a:rect l="l" t="t" r="r" b="b"/>
              <a:pathLst>
                <a:path w="7344" h="8771" extrusionOk="0">
                  <a:moveTo>
                    <a:pt x="1" y="0"/>
                  </a:moveTo>
                  <a:lnTo>
                    <a:pt x="1" y="0"/>
                  </a:lnTo>
                  <a:cubicBezTo>
                    <a:pt x="1159" y="2525"/>
                    <a:pt x="2583" y="4795"/>
                    <a:pt x="4216" y="7019"/>
                  </a:cubicBezTo>
                  <a:cubicBezTo>
                    <a:pt x="4633" y="7598"/>
                    <a:pt x="5097" y="8177"/>
                    <a:pt x="5710" y="8548"/>
                  </a:cubicBezTo>
                  <a:cubicBezTo>
                    <a:pt x="5969" y="8701"/>
                    <a:pt x="6191" y="8770"/>
                    <a:pt x="6410" y="8770"/>
                  </a:cubicBezTo>
                  <a:cubicBezTo>
                    <a:pt x="6701" y="8770"/>
                    <a:pt x="6986" y="8648"/>
                    <a:pt x="7343" y="8443"/>
                  </a:cubicBezTo>
                  <a:cubicBezTo>
                    <a:pt x="6660" y="8223"/>
                    <a:pt x="6475" y="8154"/>
                    <a:pt x="5896" y="7737"/>
                  </a:cubicBezTo>
                  <a:cubicBezTo>
                    <a:pt x="5317" y="7308"/>
                    <a:pt x="4853" y="6752"/>
                    <a:pt x="4436" y="6173"/>
                  </a:cubicBezTo>
                  <a:cubicBezTo>
                    <a:pt x="2989" y="4170"/>
                    <a:pt x="1564" y="2131"/>
                    <a:pt x="116" y="12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643;p31">
              <a:extLst>
                <a:ext uri="{FF2B5EF4-FFF2-40B4-BE49-F238E27FC236}">
                  <a16:creationId xmlns:a16="http://schemas.microsoft.com/office/drawing/2014/main" id="{79AFB5B8-6404-477B-8B2F-9F9F9003FE16}"/>
                </a:ext>
              </a:extLst>
            </p:cNvPr>
            <p:cNvSpPr/>
            <p:nvPr/>
          </p:nvSpPr>
          <p:spPr>
            <a:xfrm>
              <a:off x="2347530" y="2776404"/>
              <a:ext cx="40557" cy="108572"/>
            </a:xfrm>
            <a:custGeom>
              <a:avLst/>
              <a:gdLst/>
              <a:ahLst/>
              <a:cxnLst/>
              <a:rect l="l" t="t" r="r" b="b"/>
              <a:pathLst>
                <a:path w="870" h="2329" extrusionOk="0">
                  <a:moveTo>
                    <a:pt x="533" y="0"/>
                  </a:moveTo>
                  <a:cubicBezTo>
                    <a:pt x="360" y="0"/>
                    <a:pt x="221" y="116"/>
                    <a:pt x="128" y="267"/>
                  </a:cubicBezTo>
                  <a:cubicBezTo>
                    <a:pt x="59" y="406"/>
                    <a:pt x="35" y="579"/>
                    <a:pt x="1" y="741"/>
                  </a:cubicBezTo>
                  <a:lnTo>
                    <a:pt x="221" y="2328"/>
                  </a:lnTo>
                  <a:cubicBezTo>
                    <a:pt x="464" y="2143"/>
                    <a:pt x="510" y="1795"/>
                    <a:pt x="510" y="1483"/>
                  </a:cubicBezTo>
                  <a:cubicBezTo>
                    <a:pt x="499" y="1170"/>
                    <a:pt x="476" y="823"/>
                    <a:pt x="672" y="579"/>
                  </a:cubicBezTo>
                  <a:cubicBezTo>
                    <a:pt x="730" y="510"/>
                    <a:pt x="800" y="440"/>
                    <a:pt x="823" y="336"/>
                  </a:cubicBezTo>
                  <a:cubicBezTo>
                    <a:pt x="869" y="162"/>
                    <a:pt x="707" y="0"/>
                    <a:pt x="53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644;p31">
              <a:extLst>
                <a:ext uri="{FF2B5EF4-FFF2-40B4-BE49-F238E27FC236}">
                  <a16:creationId xmlns:a16="http://schemas.microsoft.com/office/drawing/2014/main" id="{DD5D5D41-AB2C-462A-8766-BEE0B76C3CA0}"/>
                </a:ext>
              </a:extLst>
            </p:cNvPr>
            <p:cNvSpPr/>
            <p:nvPr/>
          </p:nvSpPr>
          <p:spPr>
            <a:xfrm>
              <a:off x="1742870" y="2449808"/>
              <a:ext cx="623090" cy="593907"/>
            </a:xfrm>
            <a:custGeom>
              <a:avLst/>
              <a:gdLst/>
              <a:ahLst/>
              <a:cxnLst/>
              <a:rect l="l" t="t" r="r" b="b"/>
              <a:pathLst>
                <a:path w="13366" h="12740" extrusionOk="0">
                  <a:moveTo>
                    <a:pt x="3002" y="1"/>
                  </a:moveTo>
                  <a:cubicBezTo>
                    <a:pt x="2480" y="1"/>
                    <a:pt x="1952" y="158"/>
                    <a:pt x="1494" y="486"/>
                  </a:cubicBezTo>
                  <a:cubicBezTo>
                    <a:pt x="266" y="1331"/>
                    <a:pt x="0" y="3045"/>
                    <a:pt x="903" y="4227"/>
                  </a:cubicBezTo>
                  <a:lnTo>
                    <a:pt x="6185" y="11199"/>
                  </a:lnTo>
                  <a:cubicBezTo>
                    <a:pt x="6954" y="12193"/>
                    <a:pt x="8130" y="12740"/>
                    <a:pt x="9328" y="12740"/>
                  </a:cubicBezTo>
                  <a:cubicBezTo>
                    <a:pt x="9915" y="12740"/>
                    <a:pt x="10508" y="12608"/>
                    <a:pt x="11061" y="12334"/>
                  </a:cubicBezTo>
                  <a:cubicBezTo>
                    <a:pt x="12497" y="11639"/>
                    <a:pt x="13365" y="10157"/>
                    <a:pt x="13273" y="8558"/>
                  </a:cubicBezTo>
                  <a:lnTo>
                    <a:pt x="12115" y="1238"/>
                  </a:lnTo>
                  <a:lnTo>
                    <a:pt x="9265" y="1412"/>
                  </a:lnTo>
                  <a:lnTo>
                    <a:pt x="9543" y="7377"/>
                  </a:lnTo>
                  <a:lnTo>
                    <a:pt x="5142" y="1123"/>
                  </a:lnTo>
                  <a:cubicBezTo>
                    <a:pt x="4639" y="392"/>
                    <a:pt x="3827" y="1"/>
                    <a:pt x="30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645;p31">
              <a:extLst>
                <a:ext uri="{FF2B5EF4-FFF2-40B4-BE49-F238E27FC236}">
                  <a16:creationId xmlns:a16="http://schemas.microsoft.com/office/drawing/2014/main" id="{2C3062BC-3CAB-49B4-B783-82919A463F27}"/>
                </a:ext>
              </a:extLst>
            </p:cNvPr>
            <p:cNvSpPr/>
            <p:nvPr/>
          </p:nvSpPr>
          <p:spPr>
            <a:xfrm>
              <a:off x="2232015" y="2824419"/>
              <a:ext cx="140412" cy="121532"/>
            </a:xfrm>
            <a:custGeom>
              <a:avLst/>
              <a:gdLst/>
              <a:ahLst/>
              <a:cxnLst/>
              <a:rect l="l" t="t" r="r" b="b"/>
              <a:pathLst>
                <a:path w="3012" h="2607" extrusionOk="0">
                  <a:moveTo>
                    <a:pt x="502" y="1"/>
                  </a:moveTo>
                  <a:cubicBezTo>
                    <a:pt x="485" y="1"/>
                    <a:pt x="468" y="1"/>
                    <a:pt x="452" y="1"/>
                  </a:cubicBezTo>
                  <a:cubicBezTo>
                    <a:pt x="324" y="13"/>
                    <a:pt x="209" y="71"/>
                    <a:pt x="116" y="175"/>
                  </a:cubicBezTo>
                  <a:cubicBezTo>
                    <a:pt x="35" y="256"/>
                    <a:pt x="0" y="418"/>
                    <a:pt x="93" y="522"/>
                  </a:cubicBezTo>
                  <a:cubicBezTo>
                    <a:pt x="162" y="615"/>
                    <a:pt x="278" y="626"/>
                    <a:pt x="382" y="638"/>
                  </a:cubicBezTo>
                  <a:cubicBezTo>
                    <a:pt x="869" y="696"/>
                    <a:pt x="1830" y="800"/>
                    <a:pt x="1830" y="858"/>
                  </a:cubicBezTo>
                  <a:cubicBezTo>
                    <a:pt x="1830" y="858"/>
                    <a:pt x="1884" y="934"/>
                    <a:pt x="1649" y="934"/>
                  </a:cubicBezTo>
                  <a:cubicBezTo>
                    <a:pt x="1540" y="934"/>
                    <a:pt x="1369" y="917"/>
                    <a:pt x="1100" y="870"/>
                  </a:cubicBezTo>
                  <a:cubicBezTo>
                    <a:pt x="799" y="823"/>
                    <a:pt x="799" y="823"/>
                    <a:pt x="521" y="789"/>
                  </a:cubicBezTo>
                  <a:cubicBezTo>
                    <a:pt x="498" y="789"/>
                    <a:pt x="371" y="823"/>
                    <a:pt x="336" y="847"/>
                  </a:cubicBezTo>
                  <a:cubicBezTo>
                    <a:pt x="104" y="997"/>
                    <a:pt x="220" y="1368"/>
                    <a:pt x="498" y="1402"/>
                  </a:cubicBezTo>
                  <a:cubicBezTo>
                    <a:pt x="927" y="1460"/>
                    <a:pt x="1367" y="1553"/>
                    <a:pt x="1795" y="1680"/>
                  </a:cubicBezTo>
                  <a:cubicBezTo>
                    <a:pt x="1830" y="1727"/>
                    <a:pt x="1842" y="1785"/>
                    <a:pt x="1772" y="1785"/>
                  </a:cubicBezTo>
                  <a:cubicBezTo>
                    <a:pt x="1506" y="1773"/>
                    <a:pt x="1077" y="1611"/>
                    <a:pt x="799" y="1576"/>
                  </a:cubicBezTo>
                  <a:cubicBezTo>
                    <a:pt x="790" y="1575"/>
                    <a:pt x="781" y="1575"/>
                    <a:pt x="772" y="1575"/>
                  </a:cubicBezTo>
                  <a:cubicBezTo>
                    <a:pt x="654" y="1575"/>
                    <a:pt x="541" y="1642"/>
                    <a:pt x="498" y="1750"/>
                  </a:cubicBezTo>
                  <a:cubicBezTo>
                    <a:pt x="394" y="1970"/>
                    <a:pt x="672" y="2121"/>
                    <a:pt x="869" y="2155"/>
                  </a:cubicBezTo>
                  <a:cubicBezTo>
                    <a:pt x="1564" y="2317"/>
                    <a:pt x="1703" y="2445"/>
                    <a:pt x="2398" y="2607"/>
                  </a:cubicBezTo>
                  <a:cubicBezTo>
                    <a:pt x="2398" y="2607"/>
                    <a:pt x="2884" y="1889"/>
                    <a:pt x="2942" y="1159"/>
                  </a:cubicBezTo>
                  <a:cubicBezTo>
                    <a:pt x="3011" y="511"/>
                    <a:pt x="2780" y="186"/>
                    <a:pt x="2780" y="186"/>
                  </a:cubicBezTo>
                  <a:cubicBezTo>
                    <a:pt x="2780" y="186"/>
                    <a:pt x="1108" y="1"/>
                    <a:pt x="50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646;p31">
              <a:extLst>
                <a:ext uri="{FF2B5EF4-FFF2-40B4-BE49-F238E27FC236}">
                  <a16:creationId xmlns:a16="http://schemas.microsoft.com/office/drawing/2014/main" id="{38C9F390-5AEB-4854-9D8C-060B3557BD26}"/>
                </a:ext>
              </a:extLst>
            </p:cNvPr>
            <p:cNvSpPr/>
            <p:nvPr/>
          </p:nvSpPr>
          <p:spPr>
            <a:xfrm>
              <a:off x="1759046" y="2444214"/>
              <a:ext cx="466548" cy="596797"/>
            </a:xfrm>
            <a:custGeom>
              <a:avLst/>
              <a:gdLst/>
              <a:ahLst/>
              <a:cxnLst/>
              <a:rect l="l" t="t" r="r" b="b"/>
              <a:pathLst>
                <a:path w="10008" h="12802" extrusionOk="0">
                  <a:moveTo>
                    <a:pt x="2634" y="0"/>
                  </a:moveTo>
                  <a:cubicBezTo>
                    <a:pt x="2594" y="0"/>
                    <a:pt x="2554" y="1"/>
                    <a:pt x="2514" y="3"/>
                  </a:cubicBezTo>
                  <a:cubicBezTo>
                    <a:pt x="2294" y="27"/>
                    <a:pt x="2062" y="61"/>
                    <a:pt x="1830" y="142"/>
                  </a:cubicBezTo>
                  <a:cubicBezTo>
                    <a:pt x="1599" y="212"/>
                    <a:pt x="1379" y="316"/>
                    <a:pt x="1170" y="455"/>
                  </a:cubicBezTo>
                  <a:cubicBezTo>
                    <a:pt x="973" y="606"/>
                    <a:pt x="788" y="756"/>
                    <a:pt x="626" y="953"/>
                  </a:cubicBezTo>
                  <a:cubicBezTo>
                    <a:pt x="533" y="1046"/>
                    <a:pt x="475" y="1150"/>
                    <a:pt x="406" y="1254"/>
                  </a:cubicBezTo>
                  <a:cubicBezTo>
                    <a:pt x="348" y="1358"/>
                    <a:pt x="278" y="1474"/>
                    <a:pt x="232" y="1590"/>
                  </a:cubicBezTo>
                  <a:cubicBezTo>
                    <a:pt x="174" y="1706"/>
                    <a:pt x="151" y="1833"/>
                    <a:pt x="105" y="1949"/>
                  </a:cubicBezTo>
                  <a:cubicBezTo>
                    <a:pt x="70" y="2077"/>
                    <a:pt x="47" y="2192"/>
                    <a:pt x="35" y="2320"/>
                  </a:cubicBezTo>
                  <a:cubicBezTo>
                    <a:pt x="0" y="2575"/>
                    <a:pt x="0" y="2829"/>
                    <a:pt x="47" y="3096"/>
                  </a:cubicBezTo>
                  <a:cubicBezTo>
                    <a:pt x="93" y="3339"/>
                    <a:pt x="163" y="3582"/>
                    <a:pt x="278" y="3814"/>
                  </a:cubicBezTo>
                  <a:lnTo>
                    <a:pt x="360" y="3988"/>
                  </a:lnTo>
                  <a:lnTo>
                    <a:pt x="464" y="4150"/>
                  </a:lnTo>
                  <a:lnTo>
                    <a:pt x="684" y="4451"/>
                  </a:lnTo>
                  <a:cubicBezTo>
                    <a:pt x="973" y="4856"/>
                    <a:pt x="1251" y="5262"/>
                    <a:pt x="1518" y="5655"/>
                  </a:cubicBezTo>
                  <a:cubicBezTo>
                    <a:pt x="2074" y="6431"/>
                    <a:pt x="2606" y="7184"/>
                    <a:pt x="3128" y="7914"/>
                  </a:cubicBezTo>
                  <a:cubicBezTo>
                    <a:pt x="3649" y="8620"/>
                    <a:pt x="4147" y="9304"/>
                    <a:pt x="4622" y="9929"/>
                  </a:cubicBezTo>
                  <a:cubicBezTo>
                    <a:pt x="5108" y="10543"/>
                    <a:pt x="5560" y="11122"/>
                    <a:pt x="6023" y="11608"/>
                  </a:cubicBezTo>
                  <a:cubicBezTo>
                    <a:pt x="6486" y="12095"/>
                    <a:pt x="7007" y="12442"/>
                    <a:pt x="7517" y="12616"/>
                  </a:cubicBezTo>
                  <a:cubicBezTo>
                    <a:pt x="8027" y="12790"/>
                    <a:pt x="8490" y="12801"/>
                    <a:pt x="8861" y="12801"/>
                  </a:cubicBezTo>
                  <a:cubicBezTo>
                    <a:pt x="9220" y="12801"/>
                    <a:pt x="9509" y="12778"/>
                    <a:pt x="9718" y="12767"/>
                  </a:cubicBezTo>
                  <a:cubicBezTo>
                    <a:pt x="9799" y="12743"/>
                    <a:pt x="9868" y="12732"/>
                    <a:pt x="9938" y="12732"/>
                  </a:cubicBezTo>
                  <a:cubicBezTo>
                    <a:pt x="9972" y="12720"/>
                    <a:pt x="10007" y="12720"/>
                    <a:pt x="10007" y="12720"/>
                  </a:cubicBezTo>
                  <a:cubicBezTo>
                    <a:pt x="10007" y="12720"/>
                    <a:pt x="9972" y="12720"/>
                    <a:pt x="9938" y="12709"/>
                  </a:cubicBezTo>
                  <a:cubicBezTo>
                    <a:pt x="9891" y="12709"/>
                    <a:pt x="9822" y="12720"/>
                    <a:pt x="9718" y="12720"/>
                  </a:cubicBezTo>
                  <a:cubicBezTo>
                    <a:pt x="9532" y="12720"/>
                    <a:pt x="9243" y="12743"/>
                    <a:pt x="8861" y="12743"/>
                  </a:cubicBezTo>
                  <a:cubicBezTo>
                    <a:pt x="8502" y="12732"/>
                    <a:pt x="8038" y="12720"/>
                    <a:pt x="7529" y="12547"/>
                  </a:cubicBezTo>
                  <a:cubicBezTo>
                    <a:pt x="7042" y="12384"/>
                    <a:pt x="6533" y="12025"/>
                    <a:pt x="6069" y="11551"/>
                  </a:cubicBezTo>
                  <a:cubicBezTo>
                    <a:pt x="5606" y="11064"/>
                    <a:pt x="5154" y="10485"/>
                    <a:pt x="4680" y="9871"/>
                  </a:cubicBezTo>
                  <a:cubicBezTo>
                    <a:pt x="4205" y="9234"/>
                    <a:pt x="3707" y="8562"/>
                    <a:pt x="3185" y="7844"/>
                  </a:cubicBezTo>
                  <a:cubicBezTo>
                    <a:pt x="2664" y="7126"/>
                    <a:pt x="2132" y="6362"/>
                    <a:pt x="1576" y="5586"/>
                  </a:cubicBezTo>
                  <a:cubicBezTo>
                    <a:pt x="1309" y="5192"/>
                    <a:pt x="1031" y="4787"/>
                    <a:pt x="742" y="4381"/>
                  </a:cubicBezTo>
                  <a:cubicBezTo>
                    <a:pt x="603" y="4173"/>
                    <a:pt x="452" y="3976"/>
                    <a:pt x="348" y="3756"/>
                  </a:cubicBezTo>
                  <a:cubicBezTo>
                    <a:pt x="232" y="3536"/>
                    <a:pt x="163" y="3293"/>
                    <a:pt x="116" y="3049"/>
                  </a:cubicBezTo>
                  <a:cubicBezTo>
                    <a:pt x="70" y="2783"/>
                    <a:pt x="70" y="2540"/>
                    <a:pt x="105" y="2297"/>
                  </a:cubicBezTo>
                  <a:cubicBezTo>
                    <a:pt x="116" y="2181"/>
                    <a:pt x="139" y="2053"/>
                    <a:pt x="174" y="1938"/>
                  </a:cubicBezTo>
                  <a:cubicBezTo>
                    <a:pt x="221" y="1822"/>
                    <a:pt x="244" y="1706"/>
                    <a:pt x="302" y="1590"/>
                  </a:cubicBezTo>
                  <a:cubicBezTo>
                    <a:pt x="348" y="1486"/>
                    <a:pt x="417" y="1370"/>
                    <a:pt x="475" y="1266"/>
                  </a:cubicBezTo>
                  <a:cubicBezTo>
                    <a:pt x="545" y="1162"/>
                    <a:pt x="603" y="1069"/>
                    <a:pt x="695" y="976"/>
                  </a:cubicBezTo>
                  <a:cubicBezTo>
                    <a:pt x="858" y="791"/>
                    <a:pt x="1043" y="629"/>
                    <a:pt x="1228" y="501"/>
                  </a:cubicBezTo>
                  <a:cubicBezTo>
                    <a:pt x="1413" y="351"/>
                    <a:pt x="1634" y="258"/>
                    <a:pt x="1854" y="177"/>
                  </a:cubicBezTo>
                  <a:cubicBezTo>
                    <a:pt x="2085" y="108"/>
                    <a:pt x="2305" y="50"/>
                    <a:pt x="2537" y="50"/>
                  </a:cubicBezTo>
                  <a:cubicBezTo>
                    <a:pt x="2575" y="48"/>
                    <a:pt x="2614" y="47"/>
                    <a:pt x="2652" y="47"/>
                  </a:cubicBezTo>
                  <a:cubicBezTo>
                    <a:pt x="3063" y="47"/>
                    <a:pt x="3462" y="158"/>
                    <a:pt x="3822" y="328"/>
                  </a:cubicBezTo>
                  <a:cubicBezTo>
                    <a:pt x="4216" y="525"/>
                    <a:pt x="4541" y="837"/>
                    <a:pt x="4784" y="1162"/>
                  </a:cubicBezTo>
                  <a:cubicBezTo>
                    <a:pt x="5004" y="1509"/>
                    <a:pt x="5235" y="1845"/>
                    <a:pt x="5467" y="2169"/>
                  </a:cubicBezTo>
                  <a:cubicBezTo>
                    <a:pt x="5942" y="2818"/>
                    <a:pt x="6359" y="3408"/>
                    <a:pt x="6730" y="3964"/>
                  </a:cubicBezTo>
                  <a:cubicBezTo>
                    <a:pt x="7506" y="5042"/>
                    <a:pt x="8119" y="5945"/>
                    <a:pt x="8559" y="6547"/>
                  </a:cubicBezTo>
                  <a:cubicBezTo>
                    <a:pt x="8143" y="5933"/>
                    <a:pt x="7517" y="5042"/>
                    <a:pt x="6764" y="3941"/>
                  </a:cubicBezTo>
                  <a:cubicBezTo>
                    <a:pt x="6382" y="3397"/>
                    <a:pt x="5965" y="2806"/>
                    <a:pt x="5513" y="2146"/>
                  </a:cubicBezTo>
                  <a:cubicBezTo>
                    <a:pt x="5282" y="1833"/>
                    <a:pt x="5050" y="1497"/>
                    <a:pt x="4819" y="1150"/>
                  </a:cubicBezTo>
                  <a:cubicBezTo>
                    <a:pt x="4587" y="803"/>
                    <a:pt x="4239" y="501"/>
                    <a:pt x="3857" y="293"/>
                  </a:cubicBezTo>
                  <a:cubicBezTo>
                    <a:pt x="3476" y="113"/>
                    <a:pt x="3065" y="0"/>
                    <a:pt x="2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647;p31">
              <a:extLst>
                <a:ext uri="{FF2B5EF4-FFF2-40B4-BE49-F238E27FC236}">
                  <a16:creationId xmlns:a16="http://schemas.microsoft.com/office/drawing/2014/main" id="{B1032375-E60D-43AD-A687-900CE0D4BFC0}"/>
                </a:ext>
              </a:extLst>
            </p:cNvPr>
            <p:cNvSpPr/>
            <p:nvPr/>
          </p:nvSpPr>
          <p:spPr>
            <a:xfrm>
              <a:off x="2183394" y="2788291"/>
              <a:ext cx="26525" cy="107034"/>
            </a:xfrm>
            <a:custGeom>
              <a:avLst/>
              <a:gdLst/>
              <a:ahLst/>
              <a:cxnLst/>
              <a:rect l="l" t="t" r="r" b="b"/>
              <a:pathLst>
                <a:path w="569" h="2296" extrusionOk="0">
                  <a:moveTo>
                    <a:pt x="36" y="0"/>
                  </a:moveTo>
                  <a:cubicBezTo>
                    <a:pt x="1" y="12"/>
                    <a:pt x="337" y="463"/>
                    <a:pt x="441" y="1112"/>
                  </a:cubicBezTo>
                  <a:cubicBezTo>
                    <a:pt x="545" y="1760"/>
                    <a:pt x="360" y="2293"/>
                    <a:pt x="395" y="2293"/>
                  </a:cubicBezTo>
                  <a:cubicBezTo>
                    <a:pt x="395" y="2295"/>
                    <a:pt x="396" y="2296"/>
                    <a:pt x="398" y="2296"/>
                  </a:cubicBezTo>
                  <a:cubicBezTo>
                    <a:pt x="414" y="2296"/>
                    <a:pt x="467" y="2161"/>
                    <a:pt x="499" y="1946"/>
                  </a:cubicBezTo>
                  <a:cubicBezTo>
                    <a:pt x="545" y="1737"/>
                    <a:pt x="568" y="1425"/>
                    <a:pt x="510" y="1100"/>
                  </a:cubicBezTo>
                  <a:cubicBezTo>
                    <a:pt x="452" y="764"/>
                    <a:pt x="337" y="475"/>
                    <a:pt x="232" y="290"/>
                  </a:cubicBezTo>
                  <a:cubicBezTo>
                    <a:pt x="140" y="93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648;p31">
              <a:extLst>
                <a:ext uri="{FF2B5EF4-FFF2-40B4-BE49-F238E27FC236}">
                  <a16:creationId xmlns:a16="http://schemas.microsoft.com/office/drawing/2014/main" id="{2D7C94CB-9569-4F13-9556-ADBCB4931A69}"/>
                </a:ext>
              </a:extLst>
            </p:cNvPr>
            <p:cNvSpPr/>
            <p:nvPr/>
          </p:nvSpPr>
          <p:spPr>
            <a:xfrm>
              <a:off x="2199617" y="2514559"/>
              <a:ext cx="7039" cy="37294"/>
            </a:xfrm>
            <a:custGeom>
              <a:avLst/>
              <a:gdLst/>
              <a:ahLst/>
              <a:cxnLst/>
              <a:rect l="l" t="t" r="r" b="b"/>
              <a:pathLst>
                <a:path w="151" h="800" extrusionOk="0">
                  <a:moveTo>
                    <a:pt x="47" y="0"/>
                  </a:moveTo>
                  <a:cubicBezTo>
                    <a:pt x="35" y="0"/>
                    <a:pt x="0" y="174"/>
                    <a:pt x="12" y="405"/>
                  </a:cubicBezTo>
                  <a:cubicBezTo>
                    <a:pt x="35" y="625"/>
                    <a:pt x="104" y="799"/>
                    <a:pt x="116" y="799"/>
                  </a:cubicBezTo>
                  <a:cubicBezTo>
                    <a:pt x="151" y="799"/>
                    <a:pt x="116" y="625"/>
                    <a:pt x="93" y="394"/>
                  </a:cubicBezTo>
                  <a:cubicBezTo>
                    <a:pt x="58" y="174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649;p31">
              <a:extLst>
                <a:ext uri="{FF2B5EF4-FFF2-40B4-BE49-F238E27FC236}">
                  <a16:creationId xmlns:a16="http://schemas.microsoft.com/office/drawing/2014/main" id="{A2A666FC-6CC5-4FE0-AA37-469992104ADE}"/>
                </a:ext>
              </a:extLst>
            </p:cNvPr>
            <p:cNvSpPr/>
            <p:nvPr/>
          </p:nvSpPr>
          <p:spPr>
            <a:xfrm>
              <a:off x="2234765" y="2512834"/>
              <a:ext cx="8065" cy="35756"/>
            </a:xfrm>
            <a:custGeom>
              <a:avLst/>
              <a:gdLst/>
              <a:ahLst/>
              <a:cxnLst/>
              <a:rect l="l" t="t" r="r" b="b"/>
              <a:pathLst>
                <a:path w="173" h="767" extrusionOk="0">
                  <a:moveTo>
                    <a:pt x="43" y="0"/>
                  </a:moveTo>
                  <a:cubicBezTo>
                    <a:pt x="30" y="0"/>
                    <a:pt x="1" y="187"/>
                    <a:pt x="34" y="385"/>
                  </a:cubicBezTo>
                  <a:cubicBezTo>
                    <a:pt x="57" y="605"/>
                    <a:pt x="138" y="767"/>
                    <a:pt x="150" y="767"/>
                  </a:cubicBezTo>
                  <a:cubicBezTo>
                    <a:pt x="173" y="767"/>
                    <a:pt x="126" y="593"/>
                    <a:pt x="103" y="385"/>
                  </a:cubicBezTo>
                  <a:cubicBezTo>
                    <a:pt x="80" y="176"/>
                    <a:pt x="57" y="2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650;p31">
              <a:extLst>
                <a:ext uri="{FF2B5EF4-FFF2-40B4-BE49-F238E27FC236}">
                  <a16:creationId xmlns:a16="http://schemas.microsoft.com/office/drawing/2014/main" id="{808D2E2B-BBE4-492D-8279-A2D4FC43D47D}"/>
                </a:ext>
              </a:extLst>
            </p:cNvPr>
            <p:cNvSpPr/>
            <p:nvPr/>
          </p:nvSpPr>
          <p:spPr>
            <a:xfrm>
              <a:off x="2274669" y="2510736"/>
              <a:ext cx="4895" cy="29742"/>
            </a:xfrm>
            <a:custGeom>
              <a:avLst/>
              <a:gdLst/>
              <a:ahLst/>
              <a:cxnLst/>
              <a:rect l="l" t="t" r="r" b="b"/>
              <a:pathLst>
                <a:path w="105" h="638" extrusionOk="0">
                  <a:moveTo>
                    <a:pt x="23" y="1"/>
                  </a:moveTo>
                  <a:cubicBezTo>
                    <a:pt x="12" y="1"/>
                    <a:pt x="0" y="140"/>
                    <a:pt x="12" y="314"/>
                  </a:cubicBezTo>
                  <a:cubicBezTo>
                    <a:pt x="35" y="487"/>
                    <a:pt x="58" y="638"/>
                    <a:pt x="70" y="638"/>
                  </a:cubicBezTo>
                  <a:cubicBezTo>
                    <a:pt x="104" y="638"/>
                    <a:pt x="104" y="487"/>
                    <a:pt x="81" y="314"/>
                  </a:cubicBezTo>
                  <a:cubicBezTo>
                    <a:pt x="70" y="140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651;p31">
              <a:extLst>
                <a:ext uri="{FF2B5EF4-FFF2-40B4-BE49-F238E27FC236}">
                  <a16:creationId xmlns:a16="http://schemas.microsoft.com/office/drawing/2014/main" id="{D255FB22-1E05-4266-B743-25D9EE2DDEB5}"/>
                </a:ext>
              </a:extLst>
            </p:cNvPr>
            <p:cNvSpPr/>
            <p:nvPr/>
          </p:nvSpPr>
          <p:spPr>
            <a:xfrm>
              <a:off x="1865937" y="2616043"/>
              <a:ext cx="189547" cy="130715"/>
            </a:xfrm>
            <a:custGeom>
              <a:avLst/>
              <a:gdLst/>
              <a:ahLst/>
              <a:cxnLst/>
              <a:rect l="l" t="t" r="r" b="b"/>
              <a:pathLst>
                <a:path w="4066" h="2804" extrusionOk="0">
                  <a:moveTo>
                    <a:pt x="4053" y="0"/>
                  </a:moveTo>
                  <a:cubicBezTo>
                    <a:pt x="4014" y="0"/>
                    <a:pt x="3117" y="599"/>
                    <a:pt x="2004" y="1379"/>
                  </a:cubicBezTo>
                  <a:cubicBezTo>
                    <a:pt x="892" y="2143"/>
                    <a:pt x="1" y="2792"/>
                    <a:pt x="12" y="2803"/>
                  </a:cubicBezTo>
                  <a:cubicBezTo>
                    <a:pt x="12" y="2804"/>
                    <a:pt x="13" y="2804"/>
                    <a:pt x="13" y="2804"/>
                  </a:cubicBezTo>
                  <a:cubicBezTo>
                    <a:pt x="46" y="2804"/>
                    <a:pt x="959" y="2198"/>
                    <a:pt x="2051" y="1437"/>
                  </a:cubicBezTo>
                  <a:cubicBezTo>
                    <a:pt x="3163" y="661"/>
                    <a:pt x="4066" y="12"/>
                    <a:pt x="4054" y="0"/>
                  </a:cubicBezTo>
                  <a:cubicBezTo>
                    <a:pt x="4054" y="0"/>
                    <a:pt x="4054" y="0"/>
                    <a:pt x="4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652;p31">
              <a:extLst>
                <a:ext uri="{FF2B5EF4-FFF2-40B4-BE49-F238E27FC236}">
                  <a16:creationId xmlns:a16="http://schemas.microsoft.com/office/drawing/2014/main" id="{9D2858F4-8B4E-4D14-AA75-A27077B816F3}"/>
                </a:ext>
              </a:extLst>
            </p:cNvPr>
            <p:cNvSpPr/>
            <p:nvPr/>
          </p:nvSpPr>
          <p:spPr>
            <a:xfrm>
              <a:off x="1833539" y="2566909"/>
              <a:ext cx="189034" cy="139340"/>
            </a:xfrm>
            <a:custGeom>
              <a:avLst/>
              <a:gdLst/>
              <a:ahLst/>
              <a:cxnLst/>
              <a:rect l="l" t="t" r="r" b="b"/>
              <a:pathLst>
                <a:path w="4055" h="2989" extrusionOk="0">
                  <a:moveTo>
                    <a:pt x="4054" y="0"/>
                  </a:moveTo>
                  <a:cubicBezTo>
                    <a:pt x="4031" y="0"/>
                    <a:pt x="3973" y="24"/>
                    <a:pt x="3858" y="82"/>
                  </a:cubicBezTo>
                  <a:cubicBezTo>
                    <a:pt x="3765" y="151"/>
                    <a:pt x="3603" y="244"/>
                    <a:pt x="3417" y="371"/>
                  </a:cubicBezTo>
                  <a:cubicBezTo>
                    <a:pt x="3035" y="637"/>
                    <a:pt x="2514" y="985"/>
                    <a:pt x="1947" y="1402"/>
                  </a:cubicBezTo>
                  <a:cubicBezTo>
                    <a:pt x="1391" y="1819"/>
                    <a:pt x="893" y="2213"/>
                    <a:pt x="545" y="2502"/>
                  </a:cubicBezTo>
                  <a:cubicBezTo>
                    <a:pt x="371" y="2641"/>
                    <a:pt x="244" y="2757"/>
                    <a:pt x="140" y="2850"/>
                  </a:cubicBezTo>
                  <a:cubicBezTo>
                    <a:pt x="36" y="2931"/>
                    <a:pt x="1" y="2989"/>
                    <a:pt x="1" y="2989"/>
                  </a:cubicBezTo>
                  <a:cubicBezTo>
                    <a:pt x="1" y="2989"/>
                    <a:pt x="59" y="2954"/>
                    <a:pt x="151" y="2873"/>
                  </a:cubicBezTo>
                  <a:cubicBezTo>
                    <a:pt x="256" y="2792"/>
                    <a:pt x="406" y="2676"/>
                    <a:pt x="580" y="2548"/>
                  </a:cubicBezTo>
                  <a:cubicBezTo>
                    <a:pt x="939" y="2259"/>
                    <a:pt x="1425" y="1877"/>
                    <a:pt x="1993" y="1460"/>
                  </a:cubicBezTo>
                  <a:cubicBezTo>
                    <a:pt x="2560" y="1043"/>
                    <a:pt x="3070" y="672"/>
                    <a:pt x="3441" y="417"/>
                  </a:cubicBezTo>
                  <a:cubicBezTo>
                    <a:pt x="3626" y="302"/>
                    <a:pt x="3776" y="197"/>
                    <a:pt x="3892" y="116"/>
                  </a:cubicBezTo>
                  <a:cubicBezTo>
                    <a:pt x="3997" y="35"/>
                    <a:pt x="4054" y="0"/>
                    <a:pt x="40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653;p31">
              <a:extLst>
                <a:ext uri="{FF2B5EF4-FFF2-40B4-BE49-F238E27FC236}">
                  <a16:creationId xmlns:a16="http://schemas.microsoft.com/office/drawing/2014/main" id="{3192DA9C-1B56-4B01-949B-3510297845F5}"/>
                </a:ext>
              </a:extLst>
            </p:cNvPr>
            <p:cNvSpPr/>
            <p:nvPr/>
          </p:nvSpPr>
          <p:spPr>
            <a:xfrm>
              <a:off x="2472275" y="1601388"/>
              <a:ext cx="674928" cy="621132"/>
            </a:xfrm>
            <a:custGeom>
              <a:avLst/>
              <a:gdLst/>
              <a:ahLst/>
              <a:cxnLst/>
              <a:rect l="l" t="t" r="r" b="b"/>
              <a:pathLst>
                <a:path w="14478" h="13324" extrusionOk="0">
                  <a:moveTo>
                    <a:pt x="6914" y="1"/>
                  </a:moveTo>
                  <a:cubicBezTo>
                    <a:pt x="5391" y="1"/>
                    <a:pt x="3969" y="1278"/>
                    <a:pt x="3857" y="2795"/>
                  </a:cubicBezTo>
                  <a:cubicBezTo>
                    <a:pt x="3872" y="2794"/>
                    <a:pt x="3881" y="2793"/>
                    <a:pt x="3885" y="2793"/>
                  </a:cubicBezTo>
                  <a:cubicBezTo>
                    <a:pt x="3899" y="2793"/>
                    <a:pt x="3838" y="2804"/>
                    <a:pt x="3828" y="2804"/>
                  </a:cubicBezTo>
                  <a:cubicBezTo>
                    <a:pt x="3824" y="2804"/>
                    <a:pt x="3830" y="2801"/>
                    <a:pt x="3857" y="2795"/>
                  </a:cubicBezTo>
                  <a:cubicBezTo>
                    <a:pt x="3692" y="2759"/>
                    <a:pt x="3520" y="2741"/>
                    <a:pt x="3347" y="2741"/>
                  </a:cubicBezTo>
                  <a:cubicBezTo>
                    <a:pt x="2157" y="2741"/>
                    <a:pt x="846" y="3563"/>
                    <a:pt x="452" y="4614"/>
                  </a:cubicBezTo>
                  <a:cubicBezTo>
                    <a:pt x="0" y="5807"/>
                    <a:pt x="498" y="7312"/>
                    <a:pt x="1471" y="8158"/>
                  </a:cubicBezTo>
                  <a:cubicBezTo>
                    <a:pt x="718" y="9131"/>
                    <a:pt x="672" y="10590"/>
                    <a:pt x="1320" y="11644"/>
                  </a:cubicBezTo>
                  <a:cubicBezTo>
                    <a:pt x="1952" y="12688"/>
                    <a:pt x="3186" y="13323"/>
                    <a:pt x="4414" y="13323"/>
                  </a:cubicBezTo>
                  <a:cubicBezTo>
                    <a:pt x="4425" y="13323"/>
                    <a:pt x="4436" y="13323"/>
                    <a:pt x="4447" y="13323"/>
                  </a:cubicBezTo>
                  <a:cubicBezTo>
                    <a:pt x="5675" y="13312"/>
                    <a:pt x="6880" y="12698"/>
                    <a:pt x="7690" y="11760"/>
                  </a:cubicBezTo>
                  <a:cubicBezTo>
                    <a:pt x="8119" y="11974"/>
                    <a:pt x="8596" y="12079"/>
                    <a:pt x="9074" y="12079"/>
                  </a:cubicBezTo>
                  <a:cubicBezTo>
                    <a:pt x="9761" y="12079"/>
                    <a:pt x="10450" y="11863"/>
                    <a:pt x="11003" y="11447"/>
                  </a:cubicBezTo>
                  <a:cubicBezTo>
                    <a:pt x="11929" y="10729"/>
                    <a:pt x="12427" y="9490"/>
                    <a:pt x="12207" y="8343"/>
                  </a:cubicBezTo>
                  <a:cubicBezTo>
                    <a:pt x="13667" y="7810"/>
                    <a:pt x="14477" y="5946"/>
                    <a:pt x="13863" y="4510"/>
                  </a:cubicBezTo>
                  <a:cubicBezTo>
                    <a:pt x="13406" y="3460"/>
                    <a:pt x="12263" y="2806"/>
                    <a:pt x="11137" y="2806"/>
                  </a:cubicBezTo>
                  <a:cubicBezTo>
                    <a:pt x="10723" y="2806"/>
                    <a:pt x="10311" y="2895"/>
                    <a:pt x="9937" y="3085"/>
                  </a:cubicBezTo>
                  <a:cubicBezTo>
                    <a:pt x="9960" y="1521"/>
                    <a:pt x="8605" y="74"/>
                    <a:pt x="7053" y="4"/>
                  </a:cubicBezTo>
                  <a:cubicBezTo>
                    <a:pt x="7007" y="2"/>
                    <a:pt x="6960" y="1"/>
                    <a:pt x="6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654;p31">
              <a:extLst>
                <a:ext uri="{FF2B5EF4-FFF2-40B4-BE49-F238E27FC236}">
                  <a16:creationId xmlns:a16="http://schemas.microsoft.com/office/drawing/2014/main" id="{5FF651DD-F323-4E26-8DB4-2FFBAD27E8A4}"/>
                </a:ext>
              </a:extLst>
            </p:cNvPr>
            <p:cNvSpPr/>
            <p:nvPr/>
          </p:nvSpPr>
          <p:spPr>
            <a:xfrm>
              <a:off x="2483044" y="1600875"/>
              <a:ext cx="650640" cy="622996"/>
            </a:xfrm>
            <a:custGeom>
              <a:avLst/>
              <a:gdLst/>
              <a:ahLst/>
              <a:cxnLst/>
              <a:rect l="l" t="t" r="r" b="b"/>
              <a:pathLst>
                <a:path w="13957" h="13364" extrusionOk="0">
                  <a:moveTo>
                    <a:pt x="3646" y="2801"/>
                  </a:moveTo>
                  <a:cubicBezTo>
                    <a:pt x="3641" y="2801"/>
                    <a:pt x="3634" y="2806"/>
                    <a:pt x="3626" y="2806"/>
                  </a:cubicBezTo>
                  <a:lnTo>
                    <a:pt x="3649" y="2806"/>
                  </a:lnTo>
                  <a:cubicBezTo>
                    <a:pt x="3649" y="2803"/>
                    <a:pt x="3648" y="2801"/>
                    <a:pt x="3646" y="2801"/>
                  </a:cubicBezTo>
                  <a:close/>
                  <a:moveTo>
                    <a:pt x="6767" y="0"/>
                  </a:moveTo>
                  <a:cubicBezTo>
                    <a:pt x="6743" y="0"/>
                    <a:pt x="6719" y="1"/>
                    <a:pt x="6695" y="4"/>
                  </a:cubicBezTo>
                  <a:lnTo>
                    <a:pt x="6498" y="4"/>
                  </a:lnTo>
                  <a:cubicBezTo>
                    <a:pt x="6440" y="4"/>
                    <a:pt x="6382" y="15"/>
                    <a:pt x="6324" y="15"/>
                  </a:cubicBezTo>
                  <a:cubicBezTo>
                    <a:pt x="5850" y="73"/>
                    <a:pt x="5433" y="247"/>
                    <a:pt x="5097" y="467"/>
                  </a:cubicBezTo>
                  <a:cubicBezTo>
                    <a:pt x="4761" y="687"/>
                    <a:pt x="4494" y="930"/>
                    <a:pt x="4286" y="1185"/>
                  </a:cubicBezTo>
                  <a:cubicBezTo>
                    <a:pt x="4089" y="1440"/>
                    <a:pt x="3939" y="1683"/>
                    <a:pt x="3846" y="1915"/>
                  </a:cubicBezTo>
                  <a:cubicBezTo>
                    <a:pt x="3637" y="2366"/>
                    <a:pt x="3637" y="2679"/>
                    <a:pt x="3626" y="2806"/>
                  </a:cubicBezTo>
                  <a:cubicBezTo>
                    <a:pt x="3649" y="2679"/>
                    <a:pt x="3672" y="2355"/>
                    <a:pt x="3857" y="1938"/>
                  </a:cubicBezTo>
                  <a:cubicBezTo>
                    <a:pt x="3962" y="1706"/>
                    <a:pt x="4101" y="1463"/>
                    <a:pt x="4309" y="1220"/>
                  </a:cubicBezTo>
                  <a:cubicBezTo>
                    <a:pt x="4506" y="976"/>
                    <a:pt x="4784" y="722"/>
                    <a:pt x="5120" y="513"/>
                  </a:cubicBezTo>
                  <a:cubicBezTo>
                    <a:pt x="5444" y="293"/>
                    <a:pt x="5873" y="131"/>
                    <a:pt x="6336" y="73"/>
                  </a:cubicBezTo>
                  <a:cubicBezTo>
                    <a:pt x="6394" y="73"/>
                    <a:pt x="6452" y="62"/>
                    <a:pt x="6510" y="62"/>
                  </a:cubicBezTo>
                  <a:lnTo>
                    <a:pt x="6683" y="62"/>
                  </a:lnTo>
                  <a:cubicBezTo>
                    <a:pt x="6799" y="62"/>
                    <a:pt x="6915" y="73"/>
                    <a:pt x="7042" y="85"/>
                  </a:cubicBezTo>
                  <a:cubicBezTo>
                    <a:pt x="7286" y="143"/>
                    <a:pt x="7529" y="200"/>
                    <a:pt x="7784" y="316"/>
                  </a:cubicBezTo>
                  <a:lnTo>
                    <a:pt x="7957" y="409"/>
                  </a:lnTo>
                  <a:cubicBezTo>
                    <a:pt x="8015" y="432"/>
                    <a:pt x="8073" y="478"/>
                    <a:pt x="8131" y="513"/>
                  </a:cubicBezTo>
                  <a:cubicBezTo>
                    <a:pt x="8224" y="583"/>
                    <a:pt x="8363" y="652"/>
                    <a:pt x="8455" y="756"/>
                  </a:cubicBezTo>
                  <a:cubicBezTo>
                    <a:pt x="8571" y="837"/>
                    <a:pt x="8675" y="942"/>
                    <a:pt x="8780" y="1046"/>
                  </a:cubicBezTo>
                  <a:cubicBezTo>
                    <a:pt x="8861" y="1162"/>
                    <a:pt x="8965" y="1266"/>
                    <a:pt x="9058" y="1393"/>
                  </a:cubicBezTo>
                  <a:cubicBezTo>
                    <a:pt x="9405" y="1868"/>
                    <a:pt x="9614" y="2482"/>
                    <a:pt x="9614" y="3131"/>
                  </a:cubicBezTo>
                  <a:lnTo>
                    <a:pt x="9614" y="3177"/>
                  </a:lnTo>
                  <a:lnTo>
                    <a:pt x="9660" y="3142"/>
                  </a:lnTo>
                  <a:cubicBezTo>
                    <a:pt x="9678" y="3133"/>
                    <a:pt x="9695" y="3124"/>
                    <a:pt x="9713" y="3116"/>
                  </a:cubicBezTo>
                  <a:lnTo>
                    <a:pt x="9713" y="3116"/>
                  </a:lnTo>
                  <a:lnTo>
                    <a:pt x="9718" y="3119"/>
                  </a:lnTo>
                  <a:cubicBezTo>
                    <a:pt x="9718" y="3117"/>
                    <a:pt x="9718" y="3116"/>
                    <a:pt x="9718" y="3114"/>
                  </a:cubicBezTo>
                  <a:lnTo>
                    <a:pt x="9718" y="3114"/>
                  </a:lnTo>
                  <a:cubicBezTo>
                    <a:pt x="10064" y="2949"/>
                    <a:pt x="10455" y="2865"/>
                    <a:pt x="10857" y="2865"/>
                  </a:cubicBezTo>
                  <a:cubicBezTo>
                    <a:pt x="11128" y="2865"/>
                    <a:pt x="11404" y="2903"/>
                    <a:pt x="11675" y="2980"/>
                  </a:cubicBezTo>
                  <a:cubicBezTo>
                    <a:pt x="12358" y="3177"/>
                    <a:pt x="13019" y="3617"/>
                    <a:pt x="13412" y="4289"/>
                  </a:cubicBezTo>
                  <a:cubicBezTo>
                    <a:pt x="13806" y="4949"/>
                    <a:pt x="13841" y="5806"/>
                    <a:pt x="13575" y="6571"/>
                  </a:cubicBezTo>
                  <a:cubicBezTo>
                    <a:pt x="13308" y="7346"/>
                    <a:pt x="12718" y="8041"/>
                    <a:pt x="11918" y="8331"/>
                  </a:cubicBezTo>
                  <a:lnTo>
                    <a:pt x="11895" y="8343"/>
                  </a:lnTo>
                  <a:lnTo>
                    <a:pt x="11895" y="8366"/>
                  </a:lnTo>
                  <a:cubicBezTo>
                    <a:pt x="12011" y="8945"/>
                    <a:pt x="11930" y="9582"/>
                    <a:pt x="11687" y="10149"/>
                  </a:cubicBezTo>
                  <a:cubicBezTo>
                    <a:pt x="11455" y="10717"/>
                    <a:pt x="11050" y="11238"/>
                    <a:pt x="10517" y="11574"/>
                  </a:cubicBezTo>
                  <a:cubicBezTo>
                    <a:pt x="10002" y="11896"/>
                    <a:pt x="9402" y="12056"/>
                    <a:pt x="8809" y="12056"/>
                  </a:cubicBezTo>
                  <a:cubicBezTo>
                    <a:pt x="8334" y="12056"/>
                    <a:pt x="7865" y="11953"/>
                    <a:pt x="7448" y="11748"/>
                  </a:cubicBezTo>
                  <a:lnTo>
                    <a:pt x="7413" y="11724"/>
                  </a:lnTo>
                  <a:lnTo>
                    <a:pt x="7401" y="11759"/>
                  </a:lnTo>
                  <a:cubicBezTo>
                    <a:pt x="6707" y="12535"/>
                    <a:pt x="5780" y="13091"/>
                    <a:pt x="4796" y="13253"/>
                  </a:cubicBezTo>
                  <a:cubicBezTo>
                    <a:pt x="4604" y="13283"/>
                    <a:pt x="4411" y="13297"/>
                    <a:pt x="4219" y="13297"/>
                  </a:cubicBezTo>
                  <a:cubicBezTo>
                    <a:pt x="3436" y="13297"/>
                    <a:pt x="2667" y="13058"/>
                    <a:pt x="2062" y="12639"/>
                  </a:cubicBezTo>
                  <a:cubicBezTo>
                    <a:pt x="1680" y="12385"/>
                    <a:pt x="1356" y="12049"/>
                    <a:pt x="1124" y="11667"/>
                  </a:cubicBezTo>
                  <a:cubicBezTo>
                    <a:pt x="892" y="11296"/>
                    <a:pt x="742" y="10879"/>
                    <a:pt x="684" y="10450"/>
                  </a:cubicBezTo>
                  <a:cubicBezTo>
                    <a:pt x="626" y="10033"/>
                    <a:pt x="661" y="9617"/>
                    <a:pt x="742" y="9223"/>
                  </a:cubicBezTo>
                  <a:cubicBezTo>
                    <a:pt x="846" y="8829"/>
                    <a:pt x="1020" y="8482"/>
                    <a:pt x="1252" y="8180"/>
                  </a:cubicBezTo>
                  <a:lnTo>
                    <a:pt x="1263" y="8157"/>
                  </a:lnTo>
                  <a:lnTo>
                    <a:pt x="1252" y="8134"/>
                  </a:lnTo>
                  <a:cubicBezTo>
                    <a:pt x="788" y="7729"/>
                    <a:pt x="464" y="7231"/>
                    <a:pt x="279" y="6709"/>
                  </a:cubicBezTo>
                  <a:cubicBezTo>
                    <a:pt x="174" y="6443"/>
                    <a:pt x="117" y="6188"/>
                    <a:pt x="93" y="5922"/>
                  </a:cubicBezTo>
                  <a:cubicBezTo>
                    <a:pt x="59" y="5667"/>
                    <a:pt x="59" y="5412"/>
                    <a:pt x="105" y="5169"/>
                  </a:cubicBezTo>
                  <a:cubicBezTo>
                    <a:pt x="174" y="4683"/>
                    <a:pt x="383" y="4254"/>
                    <a:pt x="661" y="3941"/>
                  </a:cubicBezTo>
                  <a:cubicBezTo>
                    <a:pt x="927" y="3617"/>
                    <a:pt x="1240" y="3386"/>
                    <a:pt x="1541" y="3212"/>
                  </a:cubicBezTo>
                  <a:cubicBezTo>
                    <a:pt x="1842" y="3038"/>
                    <a:pt x="2132" y="2945"/>
                    <a:pt x="2398" y="2864"/>
                  </a:cubicBezTo>
                  <a:cubicBezTo>
                    <a:pt x="2653" y="2795"/>
                    <a:pt x="2873" y="2772"/>
                    <a:pt x="3058" y="2772"/>
                  </a:cubicBezTo>
                  <a:cubicBezTo>
                    <a:pt x="3244" y="2772"/>
                    <a:pt x="3394" y="2783"/>
                    <a:pt x="3475" y="2795"/>
                  </a:cubicBezTo>
                  <a:cubicBezTo>
                    <a:pt x="3579" y="2806"/>
                    <a:pt x="3626" y="2806"/>
                    <a:pt x="3626" y="2806"/>
                  </a:cubicBezTo>
                  <a:cubicBezTo>
                    <a:pt x="3626" y="2806"/>
                    <a:pt x="3579" y="2795"/>
                    <a:pt x="3464" y="2772"/>
                  </a:cubicBezTo>
                  <a:cubicBezTo>
                    <a:pt x="3359" y="2749"/>
                    <a:pt x="3232" y="2737"/>
                    <a:pt x="3047" y="2737"/>
                  </a:cubicBezTo>
                  <a:cubicBezTo>
                    <a:pt x="2861" y="2737"/>
                    <a:pt x="2630" y="2749"/>
                    <a:pt x="2363" y="2830"/>
                  </a:cubicBezTo>
                  <a:cubicBezTo>
                    <a:pt x="2109" y="2899"/>
                    <a:pt x="1819" y="3003"/>
                    <a:pt x="1506" y="3177"/>
                  </a:cubicBezTo>
                  <a:cubicBezTo>
                    <a:pt x="1205" y="3351"/>
                    <a:pt x="892" y="3594"/>
                    <a:pt x="615" y="3907"/>
                  </a:cubicBezTo>
                  <a:cubicBezTo>
                    <a:pt x="325" y="4231"/>
                    <a:pt x="117" y="4660"/>
                    <a:pt x="47" y="5158"/>
                  </a:cubicBezTo>
                  <a:cubicBezTo>
                    <a:pt x="1" y="5401"/>
                    <a:pt x="1" y="5667"/>
                    <a:pt x="35" y="5922"/>
                  </a:cubicBezTo>
                  <a:cubicBezTo>
                    <a:pt x="59" y="6188"/>
                    <a:pt x="117" y="6455"/>
                    <a:pt x="221" y="6721"/>
                  </a:cubicBezTo>
                  <a:cubicBezTo>
                    <a:pt x="403" y="7235"/>
                    <a:pt x="721" y="7748"/>
                    <a:pt x="1185" y="8162"/>
                  </a:cubicBezTo>
                  <a:lnTo>
                    <a:pt x="1185" y="8162"/>
                  </a:lnTo>
                  <a:cubicBezTo>
                    <a:pt x="963" y="8469"/>
                    <a:pt x="797" y="8829"/>
                    <a:pt x="696" y="9211"/>
                  </a:cubicBezTo>
                  <a:cubicBezTo>
                    <a:pt x="615" y="9605"/>
                    <a:pt x="580" y="10022"/>
                    <a:pt x="638" y="10450"/>
                  </a:cubicBezTo>
                  <a:cubicBezTo>
                    <a:pt x="696" y="10891"/>
                    <a:pt x="858" y="11307"/>
                    <a:pt x="1089" y="11701"/>
                  </a:cubicBezTo>
                  <a:cubicBezTo>
                    <a:pt x="1333" y="12072"/>
                    <a:pt x="1657" y="12408"/>
                    <a:pt x="2039" y="12686"/>
                  </a:cubicBezTo>
                  <a:cubicBezTo>
                    <a:pt x="2665" y="13109"/>
                    <a:pt x="3429" y="13364"/>
                    <a:pt x="4222" y="13364"/>
                  </a:cubicBezTo>
                  <a:cubicBezTo>
                    <a:pt x="4427" y="13364"/>
                    <a:pt x="4635" y="13347"/>
                    <a:pt x="4842" y="13311"/>
                  </a:cubicBezTo>
                  <a:cubicBezTo>
                    <a:pt x="5826" y="13151"/>
                    <a:pt x="6765" y="12606"/>
                    <a:pt x="7458" y="11811"/>
                  </a:cubicBezTo>
                  <a:lnTo>
                    <a:pt x="7458" y="11811"/>
                  </a:lnTo>
                  <a:cubicBezTo>
                    <a:pt x="7887" y="12020"/>
                    <a:pt x="8371" y="12127"/>
                    <a:pt x="8859" y="12127"/>
                  </a:cubicBezTo>
                  <a:cubicBezTo>
                    <a:pt x="9463" y="12127"/>
                    <a:pt x="10075" y="11964"/>
                    <a:pt x="10598" y="11632"/>
                  </a:cubicBezTo>
                  <a:cubicBezTo>
                    <a:pt x="11154" y="11296"/>
                    <a:pt x="11559" y="10763"/>
                    <a:pt x="11803" y="10184"/>
                  </a:cubicBezTo>
                  <a:cubicBezTo>
                    <a:pt x="12030" y="9616"/>
                    <a:pt x="12112" y="8970"/>
                    <a:pt x="12006" y="8388"/>
                  </a:cubicBezTo>
                  <a:lnTo>
                    <a:pt x="12006" y="8388"/>
                  </a:lnTo>
                  <a:cubicBezTo>
                    <a:pt x="12399" y="8226"/>
                    <a:pt x="12748" y="7987"/>
                    <a:pt x="13030" y="7671"/>
                  </a:cubicBezTo>
                  <a:cubicBezTo>
                    <a:pt x="13308" y="7370"/>
                    <a:pt x="13528" y="6999"/>
                    <a:pt x="13667" y="6605"/>
                  </a:cubicBezTo>
                  <a:cubicBezTo>
                    <a:pt x="13957" y="5818"/>
                    <a:pt x="13910" y="4937"/>
                    <a:pt x="13517" y="4254"/>
                  </a:cubicBezTo>
                  <a:cubicBezTo>
                    <a:pt x="13123" y="3582"/>
                    <a:pt x="12428" y="3131"/>
                    <a:pt x="11733" y="2922"/>
                  </a:cubicBezTo>
                  <a:cubicBezTo>
                    <a:pt x="11462" y="2845"/>
                    <a:pt x="11182" y="2807"/>
                    <a:pt x="10906" y="2807"/>
                  </a:cubicBezTo>
                  <a:cubicBezTo>
                    <a:pt x="10490" y="2807"/>
                    <a:pt x="10081" y="2893"/>
                    <a:pt x="9717" y="3062"/>
                  </a:cubicBezTo>
                  <a:lnTo>
                    <a:pt x="9717" y="3062"/>
                  </a:lnTo>
                  <a:cubicBezTo>
                    <a:pt x="9705" y="2412"/>
                    <a:pt x="9488" y="1808"/>
                    <a:pt x="9139" y="1336"/>
                  </a:cubicBezTo>
                  <a:cubicBezTo>
                    <a:pt x="9069" y="1208"/>
                    <a:pt x="8965" y="1104"/>
                    <a:pt x="8861" y="988"/>
                  </a:cubicBezTo>
                  <a:cubicBezTo>
                    <a:pt x="8757" y="884"/>
                    <a:pt x="8664" y="780"/>
                    <a:pt x="8548" y="699"/>
                  </a:cubicBezTo>
                  <a:cubicBezTo>
                    <a:pt x="8432" y="606"/>
                    <a:pt x="8316" y="525"/>
                    <a:pt x="8201" y="455"/>
                  </a:cubicBezTo>
                  <a:cubicBezTo>
                    <a:pt x="8120" y="421"/>
                    <a:pt x="8062" y="374"/>
                    <a:pt x="8004" y="351"/>
                  </a:cubicBezTo>
                  <a:cubicBezTo>
                    <a:pt x="7946" y="316"/>
                    <a:pt x="7876" y="293"/>
                    <a:pt x="7818" y="258"/>
                  </a:cubicBezTo>
                  <a:cubicBezTo>
                    <a:pt x="7575" y="131"/>
                    <a:pt x="7309" y="73"/>
                    <a:pt x="7066" y="27"/>
                  </a:cubicBezTo>
                  <a:cubicBezTo>
                    <a:pt x="6963" y="17"/>
                    <a:pt x="6867" y="0"/>
                    <a:pt x="6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655;p31">
              <a:extLst>
                <a:ext uri="{FF2B5EF4-FFF2-40B4-BE49-F238E27FC236}">
                  <a16:creationId xmlns:a16="http://schemas.microsoft.com/office/drawing/2014/main" id="{041B5A3C-76CD-446B-BFB5-D14DB62BA0FF}"/>
                </a:ext>
              </a:extLst>
            </p:cNvPr>
            <p:cNvSpPr/>
            <p:nvPr/>
          </p:nvSpPr>
          <p:spPr>
            <a:xfrm>
              <a:off x="2725449" y="1830461"/>
              <a:ext cx="149642" cy="209126"/>
            </a:xfrm>
            <a:custGeom>
              <a:avLst/>
              <a:gdLst/>
              <a:ahLst/>
              <a:cxnLst/>
              <a:rect l="l" t="t" r="r" b="b"/>
              <a:pathLst>
                <a:path w="3210" h="4486" extrusionOk="0">
                  <a:moveTo>
                    <a:pt x="1391" y="1"/>
                  </a:moveTo>
                  <a:cubicBezTo>
                    <a:pt x="1263" y="1"/>
                    <a:pt x="1159" y="105"/>
                    <a:pt x="1159" y="233"/>
                  </a:cubicBezTo>
                  <a:lnTo>
                    <a:pt x="1136" y="1808"/>
                  </a:lnTo>
                  <a:cubicBezTo>
                    <a:pt x="1136" y="1877"/>
                    <a:pt x="1159" y="1958"/>
                    <a:pt x="1217" y="1993"/>
                  </a:cubicBezTo>
                  <a:cubicBezTo>
                    <a:pt x="1261" y="2028"/>
                    <a:pt x="1312" y="2043"/>
                    <a:pt x="1370" y="2043"/>
                  </a:cubicBezTo>
                  <a:cubicBezTo>
                    <a:pt x="1388" y="2043"/>
                    <a:pt x="1406" y="2042"/>
                    <a:pt x="1425" y="2039"/>
                  </a:cubicBezTo>
                  <a:cubicBezTo>
                    <a:pt x="1500" y="2020"/>
                    <a:pt x="1578" y="2010"/>
                    <a:pt x="1658" y="2010"/>
                  </a:cubicBezTo>
                  <a:cubicBezTo>
                    <a:pt x="1862" y="2010"/>
                    <a:pt x="2076" y="2073"/>
                    <a:pt x="2259" y="2190"/>
                  </a:cubicBezTo>
                  <a:cubicBezTo>
                    <a:pt x="2491" y="2329"/>
                    <a:pt x="2665" y="2560"/>
                    <a:pt x="2711" y="2804"/>
                  </a:cubicBezTo>
                  <a:cubicBezTo>
                    <a:pt x="2757" y="3058"/>
                    <a:pt x="2676" y="3325"/>
                    <a:pt x="2526" y="3557"/>
                  </a:cubicBezTo>
                  <a:cubicBezTo>
                    <a:pt x="2352" y="3811"/>
                    <a:pt x="2074" y="3985"/>
                    <a:pt x="1796" y="4008"/>
                  </a:cubicBezTo>
                  <a:cubicBezTo>
                    <a:pt x="1755" y="4013"/>
                    <a:pt x="1714" y="4016"/>
                    <a:pt x="1672" y="4016"/>
                  </a:cubicBezTo>
                  <a:cubicBezTo>
                    <a:pt x="1162" y="4016"/>
                    <a:pt x="626" y="3631"/>
                    <a:pt x="476" y="3128"/>
                  </a:cubicBezTo>
                  <a:cubicBezTo>
                    <a:pt x="456" y="3027"/>
                    <a:pt x="356" y="2961"/>
                    <a:pt x="239" y="2961"/>
                  </a:cubicBezTo>
                  <a:cubicBezTo>
                    <a:pt x="222" y="2961"/>
                    <a:pt x="204" y="2963"/>
                    <a:pt x="186" y="2966"/>
                  </a:cubicBezTo>
                  <a:cubicBezTo>
                    <a:pt x="70" y="3012"/>
                    <a:pt x="1" y="3128"/>
                    <a:pt x="36" y="3255"/>
                  </a:cubicBezTo>
                  <a:cubicBezTo>
                    <a:pt x="151" y="3695"/>
                    <a:pt x="464" y="4055"/>
                    <a:pt x="858" y="4275"/>
                  </a:cubicBezTo>
                  <a:cubicBezTo>
                    <a:pt x="1098" y="4413"/>
                    <a:pt x="1368" y="4485"/>
                    <a:pt x="1644" y="4485"/>
                  </a:cubicBezTo>
                  <a:cubicBezTo>
                    <a:pt x="1714" y="4485"/>
                    <a:pt x="1784" y="4481"/>
                    <a:pt x="1854" y="4471"/>
                  </a:cubicBezTo>
                  <a:cubicBezTo>
                    <a:pt x="2259" y="4414"/>
                    <a:pt x="2642" y="4182"/>
                    <a:pt x="2885" y="3834"/>
                  </a:cubicBezTo>
                  <a:cubicBezTo>
                    <a:pt x="3128" y="3499"/>
                    <a:pt x="3209" y="3093"/>
                    <a:pt x="3163" y="2723"/>
                  </a:cubicBezTo>
                  <a:cubicBezTo>
                    <a:pt x="3082" y="2340"/>
                    <a:pt x="2850" y="2005"/>
                    <a:pt x="2503" y="1784"/>
                  </a:cubicBezTo>
                  <a:cubicBezTo>
                    <a:pt x="2251" y="1620"/>
                    <a:pt x="1948" y="1529"/>
                    <a:pt x="1652" y="1529"/>
                  </a:cubicBezTo>
                  <a:cubicBezTo>
                    <a:pt x="1634" y="1529"/>
                    <a:pt x="1617" y="1529"/>
                    <a:pt x="1599" y="1530"/>
                  </a:cubicBezTo>
                  <a:lnTo>
                    <a:pt x="1622" y="233"/>
                  </a:lnTo>
                  <a:cubicBezTo>
                    <a:pt x="1622" y="94"/>
                    <a:pt x="1518" y="1"/>
                    <a:pt x="13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656;p31">
              <a:extLst>
                <a:ext uri="{FF2B5EF4-FFF2-40B4-BE49-F238E27FC236}">
                  <a16:creationId xmlns:a16="http://schemas.microsoft.com/office/drawing/2014/main" id="{0066B0EC-7460-49F1-B0A7-B557A2DB0A41}"/>
                </a:ext>
              </a:extLst>
            </p:cNvPr>
            <p:cNvSpPr/>
            <p:nvPr/>
          </p:nvSpPr>
          <p:spPr>
            <a:xfrm>
              <a:off x="2779990" y="1784591"/>
              <a:ext cx="24334" cy="24334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279" y="0"/>
                  </a:moveTo>
                  <a:cubicBezTo>
                    <a:pt x="128" y="0"/>
                    <a:pt x="12" y="105"/>
                    <a:pt x="1" y="244"/>
                  </a:cubicBezTo>
                  <a:cubicBezTo>
                    <a:pt x="1" y="394"/>
                    <a:pt x="105" y="510"/>
                    <a:pt x="244" y="522"/>
                  </a:cubicBezTo>
                  <a:cubicBezTo>
                    <a:pt x="394" y="522"/>
                    <a:pt x="522" y="406"/>
                    <a:pt x="522" y="278"/>
                  </a:cubicBezTo>
                  <a:cubicBezTo>
                    <a:pt x="522" y="128"/>
                    <a:pt x="418" y="12"/>
                    <a:pt x="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657;p31">
              <a:extLst>
                <a:ext uri="{FF2B5EF4-FFF2-40B4-BE49-F238E27FC236}">
                  <a16:creationId xmlns:a16="http://schemas.microsoft.com/office/drawing/2014/main" id="{8D6BAE4D-E69E-4DB3-94B4-89455DCDB886}"/>
                </a:ext>
              </a:extLst>
            </p:cNvPr>
            <p:cNvSpPr/>
            <p:nvPr/>
          </p:nvSpPr>
          <p:spPr>
            <a:xfrm>
              <a:off x="2334571" y="2068812"/>
              <a:ext cx="125308" cy="118362"/>
            </a:xfrm>
            <a:custGeom>
              <a:avLst/>
              <a:gdLst/>
              <a:ahLst/>
              <a:cxnLst/>
              <a:rect l="l" t="t" r="r" b="b"/>
              <a:pathLst>
                <a:path w="2688" h="2539" extrusionOk="0">
                  <a:moveTo>
                    <a:pt x="1368" y="1"/>
                  </a:moveTo>
                  <a:cubicBezTo>
                    <a:pt x="757" y="1"/>
                    <a:pt x="158" y="509"/>
                    <a:pt x="82" y="1130"/>
                  </a:cubicBezTo>
                  <a:cubicBezTo>
                    <a:pt x="1" y="1779"/>
                    <a:pt x="545" y="2439"/>
                    <a:pt x="1194" y="2532"/>
                  </a:cubicBezTo>
                  <a:cubicBezTo>
                    <a:pt x="1233" y="2536"/>
                    <a:pt x="1272" y="2538"/>
                    <a:pt x="1311" y="2538"/>
                  </a:cubicBezTo>
                  <a:cubicBezTo>
                    <a:pt x="1921" y="2538"/>
                    <a:pt x="2519" y="2040"/>
                    <a:pt x="2595" y="1420"/>
                  </a:cubicBezTo>
                  <a:cubicBezTo>
                    <a:pt x="2688" y="760"/>
                    <a:pt x="2143" y="88"/>
                    <a:pt x="1483" y="7"/>
                  </a:cubicBezTo>
                  <a:cubicBezTo>
                    <a:pt x="1445" y="3"/>
                    <a:pt x="1406" y="1"/>
                    <a:pt x="1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658;p31">
              <a:extLst>
                <a:ext uri="{FF2B5EF4-FFF2-40B4-BE49-F238E27FC236}">
                  <a16:creationId xmlns:a16="http://schemas.microsoft.com/office/drawing/2014/main" id="{6DA6C2DB-7B47-4D67-88CF-A644387608BE}"/>
                </a:ext>
              </a:extLst>
            </p:cNvPr>
            <p:cNvSpPr/>
            <p:nvPr/>
          </p:nvSpPr>
          <p:spPr>
            <a:xfrm>
              <a:off x="2335130" y="2068625"/>
              <a:ext cx="123117" cy="121159"/>
            </a:xfrm>
            <a:custGeom>
              <a:avLst/>
              <a:gdLst/>
              <a:ahLst/>
              <a:cxnLst/>
              <a:rect l="l" t="t" r="r" b="b"/>
              <a:pathLst>
                <a:path w="2641" h="2599" extrusionOk="0">
                  <a:moveTo>
                    <a:pt x="1333" y="1"/>
                  </a:moveTo>
                  <a:cubicBezTo>
                    <a:pt x="1286" y="1"/>
                    <a:pt x="1228" y="3"/>
                    <a:pt x="1158" y="11"/>
                  </a:cubicBezTo>
                  <a:cubicBezTo>
                    <a:pt x="962" y="46"/>
                    <a:pt x="672" y="138"/>
                    <a:pt x="406" y="405"/>
                  </a:cubicBezTo>
                  <a:cubicBezTo>
                    <a:pt x="278" y="532"/>
                    <a:pt x="162" y="706"/>
                    <a:pt x="93" y="914"/>
                  </a:cubicBezTo>
                  <a:cubicBezTo>
                    <a:pt x="35" y="1111"/>
                    <a:pt x="0" y="1355"/>
                    <a:pt x="81" y="1586"/>
                  </a:cubicBezTo>
                  <a:cubicBezTo>
                    <a:pt x="105" y="1725"/>
                    <a:pt x="151" y="1841"/>
                    <a:pt x="220" y="1934"/>
                  </a:cubicBezTo>
                  <a:cubicBezTo>
                    <a:pt x="290" y="2049"/>
                    <a:pt x="371" y="2154"/>
                    <a:pt x="464" y="2246"/>
                  </a:cubicBezTo>
                  <a:cubicBezTo>
                    <a:pt x="660" y="2420"/>
                    <a:pt x="915" y="2559"/>
                    <a:pt x="1193" y="2594"/>
                  </a:cubicBezTo>
                  <a:cubicBezTo>
                    <a:pt x="1229" y="2597"/>
                    <a:pt x="1264" y="2598"/>
                    <a:pt x="1299" y="2598"/>
                  </a:cubicBezTo>
                  <a:cubicBezTo>
                    <a:pt x="1539" y="2598"/>
                    <a:pt x="1767" y="2531"/>
                    <a:pt x="1969" y="2420"/>
                  </a:cubicBezTo>
                  <a:cubicBezTo>
                    <a:pt x="2085" y="2339"/>
                    <a:pt x="2189" y="2258"/>
                    <a:pt x="2282" y="2177"/>
                  </a:cubicBezTo>
                  <a:cubicBezTo>
                    <a:pt x="2363" y="2073"/>
                    <a:pt x="2432" y="1968"/>
                    <a:pt x="2490" y="1864"/>
                  </a:cubicBezTo>
                  <a:cubicBezTo>
                    <a:pt x="2606" y="1656"/>
                    <a:pt x="2641" y="1424"/>
                    <a:pt x="2629" y="1204"/>
                  </a:cubicBezTo>
                  <a:cubicBezTo>
                    <a:pt x="2606" y="984"/>
                    <a:pt x="2537" y="799"/>
                    <a:pt x="2432" y="636"/>
                  </a:cubicBezTo>
                  <a:cubicBezTo>
                    <a:pt x="2236" y="324"/>
                    <a:pt x="1969" y="162"/>
                    <a:pt x="1784" y="92"/>
                  </a:cubicBezTo>
                  <a:cubicBezTo>
                    <a:pt x="1599" y="11"/>
                    <a:pt x="1483" y="11"/>
                    <a:pt x="1483" y="11"/>
                  </a:cubicBezTo>
                  <a:lnTo>
                    <a:pt x="1483" y="11"/>
                  </a:lnTo>
                  <a:cubicBezTo>
                    <a:pt x="1483" y="34"/>
                    <a:pt x="1599" y="34"/>
                    <a:pt x="1772" y="92"/>
                  </a:cubicBezTo>
                  <a:cubicBezTo>
                    <a:pt x="1946" y="173"/>
                    <a:pt x="2189" y="335"/>
                    <a:pt x="2386" y="636"/>
                  </a:cubicBezTo>
                  <a:cubicBezTo>
                    <a:pt x="2467" y="787"/>
                    <a:pt x="2537" y="972"/>
                    <a:pt x="2560" y="1169"/>
                  </a:cubicBezTo>
                  <a:cubicBezTo>
                    <a:pt x="2571" y="1378"/>
                    <a:pt x="2537" y="1598"/>
                    <a:pt x="2421" y="1795"/>
                  </a:cubicBezTo>
                  <a:cubicBezTo>
                    <a:pt x="2375" y="1899"/>
                    <a:pt x="2305" y="2003"/>
                    <a:pt x="2224" y="2084"/>
                  </a:cubicBezTo>
                  <a:cubicBezTo>
                    <a:pt x="2131" y="2177"/>
                    <a:pt x="2027" y="2258"/>
                    <a:pt x="1934" y="2316"/>
                  </a:cubicBezTo>
                  <a:cubicBezTo>
                    <a:pt x="1749" y="2423"/>
                    <a:pt x="1531" y="2498"/>
                    <a:pt x="1314" y="2498"/>
                  </a:cubicBezTo>
                  <a:cubicBezTo>
                    <a:pt x="1274" y="2498"/>
                    <a:pt x="1233" y="2495"/>
                    <a:pt x="1193" y="2490"/>
                  </a:cubicBezTo>
                  <a:cubicBezTo>
                    <a:pt x="938" y="2466"/>
                    <a:pt x="684" y="2327"/>
                    <a:pt x="510" y="2154"/>
                  </a:cubicBezTo>
                  <a:cubicBezTo>
                    <a:pt x="429" y="2073"/>
                    <a:pt x="336" y="1968"/>
                    <a:pt x="278" y="1864"/>
                  </a:cubicBezTo>
                  <a:cubicBezTo>
                    <a:pt x="209" y="1771"/>
                    <a:pt x="162" y="1667"/>
                    <a:pt x="139" y="1551"/>
                  </a:cubicBezTo>
                  <a:cubicBezTo>
                    <a:pt x="81" y="1331"/>
                    <a:pt x="93" y="1100"/>
                    <a:pt x="151" y="914"/>
                  </a:cubicBezTo>
                  <a:cubicBezTo>
                    <a:pt x="209" y="729"/>
                    <a:pt x="325" y="567"/>
                    <a:pt x="440" y="440"/>
                  </a:cubicBezTo>
                  <a:cubicBezTo>
                    <a:pt x="684" y="185"/>
                    <a:pt x="973" y="69"/>
                    <a:pt x="1158" y="46"/>
                  </a:cubicBezTo>
                  <a:cubicBezTo>
                    <a:pt x="1263" y="23"/>
                    <a:pt x="1341" y="20"/>
                    <a:pt x="1394" y="20"/>
                  </a:cubicBezTo>
                  <a:cubicBezTo>
                    <a:pt x="1412" y="20"/>
                    <a:pt x="1427" y="20"/>
                    <a:pt x="1440" y="20"/>
                  </a:cubicBezTo>
                  <a:cubicBezTo>
                    <a:pt x="1465" y="20"/>
                    <a:pt x="1479" y="19"/>
                    <a:pt x="1483" y="11"/>
                  </a:cubicBezTo>
                  <a:cubicBezTo>
                    <a:pt x="1475" y="11"/>
                    <a:pt x="1426" y="1"/>
                    <a:pt x="1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659;p31">
              <a:extLst>
                <a:ext uri="{FF2B5EF4-FFF2-40B4-BE49-F238E27FC236}">
                  <a16:creationId xmlns:a16="http://schemas.microsoft.com/office/drawing/2014/main" id="{841FC0D6-6171-47E5-8CE7-ADD835037B0E}"/>
                </a:ext>
              </a:extLst>
            </p:cNvPr>
            <p:cNvSpPr/>
            <p:nvPr/>
          </p:nvSpPr>
          <p:spPr>
            <a:xfrm>
              <a:off x="2259006" y="2197473"/>
              <a:ext cx="54030" cy="50673"/>
            </a:xfrm>
            <a:custGeom>
              <a:avLst/>
              <a:gdLst/>
              <a:ahLst/>
              <a:cxnLst/>
              <a:rect l="l" t="t" r="r" b="b"/>
              <a:pathLst>
                <a:path w="1159" h="1087" extrusionOk="0">
                  <a:moveTo>
                    <a:pt x="579" y="0"/>
                  </a:moveTo>
                  <a:cubicBezTo>
                    <a:pt x="313" y="0"/>
                    <a:pt x="78" y="219"/>
                    <a:pt x="35" y="478"/>
                  </a:cubicBezTo>
                  <a:cubicBezTo>
                    <a:pt x="0" y="768"/>
                    <a:pt x="232" y="1046"/>
                    <a:pt x="510" y="1081"/>
                  </a:cubicBezTo>
                  <a:cubicBezTo>
                    <a:pt x="533" y="1084"/>
                    <a:pt x="556" y="1086"/>
                    <a:pt x="579" y="1086"/>
                  </a:cubicBezTo>
                  <a:cubicBezTo>
                    <a:pt x="834" y="1086"/>
                    <a:pt x="1081" y="861"/>
                    <a:pt x="1124" y="606"/>
                  </a:cubicBezTo>
                  <a:cubicBezTo>
                    <a:pt x="1158" y="339"/>
                    <a:pt x="927" y="50"/>
                    <a:pt x="637" y="4"/>
                  </a:cubicBezTo>
                  <a:cubicBezTo>
                    <a:pt x="618" y="1"/>
                    <a:pt x="599" y="0"/>
                    <a:pt x="57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660;p31">
              <a:extLst>
                <a:ext uri="{FF2B5EF4-FFF2-40B4-BE49-F238E27FC236}">
                  <a16:creationId xmlns:a16="http://schemas.microsoft.com/office/drawing/2014/main" id="{3244A481-C03D-4018-A0C1-21B97AE044E8}"/>
                </a:ext>
              </a:extLst>
            </p:cNvPr>
            <p:cNvSpPr/>
            <p:nvPr/>
          </p:nvSpPr>
          <p:spPr>
            <a:xfrm>
              <a:off x="2258446" y="2196541"/>
              <a:ext cx="54589" cy="53051"/>
            </a:xfrm>
            <a:custGeom>
              <a:avLst/>
              <a:gdLst/>
              <a:ahLst/>
              <a:cxnLst/>
              <a:rect l="l" t="t" r="r" b="b"/>
              <a:pathLst>
                <a:path w="1171" h="1138" extrusionOk="0">
                  <a:moveTo>
                    <a:pt x="522" y="0"/>
                  </a:moveTo>
                  <a:cubicBezTo>
                    <a:pt x="429" y="0"/>
                    <a:pt x="302" y="47"/>
                    <a:pt x="186" y="163"/>
                  </a:cubicBezTo>
                  <a:cubicBezTo>
                    <a:pt x="128" y="220"/>
                    <a:pt x="70" y="290"/>
                    <a:pt x="47" y="383"/>
                  </a:cubicBezTo>
                  <a:cubicBezTo>
                    <a:pt x="12" y="464"/>
                    <a:pt x="1" y="579"/>
                    <a:pt x="24" y="684"/>
                  </a:cubicBezTo>
                  <a:cubicBezTo>
                    <a:pt x="93" y="904"/>
                    <a:pt x="267" y="1101"/>
                    <a:pt x="522" y="1135"/>
                  </a:cubicBezTo>
                  <a:cubicBezTo>
                    <a:pt x="539" y="1137"/>
                    <a:pt x="557" y="1138"/>
                    <a:pt x="574" y="1138"/>
                  </a:cubicBezTo>
                  <a:cubicBezTo>
                    <a:pt x="806" y="1138"/>
                    <a:pt x="1004" y="995"/>
                    <a:pt x="1101" y="811"/>
                  </a:cubicBezTo>
                  <a:cubicBezTo>
                    <a:pt x="1159" y="718"/>
                    <a:pt x="1170" y="614"/>
                    <a:pt x="1159" y="510"/>
                  </a:cubicBezTo>
                  <a:cubicBezTo>
                    <a:pt x="1147" y="406"/>
                    <a:pt x="1113" y="336"/>
                    <a:pt x="1078" y="267"/>
                  </a:cubicBezTo>
                  <a:cubicBezTo>
                    <a:pt x="985" y="139"/>
                    <a:pt x="869" y="58"/>
                    <a:pt x="788" y="35"/>
                  </a:cubicBezTo>
                  <a:cubicBezTo>
                    <a:pt x="742" y="24"/>
                    <a:pt x="707" y="21"/>
                    <a:pt x="684" y="21"/>
                  </a:cubicBezTo>
                  <a:cubicBezTo>
                    <a:pt x="661" y="21"/>
                    <a:pt x="649" y="24"/>
                    <a:pt x="649" y="24"/>
                  </a:cubicBezTo>
                  <a:cubicBezTo>
                    <a:pt x="649" y="35"/>
                    <a:pt x="707" y="35"/>
                    <a:pt x="765" y="81"/>
                  </a:cubicBezTo>
                  <a:cubicBezTo>
                    <a:pt x="846" y="105"/>
                    <a:pt x="939" y="174"/>
                    <a:pt x="1020" y="313"/>
                  </a:cubicBezTo>
                  <a:cubicBezTo>
                    <a:pt x="1089" y="429"/>
                    <a:pt x="1136" y="614"/>
                    <a:pt x="1031" y="788"/>
                  </a:cubicBezTo>
                  <a:cubicBezTo>
                    <a:pt x="946" y="938"/>
                    <a:pt x="770" y="1068"/>
                    <a:pt x="570" y="1068"/>
                  </a:cubicBezTo>
                  <a:cubicBezTo>
                    <a:pt x="554" y="1068"/>
                    <a:pt x="538" y="1068"/>
                    <a:pt x="522" y="1066"/>
                  </a:cubicBezTo>
                  <a:cubicBezTo>
                    <a:pt x="302" y="1031"/>
                    <a:pt x="128" y="857"/>
                    <a:pt x="93" y="672"/>
                  </a:cubicBezTo>
                  <a:cubicBezTo>
                    <a:pt x="47" y="487"/>
                    <a:pt x="116" y="313"/>
                    <a:pt x="221" y="209"/>
                  </a:cubicBezTo>
                  <a:cubicBezTo>
                    <a:pt x="313" y="93"/>
                    <a:pt x="441" y="47"/>
                    <a:pt x="522" y="35"/>
                  </a:cubicBezTo>
                  <a:cubicBezTo>
                    <a:pt x="591" y="24"/>
                    <a:pt x="649" y="24"/>
                    <a:pt x="649" y="24"/>
                  </a:cubicBezTo>
                  <a:cubicBezTo>
                    <a:pt x="649" y="24"/>
                    <a:pt x="614" y="12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661;p31">
              <a:extLst>
                <a:ext uri="{FF2B5EF4-FFF2-40B4-BE49-F238E27FC236}">
                  <a16:creationId xmlns:a16="http://schemas.microsoft.com/office/drawing/2014/main" id="{07AA50BF-E368-4FB0-993F-AA14BECC95CC}"/>
                </a:ext>
              </a:extLst>
            </p:cNvPr>
            <p:cNvSpPr/>
            <p:nvPr/>
          </p:nvSpPr>
          <p:spPr>
            <a:xfrm>
              <a:off x="2091607" y="3661278"/>
              <a:ext cx="282455" cy="341846"/>
            </a:xfrm>
            <a:custGeom>
              <a:avLst/>
              <a:gdLst/>
              <a:ahLst/>
              <a:cxnLst/>
              <a:rect l="l" t="t" r="r" b="b"/>
              <a:pathLst>
                <a:path w="6059" h="7333" extrusionOk="0">
                  <a:moveTo>
                    <a:pt x="2086" y="1"/>
                  </a:moveTo>
                  <a:lnTo>
                    <a:pt x="1" y="4703"/>
                  </a:lnTo>
                  <a:lnTo>
                    <a:pt x="5838" y="7332"/>
                  </a:lnTo>
                  <a:cubicBezTo>
                    <a:pt x="6058" y="6765"/>
                    <a:pt x="3533" y="4286"/>
                    <a:pt x="3533" y="4286"/>
                  </a:cubicBezTo>
                  <a:lnTo>
                    <a:pt x="4981" y="1333"/>
                  </a:lnTo>
                  <a:lnTo>
                    <a:pt x="2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662;p31">
              <a:extLst>
                <a:ext uri="{FF2B5EF4-FFF2-40B4-BE49-F238E27FC236}">
                  <a16:creationId xmlns:a16="http://schemas.microsoft.com/office/drawing/2014/main" id="{BDE360C7-CA1A-44B3-91D4-56B310530704}"/>
                </a:ext>
              </a:extLst>
            </p:cNvPr>
            <p:cNvSpPr/>
            <p:nvPr/>
          </p:nvSpPr>
          <p:spPr>
            <a:xfrm>
              <a:off x="2162883" y="3811756"/>
              <a:ext cx="24801" cy="23169"/>
            </a:xfrm>
            <a:custGeom>
              <a:avLst/>
              <a:gdLst/>
              <a:ahLst/>
              <a:cxnLst/>
              <a:rect l="l" t="t" r="r" b="b"/>
              <a:pathLst>
                <a:path w="532" h="497" extrusionOk="0">
                  <a:moveTo>
                    <a:pt x="274" y="1"/>
                  </a:moveTo>
                  <a:cubicBezTo>
                    <a:pt x="161" y="1"/>
                    <a:pt x="55" y="87"/>
                    <a:pt x="24" y="201"/>
                  </a:cubicBezTo>
                  <a:cubicBezTo>
                    <a:pt x="1" y="328"/>
                    <a:pt x="93" y="467"/>
                    <a:pt x="209" y="491"/>
                  </a:cubicBezTo>
                  <a:cubicBezTo>
                    <a:pt x="226" y="495"/>
                    <a:pt x="243" y="497"/>
                    <a:pt x="260" y="497"/>
                  </a:cubicBezTo>
                  <a:cubicBezTo>
                    <a:pt x="383" y="497"/>
                    <a:pt x="500" y="393"/>
                    <a:pt x="510" y="271"/>
                  </a:cubicBezTo>
                  <a:cubicBezTo>
                    <a:pt x="532" y="151"/>
                    <a:pt x="432" y="2"/>
                    <a:pt x="305" y="2"/>
                  </a:cubicBezTo>
                  <a:cubicBezTo>
                    <a:pt x="303" y="2"/>
                    <a:pt x="301" y="2"/>
                    <a:pt x="299" y="2"/>
                  </a:cubicBezTo>
                  <a:lnTo>
                    <a:pt x="299" y="2"/>
                  </a:lnTo>
                  <a:cubicBezTo>
                    <a:pt x="291" y="1"/>
                    <a:pt x="282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663;p31">
              <a:extLst>
                <a:ext uri="{FF2B5EF4-FFF2-40B4-BE49-F238E27FC236}">
                  <a16:creationId xmlns:a16="http://schemas.microsoft.com/office/drawing/2014/main" id="{A4283E81-447A-45CD-9A4B-4C2B9685DEB2}"/>
                </a:ext>
              </a:extLst>
            </p:cNvPr>
            <p:cNvSpPr/>
            <p:nvPr/>
          </p:nvSpPr>
          <p:spPr>
            <a:xfrm>
              <a:off x="2228239" y="3856182"/>
              <a:ext cx="33471" cy="9976"/>
            </a:xfrm>
            <a:custGeom>
              <a:avLst/>
              <a:gdLst/>
              <a:ahLst/>
              <a:cxnLst/>
              <a:rect l="l" t="t" r="r" b="b"/>
              <a:pathLst>
                <a:path w="718" h="214" extrusionOk="0">
                  <a:moveTo>
                    <a:pt x="377" y="0"/>
                  </a:moveTo>
                  <a:cubicBezTo>
                    <a:pt x="367" y="0"/>
                    <a:pt x="357" y="0"/>
                    <a:pt x="348" y="1"/>
                  </a:cubicBezTo>
                  <a:cubicBezTo>
                    <a:pt x="127" y="36"/>
                    <a:pt x="0" y="198"/>
                    <a:pt x="23" y="209"/>
                  </a:cubicBezTo>
                  <a:cubicBezTo>
                    <a:pt x="27" y="212"/>
                    <a:pt x="33" y="213"/>
                    <a:pt x="40" y="213"/>
                  </a:cubicBezTo>
                  <a:cubicBezTo>
                    <a:pt x="87" y="213"/>
                    <a:pt x="196" y="147"/>
                    <a:pt x="359" y="117"/>
                  </a:cubicBezTo>
                  <a:cubicBezTo>
                    <a:pt x="392" y="113"/>
                    <a:pt x="423" y="111"/>
                    <a:pt x="453" y="111"/>
                  </a:cubicBezTo>
                  <a:cubicBezTo>
                    <a:pt x="552" y="111"/>
                    <a:pt x="633" y="128"/>
                    <a:pt x="675" y="128"/>
                  </a:cubicBezTo>
                  <a:cubicBezTo>
                    <a:pt x="693" y="128"/>
                    <a:pt x="704" y="125"/>
                    <a:pt x="707" y="117"/>
                  </a:cubicBezTo>
                  <a:cubicBezTo>
                    <a:pt x="718" y="106"/>
                    <a:pt x="571" y="0"/>
                    <a:pt x="3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664;p31">
              <a:extLst>
                <a:ext uri="{FF2B5EF4-FFF2-40B4-BE49-F238E27FC236}">
                  <a16:creationId xmlns:a16="http://schemas.microsoft.com/office/drawing/2014/main" id="{F738F7EB-ADE7-49E8-AB5F-187D89A04AC1}"/>
                </a:ext>
              </a:extLst>
            </p:cNvPr>
            <p:cNvSpPr/>
            <p:nvPr/>
          </p:nvSpPr>
          <p:spPr>
            <a:xfrm>
              <a:off x="2256302" y="3884431"/>
              <a:ext cx="28437" cy="15151"/>
            </a:xfrm>
            <a:custGeom>
              <a:avLst/>
              <a:gdLst/>
              <a:ahLst/>
              <a:cxnLst/>
              <a:rect l="l" t="t" r="r" b="b"/>
              <a:pathLst>
                <a:path w="610" h="325" extrusionOk="0">
                  <a:moveTo>
                    <a:pt x="457" y="0"/>
                  </a:moveTo>
                  <a:cubicBezTo>
                    <a:pt x="399" y="0"/>
                    <a:pt x="328" y="14"/>
                    <a:pt x="255" y="55"/>
                  </a:cubicBezTo>
                  <a:cubicBezTo>
                    <a:pt x="58" y="136"/>
                    <a:pt x="0" y="310"/>
                    <a:pt x="35" y="321"/>
                  </a:cubicBezTo>
                  <a:cubicBezTo>
                    <a:pt x="37" y="323"/>
                    <a:pt x="40" y="324"/>
                    <a:pt x="43" y="324"/>
                  </a:cubicBezTo>
                  <a:cubicBezTo>
                    <a:pt x="73" y="324"/>
                    <a:pt x="153" y="222"/>
                    <a:pt x="290" y="148"/>
                  </a:cubicBezTo>
                  <a:cubicBezTo>
                    <a:pt x="452" y="78"/>
                    <a:pt x="603" y="78"/>
                    <a:pt x="603" y="55"/>
                  </a:cubicBezTo>
                  <a:cubicBezTo>
                    <a:pt x="610" y="34"/>
                    <a:pt x="548" y="0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665;p31">
              <a:extLst>
                <a:ext uri="{FF2B5EF4-FFF2-40B4-BE49-F238E27FC236}">
                  <a16:creationId xmlns:a16="http://schemas.microsoft.com/office/drawing/2014/main" id="{57F4E259-098B-4F08-8B07-84FC94F2AFF3}"/>
                </a:ext>
              </a:extLst>
            </p:cNvPr>
            <p:cNvSpPr/>
            <p:nvPr/>
          </p:nvSpPr>
          <p:spPr>
            <a:xfrm>
              <a:off x="2284365" y="3909092"/>
              <a:ext cx="22190" cy="19020"/>
            </a:xfrm>
            <a:custGeom>
              <a:avLst/>
              <a:gdLst/>
              <a:ahLst/>
              <a:cxnLst/>
              <a:rect l="l" t="t" r="r" b="b"/>
              <a:pathLst>
                <a:path w="476" h="408" extrusionOk="0">
                  <a:moveTo>
                    <a:pt x="437" y="1"/>
                  </a:moveTo>
                  <a:cubicBezTo>
                    <a:pt x="381" y="1"/>
                    <a:pt x="272" y="27"/>
                    <a:pt x="174" y="117"/>
                  </a:cubicBezTo>
                  <a:cubicBezTo>
                    <a:pt x="24" y="244"/>
                    <a:pt x="1" y="406"/>
                    <a:pt x="24" y="406"/>
                  </a:cubicBezTo>
                  <a:cubicBezTo>
                    <a:pt x="25" y="407"/>
                    <a:pt x="27" y="407"/>
                    <a:pt x="29" y="407"/>
                  </a:cubicBezTo>
                  <a:cubicBezTo>
                    <a:pt x="64" y="407"/>
                    <a:pt x="122" y="297"/>
                    <a:pt x="244" y="186"/>
                  </a:cubicBezTo>
                  <a:cubicBezTo>
                    <a:pt x="360" y="82"/>
                    <a:pt x="475" y="47"/>
                    <a:pt x="475" y="13"/>
                  </a:cubicBezTo>
                  <a:cubicBezTo>
                    <a:pt x="475" y="6"/>
                    <a:pt x="461" y="1"/>
                    <a:pt x="4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666;p31">
              <a:extLst>
                <a:ext uri="{FF2B5EF4-FFF2-40B4-BE49-F238E27FC236}">
                  <a16:creationId xmlns:a16="http://schemas.microsoft.com/office/drawing/2014/main" id="{1DE216A3-12F4-4E50-B5A0-44FF84854653}"/>
                </a:ext>
              </a:extLst>
            </p:cNvPr>
            <p:cNvSpPr/>
            <p:nvPr/>
          </p:nvSpPr>
          <p:spPr>
            <a:xfrm>
              <a:off x="2244089" y="3815439"/>
              <a:ext cx="30068" cy="13333"/>
            </a:xfrm>
            <a:custGeom>
              <a:avLst/>
              <a:gdLst/>
              <a:ahLst/>
              <a:cxnLst/>
              <a:rect l="l" t="t" r="r" b="b"/>
              <a:pathLst>
                <a:path w="645" h="286" extrusionOk="0">
                  <a:moveTo>
                    <a:pt x="142" y="1"/>
                  </a:moveTo>
                  <a:cubicBezTo>
                    <a:pt x="56" y="1"/>
                    <a:pt x="1" y="21"/>
                    <a:pt x="8" y="41"/>
                  </a:cubicBezTo>
                  <a:cubicBezTo>
                    <a:pt x="8" y="64"/>
                    <a:pt x="170" y="87"/>
                    <a:pt x="320" y="145"/>
                  </a:cubicBezTo>
                  <a:cubicBezTo>
                    <a:pt x="483" y="210"/>
                    <a:pt x="584" y="285"/>
                    <a:pt x="625" y="285"/>
                  </a:cubicBezTo>
                  <a:cubicBezTo>
                    <a:pt x="628" y="285"/>
                    <a:pt x="631" y="285"/>
                    <a:pt x="633" y="284"/>
                  </a:cubicBezTo>
                  <a:cubicBezTo>
                    <a:pt x="645" y="273"/>
                    <a:pt x="552" y="122"/>
                    <a:pt x="367" y="41"/>
                  </a:cubicBezTo>
                  <a:cubicBezTo>
                    <a:pt x="283" y="12"/>
                    <a:pt x="204" y="1"/>
                    <a:pt x="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667;p31">
              <a:extLst>
                <a:ext uri="{FF2B5EF4-FFF2-40B4-BE49-F238E27FC236}">
                  <a16:creationId xmlns:a16="http://schemas.microsoft.com/office/drawing/2014/main" id="{F0A51EB4-278B-4C81-B776-91A552D07AF0}"/>
                </a:ext>
              </a:extLst>
            </p:cNvPr>
            <p:cNvSpPr/>
            <p:nvPr/>
          </p:nvSpPr>
          <p:spPr>
            <a:xfrm>
              <a:off x="2250895" y="3763508"/>
              <a:ext cx="35383" cy="38739"/>
            </a:xfrm>
            <a:custGeom>
              <a:avLst/>
              <a:gdLst/>
              <a:ahLst/>
              <a:cxnLst/>
              <a:rect l="l" t="t" r="r" b="b"/>
              <a:pathLst>
                <a:path w="759" h="831" extrusionOk="0">
                  <a:moveTo>
                    <a:pt x="186" y="115"/>
                  </a:moveTo>
                  <a:cubicBezTo>
                    <a:pt x="211" y="115"/>
                    <a:pt x="248" y="137"/>
                    <a:pt x="290" y="171"/>
                  </a:cubicBezTo>
                  <a:cubicBezTo>
                    <a:pt x="348" y="205"/>
                    <a:pt x="394" y="252"/>
                    <a:pt x="441" y="298"/>
                  </a:cubicBezTo>
                  <a:cubicBezTo>
                    <a:pt x="510" y="391"/>
                    <a:pt x="580" y="472"/>
                    <a:pt x="626" y="564"/>
                  </a:cubicBezTo>
                  <a:cubicBezTo>
                    <a:pt x="668" y="643"/>
                    <a:pt x="698" y="712"/>
                    <a:pt x="718" y="760"/>
                  </a:cubicBezTo>
                  <a:lnTo>
                    <a:pt x="718" y="760"/>
                  </a:lnTo>
                  <a:cubicBezTo>
                    <a:pt x="675" y="731"/>
                    <a:pt x="602" y="691"/>
                    <a:pt x="533" y="622"/>
                  </a:cubicBezTo>
                  <a:cubicBezTo>
                    <a:pt x="464" y="564"/>
                    <a:pt x="383" y="483"/>
                    <a:pt x="302" y="391"/>
                  </a:cubicBezTo>
                  <a:cubicBezTo>
                    <a:pt x="267" y="344"/>
                    <a:pt x="232" y="286"/>
                    <a:pt x="186" y="228"/>
                  </a:cubicBezTo>
                  <a:cubicBezTo>
                    <a:pt x="174" y="194"/>
                    <a:pt x="151" y="182"/>
                    <a:pt x="151" y="147"/>
                  </a:cubicBezTo>
                  <a:cubicBezTo>
                    <a:pt x="151" y="136"/>
                    <a:pt x="151" y="136"/>
                    <a:pt x="163" y="124"/>
                  </a:cubicBezTo>
                  <a:cubicBezTo>
                    <a:pt x="169" y="118"/>
                    <a:pt x="177" y="115"/>
                    <a:pt x="186" y="115"/>
                  </a:cubicBezTo>
                  <a:close/>
                  <a:moveTo>
                    <a:pt x="166" y="1"/>
                  </a:moveTo>
                  <a:cubicBezTo>
                    <a:pt x="132" y="1"/>
                    <a:pt x="97" y="6"/>
                    <a:pt x="70" y="20"/>
                  </a:cubicBezTo>
                  <a:cubicBezTo>
                    <a:pt x="12" y="55"/>
                    <a:pt x="1" y="136"/>
                    <a:pt x="12" y="182"/>
                  </a:cubicBezTo>
                  <a:cubicBezTo>
                    <a:pt x="35" y="228"/>
                    <a:pt x="58" y="252"/>
                    <a:pt x="70" y="286"/>
                  </a:cubicBezTo>
                  <a:cubicBezTo>
                    <a:pt x="116" y="344"/>
                    <a:pt x="163" y="402"/>
                    <a:pt x="209" y="449"/>
                  </a:cubicBezTo>
                  <a:cubicBezTo>
                    <a:pt x="290" y="541"/>
                    <a:pt x="383" y="622"/>
                    <a:pt x="464" y="680"/>
                  </a:cubicBezTo>
                  <a:cubicBezTo>
                    <a:pt x="595" y="774"/>
                    <a:pt x="703" y="807"/>
                    <a:pt x="740" y="810"/>
                  </a:cubicBezTo>
                  <a:lnTo>
                    <a:pt x="740" y="810"/>
                  </a:lnTo>
                  <a:cubicBezTo>
                    <a:pt x="746" y="823"/>
                    <a:pt x="750" y="831"/>
                    <a:pt x="753" y="831"/>
                  </a:cubicBezTo>
                  <a:cubicBezTo>
                    <a:pt x="753" y="831"/>
                    <a:pt x="753" y="823"/>
                    <a:pt x="752" y="809"/>
                  </a:cubicBezTo>
                  <a:lnTo>
                    <a:pt x="752" y="809"/>
                  </a:lnTo>
                  <a:cubicBezTo>
                    <a:pt x="753" y="809"/>
                    <a:pt x="753" y="808"/>
                    <a:pt x="753" y="808"/>
                  </a:cubicBezTo>
                  <a:cubicBezTo>
                    <a:pt x="758" y="801"/>
                    <a:pt x="757" y="793"/>
                    <a:pt x="750" y="786"/>
                  </a:cubicBezTo>
                  <a:lnTo>
                    <a:pt x="750" y="786"/>
                  </a:lnTo>
                  <a:cubicBezTo>
                    <a:pt x="745" y="733"/>
                    <a:pt x="729" y="638"/>
                    <a:pt x="684" y="518"/>
                  </a:cubicBezTo>
                  <a:cubicBezTo>
                    <a:pt x="638" y="414"/>
                    <a:pt x="580" y="310"/>
                    <a:pt x="499" y="205"/>
                  </a:cubicBezTo>
                  <a:cubicBezTo>
                    <a:pt x="452" y="147"/>
                    <a:pt x="394" y="113"/>
                    <a:pt x="336" y="66"/>
                  </a:cubicBezTo>
                  <a:cubicBezTo>
                    <a:pt x="302" y="55"/>
                    <a:pt x="278" y="20"/>
                    <a:pt x="232" y="8"/>
                  </a:cubicBezTo>
                  <a:cubicBezTo>
                    <a:pt x="213" y="4"/>
                    <a:pt x="190" y="1"/>
                    <a:pt x="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668;p31">
              <a:extLst>
                <a:ext uri="{FF2B5EF4-FFF2-40B4-BE49-F238E27FC236}">
                  <a16:creationId xmlns:a16="http://schemas.microsoft.com/office/drawing/2014/main" id="{884B8486-A30C-4D33-B4F4-5C2AFA2BAA47}"/>
                </a:ext>
              </a:extLst>
            </p:cNvPr>
            <p:cNvSpPr/>
            <p:nvPr/>
          </p:nvSpPr>
          <p:spPr>
            <a:xfrm>
              <a:off x="2282221" y="3762529"/>
              <a:ext cx="35150" cy="39205"/>
            </a:xfrm>
            <a:custGeom>
              <a:avLst/>
              <a:gdLst/>
              <a:ahLst/>
              <a:cxnLst/>
              <a:rect l="l" t="t" r="r" b="b"/>
              <a:pathLst>
                <a:path w="754" h="841" extrusionOk="0">
                  <a:moveTo>
                    <a:pt x="579" y="1"/>
                  </a:moveTo>
                  <a:cubicBezTo>
                    <a:pt x="509" y="1"/>
                    <a:pt x="460" y="41"/>
                    <a:pt x="417" y="76"/>
                  </a:cubicBezTo>
                  <a:cubicBezTo>
                    <a:pt x="359" y="122"/>
                    <a:pt x="301" y="168"/>
                    <a:pt x="255" y="215"/>
                  </a:cubicBezTo>
                  <a:cubicBezTo>
                    <a:pt x="174" y="319"/>
                    <a:pt x="104" y="435"/>
                    <a:pt x="70" y="527"/>
                  </a:cubicBezTo>
                  <a:cubicBezTo>
                    <a:pt x="0" y="713"/>
                    <a:pt x="12" y="840"/>
                    <a:pt x="23" y="840"/>
                  </a:cubicBezTo>
                  <a:cubicBezTo>
                    <a:pt x="47" y="840"/>
                    <a:pt x="70" y="724"/>
                    <a:pt x="139" y="551"/>
                  </a:cubicBezTo>
                  <a:cubicBezTo>
                    <a:pt x="186" y="481"/>
                    <a:pt x="243" y="377"/>
                    <a:pt x="336" y="296"/>
                  </a:cubicBezTo>
                  <a:cubicBezTo>
                    <a:pt x="371" y="249"/>
                    <a:pt x="417" y="203"/>
                    <a:pt x="475" y="157"/>
                  </a:cubicBezTo>
                  <a:cubicBezTo>
                    <a:pt x="511" y="139"/>
                    <a:pt x="560" y="114"/>
                    <a:pt x="597" y="114"/>
                  </a:cubicBezTo>
                  <a:cubicBezTo>
                    <a:pt x="608" y="114"/>
                    <a:pt x="618" y="117"/>
                    <a:pt x="626" y="122"/>
                  </a:cubicBezTo>
                  <a:cubicBezTo>
                    <a:pt x="649" y="122"/>
                    <a:pt x="649" y="168"/>
                    <a:pt x="637" y="249"/>
                  </a:cubicBezTo>
                  <a:cubicBezTo>
                    <a:pt x="626" y="307"/>
                    <a:pt x="591" y="365"/>
                    <a:pt x="568" y="423"/>
                  </a:cubicBezTo>
                  <a:cubicBezTo>
                    <a:pt x="510" y="527"/>
                    <a:pt x="417" y="597"/>
                    <a:pt x="348" y="655"/>
                  </a:cubicBezTo>
                  <a:cubicBezTo>
                    <a:pt x="186" y="747"/>
                    <a:pt x="70" y="771"/>
                    <a:pt x="70" y="782"/>
                  </a:cubicBezTo>
                  <a:cubicBezTo>
                    <a:pt x="70" y="786"/>
                    <a:pt x="84" y="790"/>
                    <a:pt x="110" y="790"/>
                  </a:cubicBezTo>
                  <a:cubicBezTo>
                    <a:pt x="162" y="790"/>
                    <a:pt x="263" y="775"/>
                    <a:pt x="394" y="713"/>
                  </a:cubicBezTo>
                  <a:cubicBezTo>
                    <a:pt x="475" y="666"/>
                    <a:pt x="579" y="585"/>
                    <a:pt x="649" y="458"/>
                  </a:cubicBezTo>
                  <a:cubicBezTo>
                    <a:pt x="672" y="412"/>
                    <a:pt x="718" y="331"/>
                    <a:pt x="741" y="261"/>
                  </a:cubicBezTo>
                  <a:cubicBezTo>
                    <a:pt x="741" y="238"/>
                    <a:pt x="753" y="192"/>
                    <a:pt x="753" y="145"/>
                  </a:cubicBezTo>
                  <a:cubicBezTo>
                    <a:pt x="753" y="99"/>
                    <a:pt x="718" y="41"/>
                    <a:pt x="660" y="18"/>
                  </a:cubicBezTo>
                  <a:cubicBezTo>
                    <a:pt x="630" y="6"/>
                    <a:pt x="603" y="1"/>
                    <a:pt x="5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669;p31">
              <a:extLst>
                <a:ext uri="{FF2B5EF4-FFF2-40B4-BE49-F238E27FC236}">
                  <a16:creationId xmlns:a16="http://schemas.microsoft.com/office/drawing/2014/main" id="{4E1700EB-A1CE-427E-89E4-C8ABACCE8A0B}"/>
                </a:ext>
              </a:extLst>
            </p:cNvPr>
            <p:cNvSpPr/>
            <p:nvPr/>
          </p:nvSpPr>
          <p:spPr>
            <a:xfrm>
              <a:off x="2091094" y="3858886"/>
              <a:ext cx="277001" cy="144747"/>
            </a:xfrm>
            <a:custGeom>
              <a:avLst/>
              <a:gdLst/>
              <a:ahLst/>
              <a:cxnLst/>
              <a:rect l="l" t="t" r="r" b="b"/>
              <a:pathLst>
                <a:path w="5942" h="3105" extrusionOk="0">
                  <a:moveTo>
                    <a:pt x="209" y="1"/>
                  </a:moveTo>
                  <a:lnTo>
                    <a:pt x="0" y="487"/>
                  </a:lnTo>
                  <a:lnTo>
                    <a:pt x="5838" y="3105"/>
                  </a:lnTo>
                  <a:cubicBezTo>
                    <a:pt x="5942" y="2931"/>
                    <a:pt x="5733" y="2699"/>
                    <a:pt x="5733" y="2699"/>
                  </a:cubicBezTo>
                  <a:lnTo>
                    <a:pt x="2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572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>
            <a:spLocks noGrp="1"/>
          </p:cNvSpPr>
          <p:nvPr>
            <p:ph type="title"/>
          </p:nvPr>
        </p:nvSpPr>
        <p:spPr>
          <a:xfrm>
            <a:off x="311700" y="3708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/>
              <a:t>DO</a:t>
            </a:r>
            <a:endParaRPr sz="3600" dirty="0"/>
          </a:p>
        </p:txBody>
      </p:sp>
      <p:cxnSp>
        <p:nvCxnSpPr>
          <p:cNvPr id="269" name="Google Shape;269;p19"/>
          <p:cNvCxnSpPr>
            <a:cxnSpLocks/>
            <a:stCxn id="270" idx="3"/>
            <a:endCxn id="271" idx="1"/>
          </p:cNvCxnSpPr>
          <p:nvPr/>
        </p:nvCxnSpPr>
        <p:spPr>
          <a:xfrm>
            <a:off x="3329963" y="1417416"/>
            <a:ext cx="489588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9"/>
          <p:cNvSpPr/>
          <p:nvPr/>
        </p:nvSpPr>
        <p:spPr>
          <a:xfrm>
            <a:off x="311700" y="1131066"/>
            <a:ext cx="582001" cy="572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2500">
              <a:solidFill>
                <a:schemeClr val="accent6"/>
              </a:solidFill>
            </a:endParaRPr>
          </a:p>
        </p:txBody>
      </p:sp>
      <p:cxnSp>
        <p:nvCxnSpPr>
          <p:cNvPr id="273" name="Google Shape;273;p19"/>
          <p:cNvCxnSpPr>
            <a:cxnSpLocks/>
            <a:stCxn id="272" idx="6"/>
            <a:endCxn id="270" idx="1"/>
          </p:cNvCxnSpPr>
          <p:nvPr/>
        </p:nvCxnSpPr>
        <p:spPr>
          <a:xfrm>
            <a:off x="893701" y="1417416"/>
            <a:ext cx="407866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Google Shape;270;p19"/>
          <p:cNvSpPr/>
          <p:nvPr/>
        </p:nvSpPr>
        <p:spPr>
          <a:xfrm>
            <a:off x="1301567" y="1060396"/>
            <a:ext cx="2028396" cy="71403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RESEARCH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271" name="Google Shape;271;p19"/>
          <p:cNvSpPr/>
          <p:nvPr/>
        </p:nvSpPr>
        <p:spPr>
          <a:xfrm>
            <a:off x="3819551" y="1060396"/>
            <a:ext cx="5012749" cy="71403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Make</a:t>
            </a:r>
            <a:r>
              <a:rPr lang="en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sure you know how many recommendations you need for each school &amp; when the dealines are.</a:t>
            </a:r>
            <a:endParaRPr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4" name="Google Shape;274;p19"/>
          <p:cNvCxnSpPr>
            <a:cxnSpLocks/>
            <a:stCxn id="275" idx="3"/>
            <a:endCxn id="276" idx="1"/>
          </p:cNvCxnSpPr>
          <p:nvPr/>
        </p:nvCxnSpPr>
        <p:spPr>
          <a:xfrm>
            <a:off x="3329963" y="2209671"/>
            <a:ext cx="489588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9"/>
          <p:cNvSpPr/>
          <p:nvPr/>
        </p:nvSpPr>
        <p:spPr>
          <a:xfrm>
            <a:off x="311700" y="1923321"/>
            <a:ext cx="582001" cy="57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2500">
              <a:solidFill>
                <a:schemeClr val="accent6"/>
              </a:solidFill>
            </a:endParaRPr>
          </a:p>
        </p:txBody>
      </p:sp>
      <p:cxnSp>
        <p:nvCxnSpPr>
          <p:cNvPr id="278" name="Google Shape;278;p19"/>
          <p:cNvCxnSpPr>
            <a:cxnSpLocks/>
            <a:stCxn id="277" idx="6"/>
            <a:endCxn id="275" idx="1"/>
          </p:cNvCxnSpPr>
          <p:nvPr/>
        </p:nvCxnSpPr>
        <p:spPr>
          <a:xfrm>
            <a:off x="893701" y="2209671"/>
            <a:ext cx="407866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5" name="Google Shape;275;p19"/>
          <p:cNvSpPr/>
          <p:nvPr/>
        </p:nvSpPr>
        <p:spPr>
          <a:xfrm>
            <a:off x="1301567" y="1852651"/>
            <a:ext cx="2028396" cy="714039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QUALIFICATIONS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276" name="Google Shape;276;p19"/>
          <p:cNvSpPr/>
          <p:nvPr/>
        </p:nvSpPr>
        <p:spPr>
          <a:xfrm>
            <a:off x="3819551" y="1852651"/>
            <a:ext cx="5012749" cy="714039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Choose recommenders carefully. Make sure they know you and match the qualifications the school is asking for.</a:t>
            </a:r>
            <a:endParaRPr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9" name="Google Shape;279;p19"/>
          <p:cNvCxnSpPr>
            <a:cxnSpLocks/>
            <a:stCxn id="280" idx="3"/>
            <a:endCxn id="281" idx="1"/>
          </p:cNvCxnSpPr>
          <p:nvPr/>
        </p:nvCxnSpPr>
        <p:spPr>
          <a:xfrm>
            <a:off x="3329963" y="3005866"/>
            <a:ext cx="489588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p19"/>
          <p:cNvSpPr/>
          <p:nvPr/>
        </p:nvSpPr>
        <p:spPr>
          <a:xfrm>
            <a:off x="311700" y="2719516"/>
            <a:ext cx="582001" cy="57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2500">
              <a:solidFill>
                <a:schemeClr val="accent6"/>
              </a:solidFill>
            </a:endParaRPr>
          </a:p>
        </p:txBody>
      </p:sp>
      <p:cxnSp>
        <p:nvCxnSpPr>
          <p:cNvPr id="283" name="Google Shape;283;p19"/>
          <p:cNvCxnSpPr>
            <a:cxnSpLocks/>
            <a:stCxn id="282" idx="6"/>
            <a:endCxn id="280" idx="1"/>
          </p:cNvCxnSpPr>
          <p:nvPr/>
        </p:nvCxnSpPr>
        <p:spPr>
          <a:xfrm>
            <a:off x="893701" y="3005866"/>
            <a:ext cx="407866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Google Shape;280;p19"/>
          <p:cNvSpPr/>
          <p:nvPr/>
        </p:nvSpPr>
        <p:spPr>
          <a:xfrm>
            <a:off x="1301567" y="2648846"/>
            <a:ext cx="2028396" cy="7140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CONFIRM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281" name="Google Shape;281;p19"/>
          <p:cNvSpPr/>
          <p:nvPr/>
        </p:nvSpPr>
        <p:spPr>
          <a:xfrm>
            <a:off x="3819551" y="2648846"/>
            <a:ext cx="5012749" cy="7140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Meet with your recommenders (preferably in-person) to ask them &amp; get their confirmation to do it.</a:t>
            </a:r>
            <a:endParaRPr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4" name="Google Shape;284;p19"/>
          <p:cNvCxnSpPr>
            <a:cxnSpLocks/>
            <a:stCxn id="285" idx="3"/>
            <a:endCxn id="286" idx="1"/>
          </p:cNvCxnSpPr>
          <p:nvPr/>
        </p:nvCxnSpPr>
        <p:spPr>
          <a:xfrm>
            <a:off x="3329963" y="3821733"/>
            <a:ext cx="489588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7" name="Google Shape;287;p19"/>
          <p:cNvSpPr/>
          <p:nvPr/>
        </p:nvSpPr>
        <p:spPr>
          <a:xfrm>
            <a:off x="311700" y="3535383"/>
            <a:ext cx="582001" cy="572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sz="2500">
              <a:solidFill>
                <a:schemeClr val="accent6"/>
              </a:solidFill>
            </a:endParaRPr>
          </a:p>
        </p:txBody>
      </p:sp>
      <p:cxnSp>
        <p:nvCxnSpPr>
          <p:cNvPr id="288" name="Google Shape;288;p19"/>
          <p:cNvCxnSpPr>
            <a:cxnSpLocks/>
            <a:stCxn id="287" idx="6"/>
            <a:endCxn id="285" idx="1"/>
          </p:cNvCxnSpPr>
          <p:nvPr/>
        </p:nvCxnSpPr>
        <p:spPr>
          <a:xfrm>
            <a:off x="893701" y="3821733"/>
            <a:ext cx="407866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5" name="Google Shape;285;p19"/>
          <p:cNvSpPr/>
          <p:nvPr/>
        </p:nvSpPr>
        <p:spPr>
          <a:xfrm>
            <a:off x="1301567" y="3464713"/>
            <a:ext cx="2028396" cy="71403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TALKING POINTS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286" name="Google Shape;286;p19"/>
          <p:cNvSpPr/>
          <p:nvPr/>
        </p:nvSpPr>
        <p:spPr>
          <a:xfrm>
            <a:off x="3819551" y="3464713"/>
            <a:ext cx="5012749" cy="71403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It’s okay to ask a recommender to address certain things (like career goals, leadership, etc) in their letter.</a:t>
            </a:r>
            <a:endParaRPr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9" name="Google Shape;289;p19"/>
          <p:cNvCxnSpPr>
            <a:cxnSpLocks/>
            <a:stCxn id="290" idx="3"/>
            <a:endCxn id="291" idx="1"/>
          </p:cNvCxnSpPr>
          <p:nvPr/>
        </p:nvCxnSpPr>
        <p:spPr>
          <a:xfrm>
            <a:off x="3329963" y="4637602"/>
            <a:ext cx="489588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2" name="Google Shape;292;p19"/>
          <p:cNvSpPr/>
          <p:nvPr/>
        </p:nvSpPr>
        <p:spPr>
          <a:xfrm>
            <a:off x="311700" y="4351252"/>
            <a:ext cx="582001" cy="572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</a:t>
            </a:r>
            <a:endParaRPr sz="2500">
              <a:solidFill>
                <a:schemeClr val="accent6"/>
              </a:solidFill>
            </a:endParaRPr>
          </a:p>
        </p:txBody>
      </p:sp>
      <p:cxnSp>
        <p:nvCxnSpPr>
          <p:cNvPr id="293" name="Google Shape;293;p19"/>
          <p:cNvCxnSpPr>
            <a:cxnSpLocks/>
            <a:stCxn id="292" idx="6"/>
            <a:endCxn id="290" idx="1"/>
          </p:cNvCxnSpPr>
          <p:nvPr/>
        </p:nvCxnSpPr>
        <p:spPr>
          <a:xfrm>
            <a:off x="893701" y="4637602"/>
            <a:ext cx="407866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9"/>
          <p:cNvSpPr/>
          <p:nvPr/>
        </p:nvSpPr>
        <p:spPr>
          <a:xfrm>
            <a:off x="1301567" y="4280582"/>
            <a:ext cx="2028396" cy="71403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RECONFIRM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291" name="Google Shape;291;p19"/>
          <p:cNvSpPr/>
          <p:nvPr/>
        </p:nvSpPr>
        <p:spPr>
          <a:xfrm>
            <a:off x="3819551" y="4280582"/>
            <a:ext cx="5012749" cy="71403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Ask a previous recommender if they are cool with writing a new recommendation.</a:t>
            </a:r>
            <a:endParaRPr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19"/>
          <p:cNvSpPr txBox="1"/>
          <p:nvPr/>
        </p:nvSpPr>
        <p:spPr>
          <a:xfrm>
            <a:off x="2187000" y="537310"/>
            <a:ext cx="4770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Try to do the following</a:t>
            </a:r>
            <a:endParaRPr sz="1800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85541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B5850D5D-80E3-4ADA-9DA5-C18660A407C6}"/>
              </a:ext>
            </a:extLst>
          </p:cNvPr>
          <p:cNvSpPr/>
          <p:nvPr/>
        </p:nvSpPr>
        <p:spPr>
          <a:xfrm>
            <a:off x="1728908" y="0"/>
            <a:ext cx="5947442" cy="5143500"/>
          </a:xfrm>
          <a:prstGeom prst="parallelogram">
            <a:avLst/>
          </a:prstGeom>
          <a:solidFill>
            <a:srgbClr val="5FC5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60;p17">
            <a:extLst>
              <a:ext uri="{FF2B5EF4-FFF2-40B4-BE49-F238E27FC236}">
                <a16:creationId xmlns:a16="http://schemas.microsoft.com/office/drawing/2014/main" id="{454BC3BA-D723-4EA8-91E3-8E1B17D6CCDF}"/>
              </a:ext>
            </a:extLst>
          </p:cNvPr>
          <p:cNvSpPr txBox="1">
            <a:spLocks/>
          </p:cNvSpPr>
          <p:nvPr/>
        </p:nvSpPr>
        <p:spPr>
          <a:xfrm>
            <a:off x="2536835" y="1037584"/>
            <a:ext cx="4070330" cy="287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Fira Sans Extra Condensed Medium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ira Sans Extra Condensed SemiBold"/>
                <a:sym typeface="Fira Sans Extra Condensed SemiBold"/>
              </a:rPr>
              <a:t>03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Fira Sans Extra Condensed Medium"/>
              <a:buNone/>
              <a:tabLst/>
              <a:defRPr/>
            </a:pPr>
            <a:r>
              <a:rPr lang="en-US" b="1" dirty="0">
                <a:solidFill>
                  <a:srgbClr val="002060"/>
                </a:solidFill>
              </a:rPr>
              <a:t>Supplementals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Fira Sans Extra Condensed Medium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ira Sans Extra Condensed SemiBold"/>
                <a:sym typeface="Fira Sans Extra Condensed SemiBold"/>
              </a:rPr>
              <a:t>Short answer questions</a:t>
            </a:r>
          </a:p>
        </p:txBody>
      </p:sp>
    </p:spTree>
    <p:extLst>
      <p:ext uri="{BB962C8B-B14F-4D97-AF65-F5344CB8AC3E}">
        <p14:creationId xmlns:p14="http://schemas.microsoft.com/office/powerpoint/2010/main" val="4228741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>
            <a:spLocks noGrp="1"/>
          </p:cNvSpPr>
          <p:nvPr>
            <p:ph type="title"/>
          </p:nvPr>
        </p:nvSpPr>
        <p:spPr>
          <a:xfrm>
            <a:off x="311700" y="13829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/>
              <a:t>Supplementals</a:t>
            </a:r>
            <a:endParaRPr sz="3600" dirty="0"/>
          </a:p>
        </p:txBody>
      </p:sp>
      <p:sp>
        <p:nvSpPr>
          <p:cNvPr id="300" name="Google Shape;300;p20"/>
          <p:cNvSpPr/>
          <p:nvPr/>
        </p:nvSpPr>
        <p:spPr>
          <a:xfrm>
            <a:off x="4329510" y="1797773"/>
            <a:ext cx="4284292" cy="58022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Why do you want to attend this university? </a:t>
            </a:r>
            <a:endParaRPr sz="18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01" name="Google Shape;301;p20"/>
          <p:cNvSpPr/>
          <p:nvPr/>
        </p:nvSpPr>
        <p:spPr>
          <a:xfrm>
            <a:off x="4329510" y="2416936"/>
            <a:ext cx="4284292" cy="58022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Why do you want to study this subject?</a:t>
            </a:r>
            <a:endParaRPr sz="18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02" name="Google Shape;302;p20"/>
          <p:cNvSpPr/>
          <p:nvPr/>
        </p:nvSpPr>
        <p:spPr>
          <a:xfrm>
            <a:off x="4329510" y="3036098"/>
            <a:ext cx="4284292" cy="5802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What achievement are you most proud of?</a:t>
            </a:r>
            <a:endParaRPr sz="18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03" name="Google Shape;303;p20"/>
          <p:cNvSpPr/>
          <p:nvPr/>
        </p:nvSpPr>
        <p:spPr>
          <a:xfrm>
            <a:off x="4329510" y="3655261"/>
            <a:ext cx="4284292" cy="58022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Wild Card (book, hobby, </a:t>
            </a:r>
            <a:r>
              <a:rPr lang="en-US" sz="1800" b="1" dirty="0" err="1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etc</a:t>
            </a:r>
            <a:r>
              <a:rPr lang="en-US"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endParaRPr sz="18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10" name="Google Shape;310;p20"/>
          <p:cNvGrpSpPr/>
          <p:nvPr/>
        </p:nvGrpSpPr>
        <p:grpSpPr>
          <a:xfrm>
            <a:off x="736969" y="1330902"/>
            <a:ext cx="2106309" cy="3141929"/>
            <a:chOff x="965585" y="1169525"/>
            <a:chExt cx="2265579" cy="3379508"/>
          </a:xfrm>
        </p:grpSpPr>
        <p:sp>
          <p:nvSpPr>
            <p:cNvPr id="311" name="Google Shape;311;p20"/>
            <p:cNvSpPr/>
            <p:nvPr/>
          </p:nvSpPr>
          <p:spPr>
            <a:xfrm>
              <a:off x="2746790" y="2987426"/>
              <a:ext cx="374504" cy="445609"/>
            </a:xfrm>
            <a:custGeom>
              <a:avLst/>
              <a:gdLst/>
              <a:ahLst/>
              <a:cxnLst/>
              <a:rect l="l" t="t" r="r" b="b"/>
              <a:pathLst>
                <a:path w="5072" h="6035" extrusionOk="0">
                  <a:moveTo>
                    <a:pt x="1" y="1"/>
                  </a:moveTo>
                  <a:lnTo>
                    <a:pt x="1" y="6035"/>
                  </a:lnTo>
                  <a:lnTo>
                    <a:pt x="5072" y="6035"/>
                  </a:lnTo>
                  <a:lnTo>
                    <a:pt x="50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1067039" y="2958112"/>
              <a:ext cx="1692356" cy="502169"/>
            </a:xfrm>
            <a:custGeom>
              <a:avLst/>
              <a:gdLst/>
              <a:ahLst/>
              <a:cxnLst/>
              <a:rect l="l" t="t" r="r" b="b"/>
              <a:pathLst>
                <a:path w="22920" h="6801" extrusionOk="0">
                  <a:moveTo>
                    <a:pt x="1" y="1"/>
                  </a:moveTo>
                  <a:lnTo>
                    <a:pt x="1" y="6800"/>
                  </a:lnTo>
                  <a:lnTo>
                    <a:pt x="22920" y="6800"/>
                  </a:lnTo>
                  <a:lnTo>
                    <a:pt x="229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2713341" y="2958112"/>
              <a:ext cx="440367" cy="42973"/>
            </a:xfrm>
            <a:custGeom>
              <a:avLst/>
              <a:gdLst/>
              <a:ahLst/>
              <a:cxnLst/>
              <a:rect l="l" t="t" r="r" b="b"/>
              <a:pathLst>
                <a:path w="5964" h="582" extrusionOk="0">
                  <a:moveTo>
                    <a:pt x="0" y="1"/>
                  </a:moveTo>
                  <a:lnTo>
                    <a:pt x="0" y="582"/>
                  </a:lnTo>
                  <a:lnTo>
                    <a:pt x="5666" y="582"/>
                  </a:lnTo>
                  <a:cubicBezTo>
                    <a:pt x="5836" y="582"/>
                    <a:pt x="5964" y="454"/>
                    <a:pt x="5964" y="298"/>
                  </a:cubicBezTo>
                  <a:cubicBezTo>
                    <a:pt x="5964" y="128"/>
                    <a:pt x="5836" y="1"/>
                    <a:pt x="5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2713341" y="3418347"/>
              <a:ext cx="440367" cy="41940"/>
            </a:xfrm>
            <a:custGeom>
              <a:avLst/>
              <a:gdLst/>
              <a:ahLst/>
              <a:cxnLst/>
              <a:rect l="l" t="t" r="r" b="b"/>
              <a:pathLst>
                <a:path w="5964" h="568" extrusionOk="0">
                  <a:moveTo>
                    <a:pt x="0" y="0"/>
                  </a:moveTo>
                  <a:lnTo>
                    <a:pt x="0" y="567"/>
                  </a:lnTo>
                  <a:lnTo>
                    <a:pt x="5666" y="567"/>
                  </a:lnTo>
                  <a:cubicBezTo>
                    <a:pt x="5836" y="567"/>
                    <a:pt x="5964" y="440"/>
                    <a:pt x="5964" y="284"/>
                  </a:cubicBezTo>
                  <a:cubicBezTo>
                    <a:pt x="5964" y="128"/>
                    <a:pt x="5836" y="0"/>
                    <a:pt x="5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2426774" y="2958112"/>
              <a:ext cx="199804" cy="502169"/>
            </a:xfrm>
            <a:custGeom>
              <a:avLst/>
              <a:gdLst/>
              <a:ahLst/>
              <a:cxnLst/>
              <a:rect l="l" t="t" r="r" b="b"/>
              <a:pathLst>
                <a:path w="2706" h="6801" extrusionOk="0">
                  <a:moveTo>
                    <a:pt x="0" y="1"/>
                  </a:moveTo>
                  <a:lnTo>
                    <a:pt x="0" y="6800"/>
                  </a:lnTo>
                  <a:lnTo>
                    <a:pt x="2706" y="6800"/>
                  </a:lnTo>
                  <a:lnTo>
                    <a:pt x="2706" y="1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1217670" y="2958112"/>
              <a:ext cx="199878" cy="502169"/>
            </a:xfrm>
            <a:custGeom>
              <a:avLst/>
              <a:gdLst/>
              <a:ahLst/>
              <a:cxnLst/>
              <a:rect l="l" t="t" r="r" b="b"/>
              <a:pathLst>
                <a:path w="2707" h="6801" extrusionOk="0">
                  <a:moveTo>
                    <a:pt x="1" y="1"/>
                  </a:moveTo>
                  <a:lnTo>
                    <a:pt x="1" y="6800"/>
                  </a:lnTo>
                  <a:lnTo>
                    <a:pt x="2706" y="6800"/>
                  </a:lnTo>
                  <a:lnTo>
                    <a:pt x="2706" y="1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2759343" y="3058532"/>
              <a:ext cx="361951" cy="5316"/>
            </a:xfrm>
            <a:custGeom>
              <a:avLst/>
              <a:gdLst/>
              <a:ahLst/>
              <a:cxnLst/>
              <a:rect l="l" t="t" r="r" b="b"/>
              <a:pathLst>
                <a:path w="4902" h="72" extrusionOk="0">
                  <a:moveTo>
                    <a:pt x="2451" y="1"/>
                  </a:moveTo>
                  <a:cubicBezTo>
                    <a:pt x="1091" y="1"/>
                    <a:pt x="1" y="15"/>
                    <a:pt x="1" y="43"/>
                  </a:cubicBezTo>
                  <a:cubicBezTo>
                    <a:pt x="1" y="57"/>
                    <a:pt x="1091" y="72"/>
                    <a:pt x="2451" y="72"/>
                  </a:cubicBezTo>
                  <a:cubicBezTo>
                    <a:pt x="3797" y="72"/>
                    <a:pt x="4902" y="57"/>
                    <a:pt x="4902" y="43"/>
                  </a:cubicBezTo>
                  <a:cubicBezTo>
                    <a:pt x="4902" y="15"/>
                    <a:pt x="3797" y="1"/>
                    <a:pt x="2451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2759343" y="3125504"/>
              <a:ext cx="361951" cy="4209"/>
            </a:xfrm>
            <a:custGeom>
              <a:avLst/>
              <a:gdLst/>
              <a:ahLst/>
              <a:cxnLst/>
              <a:rect l="l" t="t" r="r" b="b"/>
              <a:pathLst>
                <a:path w="4902" h="57" extrusionOk="0">
                  <a:moveTo>
                    <a:pt x="2451" y="0"/>
                  </a:moveTo>
                  <a:cubicBezTo>
                    <a:pt x="1091" y="0"/>
                    <a:pt x="1" y="14"/>
                    <a:pt x="1" y="29"/>
                  </a:cubicBezTo>
                  <a:cubicBezTo>
                    <a:pt x="1" y="43"/>
                    <a:pt x="1091" y="57"/>
                    <a:pt x="2451" y="57"/>
                  </a:cubicBezTo>
                  <a:cubicBezTo>
                    <a:pt x="3797" y="57"/>
                    <a:pt x="4902" y="57"/>
                    <a:pt x="4902" y="29"/>
                  </a:cubicBezTo>
                  <a:cubicBezTo>
                    <a:pt x="4902" y="14"/>
                    <a:pt x="3797" y="0"/>
                    <a:pt x="2451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2759343" y="3208129"/>
              <a:ext cx="361951" cy="5316"/>
            </a:xfrm>
            <a:custGeom>
              <a:avLst/>
              <a:gdLst/>
              <a:ahLst/>
              <a:cxnLst/>
              <a:rect l="l" t="t" r="r" b="b"/>
              <a:pathLst>
                <a:path w="4902" h="72" extrusionOk="0">
                  <a:moveTo>
                    <a:pt x="2451" y="0"/>
                  </a:moveTo>
                  <a:cubicBezTo>
                    <a:pt x="1106" y="0"/>
                    <a:pt x="1" y="43"/>
                    <a:pt x="1" y="43"/>
                  </a:cubicBezTo>
                  <a:cubicBezTo>
                    <a:pt x="1" y="43"/>
                    <a:pt x="1091" y="71"/>
                    <a:pt x="2451" y="71"/>
                  </a:cubicBezTo>
                  <a:cubicBezTo>
                    <a:pt x="3797" y="71"/>
                    <a:pt x="4902" y="57"/>
                    <a:pt x="4902" y="43"/>
                  </a:cubicBezTo>
                  <a:cubicBezTo>
                    <a:pt x="4902" y="14"/>
                    <a:pt x="3797" y="0"/>
                    <a:pt x="2451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2759343" y="3289720"/>
              <a:ext cx="361951" cy="5242"/>
            </a:xfrm>
            <a:custGeom>
              <a:avLst/>
              <a:gdLst/>
              <a:ahLst/>
              <a:cxnLst/>
              <a:rect l="l" t="t" r="r" b="b"/>
              <a:pathLst>
                <a:path w="4902" h="71" extrusionOk="0">
                  <a:moveTo>
                    <a:pt x="2451" y="0"/>
                  </a:moveTo>
                  <a:cubicBezTo>
                    <a:pt x="1091" y="0"/>
                    <a:pt x="1" y="14"/>
                    <a:pt x="1" y="43"/>
                  </a:cubicBezTo>
                  <a:cubicBezTo>
                    <a:pt x="1" y="57"/>
                    <a:pt x="1091" y="71"/>
                    <a:pt x="2451" y="71"/>
                  </a:cubicBezTo>
                  <a:cubicBezTo>
                    <a:pt x="3797" y="71"/>
                    <a:pt x="4902" y="57"/>
                    <a:pt x="4902" y="43"/>
                  </a:cubicBezTo>
                  <a:cubicBezTo>
                    <a:pt x="4902" y="14"/>
                    <a:pt x="3797" y="0"/>
                    <a:pt x="2451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2759343" y="3372345"/>
              <a:ext cx="361951" cy="4209"/>
            </a:xfrm>
            <a:custGeom>
              <a:avLst/>
              <a:gdLst/>
              <a:ahLst/>
              <a:cxnLst/>
              <a:rect l="l" t="t" r="r" b="b"/>
              <a:pathLst>
                <a:path w="4902" h="57" extrusionOk="0">
                  <a:moveTo>
                    <a:pt x="2451" y="0"/>
                  </a:moveTo>
                  <a:cubicBezTo>
                    <a:pt x="1091" y="0"/>
                    <a:pt x="1" y="14"/>
                    <a:pt x="1" y="29"/>
                  </a:cubicBezTo>
                  <a:cubicBezTo>
                    <a:pt x="1" y="43"/>
                    <a:pt x="1091" y="57"/>
                    <a:pt x="2451" y="57"/>
                  </a:cubicBezTo>
                  <a:cubicBezTo>
                    <a:pt x="3797" y="57"/>
                    <a:pt x="4902" y="43"/>
                    <a:pt x="4902" y="29"/>
                  </a:cubicBezTo>
                  <a:cubicBezTo>
                    <a:pt x="4902" y="14"/>
                    <a:pt x="3797" y="0"/>
                    <a:pt x="2451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1557622" y="3165229"/>
              <a:ext cx="761486" cy="90008"/>
            </a:xfrm>
            <a:custGeom>
              <a:avLst/>
              <a:gdLst/>
              <a:ahLst/>
              <a:cxnLst/>
              <a:rect l="l" t="t" r="r" b="b"/>
              <a:pathLst>
                <a:path w="10313" h="1219" extrusionOk="0">
                  <a:moveTo>
                    <a:pt x="0" y="1"/>
                  </a:moveTo>
                  <a:lnTo>
                    <a:pt x="0" y="1219"/>
                  </a:lnTo>
                  <a:lnTo>
                    <a:pt x="10312" y="1219"/>
                  </a:lnTo>
                  <a:lnTo>
                    <a:pt x="10312" y="1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2737413" y="3470624"/>
              <a:ext cx="379746" cy="270984"/>
            </a:xfrm>
            <a:custGeom>
              <a:avLst/>
              <a:gdLst/>
              <a:ahLst/>
              <a:cxnLst/>
              <a:rect l="l" t="t" r="r" b="b"/>
              <a:pathLst>
                <a:path w="5143" h="3670" extrusionOk="0">
                  <a:moveTo>
                    <a:pt x="0" y="1"/>
                  </a:moveTo>
                  <a:lnTo>
                    <a:pt x="0" y="3669"/>
                  </a:lnTo>
                  <a:lnTo>
                    <a:pt x="5142" y="3669"/>
                  </a:lnTo>
                  <a:lnTo>
                    <a:pt x="5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1123526" y="3460213"/>
              <a:ext cx="1618075" cy="291880"/>
            </a:xfrm>
            <a:custGeom>
              <a:avLst/>
              <a:gdLst/>
              <a:ahLst/>
              <a:cxnLst/>
              <a:rect l="l" t="t" r="r" b="b"/>
              <a:pathLst>
                <a:path w="21914" h="3953" extrusionOk="0">
                  <a:moveTo>
                    <a:pt x="1" y="0"/>
                  </a:moveTo>
                  <a:lnTo>
                    <a:pt x="1" y="3952"/>
                  </a:lnTo>
                  <a:lnTo>
                    <a:pt x="21914" y="3952"/>
                  </a:lnTo>
                  <a:lnTo>
                    <a:pt x="219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2728995" y="3460213"/>
              <a:ext cx="419545" cy="19936"/>
            </a:xfrm>
            <a:custGeom>
              <a:avLst/>
              <a:gdLst/>
              <a:ahLst/>
              <a:cxnLst/>
              <a:rect l="l" t="t" r="r" b="b"/>
              <a:pathLst>
                <a:path w="5682" h="270" extrusionOk="0">
                  <a:moveTo>
                    <a:pt x="15" y="0"/>
                  </a:moveTo>
                  <a:lnTo>
                    <a:pt x="1" y="269"/>
                  </a:lnTo>
                  <a:lnTo>
                    <a:pt x="5554" y="269"/>
                  </a:lnTo>
                  <a:cubicBezTo>
                    <a:pt x="5624" y="269"/>
                    <a:pt x="5681" y="213"/>
                    <a:pt x="5681" y="142"/>
                  </a:cubicBezTo>
                  <a:cubicBezTo>
                    <a:pt x="5681" y="71"/>
                    <a:pt x="5624" y="0"/>
                    <a:pt x="55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2730103" y="3732086"/>
              <a:ext cx="418437" cy="18902"/>
            </a:xfrm>
            <a:custGeom>
              <a:avLst/>
              <a:gdLst/>
              <a:ahLst/>
              <a:cxnLst/>
              <a:rect l="l" t="t" r="r" b="b"/>
              <a:pathLst>
                <a:path w="5667" h="256" extrusionOk="0">
                  <a:moveTo>
                    <a:pt x="0" y="1"/>
                  </a:moveTo>
                  <a:lnTo>
                    <a:pt x="0" y="256"/>
                  </a:lnTo>
                  <a:lnTo>
                    <a:pt x="5539" y="256"/>
                  </a:lnTo>
                  <a:cubicBezTo>
                    <a:pt x="5609" y="256"/>
                    <a:pt x="5666" y="199"/>
                    <a:pt x="5666" y="128"/>
                  </a:cubicBezTo>
                  <a:cubicBezTo>
                    <a:pt x="5666" y="58"/>
                    <a:pt x="5609" y="1"/>
                    <a:pt x="5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2741548" y="3519801"/>
              <a:ext cx="375611" cy="4283"/>
            </a:xfrm>
            <a:custGeom>
              <a:avLst/>
              <a:gdLst/>
              <a:ahLst/>
              <a:cxnLst/>
              <a:rect l="l" t="t" r="r" b="b"/>
              <a:pathLst>
                <a:path w="5087" h="58" extrusionOk="0">
                  <a:moveTo>
                    <a:pt x="2536" y="0"/>
                  </a:moveTo>
                  <a:cubicBezTo>
                    <a:pt x="1134" y="0"/>
                    <a:pt x="1" y="15"/>
                    <a:pt x="1" y="29"/>
                  </a:cubicBezTo>
                  <a:cubicBezTo>
                    <a:pt x="1" y="43"/>
                    <a:pt x="1134" y="57"/>
                    <a:pt x="2536" y="57"/>
                  </a:cubicBezTo>
                  <a:cubicBezTo>
                    <a:pt x="3939" y="57"/>
                    <a:pt x="5086" y="43"/>
                    <a:pt x="5086" y="29"/>
                  </a:cubicBezTo>
                  <a:cubicBezTo>
                    <a:pt x="5086" y="15"/>
                    <a:pt x="3939" y="0"/>
                    <a:pt x="2536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2741548" y="3571044"/>
              <a:ext cx="375611" cy="4283"/>
            </a:xfrm>
            <a:custGeom>
              <a:avLst/>
              <a:gdLst/>
              <a:ahLst/>
              <a:cxnLst/>
              <a:rect l="l" t="t" r="r" b="b"/>
              <a:pathLst>
                <a:path w="5087" h="58" extrusionOk="0">
                  <a:moveTo>
                    <a:pt x="2536" y="1"/>
                  </a:moveTo>
                  <a:cubicBezTo>
                    <a:pt x="1134" y="1"/>
                    <a:pt x="1" y="15"/>
                    <a:pt x="1" y="29"/>
                  </a:cubicBezTo>
                  <a:cubicBezTo>
                    <a:pt x="1" y="43"/>
                    <a:pt x="1134" y="57"/>
                    <a:pt x="2536" y="57"/>
                  </a:cubicBezTo>
                  <a:cubicBezTo>
                    <a:pt x="3939" y="57"/>
                    <a:pt x="5086" y="43"/>
                    <a:pt x="5086" y="29"/>
                  </a:cubicBezTo>
                  <a:cubicBezTo>
                    <a:pt x="5086" y="15"/>
                    <a:pt x="3939" y="1"/>
                    <a:pt x="2536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2741548" y="3622288"/>
              <a:ext cx="375611" cy="4283"/>
            </a:xfrm>
            <a:custGeom>
              <a:avLst/>
              <a:gdLst/>
              <a:ahLst/>
              <a:cxnLst/>
              <a:rect l="l" t="t" r="r" b="b"/>
              <a:pathLst>
                <a:path w="5087" h="58" extrusionOk="0">
                  <a:moveTo>
                    <a:pt x="2536" y="1"/>
                  </a:moveTo>
                  <a:cubicBezTo>
                    <a:pt x="1134" y="1"/>
                    <a:pt x="1" y="15"/>
                    <a:pt x="1" y="29"/>
                  </a:cubicBezTo>
                  <a:cubicBezTo>
                    <a:pt x="1" y="43"/>
                    <a:pt x="1134" y="57"/>
                    <a:pt x="2536" y="57"/>
                  </a:cubicBezTo>
                  <a:cubicBezTo>
                    <a:pt x="3939" y="57"/>
                    <a:pt x="5086" y="43"/>
                    <a:pt x="5086" y="29"/>
                  </a:cubicBezTo>
                  <a:cubicBezTo>
                    <a:pt x="5086" y="15"/>
                    <a:pt x="3939" y="1"/>
                    <a:pt x="2536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2741548" y="3673532"/>
              <a:ext cx="375611" cy="4283"/>
            </a:xfrm>
            <a:custGeom>
              <a:avLst/>
              <a:gdLst/>
              <a:ahLst/>
              <a:cxnLst/>
              <a:rect l="l" t="t" r="r" b="b"/>
              <a:pathLst>
                <a:path w="5087" h="58" extrusionOk="0">
                  <a:moveTo>
                    <a:pt x="2536" y="1"/>
                  </a:moveTo>
                  <a:cubicBezTo>
                    <a:pt x="1134" y="1"/>
                    <a:pt x="1" y="15"/>
                    <a:pt x="1" y="29"/>
                  </a:cubicBezTo>
                  <a:cubicBezTo>
                    <a:pt x="1" y="43"/>
                    <a:pt x="1134" y="57"/>
                    <a:pt x="2536" y="57"/>
                  </a:cubicBezTo>
                  <a:cubicBezTo>
                    <a:pt x="3939" y="57"/>
                    <a:pt x="5086" y="43"/>
                    <a:pt x="5086" y="29"/>
                  </a:cubicBezTo>
                  <a:cubicBezTo>
                    <a:pt x="5086" y="15"/>
                    <a:pt x="3939" y="1"/>
                    <a:pt x="2536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1375610" y="3564768"/>
              <a:ext cx="1116054" cy="76422"/>
            </a:xfrm>
            <a:custGeom>
              <a:avLst/>
              <a:gdLst/>
              <a:ahLst/>
              <a:cxnLst/>
              <a:rect l="l" t="t" r="r" b="b"/>
              <a:pathLst>
                <a:path w="15115" h="1035" extrusionOk="0">
                  <a:moveTo>
                    <a:pt x="0" y="1"/>
                  </a:moveTo>
                  <a:lnTo>
                    <a:pt x="0" y="1035"/>
                  </a:lnTo>
                  <a:lnTo>
                    <a:pt x="15114" y="1035"/>
                  </a:lnTo>
                  <a:lnTo>
                    <a:pt x="15114" y="1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2786515" y="3777127"/>
              <a:ext cx="388164" cy="735348"/>
            </a:xfrm>
            <a:custGeom>
              <a:avLst/>
              <a:gdLst/>
              <a:ahLst/>
              <a:cxnLst/>
              <a:rect l="l" t="t" r="r" b="b"/>
              <a:pathLst>
                <a:path w="5257" h="9959" extrusionOk="0">
                  <a:moveTo>
                    <a:pt x="1" y="0"/>
                  </a:moveTo>
                  <a:lnTo>
                    <a:pt x="1" y="9958"/>
                  </a:lnTo>
                  <a:lnTo>
                    <a:pt x="5256" y="9958"/>
                  </a:lnTo>
                  <a:lnTo>
                    <a:pt x="5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965585" y="3752022"/>
              <a:ext cx="1820980" cy="795968"/>
            </a:xfrm>
            <a:custGeom>
              <a:avLst/>
              <a:gdLst/>
              <a:ahLst/>
              <a:cxnLst/>
              <a:rect l="l" t="t" r="r" b="b"/>
              <a:pathLst>
                <a:path w="24662" h="10780" extrusionOk="0">
                  <a:moveTo>
                    <a:pt x="1" y="0"/>
                  </a:moveTo>
                  <a:lnTo>
                    <a:pt x="1" y="10780"/>
                  </a:lnTo>
                  <a:lnTo>
                    <a:pt x="24662" y="10780"/>
                  </a:lnTo>
                  <a:lnTo>
                    <a:pt x="246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2737413" y="4496682"/>
              <a:ext cx="493751" cy="52351"/>
            </a:xfrm>
            <a:custGeom>
              <a:avLst/>
              <a:gdLst/>
              <a:ahLst/>
              <a:cxnLst/>
              <a:rect l="l" t="t" r="r" b="b"/>
              <a:pathLst>
                <a:path w="6687" h="709" extrusionOk="0">
                  <a:moveTo>
                    <a:pt x="0" y="1"/>
                  </a:moveTo>
                  <a:lnTo>
                    <a:pt x="0" y="709"/>
                  </a:lnTo>
                  <a:lnTo>
                    <a:pt x="6332" y="709"/>
                  </a:lnTo>
                  <a:cubicBezTo>
                    <a:pt x="6530" y="709"/>
                    <a:pt x="6686" y="539"/>
                    <a:pt x="6686" y="355"/>
                  </a:cubicBezTo>
                  <a:cubicBezTo>
                    <a:pt x="6686" y="156"/>
                    <a:pt x="6530" y="1"/>
                    <a:pt x="6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2737413" y="3752022"/>
              <a:ext cx="493751" cy="52351"/>
            </a:xfrm>
            <a:custGeom>
              <a:avLst/>
              <a:gdLst/>
              <a:ahLst/>
              <a:cxnLst/>
              <a:rect l="l" t="t" r="r" b="b"/>
              <a:pathLst>
                <a:path w="6687" h="709" extrusionOk="0">
                  <a:moveTo>
                    <a:pt x="0" y="0"/>
                  </a:moveTo>
                  <a:lnTo>
                    <a:pt x="0" y="708"/>
                  </a:lnTo>
                  <a:lnTo>
                    <a:pt x="6332" y="708"/>
                  </a:lnTo>
                  <a:cubicBezTo>
                    <a:pt x="6530" y="708"/>
                    <a:pt x="6686" y="538"/>
                    <a:pt x="6686" y="354"/>
                  </a:cubicBezTo>
                  <a:cubicBezTo>
                    <a:pt x="6686" y="156"/>
                    <a:pt x="6530" y="0"/>
                    <a:pt x="6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2011507" y="3752022"/>
              <a:ext cx="687279" cy="797002"/>
            </a:xfrm>
            <a:custGeom>
              <a:avLst/>
              <a:gdLst/>
              <a:ahLst/>
              <a:cxnLst/>
              <a:rect l="l" t="t" r="r" b="b"/>
              <a:pathLst>
                <a:path w="9308" h="10794" extrusionOk="0">
                  <a:moveTo>
                    <a:pt x="5199" y="0"/>
                  </a:moveTo>
                  <a:lnTo>
                    <a:pt x="1" y="10794"/>
                  </a:lnTo>
                  <a:lnTo>
                    <a:pt x="4392" y="10794"/>
                  </a:lnTo>
                  <a:lnTo>
                    <a:pt x="9307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1408025" y="3752022"/>
              <a:ext cx="686172" cy="797002"/>
            </a:xfrm>
            <a:custGeom>
              <a:avLst/>
              <a:gdLst/>
              <a:ahLst/>
              <a:cxnLst/>
              <a:rect l="l" t="t" r="r" b="b"/>
              <a:pathLst>
                <a:path w="9293" h="10794" extrusionOk="0">
                  <a:moveTo>
                    <a:pt x="5185" y="0"/>
                  </a:moveTo>
                  <a:lnTo>
                    <a:pt x="1" y="10794"/>
                  </a:lnTo>
                  <a:lnTo>
                    <a:pt x="4378" y="10794"/>
                  </a:lnTo>
                  <a:lnTo>
                    <a:pt x="9293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2786515" y="3873339"/>
              <a:ext cx="388164" cy="5316"/>
            </a:xfrm>
            <a:custGeom>
              <a:avLst/>
              <a:gdLst/>
              <a:ahLst/>
              <a:cxnLst/>
              <a:rect l="l" t="t" r="r" b="b"/>
              <a:pathLst>
                <a:path w="5257" h="72" extrusionOk="0">
                  <a:moveTo>
                    <a:pt x="2636" y="0"/>
                  </a:moveTo>
                  <a:cubicBezTo>
                    <a:pt x="1177" y="0"/>
                    <a:pt x="1" y="14"/>
                    <a:pt x="1" y="29"/>
                  </a:cubicBezTo>
                  <a:cubicBezTo>
                    <a:pt x="1" y="43"/>
                    <a:pt x="1177" y="71"/>
                    <a:pt x="2636" y="71"/>
                  </a:cubicBezTo>
                  <a:cubicBezTo>
                    <a:pt x="4080" y="71"/>
                    <a:pt x="5256" y="57"/>
                    <a:pt x="5256" y="29"/>
                  </a:cubicBezTo>
                  <a:cubicBezTo>
                    <a:pt x="5256" y="14"/>
                    <a:pt x="4080" y="0"/>
                    <a:pt x="2636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2786515" y="3967483"/>
              <a:ext cx="388164" cy="5242"/>
            </a:xfrm>
            <a:custGeom>
              <a:avLst/>
              <a:gdLst/>
              <a:ahLst/>
              <a:cxnLst/>
              <a:rect l="l" t="t" r="r" b="b"/>
              <a:pathLst>
                <a:path w="5257" h="71" extrusionOk="0">
                  <a:moveTo>
                    <a:pt x="2636" y="0"/>
                  </a:moveTo>
                  <a:cubicBezTo>
                    <a:pt x="1177" y="0"/>
                    <a:pt x="1" y="14"/>
                    <a:pt x="1" y="43"/>
                  </a:cubicBezTo>
                  <a:cubicBezTo>
                    <a:pt x="1" y="57"/>
                    <a:pt x="1177" y="71"/>
                    <a:pt x="2636" y="71"/>
                  </a:cubicBezTo>
                  <a:cubicBezTo>
                    <a:pt x="4080" y="71"/>
                    <a:pt x="5256" y="57"/>
                    <a:pt x="5256" y="43"/>
                  </a:cubicBezTo>
                  <a:cubicBezTo>
                    <a:pt x="5256" y="28"/>
                    <a:pt x="4080" y="0"/>
                    <a:pt x="2636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2786515" y="4062660"/>
              <a:ext cx="388164" cy="4209"/>
            </a:xfrm>
            <a:custGeom>
              <a:avLst/>
              <a:gdLst/>
              <a:ahLst/>
              <a:cxnLst/>
              <a:rect l="l" t="t" r="r" b="b"/>
              <a:pathLst>
                <a:path w="5257" h="57" extrusionOk="0">
                  <a:moveTo>
                    <a:pt x="2636" y="0"/>
                  </a:moveTo>
                  <a:cubicBezTo>
                    <a:pt x="1177" y="0"/>
                    <a:pt x="1" y="0"/>
                    <a:pt x="1" y="28"/>
                  </a:cubicBezTo>
                  <a:cubicBezTo>
                    <a:pt x="1" y="43"/>
                    <a:pt x="1177" y="57"/>
                    <a:pt x="2636" y="57"/>
                  </a:cubicBezTo>
                  <a:cubicBezTo>
                    <a:pt x="4080" y="57"/>
                    <a:pt x="5256" y="43"/>
                    <a:pt x="5256" y="28"/>
                  </a:cubicBezTo>
                  <a:cubicBezTo>
                    <a:pt x="5256" y="14"/>
                    <a:pt x="4080" y="0"/>
                    <a:pt x="2636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2786515" y="4156730"/>
              <a:ext cx="388164" cy="4283"/>
            </a:xfrm>
            <a:custGeom>
              <a:avLst/>
              <a:gdLst/>
              <a:ahLst/>
              <a:cxnLst/>
              <a:rect l="l" t="t" r="r" b="b"/>
              <a:pathLst>
                <a:path w="5257" h="58" extrusionOk="0">
                  <a:moveTo>
                    <a:pt x="2636" y="1"/>
                  </a:moveTo>
                  <a:cubicBezTo>
                    <a:pt x="1177" y="1"/>
                    <a:pt x="1" y="1"/>
                    <a:pt x="1" y="29"/>
                  </a:cubicBezTo>
                  <a:cubicBezTo>
                    <a:pt x="1" y="43"/>
                    <a:pt x="1177" y="58"/>
                    <a:pt x="2636" y="58"/>
                  </a:cubicBezTo>
                  <a:cubicBezTo>
                    <a:pt x="4080" y="58"/>
                    <a:pt x="5256" y="43"/>
                    <a:pt x="5256" y="29"/>
                  </a:cubicBezTo>
                  <a:cubicBezTo>
                    <a:pt x="5256" y="15"/>
                    <a:pt x="4080" y="1"/>
                    <a:pt x="2636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2786515" y="4250874"/>
              <a:ext cx="388164" cy="4283"/>
            </a:xfrm>
            <a:custGeom>
              <a:avLst/>
              <a:gdLst/>
              <a:ahLst/>
              <a:cxnLst/>
              <a:rect l="l" t="t" r="r" b="b"/>
              <a:pathLst>
                <a:path w="5257" h="58" extrusionOk="0">
                  <a:moveTo>
                    <a:pt x="2636" y="1"/>
                  </a:moveTo>
                  <a:cubicBezTo>
                    <a:pt x="1177" y="1"/>
                    <a:pt x="1" y="15"/>
                    <a:pt x="1" y="29"/>
                  </a:cubicBezTo>
                  <a:cubicBezTo>
                    <a:pt x="1" y="43"/>
                    <a:pt x="1177" y="57"/>
                    <a:pt x="2636" y="57"/>
                  </a:cubicBezTo>
                  <a:cubicBezTo>
                    <a:pt x="4080" y="57"/>
                    <a:pt x="5256" y="43"/>
                    <a:pt x="5256" y="29"/>
                  </a:cubicBezTo>
                  <a:cubicBezTo>
                    <a:pt x="5256" y="15"/>
                    <a:pt x="4080" y="1"/>
                    <a:pt x="2636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2786515" y="4345018"/>
              <a:ext cx="388164" cy="4283"/>
            </a:xfrm>
            <a:custGeom>
              <a:avLst/>
              <a:gdLst/>
              <a:ahLst/>
              <a:cxnLst/>
              <a:rect l="l" t="t" r="r" b="b"/>
              <a:pathLst>
                <a:path w="5257" h="58" extrusionOk="0">
                  <a:moveTo>
                    <a:pt x="2636" y="1"/>
                  </a:moveTo>
                  <a:cubicBezTo>
                    <a:pt x="1177" y="1"/>
                    <a:pt x="1" y="15"/>
                    <a:pt x="1" y="29"/>
                  </a:cubicBezTo>
                  <a:cubicBezTo>
                    <a:pt x="1" y="43"/>
                    <a:pt x="1177" y="57"/>
                    <a:pt x="2636" y="57"/>
                  </a:cubicBezTo>
                  <a:cubicBezTo>
                    <a:pt x="4080" y="57"/>
                    <a:pt x="5256" y="43"/>
                    <a:pt x="5256" y="29"/>
                  </a:cubicBezTo>
                  <a:cubicBezTo>
                    <a:pt x="5256" y="15"/>
                    <a:pt x="4080" y="1"/>
                    <a:pt x="2636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2786515" y="4439162"/>
              <a:ext cx="388164" cy="4283"/>
            </a:xfrm>
            <a:custGeom>
              <a:avLst/>
              <a:gdLst/>
              <a:ahLst/>
              <a:cxnLst/>
              <a:rect l="l" t="t" r="r" b="b"/>
              <a:pathLst>
                <a:path w="5257" h="58" extrusionOk="0">
                  <a:moveTo>
                    <a:pt x="2636" y="0"/>
                  </a:moveTo>
                  <a:cubicBezTo>
                    <a:pt x="1177" y="0"/>
                    <a:pt x="1" y="15"/>
                    <a:pt x="1" y="29"/>
                  </a:cubicBezTo>
                  <a:cubicBezTo>
                    <a:pt x="1" y="43"/>
                    <a:pt x="1177" y="57"/>
                    <a:pt x="2636" y="57"/>
                  </a:cubicBezTo>
                  <a:cubicBezTo>
                    <a:pt x="4080" y="57"/>
                    <a:pt x="5256" y="43"/>
                    <a:pt x="5256" y="29"/>
                  </a:cubicBezTo>
                  <a:cubicBezTo>
                    <a:pt x="5256" y="15"/>
                    <a:pt x="4080" y="0"/>
                    <a:pt x="2636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2696580" y="1416441"/>
              <a:ext cx="246913" cy="205121"/>
            </a:xfrm>
            <a:custGeom>
              <a:avLst/>
              <a:gdLst/>
              <a:ahLst/>
              <a:cxnLst/>
              <a:rect l="l" t="t" r="r" b="b"/>
              <a:pathLst>
                <a:path w="3344" h="2778" extrusionOk="0">
                  <a:moveTo>
                    <a:pt x="1660" y="1"/>
                  </a:moveTo>
                  <a:cubicBezTo>
                    <a:pt x="1630" y="1"/>
                    <a:pt x="1601" y="15"/>
                    <a:pt x="1587" y="43"/>
                  </a:cubicBezTo>
                  <a:lnTo>
                    <a:pt x="1" y="2777"/>
                  </a:lnTo>
                  <a:lnTo>
                    <a:pt x="3344" y="2621"/>
                  </a:lnTo>
                  <a:lnTo>
                    <a:pt x="1743" y="43"/>
                  </a:lnTo>
                  <a:cubicBezTo>
                    <a:pt x="1722" y="15"/>
                    <a:pt x="1690" y="1"/>
                    <a:pt x="1660" y="1"/>
                  </a:cubicBezTo>
                  <a:close/>
                </a:path>
              </a:pathLst>
            </a:custGeom>
            <a:solidFill>
              <a:srgbClr val="CA5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2696580" y="1416441"/>
              <a:ext cx="246913" cy="205121"/>
            </a:xfrm>
            <a:custGeom>
              <a:avLst/>
              <a:gdLst/>
              <a:ahLst/>
              <a:cxnLst/>
              <a:rect l="l" t="t" r="r" b="b"/>
              <a:pathLst>
                <a:path w="3344" h="2778" extrusionOk="0">
                  <a:moveTo>
                    <a:pt x="1660" y="1"/>
                  </a:moveTo>
                  <a:cubicBezTo>
                    <a:pt x="1630" y="1"/>
                    <a:pt x="1601" y="15"/>
                    <a:pt x="1587" y="43"/>
                  </a:cubicBezTo>
                  <a:lnTo>
                    <a:pt x="1" y="2777"/>
                  </a:lnTo>
                  <a:lnTo>
                    <a:pt x="3344" y="2621"/>
                  </a:lnTo>
                  <a:lnTo>
                    <a:pt x="1743" y="43"/>
                  </a:lnTo>
                  <a:cubicBezTo>
                    <a:pt x="1722" y="15"/>
                    <a:pt x="1690" y="1"/>
                    <a:pt x="1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2725894" y="1428993"/>
              <a:ext cx="210289" cy="181050"/>
            </a:xfrm>
            <a:custGeom>
              <a:avLst/>
              <a:gdLst/>
              <a:ahLst/>
              <a:cxnLst/>
              <a:rect l="l" t="t" r="r" b="b"/>
              <a:pathLst>
                <a:path w="2848" h="2452" extrusionOk="0">
                  <a:moveTo>
                    <a:pt x="1346" y="1"/>
                  </a:moveTo>
                  <a:lnTo>
                    <a:pt x="921" y="72"/>
                  </a:lnTo>
                  <a:lnTo>
                    <a:pt x="0" y="1998"/>
                  </a:lnTo>
                  <a:lnTo>
                    <a:pt x="2465" y="2380"/>
                  </a:lnTo>
                  <a:lnTo>
                    <a:pt x="2848" y="2451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2481120" y="1558579"/>
              <a:ext cx="462370" cy="342237"/>
            </a:xfrm>
            <a:custGeom>
              <a:avLst/>
              <a:gdLst/>
              <a:ahLst/>
              <a:cxnLst/>
              <a:rect l="l" t="t" r="r" b="b"/>
              <a:pathLst>
                <a:path w="6262" h="4635" extrusionOk="0">
                  <a:moveTo>
                    <a:pt x="2473" y="0"/>
                  </a:moveTo>
                  <a:cubicBezTo>
                    <a:pt x="2369" y="0"/>
                    <a:pt x="2261" y="55"/>
                    <a:pt x="2211" y="144"/>
                  </a:cubicBezTo>
                  <a:lnTo>
                    <a:pt x="86" y="3742"/>
                  </a:lnTo>
                  <a:cubicBezTo>
                    <a:pt x="1" y="3841"/>
                    <a:pt x="72" y="3997"/>
                    <a:pt x="213" y="4011"/>
                  </a:cubicBezTo>
                  <a:lnTo>
                    <a:pt x="3740" y="4634"/>
                  </a:lnTo>
                  <a:lnTo>
                    <a:pt x="4817" y="3062"/>
                  </a:lnTo>
                  <a:lnTo>
                    <a:pt x="6262" y="696"/>
                  </a:lnTo>
                  <a:lnTo>
                    <a:pt x="2508" y="2"/>
                  </a:lnTo>
                  <a:cubicBezTo>
                    <a:pt x="2496" y="1"/>
                    <a:pt x="2485" y="0"/>
                    <a:pt x="2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2693479" y="1439478"/>
              <a:ext cx="222842" cy="166356"/>
            </a:xfrm>
            <a:custGeom>
              <a:avLst/>
              <a:gdLst/>
              <a:ahLst/>
              <a:cxnLst/>
              <a:rect l="l" t="t" r="r" b="b"/>
              <a:pathLst>
                <a:path w="3018" h="2253" extrusionOk="0">
                  <a:moveTo>
                    <a:pt x="935" y="0"/>
                  </a:moveTo>
                  <a:lnTo>
                    <a:pt x="0" y="1686"/>
                  </a:lnTo>
                  <a:lnTo>
                    <a:pt x="3017" y="2253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2694513" y="1433202"/>
              <a:ext cx="223875" cy="173666"/>
            </a:xfrm>
            <a:custGeom>
              <a:avLst/>
              <a:gdLst/>
              <a:ahLst/>
              <a:cxnLst/>
              <a:rect l="l" t="t" r="r" b="b"/>
              <a:pathLst>
                <a:path w="3032" h="2352" extrusionOk="0">
                  <a:moveTo>
                    <a:pt x="1346" y="0"/>
                  </a:moveTo>
                  <a:cubicBezTo>
                    <a:pt x="1360" y="29"/>
                    <a:pt x="1360" y="43"/>
                    <a:pt x="1374" y="57"/>
                  </a:cubicBezTo>
                  <a:cubicBezTo>
                    <a:pt x="1403" y="85"/>
                    <a:pt x="1431" y="128"/>
                    <a:pt x="1459" y="185"/>
                  </a:cubicBezTo>
                  <a:lnTo>
                    <a:pt x="1799" y="680"/>
                  </a:lnTo>
                  <a:lnTo>
                    <a:pt x="2719" y="1972"/>
                  </a:lnTo>
                  <a:lnTo>
                    <a:pt x="2719" y="1972"/>
                  </a:lnTo>
                  <a:lnTo>
                    <a:pt x="2309" y="1530"/>
                  </a:lnTo>
                  <a:lnTo>
                    <a:pt x="950" y="57"/>
                  </a:lnTo>
                  <a:lnTo>
                    <a:pt x="921" y="29"/>
                  </a:lnTo>
                  <a:lnTo>
                    <a:pt x="907" y="71"/>
                  </a:lnTo>
                  <a:cubicBezTo>
                    <a:pt x="624" y="567"/>
                    <a:pt x="397" y="992"/>
                    <a:pt x="227" y="1289"/>
                  </a:cubicBezTo>
                  <a:lnTo>
                    <a:pt x="57" y="1644"/>
                  </a:lnTo>
                  <a:lnTo>
                    <a:pt x="0" y="1743"/>
                  </a:lnTo>
                  <a:lnTo>
                    <a:pt x="57" y="1658"/>
                  </a:lnTo>
                  <a:cubicBezTo>
                    <a:pt x="114" y="1573"/>
                    <a:pt x="170" y="1459"/>
                    <a:pt x="255" y="1318"/>
                  </a:cubicBezTo>
                  <a:cubicBezTo>
                    <a:pt x="422" y="1012"/>
                    <a:pt x="657" y="611"/>
                    <a:pt x="933" y="128"/>
                  </a:cubicBezTo>
                  <a:lnTo>
                    <a:pt x="933" y="128"/>
                  </a:lnTo>
                  <a:lnTo>
                    <a:pt x="2267" y="1559"/>
                  </a:lnTo>
                  <a:cubicBezTo>
                    <a:pt x="2522" y="1842"/>
                    <a:pt x="2763" y="2097"/>
                    <a:pt x="2989" y="2352"/>
                  </a:cubicBezTo>
                  <a:lnTo>
                    <a:pt x="3032" y="2309"/>
                  </a:lnTo>
                  <a:lnTo>
                    <a:pt x="1828" y="652"/>
                  </a:lnTo>
                  <a:lnTo>
                    <a:pt x="1474" y="170"/>
                  </a:lnTo>
                  <a:cubicBezTo>
                    <a:pt x="1445" y="128"/>
                    <a:pt x="1403" y="71"/>
                    <a:pt x="1389" y="43"/>
                  </a:cubicBezTo>
                  <a:cubicBezTo>
                    <a:pt x="1360" y="15"/>
                    <a:pt x="1346" y="0"/>
                    <a:pt x="1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2603544" y="1636110"/>
              <a:ext cx="245805" cy="183117"/>
            </a:xfrm>
            <a:custGeom>
              <a:avLst/>
              <a:gdLst/>
              <a:ahLst/>
              <a:cxnLst/>
              <a:rect l="l" t="t" r="r" b="b"/>
              <a:pathLst>
                <a:path w="3329" h="2480" extrusionOk="0">
                  <a:moveTo>
                    <a:pt x="1261" y="0"/>
                  </a:moveTo>
                  <a:cubicBezTo>
                    <a:pt x="1232" y="57"/>
                    <a:pt x="0" y="2111"/>
                    <a:pt x="0" y="2111"/>
                  </a:cubicBezTo>
                  <a:lnTo>
                    <a:pt x="1997" y="2479"/>
                  </a:lnTo>
                  <a:lnTo>
                    <a:pt x="3329" y="354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1482307" y="4107628"/>
              <a:ext cx="324294" cy="440367"/>
            </a:xfrm>
            <a:custGeom>
              <a:avLst/>
              <a:gdLst/>
              <a:ahLst/>
              <a:cxnLst/>
              <a:rect l="l" t="t" r="r" b="b"/>
              <a:pathLst>
                <a:path w="4392" h="5964" extrusionOk="0">
                  <a:moveTo>
                    <a:pt x="2522" y="0"/>
                  </a:moveTo>
                  <a:lnTo>
                    <a:pt x="2465" y="71"/>
                  </a:lnTo>
                  <a:lnTo>
                    <a:pt x="1360" y="1502"/>
                  </a:lnTo>
                  <a:lnTo>
                    <a:pt x="0" y="2451"/>
                  </a:lnTo>
                  <a:lnTo>
                    <a:pt x="1828" y="5964"/>
                  </a:lnTo>
                  <a:lnTo>
                    <a:pt x="3839" y="5964"/>
                  </a:lnTo>
                  <a:cubicBezTo>
                    <a:pt x="3839" y="5964"/>
                    <a:pt x="3683" y="5482"/>
                    <a:pt x="2720" y="5241"/>
                  </a:cubicBezTo>
                  <a:lnTo>
                    <a:pt x="2663" y="3301"/>
                  </a:lnTo>
                  <a:lnTo>
                    <a:pt x="4391" y="138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1481273" y="4272878"/>
              <a:ext cx="283462" cy="275119"/>
            </a:xfrm>
            <a:custGeom>
              <a:avLst/>
              <a:gdLst/>
              <a:ahLst/>
              <a:cxnLst/>
              <a:rect l="l" t="t" r="r" b="b"/>
              <a:pathLst>
                <a:path w="3839" h="3726" extrusionOk="0">
                  <a:moveTo>
                    <a:pt x="298" y="0"/>
                  </a:moveTo>
                  <a:lnTo>
                    <a:pt x="0" y="199"/>
                  </a:lnTo>
                  <a:lnTo>
                    <a:pt x="1827" y="3726"/>
                  </a:lnTo>
                  <a:lnTo>
                    <a:pt x="3839" y="3726"/>
                  </a:lnTo>
                  <a:cubicBezTo>
                    <a:pt x="3796" y="3612"/>
                    <a:pt x="3711" y="3513"/>
                    <a:pt x="3612" y="3428"/>
                  </a:cubicBezTo>
                  <a:lnTo>
                    <a:pt x="1983" y="3329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1638106" y="4419300"/>
              <a:ext cx="45041" cy="9968"/>
            </a:xfrm>
            <a:custGeom>
              <a:avLst/>
              <a:gdLst/>
              <a:ahLst/>
              <a:cxnLst/>
              <a:rect l="l" t="t" r="r" b="b"/>
              <a:pathLst>
                <a:path w="610" h="135" extrusionOk="0">
                  <a:moveTo>
                    <a:pt x="312" y="0"/>
                  </a:moveTo>
                  <a:cubicBezTo>
                    <a:pt x="114" y="0"/>
                    <a:pt x="1" y="114"/>
                    <a:pt x="29" y="128"/>
                  </a:cubicBezTo>
                  <a:cubicBezTo>
                    <a:pt x="32" y="133"/>
                    <a:pt x="37" y="135"/>
                    <a:pt x="44" y="135"/>
                  </a:cubicBezTo>
                  <a:cubicBezTo>
                    <a:pt x="82" y="135"/>
                    <a:pt x="183" y="85"/>
                    <a:pt x="312" y="85"/>
                  </a:cubicBezTo>
                  <a:cubicBezTo>
                    <a:pt x="451" y="85"/>
                    <a:pt x="556" y="130"/>
                    <a:pt x="587" y="130"/>
                  </a:cubicBezTo>
                  <a:cubicBezTo>
                    <a:pt x="591" y="130"/>
                    <a:pt x="594" y="129"/>
                    <a:pt x="596" y="128"/>
                  </a:cubicBezTo>
                  <a:cubicBezTo>
                    <a:pt x="610" y="114"/>
                    <a:pt x="497" y="0"/>
                    <a:pt x="3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1636038" y="4376252"/>
              <a:ext cx="44007" cy="17056"/>
            </a:xfrm>
            <a:custGeom>
              <a:avLst/>
              <a:gdLst/>
              <a:ahLst/>
              <a:cxnLst/>
              <a:rect l="l" t="t" r="r" b="b"/>
              <a:pathLst>
                <a:path w="596" h="231" extrusionOk="0">
                  <a:moveTo>
                    <a:pt x="261" y="1"/>
                  </a:moveTo>
                  <a:cubicBezTo>
                    <a:pt x="201" y="1"/>
                    <a:pt x="141" y="15"/>
                    <a:pt x="85" y="45"/>
                  </a:cubicBezTo>
                  <a:cubicBezTo>
                    <a:pt x="29" y="73"/>
                    <a:pt x="1" y="102"/>
                    <a:pt x="15" y="116"/>
                  </a:cubicBezTo>
                  <a:cubicBezTo>
                    <a:pt x="16" y="117"/>
                    <a:pt x="18" y="118"/>
                    <a:pt x="22" y="118"/>
                  </a:cubicBezTo>
                  <a:cubicBezTo>
                    <a:pt x="45" y="118"/>
                    <a:pt x="116" y="88"/>
                    <a:pt x="214" y="88"/>
                  </a:cubicBezTo>
                  <a:cubicBezTo>
                    <a:pt x="248" y="88"/>
                    <a:pt x="286" y="92"/>
                    <a:pt x="326" y="102"/>
                  </a:cubicBezTo>
                  <a:cubicBezTo>
                    <a:pt x="473" y="128"/>
                    <a:pt x="557" y="230"/>
                    <a:pt x="590" y="230"/>
                  </a:cubicBezTo>
                  <a:cubicBezTo>
                    <a:pt x="592" y="230"/>
                    <a:pt x="594" y="230"/>
                    <a:pt x="595" y="229"/>
                  </a:cubicBezTo>
                  <a:cubicBezTo>
                    <a:pt x="595" y="229"/>
                    <a:pt x="595" y="187"/>
                    <a:pt x="553" y="130"/>
                  </a:cubicBezTo>
                  <a:cubicBezTo>
                    <a:pt x="480" y="48"/>
                    <a:pt x="371" y="1"/>
                    <a:pt x="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1642315" y="4328848"/>
              <a:ext cx="38765" cy="19493"/>
            </a:xfrm>
            <a:custGeom>
              <a:avLst/>
              <a:gdLst/>
              <a:ahLst/>
              <a:cxnLst/>
              <a:rect l="l" t="t" r="r" b="b"/>
              <a:pathLst>
                <a:path w="525" h="264" extrusionOk="0">
                  <a:moveTo>
                    <a:pt x="199" y="0"/>
                  </a:moveTo>
                  <a:cubicBezTo>
                    <a:pt x="160" y="0"/>
                    <a:pt x="121" y="7"/>
                    <a:pt x="85" y="21"/>
                  </a:cubicBezTo>
                  <a:cubicBezTo>
                    <a:pt x="29" y="50"/>
                    <a:pt x="0" y="50"/>
                    <a:pt x="15" y="78"/>
                  </a:cubicBezTo>
                  <a:cubicBezTo>
                    <a:pt x="19" y="86"/>
                    <a:pt x="32" y="89"/>
                    <a:pt x="52" y="89"/>
                  </a:cubicBezTo>
                  <a:cubicBezTo>
                    <a:pt x="73" y="89"/>
                    <a:pt x="102" y="86"/>
                    <a:pt x="136" y="86"/>
                  </a:cubicBezTo>
                  <a:cubicBezTo>
                    <a:pt x="178" y="86"/>
                    <a:pt x="229" y="90"/>
                    <a:pt x="284" y="106"/>
                  </a:cubicBezTo>
                  <a:cubicBezTo>
                    <a:pt x="418" y="147"/>
                    <a:pt x="489" y="263"/>
                    <a:pt x="520" y="263"/>
                  </a:cubicBezTo>
                  <a:cubicBezTo>
                    <a:pt x="522" y="263"/>
                    <a:pt x="523" y="263"/>
                    <a:pt x="525" y="262"/>
                  </a:cubicBezTo>
                  <a:cubicBezTo>
                    <a:pt x="525" y="248"/>
                    <a:pt x="525" y="220"/>
                    <a:pt x="496" y="163"/>
                  </a:cubicBezTo>
                  <a:cubicBezTo>
                    <a:pt x="454" y="92"/>
                    <a:pt x="397" y="50"/>
                    <a:pt x="312" y="21"/>
                  </a:cubicBezTo>
                  <a:cubicBezTo>
                    <a:pt x="277" y="7"/>
                    <a:pt x="238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1686249" y="4288680"/>
              <a:ext cx="35664" cy="24071"/>
            </a:xfrm>
            <a:custGeom>
              <a:avLst/>
              <a:gdLst/>
              <a:ahLst/>
              <a:cxnLst/>
              <a:rect l="l" t="t" r="r" b="b"/>
              <a:pathLst>
                <a:path w="483" h="326" extrusionOk="0">
                  <a:moveTo>
                    <a:pt x="88" y="0"/>
                  </a:moveTo>
                  <a:cubicBezTo>
                    <a:pt x="35" y="0"/>
                    <a:pt x="0" y="14"/>
                    <a:pt x="0" y="27"/>
                  </a:cubicBezTo>
                  <a:cubicBezTo>
                    <a:pt x="0" y="55"/>
                    <a:pt x="128" y="70"/>
                    <a:pt x="255" y="140"/>
                  </a:cubicBezTo>
                  <a:cubicBezTo>
                    <a:pt x="376" y="208"/>
                    <a:pt x="433" y="326"/>
                    <a:pt x="463" y="326"/>
                  </a:cubicBezTo>
                  <a:cubicBezTo>
                    <a:pt x="465" y="326"/>
                    <a:pt x="466" y="325"/>
                    <a:pt x="468" y="325"/>
                  </a:cubicBezTo>
                  <a:cubicBezTo>
                    <a:pt x="482" y="325"/>
                    <a:pt x="454" y="169"/>
                    <a:pt x="312" y="70"/>
                  </a:cubicBezTo>
                  <a:cubicBezTo>
                    <a:pt x="230" y="17"/>
                    <a:pt x="147" y="0"/>
                    <a:pt x="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1706111" y="4222668"/>
              <a:ext cx="42973" cy="59661"/>
            </a:xfrm>
            <a:custGeom>
              <a:avLst/>
              <a:gdLst/>
              <a:ahLst/>
              <a:cxnLst/>
              <a:rect l="l" t="t" r="r" b="b"/>
              <a:pathLst>
                <a:path w="582" h="808" extrusionOk="0">
                  <a:moveTo>
                    <a:pt x="142" y="0"/>
                  </a:moveTo>
                  <a:cubicBezTo>
                    <a:pt x="86" y="0"/>
                    <a:pt x="43" y="29"/>
                    <a:pt x="15" y="71"/>
                  </a:cubicBezTo>
                  <a:cubicBezTo>
                    <a:pt x="1" y="99"/>
                    <a:pt x="1" y="142"/>
                    <a:pt x="15" y="184"/>
                  </a:cubicBezTo>
                  <a:cubicBezTo>
                    <a:pt x="29" y="241"/>
                    <a:pt x="57" y="298"/>
                    <a:pt x="100" y="354"/>
                  </a:cubicBezTo>
                  <a:lnTo>
                    <a:pt x="284" y="595"/>
                  </a:lnTo>
                  <a:cubicBezTo>
                    <a:pt x="383" y="737"/>
                    <a:pt x="440" y="808"/>
                    <a:pt x="454" y="808"/>
                  </a:cubicBezTo>
                  <a:cubicBezTo>
                    <a:pt x="426" y="723"/>
                    <a:pt x="383" y="638"/>
                    <a:pt x="326" y="553"/>
                  </a:cubicBezTo>
                  <a:lnTo>
                    <a:pt x="171" y="312"/>
                  </a:lnTo>
                  <a:cubicBezTo>
                    <a:pt x="142" y="269"/>
                    <a:pt x="114" y="213"/>
                    <a:pt x="100" y="170"/>
                  </a:cubicBezTo>
                  <a:cubicBezTo>
                    <a:pt x="86" y="142"/>
                    <a:pt x="86" y="128"/>
                    <a:pt x="100" y="114"/>
                  </a:cubicBezTo>
                  <a:cubicBezTo>
                    <a:pt x="100" y="85"/>
                    <a:pt x="114" y="85"/>
                    <a:pt x="142" y="85"/>
                  </a:cubicBezTo>
                  <a:cubicBezTo>
                    <a:pt x="185" y="99"/>
                    <a:pt x="241" y="128"/>
                    <a:pt x="270" y="170"/>
                  </a:cubicBezTo>
                  <a:cubicBezTo>
                    <a:pt x="312" y="199"/>
                    <a:pt x="355" y="241"/>
                    <a:pt x="383" y="284"/>
                  </a:cubicBezTo>
                  <a:cubicBezTo>
                    <a:pt x="440" y="354"/>
                    <a:pt x="482" y="454"/>
                    <a:pt x="496" y="539"/>
                  </a:cubicBezTo>
                  <a:cubicBezTo>
                    <a:pt x="510" y="624"/>
                    <a:pt x="510" y="723"/>
                    <a:pt x="510" y="808"/>
                  </a:cubicBezTo>
                  <a:cubicBezTo>
                    <a:pt x="567" y="723"/>
                    <a:pt x="581" y="624"/>
                    <a:pt x="553" y="524"/>
                  </a:cubicBezTo>
                  <a:cubicBezTo>
                    <a:pt x="539" y="425"/>
                    <a:pt x="510" y="326"/>
                    <a:pt x="454" y="241"/>
                  </a:cubicBezTo>
                  <a:cubicBezTo>
                    <a:pt x="411" y="184"/>
                    <a:pt x="369" y="142"/>
                    <a:pt x="326" y="99"/>
                  </a:cubicBezTo>
                  <a:cubicBezTo>
                    <a:pt x="270" y="43"/>
                    <a:pt x="213" y="14"/>
                    <a:pt x="1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1743769" y="4257446"/>
              <a:ext cx="55526" cy="31233"/>
            </a:xfrm>
            <a:custGeom>
              <a:avLst/>
              <a:gdLst/>
              <a:ahLst/>
              <a:cxnLst/>
              <a:rect l="l" t="t" r="r" b="b"/>
              <a:pathLst>
                <a:path w="752" h="423" extrusionOk="0">
                  <a:moveTo>
                    <a:pt x="478" y="90"/>
                  </a:moveTo>
                  <a:cubicBezTo>
                    <a:pt x="495" y="90"/>
                    <a:pt x="510" y="91"/>
                    <a:pt x="525" y="96"/>
                  </a:cubicBezTo>
                  <a:lnTo>
                    <a:pt x="595" y="96"/>
                  </a:lnTo>
                  <a:cubicBezTo>
                    <a:pt x="624" y="110"/>
                    <a:pt x="638" y="110"/>
                    <a:pt x="652" y="124"/>
                  </a:cubicBezTo>
                  <a:cubicBezTo>
                    <a:pt x="652" y="124"/>
                    <a:pt x="666" y="124"/>
                    <a:pt x="652" y="138"/>
                  </a:cubicBezTo>
                  <a:cubicBezTo>
                    <a:pt x="638" y="153"/>
                    <a:pt x="624" y="167"/>
                    <a:pt x="610" y="181"/>
                  </a:cubicBezTo>
                  <a:cubicBezTo>
                    <a:pt x="567" y="209"/>
                    <a:pt x="525" y="238"/>
                    <a:pt x="482" y="266"/>
                  </a:cubicBezTo>
                  <a:cubicBezTo>
                    <a:pt x="411" y="308"/>
                    <a:pt x="326" y="337"/>
                    <a:pt x="241" y="351"/>
                  </a:cubicBezTo>
                  <a:cubicBezTo>
                    <a:pt x="164" y="364"/>
                    <a:pt x="99" y="365"/>
                    <a:pt x="24" y="386"/>
                  </a:cubicBezTo>
                  <a:lnTo>
                    <a:pt x="24" y="386"/>
                  </a:lnTo>
                  <a:cubicBezTo>
                    <a:pt x="41" y="364"/>
                    <a:pt x="77" y="291"/>
                    <a:pt x="170" y="209"/>
                  </a:cubicBezTo>
                  <a:cubicBezTo>
                    <a:pt x="227" y="153"/>
                    <a:pt x="298" y="124"/>
                    <a:pt x="383" y="96"/>
                  </a:cubicBezTo>
                  <a:cubicBezTo>
                    <a:pt x="411" y="96"/>
                    <a:pt x="446" y="90"/>
                    <a:pt x="478" y="90"/>
                  </a:cubicBezTo>
                  <a:close/>
                  <a:moveTo>
                    <a:pt x="500" y="1"/>
                  </a:moveTo>
                  <a:cubicBezTo>
                    <a:pt x="364" y="1"/>
                    <a:pt x="228" y="57"/>
                    <a:pt x="128" y="167"/>
                  </a:cubicBezTo>
                  <a:cubicBezTo>
                    <a:pt x="28" y="267"/>
                    <a:pt x="16" y="367"/>
                    <a:pt x="15" y="389"/>
                  </a:cubicBezTo>
                  <a:lnTo>
                    <a:pt x="15" y="389"/>
                  </a:lnTo>
                  <a:cubicBezTo>
                    <a:pt x="10" y="390"/>
                    <a:pt x="5" y="392"/>
                    <a:pt x="0" y="393"/>
                  </a:cubicBezTo>
                  <a:cubicBezTo>
                    <a:pt x="53" y="411"/>
                    <a:pt x="106" y="423"/>
                    <a:pt x="158" y="423"/>
                  </a:cubicBezTo>
                  <a:cubicBezTo>
                    <a:pt x="191" y="423"/>
                    <a:pt x="223" y="418"/>
                    <a:pt x="255" y="408"/>
                  </a:cubicBezTo>
                  <a:cubicBezTo>
                    <a:pt x="340" y="408"/>
                    <a:pt x="425" y="379"/>
                    <a:pt x="510" y="337"/>
                  </a:cubicBezTo>
                  <a:cubicBezTo>
                    <a:pt x="567" y="323"/>
                    <a:pt x="610" y="294"/>
                    <a:pt x="652" y="252"/>
                  </a:cubicBezTo>
                  <a:cubicBezTo>
                    <a:pt x="680" y="238"/>
                    <a:pt x="709" y="223"/>
                    <a:pt x="723" y="195"/>
                  </a:cubicBezTo>
                  <a:cubicBezTo>
                    <a:pt x="751" y="181"/>
                    <a:pt x="751" y="153"/>
                    <a:pt x="751" y="124"/>
                  </a:cubicBezTo>
                  <a:cubicBezTo>
                    <a:pt x="751" y="96"/>
                    <a:pt x="737" y="82"/>
                    <a:pt x="723" y="53"/>
                  </a:cubicBezTo>
                  <a:cubicBezTo>
                    <a:pt x="652" y="18"/>
                    <a:pt x="576" y="1"/>
                    <a:pt x="5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1558656" y="4265568"/>
              <a:ext cx="41866" cy="35737"/>
            </a:xfrm>
            <a:custGeom>
              <a:avLst/>
              <a:gdLst/>
              <a:ahLst/>
              <a:cxnLst/>
              <a:rect l="l" t="t" r="r" b="b"/>
              <a:pathLst>
                <a:path w="567" h="484" extrusionOk="0">
                  <a:moveTo>
                    <a:pt x="326" y="0"/>
                  </a:moveTo>
                  <a:cubicBezTo>
                    <a:pt x="114" y="0"/>
                    <a:pt x="0" y="269"/>
                    <a:pt x="156" y="411"/>
                  </a:cubicBezTo>
                  <a:cubicBezTo>
                    <a:pt x="202" y="461"/>
                    <a:pt x="261" y="483"/>
                    <a:pt x="320" y="483"/>
                  </a:cubicBezTo>
                  <a:cubicBezTo>
                    <a:pt x="443" y="483"/>
                    <a:pt x="567" y="385"/>
                    <a:pt x="567" y="241"/>
                  </a:cubicBezTo>
                  <a:cubicBezTo>
                    <a:pt x="567" y="113"/>
                    <a:pt x="454" y="0"/>
                    <a:pt x="3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1645416" y="4114938"/>
              <a:ext cx="148635" cy="141251"/>
            </a:xfrm>
            <a:custGeom>
              <a:avLst/>
              <a:gdLst/>
              <a:ahLst/>
              <a:cxnLst/>
              <a:rect l="l" t="t" r="r" b="b"/>
              <a:pathLst>
                <a:path w="2013" h="1913" extrusionOk="0">
                  <a:moveTo>
                    <a:pt x="228" y="0"/>
                  </a:moveTo>
                  <a:lnTo>
                    <a:pt x="1" y="298"/>
                  </a:lnTo>
                  <a:lnTo>
                    <a:pt x="1616" y="1913"/>
                  </a:lnTo>
                  <a:lnTo>
                    <a:pt x="2012" y="1488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1975991" y="4264461"/>
              <a:ext cx="352500" cy="283536"/>
            </a:xfrm>
            <a:custGeom>
              <a:avLst/>
              <a:gdLst/>
              <a:ahLst/>
              <a:cxnLst/>
              <a:rect l="l" t="t" r="r" b="b"/>
              <a:pathLst>
                <a:path w="4774" h="3840" extrusionOk="0">
                  <a:moveTo>
                    <a:pt x="170" y="1"/>
                  </a:moveTo>
                  <a:lnTo>
                    <a:pt x="0" y="3825"/>
                  </a:lnTo>
                  <a:lnTo>
                    <a:pt x="4774" y="3840"/>
                  </a:lnTo>
                  <a:cubicBezTo>
                    <a:pt x="4760" y="3386"/>
                    <a:pt x="2337" y="2565"/>
                    <a:pt x="2337" y="2565"/>
                  </a:cubicBezTo>
                  <a:lnTo>
                    <a:pt x="2550" y="114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2029302" y="4432886"/>
              <a:ext cx="29387" cy="27394"/>
            </a:xfrm>
            <a:custGeom>
              <a:avLst/>
              <a:gdLst/>
              <a:ahLst/>
              <a:cxnLst/>
              <a:rect l="l" t="t" r="r" b="b"/>
              <a:pathLst>
                <a:path w="398" h="371" extrusionOk="0">
                  <a:moveTo>
                    <a:pt x="156" y="0"/>
                  </a:moveTo>
                  <a:lnTo>
                    <a:pt x="156" y="0"/>
                  </a:lnTo>
                  <a:cubicBezTo>
                    <a:pt x="57" y="29"/>
                    <a:pt x="1" y="128"/>
                    <a:pt x="15" y="227"/>
                  </a:cubicBezTo>
                  <a:cubicBezTo>
                    <a:pt x="28" y="305"/>
                    <a:pt x="112" y="371"/>
                    <a:pt x="202" y="371"/>
                  </a:cubicBezTo>
                  <a:cubicBezTo>
                    <a:pt x="210" y="371"/>
                    <a:pt x="219" y="370"/>
                    <a:pt x="227" y="369"/>
                  </a:cubicBezTo>
                  <a:cubicBezTo>
                    <a:pt x="326" y="340"/>
                    <a:pt x="397" y="241"/>
                    <a:pt x="383" y="142"/>
                  </a:cubicBezTo>
                  <a:cubicBezTo>
                    <a:pt x="348" y="60"/>
                    <a:pt x="274" y="7"/>
                    <a:pt x="194" y="7"/>
                  </a:cubicBezTo>
                  <a:cubicBezTo>
                    <a:pt x="177" y="7"/>
                    <a:pt x="159" y="10"/>
                    <a:pt x="142" y="15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1975991" y="4518686"/>
              <a:ext cx="352500" cy="29313"/>
            </a:xfrm>
            <a:custGeom>
              <a:avLst/>
              <a:gdLst/>
              <a:ahLst/>
              <a:cxnLst/>
              <a:rect l="l" t="t" r="r" b="b"/>
              <a:pathLst>
                <a:path w="4774" h="397" extrusionOk="0">
                  <a:moveTo>
                    <a:pt x="28" y="0"/>
                  </a:moveTo>
                  <a:lnTo>
                    <a:pt x="0" y="382"/>
                  </a:lnTo>
                  <a:lnTo>
                    <a:pt x="4774" y="397"/>
                  </a:lnTo>
                  <a:cubicBezTo>
                    <a:pt x="4774" y="297"/>
                    <a:pt x="4533" y="99"/>
                    <a:pt x="4533" y="99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2120271" y="4450681"/>
              <a:ext cx="34630" cy="21044"/>
            </a:xfrm>
            <a:custGeom>
              <a:avLst/>
              <a:gdLst/>
              <a:ahLst/>
              <a:cxnLst/>
              <a:rect l="l" t="t" r="r" b="b"/>
              <a:pathLst>
                <a:path w="469" h="285" extrusionOk="0">
                  <a:moveTo>
                    <a:pt x="385" y="0"/>
                  </a:moveTo>
                  <a:cubicBezTo>
                    <a:pt x="334" y="0"/>
                    <a:pt x="263" y="14"/>
                    <a:pt x="185" y="57"/>
                  </a:cubicBezTo>
                  <a:cubicBezTo>
                    <a:pt x="43" y="142"/>
                    <a:pt x="1" y="269"/>
                    <a:pt x="29" y="284"/>
                  </a:cubicBezTo>
                  <a:cubicBezTo>
                    <a:pt x="31" y="285"/>
                    <a:pt x="33" y="285"/>
                    <a:pt x="35" y="285"/>
                  </a:cubicBezTo>
                  <a:cubicBezTo>
                    <a:pt x="65" y="285"/>
                    <a:pt x="122" y="194"/>
                    <a:pt x="228" y="128"/>
                  </a:cubicBezTo>
                  <a:cubicBezTo>
                    <a:pt x="355" y="57"/>
                    <a:pt x="468" y="57"/>
                    <a:pt x="468" y="29"/>
                  </a:cubicBezTo>
                  <a:cubicBezTo>
                    <a:pt x="468" y="14"/>
                    <a:pt x="436" y="0"/>
                    <a:pt x="3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2165239" y="4468402"/>
              <a:ext cx="26286" cy="26286"/>
            </a:xfrm>
            <a:custGeom>
              <a:avLst/>
              <a:gdLst/>
              <a:ahLst/>
              <a:cxnLst/>
              <a:rect l="l" t="t" r="r" b="b"/>
              <a:pathLst>
                <a:path w="356" h="356" extrusionOk="0">
                  <a:moveTo>
                    <a:pt x="318" y="0"/>
                  </a:moveTo>
                  <a:cubicBezTo>
                    <a:pt x="269" y="0"/>
                    <a:pt x="182" y="28"/>
                    <a:pt x="114" y="114"/>
                  </a:cubicBezTo>
                  <a:cubicBezTo>
                    <a:pt x="1" y="228"/>
                    <a:pt x="15" y="355"/>
                    <a:pt x="43" y="355"/>
                  </a:cubicBezTo>
                  <a:cubicBezTo>
                    <a:pt x="58" y="355"/>
                    <a:pt x="100" y="256"/>
                    <a:pt x="171" y="157"/>
                  </a:cubicBezTo>
                  <a:cubicBezTo>
                    <a:pt x="256" y="72"/>
                    <a:pt x="355" y="29"/>
                    <a:pt x="355" y="15"/>
                  </a:cubicBezTo>
                  <a:cubicBezTo>
                    <a:pt x="355" y="6"/>
                    <a:pt x="341" y="0"/>
                    <a:pt x="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2207105" y="4484647"/>
              <a:ext cx="17869" cy="29904"/>
            </a:xfrm>
            <a:custGeom>
              <a:avLst/>
              <a:gdLst/>
              <a:ahLst/>
              <a:cxnLst/>
              <a:rect l="l" t="t" r="r" b="b"/>
              <a:pathLst>
                <a:path w="242" h="405" extrusionOk="0">
                  <a:moveTo>
                    <a:pt x="232" y="1"/>
                  </a:moveTo>
                  <a:cubicBezTo>
                    <a:pt x="204" y="1"/>
                    <a:pt x="116" y="58"/>
                    <a:pt x="57" y="164"/>
                  </a:cubicBezTo>
                  <a:cubicBezTo>
                    <a:pt x="1" y="291"/>
                    <a:pt x="29" y="404"/>
                    <a:pt x="43" y="404"/>
                  </a:cubicBezTo>
                  <a:cubicBezTo>
                    <a:pt x="57" y="404"/>
                    <a:pt x="71" y="305"/>
                    <a:pt x="128" y="206"/>
                  </a:cubicBezTo>
                  <a:cubicBezTo>
                    <a:pt x="171" y="93"/>
                    <a:pt x="241" y="36"/>
                    <a:pt x="241" y="8"/>
                  </a:cubicBezTo>
                  <a:cubicBezTo>
                    <a:pt x="241" y="3"/>
                    <a:pt x="238" y="1"/>
                    <a:pt x="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2116136" y="4403572"/>
              <a:ext cx="38765" cy="8122"/>
            </a:xfrm>
            <a:custGeom>
              <a:avLst/>
              <a:gdLst/>
              <a:ahLst/>
              <a:cxnLst/>
              <a:rect l="l" t="t" r="r" b="b"/>
              <a:pathLst>
                <a:path w="525" h="110" extrusionOk="0">
                  <a:moveTo>
                    <a:pt x="255" y="1"/>
                  </a:moveTo>
                  <a:cubicBezTo>
                    <a:pt x="99" y="1"/>
                    <a:pt x="0" y="86"/>
                    <a:pt x="14" y="100"/>
                  </a:cubicBezTo>
                  <a:cubicBezTo>
                    <a:pt x="18" y="107"/>
                    <a:pt x="27" y="110"/>
                    <a:pt x="40" y="110"/>
                  </a:cubicBezTo>
                  <a:cubicBezTo>
                    <a:pt x="80" y="110"/>
                    <a:pt x="160" y="86"/>
                    <a:pt x="255" y="86"/>
                  </a:cubicBezTo>
                  <a:cubicBezTo>
                    <a:pt x="369" y="86"/>
                    <a:pt x="455" y="104"/>
                    <a:pt x="492" y="104"/>
                  </a:cubicBezTo>
                  <a:cubicBezTo>
                    <a:pt x="501" y="104"/>
                    <a:pt x="507" y="103"/>
                    <a:pt x="510" y="100"/>
                  </a:cubicBezTo>
                  <a:cubicBezTo>
                    <a:pt x="524" y="72"/>
                    <a:pt x="411" y="1"/>
                    <a:pt x="2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2103584" y="4343985"/>
              <a:ext cx="52351" cy="31529"/>
            </a:xfrm>
            <a:custGeom>
              <a:avLst/>
              <a:gdLst/>
              <a:ahLst/>
              <a:cxnLst/>
              <a:rect l="l" t="t" r="r" b="b"/>
              <a:pathLst>
                <a:path w="709" h="427" extrusionOk="0">
                  <a:moveTo>
                    <a:pt x="112" y="75"/>
                  </a:moveTo>
                  <a:cubicBezTo>
                    <a:pt x="131" y="75"/>
                    <a:pt x="156" y="78"/>
                    <a:pt x="184" y="85"/>
                  </a:cubicBezTo>
                  <a:cubicBezTo>
                    <a:pt x="227" y="100"/>
                    <a:pt x="284" y="114"/>
                    <a:pt x="326" y="142"/>
                  </a:cubicBezTo>
                  <a:cubicBezTo>
                    <a:pt x="397" y="170"/>
                    <a:pt x="468" y="213"/>
                    <a:pt x="524" y="270"/>
                  </a:cubicBezTo>
                  <a:cubicBezTo>
                    <a:pt x="587" y="317"/>
                    <a:pt x="632" y="363"/>
                    <a:pt x="663" y="394"/>
                  </a:cubicBezTo>
                  <a:lnTo>
                    <a:pt x="663" y="394"/>
                  </a:lnTo>
                  <a:cubicBezTo>
                    <a:pt x="603" y="372"/>
                    <a:pt x="538" y="352"/>
                    <a:pt x="482" y="340"/>
                  </a:cubicBezTo>
                  <a:cubicBezTo>
                    <a:pt x="397" y="312"/>
                    <a:pt x="326" y="284"/>
                    <a:pt x="255" y="241"/>
                  </a:cubicBezTo>
                  <a:cubicBezTo>
                    <a:pt x="213" y="213"/>
                    <a:pt x="170" y="185"/>
                    <a:pt x="128" y="156"/>
                  </a:cubicBezTo>
                  <a:cubicBezTo>
                    <a:pt x="114" y="142"/>
                    <a:pt x="85" y="128"/>
                    <a:pt x="71" y="114"/>
                  </a:cubicBezTo>
                  <a:cubicBezTo>
                    <a:pt x="71" y="100"/>
                    <a:pt x="57" y="114"/>
                    <a:pt x="71" y="85"/>
                  </a:cubicBezTo>
                  <a:cubicBezTo>
                    <a:pt x="78" y="78"/>
                    <a:pt x="92" y="75"/>
                    <a:pt x="112" y="75"/>
                  </a:cubicBezTo>
                  <a:close/>
                  <a:moveTo>
                    <a:pt x="128" y="0"/>
                  </a:moveTo>
                  <a:cubicBezTo>
                    <a:pt x="85" y="0"/>
                    <a:pt x="43" y="15"/>
                    <a:pt x="29" y="43"/>
                  </a:cubicBezTo>
                  <a:cubicBezTo>
                    <a:pt x="0" y="85"/>
                    <a:pt x="0" y="128"/>
                    <a:pt x="29" y="170"/>
                  </a:cubicBezTo>
                  <a:cubicBezTo>
                    <a:pt x="43" y="199"/>
                    <a:pt x="71" y="213"/>
                    <a:pt x="85" y="227"/>
                  </a:cubicBezTo>
                  <a:cubicBezTo>
                    <a:pt x="142" y="255"/>
                    <a:pt x="184" y="284"/>
                    <a:pt x="227" y="312"/>
                  </a:cubicBezTo>
                  <a:cubicBezTo>
                    <a:pt x="312" y="355"/>
                    <a:pt x="383" y="383"/>
                    <a:pt x="468" y="397"/>
                  </a:cubicBezTo>
                  <a:cubicBezTo>
                    <a:pt x="517" y="414"/>
                    <a:pt x="567" y="421"/>
                    <a:pt x="614" y="421"/>
                  </a:cubicBezTo>
                  <a:cubicBezTo>
                    <a:pt x="639" y="421"/>
                    <a:pt x="663" y="419"/>
                    <a:pt x="685" y="415"/>
                  </a:cubicBezTo>
                  <a:lnTo>
                    <a:pt x="685" y="415"/>
                  </a:lnTo>
                  <a:cubicBezTo>
                    <a:pt x="694" y="423"/>
                    <a:pt x="700" y="427"/>
                    <a:pt x="705" y="427"/>
                  </a:cubicBezTo>
                  <a:cubicBezTo>
                    <a:pt x="706" y="427"/>
                    <a:pt x="707" y="426"/>
                    <a:pt x="708" y="425"/>
                  </a:cubicBezTo>
                  <a:cubicBezTo>
                    <a:pt x="708" y="425"/>
                    <a:pt x="707" y="421"/>
                    <a:pt x="703" y="412"/>
                  </a:cubicBezTo>
                  <a:lnTo>
                    <a:pt x="703" y="412"/>
                  </a:lnTo>
                  <a:cubicBezTo>
                    <a:pt x="705" y="412"/>
                    <a:pt x="707" y="412"/>
                    <a:pt x="708" y="411"/>
                  </a:cubicBezTo>
                  <a:cubicBezTo>
                    <a:pt x="706" y="410"/>
                    <a:pt x="704" y="409"/>
                    <a:pt x="701" y="408"/>
                  </a:cubicBezTo>
                  <a:lnTo>
                    <a:pt x="701" y="408"/>
                  </a:lnTo>
                  <a:cubicBezTo>
                    <a:pt x="687" y="378"/>
                    <a:pt x="650" y="310"/>
                    <a:pt x="567" y="227"/>
                  </a:cubicBezTo>
                  <a:cubicBezTo>
                    <a:pt x="510" y="170"/>
                    <a:pt x="439" y="114"/>
                    <a:pt x="354" y="71"/>
                  </a:cubicBezTo>
                  <a:cubicBezTo>
                    <a:pt x="312" y="43"/>
                    <a:pt x="269" y="29"/>
                    <a:pt x="213" y="15"/>
                  </a:cubicBezTo>
                  <a:cubicBezTo>
                    <a:pt x="184" y="0"/>
                    <a:pt x="156" y="0"/>
                    <a:pt x="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2149585" y="4320947"/>
              <a:ext cx="29387" cy="55526"/>
            </a:xfrm>
            <a:custGeom>
              <a:avLst/>
              <a:gdLst/>
              <a:ahLst/>
              <a:cxnLst/>
              <a:rect l="l" t="t" r="r" b="b"/>
              <a:pathLst>
                <a:path w="398" h="752" extrusionOk="0">
                  <a:moveTo>
                    <a:pt x="270" y="1"/>
                  </a:moveTo>
                  <a:cubicBezTo>
                    <a:pt x="213" y="15"/>
                    <a:pt x="142" y="57"/>
                    <a:pt x="114" y="114"/>
                  </a:cubicBezTo>
                  <a:cubicBezTo>
                    <a:pt x="85" y="157"/>
                    <a:pt x="71" y="213"/>
                    <a:pt x="43" y="256"/>
                  </a:cubicBezTo>
                  <a:cubicBezTo>
                    <a:pt x="15" y="341"/>
                    <a:pt x="1" y="426"/>
                    <a:pt x="1" y="525"/>
                  </a:cubicBezTo>
                  <a:cubicBezTo>
                    <a:pt x="1" y="596"/>
                    <a:pt x="15" y="681"/>
                    <a:pt x="57" y="752"/>
                  </a:cubicBezTo>
                  <a:cubicBezTo>
                    <a:pt x="71" y="752"/>
                    <a:pt x="43" y="667"/>
                    <a:pt x="71" y="525"/>
                  </a:cubicBezTo>
                  <a:cubicBezTo>
                    <a:pt x="85" y="397"/>
                    <a:pt x="128" y="270"/>
                    <a:pt x="199" y="157"/>
                  </a:cubicBezTo>
                  <a:cubicBezTo>
                    <a:pt x="213" y="114"/>
                    <a:pt x="255" y="86"/>
                    <a:pt x="284" y="86"/>
                  </a:cubicBezTo>
                  <a:cubicBezTo>
                    <a:pt x="298" y="86"/>
                    <a:pt x="326" y="128"/>
                    <a:pt x="326" y="171"/>
                  </a:cubicBezTo>
                  <a:cubicBezTo>
                    <a:pt x="326" y="213"/>
                    <a:pt x="326" y="270"/>
                    <a:pt x="326" y="312"/>
                  </a:cubicBezTo>
                  <a:cubicBezTo>
                    <a:pt x="312" y="383"/>
                    <a:pt x="284" y="468"/>
                    <a:pt x="227" y="539"/>
                  </a:cubicBezTo>
                  <a:cubicBezTo>
                    <a:pt x="156" y="652"/>
                    <a:pt x="85" y="695"/>
                    <a:pt x="85" y="695"/>
                  </a:cubicBezTo>
                  <a:cubicBezTo>
                    <a:pt x="85" y="697"/>
                    <a:pt x="88" y="698"/>
                    <a:pt x="92" y="698"/>
                  </a:cubicBezTo>
                  <a:cubicBezTo>
                    <a:pt x="116" y="698"/>
                    <a:pt x="200" y="663"/>
                    <a:pt x="284" y="567"/>
                  </a:cubicBezTo>
                  <a:cubicBezTo>
                    <a:pt x="340" y="497"/>
                    <a:pt x="369" y="412"/>
                    <a:pt x="397" y="327"/>
                  </a:cubicBezTo>
                  <a:cubicBezTo>
                    <a:pt x="397" y="270"/>
                    <a:pt x="397" y="213"/>
                    <a:pt x="397" y="171"/>
                  </a:cubicBezTo>
                  <a:cubicBezTo>
                    <a:pt x="383" y="128"/>
                    <a:pt x="383" y="100"/>
                    <a:pt x="369" y="72"/>
                  </a:cubicBezTo>
                  <a:cubicBezTo>
                    <a:pt x="355" y="29"/>
                    <a:pt x="312" y="1"/>
                    <a:pt x="2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2596160" y="1700940"/>
              <a:ext cx="284570" cy="590995"/>
            </a:xfrm>
            <a:custGeom>
              <a:avLst/>
              <a:gdLst/>
              <a:ahLst/>
              <a:cxnLst/>
              <a:rect l="l" t="t" r="r" b="b"/>
              <a:pathLst>
                <a:path w="3854" h="8004" extrusionOk="0">
                  <a:moveTo>
                    <a:pt x="2968" y="0"/>
                  </a:moveTo>
                  <a:cubicBezTo>
                    <a:pt x="2966" y="0"/>
                    <a:pt x="2964" y="0"/>
                    <a:pt x="2961" y="1"/>
                  </a:cubicBezTo>
                  <a:cubicBezTo>
                    <a:pt x="2791" y="29"/>
                    <a:pt x="2706" y="312"/>
                    <a:pt x="2876" y="624"/>
                  </a:cubicBezTo>
                  <a:lnTo>
                    <a:pt x="2324" y="156"/>
                  </a:lnTo>
                  <a:cubicBezTo>
                    <a:pt x="2296" y="129"/>
                    <a:pt x="2262" y="116"/>
                    <a:pt x="2227" y="116"/>
                  </a:cubicBezTo>
                  <a:cubicBezTo>
                    <a:pt x="2138" y="116"/>
                    <a:pt x="2049" y="196"/>
                    <a:pt x="2069" y="298"/>
                  </a:cubicBezTo>
                  <a:cubicBezTo>
                    <a:pt x="2083" y="369"/>
                    <a:pt x="2112" y="440"/>
                    <a:pt x="2140" y="511"/>
                  </a:cubicBezTo>
                  <a:cubicBezTo>
                    <a:pt x="2296" y="780"/>
                    <a:pt x="2522" y="1020"/>
                    <a:pt x="2777" y="1205"/>
                  </a:cubicBezTo>
                  <a:lnTo>
                    <a:pt x="1828" y="1205"/>
                  </a:lnTo>
                  <a:cubicBezTo>
                    <a:pt x="1828" y="1205"/>
                    <a:pt x="1644" y="1445"/>
                    <a:pt x="1970" y="1615"/>
                  </a:cubicBezTo>
                  <a:cubicBezTo>
                    <a:pt x="2055" y="1658"/>
                    <a:pt x="2126" y="1672"/>
                    <a:pt x="2211" y="1686"/>
                  </a:cubicBezTo>
                  <a:lnTo>
                    <a:pt x="2706" y="1729"/>
                  </a:lnTo>
                  <a:cubicBezTo>
                    <a:pt x="2706" y="1729"/>
                    <a:pt x="1814" y="2706"/>
                    <a:pt x="1786" y="2791"/>
                  </a:cubicBezTo>
                  <a:cubicBezTo>
                    <a:pt x="1743" y="2933"/>
                    <a:pt x="1715" y="3089"/>
                    <a:pt x="1701" y="3244"/>
                  </a:cubicBezTo>
                  <a:lnTo>
                    <a:pt x="1" y="5142"/>
                  </a:lnTo>
                  <a:lnTo>
                    <a:pt x="454" y="8004"/>
                  </a:lnTo>
                  <a:lnTo>
                    <a:pt x="3528" y="2692"/>
                  </a:lnTo>
                  <a:lnTo>
                    <a:pt x="3811" y="1899"/>
                  </a:lnTo>
                  <a:cubicBezTo>
                    <a:pt x="3854" y="1757"/>
                    <a:pt x="3840" y="1615"/>
                    <a:pt x="3783" y="1474"/>
                  </a:cubicBezTo>
                  <a:cubicBezTo>
                    <a:pt x="3587" y="1013"/>
                    <a:pt x="3144" y="0"/>
                    <a:pt x="2968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2793899" y="1788291"/>
              <a:ext cx="65937" cy="20453"/>
            </a:xfrm>
            <a:custGeom>
              <a:avLst/>
              <a:gdLst/>
              <a:ahLst/>
              <a:cxnLst/>
              <a:rect l="l" t="t" r="r" b="b"/>
              <a:pathLst>
                <a:path w="893" h="277" extrusionOk="0">
                  <a:moveTo>
                    <a:pt x="314" y="0"/>
                  </a:moveTo>
                  <a:cubicBezTo>
                    <a:pt x="255" y="0"/>
                    <a:pt x="198" y="7"/>
                    <a:pt x="142" y="22"/>
                  </a:cubicBezTo>
                  <a:cubicBezTo>
                    <a:pt x="85" y="22"/>
                    <a:pt x="43" y="22"/>
                    <a:pt x="0" y="50"/>
                  </a:cubicBezTo>
                  <a:lnTo>
                    <a:pt x="142" y="50"/>
                  </a:lnTo>
                  <a:cubicBezTo>
                    <a:pt x="255" y="50"/>
                    <a:pt x="368" y="50"/>
                    <a:pt x="482" y="64"/>
                  </a:cubicBezTo>
                  <a:cubicBezTo>
                    <a:pt x="581" y="78"/>
                    <a:pt x="680" y="121"/>
                    <a:pt x="779" y="192"/>
                  </a:cubicBezTo>
                  <a:cubicBezTo>
                    <a:pt x="836" y="248"/>
                    <a:pt x="878" y="277"/>
                    <a:pt x="878" y="277"/>
                  </a:cubicBezTo>
                  <a:cubicBezTo>
                    <a:pt x="893" y="277"/>
                    <a:pt x="864" y="220"/>
                    <a:pt x="808" y="163"/>
                  </a:cubicBezTo>
                  <a:cubicBezTo>
                    <a:pt x="723" y="92"/>
                    <a:pt x="609" y="36"/>
                    <a:pt x="496" y="22"/>
                  </a:cubicBezTo>
                  <a:cubicBezTo>
                    <a:pt x="432" y="7"/>
                    <a:pt x="372" y="0"/>
                    <a:pt x="314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2805344" y="1744874"/>
              <a:ext cx="54492" cy="42973"/>
            </a:xfrm>
            <a:custGeom>
              <a:avLst/>
              <a:gdLst/>
              <a:ahLst/>
              <a:cxnLst/>
              <a:rect l="l" t="t" r="r" b="b"/>
              <a:pathLst>
                <a:path w="738" h="582" extrusionOk="0">
                  <a:moveTo>
                    <a:pt x="1" y="1"/>
                  </a:moveTo>
                  <a:cubicBezTo>
                    <a:pt x="100" y="114"/>
                    <a:pt x="228" y="227"/>
                    <a:pt x="355" y="312"/>
                  </a:cubicBezTo>
                  <a:cubicBezTo>
                    <a:pt x="468" y="411"/>
                    <a:pt x="596" y="496"/>
                    <a:pt x="738" y="581"/>
                  </a:cubicBezTo>
                  <a:cubicBezTo>
                    <a:pt x="638" y="454"/>
                    <a:pt x="511" y="355"/>
                    <a:pt x="383" y="255"/>
                  </a:cubicBezTo>
                  <a:cubicBezTo>
                    <a:pt x="270" y="156"/>
                    <a:pt x="143" y="71"/>
                    <a:pt x="1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1564932" y="2577401"/>
              <a:ext cx="688239" cy="1749875"/>
            </a:xfrm>
            <a:custGeom>
              <a:avLst/>
              <a:gdLst/>
              <a:ahLst/>
              <a:cxnLst/>
              <a:rect l="l" t="t" r="r" b="b"/>
              <a:pathLst>
                <a:path w="9321" h="23699" extrusionOk="0">
                  <a:moveTo>
                    <a:pt x="6998" y="1"/>
                  </a:moveTo>
                  <a:lnTo>
                    <a:pt x="3258" y="3216"/>
                  </a:lnTo>
                  <a:lnTo>
                    <a:pt x="5128" y="12381"/>
                  </a:lnTo>
                  <a:lnTo>
                    <a:pt x="0" y="21064"/>
                  </a:lnTo>
                  <a:lnTo>
                    <a:pt x="3173" y="23699"/>
                  </a:lnTo>
                  <a:lnTo>
                    <a:pt x="8712" y="13982"/>
                  </a:lnTo>
                  <a:cubicBezTo>
                    <a:pt x="9108" y="13288"/>
                    <a:pt x="9321" y="12494"/>
                    <a:pt x="9307" y="11687"/>
                  </a:cubicBezTo>
                  <a:cubicBezTo>
                    <a:pt x="9264" y="9137"/>
                    <a:pt x="9179" y="3471"/>
                    <a:pt x="9151" y="3471"/>
                  </a:cubicBezTo>
                  <a:lnTo>
                    <a:pt x="69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1943576" y="2738517"/>
              <a:ext cx="495819" cy="1585660"/>
            </a:xfrm>
            <a:custGeom>
              <a:avLst/>
              <a:gdLst/>
              <a:ahLst/>
              <a:cxnLst/>
              <a:rect l="l" t="t" r="r" b="b"/>
              <a:pathLst>
                <a:path w="6715" h="21475" extrusionOk="0">
                  <a:moveTo>
                    <a:pt x="1360" y="0"/>
                  </a:moveTo>
                  <a:lnTo>
                    <a:pt x="0" y="21205"/>
                  </a:lnTo>
                  <a:lnTo>
                    <a:pt x="3711" y="21474"/>
                  </a:lnTo>
                  <a:cubicBezTo>
                    <a:pt x="3711" y="21474"/>
                    <a:pt x="6700" y="454"/>
                    <a:pt x="6714" y="128"/>
                  </a:cubicBezTo>
                  <a:lnTo>
                    <a:pt x="1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1797080" y="2857766"/>
              <a:ext cx="456094" cy="1470548"/>
            </a:xfrm>
            <a:custGeom>
              <a:avLst/>
              <a:gdLst/>
              <a:ahLst/>
              <a:cxnLst/>
              <a:rect l="l" t="t" r="r" b="b"/>
              <a:pathLst>
                <a:path w="6177" h="19916" extrusionOk="0">
                  <a:moveTo>
                    <a:pt x="5596" y="0"/>
                  </a:moveTo>
                  <a:lnTo>
                    <a:pt x="5596" y="57"/>
                  </a:lnTo>
                  <a:cubicBezTo>
                    <a:pt x="5596" y="85"/>
                    <a:pt x="5596" y="156"/>
                    <a:pt x="5610" y="213"/>
                  </a:cubicBezTo>
                  <a:lnTo>
                    <a:pt x="5610" y="43"/>
                  </a:lnTo>
                  <a:cubicBezTo>
                    <a:pt x="5610" y="14"/>
                    <a:pt x="5596" y="0"/>
                    <a:pt x="5596" y="0"/>
                  </a:cubicBezTo>
                  <a:close/>
                  <a:moveTo>
                    <a:pt x="5610" y="213"/>
                  </a:moveTo>
                  <a:lnTo>
                    <a:pt x="5619" y="307"/>
                  </a:lnTo>
                  <a:lnTo>
                    <a:pt x="5619" y="307"/>
                  </a:lnTo>
                  <a:cubicBezTo>
                    <a:pt x="5616" y="273"/>
                    <a:pt x="5613" y="241"/>
                    <a:pt x="5610" y="213"/>
                  </a:cubicBezTo>
                  <a:close/>
                  <a:moveTo>
                    <a:pt x="5619" y="307"/>
                  </a:moveTo>
                  <a:cubicBezTo>
                    <a:pt x="5630" y="443"/>
                    <a:pt x="5641" y="621"/>
                    <a:pt x="5653" y="836"/>
                  </a:cubicBezTo>
                  <a:cubicBezTo>
                    <a:pt x="5695" y="1388"/>
                    <a:pt x="5752" y="2167"/>
                    <a:pt x="5823" y="3131"/>
                  </a:cubicBezTo>
                  <a:cubicBezTo>
                    <a:pt x="5879" y="4108"/>
                    <a:pt x="5964" y="5255"/>
                    <a:pt x="6049" y="6544"/>
                  </a:cubicBezTo>
                  <a:cubicBezTo>
                    <a:pt x="6078" y="6856"/>
                    <a:pt x="6092" y="7196"/>
                    <a:pt x="6120" y="7522"/>
                  </a:cubicBezTo>
                  <a:cubicBezTo>
                    <a:pt x="6134" y="7692"/>
                    <a:pt x="6134" y="7862"/>
                    <a:pt x="6134" y="8032"/>
                  </a:cubicBezTo>
                  <a:cubicBezTo>
                    <a:pt x="6134" y="8202"/>
                    <a:pt x="6106" y="8372"/>
                    <a:pt x="6078" y="8542"/>
                  </a:cubicBezTo>
                  <a:cubicBezTo>
                    <a:pt x="6021" y="8896"/>
                    <a:pt x="5922" y="9236"/>
                    <a:pt x="5766" y="9547"/>
                  </a:cubicBezTo>
                  <a:cubicBezTo>
                    <a:pt x="5695" y="9717"/>
                    <a:pt x="5596" y="9873"/>
                    <a:pt x="5511" y="10029"/>
                  </a:cubicBezTo>
                  <a:lnTo>
                    <a:pt x="5242" y="10510"/>
                  </a:lnTo>
                  <a:lnTo>
                    <a:pt x="1517" y="17168"/>
                  </a:lnTo>
                  <a:cubicBezTo>
                    <a:pt x="1049" y="18004"/>
                    <a:pt x="667" y="18698"/>
                    <a:pt x="412" y="19179"/>
                  </a:cubicBezTo>
                  <a:lnTo>
                    <a:pt x="114" y="19732"/>
                  </a:lnTo>
                  <a:cubicBezTo>
                    <a:pt x="185" y="19604"/>
                    <a:pt x="298" y="19420"/>
                    <a:pt x="426" y="19194"/>
                  </a:cubicBezTo>
                  <a:cubicBezTo>
                    <a:pt x="695" y="18712"/>
                    <a:pt x="1077" y="18032"/>
                    <a:pt x="1559" y="17182"/>
                  </a:cubicBezTo>
                  <a:lnTo>
                    <a:pt x="5270" y="10553"/>
                  </a:lnTo>
                  <a:lnTo>
                    <a:pt x="5539" y="10071"/>
                  </a:lnTo>
                  <a:cubicBezTo>
                    <a:pt x="5624" y="9916"/>
                    <a:pt x="5724" y="9760"/>
                    <a:pt x="5809" y="9590"/>
                  </a:cubicBezTo>
                  <a:cubicBezTo>
                    <a:pt x="5964" y="9264"/>
                    <a:pt x="6064" y="8924"/>
                    <a:pt x="6120" y="8570"/>
                  </a:cubicBezTo>
                  <a:cubicBezTo>
                    <a:pt x="6149" y="8400"/>
                    <a:pt x="6177" y="8216"/>
                    <a:pt x="6177" y="8046"/>
                  </a:cubicBezTo>
                  <a:cubicBezTo>
                    <a:pt x="6177" y="7876"/>
                    <a:pt x="6163" y="7706"/>
                    <a:pt x="6163" y="7536"/>
                  </a:cubicBezTo>
                  <a:cubicBezTo>
                    <a:pt x="6134" y="7196"/>
                    <a:pt x="6120" y="6870"/>
                    <a:pt x="6092" y="6544"/>
                  </a:cubicBezTo>
                  <a:cubicBezTo>
                    <a:pt x="5993" y="5269"/>
                    <a:pt x="5922" y="4122"/>
                    <a:pt x="5837" y="3145"/>
                  </a:cubicBezTo>
                  <a:cubicBezTo>
                    <a:pt x="5766" y="2167"/>
                    <a:pt x="5709" y="1388"/>
                    <a:pt x="5667" y="836"/>
                  </a:cubicBezTo>
                  <a:lnTo>
                    <a:pt x="5619" y="307"/>
                  </a:lnTo>
                  <a:close/>
                  <a:moveTo>
                    <a:pt x="114" y="19732"/>
                  </a:moveTo>
                  <a:lnTo>
                    <a:pt x="29" y="19873"/>
                  </a:lnTo>
                  <a:cubicBezTo>
                    <a:pt x="1" y="19902"/>
                    <a:pt x="1" y="19916"/>
                    <a:pt x="1" y="19916"/>
                  </a:cubicBezTo>
                  <a:cubicBezTo>
                    <a:pt x="1" y="19916"/>
                    <a:pt x="15" y="19902"/>
                    <a:pt x="43" y="19873"/>
                  </a:cubicBezTo>
                  <a:lnTo>
                    <a:pt x="114" y="197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1943576" y="3486352"/>
              <a:ext cx="80557" cy="104628"/>
            </a:xfrm>
            <a:custGeom>
              <a:avLst/>
              <a:gdLst/>
              <a:ahLst/>
              <a:cxnLst/>
              <a:rect l="l" t="t" r="r" b="b"/>
              <a:pathLst>
                <a:path w="1091" h="1417" extrusionOk="0">
                  <a:moveTo>
                    <a:pt x="0" y="0"/>
                  </a:moveTo>
                  <a:cubicBezTo>
                    <a:pt x="0" y="14"/>
                    <a:pt x="0" y="43"/>
                    <a:pt x="0" y="71"/>
                  </a:cubicBezTo>
                  <a:cubicBezTo>
                    <a:pt x="0" y="142"/>
                    <a:pt x="14" y="213"/>
                    <a:pt x="14" y="269"/>
                  </a:cubicBezTo>
                  <a:cubicBezTo>
                    <a:pt x="57" y="496"/>
                    <a:pt x="156" y="708"/>
                    <a:pt x="283" y="907"/>
                  </a:cubicBezTo>
                  <a:cubicBezTo>
                    <a:pt x="425" y="1091"/>
                    <a:pt x="609" y="1233"/>
                    <a:pt x="822" y="1332"/>
                  </a:cubicBezTo>
                  <a:cubicBezTo>
                    <a:pt x="878" y="1360"/>
                    <a:pt x="949" y="1388"/>
                    <a:pt x="1020" y="1403"/>
                  </a:cubicBezTo>
                  <a:cubicBezTo>
                    <a:pt x="1062" y="1417"/>
                    <a:pt x="1091" y="1417"/>
                    <a:pt x="1091" y="1417"/>
                  </a:cubicBezTo>
                  <a:cubicBezTo>
                    <a:pt x="1091" y="1403"/>
                    <a:pt x="992" y="1374"/>
                    <a:pt x="822" y="1303"/>
                  </a:cubicBezTo>
                  <a:cubicBezTo>
                    <a:pt x="439" y="1077"/>
                    <a:pt x="156" y="708"/>
                    <a:pt x="57" y="269"/>
                  </a:cubicBezTo>
                  <a:cubicBezTo>
                    <a:pt x="14" y="99"/>
                    <a:pt x="14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1943576" y="3479042"/>
              <a:ext cx="110904" cy="66749"/>
            </a:xfrm>
            <a:custGeom>
              <a:avLst/>
              <a:gdLst/>
              <a:ahLst/>
              <a:cxnLst/>
              <a:rect l="l" t="t" r="r" b="b"/>
              <a:pathLst>
                <a:path w="1502" h="904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85"/>
                    <a:pt x="85" y="170"/>
                    <a:pt x="142" y="241"/>
                  </a:cubicBezTo>
                  <a:cubicBezTo>
                    <a:pt x="269" y="411"/>
                    <a:pt x="439" y="567"/>
                    <a:pt x="623" y="666"/>
                  </a:cubicBezTo>
                  <a:cubicBezTo>
                    <a:pt x="807" y="779"/>
                    <a:pt x="1020" y="850"/>
                    <a:pt x="1232" y="892"/>
                  </a:cubicBezTo>
                  <a:cubicBezTo>
                    <a:pt x="1282" y="900"/>
                    <a:pt x="1328" y="903"/>
                    <a:pt x="1372" y="903"/>
                  </a:cubicBezTo>
                  <a:cubicBezTo>
                    <a:pt x="1417" y="903"/>
                    <a:pt x="1459" y="900"/>
                    <a:pt x="1501" y="892"/>
                  </a:cubicBezTo>
                  <a:cubicBezTo>
                    <a:pt x="1501" y="878"/>
                    <a:pt x="1402" y="878"/>
                    <a:pt x="1247" y="836"/>
                  </a:cubicBezTo>
                  <a:cubicBezTo>
                    <a:pt x="1034" y="807"/>
                    <a:pt x="836" y="722"/>
                    <a:pt x="652" y="623"/>
                  </a:cubicBezTo>
                  <a:cubicBezTo>
                    <a:pt x="467" y="510"/>
                    <a:pt x="312" y="368"/>
                    <a:pt x="170" y="213"/>
                  </a:cubicBezTo>
                  <a:cubicBezTo>
                    <a:pt x="71" y="8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1861984" y="2758379"/>
              <a:ext cx="154837" cy="130028"/>
            </a:xfrm>
            <a:custGeom>
              <a:avLst/>
              <a:gdLst/>
              <a:ahLst/>
              <a:cxnLst/>
              <a:rect l="l" t="t" r="r" b="b"/>
              <a:pathLst>
                <a:path w="2097" h="1761" extrusionOk="0">
                  <a:moveTo>
                    <a:pt x="2097" y="0"/>
                  </a:moveTo>
                  <a:cubicBezTo>
                    <a:pt x="2082" y="0"/>
                    <a:pt x="1997" y="128"/>
                    <a:pt x="1827" y="326"/>
                  </a:cubicBezTo>
                  <a:cubicBezTo>
                    <a:pt x="1629" y="595"/>
                    <a:pt x="1402" y="836"/>
                    <a:pt x="1162" y="1077"/>
                  </a:cubicBezTo>
                  <a:cubicBezTo>
                    <a:pt x="1020" y="1204"/>
                    <a:pt x="878" y="1318"/>
                    <a:pt x="737" y="1431"/>
                  </a:cubicBezTo>
                  <a:cubicBezTo>
                    <a:pt x="623" y="1530"/>
                    <a:pt x="496" y="1615"/>
                    <a:pt x="368" y="1686"/>
                  </a:cubicBezTo>
                  <a:cubicBezTo>
                    <a:pt x="319" y="1711"/>
                    <a:pt x="265" y="1726"/>
                    <a:pt x="211" y="1726"/>
                  </a:cubicBezTo>
                  <a:cubicBezTo>
                    <a:pt x="173" y="1726"/>
                    <a:pt x="135" y="1718"/>
                    <a:pt x="99" y="1700"/>
                  </a:cubicBezTo>
                  <a:cubicBezTo>
                    <a:pt x="57" y="1686"/>
                    <a:pt x="28" y="1672"/>
                    <a:pt x="0" y="1644"/>
                  </a:cubicBezTo>
                  <a:lnTo>
                    <a:pt x="0" y="1644"/>
                  </a:lnTo>
                  <a:cubicBezTo>
                    <a:pt x="0" y="1644"/>
                    <a:pt x="14" y="1686"/>
                    <a:pt x="71" y="1729"/>
                  </a:cubicBezTo>
                  <a:cubicBezTo>
                    <a:pt x="121" y="1750"/>
                    <a:pt x="174" y="1760"/>
                    <a:pt x="227" y="1760"/>
                  </a:cubicBezTo>
                  <a:cubicBezTo>
                    <a:pt x="280" y="1760"/>
                    <a:pt x="333" y="1750"/>
                    <a:pt x="383" y="1729"/>
                  </a:cubicBezTo>
                  <a:cubicBezTo>
                    <a:pt x="524" y="1658"/>
                    <a:pt x="652" y="1573"/>
                    <a:pt x="765" y="1474"/>
                  </a:cubicBezTo>
                  <a:cubicBezTo>
                    <a:pt x="921" y="1360"/>
                    <a:pt x="1063" y="1233"/>
                    <a:pt x="1190" y="1119"/>
                  </a:cubicBezTo>
                  <a:cubicBezTo>
                    <a:pt x="1445" y="879"/>
                    <a:pt x="1657" y="624"/>
                    <a:pt x="1856" y="355"/>
                  </a:cubicBezTo>
                  <a:cubicBezTo>
                    <a:pt x="1941" y="255"/>
                    <a:pt x="1997" y="170"/>
                    <a:pt x="2040" y="100"/>
                  </a:cubicBezTo>
                  <a:cubicBezTo>
                    <a:pt x="2068" y="71"/>
                    <a:pt x="2082" y="43"/>
                    <a:pt x="2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1878672" y="2867143"/>
              <a:ext cx="136083" cy="97318"/>
            </a:xfrm>
            <a:custGeom>
              <a:avLst/>
              <a:gdLst/>
              <a:ahLst/>
              <a:cxnLst/>
              <a:rect l="l" t="t" r="r" b="b"/>
              <a:pathLst>
                <a:path w="1843" h="1318" extrusionOk="0">
                  <a:moveTo>
                    <a:pt x="1842" y="1"/>
                  </a:moveTo>
                  <a:lnTo>
                    <a:pt x="1842" y="1"/>
                  </a:lnTo>
                  <a:cubicBezTo>
                    <a:pt x="1842" y="1"/>
                    <a:pt x="1771" y="114"/>
                    <a:pt x="1658" y="312"/>
                  </a:cubicBezTo>
                  <a:cubicBezTo>
                    <a:pt x="1516" y="553"/>
                    <a:pt x="1332" y="780"/>
                    <a:pt x="1120" y="964"/>
                  </a:cubicBezTo>
                  <a:cubicBezTo>
                    <a:pt x="907" y="1148"/>
                    <a:pt x="638" y="1247"/>
                    <a:pt x="355" y="1275"/>
                  </a:cubicBezTo>
                  <a:cubicBezTo>
                    <a:pt x="242" y="1275"/>
                    <a:pt x="114" y="1261"/>
                    <a:pt x="1" y="1247"/>
                  </a:cubicBezTo>
                  <a:lnTo>
                    <a:pt x="1" y="1247"/>
                  </a:lnTo>
                  <a:cubicBezTo>
                    <a:pt x="29" y="1261"/>
                    <a:pt x="57" y="1275"/>
                    <a:pt x="100" y="1275"/>
                  </a:cubicBezTo>
                  <a:cubicBezTo>
                    <a:pt x="171" y="1304"/>
                    <a:pt x="270" y="1318"/>
                    <a:pt x="355" y="1318"/>
                  </a:cubicBezTo>
                  <a:cubicBezTo>
                    <a:pt x="652" y="1304"/>
                    <a:pt x="936" y="1205"/>
                    <a:pt x="1162" y="1006"/>
                  </a:cubicBezTo>
                  <a:cubicBezTo>
                    <a:pt x="1375" y="822"/>
                    <a:pt x="1559" y="581"/>
                    <a:pt x="1686" y="326"/>
                  </a:cubicBezTo>
                  <a:cubicBezTo>
                    <a:pt x="1757" y="227"/>
                    <a:pt x="1800" y="114"/>
                    <a:pt x="1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1779359" y="1682923"/>
              <a:ext cx="670445" cy="1148690"/>
            </a:xfrm>
            <a:custGeom>
              <a:avLst/>
              <a:gdLst/>
              <a:ahLst/>
              <a:cxnLst/>
              <a:rect l="l" t="t" r="r" b="b"/>
              <a:pathLst>
                <a:path w="9080" h="15557" extrusionOk="0">
                  <a:moveTo>
                    <a:pt x="2777" y="1"/>
                  </a:moveTo>
                  <a:cubicBezTo>
                    <a:pt x="762" y="1"/>
                    <a:pt x="14" y="1123"/>
                    <a:pt x="14" y="1123"/>
                  </a:cubicBezTo>
                  <a:lnTo>
                    <a:pt x="0" y="9140"/>
                  </a:lnTo>
                  <a:lnTo>
                    <a:pt x="468" y="13914"/>
                  </a:lnTo>
                  <a:cubicBezTo>
                    <a:pt x="468" y="13914"/>
                    <a:pt x="113" y="14480"/>
                    <a:pt x="113" y="14891"/>
                  </a:cubicBezTo>
                  <a:cubicBezTo>
                    <a:pt x="113" y="15132"/>
                    <a:pt x="198" y="15373"/>
                    <a:pt x="368" y="15557"/>
                  </a:cubicBezTo>
                  <a:cubicBezTo>
                    <a:pt x="751" y="14495"/>
                    <a:pt x="1884" y="14282"/>
                    <a:pt x="2621" y="14027"/>
                  </a:cubicBezTo>
                  <a:cubicBezTo>
                    <a:pt x="2695" y="14003"/>
                    <a:pt x="2769" y="13992"/>
                    <a:pt x="2843" y="13992"/>
                  </a:cubicBezTo>
                  <a:cubicBezTo>
                    <a:pt x="3508" y="13992"/>
                    <a:pt x="4139" y="14894"/>
                    <a:pt x="5057" y="15302"/>
                  </a:cubicBezTo>
                  <a:cubicBezTo>
                    <a:pt x="5208" y="15371"/>
                    <a:pt x="5399" y="15401"/>
                    <a:pt x="5616" y="15401"/>
                  </a:cubicBezTo>
                  <a:cubicBezTo>
                    <a:pt x="6861" y="15401"/>
                    <a:pt x="8938" y="14424"/>
                    <a:pt x="8938" y="14424"/>
                  </a:cubicBezTo>
                  <a:lnTo>
                    <a:pt x="8938" y="14438"/>
                  </a:lnTo>
                  <a:cubicBezTo>
                    <a:pt x="9037" y="14225"/>
                    <a:pt x="9080" y="13985"/>
                    <a:pt x="9080" y="13758"/>
                  </a:cubicBezTo>
                  <a:cubicBezTo>
                    <a:pt x="9080" y="13333"/>
                    <a:pt x="8131" y="7979"/>
                    <a:pt x="8131" y="7979"/>
                  </a:cubicBezTo>
                  <a:cubicBezTo>
                    <a:pt x="8131" y="7979"/>
                    <a:pt x="8315" y="2454"/>
                    <a:pt x="7890" y="1675"/>
                  </a:cubicBezTo>
                  <a:cubicBezTo>
                    <a:pt x="7451" y="896"/>
                    <a:pt x="5935" y="443"/>
                    <a:pt x="5935" y="443"/>
                  </a:cubicBezTo>
                  <a:lnTo>
                    <a:pt x="2961" y="4"/>
                  </a:lnTo>
                  <a:cubicBezTo>
                    <a:pt x="2898" y="2"/>
                    <a:pt x="2837" y="1"/>
                    <a:pt x="2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2267800" y="1806603"/>
              <a:ext cx="370295" cy="668008"/>
            </a:xfrm>
            <a:custGeom>
              <a:avLst/>
              <a:gdLst/>
              <a:ahLst/>
              <a:cxnLst/>
              <a:rect l="l" t="t" r="r" b="b"/>
              <a:pathLst>
                <a:path w="5015" h="9047" extrusionOk="0">
                  <a:moveTo>
                    <a:pt x="1275" y="0"/>
                  </a:moveTo>
                  <a:lnTo>
                    <a:pt x="0" y="2847"/>
                  </a:lnTo>
                  <a:lnTo>
                    <a:pt x="510" y="7465"/>
                  </a:lnTo>
                  <a:cubicBezTo>
                    <a:pt x="595" y="8216"/>
                    <a:pt x="1133" y="8825"/>
                    <a:pt x="1856" y="8995"/>
                  </a:cubicBezTo>
                  <a:cubicBezTo>
                    <a:pt x="1995" y="9030"/>
                    <a:pt x="2135" y="9047"/>
                    <a:pt x="2275" y="9047"/>
                  </a:cubicBezTo>
                  <a:cubicBezTo>
                    <a:pt x="2704" y="9047"/>
                    <a:pt x="3122" y="8887"/>
                    <a:pt x="3442" y="8598"/>
                  </a:cubicBezTo>
                  <a:lnTo>
                    <a:pt x="4745" y="7494"/>
                  </a:lnTo>
                  <a:cubicBezTo>
                    <a:pt x="4930" y="7338"/>
                    <a:pt x="5015" y="7097"/>
                    <a:pt x="4972" y="6856"/>
                  </a:cubicBezTo>
                  <a:lnTo>
                    <a:pt x="4490" y="3811"/>
                  </a:lnTo>
                  <a:cubicBezTo>
                    <a:pt x="4472" y="3660"/>
                    <a:pt x="4346" y="3565"/>
                    <a:pt x="4213" y="3565"/>
                  </a:cubicBezTo>
                  <a:cubicBezTo>
                    <a:pt x="4147" y="3565"/>
                    <a:pt x="4080" y="3589"/>
                    <a:pt x="4023" y="3641"/>
                  </a:cubicBezTo>
                  <a:lnTo>
                    <a:pt x="2791" y="4731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1633971" y="1936263"/>
              <a:ext cx="380780" cy="921566"/>
            </a:xfrm>
            <a:custGeom>
              <a:avLst/>
              <a:gdLst/>
              <a:ahLst/>
              <a:cxnLst/>
              <a:rect l="l" t="t" r="r" b="b"/>
              <a:pathLst>
                <a:path w="5157" h="12481" extrusionOk="0">
                  <a:moveTo>
                    <a:pt x="779" y="1"/>
                  </a:moveTo>
                  <a:cubicBezTo>
                    <a:pt x="779" y="1"/>
                    <a:pt x="0" y="5780"/>
                    <a:pt x="283" y="6630"/>
                  </a:cubicBezTo>
                  <a:cubicBezTo>
                    <a:pt x="567" y="7480"/>
                    <a:pt x="3315" y="10709"/>
                    <a:pt x="3315" y="10709"/>
                  </a:cubicBezTo>
                  <a:cubicBezTo>
                    <a:pt x="3343" y="11913"/>
                    <a:pt x="3966" y="12480"/>
                    <a:pt x="3966" y="12480"/>
                  </a:cubicBezTo>
                  <a:cubicBezTo>
                    <a:pt x="4462" y="12041"/>
                    <a:pt x="4915" y="11588"/>
                    <a:pt x="5156" y="11092"/>
                  </a:cubicBezTo>
                  <a:lnTo>
                    <a:pt x="2734" y="5879"/>
                  </a:lnTo>
                  <a:cubicBezTo>
                    <a:pt x="2734" y="5879"/>
                    <a:pt x="3315" y="709"/>
                    <a:pt x="3315" y="596"/>
                  </a:cubicBezTo>
                  <a:lnTo>
                    <a:pt x="779" y="1"/>
                  </a:ln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2178899" y="2047168"/>
              <a:ext cx="152770" cy="78489"/>
            </a:xfrm>
            <a:custGeom>
              <a:avLst/>
              <a:gdLst/>
              <a:ahLst/>
              <a:cxnLst/>
              <a:rect l="l" t="t" r="r" b="b"/>
              <a:pathLst>
                <a:path w="2069" h="1063" extrusionOk="0">
                  <a:moveTo>
                    <a:pt x="2068" y="0"/>
                  </a:moveTo>
                  <a:cubicBezTo>
                    <a:pt x="2040" y="29"/>
                    <a:pt x="2012" y="57"/>
                    <a:pt x="1997" y="99"/>
                  </a:cubicBezTo>
                  <a:lnTo>
                    <a:pt x="1813" y="368"/>
                  </a:lnTo>
                  <a:cubicBezTo>
                    <a:pt x="1742" y="482"/>
                    <a:pt x="1672" y="623"/>
                    <a:pt x="1558" y="751"/>
                  </a:cubicBezTo>
                  <a:cubicBezTo>
                    <a:pt x="1516" y="822"/>
                    <a:pt x="1445" y="878"/>
                    <a:pt x="1374" y="935"/>
                  </a:cubicBezTo>
                  <a:cubicBezTo>
                    <a:pt x="1289" y="978"/>
                    <a:pt x="1190" y="1006"/>
                    <a:pt x="1105" y="1006"/>
                  </a:cubicBezTo>
                  <a:cubicBezTo>
                    <a:pt x="921" y="1006"/>
                    <a:pt x="737" y="949"/>
                    <a:pt x="581" y="850"/>
                  </a:cubicBezTo>
                  <a:cubicBezTo>
                    <a:pt x="453" y="751"/>
                    <a:pt x="340" y="652"/>
                    <a:pt x="255" y="524"/>
                  </a:cubicBezTo>
                  <a:cubicBezTo>
                    <a:pt x="99" y="312"/>
                    <a:pt x="0" y="170"/>
                    <a:pt x="0" y="170"/>
                  </a:cubicBezTo>
                  <a:lnTo>
                    <a:pt x="0" y="170"/>
                  </a:lnTo>
                  <a:cubicBezTo>
                    <a:pt x="14" y="213"/>
                    <a:pt x="28" y="241"/>
                    <a:pt x="57" y="269"/>
                  </a:cubicBezTo>
                  <a:cubicBezTo>
                    <a:pt x="99" y="340"/>
                    <a:pt x="156" y="439"/>
                    <a:pt x="227" y="538"/>
                  </a:cubicBezTo>
                  <a:cubicBezTo>
                    <a:pt x="326" y="680"/>
                    <a:pt x="425" y="793"/>
                    <a:pt x="553" y="893"/>
                  </a:cubicBezTo>
                  <a:cubicBezTo>
                    <a:pt x="723" y="1006"/>
                    <a:pt x="907" y="1063"/>
                    <a:pt x="1105" y="1063"/>
                  </a:cubicBezTo>
                  <a:cubicBezTo>
                    <a:pt x="1218" y="1063"/>
                    <a:pt x="1317" y="1034"/>
                    <a:pt x="1402" y="978"/>
                  </a:cubicBezTo>
                  <a:cubicBezTo>
                    <a:pt x="1487" y="921"/>
                    <a:pt x="1558" y="864"/>
                    <a:pt x="1615" y="779"/>
                  </a:cubicBezTo>
                  <a:cubicBezTo>
                    <a:pt x="1700" y="652"/>
                    <a:pt x="1785" y="510"/>
                    <a:pt x="1856" y="383"/>
                  </a:cubicBezTo>
                  <a:cubicBezTo>
                    <a:pt x="1927" y="269"/>
                    <a:pt x="1983" y="170"/>
                    <a:pt x="2026" y="99"/>
                  </a:cubicBezTo>
                  <a:cubicBezTo>
                    <a:pt x="2040" y="71"/>
                    <a:pt x="2054" y="43"/>
                    <a:pt x="2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2440361" y="2154898"/>
              <a:ext cx="33522" cy="208222"/>
            </a:xfrm>
            <a:custGeom>
              <a:avLst/>
              <a:gdLst/>
              <a:ahLst/>
              <a:cxnLst/>
              <a:rect l="l" t="t" r="r" b="b"/>
              <a:pathLst>
                <a:path w="454" h="2820" extrusionOk="0">
                  <a:moveTo>
                    <a:pt x="454" y="0"/>
                  </a:moveTo>
                  <a:cubicBezTo>
                    <a:pt x="425" y="29"/>
                    <a:pt x="411" y="57"/>
                    <a:pt x="397" y="99"/>
                  </a:cubicBezTo>
                  <a:cubicBezTo>
                    <a:pt x="354" y="184"/>
                    <a:pt x="312" y="283"/>
                    <a:pt x="270" y="383"/>
                  </a:cubicBezTo>
                  <a:cubicBezTo>
                    <a:pt x="43" y="1034"/>
                    <a:pt x="0" y="1742"/>
                    <a:pt x="170" y="2422"/>
                  </a:cubicBezTo>
                  <a:cubicBezTo>
                    <a:pt x="199" y="2522"/>
                    <a:pt x="227" y="2621"/>
                    <a:pt x="255" y="2720"/>
                  </a:cubicBezTo>
                  <a:cubicBezTo>
                    <a:pt x="270" y="2762"/>
                    <a:pt x="284" y="2791"/>
                    <a:pt x="312" y="2819"/>
                  </a:cubicBezTo>
                  <a:cubicBezTo>
                    <a:pt x="312" y="2819"/>
                    <a:pt x="270" y="2663"/>
                    <a:pt x="213" y="2408"/>
                  </a:cubicBezTo>
                  <a:cubicBezTo>
                    <a:pt x="142" y="2082"/>
                    <a:pt x="114" y="1742"/>
                    <a:pt x="128" y="1403"/>
                  </a:cubicBezTo>
                  <a:cubicBezTo>
                    <a:pt x="156" y="1063"/>
                    <a:pt x="213" y="723"/>
                    <a:pt x="312" y="397"/>
                  </a:cubicBezTo>
                  <a:cubicBezTo>
                    <a:pt x="397" y="142"/>
                    <a:pt x="454" y="0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2472776" y="2153864"/>
              <a:ext cx="38765" cy="140217"/>
            </a:xfrm>
            <a:custGeom>
              <a:avLst/>
              <a:gdLst/>
              <a:ahLst/>
              <a:cxnLst/>
              <a:rect l="l" t="t" r="r" b="b"/>
              <a:pathLst>
                <a:path w="525" h="1899" extrusionOk="0">
                  <a:moveTo>
                    <a:pt x="15" y="0"/>
                  </a:moveTo>
                  <a:cubicBezTo>
                    <a:pt x="0" y="99"/>
                    <a:pt x="0" y="198"/>
                    <a:pt x="15" y="297"/>
                  </a:cubicBezTo>
                  <a:cubicBezTo>
                    <a:pt x="29" y="524"/>
                    <a:pt x="57" y="765"/>
                    <a:pt x="128" y="992"/>
                  </a:cubicBezTo>
                  <a:cubicBezTo>
                    <a:pt x="185" y="1218"/>
                    <a:pt x="270" y="1431"/>
                    <a:pt x="369" y="1643"/>
                  </a:cubicBezTo>
                  <a:cubicBezTo>
                    <a:pt x="411" y="1728"/>
                    <a:pt x="454" y="1813"/>
                    <a:pt x="525" y="1898"/>
                  </a:cubicBezTo>
                  <a:cubicBezTo>
                    <a:pt x="482" y="1799"/>
                    <a:pt x="454" y="1714"/>
                    <a:pt x="397" y="1629"/>
                  </a:cubicBezTo>
                  <a:cubicBezTo>
                    <a:pt x="312" y="1417"/>
                    <a:pt x="241" y="1190"/>
                    <a:pt x="170" y="977"/>
                  </a:cubicBezTo>
                  <a:cubicBezTo>
                    <a:pt x="114" y="751"/>
                    <a:pt x="71" y="524"/>
                    <a:pt x="43" y="297"/>
                  </a:cubicBezTo>
                  <a:cubicBezTo>
                    <a:pt x="43" y="198"/>
                    <a:pt x="29" y="99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2171515" y="2083718"/>
              <a:ext cx="166430" cy="183560"/>
            </a:xfrm>
            <a:custGeom>
              <a:avLst/>
              <a:gdLst/>
              <a:ahLst/>
              <a:cxnLst/>
              <a:rect l="l" t="t" r="r" b="b"/>
              <a:pathLst>
                <a:path w="2254" h="2486" extrusionOk="0">
                  <a:moveTo>
                    <a:pt x="1" y="1"/>
                  </a:moveTo>
                  <a:cubicBezTo>
                    <a:pt x="1" y="15"/>
                    <a:pt x="1" y="29"/>
                    <a:pt x="1" y="43"/>
                  </a:cubicBezTo>
                  <a:lnTo>
                    <a:pt x="1" y="213"/>
                  </a:lnTo>
                  <a:cubicBezTo>
                    <a:pt x="15" y="369"/>
                    <a:pt x="29" y="568"/>
                    <a:pt x="43" y="823"/>
                  </a:cubicBezTo>
                  <a:cubicBezTo>
                    <a:pt x="58" y="950"/>
                    <a:pt x="58" y="1078"/>
                    <a:pt x="72" y="1233"/>
                  </a:cubicBezTo>
                  <a:cubicBezTo>
                    <a:pt x="86" y="1389"/>
                    <a:pt x="114" y="1559"/>
                    <a:pt x="143" y="1715"/>
                  </a:cubicBezTo>
                  <a:cubicBezTo>
                    <a:pt x="185" y="1885"/>
                    <a:pt x="270" y="2055"/>
                    <a:pt x="383" y="2182"/>
                  </a:cubicBezTo>
                  <a:cubicBezTo>
                    <a:pt x="525" y="2324"/>
                    <a:pt x="695" y="2423"/>
                    <a:pt x="893" y="2466"/>
                  </a:cubicBezTo>
                  <a:cubicBezTo>
                    <a:pt x="957" y="2479"/>
                    <a:pt x="1020" y="2486"/>
                    <a:pt x="1084" y="2486"/>
                  </a:cubicBezTo>
                  <a:cubicBezTo>
                    <a:pt x="1217" y="2486"/>
                    <a:pt x="1349" y="2457"/>
                    <a:pt x="1474" y="2409"/>
                  </a:cubicBezTo>
                  <a:cubicBezTo>
                    <a:pt x="1644" y="2352"/>
                    <a:pt x="1786" y="2239"/>
                    <a:pt x="1913" y="2112"/>
                  </a:cubicBezTo>
                  <a:cubicBezTo>
                    <a:pt x="2112" y="1871"/>
                    <a:pt x="2239" y="1587"/>
                    <a:pt x="2253" y="1276"/>
                  </a:cubicBezTo>
                  <a:cubicBezTo>
                    <a:pt x="2253" y="1078"/>
                    <a:pt x="2239" y="865"/>
                    <a:pt x="2168" y="681"/>
                  </a:cubicBezTo>
                  <a:cubicBezTo>
                    <a:pt x="2154" y="624"/>
                    <a:pt x="2140" y="568"/>
                    <a:pt x="2112" y="525"/>
                  </a:cubicBezTo>
                  <a:cubicBezTo>
                    <a:pt x="2097" y="483"/>
                    <a:pt x="2083" y="468"/>
                    <a:pt x="2083" y="468"/>
                  </a:cubicBezTo>
                  <a:lnTo>
                    <a:pt x="2083" y="468"/>
                  </a:lnTo>
                  <a:cubicBezTo>
                    <a:pt x="2083" y="468"/>
                    <a:pt x="2126" y="553"/>
                    <a:pt x="2154" y="681"/>
                  </a:cubicBezTo>
                  <a:cubicBezTo>
                    <a:pt x="2211" y="879"/>
                    <a:pt x="2225" y="1078"/>
                    <a:pt x="2211" y="1276"/>
                  </a:cubicBezTo>
                  <a:cubicBezTo>
                    <a:pt x="2197" y="1573"/>
                    <a:pt x="2069" y="1857"/>
                    <a:pt x="1871" y="2069"/>
                  </a:cubicBezTo>
                  <a:cubicBezTo>
                    <a:pt x="1757" y="2197"/>
                    <a:pt x="1616" y="2296"/>
                    <a:pt x="1460" y="2352"/>
                  </a:cubicBezTo>
                  <a:cubicBezTo>
                    <a:pt x="1344" y="2401"/>
                    <a:pt x="1214" y="2423"/>
                    <a:pt x="1090" y="2423"/>
                  </a:cubicBezTo>
                  <a:cubicBezTo>
                    <a:pt x="1032" y="2423"/>
                    <a:pt x="976" y="2418"/>
                    <a:pt x="922" y="2409"/>
                  </a:cubicBezTo>
                  <a:cubicBezTo>
                    <a:pt x="738" y="2367"/>
                    <a:pt x="568" y="2282"/>
                    <a:pt x="440" y="2140"/>
                  </a:cubicBezTo>
                  <a:cubicBezTo>
                    <a:pt x="327" y="2012"/>
                    <a:pt x="242" y="1857"/>
                    <a:pt x="199" y="1701"/>
                  </a:cubicBezTo>
                  <a:cubicBezTo>
                    <a:pt x="171" y="1545"/>
                    <a:pt x="143" y="1389"/>
                    <a:pt x="128" y="1233"/>
                  </a:cubicBezTo>
                  <a:cubicBezTo>
                    <a:pt x="114" y="1078"/>
                    <a:pt x="100" y="936"/>
                    <a:pt x="86" y="808"/>
                  </a:cubicBezTo>
                  <a:cubicBezTo>
                    <a:pt x="72" y="568"/>
                    <a:pt x="43" y="369"/>
                    <a:pt x="29" y="213"/>
                  </a:cubicBezTo>
                  <a:cubicBezTo>
                    <a:pt x="15" y="143"/>
                    <a:pt x="29" y="86"/>
                    <a:pt x="15" y="43"/>
                  </a:cubicBezTo>
                  <a:cubicBezTo>
                    <a:pt x="1" y="1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1829569" y="2025164"/>
              <a:ext cx="112971" cy="468647"/>
            </a:xfrm>
            <a:custGeom>
              <a:avLst/>
              <a:gdLst/>
              <a:ahLst/>
              <a:cxnLst/>
              <a:rect l="l" t="t" r="r" b="b"/>
              <a:pathLst>
                <a:path w="1530" h="6347" extrusionOk="0">
                  <a:moveTo>
                    <a:pt x="538" y="1"/>
                  </a:moveTo>
                  <a:lnTo>
                    <a:pt x="439" y="2352"/>
                  </a:lnTo>
                  <a:cubicBezTo>
                    <a:pt x="411" y="2536"/>
                    <a:pt x="439" y="2735"/>
                    <a:pt x="524" y="2919"/>
                  </a:cubicBezTo>
                  <a:cubicBezTo>
                    <a:pt x="652" y="3117"/>
                    <a:pt x="907" y="3202"/>
                    <a:pt x="1062" y="3400"/>
                  </a:cubicBezTo>
                  <a:cubicBezTo>
                    <a:pt x="1162" y="3542"/>
                    <a:pt x="1190" y="3740"/>
                    <a:pt x="1133" y="3910"/>
                  </a:cubicBezTo>
                  <a:cubicBezTo>
                    <a:pt x="1077" y="4094"/>
                    <a:pt x="921" y="4137"/>
                    <a:pt x="737" y="4179"/>
                  </a:cubicBezTo>
                  <a:cubicBezTo>
                    <a:pt x="666" y="4194"/>
                    <a:pt x="581" y="4208"/>
                    <a:pt x="496" y="4222"/>
                  </a:cubicBezTo>
                  <a:cubicBezTo>
                    <a:pt x="382" y="4236"/>
                    <a:pt x="198" y="4222"/>
                    <a:pt x="142" y="4321"/>
                  </a:cubicBezTo>
                  <a:cubicBezTo>
                    <a:pt x="0" y="4604"/>
                    <a:pt x="142" y="4760"/>
                    <a:pt x="212" y="4888"/>
                  </a:cubicBezTo>
                  <a:cubicBezTo>
                    <a:pt x="455" y="5436"/>
                    <a:pt x="800" y="6179"/>
                    <a:pt x="867" y="6322"/>
                  </a:cubicBezTo>
                  <a:lnTo>
                    <a:pt x="867" y="6322"/>
                  </a:lnTo>
                  <a:cubicBezTo>
                    <a:pt x="911" y="5949"/>
                    <a:pt x="1009" y="5588"/>
                    <a:pt x="1147" y="5242"/>
                  </a:cubicBezTo>
                  <a:cubicBezTo>
                    <a:pt x="1303" y="4803"/>
                    <a:pt x="1530" y="4378"/>
                    <a:pt x="1530" y="3896"/>
                  </a:cubicBezTo>
                  <a:cubicBezTo>
                    <a:pt x="1516" y="3599"/>
                    <a:pt x="1473" y="3315"/>
                    <a:pt x="1374" y="3032"/>
                  </a:cubicBezTo>
                  <a:lnTo>
                    <a:pt x="538" y="1"/>
                  </a:lnTo>
                  <a:close/>
                  <a:moveTo>
                    <a:pt x="867" y="6322"/>
                  </a:moveTo>
                  <a:cubicBezTo>
                    <a:pt x="866" y="6330"/>
                    <a:pt x="865" y="6339"/>
                    <a:pt x="864" y="6347"/>
                  </a:cubicBezTo>
                  <a:lnTo>
                    <a:pt x="878" y="6347"/>
                  </a:lnTo>
                  <a:cubicBezTo>
                    <a:pt x="878" y="6347"/>
                    <a:pt x="874" y="6338"/>
                    <a:pt x="867" y="6322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1606946" y="1735496"/>
              <a:ext cx="294833" cy="644232"/>
            </a:xfrm>
            <a:custGeom>
              <a:avLst/>
              <a:gdLst/>
              <a:ahLst/>
              <a:cxnLst/>
              <a:rect l="l" t="t" r="r" b="b"/>
              <a:pathLst>
                <a:path w="3993" h="8725" extrusionOk="0">
                  <a:moveTo>
                    <a:pt x="2859" y="0"/>
                  </a:moveTo>
                  <a:cubicBezTo>
                    <a:pt x="2859" y="0"/>
                    <a:pt x="366" y="1261"/>
                    <a:pt x="26" y="7975"/>
                  </a:cubicBezTo>
                  <a:cubicBezTo>
                    <a:pt x="1" y="8395"/>
                    <a:pt x="331" y="8724"/>
                    <a:pt x="737" y="8724"/>
                  </a:cubicBezTo>
                  <a:cubicBezTo>
                    <a:pt x="783" y="8724"/>
                    <a:pt x="829" y="8720"/>
                    <a:pt x="876" y="8711"/>
                  </a:cubicBezTo>
                  <a:cubicBezTo>
                    <a:pt x="1896" y="8513"/>
                    <a:pt x="3440" y="8216"/>
                    <a:pt x="3426" y="8187"/>
                  </a:cubicBezTo>
                  <a:cubicBezTo>
                    <a:pt x="3426" y="8145"/>
                    <a:pt x="3992" y="2281"/>
                    <a:pt x="3992" y="2281"/>
                  </a:cubicBezTo>
                  <a:lnTo>
                    <a:pt x="2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1724940" y="1901780"/>
              <a:ext cx="192494" cy="466505"/>
            </a:xfrm>
            <a:custGeom>
              <a:avLst/>
              <a:gdLst/>
              <a:ahLst/>
              <a:cxnLst/>
              <a:rect l="l" t="t" r="r" b="b"/>
              <a:pathLst>
                <a:path w="2607" h="6318" extrusionOk="0">
                  <a:moveTo>
                    <a:pt x="2352" y="0"/>
                  </a:moveTo>
                  <a:cubicBezTo>
                    <a:pt x="2338" y="71"/>
                    <a:pt x="2338" y="156"/>
                    <a:pt x="2338" y="255"/>
                  </a:cubicBezTo>
                  <a:cubicBezTo>
                    <a:pt x="2324" y="482"/>
                    <a:pt x="2295" y="808"/>
                    <a:pt x="2267" y="1204"/>
                  </a:cubicBezTo>
                  <a:cubicBezTo>
                    <a:pt x="2239" y="1601"/>
                    <a:pt x="2196" y="2068"/>
                    <a:pt x="2125" y="2607"/>
                  </a:cubicBezTo>
                  <a:cubicBezTo>
                    <a:pt x="2097" y="2862"/>
                    <a:pt x="2069" y="3145"/>
                    <a:pt x="2040" y="3428"/>
                  </a:cubicBezTo>
                  <a:cubicBezTo>
                    <a:pt x="2026" y="3570"/>
                    <a:pt x="1998" y="3711"/>
                    <a:pt x="1984" y="3853"/>
                  </a:cubicBezTo>
                  <a:cubicBezTo>
                    <a:pt x="1969" y="4009"/>
                    <a:pt x="1927" y="4151"/>
                    <a:pt x="1899" y="4306"/>
                  </a:cubicBezTo>
                  <a:cubicBezTo>
                    <a:pt x="1884" y="4377"/>
                    <a:pt x="1884" y="4462"/>
                    <a:pt x="1899" y="4533"/>
                  </a:cubicBezTo>
                  <a:cubicBezTo>
                    <a:pt x="1913" y="4618"/>
                    <a:pt x="1955" y="4689"/>
                    <a:pt x="2012" y="4746"/>
                  </a:cubicBezTo>
                  <a:cubicBezTo>
                    <a:pt x="2125" y="4859"/>
                    <a:pt x="2267" y="4916"/>
                    <a:pt x="2366" y="5015"/>
                  </a:cubicBezTo>
                  <a:cubicBezTo>
                    <a:pt x="2465" y="5114"/>
                    <a:pt x="2522" y="5227"/>
                    <a:pt x="2550" y="5369"/>
                  </a:cubicBezTo>
                  <a:cubicBezTo>
                    <a:pt x="2579" y="5482"/>
                    <a:pt x="2550" y="5624"/>
                    <a:pt x="2479" y="5723"/>
                  </a:cubicBezTo>
                  <a:cubicBezTo>
                    <a:pt x="2437" y="5765"/>
                    <a:pt x="2380" y="5780"/>
                    <a:pt x="2324" y="5780"/>
                  </a:cubicBezTo>
                  <a:lnTo>
                    <a:pt x="2125" y="5822"/>
                  </a:lnTo>
                  <a:lnTo>
                    <a:pt x="1771" y="5893"/>
                  </a:lnTo>
                  <a:lnTo>
                    <a:pt x="1134" y="6035"/>
                  </a:lnTo>
                  <a:lnTo>
                    <a:pt x="213" y="6247"/>
                  </a:lnTo>
                  <a:lnTo>
                    <a:pt x="71" y="6290"/>
                  </a:lnTo>
                  <a:lnTo>
                    <a:pt x="15" y="6304"/>
                  </a:lnTo>
                  <a:lnTo>
                    <a:pt x="1" y="6304"/>
                  </a:lnTo>
                  <a:lnTo>
                    <a:pt x="1" y="6318"/>
                  </a:lnTo>
                  <a:lnTo>
                    <a:pt x="43" y="6318"/>
                  </a:lnTo>
                  <a:cubicBezTo>
                    <a:pt x="67" y="6306"/>
                    <a:pt x="92" y="6304"/>
                    <a:pt x="116" y="6295"/>
                  </a:cubicBezTo>
                  <a:lnTo>
                    <a:pt x="116" y="6295"/>
                  </a:lnTo>
                  <a:lnTo>
                    <a:pt x="213" y="6275"/>
                  </a:lnTo>
                  <a:lnTo>
                    <a:pt x="1148" y="6077"/>
                  </a:lnTo>
                  <a:lnTo>
                    <a:pt x="1785" y="5950"/>
                  </a:lnTo>
                  <a:lnTo>
                    <a:pt x="2139" y="5879"/>
                  </a:lnTo>
                  <a:lnTo>
                    <a:pt x="2324" y="5836"/>
                  </a:lnTo>
                  <a:cubicBezTo>
                    <a:pt x="2479" y="5836"/>
                    <a:pt x="2593" y="5723"/>
                    <a:pt x="2607" y="5567"/>
                  </a:cubicBezTo>
                  <a:cubicBezTo>
                    <a:pt x="2607" y="5496"/>
                    <a:pt x="2607" y="5425"/>
                    <a:pt x="2607" y="5355"/>
                  </a:cubicBezTo>
                  <a:cubicBezTo>
                    <a:pt x="2579" y="5213"/>
                    <a:pt x="2508" y="5071"/>
                    <a:pt x="2409" y="4958"/>
                  </a:cubicBezTo>
                  <a:cubicBezTo>
                    <a:pt x="2295" y="4859"/>
                    <a:pt x="2154" y="4802"/>
                    <a:pt x="2054" y="4703"/>
                  </a:cubicBezTo>
                  <a:cubicBezTo>
                    <a:pt x="2012" y="4646"/>
                    <a:pt x="1969" y="4590"/>
                    <a:pt x="1955" y="4519"/>
                  </a:cubicBezTo>
                  <a:cubicBezTo>
                    <a:pt x="1941" y="4448"/>
                    <a:pt x="1941" y="4377"/>
                    <a:pt x="1955" y="4306"/>
                  </a:cubicBezTo>
                  <a:cubicBezTo>
                    <a:pt x="1984" y="4165"/>
                    <a:pt x="2026" y="4023"/>
                    <a:pt x="2040" y="3867"/>
                  </a:cubicBezTo>
                  <a:cubicBezTo>
                    <a:pt x="2069" y="3711"/>
                    <a:pt x="2083" y="3570"/>
                    <a:pt x="2097" y="3428"/>
                  </a:cubicBezTo>
                  <a:cubicBezTo>
                    <a:pt x="2125" y="3145"/>
                    <a:pt x="2154" y="2876"/>
                    <a:pt x="2196" y="2607"/>
                  </a:cubicBezTo>
                  <a:cubicBezTo>
                    <a:pt x="2239" y="2083"/>
                    <a:pt x="2281" y="1601"/>
                    <a:pt x="2309" y="1204"/>
                  </a:cubicBezTo>
                  <a:cubicBezTo>
                    <a:pt x="2338" y="808"/>
                    <a:pt x="2352" y="482"/>
                    <a:pt x="2352" y="269"/>
                  </a:cubicBezTo>
                  <a:lnTo>
                    <a:pt x="23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1705077" y="2199792"/>
              <a:ext cx="118288" cy="75462"/>
            </a:xfrm>
            <a:custGeom>
              <a:avLst/>
              <a:gdLst/>
              <a:ahLst/>
              <a:cxnLst/>
              <a:rect l="l" t="t" r="r" b="b"/>
              <a:pathLst>
                <a:path w="1602" h="1022" extrusionOk="0">
                  <a:moveTo>
                    <a:pt x="1598" y="0"/>
                  </a:moveTo>
                  <a:cubicBezTo>
                    <a:pt x="1583" y="0"/>
                    <a:pt x="1553" y="110"/>
                    <a:pt x="1459" y="270"/>
                  </a:cubicBezTo>
                  <a:cubicBezTo>
                    <a:pt x="1403" y="355"/>
                    <a:pt x="1346" y="440"/>
                    <a:pt x="1275" y="525"/>
                  </a:cubicBezTo>
                  <a:cubicBezTo>
                    <a:pt x="1176" y="610"/>
                    <a:pt x="1077" y="695"/>
                    <a:pt x="964" y="766"/>
                  </a:cubicBezTo>
                  <a:cubicBezTo>
                    <a:pt x="864" y="837"/>
                    <a:pt x="737" y="880"/>
                    <a:pt x="609" y="922"/>
                  </a:cubicBezTo>
                  <a:cubicBezTo>
                    <a:pt x="510" y="950"/>
                    <a:pt x="411" y="979"/>
                    <a:pt x="298" y="979"/>
                  </a:cubicBezTo>
                  <a:cubicBezTo>
                    <a:pt x="262" y="982"/>
                    <a:pt x="228" y="983"/>
                    <a:pt x="197" y="983"/>
                  </a:cubicBezTo>
                  <a:cubicBezTo>
                    <a:pt x="111" y="983"/>
                    <a:pt x="46" y="975"/>
                    <a:pt x="17" y="975"/>
                  </a:cubicBezTo>
                  <a:cubicBezTo>
                    <a:pt x="6" y="975"/>
                    <a:pt x="0" y="976"/>
                    <a:pt x="0" y="979"/>
                  </a:cubicBezTo>
                  <a:cubicBezTo>
                    <a:pt x="29" y="993"/>
                    <a:pt x="57" y="1007"/>
                    <a:pt x="85" y="1007"/>
                  </a:cubicBezTo>
                  <a:cubicBezTo>
                    <a:pt x="114" y="1007"/>
                    <a:pt x="142" y="1021"/>
                    <a:pt x="185" y="1021"/>
                  </a:cubicBezTo>
                  <a:lnTo>
                    <a:pt x="312" y="1021"/>
                  </a:lnTo>
                  <a:cubicBezTo>
                    <a:pt x="411" y="1021"/>
                    <a:pt x="524" y="993"/>
                    <a:pt x="638" y="965"/>
                  </a:cubicBezTo>
                  <a:cubicBezTo>
                    <a:pt x="765" y="936"/>
                    <a:pt x="879" y="880"/>
                    <a:pt x="1006" y="809"/>
                  </a:cubicBezTo>
                  <a:cubicBezTo>
                    <a:pt x="1119" y="738"/>
                    <a:pt x="1219" y="653"/>
                    <a:pt x="1318" y="554"/>
                  </a:cubicBezTo>
                  <a:cubicBezTo>
                    <a:pt x="1389" y="469"/>
                    <a:pt x="1445" y="384"/>
                    <a:pt x="1502" y="285"/>
                  </a:cubicBezTo>
                  <a:cubicBezTo>
                    <a:pt x="1516" y="242"/>
                    <a:pt x="1544" y="214"/>
                    <a:pt x="1559" y="171"/>
                  </a:cubicBezTo>
                  <a:cubicBezTo>
                    <a:pt x="1573" y="143"/>
                    <a:pt x="1573" y="115"/>
                    <a:pt x="1587" y="72"/>
                  </a:cubicBezTo>
                  <a:cubicBezTo>
                    <a:pt x="1601" y="58"/>
                    <a:pt x="1601" y="30"/>
                    <a:pt x="1601" y="1"/>
                  </a:cubicBezTo>
                  <a:cubicBezTo>
                    <a:pt x="1600" y="0"/>
                    <a:pt x="1599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2016750" y="2597781"/>
              <a:ext cx="372436" cy="98425"/>
            </a:xfrm>
            <a:custGeom>
              <a:avLst/>
              <a:gdLst/>
              <a:ahLst/>
              <a:cxnLst/>
              <a:rect l="l" t="t" r="r" b="b"/>
              <a:pathLst>
                <a:path w="5044" h="1333" extrusionOk="0">
                  <a:moveTo>
                    <a:pt x="4577" y="0"/>
                  </a:moveTo>
                  <a:cubicBezTo>
                    <a:pt x="4408" y="0"/>
                    <a:pt x="4235" y="86"/>
                    <a:pt x="4080" y="164"/>
                  </a:cubicBezTo>
                  <a:cubicBezTo>
                    <a:pt x="3277" y="570"/>
                    <a:pt x="2399" y="775"/>
                    <a:pt x="1512" y="775"/>
                  </a:cubicBezTo>
                  <a:cubicBezTo>
                    <a:pt x="1007" y="775"/>
                    <a:pt x="499" y="708"/>
                    <a:pt x="1" y="575"/>
                  </a:cubicBezTo>
                  <a:lnTo>
                    <a:pt x="1" y="575"/>
                  </a:lnTo>
                  <a:lnTo>
                    <a:pt x="57" y="603"/>
                  </a:lnTo>
                  <a:cubicBezTo>
                    <a:pt x="921" y="1109"/>
                    <a:pt x="1925" y="1332"/>
                    <a:pt x="2931" y="1332"/>
                  </a:cubicBezTo>
                  <a:cubicBezTo>
                    <a:pt x="3278" y="1332"/>
                    <a:pt x="3625" y="1306"/>
                    <a:pt x="3967" y="1255"/>
                  </a:cubicBezTo>
                  <a:cubicBezTo>
                    <a:pt x="4193" y="1226"/>
                    <a:pt x="4406" y="1170"/>
                    <a:pt x="4604" y="1071"/>
                  </a:cubicBezTo>
                  <a:cubicBezTo>
                    <a:pt x="4802" y="971"/>
                    <a:pt x="4944" y="787"/>
                    <a:pt x="5001" y="561"/>
                  </a:cubicBezTo>
                  <a:cubicBezTo>
                    <a:pt x="5043" y="348"/>
                    <a:pt x="4930" y="121"/>
                    <a:pt x="4717" y="22"/>
                  </a:cubicBezTo>
                  <a:cubicBezTo>
                    <a:pt x="4671" y="7"/>
                    <a:pt x="4624" y="0"/>
                    <a:pt x="4577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1979092" y="2627611"/>
              <a:ext cx="440441" cy="71475"/>
            </a:xfrm>
            <a:custGeom>
              <a:avLst/>
              <a:gdLst/>
              <a:ahLst/>
              <a:cxnLst/>
              <a:rect l="l" t="t" r="r" b="b"/>
              <a:pathLst>
                <a:path w="5965" h="968" extrusionOk="0">
                  <a:moveTo>
                    <a:pt x="1" y="1"/>
                  </a:moveTo>
                  <a:cubicBezTo>
                    <a:pt x="15" y="15"/>
                    <a:pt x="43" y="29"/>
                    <a:pt x="57" y="29"/>
                  </a:cubicBezTo>
                  <a:lnTo>
                    <a:pt x="227" y="100"/>
                  </a:lnTo>
                  <a:cubicBezTo>
                    <a:pt x="369" y="171"/>
                    <a:pt x="581" y="242"/>
                    <a:pt x="851" y="341"/>
                  </a:cubicBezTo>
                  <a:cubicBezTo>
                    <a:pt x="1530" y="610"/>
                    <a:pt x="2239" y="808"/>
                    <a:pt x="2975" y="921"/>
                  </a:cubicBezTo>
                  <a:cubicBezTo>
                    <a:pt x="3199" y="952"/>
                    <a:pt x="3425" y="968"/>
                    <a:pt x="3652" y="968"/>
                  </a:cubicBezTo>
                  <a:cubicBezTo>
                    <a:pt x="4158" y="968"/>
                    <a:pt x="4668" y="889"/>
                    <a:pt x="5157" y="723"/>
                  </a:cubicBezTo>
                  <a:cubicBezTo>
                    <a:pt x="5369" y="652"/>
                    <a:pt x="5567" y="553"/>
                    <a:pt x="5766" y="440"/>
                  </a:cubicBezTo>
                  <a:cubicBezTo>
                    <a:pt x="5808" y="412"/>
                    <a:pt x="5865" y="369"/>
                    <a:pt x="5907" y="341"/>
                  </a:cubicBezTo>
                  <a:cubicBezTo>
                    <a:pt x="5936" y="327"/>
                    <a:pt x="5950" y="312"/>
                    <a:pt x="5964" y="298"/>
                  </a:cubicBezTo>
                  <a:lnTo>
                    <a:pt x="5964" y="298"/>
                  </a:lnTo>
                  <a:cubicBezTo>
                    <a:pt x="5893" y="341"/>
                    <a:pt x="5822" y="369"/>
                    <a:pt x="5766" y="412"/>
                  </a:cubicBezTo>
                  <a:cubicBezTo>
                    <a:pt x="5567" y="525"/>
                    <a:pt x="5369" y="610"/>
                    <a:pt x="5157" y="681"/>
                  </a:cubicBezTo>
                  <a:cubicBezTo>
                    <a:pt x="4680" y="836"/>
                    <a:pt x="4177" y="912"/>
                    <a:pt x="3675" y="912"/>
                  </a:cubicBezTo>
                  <a:cubicBezTo>
                    <a:pt x="3445" y="912"/>
                    <a:pt x="3216" y="896"/>
                    <a:pt x="2989" y="865"/>
                  </a:cubicBezTo>
                  <a:cubicBezTo>
                    <a:pt x="2267" y="752"/>
                    <a:pt x="1559" y="567"/>
                    <a:pt x="865" y="312"/>
                  </a:cubicBezTo>
                  <a:lnTo>
                    <a:pt x="241" y="86"/>
                  </a:lnTo>
                  <a:lnTo>
                    <a:pt x="57" y="15"/>
                  </a:lnTo>
                  <a:cubicBezTo>
                    <a:pt x="43" y="15"/>
                    <a:pt x="29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2364012" y="2057579"/>
              <a:ext cx="76422" cy="415336"/>
            </a:xfrm>
            <a:custGeom>
              <a:avLst/>
              <a:gdLst/>
              <a:ahLst/>
              <a:cxnLst/>
              <a:rect l="l" t="t" r="r" b="b"/>
              <a:pathLst>
                <a:path w="1035" h="5625" extrusionOk="0">
                  <a:moveTo>
                    <a:pt x="170" y="1"/>
                  </a:moveTo>
                  <a:lnTo>
                    <a:pt x="170" y="1"/>
                  </a:lnTo>
                  <a:cubicBezTo>
                    <a:pt x="0" y="1899"/>
                    <a:pt x="170" y="3797"/>
                    <a:pt x="680" y="5624"/>
                  </a:cubicBezTo>
                  <a:cubicBezTo>
                    <a:pt x="1034" y="5270"/>
                    <a:pt x="1034" y="4647"/>
                    <a:pt x="964" y="4165"/>
                  </a:cubicBezTo>
                  <a:cubicBezTo>
                    <a:pt x="879" y="3670"/>
                    <a:pt x="709" y="3216"/>
                    <a:pt x="638" y="2721"/>
                  </a:cubicBezTo>
                  <a:cubicBezTo>
                    <a:pt x="567" y="2239"/>
                    <a:pt x="624" y="1786"/>
                    <a:pt x="595" y="1318"/>
                  </a:cubicBezTo>
                  <a:cubicBezTo>
                    <a:pt x="581" y="851"/>
                    <a:pt x="482" y="355"/>
                    <a:pt x="170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2167380" y="2097378"/>
              <a:ext cx="133941" cy="218411"/>
            </a:xfrm>
            <a:custGeom>
              <a:avLst/>
              <a:gdLst/>
              <a:ahLst/>
              <a:cxnLst/>
              <a:rect l="l" t="t" r="r" b="b"/>
              <a:pathLst>
                <a:path w="1814" h="2958" extrusionOk="0">
                  <a:moveTo>
                    <a:pt x="71" y="0"/>
                  </a:moveTo>
                  <a:cubicBezTo>
                    <a:pt x="14" y="312"/>
                    <a:pt x="71" y="638"/>
                    <a:pt x="43" y="949"/>
                  </a:cubicBezTo>
                  <a:cubicBezTo>
                    <a:pt x="0" y="1261"/>
                    <a:pt x="0" y="1572"/>
                    <a:pt x="43" y="1898"/>
                  </a:cubicBezTo>
                  <a:cubicBezTo>
                    <a:pt x="71" y="2210"/>
                    <a:pt x="227" y="2507"/>
                    <a:pt x="454" y="2720"/>
                  </a:cubicBezTo>
                  <a:cubicBezTo>
                    <a:pt x="618" y="2875"/>
                    <a:pt x="830" y="2957"/>
                    <a:pt x="1042" y="2957"/>
                  </a:cubicBezTo>
                  <a:cubicBezTo>
                    <a:pt x="1140" y="2957"/>
                    <a:pt x="1238" y="2940"/>
                    <a:pt x="1332" y="2904"/>
                  </a:cubicBezTo>
                  <a:cubicBezTo>
                    <a:pt x="1629" y="2762"/>
                    <a:pt x="1813" y="2451"/>
                    <a:pt x="1785" y="2125"/>
                  </a:cubicBezTo>
                  <a:lnTo>
                    <a:pt x="1785" y="2125"/>
                  </a:lnTo>
                  <a:cubicBezTo>
                    <a:pt x="1599" y="2212"/>
                    <a:pt x="1402" y="2255"/>
                    <a:pt x="1195" y="2255"/>
                  </a:cubicBezTo>
                  <a:cubicBezTo>
                    <a:pt x="1165" y="2255"/>
                    <a:pt x="1135" y="2254"/>
                    <a:pt x="1105" y="2252"/>
                  </a:cubicBezTo>
                  <a:cubicBezTo>
                    <a:pt x="879" y="2224"/>
                    <a:pt x="666" y="2125"/>
                    <a:pt x="496" y="1955"/>
                  </a:cubicBezTo>
                  <a:cubicBezTo>
                    <a:pt x="284" y="1686"/>
                    <a:pt x="170" y="1360"/>
                    <a:pt x="156" y="1020"/>
                  </a:cubicBezTo>
                  <a:cubicBezTo>
                    <a:pt x="142" y="680"/>
                    <a:pt x="99" y="340"/>
                    <a:pt x="71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1666386" y="1979163"/>
              <a:ext cx="220774" cy="63057"/>
            </a:xfrm>
            <a:custGeom>
              <a:avLst/>
              <a:gdLst/>
              <a:ahLst/>
              <a:cxnLst/>
              <a:rect l="l" t="t" r="r" b="b"/>
              <a:pathLst>
                <a:path w="2990" h="854" extrusionOk="0">
                  <a:moveTo>
                    <a:pt x="0" y="0"/>
                  </a:moveTo>
                  <a:cubicBezTo>
                    <a:pt x="14" y="43"/>
                    <a:pt x="43" y="85"/>
                    <a:pt x="71" y="114"/>
                  </a:cubicBezTo>
                  <a:cubicBezTo>
                    <a:pt x="142" y="213"/>
                    <a:pt x="213" y="298"/>
                    <a:pt x="312" y="369"/>
                  </a:cubicBezTo>
                  <a:cubicBezTo>
                    <a:pt x="609" y="610"/>
                    <a:pt x="978" y="765"/>
                    <a:pt x="1360" y="822"/>
                  </a:cubicBezTo>
                  <a:cubicBezTo>
                    <a:pt x="1551" y="843"/>
                    <a:pt x="1743" y="854"/>
                    <a:pt x="1934" y="854"/>
                  </a:cubicBezTo>
                  <a:cubicBezTo>
                    <a:pt x="2125" y="854"/>
                    <a:pt x="2316" y="843"/>
                    <a:pt x="2507" y="822"/>
                  </a:cubicBezTo>
                  <a:cubicBezTo>
                    <a:pt x="2663" y="808"/>
                    <a:pt x="2777" y="780"/>
                    <a:pt x="2862" y="765"/>
                  </a:cubicBezTo>
                  <a:cubicBezTo>
                    <a:pt x="2904" y="765"/>
                    <a:pt x="2947" y="751"/>
                    <a:pt x="2989" y="751"/>
                  </a:cubicBezTo>
                  <a:cubicBezTo>
                    <a:pt x="2968" y="744"/>
                    <a:pt x="2947" y="741"/>
                    <a:pt x="2925" y="741"/>
                  </a:cubicBezTo>
                  <a:cubicBezTo>
                    <a:pt x="2904" y="741"/>
                    <a:pt x="2883" y="744"/>
                    <a:pt x="2862" y="751"/>
                  </a:cubicBezTo>
                  <a:lnTo>
                    <a:pt x="2507" y="780"/>
                  </a:lnTo>
                  <a:cubicBezTo>
                    <a:pt x="2336" y="792"/>
                    <a:pt x="2164" y="799"/>
                    <a:pt x="1993" y="799"/>
                  </a:cubicBezTo>
                  <a:cubicBezTo>
                    <a:pt x="1784" y="799"/>
                    <a:pt x="1577" y="789"/>
                    <a:pt x="1374" y="765"/>
                  </a:cubicBezTo>
                  <a:cubicBezTo>
                    <a:pt x="992" y="709"/>
                    <a:pt x="638" y="567"/>
                    <a:pt x="340" y="340"/>
                  </a:cubicBezTo>
                  <a:cubicBezTo>
                    <a:pt x="213" y="227"/>
                    <a:pt x="99" y="128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1645416" y="2050195"/>
              <a:ext cx="229192" cy="60842"/>
            </a:xfrm>
            <a:custGeom>
              <a:avLst/>
              <a:gdLst/>
              <a:ahLst/>
              <a:cxnLst/>
              <a:rect l="l" t="t" r="r" b="b"/>
              <a:pathLst>
                <a:path w="3104" h="824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29" y="30"/>
                    <a:pt x="72" y="58"/>
                    <a:pt x="100" y="87"/>
                  </a:cubicBezTo>
                  <a:cubicBezTo>
                    <a:pt x="143" y="129"/>
                    <a:pt x="171" y="158"/>
                    <a:pt x="213" y="186"/>
                  </a:cubicBezTo>
                  <a:cubicBezTo>
                    <a:pt x="270" y="214"/>
                    <a:pt x="313" y="257"/>
                    <a:pt x="383" y="299"/>
                  </a:cubicBezTo>
                  <a:cubicBezTo>
                    <a:pt x="525" y="398"/>
                    <a:pt x="681" y="483"/>
                    <a:pt x="851" y="554"/>
                  </a:cubicBezTo>
                  <a:cubicBezTo>
                    <a:pt x="1049" y="639"/>
                    <a:pt x="1248" y="696"/>
                    <a:pt x="1460" y="752"/>
                  </a:cubicBezTo>
                  <a:cubicBezTo>
                    <a:pt x="1672" y="795"/>
                    <a:pt x="1885" y="809"/>
                    <a:pt x="2112" y="823"/>
                  </a:cubicBezTo>
                  <a:cubicBezTo>
                    <a:pt x="2282" y="823"/>
                    <a:pt x="2466" y="809"/>
                    <a:pt x="2636" y="781"/>
                  </a:cubicBezTo>
                  <a:cubicBezTo>
                    <a:pt x="2706" y="781"/>
                    <a:pt x="2777" y="767"/>
                    <a:pt x="2834" y="752"/>
                  </a:cubicBezTo>
                  <a:cubicBezTo>
                    <a:pt x="2891" y="738"/>
                    <a:pt x="2933" y="724"/>
                    <a:pt x="2990" y="710"/>
                  </a:cubicBezTo>
                  <a:cubicBezTo>
                    <a:pt x="3032" y="696"/>
                    <a:pt x="3075" y="682"/>
                    <a:pt x="3103" y="667"/>
                  </a:cubicBezTo>
                  <a:cubicBezTo>
                    <a:pt x="3103" y="666"/>
                    <a:pt x="3101" y="665"/>
                    <a:pt x="3097" y="665"/>
                  </a:cubicBezTo>
                  <a:cubicBezTo>
                    <a:pt x="3065" y="665"/>
                    <a:pt x="2899" y="713"/>
                    <a:pt x="2622" y="738"/>
                  </a:cubicBezTo>
                  <a:cubicBezTo>
                    <a:pt x="2452" y="767"/>
                    <a:pt x="2282" y="767"/>
                    <a:pt x="2112" y="767"/>
                  </a:cubicBezTo>
                  <a:cubicBezTo>
                    <a:pt x="1899" y="752"/>
                    <a:pt x="1687" y="738"/>
                    <a:pt x="1474" y="682"/>
                  </a:cubicBezTo>
                  <a:cubicBezTo>
                    <a:pt x="1276" y="639"/>
                    <a:pt x="1063" y="582"/>
                    <a:pt x="865" y="497"/>
                  </a:cubicBezTo>
                  <a:cubicBezTo>
                    <a:pt x="709" y="427"/>
                    <a:pt x="553" y="356"/>
                    <a:pt x="412" y="271"/>
                  </a:cubicBezTo>
                  <a:cubicBezTo>
                    <a:pt x="170" y="123"/>
                    <a:pt x="17" y="1"/>
                    <a:pt x="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1888123" y="2081207"/>
              <a:ext cx="277186" cy="7679"/>
            </a:xfrm>
            <a:custGeom>
              <a:avLst/>
              <a:gdLst/>
              <a:ahLst/>
              <a:cxnLst/>
              <a:rect l="l" t="t" r="r" b="b"/>
              <a:pathLst>
                <a:path w="3754" h="104" extrusionOk="0">
                  <a:moveTo>
                    <a:pt x="200" y="1"/>
                  </a:moveTo>
                  <a:cubicBezTo>
                    <a:pt x="72" y="1"/>
                    <a:pt x="0" y="2"/>
                    <a:pt x="0" y="7"/>
                  </a:cubicBezTo>
                  <a:cubicBezTo>
                    <a:pt x="0" y="21"/>
                    <a:pt x="836" y="63"/>
                    <a:pt x="1870" y="77"/>
                  </a:cubicBezTo>
                  <a:cubicBezTo>
                    <a:pt x="2583" y="87"/>
                    <a:pt x="3209" y="104"/>
                    <a:pt x="3529" y="104"/>
                  </a:cubicBezTo>
                  <a:cubicBezTo>
                    <a:pt x="3672" y="104"/>
                    <a:pt x="3754" y="100"/>
                    <a:pt x="3754" y="92"/>
                  </a:cubicBezTo>
                  <a:cubicBezTo>
                    <a:pt x="3754" y="77"/>
                    <a:pt x="2918" y="35"/>
                    <a:pt x="1884" y="21"/>
                  </a:cubicBezTo>
                  <a:cubicBezTo>
                    <a:pt x="1143" y="11"/>
                    <a:pt x="508" y="1"/>
                    <a:pt x="20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1874537" y="2156966"/>
              <a:ext cx="299190" cy="21708"/>
            </a:xfrm>
            <a:custGeom>
              <a:avLst/>
              <a:gdLst/>
              <a:ahLst/>
              <a:cxnLst/>
              <a:rect l="l" t="t" r="r" b="b"/>
              <a:pathLst>
                <a:path w="4052" h="294" extrusionOk="0">
                  <a:moveTo>
                    <a:pt x="4051" y="1"/>
                  </a:moveTo>
                  <a:cubicBezTo>
                    <a:pt x="3995" y="15"/>
                    <a:pt x="3952" y="15"/>
                    <a:pt x="3895" y="29"/>
                  </a:cubicBezTo>
                  <a:cubicBezTo>
                    <a:pt x="3796" y="57"/>
                    <a:pt x="3641" y="86"/>
                    <a:pt x="3456" y="114"/>
                  </a:cubicBezTo>
                  <a:cubicBezTo>
                    <a:pt x="2989" y="185"/>
                    <a:pt x="2507" y="227"/>
                    <a:pt x="2026" y="241"/>
                  </a:cubicBezTo>
                  <a:cubicBezTo>
                    <a:pt x="1544" y="241"/>
                    <a:pt x="1077" y="213"/>
                    <a:pt x="595" y="142"/>
                  </a:cubicBezTo>
                  <a:cubicBezTo>
                    <a:pt x="411" y="114"/>
                    <a:pt x="269" y="86"/>
                    <a:pt x="170" y="71"/>
                  </a:cubicBezTo>
                  <a:cubicBezTo>
                    <a:pt x="113" y="57"/>
                    <a:pt x="57" y="43"/>
                    <a:pt x="0" y="43"/>
                  </a:cubicBezTo>
                  <a:cubicBezTo>
                    <a:pt x="57" y="71"/>
                    <a:pt x="113" y="86"/>
                    <a:pt x="156" y="100"/>
                  </a:cubicBezTo>
                  <a:cubicBezTo>
                    <a:pt x="255" y="114"/>
                    <a:pt x="411" y="156"/>
                    <a:pt x="595" y="185"/>
                  </a:cubicBezTo>
                  <a:cubicBezTo>
                    <a:pt x="1039" y="258"/>
                    <a:pt x="1488" y="293"/>
                    <a:pt x="1939" y="293"/>
                  </a:cubicBezTo>
                  <a:cubicBezTo>
                    <a:pt x="2452" y="293"/>
                    <a:pt x="2965" y="247"/>
                    <a:pt x="3471" y="156"/>
                  </a:cubicBezTo>
                  <a:cubicBezTo>
                    <a:pt x="3655" y="114"/>
                    <a:pt x="3796" y="86"/>
                    <a:pt x="3895" y="57"/>
                  </a:cubicBezTo>
                  <a:cubicBezTo>
                    <a:pt x="3952" y="43"/>
                    <a:pt x="4009" y="29"/>
                    <a:pt x="40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2179932" y="2144413"/>
              <a:ext cx="153804" cy="37509"/>
            </a:xfrm>
            <a:custGeom>
              <a:avLst/>
              <a:gdLst/>
              <a:ahLst/>
              <a:cxnLst/>
              <a:rect l="l" t="t" r="r" b="b"/>
              <a:pathLst>
                <a:path w="2083" h="508" extrusionOk="0">
                  <a:moveTo>
                    <a:pt x="2083" y="1"/>
                  </a:moveTo>
                  <a:lnTo>
                    <a:pt x="2083" y="1"/>
                  </a:lnTo>
                  <a:cubicBezTo>
                    <a:pt x="2026" y="100"/>
                    <a:pt x="1941" y="185"/>
                    <a:pt x="1842" y="241"/>
                  </a:cubicBezTo>
                  <a:cubicBezTo>
                    <a:pt x="1648" y="375"/>
                    <a:pt x="1423" y="446"/>
                    <a:pt x="1193" y="446"/>
                  </a:cubicBezTo>
                  <a:cubicBezTo>
                    <a:pt x="1155" y="446"/>
                    <a:pt x="1116" y="444"/>
                    <a:pt x="1077" y="440"/>
                  </a:cubicBezTo>
                  <a:cubicBezTo>
                    <a:pt x="808" y="397"/>
                    <a:pt x="539" y="312"/>
                    <a:pt x="298" y="185"/>
                  </a:cubicBezTo>
                  <a:cubicBezTo>
                    <a:pt x="199" y="128"/>
                    <a:pt x="99" y="71"/>
                    <a:pt x="0" y="29"/>
                  </a:cubicBezTo>
                  <a:lnTo>
                    <a:pt x="0" y="29"/>
                  </a:lnTo>
                  <a:cubicBezTo>
                    <a:pt x="85" y="100"/>
                    <a:pt x="184" y="171"/>
                    <a:pt x="284" y="227"/>
                  </a:cubicBezTo>
                  <a:cubicBezTo>
                    <a:pt x="524" y="369"/>
                    <a:pt x="794" y="468"/>
                    <a:pt x="1077" y="496"/>
                  </a:cubicBezTo>
                  <a:cubicBezTo>
                    <a:pt x="1125" y="504"/>
                    <a:pt x="1174" y="507"/>
                    <a:pt x="1222" y="507"/>
                  </a:cubicBezTo>
                  <a:cubicBezTo>
                    <a:pt x="1456" y="507"/>
                    <a:pt x="1682" y="425"/>
                    <a:pt x="1870" y="284"/>
                  </a:cubicBezTo>
                  <a:cubicBezTo>
                    <a:pt x="1941" y="227"/>
                    <a:pt x="1998" y="156"/>
                    <a:pt x="2054" y="86"/>
                  </a:cubicBezTo>
                  <a:cubicBezTo>
                    <a:pt x="2083" y="43"/>
                    <a:pt x="2083" y="1"/>
                    <a:pt x="208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2327388" y="2091693"/>
              <a:ext cx="45041" cy="9894"/>
            </a:xfrm>
            <a:custGeom>
              <a:avLst/>
              <a:gdLst/>
              <a:ahLst/>
              <a:cxnLst/>
              <a:rect l="l" t="t" r="r" b="b"/>
              <a:pathLst>
                <a:path w="610" h="134" extrusionOk="0">
                  <a:moveTo>
                    <a:pt x="533" y="1"/>
                  </a:moveTo>
                  <a:cubicBezTo>
                    <a:pt x="455" y="1"/>
                    <a:pt x="372" y="17"/>
                    <a:pt x="298" y="49"/>
                  </a:cubicBezTo>
                  <a:cubicBezTo>
                    <a:pt x="199" y="49"/>
                    <a:pt x="100" y="91"/>
                    <a:pt x="1" y="134"/>
                  </a:cubicBezTo>
                  <a:cubicBezTo>
                    <a:pt x="213" y="134"/>
                    <a:pt x="425" y="91"/>
                    <a:pt x="610" y="6"/>
                  </a:cubicBezTo>
                  <a:cubicBezTo>
                    <a:pt x="585" y="3"/>
                    <a:pt x="559" y="1"/>
                    <a:pt x="53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2373389" y="2095163"/>
              <a:ext cx="81664" cy="30495"/>
            </a:xfrm>
            <a:custGeom>
              <a:avLst/>
              <a:gdLst/>
              <a:ahLst/>
              <a:cxnLst/>
              <a:rect l="l" t="t" r="r" b="b"/>
              <a:pathLst>
                <a:path w="1106" h="413" extrusionOk="0">
                  <a:moveTo>
                    <a:pt x="1103" y="1"/>
                  </a:moveTo>
                  <a:cubicBezTo>
                    <a:pt x="1078" y="1"/>
                    <a:pt x="847" y="107"/>
                    <a:pt x="553" y="214"/>
                  </a:cubicBezTo>
                  <a:cubicBezTo>
                    <a:pt x="242" y="328"/>
                    <a:pt x="1" y="384"/>
                    <a:pt x="1" y="413"/>
                  </a:cubicBezTo>
                  <a:cubicBezTo>
                    <a:pt x="199" y="384"/>
                    <a:pt x="383" y="342"/>
                    <a:pt x="582" y="271"/>
                  </a:cubicBezTo>
                  <a:cubicBezTo>
                    <a:pt x="766" y="200"/>
                    <a:pt x="950" y="115"/>
                    <a:pt x="1106" y="2"/>
                  </a:cubicBezTo>
                  <a:cubicBezTo>
                    <a:pt x="1106" y="1"/>
                    <a:pt x="1105" y="1"/>
                    <a:pt x="110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2375531" y="2013276"/>
              <a:ext cx="52351" cy="15137"/>
            </a:xfrm>
            <a:custGeom>
              <a:avLst/>
              <a:gdLst/>
              <a:ahLst/>
              <a:cxnLst/>
              <a:rect l="l" t="t" r="r" b="b"/>
              <a:pathLst>
                <a:path w="709" h="205" extrusionOk="0">
                  <a:moveTo>
                    <a:pt x="613" y="1"/>
                  </a:moveTo>
                  <a:cubicBezTo>
                    <a:pt x="518" y="1"/>
                    <a:pt x="425" y="17"/>
                    <a:pt x="340" y="48"/>
                  </a:cubicBezTo>
                  <a:cubicBezTo>
                    <a:pt x="213" y="63"/>
                    <a:pt x="99" y="119"/>
                    <a:pt x="0" y="204"/>
                  </a:cubicBezTo>
                  <a:cubicBezTo>
                    <a:pt x="128" y="176"/>
                    <a:pt x="241" y="148"/>
                    <a:pt x="354" y="105"/>
                  </a:cubicBezTo>
                  <a:cubicBezTo>
                    <a:pt x="482" y="77"/>
                    <a:pt x="595" y="48"/>
                    <a:pt x="708" y="6"/>
                  </a:cubicBezTo>
                  <a:cubicBezTo>
                    <a:pt x="677" y="2"/>
                    <a:pt x="645" y="1"/>
                    <a:pt x="61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2370288" y="1982264"/>
              <a:ext cx="44007" cy="490650"/>
            </a:xfrm>
            <a:custGeom>
              <a:avLst/>
              <a:gdLst/>
              <a:ahLst/>
              <a:cxnLst/>
              <a:rect l="l" t="t" r="r" b="b"/>
              <a:pathLst>
                <a:path w="596" h="6645" extrusionOk="0">
                  <a:moveTo>
                    <a:pt x="156" y="1"/>
                  </a:moveTo>
                  <a:cubicBezTo>
                    <a:pt x="142" y="15"/>
                    <a:pt x="142" y="43"/>
                    <a:pt x="142" y="58"/>
                  </a:cubicBezTo>
                  <a:cubicBezTo>
                    <a:pt x="128" y="114"/>
                    <a:pt x="128" y="171"/>
                    <a:pt x="114" y="256"/>
                  </a:cubicBezTo>
                  <a:cubicBezTo>
                    <a:pt x="99" y="341"/>
                    <a:pt x="85" y="440"/>
                    <a:pt x="71" y="568"/>
                  </a:cubicBezTo>
                  <a:cubicBezTo>
                    <a:pt x="71" y="681"/>
                    <a:pt x="43" y="823"/>
                    <a:pt x="43" y="964"/>
                  </a:cubicBezTo>
                  <a:cubicBezTo>
                    <a:pt x="14" y="1276"/>
                    <a:pt x="0" y="1630"/>
                    <a:pt x="0" y="2027"/>
                  </a:cubicBezTo>
                  <a:cubicBezTo>
                    <a:pt x="0" y="2437"/>
                    <a:pt x="0" y="2876"/>
                    <a:pt x="29" y="3344"/>
                  </a:cubicBezTo>
                  <a:cubicBezTo>
                    <a:pt x="71" y="3797"/>
                    <a:pt x="114" y="4236"/>
                    <a:pt x="170" y="4633"/>
                  </a:cubicBezTo>
                  <a:cubicBezTo>
                    <a:pt x="213" y="5030"/>
                    <a:pt x="284" y="5384"/>
                    <a:pt x="340" y="5681"/>
                  </a:cubicBezTo>
                  <a:cubicBezTo>
                    <a:pt x="369" y="5837"/>
                    <a:pt x="411" y="5964"/>
                    <a:pt x="425" y="6092"/>
                  </a:cubicBezTo>
                  <a:cubicBezTo>
                    <a:pt x="454" y="6205"/>
                    <a:pt x="482" y="6304"/>
                    <a:pt x="510" y="6389"/>
                  </a:cubicBezTo>
                  <a:cubicBezTo>
                    <a:pt x="524" y="6460"/>
                    <a:pt x="553" y="6531"/>
                    <a:pt x="553" y="6574"/>
                  </a:cubicBezTo>
                  <a:cubicBezTo>
                    <a:pt x="567" y="6602"/>
                    <a:pt x="567" y="6616"/>
                    <a:pt x="581" y="6644"/>
                  </a:cubicBezTo>
                  <a:cubicBezTo>
                    <a:pt x="595" y="6644"/>
                    <a:pt x="595" y="6616"/>
                    <a:pt x="581" y="6574"/>
                  </a:cubicBezTo>
                  <a:cubicBezTo>
                    <a:pt x="567" y="6517"/>
                    <a:pt x="553" y="6460"/>
                    <a:pt x="539" y="6375"/>
                  </a:cubicBezTo>
                  <a:cubicBezTo>
                    <a:pt x="524" y="6304"/>
                    <a:pt x="496" y="6205"/>
                    <a:pt x="468" y="6078"/>
                  </a:cubicBezTo>
                  <a:cubicBezTo>
                    <a:pt x="454" y="5964"/>
                    <a:pt x="425" y="5823"/>
                    <a:pt x="397" y="5681"/>
                  </a:cubicBezTo>
                  <a:cubicBezTo>
                    <a:pt x="326" y="5384"/>
                    <a:pt x="269" y="5030"/>
                    <a:pt x="213" y="4633"/>
                  </a:cubicBezTo>
                  <a:cubicBezTo>
                    <a:pt x="170" y="4236"/>
                    <a:pt x="114" y="3797"/>
                    <a:pt x="85" y="3330"/>
                  </a:cubicBezTo>
                  <a:cubicBezTo>
                    <a:pt x="57" y="2876"/>
                    <a:pt x="43" y="2437"/>
                    <a:pt x="43" y="2027"/>
                  </a:cubicBezTo>
                  <a:cubicBezTo>
                    <a:pt x="57" y="1630"/>
                    <a:pt x="57" y="1276"/>
                    <a:pt x="85" y="964"/>
                  </a:cubicBezTo>
                  <a:cubicBezTo>
                    <a:pt x="85" y="823"/>
                    <a:pt x="114" y="681"/>
                    <a:pt x="114" y="568"/>
                  </a:cubicBezTo>
                  <a:cubicBezTo>
                    <a:pt x="114" y="440"/>
                    <a:pt x="128" y="341"/>
                    <a:pt x="142" y="256"/>
                  </a:cubicBezTo>
                  <a:lnTo>
                    <a:pt x="156" y="58"/>
                  </a:lnTo>
                  <a:cubicBezTo>
                    <a:pt x="156" y="43"/>
                    <a:pt x="156" y="15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194553" y="2081650"/>
              <a:ext cx="108836" cy="38912"/>
            </a:xfrm>
            <a:custGeom>
              <a:avLst/>
              <a:gdLst/>
              <a:ahLst/>
              <a:cxnLst/>
              <a:rect l="l" t="t" r="r" b="b"/>
              <a:pathLst>
                <a:path w="1474" h="527" extrusionOk="0">
                  <a:moveTo>
                    <a:pt x="29" y="1"/>
                  </a:moveTo>
                  <a:lnTo>
                    <a:pt x="1" y="15"/>
                  </a:lnTo>
                  <a:cubicBezTo>
                    <a:pt x="19" y="26"/>
                    <a:pt x="38" y="36"/>
                    <a:pt x="57" y="46"/>
                  </a:cubicBezTo>
                  <a:lnTo>
                    <a:pt x="57" y="46"/>
                  </a:lnTo>
                  <a:cubicBezTo>
                    <a:pt x="47" y="31"/>
                    <a:pt x="38" y="16"/>
                    <a:pt x="29" y="1"/>
                  </a:cubicBezTo>
                  <a:close/>
                  <a:moveTo>
                    <a:pt x="1356" y="39"/>
                  </a:moveTo>
                  <a:cubicBezTo>
                    <a:pt x="1348" y="39"/>
                    <a:pt x="1340" y="41"/>
                    <a:pt x="1332" y="43"/>
                  </a:cubicBezTo>
                  <a:cubicBezTo>
                    <a:pt x="1275" y="57"/>
                    <a:pt x="1233" y="71"/>
                    <a:pt x="1190" y="100"/>
                  </a:cubicBezTo>
                  <a:cubicBezTo>
                    <a:pt x="1031" y="171"/>
                    <a:pt x="861" y="205"/>
                    <a:pt x="691" y="205"/>
                  </a:cubicBezTo>
                  <a:cubicBezTo>
                    <a:pt x="474" y="205"/>
                    <a:pt x="257" y="150"/>
                    <a:pt x="57" y="46"/>
                  </a:cubicBezTo>
                  <a:lnTo>
                    <a:pt x="57" y="46"/>
                  </a:lnTo>
                  <a:cubicBezTo>
                    <a:pt x="200" y="263"/>
                    <a:pt x="414" y="417"/>
                    <a:pt x="666" y="496"/>
                  </a:cubicBezTo>
                  <a:cubicBezTo>
                    <a:pt x="735" y="517"/>
                    <a:pt x="803" y="527"/>
                    <a:pt x="871" y="527"/>
                  </a:cubicBezTo>
                  <a:cubicBezTo>
                    <a:pt x="1081" y="527"/>
                    <a:pt x="1278" y="431"/>
                    <a:pt x="1417" y="270"/>
                  </a:cubicBezTo>
                  <a:cubicBezTo>
                    <a:pt x="1460" y="227"/>
                    <a:pt x="1474" y="156"/>
                    <a:pt x="1460" y="100"/>
                  </a:cubicBezTo>
                  <a:cubicBezTo>
                    <a:pt x="1436" y="65"/>
                    <a:pt x="1394" y="39"/>
                    <a:pt x="1356" y="39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024060" y="1169525"/>
              <a:ext cx="371403" cy="183191"/>
            </a:xfrm>
            <a:custGeom>
              <a:avLst/>
              <a:gdLst/>
              <a:ahLst/>
              <a:cxnLst/>
              <a:rect l="l" t="t" r="r" b="b"/>
              <a:pathLst>
                <a:path w="5030" h="2481" extrusionOk="0">
                  <a:moveTo>
                    <a:pt x="2660" y="0"/>
                  </a:moveTo>
                  <a:cubicBezTo>
                    <a:pt x="2386" y="0"/>
                    <a:pt x="2104" y="73"/>
                    <a:pt x="1870" y="228"/>
                  </a:cubicBezTo>
                  <a:cubicBezTo>
                    <a:pt x="1729" y="356"/>
                    <a:pt x="1559" y="455"/>
                    <a:pt x="1361" y="512"/>
                  </a:cubicBezTo>
                  <a:cubicBezTo>
                    <a:pt x="1205" y="512"/>
                    <a:pt x="1035" y="512"/>
                    <a:pt x="865" y="483"/>
                  </a:cubicBezTo>
                  <a:cubicBezTo>
                    <a:pt x="596" y="512"/>
                    <a:pt x="341" y="653"/>
                    <a:pt x="199" y="894"/>
                  </a:cubicBezTo>
                  <a:cubicBezTo>
                    <a:pt x="57" y="1135"/>
                    <a:pt x="1" y="1404"/>
                    <a:pt x="15" y="1673"/>
                  </a:cubicBezTo>
                  <a:cubicBezTo>
                    <a:pt x="29" y="1957"/>
                    <a:pt x="72" y="2226"/>
                    <a:pt x="142" y="2481"/>
                  </a:cubicBezTo>
                  <a:lnTo>
                    <a:pt x="3698" y="2155"/>
                  </a:lnTo>
                  <a:cubicBezTo>
                    <a:pt x="3882" y="2226"/>
                    <a:pt x="4066" y="2268"/>
                    <a:pt x="4264" y="2268"/>
                  </a:cubicBezTo>
                  <a:cubicBezTo>
                    <a:pt x="4477" y="2268"/>
                    <a:pt x="4689" y="2183"/>
                    <a:pt x="4845" y="2056"/>
                  </a:cubicBezTo>
                  <a:cubicBezTo>
                    <a:pt x="4987" y="1914"/>
                    <a:pt x="5029" y="1716"/>
                    <a:pt x="4973" y="1546"/>
                  </a:cubicBezTo>
                  <a:cubicBezTo>
                    <a:pt x="4914" y="1393"/>
                    <a:pt x="4767" y="1308"/>
                    <a:pt x="4614" y="1308"/>
                  </a:cubicBezTo>
                  <a:cubicBezTo>
                    <a:pt x="4582" y="1308"/>
                    <a:pt x="4551" y="1312"/>
                    <a:pt x="4519" y="1319"/>
                  </a:cubicBezTo>
                  <a:cubicBezTo>
                    <a:pt x="4633" y="1149"/>
                    <a:pt x="4618" y="937"/>
                    <a:pt x="4491" y="781"/>
                  </a:cubicBezTo>
                  <a:cubicBezTo>
                    <a:pt x="4349" y="625"/>
                    <a:pt x="4165" y="540"/>
                    <a:pt x="3967" y="526"/>
                  </a:cubicBezTo>
                  <a:cubicBezTo>
                    <a:pt x="3914" y="522"/>
                    <a:pt x="3862" y="520"/>
                    <a:pt x="3810" y="520"/>
                  </a:cubicBezTo>
                  <a:cubicBezTo>
                    <a:pt x="3669" y="520"/>
                    <a:pt x="3531" y="533"/>
                    <a:pt x="3386" y="554"/>
                  </a:cubicBezTo>
                  <a:cubicBezTo>
                    <a:pt x="3400" y="398"/>
                    <a:pt x="3315" y="243"/>
                    <a:pt x="3188" y="143"/>
                  </a:cubicBezTo>
                  <a:cubicBezTo>
                    <a:pt x="3060" y="58"/>
                    <a:pt x="2905" y="2"/>
                    <a:pt x="2735" y="2"/>
                  </a:cubicBezTo>
                  <a:cubicBezTo>
                    <a:pt x="2710" y="1"/>
                    <a:pt x="2685" y="0"/>
                    <a:pt x="2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1999988" y="1265293"/>
              <a:ext cx="342089" cy="542853"/>
            </a:xfrm>
            <a:custGeom>
              <a:avLst/>
              <a:gdLst/>
              <a:ahLst/>
              <a:cxnLst/>
              <a:rect l="l" t="t" r="r" b="b"/>
              <a:pathLst>
                <a:path w="4633" h="7352" extrusionOk="0">
                  <a:moveTo>
                    <a:pt x="2557" y="0"/>
                  </a:moveTo>
                  <a:cubicBezTo>
                    <a:pt x="1953" y="0"/>
                    <a:pt x="1347" y="143"/>
                    <a:pt x="794" y="433"/>
                  </a:cubicBezTo>
                  <a:lnTo>
                    <a:pt x="610" y="532"/>
                  </a:lnTo>
                  <a:lnTo>
                    <a:pt x="72" y="5844"/>
                  </a:lnTo>
                  <a:cubicBezTo>
                    <a:pt x="1" y="6524"/>
                    <a:pt x="454" y="7161"/>
                    <a:pt x="1120" y="7317"/>
                  </a:cubicBezTo>
                  <a:cubicBezTo>
                    <a:pt x="1223" y="7341"/>
                    <a:pt x="1326" y="7352"/>
                    <a:pt x="1427" y="7352"/>
                  </a:cubicBezTo>
                  <a:cubicBezTo>
                    <a:pt x="2115" y="7352"/>
                    <a:pt x="2717" y="6829"/>
                    <a:pt x="2791" y="6113"/>
                  </a:cubicBezTo>
                  <a:cubicBezTo>
                    <a:pt x="2834" y="5674"/>
                    <a:pt x="2862" y="5306"/>
                    <a:pt x="2876" y="5249"/>
                  </a:cubicBezTo>
                  <a:cubicBezTo>
                    <a:pt x="2876" y="5249"/>
                    <a:pt x="2877" y="5249"/>
                    <a:pt x="2879" y="5249"/>
                  </a:cubicBezTo>
                  <a:cubicBezTo>
                    <a:pt x="2933" y="5249"/>
                    <a:pt x="3986" y="5236"/>
                    <a:pt x="4180" y="4201"/>
                  </a:cubicBezTo>
                  <a:cubicBezTo>
                    <a:pt x="4392" y="3124"/>
                    <a:pt x="4633" y="617"/>
                    <a:pt x="4633" y="617"/>
                  </a:cubicBezTo>
                  <a:cubicBezTo>
                    <a:pt x="4007" y="207"/>
                    <a:pt x="3283" y="0"/>
                    <a:pt x="2557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2113995" y="1603695"/>
              <a:ext cx="98425" cy="68004"/>
            </a:xfrm>
            <a:custGeom>
              <a:avLst/>
              <a:gdLst/>
              <a:ahLst/>
              <a:cxnLst/>
              <a:rect l="l" t="t" r="r" b="b"/>
              <a:pathLst>
                <a:path w="1333" h="92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99" y="836"/>
                    <a:pt x="1290" y="921"/>
                  </a:cubicBezTo>
                  <a:lnTo>
                    <a:pt x="1332" y="652"/>
                  </a:lnTo>
                  <a:cubicBezTo>
                    <a:pt x="837" y="567"/>
                    <a:pt x="369" y="340"/>
                    <a:pt x="1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1975252" y="1381515"/>
              <a:ext cx="65642" cy="85725"/>
            </a:xfrm>
            <a:custGeom>
              <a:avLst/>
              <a:gdLst/>
              <a:ahLst/>
              <a:cxnLst/>
              <a:rect l="l" t="t" r="r" b="b"/>
              <a:pathLst>
                <a:path w="889" h="1161" extrusionOk="0">
                  <a:moveTo>
                    <a:pt x="527" y="1"/>
                  </a:moveTo>
                  <a:cubicBezTo>
                    <a:pt x="337" y="1"/>
                    <a:pt x="132" y="95"/>
                    <a:pt x="81" y="474"/>
                  </a:cubicBezTo>
                  <a:cubicBezTo>
                    <a:pt x="0" y="1083"/>
                    <a:pt x="480" y="1160"/>
                    <a:pt x="663" y="1160"/>
                  </a:cubicBezTo>
                  <a:cubicBezTo>
                    <a:pt x="706" y="1160"/>
                    <a:pt x="733" y="1156"/>
                    <a:pt x="733" y="1154"/>
                  </a:cubicBezTo>
                  <a:cubicBezTo>
                    <a:pt x="747" y="1125"/>
                    <a:pt x="888" y="91"/>
                    <a:pt x="888" y="91"/>
                  </a:cubicBezTo>
                  <a:cubicBezTo>
                    <a:pt x="875" y="84"/>
                    <a:pt x="707" y="1"/>
                    <a:pt x="527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1991644" y="1398645"/>
              <a:ext cx="26212" cy="49028"/>
            </a:xfrm>
            <a:custGeom>
              <a:avLst/>
              <a:gdLst/>
              <a:ahLst/>
              <a:cxnLst/>
              <a:rect l="l" t="t" r="r" b="b"/>
              <a:pathLst>
                <a:path w="355" h="664" extrusionOk="0">
                  <a:moveTo>
                    <a:pt x="256" y="1"/>
                  </a:moveTo>
                  <a:cubicBezTo>
                    <a:pt x="199" y="1"/>
                    <a:pt x="142" y="43"/>
                    <a:pt x="114" y="100"/>
                  </a:cubicBezTo>
                  <a:cubicBezTo>
                    <a:pt x="71" y="157"/>
                    <a:pt x="43" y="228"/>
                    <a:pt x="29" y="298"/>
                  </a:cubicBezTo>
                  <a:cubicBezTo>
                    <a:pt x="1" y="440"/>
                    <a:pt x="57" y="582"/>
                    <a:pt x="171" y="653"/>
                  </a:cubicBezTo>
                  <a:cubicBezTo>
                    <a:pt x="192" y="660"/>
                    <a:pt x="213" y="663"/>
                    <a:pt x="234" y="663"/>
                  </a:cubicBezTo>
                  <a:cubicBezTo>
                    <a:pt x="256" y="663"/>
                    <a:pt x="277" y="660"/>
                    <a:pt x="298" y="653"/>
                  </a:cubicBezTo>
                  <a:cubicBezTo>
                    <a:pt x="326" y="624"/>
                    <a:pt x="326" y="610"/>
                    <a:pt x="326" y="610"/>
                  </a:cubicBezTo>
                  <a:lnTo>
                    <a:pt x="326" y="610"/>
                  </a:lnTo>
                  <a:cubicBezTo>
                    <a:pt x="326" y="610"/>
                    <a:pt x="312" y="610"/>
                    <a:pt x="298" y="624"/>
                  </a:cubicBezTo>
                  <a:cubicBezTo>
                    <a:pt x="256" y="624"/>
                    <a:pt x="227" y="624"/>
                    <a:pt x="199" y="610"/>
                  </a:cubicBezTo>
                  <a:cubicBezTo>
                    <a:pt x="100" y="539"/>
                    <a:pt x="71" y="412"/>
                    <a:pt x="86" y="298"/>
                  </a:cubicBezTo>
                  <a:cubicBezTo>
                    <a:pt x="100" y="242"/>
                    <a:pt x="114" y="185"/>
                    <a:pt x="156" y="128"/>
                  </a:cubicBezTo>
                  <a:cubicBezTo>
                    <a:pt x="171" y="86"/>
                    <a:pt x="213" y="43"/>
                    <a:pt x="270" y="43"/>
                  </a:cubicBezTo>
                  <a:cubicBezTo>
                    <a:pt x="275" y="41"/>
                    <a:pt x="280" y="40"/>
                    <a:pt x="285" y="40"/>
                  </a:cubicBezTo>
                  <a:cubicBezTo>
                    <a:pt x="308" y="40"/>
                    <a:pt x="329" y="63"/>
                    <a:pt x="341" y="86"/>
                  </a:cubicBezTo>
                  <a:lnTo>
                    <a:pt x="341" y="128"/>
                  </a:lnTo>
                  <a:cubicBezTo>
                    <a:pt x="341" y="128"/>
                    <a:pt x="355" y="114"/>
                    <a:pt x="355" y="86"/>
                  </a:cubicBezTo>
                  <a:cubicBezTo>
                    <a:pt x="355" y="58"/>
                    <a:pt x="341" y="43"/>
                    <a:pt x="326" y="29"/>
                  </a:cubicBezTo>
                  <a:cubicBezTo>
                    <a:pt x="312" y="15"/>
                    <a:pt x="284" y="1"/>
                    <a:pt x="256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278211" y="1420502"/>
              <a:ext cx="24145" cy="22299"/>
            </a:xfrm>
            <a:custGeom>
              <a:avLst/>
              <a:gdLst/>
              <a:ahLst/>
              <a:cxnLst/>
              <a:rect l="l" t="t" r="r" b="b"/>
              <a:pathLst>
                <a:path w="327" h="302" extrusionOk="0">
                  <a:moveTo>
                    <a:pt x="159" y="0"/>
                  </a:moveTo>
                  <a:cubicBezTo>
                    <a:pt x="86" y="0"/>
                    <a:pt x="28" y="54"/>
                    <a:pt x="15" y="130"/>
                  </a:cubicBezTo>
                  <a:cubicBezTo>
                    <a:pt x="1" y="215"/>
                    <a:pt x="57" y="286"/>
                    <a:pt x="142" y="300"/>
                  </a:cubicBezTo>
                  <a:cubicBezTo>
                    <a:pt x="150" y="301"/>
                    <a:pt x="157" y="302"/>
                    <a:pt x="165" y="302"/>
                  </a:cubicBezTo>
                  <a:cubicBezTo>
                    <a:pt x="242" y="302"/>
                    <a:pt x="314" y="237"/>
                    <a:pt x="327" y="172"/>
                  </a:cubicBezTo>
                  <a:cubicBezTo>
                    <a:pt x="327" y="87"/>
                    <a:pt x="270" y="2"/>
                    <a:pt x="185" y="2"/>
                  </a:cubicBezTo>
                  <a:cubicBezTo>
                    <a:pt x="176" y="1"/>
                    <a:pt x="168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261524" y="1403223"/>
              <a:ext cx="47108" cy="16540"/>
            </a:xfrm>
            <a:custGeom>
              <a:avLst/>
              <a:gdLst/>
              <a:ahLst/>
              <a:cxnLst/>
              <a:rect l="l" t="t" r="r" b="b"/>
              <a:pathLst>
                <a:path w="638" h="224" extrusionOk="0">
                  <a:moveTo>
                    <a:pt x="277" y="0"/>
                  </a:moveTo>
                  <a:cubicBezTo>
                    <a:pt x="216" y="0"/>
                    <a:pt x="155" y="13"/>
                    <a:pt x="99" y="38"/>
                  </a:cubicBezTo>
                  <a:cubicBezTo>
                    <a:pt x="28" y="66"/>
                    <a:pt x="0" y="95"/>
                    <a:pt x="14" y="109"/>
                  </a:cubicBezTo>
                  <a:cubicBezTo>
                    <a:pt x="17" y="115"/>
                    <a:pt x="26" y="117"/>
                    <a:pt x="39" y="117"/>
                  </a:cubicBezTo>
                  <a:cubicBezTo>
                    <a:pt x="76" y="117"/>
                    <a:pt x="148" y="101"/>
                    <a:pt x="237" y="101"/>
                  </a:cubicBezTo>
                  <a:cubicBezTo>
                    <a:pt x="270" y="101"/>
                    <a:pt x="304" y="103"/>
                    <a:pt x="340" y="109"/>
                  </a:cubicBezTo>
                  <a:cubicBezTo>
                    <a:pt x="486" y="135"/>
                    <a:pt x="582" y="224"/>
                    <a:pt x="617" y="224"/>
                  </a:cubicBezTo>
                  <a:cubicBezTo>
                    <a:pt x="619" y="224"/>
                    <a:pt x="622" y="223"/>
                    <a:pt x="623" y="222"/>
                  </a:cubicBezTo>
                  <a:cubicBezTo>
                    <a:pt x="638" y="222"/>
                    <a:pt x="623" y="180"/>
                    <a:pt x="581" y="123"/>
                  </a:cubicBezTo>
                  <a:cubicBezTo>
                    <a:pt x="499" y="41"/>
                    <a:pt x="388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160070" y="1398498"/>
              <a:ext cx="25179" cy="22373"/>
            </a:xfrm>
            <a:custGeom>
              <a:avLst/>
              <a:gdLst/>
              <a:ahLst/>
              <a:cxnLst/>
              <a:rect l="l" t="t" r="r" b="b"/>
              <a:pathLst>
                <a:path w="341" h="303" extrusionOk="0">
                  <a:moveTo>
                    <a:pt x="172" y="1"/>
                  </a:moveTo>
                  <a:cubicBezTo>
                    <a:pt x="97" y="1"/>
                    <a:pt x="27" y="54"/>
                    <a:pt x="14" y="130"/>
                  </a:cubicBezTo>
                  <a:cubicBezTo>
                    <a:pt x="0" y="215"/>
                    <a:pt x="71" y="300"/>
                    <a:pt x="156" y="300"/>
                  </a:cubicBezTo>
                  <a:cubicBezTo>
                    <a:pt x="163" y="302"/>
                    <a:pt x="171" y="303"/>
                    <a:pt x="178" y="303"/>
                  </a:cubicBezTo>
                  <a:cubicBezTo>
                    <a:pt x="244" y="303"/>
                    <a:pt x="313" y="249"/>
                    <a:pt x="326" y="173"/>
                  </a:cubicBezTo>
                  <a:cubicBezTo>
                    <a:pt x="340" y="88"/>
                    <a:pt x="269" y="17"/>
                    <a:pt x="198" y="3"/>
                  </a:cubicBezTo>
                  <a:cubicBezTo>
                    <a:pt x="190" y="1"/>
                    <a:pt x="181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141241" y="1384690"/>
              <a:ext cx="47108" cy="16244"/>
            </a:xfrm>
            <a:custGeom>
              <a:avLst/>
              <a:gdLst/>
              <a:ahLst/>
              <a:cxnLst/>
              <a:rect l="l" t="t" r="r" b="b"/>
              <a:pathLst>
                <a:path w="638" h="220" extrusionOk="0">
                  <a:moveTo>
                    <a:pt x="278" y="0"/>
                  </a:moveTo>
                  <a:cubicBezTo>
                    <a:pt x="211" y="0"/>
                    <a:pt x="151" y="13"/>
                    <a:pt x="99" y="34"/>
                  </a:cubicBezTo>
                  <a:cubicBezTo>
                    <a:pt x="29" y="62"/>
                    <a:pt x="0" y="91"/>
                    <a:pt x="14" y="105"/>
                  </a:cubicBezTo>
                  <a:cubicBezTo>
                    <a:pt x="17" y="111"/>
                    <a:pt x="25" y="113"/>
                    <a:pt x="38" y="113"/>
                  </a:cubicBezTo>
                  <a:cubicBezTo>
                    <a:pt x="72" y="113"/>
                    <a:pt x="139" y="97"/>
                    <a:pt x="225" y="97"/>
                  </a:cubicBezTo>
                  <a:cubicBezTo>
                    <a:pt x="256" y="97"/>
                    <a:pt x="290" y="99"/>
                    <a:pt x="326" y="105"/>
                  </a:cubicBezTo>
                  <a:cubicBezTo>
                    <a:pt x="485" y="131"/>
                    <a:pt x="582" y="220"/>
                    <a:pt x="617" y="220"/>
                  </a:cubicBezTo>
                  <a:cubicBezTo>
                    <a:pt x="619" y="220"/>
                    <a:pt x="622" y="219"/>
                    <a:pt x="623" y="218"/>
                  </a:cubicBezTo>
                  <a:cubicBezTo>
                    <a:pt x="638" y="218"/>
                    <a:pt x="623" y="176"/>
                    <a:pt x="581" y="119"/>
                  </a:cubicBezTo>
                  <a:cubicBezTo>
                    <a:pt x="524" y="62"/>
                    <a:pt x="439" y="20"/>
                    <a:pt x="354" y="6"/>
                  </a:cubicBezTo>
                  <a:cubicBezTo>
                    <a:pt x="328" y="2"/>
                    <a:pt x="302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215449" y="1397612"/>
              <a:ext cx="34630" cy="106769"/>
            </a:xfrm>
            <a:custGeom>
              <a:avLst/>
              <a:gdLst/>
              <a:ahLst/>
              <a:cxnLst/>
              <a:rect l="l" t="t" r="r" b="b"/>
              <a:pathLst>
                <a:path w="469" h="1446" extrusionOk="0">
                  <a:moveTo>
                    <a:pt x="171" y="1"/>
                  </a:moveTo>
                  <a:lnTo>
                    <a:pt x="171" y="1"/>
                  </a:lnTo>
                  <a:cubicBezTo>
                    <a:pt x="199" y="298"/>
                    <a:pt x="242" y="582"/>
                    <a:pt x="298" y="879"/>
                  </a:cubicBezTo>
                  <a:cubicBezTo>
                    <a:pt x="327" y="1006"/>
                    <a:pt x="355" y="1120"/>
                    <a:pt x="369" y="1219"/>
                  </a:cubicBezTo>
                  <a:cubicBezTo>
                    <a:pt x="383" y="1261"/>
                    <a:pt x="383" y="1304"/>
                    <a:pt x="369" y="1361"/>
                  </a:cubicBezTo>
                  <a:cubicBezTo>
                    <a:pt x="369" y="1375"/>
                    <a:pt x="327" y="1375"/>
                    <a:pt x="284" y="1375"/>
                  </a:cubicBezTo>
                  <a:cubicBezTo>
                    <a:pt x="235" y="1368"/>
                    <a:pt x="185" y="1364"/>
                    <a:pt x="137" y="1364"/>
                  </a:cubicBezTo>
                  <a:cubicBezTo>
                    <a:pt x="89" y="1364"/>
                    <a:pt x="43" y="1368"/>
                    <a:pt x="1" y="1375"/>
                  </a:cubicBezTo>
                  <a:cubicBezTo>
                    <a:pt x="86" y="1417"/>
                    <a:pt x="185" y="1446"/>
                    <a:pt x="284" y="1446"/>
                  </a:cubicBezTo>
                  <a:lnTo>
                    <a:pt x="355" y="1446"/>
                  </a:lnTo>
                  <a:cubicBezTo>
                    <a:pt x="398" y="1446"/>
                    <a:pt x="426" y="1431"/>
                    <a:pt x="440" y="1403"/>
                  </a:cubicBezTo>
                  <a:cubicBezTo>
                    <a:pt x="468" y="1346"/>
                    <a:pt x="468" y="1276"/>
                    <a:pt x="440" y="1219"/>
                  </a:cubicBezTo>
                  <a:cubicBezTo>
                    <a:pt x="426" y="1120"/>
                    <a:pt x="398" y="1006"/>
                    <a:pt x="383" y="879"/>
                  </a:cubicBezTo>
                  <a:cubicBezTo>
                    <a:pt x="327" y="582"/>
                    <a:pt x="270" y="284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173656" y="1501207"/>
              <a:ext cx="37731" cy="41497"/>
            </a:xfrm>
            <a:custGeom>
              <a:avLst/>
              <a:gdLst/>
              <a:ahLst/>
              <a:cxnLst/>
              <a:rect l="l" t="t" r="r" b="b"/>
              <a:pathLst>
                <a:path w="511" h="562" extrusionOk="0">
                  <a:moveTo>
                    <a:pt x="57" y="0"/>
                  </a:moveTo>
                  <a:cubicBezTo>
                    <a:pt x="43" y="0"/>
                    <a:pt x="14" y="43"/>
                    <a:pt x="14" y="113"/>
                  </a:cubicBezTo>
                  <a:cubicBezTo>
                    <a:pt x="0" y="227"/>
                    <a:pt x="43" y="326"/>
                    <a:pt x="114" y="397"/>
                  </a:cubicBezTo>
                  <a:cubicBezTo>
                    <a:pt x="184" y="482"/>
                    <a:pt x="269" y="538"/>
                    <a:pt x="383" y="553"/>
                  </a:cubicBezTo>
                  <a:cubicBezTo>
                    <a:pt x="418" y="558"/>
                    <a:pt x="446" y="562"/>
                    <a:pt x="466" y="562"/>
                  </a:cubicBezTo>
                  <a:cubicBezTo>
                    <a:pt x="496" y="562"/>
                    <a:pt x="510" y="555"/>
                    <a:pt x="510" y="538"/>
                  </a:cubicBezTo>
                  <a:cubicBezTo>
                    <a:pt x="510" y="510"/>
                    <a:pt x="312" y="496"/>
                    <a:pt x="184" y="340"/>
                  </a:cubicBezTo>
                  <a:cubicBezTo>
                    <a:pt x="57" y="184"/>
                    <a:pt x="85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263591" y="1380924"/>
              <a:ext cx="44007" cy="17352"/>
            </a:xfrm>
            <a:custGeom>
              <a:avLst/>
              <a:gdLst/>
              <a:ahLst/>
              <a:cxnLst/>
              <a:rect l="l" t="t" r="r" b="b"/>
              <a:pathLst>
                <a:path w="596" h="235" extrusionOk="0">
                  <a:moveTo>
                    <a:pt x="258" y="0"/>
                  </a:moveTo>
                  <a:cubicBezTo>
                    <a:pt x="205" y="0"/>
                    <a:pt x="152" y="10"/>
                    <a:pt x="100" y="28"/>
                  </a:cubicBezTo>
                  <a:cubicBezTo>
                    <a:pt x="43" y="57"/>
                    <a:pt x="0" y="71"/>
                    <a:pt x="29" y="113"/>
                  </a:cubicBezTo>
                  <a:cubicBezTo>
                    <a:pt x="43" y="156"/>
                    <a:pt x="170" y="142"/>
                    <a:pt x="312" y="170"/>
                  </a:cubicBezTo>
                  <a:cubicBezTo>
                    <a:pt x="415" y="193"/>
                    <a:pt x="509" y="234"/>
                    <a:pt x="556" y="234"/>
                  </a:cubicBezTo>
                  <a:cubicBezTo>
                    <a:pt x="567" y="234"/>
                    <a:pt x="576" y="232"/>
                    <a:pt x="581" y="227"/>
                  </a:cubicBezTo>
                  <a:cubicBezTo>
                    <a:pt x="595" y="213"/>
                    <a:pt x="595" y="170"/>
                    <a:pt x="553" y="113"/>
                  </a:cubicBezTo>
                  <a:cubicBezTo>
                    <a:pt x="468" y="38"/>
                    <a:pt x="364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130756" y="1333446"/>
              <a:ext cx="49250" cy="21782"/>
            </a:xfrm>
            <a:custGeom>
              <a:avLst/>
              <a:gdLst/>
              <a:ahLst/>
              <a:cxnLst/>
              <a:rect l="l" t="t" r="r" b="b"/>
              <a:pathLst>
                <a:path w="667" h="295" extrusionOk="0">
                  <a:moveTo>
                    <a:pt x="303" y="0"/>
                  </a:moveTo>
                  <a:cubicBezTo>
                    <a:pt x="234" y="0"/>
                    <a:pt x="160" y="16"/>
                    <a:pt x="86" y="48"/>
                  </a:cubicBezTo>
                  <a:cubicBezTo>
                    <a:pt x="29" y="77"/>
                    <a:pt x="1" y="119"/>
                    <a:pt x="15" y="147"/>
                  </a:cubicBezTo>
                  <a:cubicBezTo>
                    <a:pt x="29" y="176"/>
                    <a:pt x="71" y="176"/>
                    <a:pt x="128" y="176"/>
                  </a:cubicBezTo>
                  <a:cubicBezTo>
                    <a:pt x="199" y="176"/>
                    <a:pt x="270" y="190"/>
                    <a:pt x="340" y="204"/>
                  </a:cubicBezTo>
                  <a:cubicBezTo>
                    <a:pt x="397" y="218"/>
                    <a:pt x="468" y="232"/>
                    <a:pt x="539" y="261"/>
                  </a:cubicBezTo>
                  <a:cubicBezTo>
                    <a:pt x="580" y="281"/>
                    <a:pt x="607" y="295"/>
                    <a:pt x="629" y="295"/>
                  </a:cubicBezTo>
                  <a:cubicBezTo>
                    <a:pt x="637" y="295"/>
                    <a:pt x="645" y="293"/>
                    <a:pt x="652" y="289"/>
                  </a:cubicBezTo>
                  <a:cubicBezTo>
                    <a:pt x="666" y="261"/>
                    <a:pt x="666" y="218"/>
                    <a:pt x="624" y="162"/>
                  </a:cubicBezTo>
                  <a:cubicBezTo>
                    <a:pt x="553" y="77"/>
                    <a:pt x="468" y="34"/>
                    <a:pt x="369" y="6"/>
                  </a:cubicBezTo>
                  <a:cubicBezTo>
                    <a:pt x="348" y="2"/>
                    <a:pt x="325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010473" y="1244914"/>
              <a:ext cx="342089" cy="167611"/>
            </a:xfrm>
            <a:custGeom>
              <a:avLst/>
              <a:gdLst/>
              <a:ahLst/>
              <a:cxnLst/>
              <a:rect l="l" t="t" r="r" b="b"/>
              <a:pathLst>
                <a:path w="4633" h="2270" extrusionOk="0">
                  <a:moveTo>
                    <a:pt x="2607" y="1"/>
                  </a:moveTo>
                  <a:lnTo>
                    <a:pt x="1460" y="142"/>
                  </a:lnTo>
                  <a:lnTo>
                    <a:pt x="383" y="567"/>
                  </a:lnTo>
                  <a:cubicBezTo>
                    <a:pt x="383" y="567"/>
                    <a:pt x="1" y="2196"/>
                    <a:pt x="411" y="2267"/>
                  </a:cubicBezTo>
                  <a:cubicBezTo>
                    <a:pt x="422" y="2269"/>
                    <a:pt x="433" y="2269"/>
                    <a:pt x="444" y="2269"/>
                  </a:cubicBezTo>
                  <a:cubicBezTo>
                    <a:pt x="838" y="2269"/>
                    <a:pt x="879" y="1261"/>
                    <a:pt x="879" y="1261"/>
                  </a:cubicBezTo>
                  <a:cubicBezTo>
                    <a:pt x="1431" y="1148"/>
                    <a:pt x="1502" y="581"/>
                    <a:pt x="1644" y="482"/>
                  </a:cubicBezTo>
                  <a:cubicBezTo>
                    <a:pt x="1670" y="464"/>
                    <a:pt x="1712" y="455"/>
                    <a:pt x="1766" y="455"/>
                  </a:cubicBezTo>
                  <a:cubicBezTo>
                    <a:pt x="2008" y="455"/>
                    <a:pt x="2494" y="625"/>
                    <a:pt x="2933" y="879"/>
                  </a:cubicBezTo>
                  <a:cubicBezTo>
                    <a:pt x="3337" y="1124"/>
                    <a:pt x="3794" y="1242"/>
                    <a:pt x="4267" y="1242"/>
                  </a:cubicBezTo>
                  <a:cubicBezTo>
                    <a:pt x="4341" y="1242"/>
                    <a:pt x="4416" y="1239"/>
                    <a:pt x="4491" y="1233"/>
                  </a:cubicBezTo>
                  <a:lnTo>
                    <a:pt x="4633" y="454"/>
                  </a:lnTo>
                  <a:lnTo>
                    <a:pt x="3669" y="86"/>
                  </a:lnTo>
                  <a:lnTo>
                    <a:pt x="2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" name="Google Shape;420;p20"/>
          <p:cNvSpPr txBox="1"/>
          <p:nvPr/>
        </p:nvSpPr>
        <p:spPr>
          <a:xfrm>
            <a:off x="3301184" y="842537"/>
            <a:ext cx="5443245" cy="67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These will either appear as short answer questions during the application process or as in-person interview questions</a:t>
            </a:r>
            <a:endParaRPr sz="1800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21" name="Google Shape;421;p20"/>
          <p:cNvSpPr/>
          <p:nvPr/>
        </p:nvSpPr>
        <p:spPr>
          <a:xfrm>
            <a:off x="3470138" y="1828970"/>
            <a:ext cx="532800" cy="53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2500">
              <a:solidFill>
                <a:schemeClr val="accent6"/>
              </a:solidFill>
            </a:endParaRPr>
          </a:p>
        </p:txBody>
      </p:sp>
      <p:sp>
        <p:nvSpPr>
          <p:cNvPr id="422" name="Google Shape;422;p20"/>
          <p:cNvSpPr/>
          <p:nvPr/>
        </p:nvSpPr>
        <p:spPr>
          <a:xfrm>
            <a:off x="3470138" y="2448895"/>
            <a:ext cx="532800" cy="53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2500">
              <a:solidFill>
                <a:schemeClr val="accent6"/>
              </a:solidFill>
            </a:endParaRPr>
          </a:p>
        </p:txBody>
      </p:sp>
      <p:sp>
        <p:nvSpPr>
          <p:cNvPr id="423" name="Google Shape;423;p20"/>
          <p:cNvSpPr/>
          <p:nvPr/>
        </p:nvSpPr>
        <p:spPr>
          <a:xfrm>
            <a:off x="3470138" y="3068820"/>
            <a:ext cx="532800" cy="53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2500">
              <a:solidFill>
                <a:schemeClr val="accent6"/>
              </a:solidFill>
            </a:endParaRPr>
          </a:p>
        </p:txBody>
      </p:sp>
      <p:sp>
        <p:nvSpPr>
          <p:cNvPr id="424" name="Google Shape;424;p20"/>
          <p:cNvSpPr/>
          <p:nvPr/>
        </p:nvSpPr>
        <p:spPr>
          <a:xfrm>
            <a:off x="3470138" y="3688745"/>
            <a:ext cx="532800" cy="532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sz="2500">
              <a:solidFill>
                <a:schemeClr val="accent6"/>
              </a:solidFill>
            </a:endParaRPr>
          </a:p>
        </p:txBody>
      </p:sp>
      <p:cxnSp>
        <p:nvCxnSpPr>
          <p:cNvPr id="426" name="Google Shape;426;p20"/>
          <p:cNvCxnSpPr>
            <a:cxnSpLocks/>
            <a:stCxn id="421" idx="6"/>
            <a:endCxn id="300" idx="1"/>
          </p:cNvCxnSpPr>
          <p:nvPr/>
        </p:nvCxnSpPr>
        <p:spPr>
          <a:xfrm flipV="1">
            <a:off x="4002938" y="2087883"/>
            <a:ext cx="326572" cy="748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7" name="Google Shape;427;p20"/>
          <p:cNvCxnSpPr>
            <a:cxnSpLocks/>
            <a:stCxn id="422" idx="6"/>
            <a:endCxn id="301" idx="1"/>
          </p:cNvCxnSpPr>
          <p:nvPr/>
        </p:nvCxnSpPr>
        <p:spPr>
          <a:xfrm flipV="1">
            <a:off x="4002938" y="2707046"/>
            <a:ext cx="326572" cy="824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8" name="Google Shape;428;p20"/>
          <p:cNvCxnSpPr>
            <a:cxnSpLocks/>
            <a:stCxn id="423" idx="6"/>
            <a:endCxn id="302" idx="1"/>
          </p:cNvCxnSpPr>
          <p:nvPr/>
        </p:nvCxnSpPr>
        <p:spPr>
          <a:xfrm flipV="1">
            <a:off x="4002938" y="3326208"/>
            <a:ext cx="326572" cy="9012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9" name="Google Shape;429;p20"/>
          <p:cNvCxnSpPr>
            <a:cxnSpLocks/>
            <a:stCxn id="424" idx="6"/>
            <a:endCxn id="303" idx="1"/>
          </p:cNvCxnSpPr>
          <p:nvPr/>
        </p:nvCxnSpPr>
        <p:spPr>
          <a:xfrm flipV="1">
            <a:off x="4002938" y="3945371"/>
            <a:ext cx="326572" cy="977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00724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2"/>
          <p:cNvSpPr txBox="1">
            <a:spLocks noGrp="1"/>
          </p:cNvSpPr>
          <p:nvPr>
            <p:ph type="title"/>
          </p:nvPr>
        </p:nvSpPr>
        <p:spPr>
          <a:xfrm>
            <a:off x="3697750" y="91079"/>
            <a:ext cx="477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/>
              <a:t>Supplementals</a:t>
            </a:r>
            <a:endParaRPr sz="3600" dirty="0"/>
          </a:p>
        </p:txBody>
      </p:sp>
      <p:sp>
        <p:nvSpPr>
          <p:cNvPr id="630" name="Google Shape;630;p22"/>
          <p:cNvSpPr txBox="1"/>
          <p:nvPr/>
        </p:nvSpPr>
        <p:spPr>
          <a:xfrm>
            <a:off x="3585808" y="1103394"/>
            <a:ext cx="2187804" cy="70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1. Why do you want to attend this university? </a:t>
            </a:r>
          </a:p>
        </p:txBody>
      </p:sp>
      <p:sp>
        <p:nvSpPr>
          <p:cNvPr id="631" name="Google Shape;631;p22"/>
          <p:cNvSpPr txBox="1"/>
          <p:nvPr/>
        </p:nvSpPr>
        <p:spPr>
          <a:xfrm>
            <a:off x="3624882" y="1805937"/>
            <a:ext cx="2329998" cy="111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ests your knowledge on the school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Try to explain why you &amp; the school are a perfect match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Avoid talking about parties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2" name="Google Shape;632;p22"/>
          <p:cNvSpPr txBox="1"/>
          <p:nvPr/>
        </p:nvSpPr>
        <p:spPr>
          <a:xfrm>
            <a:off x="3613870" y="2867468"/>
            <a:ext cx="2388418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2. </a:t>
            </a:r>
            <a:r>
              <a:rPr lang="en-US" sz="18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Why do you want to study this subject?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33" name="Google Shape;633;p22"/>
          <p:cNvSpPr txBox="1"/>
          <p:nvPr/>
        </p:nvSpPr>
        <p:spPr>
          <a:xfrm>
            <a:off x="3624882" y="3542310"/>
            <a:ext cx="2366395" cy="140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it clear you are interested in your chosen major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Explain how it will help your career goals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Don’t mention money being a motivator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4" name="Google Shape;634;p22"/>
          <p:cNvSpPr txBox="1"/>
          <p:nvPr/>
        </p:nvSpPr>
        <p:spPr>
          <a:xfrm>
            <a:off x="6287737" y="2891246"/>
            <a:ext cx="2264332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4. </a:t>
            </a:r>
            <a:r>
              <a:rPr lang="en-US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What do you like to do in your spare time?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35" name="Google Shape;635;p22"/>
          <p:cNvSpPr txBox="1"/>
          <p:nvPr/>
        </p:nvSpPr>
        <p:spPr>
          <a:xfrm>
            <a:off x="6285550" y="3557938"/>
            <a:ext cx="2366394" cy="138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Allows you to highlight your personality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Mention the skills you have learned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Might open scholarship or club opportunities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6" name="Google Shape;636;p22"/>
          <p:cNvSpPr txBox="1"/>
          <p:nvPr/>
        </p:nvSpPr>
        <p:spPr>
          <a:xfrm>
            <a:off x="6285550" y="1087477"/>
            <a:ext cx="2264332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3. </a:t>
            </a:r>
            <a:r>
              <a:rPr lang="en-US" sz="18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What achievement are you most proud of?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37" name="Google Shape;637;p22"/>
          <p:cNvSpPr txBox="1"/>
          <p:nvPr/>
        </p:nvSpPr>
        <p:spPr>
          <a:xfrm>
            <a:off x="6285550" y="1782027"/>
            <a:ext cx="2329998" cy="116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Can be personal, unless an academic one is specifically asked for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Can show your strong commitment to something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8" name="Google Shape;638;p22"/>
          <p:cNvSpPr txBox="1"/>
          <p:nvPr/>
        </p:nvSpPr>
        <p:spPr>
          <a:xfrm>
            <a:off x="3900550" y="612483"/>
            <a:ext cx="4770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Examples &amp; Explanation</a:t>
            </a:r>
            <a:endParaRPr sz="1800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43" name="Google Shape;2565;p44">
            <a:extLst>
              <a:ext uri="{FF2B5EF4-FFF2-40B4-BE49-F238E27FC236}">
                <a16:creationId xmlns:a16="http://schemas.microsoft.com/office/drawing/2014/main" id="{DBC98485-9E4D-42B3-B8E9-33E9B92A5DBE}"/>
              </a:ext>
            </a:extLst>
          </p:cNvPr>
          <p:cNvGrpSpPr/>
          <p:nvPr/>
        </p:nvGrpSpPr>
        <p:grpSpPr>
          <a:xfrm>
            <a:off x="683756" y="889937"/>
            <a:ext cx="2321314" cy="3901348"/>
            <a:chOff x="6388650" y="1331624"/>
            <a:chExt cx="1718581" cy="3263132"/>
          </a:xfrm>
        </p:grpSpPr>
        <p:sp>
          <p:nvSpPr>
            <p:cNvPr id="144" name="Google Shape;2566;p44">
              <a:extLst>
                <a:ext uri="{FF2B5EF4-FFF2-40B4-BE49-F238E27FC236}">
                  <a16:creationId xmlns:a16="http://schemas.microsoft.com/office/drawing/2014/main" id="{A2549876-1D14-4427-BD28-471EFAA6D639}"/>
                </a:ext>
              </a:extLst>
            </p:cNvPr>
            <p:cNvSpPr/>
            <p:nvPr/>
          </p:nvSpPr>
          <p:spPr>
            <a:xfrm rot="10800000" flipH="1">
              <a:off x="6388650" y="4446575"/>
              <a:ext cx="1718581" cy="18972"/>
            </a:xfrm>
            <a:custGeom>
              <a:avLst/>
              <a:gdLst/>
              <a:ahLst/>
              <a:cxnLst/>
              <a:rect l="l" t="t" r="r" b="b"/>
              <a:pathLst>
                <a:path w="55907" h="59" extrusionOk="0">
                  <a:moveTo>
                    <a:pt x="27948" y="0"/>
                  </a:moveTo>
                  <a:cubicBezTo>
                    <a:pt x="12509" y="0"/>
                    <a:pt x="1" y="12"/>
                    <a:pt x="1" y="23"/>
                  </a:cubicBezTo>
                  <a:cubicBezTo>
                    <a:pt x="1" y="35"/>
                    <a:pt x="12509" y="58"/>
                    <a:pt x="27948" y="58"/>
                  </a:cubicBezTo>
                  <a:cubicBezTo>
                    <a:pt x="43386" y="58"/>
                    <a:pt x="55906" y="35"/>
                    <a:pt x="55906" y="23"/>
                  </a:cubicBezTo>
                  <a:cubicBezTo>
                    <a:pt x="55906" y="12"/>
                    <a:pt x="43386" y="0"/>
                    <a:pt x="279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567;p44">
              <a:extLst>
                <a:ext uri="{FF2B5EF4-FFF2-40B4-BE49-F238E27FC236}">
                  <a16:creationId xmlns:a16="http://schemas.microsoft.com/office/drawing/2014/main" id="{4A3ACED2-2EBE-4495-BF0E-CBE1140002C5}"/>
                </a:ext>
              </a:extLst>
            </p:cNvPr>
            <p:cNvSpPr/>
            <p:nvPr/>
          </p:nvSpPr>
          <p:spPr>
            <a:xfrm>
              <a:off x="6662498" y="3804958"/>
              <a:ext cx="1045864" cy="664739"/>
            </a:xfrm>
            <a:custGeom>
              <a:avLst/>
              <a:gdLst/>
              <a:ahLst/>
              <a:cxnLst/>
              <a:rect l="l" t="t" r="r" b="b"/>
              <a:pathLst>
                <a:path w="18405" h="11698" extrusionOk="0">
                  <a:moveTo>
                    <a:pt x="1" y="0"/>
                  </a:moveTo>
                  <a:lnTo>
                    <a:pt x="1" y="11698"/>
                  </a:lnTo>
                  <a:lnTo>
                    <a:pt x="18404" y="11698"/>
                  </a:lnTo>
                  <a:lnTo>
                    <a:pt x="184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568;p44">
              <a:extLst>
                <a:ext uri="{FF2B5EF4-FFF2-40B4-BE49-F238E27FC236}">
                  <a16:creationId xmlns:a16="http://schemas.microsoft.com/office/drawing/2014/main" id="{305FA4B7-4751-4EF2-918A-26A692A08A9F}"/>
                </a:ext>
              </a:extLst>
            </p:cNvPr>
            <p:cNvSpPr/>
            <p:nvPr/>
          </p:nvSpPr>
          <p:spPr>
            <a:xfrm>
              <a:off x="6521692" y="3786548"/>
              <a:ext cx="1276801" cy="233664"/>
            </a:xfrm>
            <a:custGeom>
              <a:avLst/>
              <a:gdLst/>
              <a:ahLst/>
              <a:cxnLst/>
              <a:rect l="l" t="t" r="r" b="b"/>
              <a:pathLst>
                <a:path w="22469" h="4112" extrusionOk="0">
                  <a:moveTo>
                    <a:pt x="2015" y="0"/>
                  </a:moveTo>
                  <a:cubicBezTo>
                    <a:pt x="903" y="0"/>
                    <a:pt x="0" y="892"/>
                    <a:pt x="0" y="2004"/>
                  </a:cubicBezTo>
                  <a:lnTo>
                    <a:pt x="0" y="2096"/>
                  </a:lnTo>
                  <a:cubicBezTo>
                    <a:pt x="0" y="3208"/>
                    <a:pt x="903" y="4112"/>
                    <a:pt x="2015" y="4112"/>
                  </a:cubicBezTo>
                  <a:lnTo>
                    <a:pt x="20454" y="4112"/>
                  </a:lnTo>
                  <a:cubicBezTo>
                    <a:pt x="21577" y="4112"/>
                    <a:pt x="22469" y="3197"/>
                    <a:pt x="22469" y="2096"/>
                  </a:cubicBezTo>
                  <a:lnTo>
                    <a:pt x="22469" y="2004"/>
                  </a:lnTo>
                  <a:cubicBezTo>
                    <a:pt x="22469" y="892"/>
                    <a:pt x="21577" y="0"/>
                    <a:pt x="20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569;p44">
              <a:extLst>
                <a:ext uri="{FF2B5EF4-FFF2-40B4-BE49-F238E27FC236}">
                  <a16:creationId xmlns:a16="http://schemas.microsoft.com/office/drawing/2014/main" id="{D82581B1-90E6-40CE-BA23-075C075C9F89}"/>
                </a:ext>
              </a:extLst>
            </p:cNvPr>
            <p:cNvSpPr/>
            <p:nvPr/>
          </p:nvSpPr>
          <p:spPr>
            <a:xfrm>
              <a:off x="6619086" y="4014863"/>
              <a:ext cx="1090585" cy="3353"/>
            </a:xfrm>
            <a:custGeom>
              <a:avLst/>
              <a:gdLst/>
              <a:ahLst/>
              <a:cxnLst/>
              <a:rect l="l" t="t" r="r" b="b"/>
              <a:pathLst>
                <a:path w="19192" h="59" extrusionOk="0">
                  <a:moveTo>
                    <a:pt x="9602" y="1"/>
                  </a:moveTo>
                  <a:cubicBezTo>
                    <a:pt x="4297" y="1"/>
                    <a:pt x="0" y="12"/>
                    <a:pt x="0" y="36"/>
                  </a:cubicBezTo>
                  <a:cubicBezTo>
                    <a:pt x="0" y="47"/>
                    <a:pt x="4297" y="59"/>
                    <a:pt x="9602" y="59"/>
                  </a:cubicBezTo>
                  <a:cubicBezTo>
                    <a:pt x="14894" y="59"/>
                    <a:pt x="19191" y="47"/>
                    <a:pt x="19191" y="36"/>
                  </a:cubicBezTo>
                  <a:cubicBezTo>
                    <a:pt x="19191" y="12"/>
                    <a:pt x="14894" y="1"/>
                    <a:pt x="9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570;p44">
              <a:extLst>
                <a:ext uri="{FF2B5EF4-FFF2-40B4-BE49-F238E27FC236}">
                  <a16:creationId xmlns:a16="http://schemas.microsoft.com/office/drawing/2014/main" id="{CA0F4EDD-D03F-453F-B181-FBC87311FF26}"/>
                </a:ext>
              </a:extLst>
            </p:cNvPr>
            <p:cNvSpPr/>
            <p:nvPr/>
          </p:nvSpPr>
          <p:spPr>
            <a:xfrm>
              <a:off x="6800065" y="4022136"/>
              <a:ext cx="3353" cy="452838"/>
            </a:xfrm>
            <a:custGeom>
              <a:avLst/>
              <a:gdLst/>
              <a:ahLst/>
              <a:cxnLst/>
              <a:rect l="l" t="t" r="r" b="b"/>
              <a:pathLst>
                <a:path w="59" h="7969" extrusionOk="0">
                  <a:moveTo>
                    <a:pt x="23" y="0"/>
                  </a:moveTo>
                  <a:cubicBezTo>
                    <a:pt x="12" y="0"/>
                    <a:pt x="0" y="1784"/>
                    <a:pt x="0" y="3984"/>
                  </a:cubicBezTo>
                  <a:cubicBezTo>
                    <a:pt x="0" y="6185"/>
                    <a:pt x="12" y="7969"/>
                    <a:pt x="23" y="7969"/>
                  </a:cubicBezTo>
                  <a:cubicBezTo>
                    <a:pt x="58" y="7969"/>
                    <a:pt x="58" y="6185"/>
                    <a:pt x="58" y="3984"/>
                  </a:cubicBezTo>
                  <a:cubicBezTo>
                    <a:pt x="58" y="1784"/>
                    <a:pt x="47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571;p44">
              <a:extLst>
                <a:ext uri="{FF2B5EF4-FFF2-40B4-BE49-F238E27FC236}">
                  <a16:creationId xmlns:a16="http://schemas.microsoft.com/office/drawing/2014/main" id="{5B25B2B5-ED71-4814-99D9-8D8846652574}"/>
                </a:ext>
              </a:extLst>
            </p:cNvPr>
            <p:cNvSpPr/>
            <p:nvPr/>
          </p:nvSpPr>
          <p:spPr>
            <a:xfrm>
              <a:off x="7414711" y="3816153"/>
              <a:ext cx="48131" cy="109274"/>
            </a:xfrm>
            <a:custGeom>
              <a:avLst/>
              <a:gdLst/>
              <a:ahLst/>
              <a:cxnLst/>
              <a:rect l="l" t="t" r="r" b="b"/>
              <a:pathLst>
                <a:path w="847" h="1923" extrusionOk="0">
                  <a:moveTo>
                    <a:pt x="12" y="0"/>
                  </a:moveTo>
                  <a:lnTo>
                    <a:pt x="12" y="0"/>
                  </a:lnTo>
                  <a:cubicBezTo>
                    <a:pt x="1" y="12"/>
                    <a:pt x="82" y="93"/>
                    <a:pt x="186" y="255"/>
                  </a:cubicBezTo>
                  <a:cubicBezTo>
                    <a:pt x="290" y="417"/>
                    <a:pt x="429" y="649"/>
                    <a:pt x="545" y="904"/>
                  </a:cubicBezTo>
                  <a:cubicBezTo>
                    <a:pt x="661" y="1182"/>
                    <a:pt x="730" y="1425"/>
                    <a:pt x="777" y="1622"/>
                  </a:cubicBezTo>
                  <a:cubicBezTo>
                    <a:pt x="823" y="1807"/>
                    <a:pt x="835" y="1923"/>
                    <a:pt x="846" y="1923"/>
                  </a:cubicBezTo>
                  <a:cubicBezTo>
                    <a:pt x="846" y="1923"/>
                    <a:pt x="846" y="1807"/>
                    <a:pt x="823" y="1598"/>
                  </a:cubicBezTo>
                  <a:cubicBezTo>
                    <a:pt x="777" y="1413"/>
                    <a:pt x="707" y="1158"/>
                    <a:pt x="591" y="880"/>
                  </a:cubicBezTo>
                  <a:cubicBezTo>
                    <a:pt x="475" y="602"/>
                    <a:pt x="325" y="382"/>
                    <a:pt x="209" y="232"/>
                  </a:cubicBezTo>
                  <a:cubicBezTo>
                    <a:pt x="93" y="7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572;p44">
              <a:extLst>
                <a:ext uri="{FF2B5EF4-FFF2-40B4-BE49-F238E27FC236}">
                  <a16:creationId xmlns:a16="http://schemas.microsoft.com/office/drawing/2014/main" id="{747CFF76-D49D-4F43-81B5-9F7827147643}"/>
                </a:ext>
              </a:extLst>
            </p:cNvPr>
            <p:cNvSpPr/>
            <p:nvPr/>
          </p:nvSpPr>
          <p:spPr>
            <a:xfrm>
              <a:off x="7425905" y="3810868"/>
              <a:ext cx="92852" cy="79669"/>
            </a:xfrm>
            <a:custGeom>
              <a:avLst/>
              <a:gdLst/>
              <a:ahLst/>
              <a:cxnLst/>
              <a:rect l="l" t="t" r="r" b="b"/>
              <a:pathLst>
                <a:path w="1634" h="1402" extrusionOk="0">
                  <a:moveTo>
                    <a:pt x="1" y="1"/>
                  </a:moveTo>
                  <a:cubicBezTo>
                    <a:pt x="1" y="1"/>
                    <a:pt x="128" y="35"/>
                    <a:pt x="325" y="105"/>
                  </a:cubicBezTo>
                  <a:cubicBezTo>
                    <a:pt x="510" y="174"/>
                    <a:pt x="765" y="302"/>
                    <a:pt x="997" y="510"/>
                  </a:cubicBezTo>
                  <a:cubicBezTo>
                    <a:pt x="1228" y="707"/>
                    <a:pt x="1390" y="939"/>
                    <a:pt x="1495" y="1112"/>
                  </a:cubicBezTo>
                  <a:cubicBezTo>
                    <a:pt x="1518" y="1151"/>
                    <a:pt x="1537" y="1186"/>
                    <a:pt x="1553" y="1219"/>
                  </a:cubicBezTo>
                  <a:lnTo>
                    <a:pt x="1553" y="1219"/>
                  </a:lnTo>
                  <a:cubicBezTo>
                    <a:pt x="1540" y="1186"/>
                    <a:pt x="1525" y="1150"/>
                    <a:pt x="1506" y="1112"/>
                  </a:cubicBezTo>
                  <a:cubicBezTo>
                    <a:pt x="1413" y="927"/>
                    <a:pt x="1263" y="684"/>
                    <a:pt x="1020" y="475"/>
                  </a:cubicBezTo>
                  <a:cubicBezTo>
                    <a:pt x="788" y="267"/>
                    <a:pt x="522" y="128"/>
                    <a:pt x="325" y="70"/>
                  </a:cubicBezTo>
                  <a:cubicBezTo>
                    <a:pt x="232" y="47"/>
                    <a:pt x="151" y="35"/>
                    <a:pt x="93" y="12"/>
                  </a:cubicBezTo>
                  <a:cubicBezTo>
                    <a:pt x="35" y="1"/>
                    <a:pt x="1" y="1"/>
                    <a:pt x="1" y="1"/>
                  </a:cubicBezTo>
                  <a:close/>
                  <a:moveTo>
                    <a:pt x="1553" y="1219"/>
                  </a:moveTo>
                  <a:lnTo>
                    <a:pt x="1553" y="1219"/>
                  </a:lnTo>
                  <a:cubicBezTo>
                    <a:pt x="1571" y="1267"/>
                    <a:pt x="1585" y="1310"/>
                    <a:pt x="1599" y="1344"/>
                  </a:cubicBezTo>
                  <a:cubicBezTo>
                    <a:pt x="1605" y="1350"/>
                    <a:pt x="1610" y="1356"/>
                    <a:pt x="1614" y="1361"/>
                  </a:cubicBezTo>
                  <a:lnTo>
                    <a:pt x="1614" y="1361"/>
                  </a:lnTo>
                  <a:cubicBezTo>
                    <a:pt x="1602" y="1329"/>
                    <a:pt x="1583" y="1280"/>
                    <a:pt x="1553" y="1219"/>
                  </a:cubicBezTo>
                  <a:close/>
                  <a:moveTo>
                    <a:pt x="1614" y="1361"/>
                  </a:moveTo>
                  <a:lnTo>
                    <a:pt x="1614" y="1361"/>
                  </a:lnTo>
                  <a:cubicBezTo>
                    <a:pt x="1624" y="1387"/>
                    <a:pt x="1629" y="1402"/>
                    <a:pt x="1634" y="1402"/>
                  </a:cubicBezTo>
                  <a:cubicBezTo>
                    <a:pt x="1634" y="1402"/>
                    <a:pt x="1634" y="1386"/>
                    <a:pt x="1614" y="1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573;p44">
              <a:extLst>
                <a:ext uri="{FF2B5EF4-FFF2-40B4-BE49-F238E27FC236}">
                  <a16:creationId xmlns:a16="http://schemas.microsoft.com/office/drawing/2014/main" id="{4AD57493-9F8C-4D9F-8450-D5ACF5ACB5FB}"/>
                </a:ext>
              </a:extLst>
            </p:cNvPr>
            <p:cNvSpPr/>
            <p:nvPr/>
          </p:nvSpPr>
          <p:spPr>
            <a:xfrm>
              <a:off x="6895469" y="3773365"/>
              <a:ext cx="611494" cy="696334"/>
            </a:xfrm>
            <a:custGeom>
              <a:avLst/>
              <a:gdLst/>
              <a:ahLst/>
              <a:cxnLst/>
              <a:rect l="l" t="t" r="r" b="b"/>
              <a:pathLst>
                <a:path w="10761" h="12254" extrusionOk="0">
                  <a:moveTo>
                    <a:pt x="10760" y="0"/>
                  </a:moveTo>
                  <a:lnTo>
                    <a:pt x="10760" y="0"/>
                  </a:lnTo>
                  <a:cubicBezTo>
                    <a:pt x="7181" y="128"/>
                    <a:pt x="3591" y="209"/>
                    <a:pt x="1" y="313"/>
                  </a:cubicBezTo>
                  <a:cubicBezTo>
                    <a:pt x="742" y="4367"/>
                    <a:pt x="2004" y="8548"/>
                    <a:pt x="3823" y="12254"/>
                  </a:cubicBezTo>
                  <a:lnTo>
                    <a:pt x="4645" y="12254"/>
                  </a:lnTo>
                  <a:cubicBezTo>
                    <a:pt x="4981" y="11791"/>
                    <a:pt x="4877" y="11142"/>
                    <a:pt x="4656" y="10598"/>
                  </a:cubicBezTo>
                  <a:cubicBezTo>
                    <a:pt x="4448" y="10053"/>
                    <a:pt x="4158" y="9521"/>
                    <a:pt x="4158" y="8942"/>
                  </a:cubicBezTo>
                  <a:cubicBezTo>
                    <a:pt x="4158" y="8583"/>
                    <a:pt x="4274" y="8247"/>
                    <a:pt x="4309" y="7888"/>
                  </a:cubicBezTo>
                  <a:cubicBezTo>
                    <a:pt x="4483" y="6521"/>
                    <a:pt x="3545" y="5270"/>
                    <a:pt x="3325" y="3903"/>
                  </a:cubicBezTo>
                  <a:cubicBezTo>
                    <a:pt x="3255" y="3417"/>
                    <a:pt x="3301" y="2850"/>
                    <a:pt x="3660" y="2514"/>
                  </a:cubicBezTo>
                  <a:cubicBezTo>
                    <a:pt x="3956" y="2259"/>
                    <a:pt x="4360" y="2210"/>
                    <a:pt x="4753" y="2210"/>
                  </a:cubicBezTo>
                  <a:cubicBezTo>
                    <a:pt x="4806" y="2210"/>
                    <a:pt x="4859" y="2211"/>
                    <a:pt x="4911" y="2213"/>
                  </a:cubicBezTo>
                  <a:cubicBezTo>
                    <a:pt x="5531" y="2225"/>
                    <a:pt x="6158" y="2276"/>
                    <a:pt x="6782" y="2276"/>
                  </a:cubicBezTo>
                  <a:cubicBezTo>
                    <a:pt x="7301" y="2276"/>
                    <a:pt x="7818" y="2241"/>
                    <a:pt x="8328" y="2120"/>
                  </a:cubicBezTo>
                  <a:cubicBezTo>
                    <a:pt x="9440" y="1877"/>
                    <a:pt x="10540" y="1112"/>
                    <a:pt x="10760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574;p44">
              <a:extLst>
                <a:ext uri="{FF2B5EF4-FFF2-40B4-BE49-F238E27FC236}">
                  <a16:creationId xmlns:a16="http://schemas.microsoft.com/office/drawing/2014/main" id="{F3441316-CA6F-4D6D-B41C-3FF811B1955A}"/>
                </a:ext>
              </a:extLst>
            </p:cNvPr>
            <p:cNvSpPr/>
            <p:nvPr/>
          </p:nvSpPr>
          <p:spPr>
            <a:xfrm>
              <a:off x="6694773" y="2609118"/>
              <a:ext cx="1020122" cy="946875"/>
            </a:xfrm>
            <a:custGeom>
              <a:avLst/>
              <a:gdLst/>
              <a:ahLst/>
              <a:cxnLst/>
              <a:rect l="l" t="t" r="r" b="b"/>
              <a:pathLst>
                <a:path w="17952" h="16663" extrusionOk="0">
                  <a:moveTo>
                    <a:pt x="9397" y="1"/>
                  </a:moveTo>
                  <a:cubicBezTo>
                    <a:pt x="7879" y="1"/>
                    <a:pt x="5281" y="673"/>
                    <a:pt x="5281" y="673"/>
                  </a:cubicBezTo>
                  <a:cubicBezTo>
                    <a:pt x="5281" y="673"/>
                    <a:pt x="2664" y="2121"/>
                    <a:pt x="1772" y="2723"/>
                  </a:cubicBezTo>
                  <a:cubicBezTo>
                    <a:pt x="1564" y="2862"/>
                    <a:pt x="1402" y="3070"/>
                    <a:pt x="1297" y="3314"/>
                  </a:cubicBezTo>
                  <a:cubicBezTo>
                    <a:pt x="1147" y="3742"/>
                    <a:pt x="927" y="4518"/>
                    <a:pt x="683" y="5491"/>
                  </a:cubicBezTo>
                  <a:cubicBezTo>
                    <a:pt x="521" y="6105"/>
                    <a:pt x="0" y="8166"/>
                    <a:pt x="0" y="8166"/>
                  </a:cubicBezTo>
                  <a:lnTo>
                    <a:pt x="3069" y="8062"/>
                  </a:lnTo>
                  <a:cubicBezTo>
                    <a:pt x="3695" y="9938"/>
                    <a:pt x="4251" y="11641"/>
                    <a:pt x="4251" y="11641"/>
                  </a:cubicBezTo>
                  <a:lnTo>
                    <a:pt x="3706" y="15092"/>
                  </a:lnTo>
                  <a:cubicBezTo>
                    <a:pt x="3706" y="15092"/>
                    <a:pt x="7600" y="16663"/>
                    <a:pt x="8857" y="16663"/>
                  </a:cubicBezTo>
                  <a:cubicBezTo>
                    <a:pt x="8904" y="16663"/>
                    <a:pt x="8948" y="16660"/>
                    <a:pt x="8988" y="16656"/>
                  </a:cubicBezTo>
                  <a:cubicBezTo>
                    <a:pt x="10065" y="16540"/>
                    <a:pt x="14929" y="14664"/>
                    <a:pt x="14929" y="14664"/>
                  </a:cubicBezTo>
                  <a:cubicBezTo>
                    <a:pt x="14929" y="14664"/>
                    <a:pt x="14373" y="9174"/>
                    <a:pt x="14373" y="9012"/>
                  </a:cubicBezTo>
                  <a:cubicBezTo>
                    <a:pt x="14373" y="8942"/>
                    <a:pt x="14362" y="8560"/>
                    <a:pt x="14350" y="8074"/>
                  </a:cubicBezTo>
                  <a:lnTo>
                    <a:pt x="17952" y="7112"/>
                  </a:lnTo>
                  <a:cubicBezTo>
                    <a:pt x="17952" y="7112"/>
                    <a:pt x="17188" y="4819"/>
                    <a:pt x="16574" y="3163"/>
                  </a:cubicBezTo>
                  <a:cubicBezTo>
                    <a:pt x="16041" y="1704"/>
                    <a:pt x="15161" y="1101"/>
                    <a:pt x="14697" y="777"/>
                  </a:cubicBezTo>
                  <a:cubicBezTo>
                    <a:pt x="14501" y="650"/>
                    <a:pt x="14292" y="557"/>
                    <a:pt x="14060" y="534"/>
                  </a:cubicBezTo>
                  <a:cubicBezTo>
                    <a:pt x="13203" y="418"/>
                    <a:pt x="10875" y="117"/>
                    <a:pt x="9717" y="13"/>
                  </a:cubicBezTo>
                  <a:cubicBezTo>
                    <a:pt x="9618" y="5"/>
                    <a:pt x="9510" y="1"/>
                    <a:pt x="9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575;p44">
              <a:extLst>
                <a:ext uri="{FF2B5EF4-FFF2-40B4-BE49-F238E27FC236}">
                  <a16:creationId xmlns:a16="http://schemas.microsoft.com/office/drawing/2014/main" id="{59FD2B4D-43EA-497B-94A4-6679B8BC9161}"/>
                </a:ext>
              </a:extLst>
            </p:cNvPr>
            <p:cNvSpPr/>
            <p:nvPr/>
          </p:nvSpPr>
          <p:spPr>
            <a:xfrm>
              <a:off x="6925756" y="2838910"/>
              <a:ext cx="398230" cy="497560"/>
            </a:xfrm>
            <a:custGeom>
              <a:avLst/>
              <a:gdLst/>
              <a:ahLst/>
              <a:cxnLst/>
              <a:rect l="l" t="t" r="r" b="b"/>
              <a:pathLst>
                <a:path w="7008" h="8756" extrusionOk="0">
                  <a:moveTo>
                    <a:pt x="5903" y="1"/>
                  </a:moveTo>
                  <a:cubicBezTo>
                    <a:pt x="5851" y="1"/>
                    <a:pt x="5798" y="4"/>
                    <a:pt x="5745" y="11"/>
                  </a:cubicBezTo>
                  <a:cubicBezTo>
                    <a:pt x="5386" y="46"/>
                    <a:pt x="5050" y="208"/>
                    <a:pt x="4749" y="428"/>
                  </a:cubicBezTo>
                  <a:cubicBezTo>
                    <a:pt x="3822" y="1065"/>
                    <a:pt x="3162" y="2026"/>
                    <a:pt x="2560" y="2976"/>
                  </a:cubicBezTo>
                  <a:cubicBezTo>
                    <a:pt x="1552" y="4655"/>
                    <a:pt x="684" y="6416"/>
                    <a:pt x="0" y="8280"/>
                  </a:cubicBezTo>
                  <a:lnTo>
                    <a:pt x="35" y="8755"/>
                  </a:lnTo>
                  <a:cubicBezTo>
                    <a:pt x="799" y="8651"/>
                    <a:pt x="1286" y="8014"/>
                    <a:pt x="1622" y="7319"/>
                  </a:cubicBezTo>
                  <a:cubicBezTo>
                    <a:pt x="1958" y="6624"/>
                    <a:pt x="2097" y="5860"/>
                    <a:pt x="2386" y="5130"/>
                  </a:cubicBezTo>
                  <a:cubicBezTo>
                    <a:pt x="2942" y="3775"/>
                    <a:pt x="4054" y="2651"/>
                    <a:pt x="5421" y="2107"/>
                  </a:cubicBezTo>
                  <a:cubicBezTo>
                    <a:pt x="5472" y="2113"/>
                    <a:pt x="5525" y="2115"/>
                    <a:pt x="5578" y="2115"/>
                  </a:cubicBezTo>
                  <a:cubicBezTo>
                    <a:pt x="5975" y="2115"/>
                    <a:pt x="6394" y="1962"/>
                    <a:pt x="6660" y="1655"/>
                  </a:cubicBezTo>
                  <a:cubicBezTo>
                    <a:pt x="6949" y="1285"/>
                    <a:pt x="7007" y="729"/>
                    <a:pt x="6729" y="370"/>
                  </a:cubicBezTo>
                  <a:cubicBezTo>
                    <a:pt x="6531" y="121"/>
                    <a:pt x="6221" y="1"/>
                    <a:pt x="5903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576;p44">
              <a:extLst>
                <a:ext uri="{FF2B5EF4-FFF2-40B4-BE49-F238E27FC236}">
                  <a16:creationId xmlns:a16="http://schemas.microsoft.com/office/drawing/2014/main" id="{B8A05DDE-65D6-4BD2-BDE8-6949EA963091}"/>
                </a:ext>
              </a:extLst>
            </p:cNvPr>
            <p:cNvSpPr/>
            <p:nvPr/>
          </p:nvSpPr>
          <p:spPr>
            <a:xfrm>
              <a:off x="7487785" y="2848684"/>
              <a:ext cx="24378" cy="253440"/>
            </a:xfrm>
            <a:custGeom>
              <a:avLst/>
              <a:gdLst/>
              <a:ahLst/>
              <a:cxnLst/>
              <a:rect l="l" t="t" r="r" b="b"/>
              <a:pathLst>
                <a:path w="429" h="4460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"/>
                    <a:pt x="70" y="997"/>
                    <a:pt x="186" y="2225"/>
                  </a:cubicBezTo>
                  <a:cubicBezTo>
                    <a:pt x="301" y="3452"/>
                    <a:pt x="406" y="4460"/>
                    <a:pt x="417" y="4460"/>
                  </a:cubicBezTo>
                  <a:cubicBezTo>
                    <a:pt x="429" y="4460"/>
                    <a:pt x="359" y="3452"/>
                    <a:pt x="243" y="2225"/>
                  </a:cubicBezTo>
                  <a:cubicBezTo>
                    <a:pt x="128" y="997"/>
                    <a:pt x="23" y="1"/>
                    <a:pt x="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577;p44">
              <a:extLst>
                <a:ext uri="{FF2B5EF4-FFF2-40B4-BE49-F238E27FC236}">
                  <a16:creationId xmlns:a16="http://schemas.microsoft.com/office/drawing/2014/main" id="{D7585144-058E-4DA2-A587-9E6BBDB611CA}"/>
                </a:ext>
              </a:extLst>
            </p:cNvPr>
            <p:cNvSpPr/>
            <p:nvPr/>
          </p:nvSpPr>
          <p:spPr>
            <a:xfrm>
              <a:off x="6823078" y="2848684"/>
              <a:ext cx="48756" cy="228437"/>
            </a:xfrm>
            <a:custGeom>
              <a:avLst/>
              <a:gdLst/>
              <a:ahLst/>
              <a:cxnLst/>
              <a:rect l="l" t="t" r="r" b="b"/>
              <a:pathLst>
                <a:path w="858" h="4020" extrusionOk="0">
                  <a:moveTo>
                    <a:pt x="1" y="1"/>
                  </a:moveTo>
                  <a:cubicBezTo>
                    <a:pt x="1" y="1"/>
                    <a:pt x="1" y="59"/>
                    <a:pt x="24" y="151"/>
                  </a:cubicBezTo>
                  <a:cubicBezTo>
                    <a:pt x="58" y="267"/>
                    <a:pt x="82" y="418"/>
                    <a:pt x="116" y="592"/>
                  </a:cubicBezTo>
                  <a:cubicBezTo>
                    <a:pt x="186" y="951"/>
                    <a:pt x="290" y="1460"/>
                    <a:pt x="406" y="2005"/>
                  </a:cubicBezTo>
                  <a:cubicBezTo>
                    <a:pt x="522" y="2560"/>
                    <a:pt x="626" y="3059"/>
                    <a:pt x="707" y="3429"/>
                  </a:cubicBezTo>
                  <a:cubicBezTo>
                    <a:pt x="753" y="3603"/>
                    <a:pt x="777" y="3742"/>
                    <a:pt x="811" y="3858"/>
                  </a:cubicBezTo>
                  <a:cubicBezTo>
                    <a:pt x="834" y="3962"/>
                    <a:pt x="858" y="4020"/>
                    <a:pt x="858" y="4020"/>
                  </a:cubicBezTo>
                  <a:cubicBezTo>
                    <a:pt x="858" y="4020"/>
                    <a:pt x="834" y="3962"/>
                    <a:pt x="823" y="3858"/>
                  </a:cubicBezTo>
                  <a:cubicBezTo>
                    <a:pt x="800" y="3742"/>
                    <a:pt x="765" y="3603"/>
                    <a:pt x="742" y="3429"/>
                  </a:cubicBezTo>
                  <a:cubicBezTo>
                    <a:pt x="661" y="3059"/>
                    <a:pt x="568" y="2560"/>
                    <a:pt x="452" y="2005"/>
                  </a:cubicBezTo>
                  <a:cubicBezTo>
                    <a:pt x="336" y="1460"/>
                    <a:pt x="232" y="951"/>
                    <a:pt x="140" y="592"/>
                  </a:cubicBezTo>
                  <a:cubicBezTo>
                    <a:pt x="93" y="418"/>
                    <a:pt x="70" y="267"/>
                    <a:pt x="47" y="151"/>
                  </a:cubicBezTo>
                  <a:cubicBezTo>
                    <a:pt x="12" y="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578;p44">
              <a:extLst>
                <a:ext uri="{FF2B5EF4-FFF2-40B4-BE49-F238E27FC236}">
                  <a16:creationId xmlns:a16="http://schemas.microsoft.com/office/drawing/2014/main" id="{0F387C73-31A5-4619-90D5-8450C0E96564}"/>
                </a:ext>
              </a:extLst>
            </p:cNvPr>
            <p:cNvSpPr/>
            <p:nvPr/>
          </p:nvSpPr>
          <p:spPr>
            <a:xfrm>
              <a:off x="7464715" y="2641394"/>
              <a:ext cx="16536" cy="103365"/>
            </a:xfrm>
            <a:custGeom>
              <a:avLst/>
              <a:gdLst/>
              <a:ahLst/>
              <a:cxnLst/>
              <a:rect l="l" t="t" r="r" b="b"/>
              <a:pathLst>
                <a:path w="291" h="1819" extrusionOk="0">
                  <a:moveTo>
                    <a:pt x="279" y="1"/>
                  </a:moveTo>
                  <a:cubicBezTo>
                    <a:pt x="279" y="1"/>
                    <a:pt x="232" y="82"/>
                    <a:pt x="186" y="255"/>
                  </a:cubicBezTo>
                  <a:cubicBezTo>
                    <a:pt x="140" y="418"/>
                    <a:pt x="93" y="638"/>
                    <a:pt x="59" y="892"/>
                  </a:cubicBezTo>
                  <a:cubicBezTo>
                    <a:pt x="12" y="1136"/>
                    <a:pt x="1" y="1367"/>
                    <a:pt x="1" y="1541"/>
                  </a:cubicBezTo>
                  <a:cubicBezTo>
                    <a:pt x="1" y="1715"/>
                    <a:pt x="1" y="1819"/>
                    <a:pt x="12" y="1819"/>
                  </a:cubicBezTo>
                  <a:cubicBezTo>
                    <a:pt x="24" y="1819"/>
                    <a:pt x="47" y="1414"/>
                    <a:pt x="117" y="904"/>
                  </a:cubicBezTo>
                  <a:cubicBezTo>
                    <a:pt x="186" y="406"/>
                    <a:pt x="290" y="1"/>
                    <a:pt x="2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579;p44">
              <a:extLst>
                <a:ext uri="{FF2B5EF4-FFF2-40B4-BE49-F238E27FC236}">
                  <a16:creationId xmlns:a16="http://schemas.microsoft.com/office/drawing/2014/main" id="{819980A3-D976-4874-AD9F-1A72D43356C7}"/>
                </a:ext>
              </a:extLst>
            </p:cNvPr>
            <p:cNvSpPr/>
            <p:nvPr/>
          </p:nvSpPr>
          <p:spPr>
            <a:xfrm>
              <a:off x="7327205" y="3015232"/>
              <a:ext cx="437041" cy="417948"/>
            </a:xfrm>
            <a:custGeom>
              <a:avLst/>
              <a:gdLst/>
              <a:ahLst/>
              <a:cxnLst/>
              <a:rect l="l" t="t" r="r" b="b"/>
              <a:pathLst>
                <a:path w="7691" h="7355" extrusionOk="0">
                  <a:moveTo>
                    <a:pt x="6637" y="0"/>
                  </a:moveTo>
                  <a:lnTo>
                    <a:pt x="3220" y="927"/>
                  </a:lnTo>
                  <a:cubicBezTo>
                    <a:pt x="3185" y="950"/>
                    <a:pt x="4123" y="4204"/>
                    <a:pt x="4123" y="4204"/>
                  </a:cubicBezTo>
                  <a:lnTo>
                    <a:pt x="1332" y="3973"/>
                  </a:lnTo>
                  <a:lnTo>
                    <a:pt x="0" y="5606"/>
                  </a:lnTo>
                  <a:lnTo>
                    <a:pt x="4749" y="7355"/>
                  </a:lnTo>
                  <a:cubicBezTo>
                    <a:pt x="4749" y="7355"/>
                    <a:pt x="7691" y="6046"/>
                    <a:pt x="7691" y="5930"/>
                  </a:cubicBezTo>
                  <a:cubicBezTo>
                    <a:pt x="7691" y="5814"/>
                    <a:pt x="6637" y="0"/>
                    <a:pt x="6637" y="0"/>
                  </a:cubicBezTo>
                  <a:close/>
                </a:path>
              </a:pathLst>
            </a:custGeom>
            <a:solidFill>
              <a:srgbClr val="886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580;p44">
              <a:extLst>
                <a:ext uri="{FF2B5EF4-FFF2-40B4-BE49-F238E27FC236}">
                  <a16:creationId xmlns:a16="http://schemas.microsoft.com/office/drawing/2014/main" id="{37273FF9-4223-4AEA-A313-D2DEE042FACC}"/>
                </a:ext>
              </a:extLst>
            </p:cNvPr>
            <p:cNvSpPr/>
            <p:nvPr/>
          </p:nvSpPr>
          <p:spPr>
            <a:xfrm>
              <a:off x="7111337" y="3051826"/>
              <a:ext cx="293558" cy="41369"/>
            </a:xfrm>
            <a:custGeom>
              <a:avLst/>
              <a:gdLst/>
              <a:ahLst/>
              <a:cxnLst/>
              <a:rect l="l" t="t" r="r" b="b"/>
              <a:pathLst>
                <a:path w="5166" h="728" extrusionOk="0">
                  <a:moveTo>
                    <a:pt x="4523" y="191"/>
                  </a:moveTo>
                  <a:cubicBezTo>
                    <a:pt x="4576" y="207"/>
                    <a:pt x="4626" y="236"/>
                    <a:pt x="4665" y="275"/>
                  </a:cubicBezTo>
                  <a:lnTo>
                    <a:pt x="4665" y="275"/>
                  </a:lnTo>
                  <a:cubicBezTo>
                    <a:pt x="4671" y="270"/>
                    <a:pt x="4678" y="265"/>
                    <a:pt x="4685" y="261"/>
                  </a:cubicBezTo>
                  <a:lnTo>
                    <a:pt x="4685" y="261"/>
                  </a:lnTo>
                  <a:cubicBezTo>
                    <a:pt x="4690" y="265"/>
                    <a:pt x="4695" y="270"/>
                    <a:pt x="4700" y="275"/>
                  </a:cubicBezTo>
                  <a:lnTo>
                    <a:pt x="4700" y="275"/>
                  </a:lnTo>
                  <a:cubicBezTo>
                    <a:pt x="4759" y="228"/>
                    <a:pt x="4830" y="211"/>
                    <a:pt x="4897" y="211"/>
                  </a:cubicBezTo>
                  <a:cubicBezTo>
                    <a:pt x="4919" y="211"/>
                    <a:pt x="4941" y="213"/>
                    <a:pt x="4961" y="216"/>
                  </a:cubicBezTo>
                  <a:lnTo>
                    <a:pt x="4961" y="216"/>
                  </a:lnTo>
                  <a:cubicBezTo>
                    <a:pt x="4934" y="206"/>
                    <a:pt x="4904" y="201"/>
                    <a:pt x="4873" y="201"/>
                  </a:cubicBezTo>
                  <a:cubicBezTo>
                    <a:pt x="4809" y="201"/>
                    <a:pt x="4741" y="222"/>
                    <a:pt x="4685" y="261"/>
                  </a:cubicBezTo>
                  <a:lnTo>
                    <a:pt x="4685" y="261"/>
                  </a:lnTo>
                  <a:cubicBezTo>
                    <a:pt x="4640" y="224"/>
                    <a:pt x="4583" y="200"/>
                    <a:pt x="4523" y="191"/>
                  </a:cubicBezTo>
                  <a:close/>
                  <a:moveTo>
                    <a:pt x="4961" y="216"/>
                  </a:moveTo>
                  <a:cubicBezTo>
                    <a:pt x="4968" y="219"/>
                    <a:pt x="4974" y="222"/>
                    <a:pt x="4981" y="225"/>
                  </a:cubicBezTo>
                  <a:cubicBezTo>
                    <a:pt x="5085" y="271"/>
                    <a:pt x="5154" y="352"/>
                    <a:pt x="5154" y="445"/>
                  </a:cubicBezTo>
                  <a:cubicBezTo>
                    <a:pt x="5154" y="472"/>
                    <a:pt x="5152" y="496"/>
                    <a:pt x="5148" y="518"/>
                  </a:cubicBezTo>
                  <a:lnTo>
                    <a:pt x="5148" y="518"/>
                  </a:lnTo>
                  <a:cubicBezTo>
                    <a:pt x="5160" y="489"/>
                    <a:pt x="5166" y="457"/>
                    <a:pt x="5154" y="422"/>
                  </a:cubicBezTo>
                  <a:cubicBezTo>
                    <a:pt x="5154" y="341"/>
                    <a:pt x="5085" y="259"/>
                    <a:pt x="5004" y="225"/>
                  </a:cubicBezTo>
                  <a:cubicBezTo>
                    <a:pt x="4990" y="221"/>
                    <a:pt x="4976" y="218"/>
                    <a:pt x="4961" y="216"/>
                  </a:cubicBezTo>
                  <a:close/>
                  <a:moveTo>
                    <a:pt x="3749" y="190"/>
                  </a:moveTo>
                  <a:lnTo>
                    <a:pt x="3749" y="190"/>
                  </a:lnTo>
                  <a:cubicBezTo>
                    <a:pt x="3809" y="218"/>
                    <a:pt x="3855" y="267"/>
                    <a:pt x="3869" y="329"/>
                  </a:cubicBezTo>
                  <a:cubicBezTo>
                    <a:pt x="3880" y="375"/>
                    <a:pt x="3880" y="433"/>
                    <a:pt x="3857" y="480"/>
                  </a:cubicBezTo>
                  <a:cubicBezTo>
                    <a:pt x="3822" y="514"/>
                    <a:pt x="3764" y="549"/>
                    <a:pt x="3730" y="549"/>
                  </a:cubicBezTo>
                  <a:cubicBezTo>
                    <a:pt x="3683" y="549"/>
                    <a:pt x="3637" y="514"/>
                    <a:pt x="3614" y="480"/>
                  </a:cubicBezTo>
                  <a:cubicBezTo>
                    <a:pt x="3591" y="433"/>
                    <a:pt x="3614" y="375"/>
                    <a:pt x="3626" y="329"/>
                  </a:cubicBezTo>
                  <a:cubicBezTo>
                    <a:pt x="3653" y="267"/>
                    <a:pt x="3697" y="222"/>
                    <a:pt x="3749" y="190"/>
                  </a:cubicBezTo>
                  <a:close/>
                  <a:moveTo>
                    <a:pt x="1697" y="205"/>
                  </a:moveTo>
                  <a:cubicBezTo>
                    <a:pt x="1733" y="234"/>
                    <a:pt x="1763" y="271"/>
                    <a:pt x="1784" y="317"/>
                  </a:cubicBezTo>
                  <a:cubicBezTo>
                    <a:pt x="1796" y="375"/>
                    <a:pt x="1796" y="433"/>
                    <a:pt x="1784" y="480"/>
                  </a:cubicBezTo>
                  <a:cubicBezTo>
                    <a:pt x="1772" y="514"/>
                    <a:pt x="1726" y="549"/>
                    <a:pt x="1668" y="561"/>
                  </a:cubicBezTo>
                  <a:cubicBezTo>
                    <a:pt x="1660" y="563"/>
                    <a:pt x="1652" y="564"/>
                    <a:pt x="1644" y="564"/>
                  </a:cubicBezTo>
                  <a:cubicBezTo>
                    <a:pt x="1603" y="564"/>
                    <a:pt x="1562" y="541"/>
                    <a:pt x="1552" y="503"/>
                  </a:cubicBezTo>
                  <a:cubicBezTo>
                    <a:pt x="1541" y="456"/>
                    <a:pt x="1541" y="387"/>
                    <a:pt x="1564" y="341"/>
                  </a:cubicBezTo>
                  <a:cubicBezTo>
                    <a:pt x="1590" y="288"/>
                    <a:pt x="1639" y="239"/>
                    <a:pt x="1697" y="205"/>
                  </a:cubicBezTo>
                  <a:close/>
                  <a:moveTo>
                    <a:pt x="2749" y="184"/>
                  </a:moveTo>
                  <a:cubicBezTo>
                    <a:pt x="2752" y="186"/>
                    <a:pt x="2754" y="188"/>
                    <a:pt x="2757" y="190"/>
                  </a:cubicBezTo>
                  <a:cubicBezTo>
                    <a:pt x="2873" y="248"/>
                    <a:pt x="2919" y="398"/>
                    <a:pt x="2838" y="503"/>
                  </a:cubicBezTo>
                  <a:cubicBezTo>
                    <a:pt x="2809" y="545"/>
                    <a:pt x="2761" y="565"/>
                    <a:pt x="2714" y="565"/>
                  </a:cubicBezTo>
                  <a:cubicBezTo>
                    <a:pt x="2646" y="565"/>
                    <a:pt x="2578" y="525"/>
                    <a:pt x="2572" y="456"/>
                  </a:cubicBezTo>
                  <a:cubicBezTo>
                    <a:pt x="2572" y="398"/>
                    <a:pt x="2583" y="329"/>
                    <a:pt x="2629" y="283"/>
                  </a:cubicBezTo>
                  <a:cubicBezTo>
                    <a:pt x="2658" y="235"/>
                    <a:pt x="2702" y="211"/>
                    <a:pt x="2749" y="184"/>
                  </a:cubicBezTo>
                  <a:close/>
                  <a:moveTo>
                    <a:pt x="1206" y="147"/>
                  </a:moveTo>
                  <a:cubicBezTo>
                    <a:pt x="1227" y="163"/>
                    <a:pt x="1246" y="181"/>
                    <a:pt x="1263" y="202"/>
                  </a:cubicBezTo>
                  <a:cubicBezTo>
                    <a:pt x="1321" y="259"/>
                    <a:pt x="1367" y="364"/>
                    <a:pt x="1332" y="445"/>
                  </a:cubicBezTo>
                  <a:cubicBezTo>
                    <a:pt x="1313" y="521"/>
                    <a:pt x="1247" y="581"/>
                    <a:pt x="1180" y="581"/>
                  </a:cubicBezTo>
                  <a:cubicBezTo>
                    <a:pt x="1165" y="581"/>
                    <a:pt x="1150" y="578"/>
                    <a:pt x="1135" y="572"/>
                  </a:cubicBezTo>
                  <a:cubicBezTo>
                    <a:pt x="1043" y="549"/>
                    <a:pt x="1008" y="445"/>
                    <a:pt x="1020" y="341"/>
                  </a:cubicBezTo>
                  <a:cubicBezTo>
                    <a:pt x="1031" y="251"/>
                    <a:pt x="1117" y="173"/>
                    <a:pt x="1206" y="147"/>
                  </a:cubicBezTo>
                  <a:close/>
                  <a:moveTo>
                    <a:pt x="4246" y="265"/>
                  </a:moveTo>
                  <a:lnTo>
                    <a:pt x="4246" y="265"/>
                  </a:lnTo>
                  <a:cubicBezTo>
                    <a:pt x="4274" y="312"/>
                    <a:pt x="4286" y="373"/>
                    <a:pt x="4286" y="433"/>
                  </a:cubicBezTo>
                  <a:cubicBezTo>
                    <a:pt x="4274" y="480"/>
                    <a:pt x="4263" y="514"/>
                    <a:pt x="4239" y="549"/>
                  </a:cubicBezTo>
                  <a:cubicBezTo>
                    <a:pt x="4209" y="569"/>
                    <a:pt x="4171" y="598"/>
                    <a:pt x="4138" y="598"/>
                  </a:cubicBezTo>
                  <a:cubicBezTo>
                    <a:pt x="4133" y="598"/>
                    <a:pt x="4128" y="597"/>
                    <a:pt x="4124" y="595"/>
                  </a:cubicBezTo>
                  <a:cubicBezTo>
                    <a:pt x="4077" y="572"/>
                    <a:pt x="4066" y="549"/>
                    <a:pt x="4066" y="503"/>
                  </a:cubicBezTo>
                  <a:cubicBezTo>
                    <a:pt x="4077" y="456"/>
                    <a:pt x="4089" y="422"/>
                    <a:pt x="4124" y="387"/>
                  </a:cubicBezTo>
                  <a:cubicBezTo>
                    <a:pt x="4160" y="343"/>
                    <a:pt x="4201" y="300"/>
                    <a:pt x="4246" y="265"/>
                  </a:cubicBezTo>
                  <a:close/>
                  <a:moveTo>
                    <a:pt x="2163" y="280"/>
                  </a:moveTo>
                  <a:cubicBezTo>
                    <a:pt x="2164" y="281"/>
                    <a:pt x="2165" y="282"/>
                    <a:pt x="2166" y="283"/>
                  </a:cubicBezTo>
                  <a:cubicBezTo>
                    <a:pt x="2201" y="329"/>
                    <a:pt x="2236" y="387"/>
                    <a:pt x="2236" y="445"/>
                  </a:cubicBezTo>
                  <a:cubicBezTo>
                    <a:pt x="2247" y="503"/>
                    <a:pt x="2224" y="561"/>
                    <a:pt x="2178" y="595"/>
                  </a:cubicBezTo>
                  <a:cubicBezTo>
                    <a:pt x="2162" y="602"/>
                    <a:pt x="2148" y="604"/>
                    <a:pt x="2134" y="604"/>
                  </a:cubicBezTo>
                  <a:cubicBezTo>
                    <a:pt x="2097" y="604"/>
                    <a:pt x="2067" y="583"/>
                    <a:pt x="2050" y="549"/>
                  </a:cubicBezTo>
                  <a:cubicBezTo>
                    <a:pt x="2016" y="503"/>
                    <a:pt x="2027" y="433"/>
                    <a:pt x="2062" y="387"/>
                  </a:cubicBezTo>
                  <a:cubicBezTo>
                    <a:pt x="2097" y="343"/>
                    <a:pt x="2126" y="305"/>
                    <a:pt x="2163" y="280"/>
                  </a:cubicBezTo>
                  <a:close/>
                  <a:moveTo>
                    <a:pt x="3276" y="331"/>
                  </a:moveTo>
                  <a:lnTo>
                    <a:pt x="3276" y="331"/>
                  </a:lnTo>
                  <a:cubicBezTo>
                    <a:pt x="3312" y="384"/>
                    <a:pt x="3336" y="444"/>
                    <a:pt x="3336" y="503"/>
                  </a:cubicBezTo>
                  <a:cubicBezTo>
                    <a:pt x="3336" y="561"/>
                    <a:pt x="3301" y="607"/>
                    <a:pt x="3266" y="630"/>
                  </a:cubicBezTo>
                  <a:cubicBezTo>
                    <a:pt x="3244" y="644"/>
                    <a:pt x="3221" y="650"/>
                    <a:pt x="3200" y="650"/>
                  </a:cubicBezTo>
                  <a:cubicBezTo>
                    <a:pt x="3168" y="650"/>
                    <a:pt x="3142" y="635"/>
                    <a:pt x="3127" y="607"/>
                  </a:cubicBezTo>
                  <a:cubicBezTo>
                    <a:pt x="3104" y="561"/>
                    <a:pt x="3127" y="491"/>
                    <a:pt x="3162" y="445"/>
                  </a:cubicBezTo>
                  <a:lnTo>
                    <a:pt x="3276" y="331"/>
                  </a:lnTo>
                  <a:close/>
                  <a:moveTo>
                    <a:pt x="5148" y="518"/>
                  </a:moveTo>
                  <a:cubicBezTo>
                    <a:pt x="5137" y="546"/>
                    <a:pt x="5120" y="572"/>
                    <a:pt x="5108" y="595"/>
                  </a:cubicBezTo>
                  <a:cubicBezTo>
                    <a:pt x="5045" y="658"/>
                    <a:pt x="4989" y="665"/>
                    <a:pt x="4967" y="665"/>
                  </a:cubicBezTo>
                  <a:cubicBezTo>
                    <a:pt x="4961" y="665"/>
                    <a:pt x="4957" y="665"/>
                    <a:pt x="4957" y="665"/>
                  </a:cubicBezTo>
                  <a:lnTo>
                    <a:pt x="4957" y="665"/>
                  </a:lnTo>
                  <a:cubicBezTo>
                    <a:pt x="4957" y="665"/>
                    <a:pt x="4971" y="669"/>
                    <a:pt x="4991" y="669"/>
                  </a:cubicBezTo>
                  <a:cubicBezTo>
                    <a:pt x="5017" y="669"/>
                    <a:pt x="5053" y="662"/>
                    <a:pt x="5085" y="630"/>
                  </a:cubicBezTo>
                  <a:cubicBezTo>
                    <a:pt x="5118" y="606"/>
                    <a:pt x="5139" y="569"/>
                    <a:pt x="5148" y="518"/>
                  </a:cubicBezTo>
                  <a:close/>
                  <a:moveTo>
                    <a:pt x="4700" y="275"/>
                  </a:moveTo>
                  <a:lnTo>
                    <a:pt x="4700" y="275"/>
                  </a:lnTo>
                  <a:cubicBezTo>
                    <a:pt x="4697" y="277"/>
                    <a:pt x="4694" y="280"/>
                    <a:pt x="4691" y="283"/>
                  </a:cubicBezTo>
                  <a:cubicBezTo>
                    <a:pt x="4688" y="286"/>
                    <a:pt x="4685" y="290"/>
                    <a:pt x="4682" y="294"/>
                  </a:cubicBezTo>
                  <a:lnTo>
                    <a:pt x="4682" y="294"/>
                  </a:lnTo>
                  <a:cubicBezTo>
                    <a:pt x="4677" y="287"/>
                    <a:pt x="4671" y="281"/>
                    <a:pt x="4665" y="275"/>
                  </a:cubicBezTo>
                  <a:lnTo>
                    <a:pt x="4665" y="275"/>
                  </a:lnTo>
                  <a:cubicBezTo>
                    <a:pt x="4662" y="278"/>
                    <a:pt x="4659" y="280"/>
                    <a:pt x="4656" y="283"/>
                  </a:cubicBezTo>
                  <a:cubicBezTo>
                    <a:pt x="4598" y="329"/>
                    <a:pt x="4552" y="387"/>
                    <a:pt x="4517" y="445"/>
                  </a:cubicBezTo>
                  <a:cubicBezTo>
                    <a:pt x="4506" y="480"/>
                    <a:pt x="4494" y="514"/>
                    <a:pt x="4483" y="549"/>
                  </a:cubicBezTo>
                  <a:cubicBezTo>
                    <a:pt x="4483" y="572"/>
                    <a:pt x="4448" y="619"/>
                    <a:pt x="4483" y="665"/>
                  </a:cubicBezTo>
                  <a:cubicBezTo>
                    <a:pt x="4499" y="690"/>
                    <a:pt x="4528" y="709"/>
                    <a:pt x="4560" y="709"/>
                  </a:cubicBezTo>
                  <a:cubicBezTo>
                    <a:pt x="4573" y="709"/>
                    <a:pt x="4585" y="706"/>
                    <a:pt x="4598" y="700"/>
                  </a:cubicBezTo>
                  <a:cubicBezTo>
                    <a:pt x="4633" y="688"/>
                    <a:pt x="4668" y="665"/>
                    <a:pt x="4691" y="630"/>
                  </a:cubicBezTo>
                  <a:cubicBezTo>
                    <a:pt x="4711" y="610"/>
                    <a:pt x="4728" y="584"/>
                    <a:pt x="4738" y="555"/>
                  </a:cubicBezTo>
                  <a:lnTo>
                    <a:pt x="4738" y="555"/>
                  </a:lnTo>
                  <a:cubicBezTo>
                    <a:pt x="4734" y="561"/>
                    <a:pt x="4730" y="567"/>
                    <a:pt x="4726" y="572"/>
                  </a:cubicBezTo>
                  <a:cubicBezTo>
                    <a:pt x="4691" y="607"/>
                    <a:pt x="4668" y="630"/>
                    <a:pt x="4633" y="630"/>
                  </a:cubicBezTo>
                  <a:cubicBezTo>
                    <a:pt x="4618" y="641"/>
                    <a:pt x="4602" y="646"/>
                    <a:pt x="4588" y="646"/>
                  </a:cubicBezTo>
                  <a:cubicBezTo>
                    <a:pt x="4572" y="646"/>
                    <a:pt x="4558" y="638"/>
                    <a:pt x="4552" y="619"/>
                  </a:cubicBezTo>
                  <a:cubicBezTo>
                    <a:pt x="4540" y="607"/>
                    <a:pt x="4540" y="561"/>
                    <a:pt x="4552" y="537"/>
                  </a:cubicBezTo>
                  <a:cubicBezTo>
                    <a:pt x="4552" y="491"/>
                    <a:pt x="4564" y="456"/>
                    <a:pt x="4575" y="433"/>
                  </a:cubicBezTo>
                  <a:cubicBezTo>
                    <a:pt x="4607" y="380"/>
                    <a:pt x="4649" y="337"/>
                    <a:pt x="4682" y="294"/>
                  </a:cubicBezTo>
                  <a:lnTo>
                    <a:pt x="4682" y="294"/>
                  </a:lnTo>
                  <a:cubicBezTo>
                    <a:pt x="4705" y="321"/>
                    <a:pt x="4724" y="352"/>
                    <a:pt x="4737" y="387"/>
                  </a:cubicBezTo>
                  <a:cubicBezTo>
                    <a:pt x="4760" y="439"/>
                    <a:pt x="4758" y="502"/>
                    <a:pt x="4738" y="555"/>
                  </a:cubicBezTo>
                  <a:lnTo>
                    <a:pt x="4738" y="555"/>
                  </a:lnTo>
                  <a:cubicBezTo>
                    <a:pt x="4774" y="499"/>
                    <a:pt x="4781" y="426"/>
                    <a:pt x="4761" y="364"/>
                  </a:cubicBezTo>
                  <a:cubicBezTo>
                    <a:pt x="4747" y="330"/>
                    <a:pt x="4727" y="300"/>
                    <a:pt x="4700" y="275"/>
                  </a:cubicBezTo>
                  <a:close/>
                  <a:moveTo>
                    <a:pt x="888" y="0"/>
                  </a:moveTo>
                  <a:cubicBezTo>
                    <a:pt x="768" y="0"/>
                    <a:pt x="650" y="39"/>
                    <a:pt x="558" y="105"/>
                  </a:cubicBezTo>
                  <a:lnTo>
                    <a:pt x="558" y="105"/>
                  </a:lnTo>
                  <a:cubicBezTo>
                    <a:pt x="553" y="102"/>
                    <a:pt x="549" y="100"/>
                    <a:pt x="545" y="97"/>
                  </a:cubicBezTo>
                  <a:cubicBezTo>
                    <a:pt x="475" y="66"/>
                    <a:pt x="406" y="56"/>
                    <a:pt x="347" y="56"/>
                  </a:cubicBezTo>
                  <a:cubicBezTo>
                    <a:pt x="317" y="56"/>
                    <a:pt x="290" y="59"/>
                    <a:pt x="267" y="63"/>
                  </a:cubicBezTo>
                  <a:cubicBezTo>
                    <a:pt x="197" y="97"/>
                    <a:pt x="139" y="132"/>
                    <a:pt x="93" y="167"/>
                  </a:cubicBezTo>
                  <a:cubicBezTo>
                    <a:pt x="58" y="213"/>
                    <a:pt x="35" y="248"/>
                    <a:pt x="24" y="271"/>
                  </a:cubicBezTo>
                  <a:cubicBezTo>
                    <a:pt x="0" y="306"/>
                    <a:pt x="0" y="317"/>
                    <a:pt x="0" y="317"/>
                  </a:cubicBezTo>
                  <a:cubicBezTo>
                    <a:pt x="0" y="317"/>
                    <a:pt x="24" y="259"/>
                    <a:pt x="105" y="190"/>
                  </a:cubicBezTo>
                  <a:cubicBezTo>
                    <a:pt x="151" y="155"/>
                    <a:pt x="209" y="109"/>
                    <a:pt x="278" y="97"/>
                  </a:cubicBezTo>
                  <a:cubicBezTo>
                    <a:pt x="295" y="95"/>
                    <a:pt x="313" y="93"/>
                    <a:pt x="333" y="93"/>
                  </a:cubicBezTo>
                  <a:cubicBezTo>
                    <a:pt x="390" y="93"/>
                    <a:pt x="458" y="105"/>
                    <a:pt x="522" y="133"/>
                  </a:cubicBezTo>
                  <a:lnTo>
                    <a:pt x="522" y="133"/>
                  </a:lnTo>
                  <a:cubicBezTo>
                    <a:pt x="518" y="137"/>
                    <a:pt x="514" y="140"/>
                    <a:pt x="510" y="144"/>
                  </a:cubicBezTo>
                  <a:cubicBezTo>
                    <a:pt x="441" y="202"/>
                    <a:pt x="394" y="271"/>
                    <a:pt x="383" y="352"/>
                  </a:cubicBezTo>
                  <a:cubicBezTo>
                    <a:pt x="371" y="433"/>
                    <a:pt x="394" y="537"/>
                    <a:pt x="452" y="572"/>
                  </a:cubicBezTo>
                  <a:cubicBezTo>
                    <a:pt x="479" y="594"/>
                    <a:pt x="517" y="606"/>
                    <a:pt x="555" y="606"/>
                  </a:cubicBezTo>
                  <a:cubicBezTo>
                    <a:pt x="598" y="606"/>
                    <a:pt x="641" y="591"/>
                    <a:pt x="672" y="561"/>
                  </a:cubicBezTo>
                  <a:lnTo>
                    <a:pt x="672" y="561"/>
                  </a:lnTo>
                  <a:cubicBezTo>
                    <a:pt x="649" y="584"/>
                    <a:pt x="620" y="595"/>
                    <a:pt x="590" y="595"/>
                  </a:cubicBezTo>
                  <a:cubicBezTo>
                    <a:pt x="559" y="595"/>
                    <a:pt x="527" y="584"/>
                    <a:pt x="498" y="561"/>
                  </a:cubicBezTo>
                  <a:cubicBezTo>
                    <a:pt x="452" y="514"/>
                    <a:pt x="429" y="445"/>
                    <a:pt x="441" y="375"/>
                  </a:cubicBezTo>
                  <a:cubicBezTo>
                    <a:pt x="452" y="306"/>
                    <a:pt x="498" y="248"/>
                    <a:pt x="556" y="190"/>
                  </a:cubicBezTo>
                  <a:cubicBezTo>
                    <a:pt x="564" y="183"/>
                    <a:pt x="572" y="176"/>
                    <a:pt x="580" y="170"/>
                  </a:cubicBezTo>
                  <a:lnTo>
                    <a:pt x="580" y="170"/>
                  </a:lnTo>
                  <a:cubicBezTo>
                    <a:pt x="651" y="226"/>
                    <a:pt x="720" y="299"/>
                    <a:pt x="730" y="398"/>
                  </a:cubicBezTo>
                  <a:cubicBezTo>
                    <a:pt x="742" y="456"/>
                    <a:pt x="718" y="514"/>
                    <a:pt x="672" y="561"/>
                  </a:cubicBezTo>
                  <a:cubicBezTo>
                    <a:pt x="730" y="514"/>
                    <a:pt x="753" y="445"/>
                    <a:pt x="742" y="375"/>
                  </a:cubicBezTo>
                  <a:cubicBezTo>
                    <a:pt x="733" y="282"/>
                    <a:pt x="675" y="201"/>
                    <a:pt x="613" y="146"/>
                  </a:cubicBezTo>
                  <a:lnTo>
                    <a:pt x="613" y="146"/>
                  </a:lnTo>
                  <a:cubicBezTo>
                    <a:pt x="695" y="92"/>
                    <a:pt x="799" y="58"/>
                    <a:pt x="906" y="58"/>
                  </a:cubicBezTo>
                  <a:cubicBezTo>
                    <a:pt x="948" y="58"/>
                    <a:pt x="990" y="63"/>
                    <a:pt x="1031" y="74"/>
                  </a:cubicBezTo>
                  <a:cubicBezTo>
                    <a:pt x="1069" y="79"/>
                    <a:pt x="1105" y="89"/>
                    <a:pt x="1138" y="105"/>
                  </a:cubicBezTo>
                  <a:lnTo>
                    <a:pt x="1138" y="105"/>
                  </a:lnTo>
                  <a:cubicBezTo>
                    <a:pt x="1038" y="151"/>
                    <a:pt x="947" y="218"/>
                    <a:pt x="927" y="329"/>
                  </a:cubicBezTo>
                  <a:cubicBezTo>
                    <a:pt x="927" y="387"/>
                    <a:pt x="927" y="445"/>
                    <a:pt x="962" y="503"/>
                  </a:cubicBezTo>
                  <a:cubicBezTo>
                    <a:pt x="985" y="549"/>
                    <a:pt x="1031" y="607"/>
                    <a:pt x="1089" y="619"/>
                  </a:cubicBezTo>
                  <a:cubicBezTo>
                    <a:pt x="1106" y="625"/>
                    <a:pt x="1124" y="628"/>
                    <a:pt x="1142" y="628"/>
                  </a:cubicBezTo>
                  <a:cubicBezTo>
                    <a:pt x="1186" y="628"/>
                    <a:pt x="1230" y="612"/>
                    <a:pt x="1263" y="595"/>
                  </a:cubicBezTo>
                  <a:cubicBezTo>
                    <a:pt x="1309" y="549"/>
                    <a:pt x="1332" y="503"/>
                    <a:pt x="1355" y="445"/>
                  </a:cubicBezTo>
                  <a:cubicBezTo>
                    <a:pt x="1379" y="341"/>
                    <a:pt x="1332" y="225"/>
                    <a:pt x="1263" y="155"/>
                  </a:cubicBezTo>
                  <a:cubicBezTo>
                    <a:pt x="1257" y="148"/>
                    <a:pt x="1250" y="140"/>
                    <a:pt x="1243" y="133"/>
                  </a:cubicBezTo>
                  <a:lnTo>
                    <a:pt x="1243" y="133"/>
                  </a:lnTo>
                  <a:cubicBezTo>
                    <a:pt x="1291" y="116"/>
                    <a:pt x="1341" y="107"/>
                    <a:pt x="1390" y="107"/>
                  </a:cubicBezTo>
                  <a:cubicBezTo>
                    <a:pt x="1442" y="107"/>
                    <a:pt x="1492" y="116"/>
                    <a:pt x="1541" y="132"/>
                  </a:cubicBezTo>
                  <a:cubicBezTo>
                    <a:pt x="1568" y="138"/>
                    <a:pt x="1594" y="147"/>
                    <a:pt x="1619" y="158"/>
                  </a:cubicBezTo>
                  <a:lnTo>
                    <a:pt x="1619" y="158"/>
                  </a:lnTo>
                  <a:cubicBezTo>
                    <a:pt x="1560" y="194"/>
                    <a:pt x="1512" y="247"/>
                    <a:pt x="1483" y="317"/>
                  </a:cubicBezTo>
                  <a:cubicBezTo>
                    <a:pt x="1448" y="375"/>
                    <a:pt x="1437" y="445"/>
                    <a:pt x="1471" y="514"/>
                  </a:cubicBezTo>
                  <a:cubicBezTo>
                    <a:pt x="1492" y="575"/>
                    <a:pt x="1565" y="609"/>
                    <a:pt x="1629" y="609"/>
                  </a:cubicBezTo>
                  <a:cubicBezTo>
                    <a:pt x="1639" y="609"/>
                    <a:pt x="1648" y="608"/>
                    <a:pt x="1657" y="607"/>
                  </a:cubicBezTo>
                  <a:cubicBezTo>
                    <a:pt x="1726" y="607"/>
                    <a:pt x="1784" y="561"/>
                    <a:pt x="1819" y="491"/>
                  </a:cubicBezTo>
                  <a:cubicBezTo>
                    <a:pt x="1842" y="410"/>
                    <a:pt x="1842" y="341"/>
                    <a:pt x="1819" y="283"/>
                  </a:cubicBezTo>
                  <a:cubicBezTo>
                    <a:pt x="1804" y="241"/>
                    <a:pt x="1780" y="207"/>
                    <a:pt x="1750" y="178"/>
                  </a:cubicBezTo>
                  <a:lnTo>
                    <a:pt x="1750" y="178"/>
                  </a:lnTo>
                  <a:cubicBezTo>
                    <a:pt x="1780" y="166"/>
                    <a:pt x="1811" y="158"/>
                    <a:pt x="1842" y="155"/>
                  </a:cubicBezTo>
                  <a:cubicBezTo>
                    <a:pt x="1852" y="154"/>
                    <a:pt x="1862" y="154"/>
                    <a:pt x="1872" y="154"/>
                  </a:cubicBezTo>
                  <a:cubicBezTo>
                    <a:pt x="1956" y="154"/>
                    <a:pt x="2043" y="187"/>
                    <a:pt x="2112" y="237"/>
                  </a:cubicBezTo>
                  <a:lnTo>
                    <a:pt x="2112" y="237"/>
                  </a:lnTo>
                  <a:cubicBezTo>
                    <a:pt x="2065" y="273"/>
                    <a:pt x="2021" y="305"/>
                    <a:pt x="1992" y="352"/>
                  </a:cubicBezTo>
                  <a:cubicBezTo>
                    <a:pt x="1946" y="410"/>
                    <a:pt x="1935" y="503"/>
                    <a:pt x="1969" y="572"/>
                  </a:cubicBezTo>
                  <a:cubicBezTo>
                    <a:pt x="1992" y="619"/>
                    <a:pt x="2016" y="642"/>
                    <a:pt x="2062" y="665"/>
                  </a:cubicBezTo>
                  <a:cubicBezTo>
                    <a:pt x="2068" y="668"/>
                    <a:pt x="2077" y="669"/>
                    <a:pt x="2087" y="669"/>
                  </a:cubicBezTo>
                  <a:cubicBezTo>
                    <a:pt x="2115" y="669"/>
                    <a:pt x="2152" y="659"/>
                    <a:pt x="2178" y="642"/>
                  </a:cubicBezTo>
                  <a:cubicBezTo>
                    <a:pt x="2247" y="607"/>
                    <a:pt x="2294" y="514"/>
                    <a:pt x="2282" y="445"/>
                  </a:cubicBezTo>
                  <a:cubicBezTo>
                    <a:pt x="2259" y="377"/>
                    <a:pt x="2237" y="320"/>
                    <a:pt x="2192" y="263"/>
                  </a:cubicBezTo>
                  <a:lnTo>
                    <a:pt x="2192" y="263"/>
                  </a:lnTo>
                  <a:cubicBezTo>
                    <a:pt x="2195" y="262"/>
                    <a:pt x="2198" y="261"/>
                    <a:pt x="2201" y="259"/>
                  </a:cubicBezTo>
                  <a:lnTo>
                    <a:pt x="2375" y="167"/>
                  </a:lnTo>
                  <a:cubicBezTo>
                    <a:pt x="2438" y="140"/>
                    <a:pt x="2502" y="126"/>
                    <a:pt x="2562" y="126"/>
                  </a:cubicBezTo>
                  <a:cubicBezTo>
                    <a:pt x="2603" y="126"/>
                    <a:pt x="2643" y="133"/>
                    <a:pt x="2680" y="147"/>
                  </a:cubicBezTo>
                  <a:lnTo>
                    <a:pt x="2680" y="147"/>
                  </a:lnTo>
                  <a:cubicBezTo>
                    <a:pt x="2633" y="178"/>
                    <a:pt x="2584" y="215"/>
                    <a:pt x="2548" y="259"/>
                  </a:cubicBezTo>
                  <a:cubicBezTo>
                    <a:pt x="2514" y="317"/>
                    <a:pt x="2467" y="387"/>
                    <a:pt x="2479" y="468"/>
                  </a:cubicBezTo>
                  <a:cubicBezTo>
                    <a:pt x="2479" y="514"/>
                    <a:pt x="2514" y="561"/>
                    <a:pt x="2537" y="584"/>
                  </a:cubicBezTo>
                  <a:cubicBezTo>
                    <a:pt x="2572" y="619"/>
                    <a:pt x="2606" y="630"/>
                    <a:pt x="2653" y="630"/>
                  </a:cubicBezTo>
                  <a:cubicBezTo>
                    <a:pt x="2664" y="632"/>
                    <a:pt x="2676" y="633"/>
                    <a:pt x="2689" y="633"/>
                  </a:cubicBezTo>
                  <a:cubicBezTo>
                    <a:pt x="2754" y="633"/>
                    <a:pt x="2834" y="607"/>
                    <a:pt x="2873" y="549"/>
                  </a:cubicBezTo>
                  <a:cubicBezTo>
                    <a:pt x="2969" y="421"/>
                    <a:pt x="2907" y="243"/>
                    <a:pt x="2797" y="162"/>
                  </a:cubicBezTo>
                  <a:lnTo>
                    <a:pt x="2797" y="162"/>
                  </a:lnTo>
                  <a:cubicBezTo>
                    <a:pt x="2841" y="151"/>
                    <a:pt x="2888" y="144"/>
                    <a:pt x="2936" y="144"/>
                  </a:cubicBezTo>
                  <a:cubicBezTo>
                    <a:pt x="3013" y="144"/>
                    <a:pt x="3090" y="161"/>
                    <a:pt x="3151" y="202"/>
                  </a:cubicBezTo>
                  <a:cubicBezTo>
                    <a:pt x="3178" y="222"/>
                    <a:pt x="3206" y="247"/>
                    <a:pt x="3231" y="274"/>
                  </a:cubicBezTo>
                  <a:lnTo>
                    <a:pt x="3231" y="274"/>
                  </a:lnTo>
                  <a:cubicBezTo>
                    <a:pt x="3227" y="277"/>
                    <a:pt x="3224" y="280"/>
                    <a:pt x="3220" y="283"/>
                  </a:cubicBezTo>
                  <a:cubicBezTo>
                    <a:pt x="3174" y="329"/>
                    <a:pt x="3127" y="375"/>
                    <a:pt x="3093" y="433"/>
                  </a:cubicBezTo>
                  <a:cubicBezTo>
                    <a:pt x="3046" y="491"/>
                    <a:pt x="3012" y="561"/>
                    <a:pt x="3046" y="642"/>
                  </a:cubicBezTo>
                  <a:cubicBezTo>
                    <a:pt x="3070" y="676"/>
                    <a:pt x="3104" y="700"/>
                    <a:pt x="3151" y="723"/>
                  </a:cubicBezTo>
                  <a:cubicBezTo>
                    <a:pt x="3160" y="726"/>
                    <a:pt x="3170" y="727"/>
                    <a:pt x="3181" y="727"/>
                  </a:cubicBezTo>
                  <a:cubicBezTo>
                    <a:pt x="3209" y="727"/>
                    <a:pt x="3241" y="717"/>
                    <a:pt x="3266" y="700"/>
                  </a:cubicBezTo>
                  <a:cubicBezTo>
                    <a:pt x="3336" y="676"/>
                    <a:pt x="3359" y="595"/>
                    <a:pt x="3359" y="514"/>
                  </a:cubicBezTo>
                  <a:cubicBezTo>
                    <a:pt x="3359" y="437"/>
                    <a:pt x="3338" y="367"/>
                    <a:pt x="3303" y="308"/>
                  </a:cubicBezTo>
                  <a:lnTo>
                    <a:pt x="3303" y="308"/>
                  </a:lnTo>
                  <a:cubicBezTo>
                    <a:pt x="3393" y="240"/>
                    <a:pt x="3504" y="167"/>
                    <a:pt x="3614" y="167"/>
                  </a:cubicBezTo>
                  <a:cubicBezTo>
                    <a:pt x="3622" y="166"/>
                    <a:pt x="3631" y="166"/>
                    <a:pt x="3639" y="166"/>
                  </a:cubicBezTo>
                  <a:cubicBezTo>
                    <a:pt x="3657" y="166"/>
                    <a:pt x="3674" y="167"/>
                    <a:pt x="3691" y="171"/>
                  </a:cubicBezTo>
                  <a:lnTo>
                    <a:pt x="3691" y="171"/>
                  </a:lnTo>
                  <a:cubicBezTo>
                    <a:pt x="3622" y="210"/>
                    <a:pt x="3563" y="266"/>
                    <a:pt x="3533" y="341"/>
                  </a:cubicBezTo>
                  <a:cubicBezTo>
                    <a:pt x="3521" y="398"/>
                    <a:pt x="3510" y="456"/>
                    <a:pt x="3533" y="526"/>
                  </a:cubicBezTo>
                  <a:cubicBezTo>
                    <a:pt x="3568" y="607"/>
                    <a:pt x="3637" y="630"/>
                    <a:pt x="3707" y="630"/>
                  </a:cubicBezTo>
                  <a:cubicBezTo>
                    <a:pt x="3788" y="619"/>
                    <a:pt x="3846" y="584"/>
                    <a:pt x="3880" y="526"/>
                  </a:cubicBezTo>
                  <a:cubicBezTo>
                    <a:pt x="3927" y="468"/>
                    <a:pt x="3927" y="387"/>
                    <a:pt x="3915" y="329"/>
                  </a:cubicBezTo>
                  <a:cubicBezTo>
                    <a:pt x="3881" y="261"/>
                    <a:pt x="3847" y="215"/>
                    <a:pt x="3790" y="169"/>
                  </a:cubicBezTo>
                  <a:lnTo>
                    <a:pt x="3790" y="169"/>
                  </a:lnTo>
                  <a:cubicBezTo>
                    <a:pt x="3815" y="158"/>
                    <a:pt x="3842" y="150"/>
                    <a:pt x="3869" y="144"/>
                  </a:cubicBezTo>
                  <a:cubicBezTo>
                    <a:pt x="3902" y="133"/>
                    <a:pt x="3936" y="127"/>
                    <a:pt x="3968" y="127"/>
                  </a:cubicBezTo>
                  <a:cubicBezTo>
                    <a:pt x="4037" y="127"/>
                    <a:pt x="4103" y="151"/>
                    <a:pt x="4158" y="190"/>
                  </a:cubicBezTo>
                  <a:cubicBezTo>
                    <a:pt x="4182" y="199"/>
                    <a:pt x="4202" y="212"/>
                    <a:pt x="4218" y="229"/>
                  </a:cubicBezTo>
                  <a:lnTo>
                    <a:pt x="4218" y="229"/>
                  </a:lnTo>
                  <a:cubicBezTo>
                    <a:pt x="4144" y="263"/>
                    <a:pt x="4079" y="329"/>
                    <a:pt x="4031" y="387"/>
                  </a:cubicBezTo>
                  <a:cubicBezTo>
                    <a:pt x="3996" y="433"/>
                    <a:pt x="3973" y="468"/>
                    <a:pt x="3973" y="526"/>
                  </a:cubicBezTo>
                  <a:cubicBezTo>
                    <a:pt x="3973" y="584"/>
                    <a:pt x="4019" y="665"/>
                    <a:pt x="4077" y="676"/>
                  </a:cubicBezTo>
                  <a:cubicBezTo>
                    <a:pt x="4087" y="678"/>
                    <a:pt x="4097" y="679"/>
                    <a:pt x="4107" y="679"/>
                  </a:cubicBezTo>
                  <a:cubicBezTo>
                    <a:pt x="4212" y="679"/>
                    <a:pt x="4309" y="574"/>
                    <a:pt x="4309" y="468"/>
                  </a:cubicBezTo>
                  <a:cubicBezTo>
                    <a:pt x="4316" y="395"/>
                    <a:pt x="4296" y="321"/>
                    <a:pt x="4253" y="260"/>
                  </a:cubicBezTo>
                  <a:lnTo>
                    <a:pt x="4253" y="260"/>
                  </a:lnTo>
                  <a:cubicBezTo>
                    <a:pt x="4278" y="241"/>
                    <a:pt x="4304" y="225"/>
                    <a:pt x="4332" y="213"/>
                  </a:cubicBezTo>
                  <a:cubicBezTo>
                    <a:pt x="4375" y="195"/>
                    <a:pt x="4421" y="186"/>
                    <a:pt x="4467" y="186"/>
                  </a:cubicBezTo>
                  <a:cubicBezTo>
                    <a:pt x="4486" y="186"/>
                    <a:pt x="4505" y="188"/>
                    <a:pt x="4523" y="191"/>
                  </a:cubicBezTo>
                  <a:lnTo>
                    <a:pt x="4523" y="191"/>
                  </a:lnTo>
                  <a:cubicBezTo>
                    <a:pt x="4490" y="180"/>
                    <a:pt x="4454" y="175"/>
                    <a:pt x="4419" y="175"/>
                  </a:cubicBezTo>
                  <a:cubicBezTo>
                    <a:pt x="4365" y="175"/>
                    <a:pt x="4312" y="187"/>
                    <a:pt x="4263" y="213"/>
                  </a:cubicBezTo>
                  <a:cubicBezTo>
                    <a:pt x="4250" y="216"/>
                    <a:pt x="4238" y="220"/>
                    <a:pt x="4226" y="225"/>
                  </a:cubicBezTo>
                  <a:lnTo>
                    <a:pt x="4226" y="225"/>
                  </a:lnTo>
                  <a:cubicBezTo>
                    <a:pt x="4206" y="204"/>
                    <a:pt x="4184" y="184"/>
                    <a:pt x="4158" y="167"/>
                  </a:cubicBezTo>
                  <a:cubicBezTo>
                    <a:pt x="4087" y="127"/>
                    <a:pt x="4005" y="109"/>
                    <a:pt x="3923" y="109"/>
                  </a:cubicBezTo>
                  <a:cubicBezTo>
                    <a:pt x="3885" y="109"/>
                    <a:pt x="3847" y="113"/>
                    <a:pt x="3811" y="121"/>
                  </a:cubicBezTo>
                  <a:cubicBezTo>
                    <a:pt x="3784" y="129"/>
                    <a:pt x="3758" y="138"/>
                    <a:pt x="3732" y="150"/>
                  </a:cubicBezTo>
                  <a:lnTo>
                    <a:pt x="3732" y="150"/>
                  </a:lnTo>
                  <a:cubicBezTo>
                    <a:pt x="3678" y="134"/>
                    <a:pt x="3632" y="121"/>
                    <a:pt x="3579" y="121"/>
                  </a:cubicBezTo>
                  <a:cubicBezTo>
                    <a:pt x="3459" y="121"/>
                    <a:pt x="3356" y="181"/>
                    <a:pt x="3262" y="250"/>
                  </a:cubicBezTo>
                  <a:lnTo>
                    <a:pt x="3262" y="250"/>
                  </a:lnTo>
                  <a:cubicBezTo>
                    <a:pt x="3230" y="212"/>
                    <a:pt x="3192" y="180"/>
                    <a:pt x="3151" y="155"/>
                  </a:cubicBezTo>
                  <a:cubicBezTo>
                    <a:pt x="3080" y="113"/>
                    <a:pt x="2988" y="88"/>
                    <a:pt x="2895" y="88"/>
                  </a:cubicBezTo>
                  <a:cubicBezTo>
                    <a:pt x="2838" y="88"/>
                    <a:pt x="2780" y="97"/>
                    <a:pt x="2728" y="118"/>
                  </a:cubicBezTo>
                  <a:lnTo>
                    <a:pt x="2728" y="118"/>
                  </a:lnTo>
                  <a:cubicBezTo>
                    <a:pt x="2668" y="87"/>
                    <a:pt x="2601" y="74"/>
                    <a:pt x="2535" y="74"/>
                  </a:cubicBezTo>
                  <a:cubicBezTo>
                    <a:pt x="2466" y="74"/>
                    <a:pt x="2398" y="88"/>
                    <a:pt x="2340" y="109"/>
                  </a:cubicBezTo>
                  <a:cubicBezTo>
                    <a:pt x="2259" y="144"/>
                    <a:pt x="2201" y="167"/>
                    <a:pt x="2143" y="213"/>
                  </a:cubicBezTo>
                  <a:cubicBezTo>
                    <a:pt x="2143" y="213"/>
                    <a:pt x="2143" y="213"/>
                    <a:pt x="2143" y="213"/>
                  </a:cubicBezTo>
                  <a:lnTo>
                    <a:pt x="2143" y="213"/>
                  </a:lnTo>
                  <a:cubicBezTo>
                    <a:pt x="2058" y="137"/>
                    <a:pt x="1959" y="96"/>
                    <a:pt x="1853" y="96"/>
                  </a:cubicBezTo>
                  <a:cubicBezTo>
                    <a:pt x="1842" y="96"/>
                    <a:pt x="1830" y="96"/>
                    <a:pt x="1819" y="97"/>
                  </a:cubicBezTo>
                  <a:cubicBezTo>
                    <a:pt x="1770" y="101"/>
                    <a:pt x="1724" y="111"/>
                    <a:pt x="1682" y="127"/>
                  </a:cubicBezTo>
                  <a:lnTo>
                    <a:pt x="1682" y="127"/>
                  </a:lnTo>
                  <a:cubicBezTo>
                    <a:pt x="1635" y="98"/>
                    <a:pt x="1581" y="78"/>
                    <a:pt x="1529" y="63"/>
                  </a:cubicBezTo>
                  <a:cubicBezTo>
                    <a:pt x="1487" y="58"/>
                    <a:pt x="1444" y="56"/>
                    <a:pt x="1402" y="56"/>
                  </a:cubicBezTo>
                  <a:cubicBezTo>
                    <a:pt x="1331" y="56"/>
                    <a:pt x="1259" y="63"/>
                    <a:pt x="1188" y="84"/>
                  </a:cubicBezTo>
                  <a:lnTo>
                    <a:pt x="1188" y="84"/>
                  </a:lnTo>
                  <a:cubicBezTo>
                    <a:pt x="1141" y="49"/>
                    <a:pt x="1085" y="24"/>
                    <a:pt x="1020" y="16"/>
                  </a:cubicBezTo>
                  <a:cubicBezTo>
                    <a:pt x="976" y="5"/>
                    <a:pt x="932" y="0"/>
                    <a:pt x="8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581;p44">
              <a:extLst>
                <a:ext uri="{FF2B5EF4-FFF2-40B4-BE49-F238E27FC236}">
                  <a16:creationId xmlns:a16="http://schemas.microsoft.com/office/drawing/2014/main" id="{27933EF0-E6A9-4142-B183-720CE66D5BAD}"/>
                </a:ext>
              </a:extLst>
            </p:cNvPr>
            <p:cNvSpPr/>
            <p:nvPr/>
          </p:nvSpPr>
          <p:spPr>
            <a:xfrm>
              <a:off x="7018546" y="3069839"/>
              <a:ext cx="387035" cy="359418"/>
            </a:xfrm>
            <a:custGeom>
              <a:avLst/>
              <a:gdLst/>
              <a:ahLst/>
              <a:cxnLst/>
              <a:rect l="l" t="t" r="r" b="b"/>
              <a:pathLst>
                <a:path w="6811" h="6325" extrusionOk="0">
                  <a:moveTo>
                    <a:pt x="1622" y="0"/>
                  </a:moveTo>
                  <a:lnTo>
                    <a:pt x="0" y="6150"/>
                  </a:lnTo>
                  <a:lnTo>
                    <a:pt x="5177" y="6324"/>
                  </a:lnTo>
                  <a:lnTo>
                    <a:pt x="6810" y="244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582;p44">
              <a:extLst>
                <a:ext uri="{FF2B5EF4-FFF2-40B4-BE49-F238E27FC236}">
                  <a16:creationId xmlns:a16="http://schemas.microsoft.com/office/drawing/2014/main" id="{D35D49F2-3668-461E-AA00-9B745AFEDD4D}"/>
                </a:ext>
              </a:extLst>
            </p:cNvPr>
            <p:cNvSpPr/>
            <p:nvPr/>
          </p:nvSpPr>
          <p:spPr>
            <a:xfrm>
              <a:off x="7006671" y="3069839"/>
              <a:ext cx="104047" cy="343621"/>
            </a:xfrm>
            <a:custGeom>
              <a:avLst/>
              <a:gdLst/>
              <a:ahLst/>
              <a:cxnLst/>
              <a:rect l="l" t="t" r="r" b="b"/>
              <a:pathLst>
                <a:path w="1831" h="6047" extrusionOk="0">
                  <a:moveTo>
                    <a:pt x="1831" y="0"/>
                  </a:moveTo>
                  <a:lnTo>
                    <a:pt x="1634" y="24"/>
                  </a:lnTo>
                  <a:lnTo>
                    <a:pt x="1" y="5699"/>
                  </a:lnTo>
                  <a:lnTo>
                    <a:pt x="244" y="6046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583;p44">
              <a:extLst>
                <a:ext uri="{FF2B5EF4-FFF2-40B4-BE49-F238E27FC236}">
                  <a16:creationId xmlns:a16="http://schemas.microsoft.com/office/drawing/2014/main" id="{0D03FFE7-8F93-416A-89F7-9384CF94C702}"/>
                </a:ext>
              </a:extLst>
            </p:cNvPr>
            <p:cNvSpPr/>
            <p:nvPr/>
          </p:nvSpPr>
          <p:spPr>
            <a:xfrm>
              <a:off x="7205435" y="3159335"/>
              <a:ext cx="230425" cy="192353"/>
            </a:xfrm>
            <a:custGeom>
              <a:avLst/>
              <a:gdLst/>
              <a:ahLst/>
              <a:cxnLst/>
              <a:rect l="l" t="t" r="r" b="b"/>
              <a:pathLst>
                <a:path w="4055" h="3385" extrusionOk="0">
                  <a:moveTo>
                    <a:pt x="3457" y="0"/>
                  </a:moveTo>
                  <a:cubicBezTo>
                    <a:pt x="3454" y="0"/>
                    <a:pt x="3452" y="1"/>
                    <a:pt x="3452" y="1"/>
                  </a:cubicBezTo>
                  <a:lnTo>
                    <a:pt x="1761" y="1"/>
                  </a:lnTo>
                  <a:cubicBezTo>
                    <a:pt x="1761" y="1"/>
                    <a:pt x="1657" y="47"/>
                    <a:pt x="1634" y="279"/>
                  </a:cubicBezTo>
                  <a:cubicBezTo>
                    <a:pt x="1634" y="510"/>
                    <a:pt x="1888" y="533"/>
                    <a:pt x="2016" y="556"/>
                  </a:cubicBezTo>
                  <a:cubicBezTo>
                    <a:pt x="2143" y="568"/>
                    <a:pt x="3000" y="568"/>
                    <a:pt x="3000" y="568"/>
                  </a:cubicBezTo>
                  <a:lnTo>
                    <a:pt x="3105" y="927"/>
                  </a:lnTo>
                  <a:lnTo>
                    <a:pt x="2966" y="927"/>
                  </a:lnTo>
                  <a:lnTo>
                    <a:pt x="2155" y="800"/>
                  </a:lnTo>
                  <a:cubicBezTo>
                    <a:pt x="2155" y="800"/>
                    <a:pt x="661" y="800"/>
                    <a:pt x="336" y="858"/>
                  </a:cubicBezTo>
                  <a:cubicBezTo>
                    <a:pt x="1" y="916"/>
                    <a:pt x="128" y="1309"/>
                    <a:pt x="232" y="1460"/>
                  </a:cubicBezTo>
                  <a:cubicBezTo>
                    <a:pt x="280" y="1534"/>
                    <a:pt x="530" y="1564"/>
                    <a:pt x="790" y="1576"/>
                  </a:cubicBezTo>
                  <a:lnTo>
                    <a:pt x="441" y="1576"/>
                  </a:lnTo>
                  <a:cubicBezTo>
                    <a:pt x="441" y="1576"/>
                    <a:pt x="435" y="1575"/>
                    <a:pt x="425" y="1575"/>
                  </a:cubicBezTo>
                  <a:cubicBezTo>
                    <a:pt x="346" y="1575"/>
                    <a:pt x="2" y="1594"/>
                    <a:pt x="12" y="1912"/>
                  </a:cubicBezTo>
                  <a:cubicBezTo>
                    <a:pt x="30" y="2172"/>
                    <a:pt x="399" y="2205"/>
                    <a:pt x="582" y="2205"/>
                  </a:cubicBezTo>
                  <a:cubicBezTo>
                    <a:pt x="643" y="2205"/>
                    <a:pt x="684" y="2201"/>
                    <a:pt x="684" y="2201"/>
                  </a:cubicBezTo>
                  <a:lnTo>
                    <a:pt x="684" y="2421"/>
                  </a:lnTo>
                  <a:cubicBezTo>
                    <a:pt x="684" y="2421"/>
                    <a:pt x="2502" y="3359"/>
                    <a:pt x="2618" y="3359"/>
                  </a:cubicBezTo>
                  <a:cubicBezTo>
                    <a:pt x="2695" y="3359"/>
                    <a:pt x="2814" y="3385"/>
                    <a:pt x="2953" y="3385"/>
                  </a:cubicBezTo>
                  <a:cubicBezTo>
                    <a:pt x="3022" y="3385"/>
                    <a:pt x="3097" y="3379"/>
                    <a:pt x="3174" y="3359"/>
                  </a:cubicBezTo>
                  <a:cubicBezTo>
                    <a:pt x="3394" y="3301"/>
                    <a:pt x="3626" y="2780"/>
                    <a:pt x="3626" y="2780"/>
                  </a:cubicBezTo>
                  <a:cubicBezTo>
                    <a:pt x="3626" y="2780"/>
                    <a:pt x="3765" y="2722"/>
                    <a:pt x="3869" y="2537"/>
                  </a:cubicBezTo>
                  <a:cubicBezTo>
                    <a:pt x="3973" y="2352"/>
                    <a:pt x="3857" y="2085"/>
                    <a:pt x="3857" y="2085"/>
                  </a:cubicBezTo>
                  <a:cubicBezTo>
                    <a:pt x="3857" y="2085"/>
                    <a:pt x="4031" y="2027"/>
                    <a:pt x="4043" y="1981"/>
                  </a:cubicBezTo>
                  <a:cubicBezTo>
                    <a:pt x="4054" y="1923"/>
                    <a:pt x="4054" y="1286"/>
                    <a:pt x="4043" y="1054"/>
                  </a:cubicBezTo>
                  <a:cubicBezTo>
                    <a:pt x="4031" y="846"/>
                    <a:pt x="3927" y="730"/>
                    <a:pt x="3927" y="730"/>
                  </a:cubicBezTo>
                  <a:cubicBezTo>
                    <a:pt x="3927" y="730"/>
                    <a:pt x="3938" y="510"/>
                    <a:pt x="3823" y="244"/>
                  </a:cubicBezTo>
                  <a:cubicBezTo>
                    <a:pt x="3716" y="10"/>
                    <a:pt x="3493" y="0"/>
                    <a:pt x="3457" y="0"/>
                  </a:cubicBezTo>
                  <a:close/>
                </a:path>
              </a:pathLst>
            </a:custGeom>
            <a:solidFill>
              <a:srgbClr val="886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584;p44">
              <a:extLst>
                <a:ext uri="{FF2B5EF4-FFF2-40B4-BE49-F238E27FC236}">
                  <a16:creationId xmlns:a16="http://schemas.microsoft.com/office/drawing/2014/main" id="{7E092382-B12D-4CCF-9D2B-A82BC6F71519}"/>
                </a:ext>
              </a:extLst>
            </p:cNvPr>
            <p:cNvSpPr/>
            <p:nvPr/>
          </p:nvSpPr>
          <p:spPr>
            <a:xfrm>
              <a:off x="7238335" y="3247241"/>
              <a:ext cx="121151" cy="8240"/>
            </a:xfrm>
            <a:custGeom>
              <a:avLst/>
              <a:gdLst/>
              <a:ahLst/>
              <a:cxnLst/>
              <a:rect l="l" t="t" r="r" b="b"/>
              <a:pathLst>
                <a:path w="2132" h="145" extrusionOk="0">
                  <a:moveTo>
                    <a:pt x="30" y="1"/>
                  </a:moveTo>
                  <a:cubicBezTo>
                    <a:pt x="11" y="1"/>
                    <a:pt x="1" y="2"/>
                    <a:pt x="1" y="6"/>
                  </a:cubicBezTo>
                  <a:cubicBezTo>
                    <a:pt x="1" y="6"/>
                    <a:pt x="117" y="29"/>
                    <a:pt x="302" y="63"/>
                  </a:cubicBezTo>
                  <a:cubicBezTo>
                    <a:pt x="487" y="87"/>
                    <a:pt x="765" y="121"/>
                    <a:pt x="1055" y="133"/>
                  </a:cubicBezTo>
                  <a:cubicBezTo>
                    <a:pt x="1344" y="144"/>
                    <a:pt x="1622" y="144"/>
                    <a:pt x="1807" y="144"/>
                  </a:cubicBezTo>
                  <a:cubicBezTo>
                    <a:pt x="2016" y="144"/>
                    <a:pt x="2132" y="144"/>
                    <a:pt x="2132" y="133"/>
                  </a:cubicBezTo>
                  <a:cubicBezTo>
                    <a:pt x="2132" y="133"/>
                    <a:pt x="2016" y="121"/>
                    <a:pt x="1819" y="121"/>
                  </a:cubicBezTo>
                  <a:cubicBezTo>
                    <a:pt x="1634" y="110"/>
                    <a:pt x="1356" y="87"/>
                    <a:pt x="1066" y="75"/>
                  </a:cubicBezTo>
                  <a:cubicBezTo>
                    <a:pt x="777" y="63"/>
                    <a:pt x="510" y="29"/>
                    <a:pt x="313" y="17"/>
                  </a:cubicBezTo>
                  <a:cubicBezTo>
                    <a:pt x="174" y="9"/>
                    <a:pt x="75" y="1"/>
                    <a:pt x="30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585;p44">
              <a:extLst>
                <a:ext uri="{FF2B5EF4-FFF2-40B4-BE49-F238E27FC236}">
                  <a16:creationId xmlns:a16="http://schemas.microsoft.com/office/drawing/2014/main" id="{0603E99D-D311-4D7A-BABD-ADD5762BF457}"/>
                </a:ext>
              </a:extLst>
            </p:cNvPr>
            <p:cNvSpPr/>
            <p:nvPr/>
          </p:nvSpPr>
          <p:spPr>
            <a:xfrm>
              <a:off x="7244245" y="3288096"/>
              <a:ext cx="106717" cy="18980"/>
            </a:xfrm>
            <a:custGeom>
              <a:avLst/>
              <a:gdLst/>
              <a:ahLst/>
              <a:cxnLst/>
              <a:rect l="l" t="t" r="r" b="b"/>
              <a:pathLst>
                <a:path w="1878" h="334" extrusionOk="0">
                  <a:moveTo>
                    <a:pt x="20" y="0"/>
                  </a:moveTo>
                  <a:cubicBezTo>
                    <a:pt x="7" y="0"/>
                    <a:pt x="1" y="2"/>
                    <a:pt x="1" y="5"/>
                  </a:cubicBezTo>
                  <a:cubicBezTo>
                    <a:pt x="1" y="28"/>
                    <a:pt x="94" y="51"/>
                    <a:pt x="267" y="97"/>
                  </a:cubicBezTo>
                  <a:cubicBezTo>
                    <a:pt x="453" y="144"/>
                    <a:pt x="684" y="178"/>
                    <a:pt x="939" y="225"/>
                  </a:cubicBezTo>
                  <a:cubicBezTo>
                    <a:pt x="1205" y="271"/>
                    <a:pt x="1425" y="294"/>
                    <a:pt x="1611" y="317"/>
                  </a:cubicBezTo>
                  <a:cubicBezTo>
                    <a:pt x="1725" y="325"/>
                    <a:pt x="1811" y="334"/>
                    <a:pt x="1852" y="334"/>
                  </a:cubicBezTo>
                  <a:cubicBezTo>
                    <a:pt x="1868" y="334"/>
                    <a:pt x="1877" y="332"/>
                    <a:pt x="1877" y="329"/>
                  </a:cubicBezTo>
                  <a:cubicBezTo>
                    <a:pt x="1877" y="317"/>
                    <a:pt x="1761" y="294"/>
                    <a:pt x="1611" y="259"/>
                  </a:cubicBezTo>
                  <a:cubicBezTo>
                    <a:pt x="1402" y="225"/>
                    <a:pt x="1182" y="201"/>
                    <a:pt x="939" y="155"/>
                  </a:cubicBezTo>
                  <a:cubicBezTo>
                    <a:pt x="696" y="109"/>
                    <a:pt x="464" y="62"/>
                    <a:pt x="267" y="39"/>
                  </a:cubicBezTo>
                  <a:cubicBezTo>
                    <a:pt x="146" y="13"/>
                    <a:pt x="57" y="0"/>
                    <a:pt x="20" y="0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586;p44">
              <a:extLst>
                <a:ext uri="{FF2B5EF4-FFF2-40B4-BE49-F238E27FC236}">
                  <a16:creationId xmlns:a16="http://schemas.microsoft.com/office/drawing/2014/main" id="{8CFFC516-45E5-420F-B1CB-47B2EBEEAEEF}"/>
                </a:ext>
              </a:extLst>
            </p:cNvPr>
            <p:cNvSpPr/>
            <p:nvPr/>
          </p:nvSpPr>
          <p:spPr>
            <a:xfrm>
              <a:off x="7377891" y="3234342"/>
              <a:ext cx="65178" cy="119844"/>
            </a:xfrm>
            <a:custGeom>
              <a:avLst/>
              <a:gdLst/>
              <a:ahLst/>
              <a:cxnLst/>
              <a:rect l="l" t="t" r="r" b="b"/>
              <a:pathLst>
                <a:path w="1147" h="2109" extrusionOk="0">
                  <a:moveTo>
                    <a:pt x="938" y="1"/>
                  </a:moveTo>
                  <a:lnTo>
                    <a:pt x="938" y="1"/>
                  </a:lnTo>
                  <a:cubicBezTo>
                    <a:pt x="915" y="12"/>
                    <a:pt x="1019" y="59"/>
                    <a:pt x="1042" y="221"/>
                  </a:cubicBezTo>
                  <a:cubicBezTo>
                    <a:pt x="1077" y="290"/>
                    <a:pt x="1077" y="395"/>
                    <a:pt x="1031" y="476"/>
                  </a:cubicBezTo>
                  <a:cubicBezTo>
                    <a:pt x="984" y="568"/>
                    <a:pt x="892" y="649"/>
                    <a:pt x="776" y="684"/>
                  </a:cubicBezTo>
                  <a:lnTo>
                    <a:pt x="730" y="696"/>
                  </a:lnTo>
                  <a:lnTo>
                    <a:pt x="753" y="742"/>
                  </a:lnTo>
                  <a:cubicBezTo>
                    <a:pt x="834" y="835"/>
                    <a:pt x="846" y="985"/>
                    <a:pt x="799" y="1113"/>
                  </a:cubicBezTo>
                  <a:cubicBezTo>
                    <a:pt x="753" y="1240"/>
                    <a:pt x="672" y="1356"/>
                    <a:pt x="556" y="1402"/>
                  </a:cubicBezTo>
                  <a:lnTo>
                    <a:pt x="544" y="1402"/>
                  </a:lnTo>
                  <a:lnTo>
                    <a:pt x="544" y="1414"/>
                  </a:lnTo>
                  <a:cubicBezTo>
                    <a:pt x="463" y="1669"/>
                    <a:pt x="324" y="1854"/>
                    <a:pt x="209" y="1958"/>
                  </a:cubicBezTo>
                  <a:cubicBezTo>
                    <a:pt x="93" y="2074"/>
                    <a:pt x="0" y="2097"/>
                    <a:pt x="0" y="2109"/>
                  </a:cubicBezTo>
                  <a:cubicBezTo>
                    <a:pt x="23" y="2109"/>
                    <a:pt x="35" y="2097"/>
                    <a:pt x="81" y="2086"/>
                  </a:cubicBezTo>
                  <a:cubicBezTo>
                    <a:pt x="127" y="2074"/>
                    <a:pt x="162" y="2028"/>
                    <a:pt x="232" y="1981"/>
                  </a:cubicBezTo>
                  <a:cubicBezTo>
                    <a:pt x="370" y="1878"/>
                    <a:pt x="520" y="1705"/>
                    <a:pt x="601" y="1440"/>
                  </a:cubicBezTo>
                  <a:lnTo>
                    <a:pt x="601" y="1440"/>
                  </a:lnTo>
                  <a:cubicBezTo>
                    <a:pt x="730" y="1389"/>
                    <a:pt x="836" y="1267"/>
                    <a:pt x="869" y="1124"/>
                  </a:cubicBezTo>
                  <a:cubicBezTo>
                    <a:pt x="932" y="998"/>
                    <a:pt x="909" y="844"/>
                    <a:pt x="853" y="730"/>
                  </a:cubicBezTo>
                  <a:lnTo>
                    <a:pt x="853" y="730"/>
                  </a:lnTo>
                  <a:cubicBezTo>
                    <a:pt x="981" y="685"/>
                    <a:pt x="1069" y="582"/>
                    <a:pt x="1100" y="487"/>
                  </a:cubicBezTo>
                  <a:cubicBezTo>
                    <a:pt x="1147" y="371"/>
                    <a:pt x="1135" y="256"/>
                    <a:pt x="1100" y="186"/>
                  </a:cubicBezTo>
                  <a:cubicBezTo>
                    <a:pt x="1077" y="117"/>
                    <a:pt x="1019" y="59"/>
                    <a:pt x="996" y="24"/>
                  </a:cubicBezTo>
                  <a:cubicBezTo>
                    <a:pt x="961" y="1"/>
                    <a:pt x="938" y="1"/>
                    <a:pt x="938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587;p44">
              <a:extLst>
                <a:ext uri="{FF2B5EF4-FFF2-40B4-BE49-F238E27FC236}">
                  <a16:creationId xmlns:a16="http://schemas.microsoft.com/office/drawing/2014/main" id="{9AE6F0A8-4614-4B24-94D5-3D7376A78A45}"/>
                </a:ext>
              </a:extLst>
            </p:cNvPr>
            <p:cNvSpPr/>
            <p:nvPr/>
          </p:nvSpPr>
          <p:spPr>
            <a:xfrm>
              <a:off x="6865865" y="2139590"/>
              <a:ext cx="469943" cy="640759"/>
            </a:xfrm>
            <a:custGeom>
              <a:avLst/>
              <a:gdLst/>
              <a:ahLst/>
              <a:cxnLst/>
              <a:rect l="l" t="t" r="r" b="b"/>
              <a:pathLst>
                <a:path w="8270" h="11276" extrusionOk="0">
                  <a:moveTo>
                    <a:pt x="3222" y="1"/>
                  </a:moveTo>
                  <a:cubicBezTo>
                    <a:pt x="2883" y="1"/>
                    <a:pt x="2539" y="55"/>
                    <a:pt x="2201" y="168"/>
                  </a:cubicBezTo>
                  <a:lnTo>
                    <a:pt x="2039" y="226"/>
                  </a:lnTo>
                  <a:cubicBezTo>
                    <a:pt x="359" y="910"/>
                    <a:pt x="0" y="2705"/>
                    <a:pt x="718" y="4349"/>
                  </a:cubicBezTo>
                  <a:lnTo>
                    <a:pt x="2815" y="10511"/>
                  </a:lnTo>
                  <a:lnTo>
                    <a:pt x="5977" y="11275"/>
                  </a:lnTo>
                  <a:lnTo>
                    <a:pt x="7019" y="9179"/>
                  </a:lnTo>
                  <a:lnTo>
                    <a:pt x="6706" y="8264"/>
                  </a:lnTo>
                  <a:cubicBezTo>
                    <a:pt x="6706" y="8264"/>
                    <a:pt x="8270" y="7453"/>
                    <a:pt x="7725" y="5797"/>
                  </a:cubicBezTo>
                  <a:cubicBezTo>
                    <a:pt x="7471" y="5010"/>
                    <a:pt x="6799" y="3411"/>
                    <a:pt x="6197" y="1964"/>
                  </a:cubicBezTo>
                  <a:cubicBezTo>
                    <a:pt x="5668" y="742"/>
                    <a:pt x="4479" y="1"/>
                    <a:pt x="3222" y="1"/>
                  </a:cubicBezTo>
                  <a:close/>
                </a:path>
              </a:pathLst>
            </a:custGeom>
            <a:solidFill>
              <a:srgbClr val="886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588;p44">
              <a:extLst>
                <a:ext uri="{FF2B5EF4-FFF2-40B4-BE49-F238E27FC236}">
                  <a16:creationId xmlns:a16="http://schemas.microsoft.com/office/drawing/2014/main" id="{55BE6A83-1A04-4527-B2CD-BB39D39E5AE0}"/>
                </a:ext>
              </a:extLst>
            </p:cNvPr>
            <p:cNvSpPr/>
            <p:nvPr/>
          </p:nvSpPr>
          <p:spPr>
            <a:xfrm>
              <a:off x="7113326" y="2609175"/>
              <a:ext cx="141551" cy="38300"/>
            </a:xfrm>
            <a:custGeom>
              <a:avLst/>
              <a:gdLst/>
              <a:ahLst/>
              <a:cxnLst/>
              <a:rect l="l" t="t" r="r" b="b"/>
              <a:pathLst>
                <a:path w="2491" h="674" extrusionOk="0">
                  <a:moveTo>
                    <a:pt x="2351" y="0"/>
                  </a:moveTo>
                  <a:cubicBezTo>
                    <a:pt x="2351" y="0"/>
                    <a:pt x="1804" y="230"/>
                    <a:pt x="988" y="230"/>
                  </a:cubicBezTo>
                  <a:cubicBezTo>
                    <a:pt x="690" y="230"/>
                    <a:pt x="356" y="200"/>
                    <a:pt x="0" y="116"/>
                  </a:cubicBezTo>
                  <a:lnTo>
                    <a:pt x="0" y="116"/>
                  </a:lnTo>
                  <a:cubicBezTo>
                    <a:pt x="0" y="116"/>
                    <a:pt x="500" y="673"/>
                    <a:pt x="1408" y="673"/>
                  </a:cubicBezTo>
                  <a:cubicBezTo>
                    <a:pt x="1721" y="673"/>
                    <a:pt x="2083" y="607"/>
                    <a:pt x="2490" y="429"/>
                  </a:cubicBezTo>
                  <a:lnTo>
                    <a:pt x="2351" y="0"/>
                  </a:ln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589;p44">
              <a:extLst>
                <a:ext uri="{FF2B5EF4-FFF2-40B4-BE49-F238E27FC236}">
                  <a16:creationId xmlns:a16="http://schemas.microsoft.com/office/drawing/2014/main" id="{EEA532A1-8C21-499D-A559-518046AE5876}"/>
                </a:ext>
              </a:extLst>
            </p:cNvPr>
            <p:cNvSpPr/>
            <p:nvPr/>
          </p:nvSpPr>
          <p:spPr>
            <a:xfrm>
              <a:off x="7191627" y="2317048"/>
              <a:ext cx="30970" cy="27219"/>
            </a:xfrm>
            <a:custGeom>
              <a:avLst/>
              <a:gdLst/>
              <a:ahLst/>
              <a:cxnLst/>
              <a:rect l="l" t="t" r="r" b="b"/>
              <a:pathLst>
                <a:path w="545" h="479" extrusionOk="0">
                  <a:moveTo>
                    <a:pt x="263" y="0"/>
                  </a:moveTo>
                  <a:cubicBezTo>
                    <a:pt x="237" y="0"/>
                    <a:pt x="211" y="4"/>
                    <a:pt x="186" y="10"/>
                  </a:cubicBezTo>
                  <a:cubicBezTo>
                    <a:pt x="58" y="68"/>
                    <a:pt x="0" y="219"/>
                    <a:pt x="35" y="335"/>
                  </a:cubicBezTo>
                  <a:cubicBezTo>
                    <a:pt x="88" y="423"/>
                    <a:pt x="175" y="478"/>
                    <a:pt x="271" y="478"/>
                  </a:cubicBezTo>
                  <a:cubicBezTo>
                    <a:pt x="300" y="478"/>
                    <a:pt x="330" y="473"/>
                    <a:pt x="359" y="462"/>
                  </a:cubicBezTo>
                  <a:cubicBezTo>
                    <a:pt x="487" y="404"/>
                    <a:pt x="545" y="254"/>
                    <a:pt x="510" y="138"/>
                  </a:cubicBezTo>
                  <a:cubicBezTo>
                    <a:pt x="473" y="54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590;p44">
              <a:extLst>
                <a:ext uri="{FF2B5EF4-FFF2-40B4-BE49-F238E27FC236}">
                  <a16:creationId xmlns:a16="http://schemas.microsoft.com/office/drawing/2014/main" id="{75AFA699-AA59-4A28-909A-0570DC1EB320}"/>
                </a:ext>
              </a:extLst>
            </p:cNvPr>
            <p:cNvSpPr/>
            <p:nvPr/>
          </p:nvSpPr>
          <p:spPr>
            <a:xfrm>
              <a:off x="7158727" y="2291023"/>
              <a:ext cx="53984" cy="25458"/>
            </a:xfrm>
            <a:custGeom>
              <a:avLst/>
              <a:gdLst/>
              <a:ahLst/>
              <a:cxnLst/>
              <a:rect l="l" t="t" r="r" b="b"/>
              <a:pathLst>
                <a:path w="950" h="448" extrusionOk="0">
                  <a:moveTo>
                    <a:pt x="614" y="1"/>
                  </a:moveTo>
                  <a:cubicBezTo>
                    <a:pt x="548" y="1"/>
                    <a:pt x="477" y="12"/>
                    <a:pt x="406" y="40"/>
                  </a:cubicBezTo>
                  <a:cubicBezTo>
                    <a:pt x="244" y="98"/>
                    <a:pt x="128" y="202"/>
                    <a:pt x="70" y="283"/>
                  </a:cubicBezTo>
                  <a:cubicBezTo>
                    <a:pt x="12" y="376"/>
                    <a:pt x="0" y="434"/>
                    <a:pt x="12" y="445"/>
                  </a:cubicBezTo>
                  <a:cubicBezTo>
                    <a:pt x="15" y="447"/>
                    <a:pt x="18" y="447"/>
                    <a:pt x="21" y="447"/>
                  </a:cubicBezTo>
                  <a:cubicBezTo>
                    <a:pt x="75" y="447"/>
                    <a:pt x="212" y="278"/>
                    <a:pt x="452" y="202"/>
                  </a:cubicBezTo>
                  <a:cubicBezTo>
                    <a:pt x="563" y="160"/>
                    <a:pt x="672" y="151"/>
                    <a:pt x="759" y="151"/>
                  </a:cubicBezTo>
                  <a:cubicBezTo>
                    <a:pt x="816" y="151"/>
                    <a:pt x="863" y="155"/>
                    <a:pt x="895" y="155"/>
                  </a:cubicBezTo>
                  <a:cubicBezTo>
                    <a:pt x="920" y="155"/>
                    <a:pt x="936" y="152"/>
                    <a:pt x="938" y="144"/>
                  </a:cubicBezTo>
                  <a:cubicBezTo>
                    <a:pt x="950" y="109"/>
                    <a:pt x="915" y="63"/>
                    <a:pt x="811" y="40"/>
                  </a:cubicBezTo>
                  <a:cubicBezTo>
                    <a:pt x="756" y="15"/>
                    <a:pt x="688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591;p44">
              <a:extLst>
                <a:ext uri="{FF2B5EF4-FFF2-40B4-BE49-F238E27FC236}">
                  <a16:creationId xmlns:a16="http://schemas.microsoft.com/office/drawing/2014/main" id="{09340E33-A8E1-4371-A59F-644191138248}"/>
                </a:ext>
              </a:extLst>
            </p:cNvPr>
            <p:cNvSpPr/>
            <p:nvPr/>
          </p:nvSpPr>
          <p:spPr>
            <a:xfrm>
              <a:off x="7060027" y="2361086"/>
              <a:ext cx="30970" cy="27560"/>
            </a:xfrm>
            <a:custGeom>
              <a:avLst/>
              <a:gdLst/>
              <a:ahLst/>
              <a:cxnLst/>
              <a:rect l="l" t="t" r="r" b="b"/>
              <a:pathLst>
                <a:path w="545" h="485" extrusionOk="0">
                  <a:moveTo>
                    <a:pt x="289" y="0"/>
                  </a:moveTo>
                  <a:cubicBezTo>
                    <a:pt x="254" y="0"/>
                    <a:pt x="219" y="8"/>
                    <a:pt x="185" y="23"/>
                  </a:cubicBezTo>
                  <a:cubicBezTo>
                    <a:pt x="58" y="81"/>
                    <a:pt x="0" y="220"/>
                    <a:pt x="35" y="336"/>
                  </a:cubicBezTo>
                  <a:cubicBezTo>
                    <a:pt x="91" y="429"/>
                    <a:pt x="184" y="485"/>
                    <a:pt x="285" y="485"/>
                  </a:cubicBezTo>
                  <a:cubicBezTo>
                    <a:pt x="309" y="485"/>
                    <a:pt x="334" y="481"/>
                    <a:pt x="359" y="475"/>
                  </a:cubicBezTo>
                  <a:cubicBezTo>
                    <a:pt x="486" y="417"/>
                    <a:pt x="544" y="266"/>
                    <a:pt x="510" y="150"/>
                  </a:cubicBezTo>
                  <a:cubicBezTo>
                    <a:pt x="476" y="57"/>
                    <a:pt x="385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592;p44">
              <a:extLst>
                <a:ext uri="{FF2B5EF4-FFF2-40B4-BE49-F238E27FC236}">
                  <a16:creationId xmlns:a16="http://schemas.microsoft.com/office/drawing/2014/main" id="{F6ECDB17-651A-40A1-985C-329C1AC5B35D}"/>
                </a:ext>
              </a:extLst>
            </p:cNvPr>
            <p:cNvSpPr/>
            <p:nvPr/>
          </p:nvSpPr>
          <p:spPr>
            <a:xfrm>
              <a:off x="7021842" y="2335913"/>
              <a:ext cx="52052" cy="27901"/>
            </a:xfrm>
            <a:custGeom>
              <a:avLst/>
              <a:gdLst/>
              <a:ahLst/>
              <a:cxnLst/>
              <a:rect l="l" t="t" r="r" b="b"/>
              <a:pathLst>
                <a:path w="916" h="491" extrusionOk="0">
                  <a:moveTo>
                    <a:pt x="642" y="0"/>
                  </a:moveTo>
                  <a:cubicBezTo>
                    <a:pt x="556" y="0"/>
                    <a:pt x="459" y="17"/>
                    <a:pt x="371" y="61"/>
                  </a:cubicBezTo>
                  <a:cubicBezTo>
                    <a:pt x="220" y="130"/>
                    <a:pt x="105" y="246"/>
                    <a:pt x="58" y="339"/>
                  </a:cubicBezTo>
                  <a:cubicBezTo>
                    <a:pt x="0" y="420"/>
                    <a:pt x="0" y="489"/>
                    <a:pt x="23" y="489"/>
                  </a:cubicBezTo>
                  <a:cubicBezTo>
                    <a:pt x="25" y="490"/>
                    <a:pt x="27" y="491"/>
                    <a:pt x="30" y="491"/>
                  </a:cubicBezTo>
                  <a:cubicBezTo>
                    <a:pt x="71" y="491"/>
                    <a:pt x="187" y="298"/>
                    <a:pt x="429" y="188"/>
                  </a:cubicBezTo>
                  <a:cubicBezTo>
                    <a:pt x="649" y="84"/>
                    <a:pt x="892" y="130"/>
                    <a:pt x="904" y="84"/>
                  </a:cubicBezTo>
                  <a:cubicBezTo>
                    <a:pt x="915" y="72"/>
                    <a:pt x="857" y="26"/>
                    <a:pt x="776" y="14"/>
                  </a:cubicBezTo>
                  <a:cubicBezTo>
                    <a:pt x="738" y="6"/>
                    <a:pt x="692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593;p44">
              <a:extLst>
                <a:ext uri="{FF2B5EF4-FFF2-40B4-BE49-F238E27FC236}">
                  <a16:creationId xmlns:a16="http://schemas.microsoft.com/office/drawing/2014/main" id="{6089F7A1-6EF1-4952-8FC3-7BE86A233242}"/>
                </a:ext>
              </a:extLst>
            </p:cNvPr>
            <p:cNvSpPr/>
            <p:nvPr/>
          </p:nvSpPr>
          <p:spPr>
            <a:xfrm>
              <a:off x="7112644" y="2325458"/>
              <a:ext cx="82339" cy="117514"/>
            </a:xfrm>
            <a:custGeom>
              <a:avLst/>
              <a:gdLst/>
              <a:ahLst/>
              <a:cxnLst/>
              <a:rect l="l" t="t" r="r" b="b"/>
              <a:pathLst>
                <a:path w="1449" h="2068" extrusionOk="0">
                  <a:moveTo>
                    <a:pt x="27" y="1"/>
                  </a:moveTo>
                  <a:cubicBezTo>
                    <a:pt x="26" y="1"/>
                    <a:pt x="25" y="1"/>
                    <a:pt x="24" y="1"/>
                  </a:cubicBezTo>
                  <a:cubicBezTo>
                    <a:pt x="1" y="25"/>
                    <a:pt x="371" y="534"/>
                    <a:pt x="881" y="1136"/>
                  </a:cubicBezTo>
                  <a:cubicBezTo>
                    <a:pt x="1008" y="1287"/>
                    <a:pt x="1124" y="1426"/>
                    <a:pt x="1240" y="1565"/>
                  </a:cubicBezTo>
                  <a:cubicBezTo>
                    <a:pt x="1286" y="1623"/>
                    <a:pt x="1344" y="1681"/>
                    <a:pt x="1344" y="1739"/>
                  </a:cubicBezTo>
                  <a:cubicBezTo>
                    <a:pt x="1344" y="1797"/>
                    <a:pt x="1286" y="1820"/>
                    <a:pt x="1228" y="1854"/>
                  </a:cubicBezTo>
                  <a:cubicBezTo>
                    <a:pt x="985" y="1982"/>
                    <a:pt x="834" y="2051"/>
                    <a:pt x="834" y="2063"/>
                  </a:cubicBezTo>
                  <a:cubicBezTo>
                    <a:pt x="838" y="2066"/>
                    <a:pt x="843" y="2067"/>
                    <a:pt x="850" y="2067"/>
                  </a:cubicBezTo>
                  <a:cubicBezTo>
                    <a:pt x="897" y="2067"/>
                    <a:pt x="1033" y="2006"/>
                    <a:pt x="1275" y="1936"/>
                  </a:cubicBezTo>
                  <a:cubicBezTo>
                    <a:pt x="1298" y="1924"/>
                    <a:pt x="1332" y="1912"/>
                    <a:pt x="1367" y="1878"/>
                  </a:cubicBezTo>
                  <a:cubicBezTo>
                    <a:pt x="1402" y="1854"/>
                    <a:pt x="1448" y="1808"/>
                    <a:pt x="1448" y="1750"/>
                  </a:cubicBezTo>
                  <a:cubicBezTo>
                    <a:pt x="1448" y="1634"/>
                    <a:pt x="1367" y="1565"/>
                    <a:pt x="1332" y="1507"/>
                  </a:cubicBezTo>
                  <a:lnTo>
                    <a:pt x="985" y="1067"/>
                  </a:lnTo>
                  <a:cubicBezTo>
                    <a:pt x="487" y="478"/>
                    <a:pt x="78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594;p44">
              <a:extLst>
                <a:ext uri="{FF2B5EF4-FFF2-40B4-BE49-F238E27FC236}">
                  <a16:creationId xmlns:a16="http://schemas.microsoft.com/office/drawing/2014/main" id="{51DFBDE0-E872-4434-B0EC-0A8B27F65A11}"/>
                </a:ext>
              </a:extLst>
            </p:cNvPr>
            <p:cNvSpPr/>
            <p:nvPr/>
          </p:nvSpPr>
          <p:spPr>
            <a:xfrm>
              <a:off x="6988942" y="2286704"/>
              <a:ext cx="64553" cy="34038"/>
            </a:xfrm>
            <a:custGeom>
              <a:avLst/>
              <a:gdLst/>
              <a:ahLst/>
              <a:cxnLst/>
              <a:rect l="l" t="t" r="r" b="b"/>
              <a:pathLst>
                <a:path w="1136" h="599" extrusionOk="0">
                  <a:moveTo>
                    <a:pt x="950" y="0"/>
                  </a:moveTo>
                  <a:cubicBezTo>
                    <a:pt x="834" y="0"/>
                    <a:pt x="660" y="23"/>
                    <a:pt x="487" y="104"/>
                  </a:cubicBezTo>
                  <a:cubicBezTo>
                    <a:pt x="313" y="174"/>
                    <a:pt x="174" y="290"/>
                    <a:pt x="104" y="394"/>
                  </a:cubicBezTo>
                  <a:cubicBezTo>
                    <a:pt x="23" y="486"/>
                    <a:pt x="0" y="568"/>
                    <a:pt x="35" y="591"/>
                  </a:cubicBezTo>
                  <a:cubicBezTo>
                    <a:pt x="42" y="596"/>
                    <a:pt x="51" y="599"/>
                    <a:pt x="62" y="599"/>
                  </a:cubicBezTo>
                  <a:cubicBezTo>
                    <a:pt x="141" y="599"/>
                    <a:pt x="324" y="460"/>
                    <a:pt x="579" y="347"/>
                  </a:cubicBezTo>
                  <a:cubicBezTo>
                    <a:pt x="869" y="220"/>
                    <a:pt x="1135" y="162"/>
                    <a:pt x="1135" y="81"/>
                  </a:cubicBezTo>
                  <a:cubicBezTo>
                    <a:pt x="1135" y="46"/>
                    <a:pt x="1066" y="12"/>
                    <a:pt x="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595;p44">
              <a:extLst>
                <a:ext uri="{FF2B5EF4-FFF2-40B4-BE49-F238E27FC236}">
                  <a16:creationId xmlns:a16="http://schemas.microsoft.com/office/drawing/2014/main" id="{E5C6A0C9-BEC4-4648-8320-0EDEACCFADBC}"/>
                </a:ext>
              </a:extLst>
            </p:cNvPr>
            <p:cNvSpPr/>
            <p:nvPr/>
          </p:nvSpPr>
          <p:spPr>
            <a:xfrm>
              <a:off x="7144237" y="2251190"/>
              <a:ext cx="51370" cy="24605"/>
            </a:xfrm>
            <a:custGeom>
              <a:avLst/>
              <a:gdLst/>
              <a:ahLst/>
              <a:cxnLst/>
              <a:rect l="l" t="t" r="r" b="b"/>
              <a:pathLst>
                <a:path w="904" h="433" extrusionOk="0">
                  <a:moveTo>
                    <a:pt x="588" y="1"/>
                  </a:moveTo>
                  <a:cubicBezTo>
                    <a:pt x="528" y="1"/>
                    <a:pt x="462" y="7"/>
                    <a:pt x="394" y="23"/>
                  </a:cubicBezTo>
                  <a:cubicBezTo>
                    <a:pt x="255" y="69"/>
                    <a:pt x="139" y="162"/>
                    <a:pt x="82" y="243"/>
                  </a:cubicBezTo>
                  <a:cubicBezTo>
                    <a:pt x="24" y="335"/>
                    <a:pt x="0" y="393"/>
                    <a:pt x="35" y="417"/>
                  </a:cubicBezTo>
                  <a:cubicBezTo>
                    <a:pt x="46" y="428"/>
                    <a:pt x="61" y="432"/>
                    <a:pt x="80" y="432"/>
                  </a:cubicBezTo>
                  <a:cubicBezTo>
                    <a:pt x="157" y="432"/>
                    <a:pt x="297" y="348"/>
                    <a:pt x="475" y="301"/>
                  </a:cubicBezTo>
                  <a:cubicBezTo>
                    <a:pt x="684" y="231"/>
                    <a:pt x="869" y="231"/>
                    <a:pt x="904" y="162"/>
                  </a:cubicBezTo>
                  <a:cubicBezTo>
                    <a:pt x="904" y="115"/>
                    <a:pt x="858" y="69"/>
                    <a:pt x="776" y="23"/>
                  </a:cubicBezTo>
                  <a:cubicBezTo>
                    <a:pt x="726" y="10"/>
                    <a:pt x="661" y="1"/>
                    <a:pt x="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596;p44">
              <a:extLst>
                <a:ext uri="{FF2B5EF4-FFF2-40B4-BE49-F238E27FC236}">
                  <a16:creationId xmlns:a16="http://schemas.microsoft.com/office/drawing/2014/main" id="{2CCDFCEB-98CE-4E73-8703-B54A6F1D58A2}"/>
                </a:ext>
              </a:extLst>
            </p:cNvPr>
            <p:cNvSpPr/>
            <p:nvPr/>
          </p:nvSpPr>
          <p:spPr>
            <a:xfrm>
              <a:off x="6866490" y="2454503"/>
              <a:ext cx="105751" cy="102683"/>
            </a:xfrm>
            <a:custGeom>
              <a:avLst/>
              <a:gdLst/>
              <a:ahLst/>
              <a:cxnLst/>
              <a:rect l="l" t="t" r="r" b="b"/>
              <a:pathLst>
                <a:path w="1861" h="1807" extrusionOk="0">
                  <a:moveTo>
                    <a:pt x="1252" y="0"/>
                  </a:moveTo>
                  <a:cubicBezTo>
                    <a:pt x="1217" y="0"/>
                    <a:pt x="1" y="35"/>
                    <a:pt x="418" y="1159"/>
                  </a:cubicBezTo>
                  <a:cubicBezTo>
                    <a:pt x="608" y="1666"/>
                    <a:pt x="926" y="1807"/>
                    <a:pt x="1214" y="1807"/>
                  </a:cubicBezTo>
                  <a:cubicBezTo>
                    <a:pt x="1558" y="1807"/>
                    <a:pt x="1860" y="1606"/>
                    <a:pt x="1854" y="1587"/>
                  </a:cubicBezTo>
                  <a:cubicBezTo>
                    <a:pt x="1842" y="1552"/>
                    <a:pt x="1252" y="0"/>
                    <a:pt x="1252" y="0"/>
                  </a:cubicBezTo>
                  <a:close/>
                </a:path>
              </a:pathLst>
            </a:custGeom>
            <a:solidFill>
              <a:srgbClr val="886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597;p44">
              <a:extLst>
                <a:ext uri="{FF2B5EF4-FFF2-40B4-BE49-F238E27FC236}">
                  <a16:creationId xmlns:a16="http://schemas.microsoft.com/office/drawing/2014/main" id="{05B03E9A-FE36-4ED3-AE4F-CEAE69A5A7E5}"/>
                </a:ext>
              </a:extLst>
            </p:cNvPr>
            <p:cNvSpPr/>
            <p:nvPr/>
          </p:nvSpPr>
          <p:spPr>
            <a:xfrm>
              <a:off x="6902061" y="2479903"/>
              <a:ext cx="41539" cy="56314"/>
            </a:xfrm>
            <a:custGeom>
              <a:avLst/>
              <a:gdLst/>
              <a:ahLst/>
              <a:cxnLst/>
              <a:rect l="l" t="t" r="r" b="b"/>
              <a:pathLst>
                <a:path w="731" h="991" extrusionOk="0">
                  <a:moveTo>
                    <a:pt x="718" y="839"/>
                  </a:moveTo>
                  <a:lnTo>
                    <a:pt x="684" y="885"/>
                  </a:lnTo>
                  <a:cubicBezTo>
                    <a:pt x="730" y="874"/>
                    <a:pt x="730" y="839"/>
                    <a:pt x="718" y="839"/>
                  </a:cubicBezTo>
                  <a:close/>
                  <a:moveTo>
                    <a:pt x="227" y="1"/>
                  </a:moveTo>
                  <a:cubicBezTo>
                    <a:pt x="204" y="1"/>
                    <a:pt x="182" y="9"/>
                    <a:pt x="163" y="28"/>
                  </a:cubicBezTo>
                  <a:cubicBezTo>
                    <a:pt x="70" y="75"/>
                    <a:pt x="24" y="167"/>
                    <a:pt x="12" y="271"/>
                  </a:cubicBezTo>
                  <a:cubicBezTo>
                    <a:pt x="0" y="376"/>
                    <a:pt x="12" y="492"/>
                    <a:pt x="58" y="607"/>
                  </a:cubicBezTo>
                  <a:cubicBezTo>
                    <a:pt x="137" y="820"/>
                    <a:pt x="335" y="990"/>
                    <a:pt x="505" y="990"/>
                  </a:cubicBezTo>
                  <a:cubicBezTo>
                    <a:pt x="511" y="990"/>
                    <a:pt x="516" y="990"/>
                    <a:pt x="522" y="990"/>
                  </a:cubicBezTo>
                  <a:cubicBezTo>
                    <a:pt x="603" y="966"/>
                    <a:pt x="661" y="932"/>
                    <a:pt x="684" y="885"/>
                  </a:cubicBezTo>
                  <a:lnTo>
                    <a:pt x="684" y="885"/>
                  </a:lnTo>
                  <a:cubicBezTo>
                    <a:pt x="649" y="908"/>
                    <a:pt x="603" y="943"/>
                    <a:pt x="533" y="943"/>
                  </a:cubicBezTo>
                  <a:cubicBezTo>
                    <a:pt x="406" y="943"/>
                    <a:pt x="232" y="793"/>
                    <a:pt x="163" y="596"/>
                  </a:cubicBezTo>
                  <a:cubicBezTo>
                    <a:pt x="116" y="492"/>
                    <a:pt x="105" y="387"/>
                    <a:pt x="116" y="283"/>
                  </a:cubicBezTo>
                  <a:cubicBezTo>
                    <a:pt x="116" y="202"/>
                    <a:pt x="139" y="109"/>
                    <a:pt x="197" y="86"/>
                  </a:cubicBezTo>
                  <a:cubicBezTo>
                    <a:pt x="219" y="73"/>
                    <a:pt x="240" y="68"/>
                    <a:pt x="259" y="68"/>
                  </a:cubicBezTo>
                  <a:cubicBezTo>
                    <a:pt x="293" y="68"/>
                    <a:pt x="322" y="83"/>
                    <a:pt x="336" y="98"/>
                  </a:cubicBezTo>
                  <a:cubicBezTo>
                    <a:pt x="359" y="132"/>
                    <a:pt x="359" y="144"/>
                    <a:pt x="359" y="144"/>
                  </a:cubicBezTo>
                  <a:cubicBezTo>
                    <a:pt x="359" y="144"/>
                    <a:pt x="371" y="109"/>
                    <a:pt x="348" y="75"/>
                  </a:cubicBezTo>
                  <a:cubicBezTo>
                    <a:pt x="336" y="51"/>
                    <a:pt x="313" y="28"/>
                    <a:pt x="278" y="17"/>
                  </a:cubicBezTo>
                  <a:cubicBezTo>
                    <a:pt x="263" y="6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598;p44">
              <a:extLst>
                <a:ext uri="{FF2B5EF4-FFF2-40B4-BE49-F238E27FC236}">
                  <a16:creationId xmlns:a16="http://schemas.microsoft.com/office/drawing/2014/main" id="{847C5ED8-91D5-4A6F-AD8F-88D4EF985416}"/>
                </a:ext>
              </a:extLst>
            </p:cNvPr>
            <p:cNvSpPr/>
            <p:nvPr/>
          </p:nvSpPr>
          <p:spPr>
            <a:xfrm>
              <a:off x="7119861" y="2466947"/>
              <a:ext cx="61314" cy="31992"/>
            </a:xfrm>
            <a:custGeom>
              <a:avLst/>
              <a:gdLst/>
              <a:ahLst/>
              <a:cxnLst/>
              <a:rect l="l" t="t" r="r" b="b"/>
              <a:pathLst>
                <a:path w="1079" h="563" extrusionOk="0">
                  <a:moveTo>
                    <a:pt x="40" y="0"/>
                  </a:moveTo>
                  <a:cubicBezTo>
                    <a:pt x="39" y="0"/>
                    <a:pt x="37" y="1"/>
                    <a:pt x="36" y="1"/>
                  </a:cubicBezTo>
                  <a:cubicBezTo>
                    <a:pt x="13" y="13"/>
                    <a:pt x="1" y="83"/>
                    <a:pt x="47" y="198"/>
                  </a:cubicBezTo>
                  <a:cubicBezTo>
                    <a:pt x="82" y="314"/>
                    <a:pt x="209" y="442"/>
                    <a:pt x="395" y="523"/>
                  </a:cubicBezTo>
                  <a:cubicBezTo>
                    <a:pt x="473" y="552"/>
                    <a:pt x="551" y="563"/>
                    <a:pt x="624" y="563"/>
                  </a:cubicBezTo>
                  <a:cubicBezTo>
                    <a:pt x="724" y="563"/>
                    <a:pt x="814" y="543"/>
                    <a:pt x="881" y="523"/>
                  </a:cubicBezTo>
                  <a:cubicBezTo>
                    <a:pt x="1020" y="476"/>
                    <a:pt x="1078" y="418"/>
                    <a:pt x="1055" y="407"/>
                  </a:cubicBezTo>
                  <a:cubicBezTo>
                    <a:pt x="1053" y="399"/>
                    <a:pt x="1044" y="396"/>
                    <a:pt x="1028" y="396"/>
                  </a:cubicBezTo>
                  <a:cubicBezTo>
                    <a:pt x="981" y="396"/>
                    <a:pt x="878" y="422"/>
                    <a:pt x="749" y="422"/>
                  </a:cubicBezTo>
                  <a:cubicBezTo>
                    <a:pt x="662" y="422"/>
                    <a:pt x="565" y="411"/>
                    <a:pt x="464" y="372"/>
                  </a:cubicBezTo>
                  <a:cubicBezTo>
                    <a:pt x="175" y="261"/>
                    <a:pt x="78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599;p44">
              <a:extLst>
                <a:ext uri="{FF2B5EF4-FFF2-40B4-BE49-F238E27FC236}">
                  <a16:creationId xmlns:a16="http://schemas.microsoft.com/office/drawing/2014/main" id="{1E36044A-1DE5-4920-9DDB-A7947BD1EABF}"/>
                </a:ext>
              </a:extLst>
            </p:cNvPr>
            <p:cNvSpPr/>
            <p:nvPr/>
          </p:nvSpPr>
          <p:spPr>
            <a:xfrm>
              <a:off x="6788189" y="2037194"/>
              <a:ext cx="459430" cy="439996"/>
            </a:xfrm>
            <a:custGeom>
              <a:avLst/>
              <a:gdLst/>
              <a:ahLst/>
              <a:cxnLst/>
              <a:rect l="l" t="t" r="r" b="b"/>
              <a:pathLst>
                <a:path w="8085" h="7743" extrusionOk="0">
                  <a:moveTo>
                    <a:pt x="5544" y="1"/>
                  </a:moveTo>
                  <a:cubicBezTo>
                    <a:pt x="5534" y="1"/>
                    <a:pt x="5524" y="1"/>
                    <a:pt x="5514" y="2"/>
                  </a:cubicBezTo>
                  <a:cubicBezTo>
                    <a:pt x="5201" y="13"/>
                    <a:pt x="4911" y="222"/>
                    <a:pt x="4784" y="488"/>
                  </a:cubicBezTo>
                  <a:cubicBezTo>
                    <a:pt x="4660" y="442"/>
                    <a:pt x="4529" y="418"/>
                    <a:pt x="4399" y="418"/>
                  </a:cubicBezTo>
                  <a:cubicBezTo>
                    <a:pt x="4138" y="418"/>
                    <a:pt x="3881" y="511"/>
                    <a:pt x="3695" y="696"/>
                  </a:cubicBezTo>
                  <a:cubicBezTo>
                    <a:pt x="3661" y="720"/>
                    <a:pt x="3626" y="766"/>
                    <a:pt x="3626" y="812"/>
                  </a:cubicBezTo>
                  <a:cubicBezTo>
                    <a:pt x="3626" y="835"/>
                    <a:pt x="3626" y="882"/>
                    <a:pt x="3637" y="893"/>
                  </a:cubicBezTo>
                  <a:cubicBezTo>
                    <a:pt x="3522" y="802"/>
                    <a:pt x="3371" y="753"/>
                    <a:pt x="3227" y="753"/>
                  </a:cubicBezTo>
                  <a:cubicBezTo>
                    <a:pt x="3168" y="753"/>
                    <a:pt x="3112" y="761"/>
                    <a:pt x="3058" y="778"/>
                  </a:cubicBezTo>
                  <a:cubicBezTo>
                    <a:pt x="2989" y="801"/>
                    <a:pt x="2931" y="835"/>
                    <a:pt x="2873" y="882"/>
                  </a:cubicBezTo>
                  <a:cubicBezTo>
                    <a:pt x="2699" y="963"/>
                    <a:pt x="2549" y="1102"/>
                    <a:pt x="2491" y="1276"/>
                  </a:cubicBezTo>
                  <a:cubicBezTo>
                    <a:pt x="2484" y="1275"/>
                    <a:pt x="2477" y="1275"/>
                    <a:pt x="2471" y="1275"/>
                  </a:cubicBezTo>
                  <a:cubicBezTo>
                    <a:pt x="1969" y="1275"/>
                    <a:pt x="1517" y="1699"/>
                    <a:pt x="1483" y="2202"/>
                  </a:cubicBezTo>
                  <a:cubicBezTo>
                    <a:pt x="1113" y="2353"/>
                    <a:pt x="869" y="2723"/>
                    <a:pt x="869" y="3117"/>
                  </a:cubicBezTo>
                  <a:cubicBezTo>
                    <a:pt x="638" y="3221"/>
                    <a:pt x="476" y="3430"/>
                    <a:pt x="452" y="3696"/>
                  </a:cubicBezTo>
                  <a:cubicBezTo>
                    <a:pt x="418" y="3939"/>
                    <a:pt x="533" y="4194"/>
                    <a:pt x="730" y="4345"/>
                  </a:cubicBezTo>
                  <a:cubicBezTo>
                    <a:pt x="730" y="4345"/>
                    <a:pt x="1" y="4796"/>
                    <a:pt x="441" y="5410"/>
                  </a:cubicBezTo>
                  <a:cubicBezTo>
                    <a:pt x="539" y="5548"/>
                    <a:pt x="675" y="5587"/>
                    <a:pt x="799" y="5587"/>
                  </a:cubicBezTo>
                  <a:cubicBezTo>
                    <a:pt x="967" y="5587"/>
                    <a:pt x="1113" y="5514"/>
                    <a:pt x="1113" y="5514"/>
                  </a:cubicBezTo>
                  <a:lnTo>
                    <a:pt x="2479" y="7588"/>
                  </a:lnTo>
                  <a:cubicBezTo>
                    <a:pt x="2479" y="7597"/>
                    <a:pt x="2631" y="7743"/>
                    <a:pt x="2750" y="7743"/>
                  </a:cubicBezTo>
                  <a:cubicBezTo>
                    <a:pt x="2778" y="7743"/>
                    <a:pt x="2805" y="7735"/>
                    <a:pt x="2827" y="7715"/>
                  </a:cubicBezTo>
                  <a:cubicBezTo>
                    <a:pt x="2943" y="7611"/>
                    <a:pt x="2966" y="7437"/>
                    <a:pt x="3012" y="7298"/>
                  </a:cubicBezTo>
                  <a:cubicBezTo>
                    <a:pt x="3058" y="7124"/>
                    <a:pt x="3116" y="6951"/>
                    <a:pt x="3105" y="6777"/>
                  </a:cubicBezTo>
                  <a:cubicBezTo>
                    <a:pt x="3081" y="6603"/>
                    <a:pt x="2966" y="6418"/>
                    <a:pt x="2792" y="6383"/>
                  </a:cubicBezTo>
                  <a:cubicBezTo>
                    <a:pt x="2966" y="6256"/>
                    <a:pt x="3024" y="6024"/>
                    <a:pt x="3000" y="5804"/>
                  </a:cubicBezTo>
                  <a:cubicBezTo>
                    <a:pt x="2966" y="5584"/>
                    <a:pt x="2873" y="5399"/>
                    <a:pt x="2757" y="5213"/>
                  </a:cubicBezTo>
                  <a:cubicBezTo>
                    <a:pt x="2595" y="4935"/>
                    <a:pt x="2444" y="4646"/>
                    <a:pt x="2294" y="4368"/>
                  </a:cubicBezTo>
                  <a:cubicBezTo>
                    <a:pt x="2699" y="4229"/>
                    <a:pt x="3000" y="3835"/>
                    <a:pt x="3047" y="3418"/>
                  </a:cubicBezTo>
                  <a:cubicBezTo>
                    <a:pt x="3105" y="3439"/>
                    <a:pt x="3167" y="3449"/>
                    <a:pt x="3228" y="3449"/>
                  </a:cubicBezTo>
                  <a:cubicBezTo>
                    <a:pt x="3542" y="3449"/>
                    <a:pt x="3863" y="3195"/>
                    <a:pt x="3892" y="2885"/>
                  </a:cubicBezTo>
                  <a:cubicBezTo>
                    <a:pt x="4052" y="3101"/>
                    <a:pt x="4325" y="3216"/>
                    <a:pt x="4593" y="3216"/>
                  </a:cubicBezTo>
                  <a:cubicBezTo>
                    <a:pt x="4771" y="3216"/>
                    <a:pt x="4946" y="3165"/>
                    <a:pt x="5085" y="3059"/>
                  </a:cubicBezTo>
                  <a:cubicBezTo>
                    <a:pt x="5107" y="3286"/>
                    <a:pt x="5540" y="3361"/>
                    <a:pt x="5796" y="3361"/>
                  </a:cubicBezTo>
                  <a:cubicBezTo>
                    <a:pt x="5815" y="3361"/>
                    <a:pt x="5833" y="3361"/>
                    <a:pt x="5850" y="3360"/>
                  </a:cubicBezTo>
                  <a:cubicBezTo>
                    <a:pt x="6093" y="3349"/>
                    <a:pt x="6324" y="3082"/>
                    <a:pt x="6324" y="3082"/>
                  </a:cubicBezTo>
                  <a:cubicBezTo>
                    <a:pt x="6324" y="3082"/>
                    <a:pt x="6472" y="3112"/>
                    <a:pt x="6637" y="3112"/>
                  </a:cubicBezTo>
                  <a:cubicBezTo>
                    <a:pt x="6703" y="3112"/>
                    <a:pt x="6771" y="3107"/>
                    <a:pt x="6834" y="3094"/>
                  </a:cubicBezTo>
                  <a:lnTo>
                    <a:pt x="6869" y="3094"/>
                  </a:lnTo>
                  <a:cubicBezTo>
                    <a:pt x="7193" y="3024"/>
                    <a:pt x="7402" y="2631"/>
                    <a:pt x="7459" y="2306"/>
                  </a:cubicBezTo>
                  <a:cubicBezTo>
                    <a:pt x="7540" y="2283"/>
                    <a:pt x="7622" y="2248"/>
                    <a:pt x="7691" y="2202"/>
                  </a:cubicBezTo>
                  <a:cubicBezTo>
                    <a:pt x="7992" y="1970"/>
                    <a:pt x="8085" y="1623"/>
                    <a:pt x="7946" y="1345"/>
                  </a:cubicBezTo>
                  <a:cubicBezTo>
                    <a:pt x="7853" y="1148"/>
                    <a:pt x="7645" y="998"/>
                    <a:pt x="7413" y="974"/>
                  </a:cubicBezTo>
                  <a:cubicBezTo>
                    <a:pt x="7390" y="916"/>
                    <a:pt x="7367" y="847"/>
                    <a:pt x="7332" y="801"/>
                  </a:cubicBezTo>
                  <a:cubicBezTo>
                    <a:pt x="7174" y="538"/>
                    <a:pt x="6870" y="361"/>
                    <a:pt x="6576" y="361"/>
                  </a:cubicBezTo>
                  <a:cubicBezTo>
                    <a:pt x="6482" y="361"/>
                    <a:pt x="6388" y="379"/>
                    <a:pt x="6301" y="418"/>
                  </a:cubicBezTo>
                  <a:cubicBezTo>
                    <a:pt x="6144" y="172"/>
                    <a:pt x="5857" y="1"/>
                    <a:pt x="5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00;p44">
              <a:extLst>
                <a:ext uri="{FF2B5EF4-FFF2-40B4-BE49-F238E27FC236}">
                  <a16:creationId xmlns:a16="http://schemas.microsoft.com/office/drawing/2014/main" id="{74461AAF-9810-43E3-8ED7-457D5527D0A0}"/>
                </a:ext>
              </a:extLst>
            </p:cNvPr>
            <p:cNvSpPr/>
            <p:nvPr/>
          </p:nvSpPr>
          <p:spPr>
            <a:xfrm>
              <a:off x="6656588" y="2895449"/>
              <a:ext cx="455452" cy="546316"/>
            </a:xfrm>
            <a:custGeom>
              <a:avLst/>
              <a:gdLst/>
              <a:ahLst/>
              <a:cxnLst/>
              <a:rect l="l" t="t" r="r" b="b"/>
              <a:pathLst>
                <a:path w="8015" h="9614" extrusionOk="0">
                  <a:moveTo>
                    <a:pt x="7320" y="0"/>
                  </a:moveTo>
                  <a:lnTo>
                    <a:pt x="3695" y="3463"/>
                  </a:lnTo>
                  <a:lnTo>
                    <a:pt x="3741" y="3011"/>
                  </a:lnTo>
                  <a:lnTo>
                    <a:pt x="1043" y="3116"/>
                  </a:lnTo>
                  <a:cubicBezTo>
                    <a:pt x="1043" y="3116"/>
                    <a:pt x="325" y="5722"/>
                    <a:pt x="163" y="6359"/>
                  </a:cubicBezTo>
                  <a:cubicBezTo>
                    <a:pt x="0" y="6996"/>
                    <a:pt x="0" y="8467"/>
                    <a:pt x="371" y="8907"/>
                  </a:cubicBezTo>
                  <a:cubicBezTo>
                    <a:pt x="730" y="9335"/>
                    <a:pt x="1911" y="9613"/>
                    <a:pt x="1911" y="9613"/>
                  </a:cubicBezTo>
                  <a:cubicBezTo>
                    <a:pt x="1911" y="9613"/>
                    <a:pt x="4251" y="8467"/>
                    <a:pt x="5038" y="7077"/>
                  </a:cubicBezTo>
                  <a:cubicBezTo>
                    <a:pt x="5838" y="5687"/>
                    <a:pt x="8015" y="1900"/>
                    <a:pt x="8015" y="1900"/>
                  </a:cubicBezTo>
                  <a:lnTo>
                    <a:pt x="7320" y="0"/>
                  </a:lnTo>
                  <a:close/>
                </a:path>
              </a:pathLst>
            </a:custGeom>
            <a:solidFill>
              <a:srgbClr val="886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01;p44">
              <a:extLst>
                <a:ext uri="{FF2B5EF4-FFF2-40B4-BE49-F238E27FC236}">
                  <a16:creationId xmlns:a16="http://schemas.microsoft.com/office/drawing/2014/main" id="{C5FF025D-F073-4727-993C-2AAF7DC5E2CD}"/>
                </a:ext>
              </a:extLst>
            </p:cNvPr>
            <p:cNvSpPr/>
            <p:nvPr/>
          </p:nvSpPr>
          <p:spPr>
            <a:xfrm>
              <a:off x="7136339" y="2555761"/>
              <a:ext cx="148143" cy="257474"/>
            </a:xfrm>
            <a:custGeom>
              <a:avLst/>
              <a:gdLst/>
              <a:ahLst/>
              <a:cxnLst/>
              <a:rect l="l" t="t" r="r" b="b"/>
              <a:pathLst>
                <a:path w="2607" h="4531" extrusionOk="0">
                  <a:moveTo>
                    <a:pt x="287" y="1"/>
                  </a:moveTo>
                  <a:cubicBezTo>
                    <a:pt x="249" y="1"/>
                    <a:pt x="211" y="9"/>
                    <a:pt x="174" y="25"/>
                  </a:cubicBezTo>
                  <a:cubicBezTo>
                    <a:pt x="47" y="83"/>
                    <a:pt x="1" y="245"/>
                    <a:pt x="58" y="361"/>
                  </a:cubicBezTo>
                  <a:lnTo>
                    <a:pt x="2074" y="4530"/>
                  </a:lnTo>
                  <a:lnTo>
                    <a:pt x="2606" y="4299"/>
                  </a:lnTo>
                  <a:lnTo>
                    <a:pt x="522" y="141"/>
                  </a:lnTo>
                  <a:cubicBezTo>
                    <a:pt x="472" y="50"/>
                    <a:pt x="381" y="1"/>
                    <a:pt x="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02;p44">
              <a:extLst>
                <a:ext uri="{FF2B5EF4-FFF2-40B4-BE49-F238E27FC236}">
                  <a16:creationId xmlns:a16="http://schemas.microsoft.com/office/drawing/2014/main" id="{64D112C2-D474-43E3-86E5-54CC4882E7D7}"/>
                </a:ext>
              </a:extLst>
            </p:cNvPr>
            <p:cNvSpPr/>
            <p:nvPr/>
          </p:nvSpPr>
          <p:spPr>
            <a:xfrm>
              <a:off x="7066561" y="2788167"/>
              <a:ext cx="285716" cy="215935"/>
            </a:xfrm>
            <a:custGeom>
              <a:avLst/>
              <a:gdLst/>
              <a:ahLst/>
              <a:cxnLst/>
              <a:rect l="l" t="t" r="r" b="b"/>
              <a:pathLst>
                <a:path w="5028" h="3800" extrusionOk="0">
                  <a:moveTo>
                    <a:pt x="1958" y="0"/>
                  </a:moveTo>
                  <a:lnTo>
                    <a:pt x="1" y="2016"/>
                  </a:lnTo>
                  <a:lnTo>
                    <a:pt x="835" y="3799"/>
                  </a:lnTo>
                  <a:cubicBezTo>
                    <a:pt x="835" y="3799"/>
                    <a:pt x="1182" y="3695"/>
                    <a:pt x="1530" y="3452"/>
                  </a:cubicBezTo>
                  <a:cubicBezTo>
                    <a:pt x="1866" y="3209"/>
                    <a:pt x="2445" y="2166"/>
                    <a:pt x="2445" y="2166"/>
                  </a:cubicBezTo>
                  <a:lnTo>
                    <a:pt x="3012" y="2247"/>
                  </a:lnTo>
                  <a:cubicBezTo>
                    <a:pt x="3012" y="2247"/>
                    <a:pt x="2862" y="2259"/>
                    <a:pt x="2815" y="2409"/>
                  </a:cubicBezTo>
                  <a:cubicBezTo>
                    <a:pt x="2780" y="2548"/>
                    <a:pt x="3151" y="2745"/>
                    <a:pt x="3394" y="2780"/>
                  </a:cubicBezTo>
                  <a:cubicBezTo>
                    <a:pt x="3443" y="2789"/>
                    <a:pt x="3485" y="2793"/>
                    <a:pt x="3521" y="2793"/>
                  </a:cubicBezTo>
                  <a:cubicBezTo>
                    <a:pt x="3672" y="2793"/>
                    <a:pt x="3723" y="2719"/>
                    <a:pt x="3788" y="2606"/>
                  </a:cubicBezTo>
                  <a:cubicBezTo>
                    <a:pt x="3834" y="2537"/>
                    <a:pt x="4112" y="1877"/>
                    <a:pt x="4112" y="1877"/>
                  </a:cubicBezTo>
                  <a:cubicBezTo>
                    <a:pt x="4251" y="1587"/>
                    <a:pt x="3997" y="1008"/>
                    <a:pt x="3997" y="1008"/>
                  </a:cubicBezTo>
                  <a:lnTo>
                    <a:pt x="3997" y="1008"/>
                  </a:lnTo>
                  <a:lnTo>
                    <a:pt x="4251" y="1379"/>
                  </a:lnTo>
                  <a:cubicBezTo>
                    <a:pt x="4380" y="1565"/>
                    <a:pt x="4647" y="1601"/>
                    <a:pt x="4831" y="1601"/>
                  </a:cubicBezTo>
                  <a:cubicBezTo>
                    <a:pt x="4945" y="1601"/>
                    <a:pt x="5027" y="1587"/>
                    <a:pt x="5027" y="1587"/>
                  </a:cubicBezTo>
                  <a:lnTo>
                    <a:pt x="3823" y="0"/>
                  </a:lnTo>
                  <a:close/>
                </a:path>
              </a:pathLst>
            </a:custGeom>
            <a:solidFill>
              <a:srgbClr val="886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03;p44">
              <a:extLst>
                <a:ext uri="{FF2B5EF4-FFF2-40B4-BE49-F238E27FC236}">
                  <a16:creationId xmlns:a16="http://schemas.microsoft.com/office/drawing/2014/main" id="{935189EC-23D0-4A00-B879-3AB3729C8674}"/>
                </a:ext>
              </a:extLst>
            </p:cNvPr>
            <p:cNvSpPr/>
            <p:nvPr/>
          </p:nvSpPr>
          <p:spPr>
            <a:xfrm>
              <a:off x="6738185" y="3089557"/>
              <a:ext cx="133652" cy="118537"/>
            </a:xfrm>
            <a:custGeom>
              <a:avLst/>
              <a:gdLst/>
              <a:ahLst/>
              <a:cxnLst/>
              <a:rect l="l" t="t" r="r" b="b"/>
              <a:pathLst>
                <a:path w="2352" h="2086" extrusionOk="0">
                  <a:moveTo>
                    <a:pt x="2352" y="1"/>
                  </a:moveTo>
                  <a:cubicBezTo>
                    <a:pt x="2352" y="1"/>
                    <a:pt x="2305" y="12"/>
                    <a:pt x="2236" y="47"/>
                  </a:cubicBezTo>
                  <a:cubicBezTo>
                    <a:pt x="2155" y="70"/>
                    <a:pt x="2062" y="117"/>
                    <a:pt x="1923" y="186"/>
                  </a:cubicBezTo>
                  <a:cubicBezTo>
                    <a:pt x="1668" y="337"/>
                    <a:pt x="1332" y="545"/>
                    <a:pt x="997" y="835"/>
                  </a:cubicBezTo>
                  <a:cubicBezTo>
                    <a:pt x="672" y="1124"/>
                    <a:pt x="406" y="1449"/>
                    <a:pt x="244" y="1680"/>
                  </a:cubicBezTo>
                  <a:cubicBezTo>
                    <a:pt x="163" y="1796"/>
                    <a:pt x="105" y="1900"/>
                    <a:pt x="58" y="1970"/>
                  </a:cubicBezTo>
                  <a:cubicBezTo>
                    <a:pt x="12" y="2039"/>
                    <a:pt x="1" y="2086"/>
                    <a:pt x="1" y="2086"/>
                  </a:cubicBezTo>
                  <a:cubicBezTo>
                    <a:pt x="12" y="2086"/>
                    <a:pt x="105" y="1935"/>
                    <a:pt x="278" y="1703"/>
                  </a:cubicBezTo>
                  <a:cubicBezTo>
                    <a:pt x="452" y="1472"/>
                    <a:pt x="695" y="1171"/>
                    <a:pt x="1031" y="881"/>
                  </a:cubicBezTo>
                  <a:cubicBezTo>
                    <a:pt x="1367" y="592"/>
                    <a:pt x="1691" y="371"/>
                    <a:pt x="1946" y="232"/>
                  </a:cubicBezTo>
                  <a:cubicBezTo>
                    <a:pt x="2189" y="82"/>
                    <a:pt x="2352" y="12"/>
                    <a:pt x="2352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04;p44">
              <a:extLst>
                <a:ext uri="{FF2B5EF4-FFF2-40B4-BE49-F238E27FC236}">
                  <a16:creationId xmlns:a16="http://schemas.microsoft.com/office/drawing/2014/main" id="{8A66BA4B-F4C2-48DA-9DFC-5BB157007E0B}"/>
                </a:ext>
              </a:extLst>
            </p:cNvPr>
            <p:cNvSpPr/>
            <p:nvPr/>
          </p:nvSpPr>
          <p:spPr>
            <a:xfrm>
              <a:off x="7202139" y="2815215"/>
              <a:ext cx="91545" cy="32220"/>
            </a:xfrm>
            <a:custGeom>
              <a:avLst/>
              <a:gdLst/>
              <a:ahLst/>
              <a:cxnLst/>
              <a:rect l="l" t="t" r="r" b="b"/>
              <a:pathLst>
                <a:path w="1611" h="567" extrusionOk="0">
                  <a:moveTo>
                    <a:pt x="1080" y="1"/>
                  </a:moveTo>
                  <a:cubicBezTo>
                    <a:pt x="1037" y="1"/>
                    <a:pt x="993" y="11"/>
                    <a:pt x="939" y="11"/>
                  </a:cubicBezTo>
                  <a:cubicBezTo>
                    <a:pt x="684" y="34"/>
                    <a:pt x="452" y="69"/>
                    <a:pt x="279" y="80"/>
                  </a:cubicBezTo>
                  <a:cubicBezTo>
                    <a:pt x="105" y="92"/>
                    <a:pt x="1" y="103"/>
                    <a:pt x="1" y="127"/>
                  </a:cubicBezTo>
                  <a:cubicBezTo>
                    <a:pt x="1" y="127"/>
                    <a:pt x="105" y="127"/>
                    <a:pt x="279" y="92"/>
                  </a:cubicBezTo>
                  <a:cubicBezTo>
                    <a:pt x="452" y="92"/>
                    <a:pt x="684" y="80"/>
                    <a:pt x="939" y="46"/>
                  </a:cubicBezTo>
                  <a:cubicBezTo>
                    <a:pt x="993" y="46"/>
                    <a:pt x="1037" y="40"/>
                    <a:pt x="1077" y="40"/>
                  </a:cubicBezTo>
                  <a:cubicBezTo>
                    <a:pt x="1097" y="40"/>
                    <a:pt x="1116" y="42"/>
                    <a:pt x="1136" y="46"/>
                  </a:cubicBezTo>
                  <a:cubicBezTo>
                    <a:pt x="1194" y="69"/>
                    <a:pt x="1252" y="80"/>
                    <a:pt x="1286" y="103"/>
                  </a:cubicBezTo>
                  <a:cubicBezTo>
                    <a:pt x="1379" y="161"/>
                    <a:pt x="1437" y="254"/>
                    <a:pt x="1483" y="324"/>
                  </a:cubicBezTo>
                  <a:cubicBezTo>
                    <a:pt x="1564" y="474"/>
                    <a:pt x="1599" y="567"/>
                    <a:pt x="1611" y="567"/>
                  </a:cubicBezTo>
                  <a:cubicBezTo>
                    <a:pt x="1611" y="567"/>
                    <a:pt x="1599" y="474"/>
                    <a:pt x="1518" y="312"/>
                  </a:cubicBezTo>
                  <a:cubicBezTo>
                    <a:pt x="1483" y="242"/>
                    <a:pt x="1425" y="150"/>
                    <a:pt x="1321" y="80"/>
                  </a:cubicBezTo>
                  <a:cubicBezTo>
                    <a:pt x="1275" y="46"/>
                    <a:pt x="1217" y="22"/>
                    <a:pt x="1147" y="11"/>
                  </a:cubicBezTo>
                  <a:cubicBezTo>
                    <a:pt x="1124" y="3"/>
                    <a:pt x="1102" y="1"/>
                    <a:pt x="1080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05;p44">
              <a:extLst>
                <a:ext uri="{FF2B5EF4-FFF2-40B4-BE49-F238E27FC236}">
                  <a16:creationId xmlns:a16="http://schemas.microsoft.com/office/drawing/2014/main" id="{1E2D5648-2A81-4107-ADEE-6761A297736C}"/>
                </a:ext>
              </a:extLst>
            </p:cNvPr>
            <p:cNvSpPr/>
            <p:nvPr/>
          </p:nvSpPr>
          <p:spPr>
            <a:xfrm>
              <a:off x="7202139" y="2851355"/>
              <a:ext cx="88249" cy="79669"/>
            </a:xfrm>
            <a:custGeom>
              <a:avLst/>
              <a:gdLst/>
              <a:ahLst/>
              <a:cxnLst/>
              <a:rect l="l" t="t" r="r" b="b"/>
              <a:pathLst>
                <a:path w="1553" h="1402" extrusionOk="0">
                  <a:moveTo>
                    <a:pt x="371" y="0"/>
                  </a:moveTo>
                  <a:cubicBezTo>
                    <a:pt x="267" y="0"/>
                    <a:pt x="163" y="23"/>
                    <a:pt x="105" y="35"/>
                  </a:cubicBezTo>
                  <a:cubicBezTo>
                    <a:pt x="35" y="47"/>
                    <a:pt x="1" y="70"/>
                    <a:pt x="1" y="70"/>
                  </a:cubicBezTo>
                  <a:cubicBezTo>
                    <a:pt x="1" y="70"/>
                    <a:pt x="94" y="44"/>
                    <a:pt x="267" y="44"/>
                  </a:cubicBezTo>
                  <a:cubicBezTo>
                    <a:pt x="296" y="44"/>
                    <a:pt x="327" y="45"/>
                    <a:pt x="360" y="47"/>
                  </a:cubicBezTo>
                  <a:cubicBezTo>
                    <a:pt x="476" y="47"/>
                    <a:pt x="615" y="81"/>
                    <a:pt x="754" y="104"/>
                  </a:cubicBezTo>
                  <a:cubicBezTo>
                    <a:pt x="823" y="139"/>
                    <a:pt x="916" y="151"/>
                    <a:pt x="985" y="162"/>
                  </a:cubicBezTo>
                  <a:cubicBezTo>
                    <a:pt x="1078" y="197"/>
                    <a:pt x="1147" y="209"/>
                    <a:pt x="1217" y="255"/>
                  </a:cubicBezTo>
                  <a:cubicBezTo>
                    <a:pt x="1367" y="325"/>
                    <a:pt x="1402" y="498"/>
                    <a:pt x="1437" y="649"/>
                  </a:cubicBezTo>
                  <a:cubicBezTo>
                    <a:pt x="1460" y="788"/>
                    <a:pt x="1495" y="915"/>
                    <a:pt x="1495" y="1031"/>
                  </a:cubicBezTo>
                  <a:cubicBezTo>
                    <a:pt x="1506" y="1251"/>
                    <a:pt x="1483" y="1402"/>
                    <a:pt x="1495" y="1402"/>
                  </a:cubicBezTo>
                  <a:cubicBezTo>
                    <a:pt x="1495" y="1402"/>
                    <a:pt x="1495" y="1367"/>
                    <a:pt x="1529" y="1297"/>
                  </a:cubicBezTo>
                  <a:cubicBezTo>
                    <a:pt x="1529" y="1216"/>
                    <a:pt x="1553" y="1135"/>
                    <a:pt x="1553" y="1019"/>
                  </a:cubicBezTo>
                  <a:cubicBezTo>
                    <a:pt x="1553" y="904"/>
                    <a:pt x="1541" y="753"/>
                    <a:pt x="1506" y="614"/>
                  </a:cubicBezTo>
                  <a:cubicBezTo>
                    <a:pt x="1495" y="545"/>
                    <a:pt x="1460" y="452"/>
                    <a:pt x="1437" y="382"/>
                  </a:cubicBezTo>
                  <a:cubicBezTo>
                    <a:pt x="1402" y="313"/>
                    <a:pt x="1344" y="220"/>
                    <a:pt x="1263" y="174"/>
                  </a:cubicBezTo>
                  <a:cubicBezTo>
                    <a:pt x="1194" y="139"/>
                    <a:pt x="1101" y="104"/>
                    <a:pt x="1008" y="93"/>
                  </a:cubicBezTo>
                  <a:cubicBezTo>
                    <a:pt x="939" y="81"/>
                    <a:pt x="858" y="58"/>
                    <a:pt x="777" y="47"/>
                  </a:cubicBezTo>
                  <a:cubicBezTo>
                    <a:pt x="626" y="23"/>
                    <a:pt x="487" y="0"/>
                    <a:pt x="371" y="0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06;p44">
              <a:extLst>
                <a:ext uri="{FF2B5EF4-FFF2-40B4-BE49-F238E27FC236}">
                  <a16:creationId xmlns:a16="http://schemas.microsoft.com/office/drawing/2014/main" id="{DA160E75-D361-4740-A03B-779CA446E522}"/>
                </a:ext>
              </a:extLst>
            </p:cNvPr>
            <p:cNvSpPr/>
            <p:nvPr/>
          </p:nvSpPr>
          <p:spPr>
            <a:xfrm>
              <a:off x="7225209" y="2892154"/>
              <a:ext cx="25060" cy="36254"/>
            </a:xfrm>
            <a:custGeom>
              <a:avLst/>
              <a:gdLst/>
              <a:ahLst/>
              <a:cxnLst/>
              <a:rect l="l" t="t" r="r" b="b"/>
              <a:pathLst>
                <a:path w="441" h="638" extrusionOk="0">
                  <a:moveTo>
                    <a:pt x="405" y="0"/>
                  </a:moveTo>
                  <a:cubicBezTo>
                    <a:pt x="395" y="0"/>
                    <a:pt x="384" y="152"/>
                    <a:pt x="364" y="360"/>
                  </a:cubicBezTo>
                  <a:lnTo>
                    <a:pt x="364" y="360"/>
                  </a:lnTo>
                  <a:cubicBezTo>
                    <a:pt x="354" y="359"/>
                    <a:pt x="344" y="359"/>
                    <a:pt x="336" y="359"/>
                  </a:cubicBezTo>
                  <a:cubicBezTo>
                    <a:pt x="209" y="359"/>
                    <a:pt x="93" y="429"/>
                    <a:pt x="46" y="510"/>
                  </a:cubicBezTo>
                  <a:cubicBezTo>
                    <a:pt x="0" y="579"/>
                    <a:pt x="0" y="637"/>
                    <a:pt x="0" y="637"/>
                  </a:cubicBezTo>
                  <a:cubicBezTo>
                    <a:pt x="0" y="637"/>
                    <a:pt x="12" y="591"/>
                    <a:pt x="70" y="533"/>
                  </a:cubicBezTo>
                  <a:cubicBezTo>
                    <a:pt x="127" y="475"/>
                    <a:pt x="220" y="417"/>
                    <a:pt x="336" y="417"/>
                  </a:cubicBezTo>
                  <a:lnTo>
                    <a:pt x="440" y="417"/>
                  </a:lnTo>
                  <a:lnTo>
                    <a:pt x="440" y="371"/>
                  </a:lnTo>
                  <a:cubicBezTo>
                    <a:pt x="440" y="162"/>
                    <a:pt x="417" y="0"/>
                    <a:pt x="405" y="0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07;p44">
              <a:extLst>
                <a:ext uri="{FF2B5EF4-FFF2-40B4-BE49-F238E27FC236}">
                  <a16:creationId xmlns:a16="http://schemas.microsoft.com/office/drawing/2014/main" id="{37C54FEB-3CAF-47F6-84F1-1BB96E14D2D4}"/>
                </a:ext>
              </a:extLst>
            </p:cNvPr>
            <p:cNvSpPr/>
            <p:nvPr/>
          </p:nvSpPr>
          <p:spPr>
            <a:xfrm>
              <a:off x="7205435" y="2891131"/>
              <a:ext cx="42846" cy="5228"/>
            </a:xfrm>
            <a:custGeom>
              <a:avLst/>
              <a:gdLst/>
              <a:ahLst/>
              <a:cxnLst/>
              <a:rect l="l" t="t" r="r" b="b"/>
              <a:pathLst>
                <a:path w="754" h="92" extrusionOk="0">
                  <a:moveTo>
                    <a:pt x="260" y="0"/>
                  </a:moveTo>
                  <a:cubicBezTo>
                    <a:pt x="113" y="0"/>
                    <a:pt x="1" y="32"/>
                    <a:pt x="1" y="41"/>
                  </a:cubicBezTo>
                  <a:cubicBezTo>
                    <a:pt x="1" y="76"/>
                    <a:pt x="174" y="65"/>
                    <a:pt x="371" y="76"/>
                  </a:cubicBezTo>
                  <a:cubicBezTo>
                    <a:pt x="538" y="76"/>
                    <a:pt x="683" y="91"/>
                    <a:pt x="734" y="91"/>
                  </a:cubicBezTo>
                  <a:cubicBezTo>
                    <a:pt x="746" y="91"/>
                    <a:pt x="753" y="90"/>
                    <a:pt x="753" y="88"/>
                  </a:cubicBezTo>
                  <a:cubicBezTo>
                    <a:pt x="753" y="76"/>
                    <a:pt x="591" y="18"/>
                    <a:pt x="371" y="7"/>
                  </a:cubicBezTo>
                  <a:cubicBezTo>
                    <a:pt x="333" y="2"/>
                    <a:pt x="295" y="0"/>
                    <a:pt x="260" y="0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08;p44">
              <a:extLst>
                <a:ext uri="{FF2B5EF4-FFF2-40B4-BE49-F238E27FC236}">
                  <a16:creationId xmlns:a16="http://schemas.microsoft.com/office/drawing/2014/main" id="{7B9758FE-8B63-4D59-A88D-1BEF26D6A717}"/>
                </a:ext>
              </a:extLst>
            </p:cNvPr>
            <p:cNvSpPr/>
            <p:nvPr/>
          </p:nvSpPr>
          <p:spPr>
            <a:xfrm>
              <a:off x="7189013" y="2890165"/>
              <a:ext cx="19093" cy="41539"/>
            </a:xfrm>
            <a:custGeom>
              <a:avLst/>
              <a:gdLst/>
              <a:ahLst/>
              <a:cxnLst/>
              <a:rect l="l" t="t" r="r" b="b"/>
              <a:pathLst>
                <a:path w="336" h="731" extrusionOk="0">
                  <a:moveTo>
                    <a:pt x="313" y="1"/>
                  </a:moveTo>
                  <a:cubicBezTo>
                    <a:pt x="290" y="1"/>
                    <a:pt x="266" y="174"/>
                    <a:pt x="174" y="371"/>
                  </a:cubicBezTo>
                  <a:cubicBezTo>
                    <a:pt x="104" y="568"/>
                    <a:pt x="0" y="719"/>
                    <a:pt x="12" y="730"/>
                  </a:cubicBezTo>
                  <a:cubicBezTo>
                    <a:pt x="12" y="731"/>
                    <a:pt x="13" y="731"/>
                    <a:pt x="13" y="731"/>
                  </a:cubicBezTo>
                  <a:cubicBezTo>
                    <a:pt x="32" y="731"/>
                    <a:pt x="143" y="595"/>
                    <a:pt x="232" y="394"/>
                  </a:cubicBezTo>
                  <a:cubicBezTo>
                    <a:pt x="313" y="197"/>
                    <a:pt x="336" y="1"/>
                    <a:pt x="313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09;p44">
              <a:extLst>
                <a:ext uri="{FF2B5EF4-FFF2-40B4-BE49-F238E27FC236}">
                  <a16:creationId xmlns:a16="http://schemas.microsoft.com/office/drawing/2014/main" id="{64085F8B-6C2E-4352-921F-C00F3D74AD04}"/>
                </a:ext>
              </a:extLst>
            </p:cNvPr>
            <p:cNvSpPr/>
            <p:nvPr/>
          </p:nvSpPr>
          <p:spPr>
            <a:xfrm>
              <a:off x="7621374" y="4182718"/>
              <a:ext cx="379136" cy="318561"/>
            </a:xfrm>
            <a:custGeom>
              <a:avLst/>
              <a:gdLst/>
              <a:ahLst/>
              <a:cxnLst/>
              <a:rect l="l" t="t" r="r" b="b"/>
              <a:pathLst>
                <a:path w="6672" h="5606" extrusionOk="0">
                  <a:moveTo>
                    <a:pt x="186" y="0"/>
                  </a:moveTo>
                  <a:lnTo>
                    <a:pt x="0" y="5363"/>
                  </a:lnTo>
                  <a:lnTo>
                    <a:pt x="6671" y="5606"/>
                  </a:lnTo>
                  <a:cubicBezTo>
                    <a:pt x="6648" y="4969"/>
                    <a:pt x="3243" y="3567"/>
                    <a:pt x="3243" y="3567"/>
                  </a:cubicBezTo>
                  <a:lnTo>
                    <a:pt x="3498" y="128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10;p44">
              <a:extLst>
                <a:ext uri="{FF2B5EF4-FFF2-40B4-BE49-F238E27FC236}">
                  <a16:creationId xmlns:a16="http://schemas.microsoft.com/office/drawing/2014/main" id="{177EFE11-461B-4E9C-872D-7BB1EAC278F3}"/>
                </a:ext>
              </a:extLst>
            </p:cNvPr>
            <p:cNvSpPr/>
            <p:nvPr/>
          </p:nvSpPr>
          <p:spPr>
            <a:xfrm>
              <a:off x="7676662" y="4363415"/>
              <a:ext cx="32959" cy="29492"/>
            </a:xfrm>
            <a:custGeom>
              <a:avLst/>
              <a:gdLst/>
              <a:ahLst/>
              <a:cxnLst/>
              <a:rect l="l" t="t" r="r" b="b"/>
              <a:pathLst>
                <a:path w="580" h="519" extrusionOk="0">
                  <a:moveTo>
                    <a:pt x="282" y="0"/>
                  </a:moveTo>
                  <a:cubicBezTo>
                    <a:pt x="256" y="0"/>
                    <a:pt x="231" y="6"/>
                    <a:pt x="209" y="17"/>
                  </a:cubicBezTo>
                  <a:lnTo>
                    <a:pt x="232" y="5"/>
                  </a:lnTo>
                  <a:lnTo>
                    <a:pt x="232" y="5"/>
                  </a:lnTo>
                  <a:cubicBezTo>
                    <a:pt x="104" y="40"/>
                    <a:pt x="0" y="179"/>
                    <a:pt x="35" y="306"/>
                  </a:cubicBezTo>
                  <a:cubicBezTo>
                    <a:pt x="56" y="431"/>
                    <a:pt x="179" y="518"/>
                    <a:pt x="296" y="518"/>
                  </a:cubicBezTo>
                  <a:cubicBezTo>
                    <a:pt x="310" y="518"/>
                    <a:pt x="323" y="517"/>
                    <a:pt x="336" y="515"/>
                  </a:cubicBezTo>
                  <a:cubicBezTo>
                    <a:pt x="463" y="480"/>
                    <a:pt x="579" y="330"/>
                    <a:pt x="545" y="191"/>
                  </a:cubicBezTo>
                  <a:cubicBezTo>
                    <a:pt x="507" y="88"/>
                    <a:pt x="387" y="0"/>
                    <a:pt x="2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11;p44">
              <a:extLst>
                <a:ext uri="{FF2B5EF4-FFF2-40B4-BE49-F238E27FC236}">
                  <a16:creationId xmlns:a16="http://schemas.microsoft.com/office/drawing/2014/main" id="{4E9A83A5-C642-4788-981F-E0CB06BD657B}"/>
                </a:ext>
              </a:extLst>
            </p:cNvPr>
            <p:cNvSpPr/>
            <p:nvPr/>
          </p:nvSpPr>
          <p:spPr>
            <a:xfrm>
              <a:off x="7621999" y="4456491"/>
              <a:ext cx="380500" cy="44778"/>
            </a:xfrm>
            <a:custGeom>
              <a:avLst/>
              <a:gdLst/>
              <a:ahLst/>
              <a:cxnLst/>
              <a:rect l="l" t="t" r="r" b="b"/>
              <a:pathLst>
                <a:path w="6696" h="788" extrusionOk="0">
                  <a:moveTo>
                    <a:pt x="36" y="0"/>
                  </a:moveTo>
                  <a:lnTo>
                    <a:pt x="1" y="545"/>
                  </a:lnTo>
                  <a:lnTo>
                    <a:pt x="6660" y="788"/>
                  </a:lnTo>
                  <a:cubicBezTo>
                    <a:pt x="6695" y="579"/>
                    <a:pt x="6406" y="440"/>
                    <a:pt x="6406" y="44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12;p44">
              <a:extLst>
                <a:ext uri="{FF2B5EF4-FFF2-40B4-BE49-F238E27FC236}">
                  <a16:creationId xmlns:a16="http://schemas.microsoft.com/office/drawing/2014/main" id="{6859CDD2-2E36-472E-A179-90E15776D6C7}"/>
                </a:ext>
              </a:extLst>
            </p:cNvPr>
            <p:cNvSpPr/>
            <p:nvPr/>
          </p:nvSpPr>
          <p:spPr>
            <a:xfrm>
              <a:off x="7775363" y="4381030"/>
              <a:ext cx="37902" cy="23014"/>
            </a:xfrm>
            <a:custGeom>
              <a:avLst/>
              <a:gdLst/>
              <a:ahLst/>
              <a:cxnLst/>
              <a:rect l="l" t="t" r="r" b="b"/>
              <a:pathLst>
                <a:path w="667" h="405" extrusionOk="0">
                  <a:moveTo>
                    <a:pt x="549" y="1"/>
                  </a:moveTo>
                  <a:cubicBezTo>
                    <a:pt x="473" y="1"/>
                    <a:pt x="369" y="23"/>
                    <a:pt x="267" y="89"/>
                  </a:cubicBezTo>
                  <a:cubicBezTo>
                    <a:pt x="58" y="205"/>
                    <a:pt x="0" y="390"/>
                    <a:pt x="35" y="402"/>
                  </a:cubicBezTo>
                  <a:cubicBezTo>
                    <a:pt x="37" y="404"/>
                    <a:pt x="39" y="404"/>
                    <a:pt x="42" y="404"/>
                  </a:cubicBezTo>
                  <a:cubicBezTo>
                    <a:pt x="73" y="404"/>
                    <a:pt x="164" y="279"/>
                    <a:pt x="325" y="193"/>
                  </a:cubicBezTo>
                  <a:cubicBezTo>
                    <a:pt x="498" y="89"/>
                    <a:pt x="661" y="77"/>
                    <a:pt x="661" y="43"/>
                  </a:cubicBezTo>
                  <a:cubicBezTo>
                    <a:pt x="666" y="20"/>
                    <a:pt x="620" y="1"/>
                    <a:pt x="5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13;p44">
              <a:extLst>
                <a:ext uri="{FF2B5EF4-FFF2-40B4-BE49-F238E27FC236}">
                  <a16:creationId xmlns:a16="http://schemas.microsoft.com/office/drawing/2014/main" id="{433E32DD-F61C-4B07-B26E-36A28879B938}"/>
                </a:ext>
              </a:extLst>
            </p:cNvPr>
            <p:cNvSpPr/>
            <p:nvPr/>
          </p:nvSpPr>
          <p:spPr>
            <a:xfrm>
              <a:off x="7824741" y="4400009"/>
              <a:ext cx="27674" cy="28867"/>
            </a:xfrm>
            <a:custGeom>
              <a:avLst/>
              <a:gdLst/>
              <a:ahLst/>
              <a:cxnLst/>
              <a:rect l="l" t="t" r="r" b="b"/>
              <a:pathLst>
                <a:path w="487" h="508" extrusionOk="0">
                  <a:moveTo>
                    <a:pt x="455" y="1"/>
                  </a:moveTo>
                  <a:cubicBezTo>
                    <a:pt x="392" y="1"/>
                    <a:pt x="248" y="37"/>
                    <a:pt x="151" y="160"/>
                  </a:cubicBezTo>
                  <a:cubicBezTo>
                    <a:pt x="0" y="323"/>
                    <a:pt x="23" y="508"/>
                    <a:pt x="46" y="508"/>
                  </a:cubicBezTo>
                  <a:cubicBezTo>
                    <a:pt x="81" y="508"/>
                    <a:pt x="116" y="357"/>
                    <a:pt x="232" y="230"/>
                  </a:cubicBezTo>
                  <a:cubicBezTo>
                    <a:pt x="348" y="103"/>
                    <a:pt x="487" y="45"/>
                    <a:pt x="487" y="10"/>
                  </a:cubicBezTo>
                  <a:cubicBezTo>
                    <a:pt x="487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14;p44">
              <a:extLst>
                <a:ext uri="{FF2B5EF4-FFF2-40B4-BE49-F238E27FC236}">
                  <a16:creationId xmlns:a16="http://schemas.microsoft.com/office/drawing/2014/main" id="{F7F9485B-156B-443D-BA26-0F442B10D5BD}"/>
                </a:ext>
              </a:extLst>
            </p:cNvPr>
            <p:cNvSpPr/>
            <p:nvPr/>
          </p:nvSpPr>
          <p:spPr>
            <a:xfrm>
              <a:off x="7868835" y="4417795"/>
              <a:ext cx="20457" cy="31481"/>
            </a:xfrm>
            <a:custGeom>
              <a:avLst/>
              <a:gdLst/>
              <a:ahLst/>
              <a:cxnLst/>
              <a:rect l="l" t="t" r="r" b="b"/>
              <a:pathLst>
                <a:path w="360" h="554" extrusionOk="0">
                  <a:moveTo>
                    <a:pt x="326" y="1"/>
                  </a:moveTo>
                  <a:cubicBezTo>
                    <a:pt x="276" y="1"/>
                    <a:pt x="158" y="73"/>
                    <a:pt x="81" y="218"/>
                  </a:cubicBezTo>
                  <a:cubicBezTo>
                    <a:pt x="0" y="392"/>
                    <a:pt x="35" y="554"/>
                    <a:pt x="70" y="554"/>
                  </a:cubicBezTo>
                  <a:cubicBezTo>
                    <a:pt x="93" y="554"/>
                    <a:pt x="116" y="415"/>
                    <a:pt x="185" y="264"/>
                  </a:cubicBezTo>
                  <a:cubicBezTo>
                    <a:pt x="255" y="125"/>
                    <a:pt x="359" y="33"/>
                    <a:pt x="348" y="10"/>
                  </a:cubicBezTo>
                  <a:cubicBezTo>
                    <a:pt x="344" y="4"/>
                    <a:pt x="336" y="1"/>
                    <a:pt x="3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15;p44">
              <a:extLst>
                <a:ext uri="{FF2B5EF4-FFF2-40B4-BE49-F238E27FC236}">
                  <a16:creationId xmlns:a16="http://schemas.microsoft.com/office/drawing/2014/main" id="{67EEA216-77BE-4E40-B5E9-2AADCE91B60E}"/>
                </a:ext>
              </a:extLst>
            </p:cNvPr>
            <p:cNvSpPr/>
            <p:nvPr/>
          </p:nvSpPr>
          <p:spPr>
            <a:xfrm>
              <a:off x="7770760" y="4330799"/>
              <a:ext cx="40857" cy="8922"/>
            </a:xfrm>
            <a:custGeom>
              <a:avLst/>
              <a:gdLst/>
              <a:ahLst/>
              <a:cxnLst/>
              <a:rect l="l" t="t" r="r" b="b"/>
              <a:pathLst>
                <a:path w="719" h="157" extrusionOk="0">
                  <a:moveTo>
                    <a:pt x="359" y="0"/>
                  </a:moveTo>
                  <a:cubicBezTo>
                    <a:pt x="139" y="0"/>
                    <a:pt x="0" y="116"/>
                    <a:pt x="12" y="151"/>
                  </a:cubicBezTo>
                  <a:cubicBezTo>
                    <a:pt x="14" y="155"/>
                    <a:pt x="20" y="156"/>
                    <a:pt x="29" y="156"/>
                  </a:cubicBezTo>
                  <a:cubicBezTo>
                    <a:pt x="75" y="156"/>
                    <a:pt x="205" y="116"/>
                    <a:pt x="359" y="116"/>
                  </a:cubicBezTo>
                  <a:cubicBezTo>
                    <a:pt x="494" y="116"/>
                    <a:pt x="611" y="141"/>
                    <a:pt x="668" y="141"/>
                  </a:cubicBezTo>
                  <a:cubicBezTo>
                    <a:pt x="690" y="141"/>
                    <a:pt x="704" y="137"/>
                    <a:pt x="707" y="128"/>
                  </a:cubicBezTo>
                  <a:cubicBezTo>
                    <a:pt x="718" y="104"/>
                    <a:pt x="579" y="0"/>
                    <a:pt x="3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16;p44">
              <a:extLst>
                <a:ext uri="{FF2B5EF4-FFF2-40B4-BE49-F238E27FC236}">
                  <a16:creationId xmlns:a16="http://schemas.microsoft.com/office/drawing/2014/main" id="{91816EEC-E627-4400-9D22-52E4ADCE6C51}"/>
                </a:ext>
              </a:extLst>
            </p:cNvPr>
            <p:cNvSpPr/>
            <p:nvPr/>
          </p:nvSpPr>
          <p:spPr>
            <a:xfrm>
              <a:off x="7745076" y="4260338"/>
              <a:ext cx="58643" cy="33697"/>
            </a:xfrm>
            <a:custGeom>
              <a:avLst/>
              <a:gdLst/>
              <a:ahLst/>
              <a:cxnLst/>
              <a:rect l="l" t="t" r="r" b="b"/>
              <a:pathLst>
                <a:path w="1032" h="593" extrusionOk="0">
                  <a:moveTo>
                    <a:pt x="184" y="110"/>
                  </a:moveTo>
                  <a:cubicBezTo>
                    <a:pt x="210" y="110"/>
                    <a:pt x="248" y="121"/>
                    <a:pt x="290" y="128"/>
                  </a:cubicBezTo>
                  <a:cubicBezTo>
                    <a:pt x="360" y="151"/>
                    <a:pt x="418" y="175"/>
                    <a:pt x="476" y="198"/>
                  </a:cubicBezTo>
                  <a:cubicBezTo>
                    <a:pt x="591" y="244"/>
                    <a:pt x="696" y="314"/>
                    <a:pt x="765" y="372"/>
                  </a:cubicBezTo>
                  <a:cubicBezTo>
                    <a:pt x="860" y="440"/>
                    <a:pt x="924" y="508"/>
                    <a:pt x="964" y="550"/>
                  </a:cubicBezTo>
                  <a:lnTo>
                    <a:pt x="964" y="550"/>
                  </a:lnTo>
                  <a:cubicBezTo>
                    <a:pt x="908" y="534"/>
                    <a:pt x="819" y="510"/>
                    <a:pt x="707" y="464"/>
                  </a:cubicBezTo>
                  <a:cubicBezTo>
                    <a:pt x="615" y="429"/>
                    <a:pt x="510" y="383"/>
                    <a:pt x="394" y="325"/>
                  </a:cubicBezTo>
                  <a:cubicBezTo>
                    <a:pt x="337" y="302"/>
                    <a:pt x="279" y="267"/>
                    <a:pt x="221" y="221"/>
                  </a:cubicBezTo>
                  <a:cubicBezTo>
                    <a:pt x="186" y="209"/>
                    <a:pt x="163" y="186"/>
                    <a:pt x="151" y="175"/>
                  </a:cubicBezTo>
                  <a:cubicBezTo>
                    <a:pt x="128" y="140"/>
                    <a:pt x="151" y="140"/>
                    <a:pt x="151" y="128"/>
                  </a:cubicBezTo>
                  <a:cubicBezTo>
                    <a:pt x="156" y="115"/>
                    <a:pt x="167" y="110"/>
                    <a:pt x="184" y="110"/>
                  </a:cubicBezTo>
                  <a:close/>
                  <a:moveTo>
                    <a:pt x="186" y="1"/>
                  </a:moveTo>
                  <a:cubicBezTo>
                    <a:pt x="151" y="1"/>
                    <a:pt x="70" y="24"/>
                    <a:pt x="47" y="70"/>
                  </a:cubicBezTo>
                  <a:cubicBezTo>
                    <a:pt x="1" y="128"/>
                    <a:pt x="35" y="209"/>
                    <a:pt x="59" y="244"/>
                  </a:cubicBezTo>
                  <a:cubicBezTo>
                    <a:pt x="93" y="290"/>
                    <a:pt x="128" y="314"/>
                    <a:pt x="163" y="325"/>
                  </a:cubicBezTo>
                  <a:cubicBezTo>
                    <a:pt x="221" y="372"/>
                    <a:pt x="290" y="418"/>
                    <a:pt x="348" y="441"/>
                  </a:cubicBezTo>
                  <a:cubicBezTo>
                    <a:pt x="476" y="499"/>
                    <a:pt x="591" y="545"/>
                    <a:pt x="696" y="557"/>
                  </a:cubicBezTo>
                  <a:cubicBezTo>
                    <a:pt x="811" y="582"/>
                    <a:pt x="901" y="590"/>
                    <a:pt x="959" y="590"/>
                  </a:cubicBezTo>
                  <a:cubicBezTo>
                    <a:pt x="978" y="590"/>
                    <a:pt x="994" y="590"/>
                    <a:pt x="1005" y="588"/>
                  </a:cubicBezTo>
                  <a:lnTo>
                    <a:pt x="1005" y="588"/>
                  </a:lnTo>
                  <a:cubicBezTo>
                    <a:pt x="1010" y="591"/>
                    <a:pt x="1013" y="592"/>
                    <a:pt x="1016" y="592"/>
                  </a:cubicBezTo>
                  <a:cubicBezTo>
                    <a:pt x="1018" y="592"/>
                    <a:pt x="1019" y="592"/>
                    <a:pt x="1020" y="592"/>
                  </a:cubicBezTo>
                  <a:cubicBezTo>
                    <a:pt x="1021" y="592"/>
                    <a:pt x="1022" y="590"/>
                    <a:pt x="1021" y="586"/>
                  </a:cubicBezTo>
                  <a:lnTo>
                    <a:pt x="1021" y="586"/>
                  </a:lnTo>
                  <a:cubicBezTo>
                    <a:pt x="1028" y="584"/>
                    <a:pt x="1031" y="582"/>
                    <a:pt x="1031" y="580"/>
                  </a:cubicBezTo>
                  <a:cubicBezTo>
                    <a:pt x="1031" y="575"/>
                    <a:pt x="1025" y="570"/>
                    <a:pt x="1013" y="566"/>
                  </a:cubicBezTo>
                  <a:lnTo>
                    <a:pt x="1013" y="566"/>
                  </a:lnTo>
                  <a:cubicBezTo>
                    <a:pt x="993" y="521"/>
                    <a:pt x="933" y="423"/>
                    <a:pt x="823" y="314"/>
                  </a:cubicBezTo>
                  <a:cubicBezTo>
                    <a:pt x="754" y="244"/>
                    <a:pt x="649" y="151"/>
                    <a:pt x="522" y="94"/>
                  </a:cubicBezTo>
                  <a:cubicBezTo>
                    <a:pt x="464" y="70"/>
                    <a:pt x="394" y="36"/>
                    <a:pt x="325" y="24"/>
                  </a:cubicBezTo>
                  <a:cubicBezTo>
                    <a:pt x="279" y="13"/>
                    <a:pt x="232" y="1"/>
                    <a:pt x="1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17;p44">
              <a:extLst>
                <a:ext uri="{FF2B5EF4-FFF2-40B4-BE49-F238E27FC236}">
                  <a16:creationId xmlns:a16="http://schemas.microsoft.com/office/drawing/2014/main" id="{6836424E-269C-4BBF-A8BB-464419ADFF76}"/>
                </a:ext>
              </a:extLst>
            </p:cNvPr>
            <p:cNvSpPr/>
            <p:nvPr/>
          </p:nvSpPr>
          <p:spPr>
            <a:xfrm>
              <a:off x="7797069" y="4236018"/>
              <a:ext cx="30345" cy="59268"/>
            </a:xfrm>
            <a:custGeom>
              <a:avLst/>
              <a:gdLst/>
              <a:ahLst/>
              <a:cxnLst/>
              <a:rect l="l" t="t" r="r" b="b"/>
              <a:pathLst>
                <a:path w="534" h="1043" extrusionOk="0">
                  <a:moveTo>
                    <a:pt x="359" y="146"/>
                  </a:moveTo>
                  <a:cubicBezTo>
                    <a:pt x="378" y="146"/>
                    <a:pt x="396" y="198"/>
                    <a:pt x="406" y="267"/>
                  </a:cubicBezTo>
                  <a:cubicBezTo>
                    <a:pt x="418" y="325"/>
                    <a:pt x="418" y="394"/>
                    <a:pt x="406" y="452"/>
                  </a:cubicBezTo>
                  <a:cubicBezTo>
                    <a:pt x="394" y="568"/>
                    <a:pt x="348" y="672"/>
                    <a:pt x="290" y="753"/>
                  </a:cubicBezTo>
                  <a:cubicBezTo>
                    <a:pt x="188" y="896"/>
                    <a:pt x="86" y="958"/>
                    <a:pt x="71" y="979"/>
                  </a:cubicBezTo>
                  <a:lnTo>
                    <a:pt x="71" y="979"/>
                  </a:lnTo>
                  <a:cubicBezTo>
                    <a:pt x="68" y="926"/>
                    <a:pt x="64" y="845"/>
                    <a:pt x="70" y="753"/>
                  </a:cubicBezTo>
                  <a:cubicBezTo>
                    <a:pt x="70" y="661"/>
                    <a:pt x="105" y="545"/>
                    <a:pt x="140" y="429"/>
                  </a:cubicBezTo>
                  <a:cubicBezTo>
                    <a:pt x="163" y="359"/>
                    <a:pt x="186" y="313"/>
                    <a:pt x="232" y="255"/>
                  </a:cubicBezTo>
                  <a:cubicBezTo>
                    <a:pt x="255" y="186"/>
                    <a:pt x="313" y="151"/>
                    <a:pt x="348" y="151"/>
                  </a:cubicBezTo>
                  <a:cubicBezTo>
                    <a:pt x="352" y="147"/>
                    <a:pt x="355" y="146"/>
                    <a:pt x="359" y="146"/>
                  </a:cubicBezTo>
                  <a:close/>
                  <a:moveTo>
                    <a:pt x="360" y="0"/>
                  </a:moveTo>
                  <a:cubicBezTo>
                    <a:pt x="232" y="24"/>
                    <a:pt x="186" y="105"/>
                    <a:pt x="140" y="163"/>
                  </a:cubicBezTo>
                  <a:cubicBezTo>
                    <a:pt x="116" y="232"/>
                    <a:pt x="82" y="290"/>
                    <a:pt x="59" y="359"/>
                  </a:cubicBezTo>
                  <a:cubicBezTo>
                    <a:pt x="12" y="498"/>
                    <a:pt x="1" y="626"/>
                    <a:pt x="1" y="730"/>
                  </a:cubicBezTo>
                  <a:cubicBezTo>
                    <a:pt x="1" y="927"/>
                    <a:pt x="59" y="1043"/>
                    <a:pt x="70" y="1043"/>
                  </a:cubicBezTo>
                  <a:cubicBezTo>
                    <a:pt x="75" y="1043"/>
                    <a:pt x="74" y="1022"/>
                    <a:pt x="72" y="987"/>
                  </a:cubicBezTo>
                  <a:lnTo>
                    <a:pt x="72" y="987"/>
                  </a:lnTo>
                  <a:cubicBezTo>
                    <a:pt x="73" y="987"/>
                    <a:pt x="75" y="987"/>
                    <a:pt x="78" y="987"/>
                  </a:cubicBezTo>
                  <a:cubicBezTo>
                    <a:pt x="111" y="987"/>
                    <a:pt x="238" y="950"/>
                    <a:pt x="348" y="800"/>
                  </a:cubicBezTo>
                  <a:cubicBezTo>
                    <a:pt x="418" y="730"/>
                    <a:pt x="476" y="614"/>
                    <a:pt x="510" y="464"/>
                  </a:cubicBezTo>
                  <a:cubicBezTo>
                    <a:pt x="522" y="394"/>
                    <a:pt x="533" y="313"/>
                    <a:pt x="522" y="232"/>
                  </a:cubicBezTo>
                  <a:cubicBezTo>
                    <a:pt x="522" y="197"/>
                    <a:pt x="510" y="151"/>
                    <a:pt x="487" y="105"/>
                  </a:cubicBezTo>
                  <a:cubicBezTo>
                    <a:pt x="476" y="58"/>
                    <a:pt x="429" y="0"/>
                    <a:pt x="3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18;p44">
              <a:extLst>
                <a:ext uri="{FF2B5EF4-FFF2-40B4-BE49-F238E27FC236}">
                  <a16:creationId xmlns:a16="http://schemas.microsoft.com/office/drawing/2014/main" id="{8F2D7516-7484-4262-8D1E-6B48EF06BC4F}"/>
                </a:ext>
              </a:extLst>
            </p:cNvPr>
            <p:cNvSpPr/>
            <p:nvPr/>
          </p:nvSpPr>
          <p:spPr>
            <a:xfrm>
              <a:off x="6790859" y="4185332"/>
              <a:ext cx="368567" cy="409424"/>
            </a:xfrm>
            <a:custGeom>
              <a:avLst/>
              <a:gdLst/>
              <a:ahLst/>
              <a:cxnLst/>
              <a:rect l="l" t="t" r="r" b="b"/>
              <a:pathLst>
                <a:path w="6486" h="7205" extrusionOk="0">
                  <a:moveTo>
                    <a:pt x="4807" y="1"/>
                  </a:moveTo>
                  <a:lnTo>
                    <a:pt x="1656" y="1066"/>
                  </a:lnTo>
                  <a:lnTo>
                    <a:pt x="2872" y="4286"/>
                  </a:lnTo>
                  <a:cubicBezTo>
                    <a:pt x="2872" y="4286"/>
                    <a:pt x="0" y="6591"/>
                    <a:pt x="174" y="7205"/>
                  </a:cubicBezTo>
                  <a:lnTo>
                    <a:pt x="6486" y="5085"/>
                  </a:lnTo>
                  <a:lnTo>
                    <a:pt x="4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19;p44">
              <a:extLst>
                <a:ext uri="{FF2B5EF4-FFF2-40B4-BE49-F238E27FC236}">
                  <a16:creationId xmlns:a16="http://schemas.microsoft.com/office/drawing/2014/main" id="{3247285D-A12B-469A-B0F0-0905428197CC}"/>
                </a:ext>
              </a:extLst>
            </p:cNvPr>
            <p:cNvSpPr/>
            <p:nvPr/>
          </p:nvSpPr>
          <p:spPr>
            <a:xfrm>
              <a:off x="7044855" y="4375234"/>
              <a:ext cx="30345" cy="28810"/>
            </a:xfrm>
            <a:custGeom>
              <a:avLst/>
              <a:gdLst/>
              <a:ahLst/>
              <a:cxnLst/>
              <a:rect l="l" t="t" r="r" b="b"/>
              <a:pathLst>
                <a:path w="534" h="507" extrusionOk="0">
                  <a:moveTo>
                    <a:pt x="242" y="1"/>
                  </a:moveTo>
                  <a:cubicBezTo>
                    <a:pt x="124" y="1"/>
                    <a:pt x="1" y="145"/>
                    <a:pt x="1" y="261"/>
                  </a:cubicBezTo>
                  <a:cubicBezTo>
                    <a:pt x="1" y="378"/>
                    <a:pt x="140" y="506"/>
                    <a:pt x="261" y="506"/>
                  </a:cubicBezTo>
                  <a:cubicBezTo>
                    <a:pt x="271" y="506"/>
                    <a:pt x="281" y="505"/>
                    <a:pt x="290" y="504"/>
                  </a:cubicBezTo>
                  <a:cubicBezTo>
                    <a:pt x="418" y="492"/>
                    <a:pt x="533" y="365"/>
                    <a:pt x="522" y="237"/>
                  </a:cubicBezTo>
                  <a:cubicBezTo>
                    <a:pt x="511" y="110"/>
                    <a:pt x="404" y="3"/>
                    <a:pt x="280" y="3"/>
                  </a:cubicBezTo>
                  <a:cubicBezTo>
                    <a:pt x="275" y="3"/>
                    <a:pt x="271" y="3"/>
                    <a:pt x="267" y="3"/>
                  </a:cubicBezTo>
                  <a:lnTo>
                    <a:pt x="267" y="3"/>
                  </a:lnTo>
                  <a:cubicBezTo>
                    <a:pt x="259" y="2"/>
                    <a:pt x="251" y="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20;p44">
              <a:extLst>
                <a:ext uri="{FF2B5EF4-FFF2-40B4-BE49-F238E27FC236}">
                  <a16:creationId xmlns:a16="http://schemas.microsoft.com/office/drawing/2014/main" id="{B0C72136-D1BB-4D08-94A3-29E206EF73DB}"/>
                </a:ext>
              </a:extLst>
            </p:cNvPr>
            <p:cNvSpPr/>
            <p:nvPr/>
          </p:nvSpPr>
          <p:spPr>
            <a:xfrm>
              <a:off x="6794780" y="4445297"/>
              <a:ext cx="364646" cy="149450"/>
            </a:xfrm>
            <a:custGeom>
              <a:avLst/>
              <a:gdLst/>
              <a:ahLst/>
              <a:cxnLst/>
              <a:rect l="l" t="t" r="r" b="b"/>
              <a:pathLst>
                <a:path w="6417" h="2630" extrusionOk="0">
                  <a:moveTo>
                    <a:pt x="6232" y="0"/>
                  </a:moveTo>
                  <a:lnTo>
                    <a:pt x="255" y="2224"/>
                  </a:lnTo>
                  <a:cubicBezTo>
                    <a:pt x="255" y="2224"/>
                    <a:pt x="1" y="2444"/>
                    <a:pt x="105" y="2630"/>
                  </a:cubicBezTo>
                  <a:lnTo>
                    <a:pt x="6417" y="510"/>
                  </a:lnTo>
                  <a:lnTo>
                    <a:pt x="6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621;p44">
              <a:extLst>
                <a:ext uri="{FF2B5EF4-FFF2-40B4-BE49-F238E27FC236}">
                  <a16:creationId xmlns:a16="http://schemas.microsoft.com/office/drawing/2014/main" id="{29E9D1DD-59D6-416E-8206-5F1F61230616}"/>
                </a:ext>
              </a:extLst>
            </p:cNvPr>
            <p:cNvSpPr/>
            <p:nvPr/>
          </p:nvSpPr>
          <p:spPr>
            <a:xfrm>
              <a:off x="6946496" y="4424102"/>
              <a:ext cx="41823" cy="14718"/>
            </a:xfrm>
            <a:custGeom>
              <a:avLst/>
              <a:gdLst/>
              <a:ahLst/>
              <a:cxnLst/>
              <a:rect l="l" t="t" r="r" b="b"/>
              <a:pathLst>
                <a:path w="736" h="259" extrusionOk="0">
                  <a:moveTo>
                    <a:pt x="233" y="1"/>
                  </a:moveTo>
                  <a:cubicBezTo>
                    <a:pt x="91" y="1"/>
                    <a:pt x="0" y="58"/>
                    <a:pt x="18" y="84"/>
                  </a:cubicBezTo>
                  <a:cubicBezTo>
                    <a:pt x="29" y="107"/>
                    <a:pt x="191" y="72"/>
                    <a:pt x="377" y="130"/>
                  </a:cubicBezTo>
                  <a:cubicBezTo>
                    <a:pt x="552" y="163"/>
                    <a:pt x="665" y="259"/>
                    <a:pt x="706" y="259"/>
                  </a:cubicBezTo>
                  <a:cubicBezTo>
                    <a:pt x="709" y="259"/>
                    <a:pt x="711" y="258"/>
                    <a:pt x="712" y="258"/>
                  </a:cubicBezTo>
                  <a:cubicBezTo>
                    <a:pt x="736" y="234"/>
                    <a:pt x="620" y="72"/>
                    <a:pt x="400" y="26"/>
                  </a:cubicBezTo>
                  <a:cubicBezTo>
                    <a:pt x="339" y="8"/>
                    <a:pt x="283" y="1"/>
                    <a:pt x="2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622;p44">
              <a:extLst>
                <a:ext uri="{FF2B5EF4-FFF2-40B4-BE49-F238E27FC236}">
                  <a16:creationId xmlns:a16="http://schemas.microsoft.com/office/drawing/2014/main" id="{E44E79DA-20B3-4AE9-8881-B8D40170CC98}"/>
                </a:ext>
              </a:extLst>
            </p:cNvPr>
            <p:cNvSpPr/>
            <p:nvPr/>
          </p:nvSpPr>
          <p:spPr>
            <a:xfrm>
              <a:off x="6914562" y="4454843"/>
              <a:ext cx="33640" cy="21423"/>
            </a:xfrm>
            <a:custGeom>
              <a:avLst/>
              <a:gdLst/>
              <a:ahLst/>
              <a:cxnLst/>
              <a:rect l="l" t="t" r="r" b="b"/>
              <a:pathLst>
                <a:path w="592" h="377" extrusionOk="0">
                  <a:moveTo>
                    <a:pt x="115" y="0"/>
                  </a:moveTo>
                  <a:cubicBezTo>
                    <a:pt x="47" y="0"/>
                    <a:pt x="0" y="18"/>
                    <a:pt x="0" y="29"/>
                  </a:cubicBezTo>
                  <a:cubicBezTo>
                    <a:pt x="0" y="64"/>
                    <a:pt x="151" y="76"/>
                    <a:pt x="302" y="168"/>
                  </a:cubicBezTo>
                  <a:cubicBezTo>
                    <a:pt x="441" y="249"/>
                    <a:pt x="533" y="377"/>
                    <a:pt x="556" y="377"/>
                  </a:cubicBezTo>
                  <a:cubicBezTo>
                    <a:pt x="591" y="377"/>
                    <a:pt x="545" y="191"/>
                    <a:pt x="359" y="76"/>
                  </a:cubicBezTo>
                  <a:cubicBezTo>
                    <a:pt x="273" y="18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623;p44">
              <a:extLst>
                <a:ext uri="{FF2B5EF4-FFF2-40B4-BE49-F238E27FC236}">
                  <a16:creationId xmlns:a16="http://schemas.microsoft.com/office/drawing/2014/main" id="{3D7A9838-C625-48B2-B8C7-2D0C2077163B}"/>
                </a:ext>
              </a:extLst>
            </p:cNvPr>
            <p:cNvSpPr/>
            <p:nvPr/>
          </p:nvSpPr>
          <p:spPr>
            <a:xfrm>
              <a:off x="6883650" y="4483198"/>
              <a:ext cx="26367" cy="25969"/>
            </a:xfrm>
            <a:custGeom>
              <a:avLst/>
              <a:gdLst/>
              <a:ahLst/>
              <a:cxnLst/>
              <a:rect l="l" t="t" r="r" b="b"/>
              <a:pathLst>
                <a:path w="464" h="457" extrusionOk="0">
                  <a:moveTo>
                    <a:pt x="62" y="0"/>
                  </a:moveTo>
                  <a:cubicBezTo>
                    <a:pt x="38" y="0"/>
                    <a:pt x="23" y="7"/>
                    <a:pt x="23" y="17"/>
                  </a:cubicBezTo>
                  <a:cubicBezTo>
                    <a:pt x="0" y="40"/>
                    <a:pt x="139" y="98"/>
                    <a:pt x="255" y="214"/>
                  </a:cubicBezTo>
                  <a:cubicBezTo>
                    <a:pt x="348" y="329"/>
                    <a:pt x="405" y="457"/>
                    <a:pt x="440" y="457"/>
                  </a:cubicBezTo>
                  <a:cubicBezTo>
                    <a:pt x="463" y="457"/>
                    <a:pt x="452" y="283"/>
                    <a:pt x="324" y="144"/>
                  </a:cubicBezTo>
                  <a:cubicBezTo>
                    <a:pt x="234" y="37"/>
                    <a:pt x="120" y="0"/>
                    <a:pt x="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624;p44">
              <a:extLst>
                <a:ext uri="{FF2B5EF4-FFF2-40B4-BE49-F238E27FC236}">
                  <a16:creationId xmlns:a16="http://schemas.microsoft.com/office/drawing/2014/main" id="{F4C5B5A7-C763-4847-93DE-02B694FB10D8}"/>
                </a:ext>
              </a:extLst>
            </p:cNvPr>
            <p:cNvSpPr/>
            <p:nvPr/>
          </p:nvSpPr>
          <p:spPr>
            <a:xfrm>
              <a:off x="6934961" y="4370973"/>
              <a:ext cx="39152" cy="14661"/>
            </a:xfrm>
            <a:custGeom>
              <a:avLst/>
              <a:gdLst/>
              <a:ahLst/>
              <a:cxnLst/>
              <a:rect l="l" t="t" r="r" b="b"/>
              <a:pathLst>
                <a:path w="689" h="258" extrusionOk="0">
                  <a:moveTo>
                    <a:pt x="473" y="0"/>
                  </a:moveTo>
                  <a:cubicBezTo>
                    <a:pt x="422" y="0"/>
                    <a:pt x="363" y="7"/>
                    <a:pt x="302" y="23"/>
                  </a:cubicBezTo>
                  <a:cubicBezTo>
                    <a:pt x="105" y="92"/>
                    <a:pt x="0" y="231"/>
                    <a:pt x="12" y="254"/>
                  </a:cubicBezTo>
                  <a:cubicBezTo>
                    <a:pt x="15" y="257"/>
                    <a:pt x="20" y="258"/>
                    <a:pt x="24" y="258"/>
                  </a:cubicBezTo>
                  <a:cubicBezTo>
                    <a:pt x="68" y="258"/>
                    <a:pt x="170" y="170"/>
                    <a:pt x="348" y="139"/>
                  </a:cubicBezTo>
                  <a:cubicBezTo>
                    <a:pt x="522" y="92"/>
                    <a:pt x="672" y="92"/>
                    <a:pt x="672" y="58"/>
                  </a:cubicBezTo>
                  <a:cubicBezTo>
                    <a:pt x="689" y="41"/>
                    <a:pt x="604" y="0"/>
                    <a:pt x="4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625;p44">
              <a:extLst>
                <a:ext uri="{FF2B5EF4-FFF2-40B4-BE49-F238E27FC236}">
                  <a16:creationId xmlns:a16="http://schemas.microsoft.com/office/drawing/2014/main" id="{FE27C9D7-CA88-4E31-BCE0-6695ADB5C8C7}"/>
                </a:ext>
              </a:extLst>
            </p:cNvPr>
            <p:cNvSpPr/>
            <p:nvPr/>
          </p:nvSpPr>
          <p:spPr>
            <a:xfrm>
              <a:off x="6929051" y="4294887"/>
              <a:ext cx="49381" cy="45801"/>
            </a:xfrm>
            <a:custGeom>
              <a:avLst/>
              <a:gdLst/>
              <a:ahLst/>
              <a:cxnLst/>
              <a:rect l="l" t="t" r="r" b="b"/>
              <a:pathLst>
                <a:path w="869" h="806" extrusionOk="0">
                  <a:moveTo>
                    <a:pt x="688" y="111"/>
                  </a:moveTo>
                  <a:cubicBezTo>
                    <a:pt x="704" y="111"/>
                    <a:pt x="718" y="115"/>
                    <a:pt x="730" y="123"/>
                  </a:cubicBezTo>
                  <a:cubicBezTo>
                    <a:pt x="741" y="146"/>
                    <a:pt x="741" y="146"/>
                    <a:pt x="730" y="169"/>
                  </a:cubicBezTo>
                  <a:cubicBezTo>
                    <a:pt x="707" y="192"/>
                    <a:pt x="695" y="215"/>
                    <a:pt x="672" y="238"/>
                  </a:cubicBezTo>
                  <a:cubicBezTo>
                    <a:pt x="626" y="296"/>
                    <a:pt x="579" y="343"/>
                    <a:pt x="533" y="389"/>
                  </a:cubicBezTo>
                  <a:cubicBezTo>
                    <a:pt x="452" y="470"/>
                    <a:pt x="348" y="540"/>
                    <a:pt x="278" y="597"/>
                  </a:cubicBezTo>
                  <a:cubicBezTo>
                    <a:pt x="173" y="687"/>
                    <a:pt x="84" y="742"/>
                    <a:pt x="41" y="771"/>
                  </a:cubicBezTo>
                  <a:lnTo>
                    <a:pt x="41" y="771"/>
                  </a:lnTo>
                  <a:cubicBezTo>
                    <a:pt x="67" y="725"/>
                    <a:pt x="108" y="637"/>
                    <a:pt x="186" y="528"/>
                  </a:cubicBezTo>
                  <a:cubicBezTo>
                    <a:pt x="243" y="447"/>
                    <a:pt x="325" y="354"/>
                    <a:pt x="417" y="273"/>
                  </a:cubicBezTo>
                  <a:cubicBezTo>
                    <a:pt x="464" y="227"/>
                    <a:pt x="521" y="180"/>
                    <a:pt x="579" y="157"/>
                  </a:cubicBezTo>
                  <a:cubicBezTo>
                    <a:pt x="618" y="126"/>
                    <a:pt x="657" y="111"/>
                    <a:pt x="688" y="111"/>
                  </a:cubicBezTo>
                  <a:close/>
                  <a:moveTo>
                    <a:pt x="690" y="0"/>
                  </a:moveTo>
                  <a:cubicBezTo>
                    <a:pt x="671" y="0"/>
                    <a:pt x="653" y="3"/>
                    <a:pt x="637" y="7"/>
                  </a:cubicBezTo>
                  <a:cubicBezTo>
                    <a:pt x="591" y="18"/>
                    <a:pt x="556" y="53"/>
                    <a:pt x="521" y="65"/>
                  </a:cubicBezTo>
                  <a:lnTo>
                    <a:pt x="348" y="192"/>
                  </a:lnTo>
                  <a:cubicBezTo>
                    <a:pt x="243" y="296"/>
                    <a:pt x="174" y="401"/>
                    <a:pt x="116" y="482"/>
                  </a:cubicBezTo>
                  <a:cubicBezTo>
                    <a:pt x="12" y="679"/>
                    <a:pt x="0" y="806"/>
                    <a:pt x="12" y="806"/>
                  </a:cubicBezTo>
                  <a:cubicBezTo>
                    <a:pt x="16" y="806"/>
                    <a:pt x="20" y="803"/>
                    <a:pt x="24" y="797"/>
                  </a:cubicBezTo>
                  <a:lnTo>
                    <a:pt x="24" y="797"/>
                  </a:lnTo>
                  <a:cubicBezTo>
                    <a:pt x="62" y="796"/>
                    <a:pt x="184" y="766"/>
                    <a:pt x="336" y="690"/>
                  </a:cubicBezTo>
                  <a:cubicBezTo>
                    <a:pt x="417" y="644"/>
                    <a:pt x="521" y="574"/>
                    <a:pt x="626" y="470"/>
                  </a:cubicBezTo>
                  <a:cubicBezTo>
                    <a:pt x="684" y="435"/>
                    <a:pt x="730" y="377"/>
                    <a:pt x="765" y="319"/>
                  </a:cubicBezTo>
                  <a:cubicBezTo>
                    <a:pt x="799" y="285"/>
                    <a:pt x="823" y="262"/>
                    <a:pt x="846" y="215"/>
                  </a:cubicBezTo>
                  <a:cubicBezTo>
                    <a:pt x="869" y="169"/>
                    <a:pt x="857" y="88"/>
                    <a:pt x="799" y="42"/>
                  </a:cubicBezTo>
                  <a:cubicBezTo>
                    <a:pt x="769" y="11"/>
                    <a:pt x="727" y="0"/>
                    <a:pt x="6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626;p44">
              <a:extLst>
                <a:ext uri="{FF2B5EF4-FFF2-40B4-BE49-F238E27FC236}">
                  <a16:creationId xmlns:a16="http://schemas.microsoft.com/office/drawing/2014/main" id="{E2D87D84-248A-4F9E-910B-3BD67440C7A0}"/>
                </a:ext>
              </a:extLst>
            </p:cNvPr>
            <p:cNvSpPr/>
            <p:nvPr/>
          </p:nvSpPr>
          <p:spPr>
            <a:xfrm>
              <a:off x="6894162" y="4289432"/>
              <a:ext cx="41539" cy="51938"/>
            </a:xfrm>
            <a:custGeom>
              <a:avLst/>
              <a:gdLst/>
              <a:ahLst/>
              <a:cxnLst/>
              <a:rect l="l" t="t" r="r" b="b"/>
              <a:pathLst>
                <a:path w="731" h="914" extrusionOk="0">
                  <a:moveTo>
                    <a:pt x="176" y="1"/>
                  </a:moveTo>
                  <a:cubicBezTo>
                    <a:pt x="155" y="1"/>
                    <a:pt x="131" y="4"/>
                    <a:pt x="105" y="10"/>
                  </a:cubicBezTo>
                  <a:cubicBezTo>
                    <a:pt x="47" y="22"/>
                    <a:pt x="0" y="91"/>
                    <a:pt x="0" y="138"/>
                  </a:cubicBezTo>
                  <a:lnTo>
                    <a:pt x="0" y="265"/>
                  </a:lnTo>
                  <a:cubicBezTo>
                    <a:pt x="24" y="334"/>
                    <a:pt x="47" y="415"/>
                    <a:pt x="81" y="485"/>
                  </a:cubicBezTo>
                  <a:cubicBezTo>
                    <a:pt x="151" y="612"/>
                    <a:pt x="244" y="705"/>
                    <a:pt x="325" y="763"/>
                  </a:cubicBezTo>
                  <a:cubicBezTo>
                    <a:pt x="455" y="841"/>
                    <a:pt x="572" y="861"/>
                    <a:pt x="623" y="861"/>
                  </a:cubicBezTo>
                  <a:cubicBezTo>
                    <a:pt x="640" y="861"/>
                    <a:pt x="649" y="858"/>
                    <a:pt x="649" y="856"/>
                  </a:cubicBezTo>
                  <a:cubicBezTo>
                    <a:pt x="649" y="844"/>
                    <a:pt x="533" y="821"/>
                    <a:pt x="371" y="682"/>
                  </a:cubicBezTo>
                  <a:cubicBezTo>
                    <a:pt x="302" y="624"/>
                    <a:pt x="220" y="543"/>
                    <a:pt x="163" y="427"/>
                  </a:cubicBezTo>
                  <a:cubicBezTo>
                    <a:pt x="139" y="369"/>
                    <a:pt x="128" y="311"/>
                    <a:pt x="105" y="242"/>
                  </a:cubicBezTo>
                  <a:cubicBezTo>
                    <a:pt x="93" y="161"/>
                    <a:pt x="105" y="103"/>
                    <a:pt x="128" y="103"/>
                  </a:cubicBezTo>
                  <a:cubicBezTo>
                    <a:pt x="131" y="101"/>
                    <a:pt x="135" y="101"/>
                    <a:pt x="139" y="101"/>
                  </a:cubicBezTo>
                  <a:cubicBezTo>
                    <a:pt x="169" y="101"/>
                    <a:pt x="226" y="133"/>
                    <a:pt x="267" y="184"/>
                  </a:cubicBezTo>
                  <a:cubicBezTo>
                    <a:pt x="325" y="219"/>
                    <a:pt x="371" y="276"/>
                    <a:pt x="394" y="323"/>
                  </a:cubicBezTo>
                  <a:cubicBezTo>
                    <a:pt x="475" y="427"/>
                    <a:pt x="533" y="531"/>
                    <a:pt x="568" y="612"/>
                  </a:cubicBezTo>
                  <a:cubicBezTo>
                    <a:pt x="661" y="786"/>
                    <a:pt x="672" y="913"/>
                    <a:pt x="684" y="913"/>
                  </a:cubicBezTo>
                  <a:cubicBezTo>
                    <a:pt x="707" y="913"/>
                    <a:pt x="730" y="786"/>
                    <a:pt x="672" y="589"/>
                  </a:cubicBezTo>
                  <a:cubicBezTo>
                    <a:pt x="637" y="485"/>
                    <a:pt x="603" y="369"/>
                    <a:pt x="510" y="253"/>
                  </a:cubicBezTo>
                  <a:cubicBezTo>
                    <a:pt x="475" y="195"/>
                    <a:pt x="429" y="138"/>
                    <a:pt x="371" y="91"/>
                  </a:cubicBezTo>
                  <a:cubicBezTo>
                    <a:pt x="324" y="54"/>
                    <a:pt x="269" y="1"/>
                    <a:pt x="1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627;p44">
              <a:extLst>
                <a:ext uri="{FF2B5EF4-FFF2-40B4-BE49-F238E27FC236}">
                  <a16:creationId xmlns:a16="http://schemas.microsoft.com/office/drawing/2014/main" id="{526FFFFF-4533-406E-BD3E-3F235928FF3C}"/>
                </a:ext>
              </a:extLst>
            </p:cNvPr>
            <p:cNvSpPr/>
            <p:nvPr/>
          </p:nvSpPr>
          <p:spPr>
            <a:xfrm>
              <a:off x="6510498" y="3267129"/>
              <a:ext cx="1426535" cy="1076606"/>
            </a:xfrm>
            <a:custGeom>
              <a:avLst/>
              <a:gdLst/>
              <a:ahLst/>
              <a:cxnLst/>
              <a:rect l="l" t="t" r="r" b="b"/>
              <a:pathLst>
                <a:path w="25104" h="18946" extrusionOk="0">
                  <a:moveTo>
                    <a:pt x="21395" y="0"/>
                  </a:moveTo>
                  <a:cubicBezTo>
                    <a:pt x="21180" y="0"/>
                    <a:pt x="20962" y="23"/>
                    <a:pt x="20743" y="72"/>
                  </a:cubicBezTo>
                  <a:cubicBezTo>
                    <a:pt x="19307" y="397"/>
                    <a:pt x="14153" y="4022"/>
                    <a:pt x="14153" y="4022"/>
                  </a:cubicBezTo>
                  <a:lnTo>
                    <a:pt x="8200" y="4068"/>
                  </a:lnTo>
                  <a:cubicBezTo>
                    <a:pt x="8200" y="4068"/>
                    <a:pt x="5772" y="1902"/>
                    <a:pt x="4670" y="1902"/>
                  </a:cubicBezTo>
                  <a:cubicBezTo>
                    <a:pt x="4662" y="1902"/>
                    <a:pt x="4653" y="1902"/>
                    <a:pt x="4645" y="1902"/>
                  </a:cubicBezTo>
                  <a:cubicBezTo>
                    <a:pt x="3556" y="1914"/>
                    <a:pt x="0" y="1682"/>
                    <a:pt x="1494" y="6616"/>
                  </a:cubicBezTo>
                  <a:cubicBezTo>
                    <a:pt x="2964" y="11515"/>
                    <a:pt x="5599" y="18945"/>
                    <a:pt x="5751" y="18945"/>
                  </a:cubicBezTo>
                  <a:cubicBezTo>
                    <a:pt x="5753" y="18945"/>
                    <a:pt x="5755" y="18943"/>
                    <a:pt x="5756" y="18939"/>
                  </a:cubicBezTo>
                  <a:lnTo>
                    <a:pt x="10412" y="16901"/>
                  </a:lnTo>
                  <a:lnTo>
                    <a:pt x="8524" y="9801"/>
                  </a:lnTo>
                  <a:lnTo>
                    <a:pt x="8524" y="9801"/>
                  </a:lnTo>
                  <a:cubicBezTo>
                    <a:pt x="8525" y="9801"/>
                    <a:pt x="9981" y="9817"/>
                    <a:pt x="11631" y="9817"/>
                  </a:cubicBezTo>
                  <a:cubicBezTo>
                    <a:pt x="13418" y="9817"/>
                    <a:pt x="15432" y="9798"/>
                    <a:pt x="16064" y="9720"/>
                  </a:cubicBezTo>
                  <a:cubicBezTo>
                    <a:pt x="17280" y="9558"/>
                    <a:pt x="19573" y="7948"/>
                    <a:pt x="19573" y="7948"/>
                  </a:cubicBezTo>
                  <a:lnTo>
                    <a:pt x="19573" y="7948"/>
                  </a:lnTo>
                  <a:lnTo>
                    <a:pt x="19214" y="16889"/>
                  </a:lnTo>
                  <a:lnTo>
                    <a:pt x="24056" y="16623"/>
                  </a:lnTo>
                  <a:cubicBezTo>
                    <a:pt x="24056" y="16623"/>
                    <a:pt x="24739" y="5875"/>
                    <a:pt x="24947" y="3663"/>
                  </a:cubicBezTo>
                  <a:cubicBezTo>
                    <a:pt x="25104" y="1930"/>
                    <a:pt x="23361" y="0"/>
                    <a:pt x="21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628;p44">
              <a:extLst>
                <a:ext uri="{FF2B5EF4-FFF2-40B4-BE49-F238E27FC236}">
                  <a16:creationId xmlns:a16="http://schemas.microsoft.com/office/drawing/2014/main" id="{F466F3E7-E5AC-4973-9FB9-6C49F8E37A80}"/>
                </a:ext>
              </a:extLst>
            </p:cNvPr>
            <p:cNvSpPr/>
            <p:nvPr/>
          </p:nvSpPr>
          <p:spPr>
            <a:xfrm>
              <a:off x="7620067" y="3448224"/>
              <a:ext cx="12558" cy="337029"/>
            </a:xfrm>
            <a:custGeom>
              <a:avLst/>
              <a:gdLst/>
              <a:ahLst/>
              <a:cxnLst/>
              <a:rect l="l" t="t" r="r" b="b"/>
              <a:pathLst>
                <a:path w="221" h="5931" extrusionOk="0">
                  <a:moveTo>
                    <a:pt x="220" y="1"/>
                  </a:moveTo>
                  <a:cubicBezTo>
                    <a:pt x="220" y="1"/>
                    <a:pt x="209" y="82"/>
                    <a:pt x="174" y="233"/>
                  </a:cubicBezTo>
                  <a:cubicBezTo>
                    <a:pt x="162" y="372"/>
                    <a:pt x="128" y="592"/>
                    <a:pt x="116" y="870"/>
                  </a:cubicBezTo>
                  <a:cubicBezTo>
                    <a:pt x="93" y="1402"/>
                    <a:pt x="58" y="2144"/>
                    <a:pt x="46" y="2966"/>
                  </a:cubicBezTo>
                  <a:cubicBezTo>
                    <a:pt x="35" y="3777"/>
                    <a:pt x="35" y="4518"/>
                    <a:pt x="12" y="5062"/>
                  </a:cubicBezTo>
                  <a:cubicBezTo>
                    <a:pt x="12" y="5329"/>
                    <a:pt x="0" y="5537"/>
                    <a:pt x="0" y="5699"/>
                  </a:cubicBezTo>
                  <a:lnTo>
                    <a:pt x="0" y="5931"/>
                  </a:lnTo>
                  <a:cubicBezTo>
                    <a:pt x="0" y="5931"/>
                    <a:pt x="12" y="5850"/>
                    <a:pt x="35" y="5699"/>
                  </a:cubicBezTo>
                  <a:cubicBezTo>
                    <a:pt x="46" y="5560"/>
                    <a:pt x="58" y="5340"/>
                    <a:pt x="70" y="5062"/>
                  </a:cubicBezTo>
                  <a:cubicBezTo>
                    <a:pt x="104" y="4529"/>
                    <a:pt x="116" y="3788"/>
                    <a:pt x="128" y="2966"/>
                  </a:cubicBezTo>
                  <a:cubicBezTo>
                    <a:pt x="151" y="2144"/>
                    <a:pt x="162" y="1402"/>
                    <a:pt x="185" y="870"/>
                  </a:cubicBezTo>
                  <a:cubicBezTo>
                    <a:pt x="209" y="603"/>
                    <a:pt x="209" y="395"/>
                    <a:pt x="220" y="233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629;p44">
              <a:extLst>
                <a:ext uri="{FF2B5EF4-FFF2-40B4-BE49-F238E27FC236}">
                  <a16:creationId xmlns:a16="http://schemas.microsoft.com/office/drawing/2014/main" id="{B6895324-22A9-49BB-8F92-0C4132257EF5}"/>
                </a:ext>
              </a:extLst>
            </p:cNvPr>
            <p:cNvSpPr/>
            <p:nvPr/>
          </p:nvSpPr>
          <p:spPr>
            <a:xfrm>
              <a:off x="7582508" y="3566075"/>
              <a:ext cx="40232" cy="120469"/>
            </a:xfrm>
            <a:custGeom>
              <a:avLst/>
              <a:gdLst/>
              <a:ahLst/>
              <a:cxnLst/>
              <a:rect l="l" t="t" r="r" b="b"/>
              <a:pathLst>
                <a:path w="708" h="2120" extrusionOk="0">
                  <a:moveTo>
                    <a:pt x="24" y="0"/>
                  </a:moveTo>
                  <a:cubicBezTo>
                    <a:pt x="13" y="0"/>
                    <a:pt x="1" y="128"/>
                    <a:pt x="1" y="324"/>
                  </a:cubicBezTo>
                  <a:cubicBezTo>
                    <a:pt x="1" y="533"/>
                    <a:pt x="24" y="822"/>
                    <a:pt x="128" y="1124"/>
                  </a:cubicBezTo>
                  <a:cubicBezTo>
                    <a:pt x="233" y="1425"/>
                    <a:pt x="360" y="1691"/>
                    <a:pt x="476" y="1865"/>
                  </a:cubicBezTo>
                  <a:cubicBezTo>
                    <a:pt x="592" y="2039"/>
                    <a:pt x="673" y="2120"/>
                    <a:pt x="696" y="2120"/>
                  </a:cubicBezTo>
                  <a:cubicBezTo>
                    <a:pt x="707" y="2108"/>
                    <a:pt x="383" y="1703"/>
                    <a:pt x="198" y="1112"/>
                  </a:cubicBezTo>
                  <a:cubicBezTo>
                    <a:pt x="13" y="521"/>
                    <a:pt x="59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630;p44">
              <a:extLst>
                <a:ext uri="{FF2B5EF4-FFF2-40B4-BE49-F238E27FC236}">
                  <a16:creationId xmlns:a16="http://schemas.microsoft.com/office/drawing/2014/main" id="{FFF298EF-1E97-4974-A10B-EBDA9CD5DE39}"/>
                </a:ext>
              </a:extLst>
            </p:cNvPr>
            <p:cNvSpPr/>
            <p:nvPr/>
          </p:nvSpPr>
          <p:spPr>
            <a:xfrm>
              <a:off x="6909959" y="3448905"/>
              <a:ext cx="337654" cy="340950"/>
            </a:xfrm>
            <a:custGeom>
              <a:avLst/>
              <a:gdLst/>
              <a:ahLst/>
              <a:cxnLst/>
              <a:rect l="l" t="t" r="r" b="b"/>
              <a:pathLst>
                <a:path w="5942" h="6000" extrusionOk="0">
                  <a:moveTo>
                    <a:pt x="0" y="1"/>
                  </a:moveTo>
                  <a:lnTo>
                    <a:pt x="58" y="58"/>
                  </a:lnTo>
                  <a:cubicBezTo>
                    <a:pt x="105" y="105"/>
                    <a:pt x="163" y="163"/>
                    <a:pt x="255" y="232"/>
                  </a:cubicBezTo>
                  <a:cubicBezTo>
                    <a:pt x="406" y="371"/>
                    <a:pt x="672" y="580"/>
                    <a:pt x="985" y="811"/>
                  </a:cubicBezTo>
                  <a:cubicBezTo>
                    <a:pt x="1622" y="1286"/>
                    <a:pt x="2548" y="1877"/>
                    <a:pt x="3614" y="2491"/>
                  </a:cubicBezTo>
                  <a:cubicBezTo>
                    <a:pt x="4147" y="2780"/>
                    <a:pt x="4575" y="3162"/>
                    <a:pt x="4911" y="3556"/>
                  </a:cubicBezTo>
                  <a:cubicBezTo>
                    <a:pt x="5235" y="3973"/>
                    <a:pt x="5467" y="4390"/>
                    <a:pt x="5606" y="4749"/>
                  </a:cubicBezTo>
                  <a:cubicBezTo>
                    <a:pt x="5757" y="5108"/>
                    <a:pt x="5838" y="5432"/>
                    <a:pt x="5872" y="5652"/>
                  </a:cubicBezTo>
                  <a:cubicBezTo>
                    <a:pt x="5907" y="5884"/>
                    <a:pt x="5907" y="6000"/>
                    <a:pt x="5930" y="6000"/>
                  </a:cubicBezTo>
                  <a:cubicBezTo>
                    <a:pt x="5930" y="6000"/>
                    <a:pt x="5930" y="5965"/>
                    <a:pt x="5942" y="5907"/>
                  </a:cubicBezTo>
                  <a:cubicBezTo>
                    <a:pt x="5930" y="5849"/>
                    <a:pt x="5930" y="5757"/>
                    <a:pt x="5907" y="5641"/>
                  </a:cubicBezTo>
                  <a:cubicBezTo>
                    <a:pt x="5884" y="5432"/>
                    <a:pt x="5826" y="5108"/>
                    <a:pt x="5675" y="4738"/>
                  </a:cubicBezTo>
                  <a:cubicBezTo>
                    <a:pt x="5548" y="4355"/>
                    <a:pt x="5316" y="3938"/>
                    <a:pt x="4981" y="3521"/>
                  </a:cubicBezTo>
                  <a:cubicBezTo>
                    <a:pt x="4830" y="3313"/>
                    <a:pt x="4622" y="3116"/>
                    <a:pt x="4401" y="2919"/>
                  </a:cubicBezTo>
                  <a:cubicBezTo>
                    <a:pt x="4193" y="2734"/>
                    <a:pt x="3927" y="2560"/>
                    <a:pt x="3672" y="2421"/>
                  </a:cubicBezTo>
                  <a:cubicBezTo>
                    <a:pt x="2606" y="1807"/>
                    <a:pt x="1680" y="1217"/>
                    <a:pt x="1031" y="765"/>
                  </a:cubicBezTo>
                  <a:cubicBezTo>
                    <a:pt x="718" y="545"/>
                    <a:pt x="452" y="360"/>
                    <a:pt x="278" y="221"/>
                  </a:cubicBezTo>
                  <a:cubicBezTo>
                    <a:pt x="105" y="7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631;p44">
              <a:extLst>
                <a:ext uri="{FF2B5EF4-FFF2-40B4-BE49-F238E27FC236}">
                  <a16:creationId xmlns:a16="http://schemas.microsoft.com/office/drawing/2014/main" id="{8CBCC92D-9F0D-4249-8253-EC8A94700813}"/>
                </a:ext>
              </a:extLst>
            </p:cNvPr>
            <p:cNvSpPr/>
            <p:nvPr/>
          </p:nvSpPr>
          <p:spPr>
            <a:xfrm>
              <a:off x="7283736" y="3491693"/>
              <a:ext cx="59950" cy="312026"/>
            </a:xfrm>
            <a:custGeom>
              <a:avLst/>
              <a:gdLst/>
              <a:ahLst/>
              <a:cxnLst/>
              <a:rect l="l" t="t" r="r" b="b"/>
              <a:pathLst>
                <a:path w="1055" h="5491" extrusionOk="0">
                  <a:moveTo>
                    <a:pt x="1055" y="0"/>
                  </a:moveTo>
                  <a:lnTo>
                    <a:pt x="1055" y="0"/>
                  </a:lnTo>
                  <a:cubicBezTo>
                    <a:pt x="1055" y="0"/>
                    <a:pt x="1008" y="58"/>
                    <a:pt x="916" y="186"/>
                  </a:cubicBezTo>
                  <a:cubicBezTo>
                    <a:pt x="858" y="325"/>
                    <a:pt x="765" y="510"/>
                    <a:pt x="661" y="742"/>
                  </a:cubicBezTo>
                  <a:cubicBezTo>
                    <a:pt x="476" y="1216"/>
                    <a:pt x="256" y="1900"/>
                    <a:pt x="128" y="2664"/>
                  </a:cubicBezTo>
                  <a:cubicBezTo>
                    <a:pt x="12" y="3429"/>
                    <a:pt x="1" y="4158"/>
                    <a:pt x="24" y="4668"/>
                  </a:cubicBezTo>
                  <a:cubicBezTo>
                    <a:pt x="47" y="4923"/>
                    <a:pt x="59" y="5131"/>
                    <a:pt x="82" y="5270"/>
                  </a:cubicBezTo>
                  <a:lnTo>
                    <a:pt x="128" y="5490"/>
                  </a:lnTo>
                  <a:cubicBezTo>
                    <a:pt x="128" y="5490"/>
                    <a:pt x="128" y="5421"/>
                    <a:pt x="117" y="5270"/>
                  </a:cubicBezTo>
                  <a:cubicBezTo>
                    <a:pt x="93" y="5131"/>
                    <a:pt x="93" y="4923"/>
                    <a:pt x="82" y="4668"/>
                  </a:cubicBezTo>
                  <a:cubicBezTo>
                    <a:pt x="70" y="4158"/>
                    <a:pt x="82" y="3452"/>
                    <a:pt x="209" y="2676"/>
                  </a:cubicBezTo>
                  <a:cubicBezTo>
                    <a:pt x="348" y="1923"/>
                    <a:pt x="557" y="1251"/>
                    <a:pt x="730" y="765"/>
                  </a:cubicBezTo>
                  <a:cubicBezTo>
                    <a:pt x="835" y="522"/>
                    <a:pt x="916" y="336"/>
                    <a:pt x="962" y="209"/>
                  </a:cubicBezTo>
                  <a:cubicBezTo>
                    <a:pt x="1020" y="70"/>
                    <a:pt x="1055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632;p44">
              <a:extLst>
                <a:ext uri="{FF2B5EF4-FFF2-40B4-BE49-F238E27FC236}">
                  <a16:creationId xmlns:a16="http://schemas.microsoft.com/office/drawing/2014/main" id="{68721212-B5B8-4B21-8C66-BB2034E41B27}"/>
                </a:ext>
              </a:extLst>
            </p:cNvPr>
            <p:cNvSpPr/>
            <p:nvPr/>
          </p:nvSpPr>
          <p:spPr>
            <a:xfrm>
              <a:off x="6814554" y="3454815"/>
              <a:ext cx="189568" cy="394934"/>
            </a:xfrm>
            <a:custGeom>
              <a:avLst/>
              <a:gdLst/>
              <a:ahLst/>
              <a:cxnLst/>
              <a:rect l="l" t="t" r="r" b="b"/>
              <a:pathLst>
                <a:path w="3336" h="6950" extrusionOk="0">
                  <a:moveTo>
                    <a:pt x="0" y="1"/>
                  </a:moveTo>
                  <a:cubicBezTo>
                    <a:pt x="0" y="1"/>
                    <a:pt x="23" y="16"/>
                    <a:pt x="64" y="35"/>
                  </a:cubicBezTo>
                  <a:lnTo>
                    <a:pt x="64" y="35"/>
                  </a:lnTo>
                  <a:cubicBezTo>
                    <a:pt x="26" y="10"/>
                    <a:pt x="0" y="1"/>
                    <a:pt x="0" y="1"/>
                  </a:cubicBezTo>
                  <a:close/>
                  <a:moveTo>
                    <a:pt x="64" y="35"/>
                  </a:moveTo>
                  <a:cubicBezTo>
                    <a:pt x="69" y="38"/>
                    <a:pt x="75" y="43"/>
                    <a:pt x="81" y="47"/>
                  </a:cubicBezTo>
                  <a:cubicBezTo>
                    <a:pt x="90" y="53"/>
                    <a:pt x="102" y="61"/>
                    <a:pt x="117" y="70"/>
                  </a:cubicBezTo>
                  <a:lnTo>
                    <a:pt x="117" y="70"/>
                  </a:lnTo>
                  <a:cubicBezTo>
                    <a:pt x="108" y="62"/>
                    <a:pt x="100" y="54"/>
                    <a:pt x="93" y="47"/>
                  </a:cubicBezTo>
                  <a:cubicBezTo>
                    <a:pt x="82" y="43"/>
                    <a:pt x="73" y="39"/>
                    <a:pt x="64" y="35"/>
                  </a:cubicBezTo>
                  <a:close/>
                  <a:moveTo>
                    <a:pt x="117" y="70"/>
                  </a:moveTo>
                  <a:cubicBezTo>
                    <a:pt x="152" y="101"/>
                    <a:pt x="202" y="140"/>
                    <a:pt x="266" y="186"/>
                  </a:cubicBezTo>
                  <a:cubicBezTo>
                    <a:pt x="301" y="221"/>
                    <a:pt x="347" y="244"/>
                    <a:pt x="394" y="290"/>
                  </a:cubicBezTo>
                  <a:cubicBezTo>
                    <a:pt x="440" y="313"/>
                    <a:pt x="475" y="371"/>
                    <a:pt x="533" y="418"/>
                  </a:cubicBezTo>
                  <a:cubicBezTo>
                    <a:pt x="637" y="522"/>
                    <a:pt x="753" y="626"/>
                    <a:pt x="869" y="765"/>
                  </a:cubicBezTo>
                  <a:cubicBezTo>
                    <a:pt x="927" y="823"/>
                    <a:pt x="996" y="893"/>
                    <a:pt x="1054" y="974"/>
                  </a:cubicBezTo>
                  <a:cubicBezTo>
                    <a:pt x="1112" y="1055"/>
                    <a:pt x="1170" y="1124"/>
                    <a:pt x="1228" y="1217"/>
                  </a:cubicBezTo>
                  <a:cubicBezTo>
                    <a:pt x="1274" y="1263"/>
                    <a:pt x="1309" y="1298"/>
                    <a:pt x="1332" y="1344"/>
                  </a:cubicBezTo>
                  <a:cubicBezTo>
                    <a:pt x="1367" y="1391"/>
                    <a:pt x="1390" y="1449"/>
                    <a:pt x="1425" y="1495"/>
                  </a:cubicBezTo>
                  <a:cubicBezTo>
                    <a:pt x="1482" y="1576"/>
                    <a:pt x="1540" y="1680"/>
                    <a:pt x="1598" y="1784"/>
                  </a:cubicBezTo>
                  <a:cubicBezTo>
                    <a:pt x="1807" y="2201"/>
                    <a:pt x="2015" y="2676"/>
                    <a:pt x="2201" y="3186"/>
                  </a:cubicBezTo>
                  <a:cubicBezTo>
                    <a:pt x="2386" y="3695"/>
                    <a:pt x="2525" y="4193"/>
                    <a:pt x="2652" y="4645"/>
                  </a:cubicBezTo>
                  <a:cubicBezTo>
                    <a:pt x="2780" y="5097"/>
                    <a:pt x="2884" y="5502"/>
                    <a:pt x="2988" y="5850"/>
                  </a:cubicBezTo>
                  <a:cubicBezTo>
                    <a:pt x="3081" y="6197"/>
                    <a:pt x="3173" y="6475"/>
                    <a:pt x="3231" y="6660"/>
                  </a:cubicBezTo>
                  <a:cubicBezTo>
                    <a:pt x="3254" y="6741"/>
                    <a:pt x="3289" y="6822"/>
                    <a:pt x="3301" y="6880"/>
                  </a:cubicBezTo>
                  <a:cubicBezTo>
                    <a:pt x="3312" y="6915"/>
                    <a:pt x="3336" y="6950"/>
                    <a:pt x="3336" y="6950"/>
                  </a:cubicBezTo>
                  <a:cubicBezTo>
                    <a:pt x="3336" y="6950"/>
                    <a:pt x="3336" y="6938"/>
                    <a:pt x="3312" y="6880"/>
                  </a:cubicBezTo>
                  <a:cubicBezTo>
                    <a:pt x="3301" y="6822"/>
                    <a:pt x="3289" y="6741"/>
                    <a:pt x="3254" y="6660"/>
                  </a:cubicBezTo>
                  <a:cubicBezTo>
                    <a:pt x="3197" y="6475"/>
                    <a:pt x="3127" y="6197"/>
                    <a:pt x="3023" y="5850"/>
                  </a:cubicBezTo>
                  <a:cubicBezTo>
                    <a:pt x="2942" y="5502"/>
                    <a:pt x="2826" y="5085"/>
                    <a:pt x="2710" y="4634"/>
                  </a:cubicBezTo>
                  <a:cubicBezTo>
                    <a:pt x="2583" y="4170"/>
                    <a:pt x="2444" y="3672"/>
                    <a:pt x="2258" y="3151"/>
                  </a:cubicBezTo>
                  <a:cubicBezTo>
                    <a:pt x="2073" y="2653"/>
                    <a:pt x="1865" y="2155"/>
                    <a:pt x="1633" y="1750"/>
                  </a:cubicBezTo>
                  <a:cubicBezTo>
                    <a:pt x="1564" y="1645"/>
                    <a:pt x="1506" y="1564"/>
                    <a:pt x="1448" y="1460"/>
                  </a:cubicBezTo>
                  <a:cubicBezTo>
                    <a:pt x="1425" y="1402"/>
                    <a:pt x="1390" y="1356"/>
                    <a:pt x="1367" y="1321"/>
                  </a:cubicBezTo>
                  <a:cubicBezTo>
                    <a:pt x="1320" y="1275"/>
                    <a:pt x="1286" y="1228"/>
                    <a:pt x="1262" y="1182"/>
                  </a:cubicBezTo>
                  <a:cubicBezTo>
                    <a:pt x="1193" y="1101"/>
                    <a:pt x="1135" y="1008"/>
                    <a:pt x="1077" y="939"/>
                  </a:cubicBezTo>
                  <a:cubicBezTo>
                    <a:pt x="996" y="869"/>
                    <a:pt x="938" y="812"/>
                    <a:pt x="880" y="742"/>
                  </a:cubicBezTo>
                  <a:cubicBezTo>
                    <a:pt x="776" y="603"/>
                    <a:pt x="637" y="510"/>
                    <a:pt x="533" y="406"/>
                  </a:cubicBezTo>
                  <a:cubicBezTo>
                    <a:pt x="498" y="360"/>
                    <a:pt x="440" y="313"/>
                    <a:pt x="394" y="279"/>
                  </a:cubicBezTo>
                  <a:cubicBezTo>
                    <a:pt x="347" y="232"/>
                    <a:pt x="301" y="198"/>
                    <a:pt x="266" y="175"/>
                  </a:cubicBezTo>
                  <a:cubicBezTo>
                    <a:pt x="215" y="132"/>
                    <a:pt x="157" y="95"/>
                    <a:pt x="117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633;p44">
              <a:extLst>
                <a:ext uri="{FF2B5EF4-FFF2-40B4-BE49-F238E27FC236}">
                  <a16:creationId xmlns:a16="http://schemas.microsoft.com/office/drawing/2014/main" id="{43034829-2903-403C-AACA-BBE93214FB4C}"/>
                </a:ext>
              </a:extLst>
            </p:cNvPr>
            <p:cNvSpPr/>
            <p:nvPr/>
          </p:nvSpPr>
          <p:spPr>
            <a:xfrm>
              <a:off x="6974452" y="3419301"/>
              <a:ext cx="453520" cy="136266"/>
            </a:xfrm>
            <a:custGeom>
              <a:avLst/>
              <a:gdLst/>
              <a:ahLst/>
              <a:cxnLst/>
              <a:rect l="l" t="t" r="r" b="b"/>
              <a:pathLst>
                <a:path w="7981" h="2398" extrusionOk="0">
                  <a:moveTo>
                    <a:pt x="7980" y="0"/>
                  </a:moveTo>
                  <a:lnTo>
                    <a:pt x="4598" y="857"/>
                  </a:lnTo>
                  <a:lnTo>
                    <a:pt x="0" y="1344"/>
                  </a:lnTo>
                  <a:cubicBezTo>
                    <a:pt x="881" y="1923"/>
                    <a:pt x="1853" y="2074"/>
                    <a:pt x="2896" y="2259"/>
                  </a:cubicBezTo>
                  <a:cubicBezTo>
                    <a:pt x="3260" y="2330"/>
                    <a:pt x="3643" y="2397"/>
                    <a:pt x="4018" y="2397"/>
                  </a:cubicBezTo>
                  <a:cubicBezTo>
                    <a:pt x="4251" y="2397"/>
                    <a:pt x="4481" y="2372"/>
                    <a:pt x="4703" y="2305"/>
                  </a:cubicBezTo>
                  <a:cubicBezTo>
                    <a:pt x="5965" y="1923"/>
                    <a:pt x="7170" y="510"/>
                    <a:pt x="79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634;p44">
              <a:extLst>
                <a:ext uri="{FF2B5EF4-FFF2-40B4-BE49-F238E27FC236}">
                  <a16:creationId xmlns:a16="http://schemas.microsoft.com/office/drawing/2014/main" id="{073AD048-148E-4660-8E60-130E452A7920}"/>
                </a:ext>
              </a:extLst>
            </p:cNvPr>
            <p:cNvSpPr/>
            <p:nvPr/>
          </p:nvSpPr>
          <p:spPr>
            <a:xfrm>
              <a:off x="6395320" y="1332647"/>
              <a:ext cx="662125" cy="582740"/>
            </a:xfrm>
            <a:custGeom>
              <a:avLst/>
              <a:gdLst/>
              <a:ahLst/>
              <a:cxnLst/>
              <a:rect l="l" t="t" r="r" b="b"/>
              <a:pathLst>
                <a:path w="11652" h="10255" extrusionOk="0">
                  <a:moveTo>
                    <a:pt x="5819" y="1"/>
                  </a:moveTo>
                  <a:cubicBezTo>
                    <a:pt x="5149" y="1"/>
                    <a:pt x="4467" y="133"/>
                    <a:pt x="3811" y="413"/>
                  </a:cubicBezTo>
                  <a:cubicBezTo>
                    <a:pt x="1205" y="1525"/>
                    <a:pt x="1" y="4536"/>
                    <a:pt x="1112" y="7142"/>
                  </a:cubicBezTo>
                  <a:cubicBezTo>
                    <a:pt x="1943" y="9090"/>
                    <a:pt x="3835" y="10255"/>
                    <a:pt x="5826" y="10255"/>
                  </a:cubicBezTo>
                  <a:cubicBezTo>
                    <a:pt x="6499" y="10255"/>
                    <a:pt x="7183" y="10122"/>
                    <a:pt x="7841" y="9841"/>
                  </a:cubicBezTo>
                  <a:cubicBezTo>
                    <a:pt x="10436" y="8729"/>
                    <a:pt x="11652" y="5718"/>
                    <a:pt x="10540" y="3112"/>
                  </a:cubicBezTo>
                  <a:cubicBezTo>
                    <a:pt x="9708" y="1170"/>
                    <a:pt x="7813" y="1"/>
                    <a:pt x="581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635;p44">
              <a:extLst>
                <a:ext uri="{FF2B5EF4-FFF2-40B4-BE49-F238E27FC236}">
                  <a16:creationId xmlns:a16="http://schemas.microsoft.com/office/drawing/2014/main" id="{6FF39C84-4C26-4907-9592-56D2A32DD7ED}"/>
                </a:ext>
              </a:extLst>
            </p:cNvPr>
            <p:cNvSpPr/>
            <p:nvPr/>
          </p:nvSpPr>
          <p:spPr>
            <a:xfrm>
              <a:off x="6405832" y="1332761"/>
              <a:ext cx="641782" cy="584388"/>
            </a:xfrm>
            <a:custGeom>
              <a:avLst/>
              <a:gdLst/>
              <a:ahLst/>
              <a:cxnLst/>
              <a:rect l="l" t="t" r="r" b="b"/>
              <a:pathLst>
                <a:path w="11294" h="10284" extrusionOk="0">
                  <a:moveTo>
                    <a:pt x="5636" y="0"/>
                  </a:moveTo>
                  <a:cubicBezTo>
                    <a:pt x="3296" y="0"/>
                    <a:pt x="1185" y="1600"/>
                    <a:pt x="638" y="3978"/>
                  </a:cubicBezTo>
                  <a:cubicBezTo>
                    <a:pt x="1" y="6746"/>
                    <a:pt x="1715" y="9503"/>
                    <a:pt x="4483" y="10151"/>
                  </a:cubicBezTo>
                  <a:cubicBezTo>
                    <a:pt x="4871" y="10241"/>
                    <a:pt x="5260" y="10284"/>
                    <a:pt x="5642" y="10284"/>
                  </a:cubicBezTo>
                  <a:cubicBezTo>
                    <a:pt x="7983" y="10284"/>
                    <a:pt x="10097" y="8674"/>
                    <a:pt x="10645" y="6295"/>
                  </a:cubicBezTo>
                  <a:cubicBezTo>
                    <a:pt x="11293" y="3538"/>
                    <a:pt x="9567" y="770"/>
                    <a:pt x="6799" y="133"/>
                  </a:cubicBezTo>
                  <a:cubicBezTo>
                    <a:pt x="6409" y="43"/>
                    <a:pt x="6019" y="0"/>
                    <a:pt x="5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636;p44">
              <a:extLst>
                <a:ext uri="{FF2B5EF4-FFF2-40B4-BE49-F238E27FC236}">
                  <a16:creationId xmlns:a16="http://schemas.microsoft.com/office/drawing/2014/main" id="{D829C6F1-C111-48E3-AACD-856E462BD88E}"/>
                </a:ext>
              </a:extLst>
            </p:cNvPr>
            <p:cNvSpPr/>
            <p:nvPr/>
          </p:nvSpPr>
          <p:spPr>
            <a:xfrm>
              <a:off x="6998829" y="1768082"/>
              <a:ext cx="76373" cy="74554"/>
            </a:xfrm>
            <a:custGeom>
              <a:avLst/>
              <a:gdLst/>
              <a:ahLst/>
              <a:cxnLst/>
              <a:rect l="l" t="t" r="r" b="b"/>
              <a:pathLst>
                <a:path w="1344" h="1312" extrusionOk="0">
                  <a:moveTo>
                    <a:pt x="602" y="0"/>
                  </a:moveTo>
                  <a:cubicBezTo>
                    <a:pt x="579" y="12"/>
                    <a:pt x="556" y="12"/>
                    <a:pt x="556" y="12"/>
                  </a:cubicBezTo>
                  <a:cubicBezTo>
                    <a:pt x="556" y="18"/>
                    <a:pt x="571" y="18"/>
                    <a:pt x="598" y="18"/>
                  </a:cubicBezTo>
                  <a:cubicBezTo>
                    <a:pt x="626" y="18"/>
                    <a:pt x="666" y="18"/>
                    <a:pt x="718" y="24"/>
                  </a:cubicBezTo>
                  <a:cubicBezTo>
                    <a:pt x="811" y="47"/>
                    <a:pt x="950" y="105"/>
                    <a:pt x="1077" y="220"/>
                  </a:cubicBezTo>
                  <a:cubicBezTo>
                    <a:pt x="1158" y="278"/>
                    <a:pt x="1216" y="348"/>
                    <a:pt x="1239" y="452"/>
                  </a:cubicBezTo>
                  <a:cubicBezTo>
                    <a:pt x="1274" y="556"/>
                    <a:pt x="1286" y="649"/>
                    <a:pt x="1263" y="765"/>
                  </a:cubicBezTo>
                  <a:cubicBezTo>
                    <a:pt x="1216" y="985"/>
                    <a:pt x="1031" y="1205"/>
                    <a:pt x="765" y="1263"/>
                  </a:cubicBezTo>
                  <a:cubicBezTo>
                    <a:pt x="738" y="1266"/>
                    <a:pt x="711" y="1268"/>
                    <a:pt x="685" y="1268"/>
                  </a:cubicBezTo>
                  <a:cubicBezTo>
                    <a:pt x="456" y="1268"/>
                    <a:pt x="231" y="1139"/>
                    <a:pt x="128" y="973"/>
                  </a:cubicBezTo>
                  <a:cubicBezTo>
                    <a:pt x="58" y="869"/>
                    <a:pt x="23" y="765"/>
                    <a:pt x="23" y="661"/>
                  </a:cubicBezTo>
                  <a:cubicBezTo>
                    <a:pt x="23" y="568"/>
                    <a:pt x="46" y="464"/>
                    <a:pt x="81" y="394"/>
                  </a:cubicBezTo>
                  <a:cubicBezTo>
                    <a:pt x="162" y="232"/>
                    <a:pt x="266" y="128"/>
                    <a:pt x="359" y="81"/>
                  </a:cubicBezTo>
                  <a:cubicBezTo>
                    <a:pt x="416" y="60"/>
                    <a:pt x="456" y="43"/>
                    <a:pt x="478" y="33"/>
                  </a:cubicBezTo>
                  <a:lnTo>
                    <a:pt x="478" y="33"/>
                  </a:lnTo>
                  <a:cubicBezTo>
                    <a:pt x="480" y="34"/>
                    <a:pt x="481" y="34"/>
                    <a:pt x="483" y="34"/>
                  </a:cubicBezTo>
                  <a:cubicBezTo>
                    <a:pt x="493" y="34"/>
                    <a:pt x="498" y="24"/>
                    <a:pt x="498" y="24"/>
                  </a:cubicBezTo>
                  <a:lnTo>
                    <a:pt x="498" y="24"/>
                  </a:lnTo>
                  <a:cubicBezTo>
                    <a:pt x="498" y="24"/>
                    <a:pt x="491" y="27"/>
                    <a:pt x="478" y="33"/>
                  </a:cubicBezTo>
                  <a:lnTo>
                    <a:pt x="478" y="33"/>
                  </a:lnTo>
                  <a:cubicBezTo>
                    <a:pt x="474" y="32"/>
                    <a:pt x="469" y="29"/>
                    <a:pt x="463" y="24"/>
                  </a:cubicBezTo>
                  <a:cubicBezTo>
                    <a:pt x="452" y="24"/>
                    <a:pt x="429" y="24"/>
                    <a:pt x="417" y="47"/>
                  </a:cubicBezTo>
                  <a:cubicBezTo>
                    <a:pt x="405" y="58"/>
                    <a:pt x="394" y="58"/>
                    <a:pt x="359" y="70"/>
                  </a:cubicBezTo>
                  <a:cubicBezTo>
                    <a:pt x="266" y="116"/>
                    <a:pt x="162" y="220"/>
                    <a:pt x="70" y="371"/>
                  </a:cubicBezTo>
                  <a:cubicBezTo>
                    <a:pt x="23" y="464"/>
                    <a:pt x="0" y="556"/>
                    <a:pt x="0" y="661"/>
                  </a:cubicBezTo>
                  <a:cubicBezTo>
                    <a:pt x="0" y="776"/>
                    <a:pt x="23" y="892"/>
                    <a:pt x="104" y="996"/>
                  </a:cubicBezTo>
                  <a:cubicBezTo>
                    <a:pt x="174" y="1101"/>
                    <a:pt x="278" y="1182"/>
                    <a:pt x="394" y="1240"/>
                  </a:cubicBezTo>
                  <a:cubicBezTo>
                    <a:pt x="469" y="1282"/>
                    <a:pt x="569" y="1311"/>
                    <a:pt x="671" y="1311"/>
                  </a:cubicBezTo>
                  <a:cubicBezTo>
                    <a:pt x="710" y="1311"/>
                    <a:pt x="749" y="1307"/>
                    <a:pt x="788" y="1298"/>
                  </a:cubicBezTo>
                  <a:cubicBezTo>
                    <a:pt x="927" y="1274"/>
                    <a:pt x="1054" y="1205"/>
                    <a:pt x="1135" y="1101"/>
                  </a:cubicBezTo>
                  <a:cubicBezTo>
                    <a:pt x="1228" y="996"/>
                    <a:pt x="1286" y="881"/>
                    <a:pt x="1320" y="765"/>
                  </a:cubicBezTo>
                  <a:cubicBezTo>
                    <a:pt x="1344" y="637"/>
                    <a:pt x="1332" y="522"/>
                    <a:pt x="1286" y="417"/>
                  </a:cubicBezTo>
                  <a:cubicBezTo>
                    <a:pt x="1239" y="313"/>
                    <a:pt x="1181" y="232"/>
                    <a:pt x="1112" y="174"/>
                  </a:cubicBezTo>
                  <a:cubicBezTo>
                    <a:pt x="961" y="58"/>
                    <a:pt x="822" y="12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637;p44">
              <a:extLst>
                <a:ext uri="{FF2B5EF4-FFF2-40B4-BE49-F238E27FC236}">
                  <a16:creationId xmlns:a16="http://schemas.microsoft.com/office/drawing/2014/main" id="{84130265-45D4-4D5C-A602-9FF64FFF889B}"/>
                </a:ext>
              </a:extLst>
            </p:cNvPr>
            <p:cNvSpPr/>
            <p:nvPr/>
          </p:nvSpPr>
          <p:spPr>
            <a:xfrm>
              <a:off x="6430209" y="1331624"/>
              <a:ext cx="589105" cy="587230"/>
            </a:xfrm>
            <a:custGeom>
              <a:avLst/>
              <a:gdLst/>
              <a:ahLst/>
              <a:cxnLst/>
              <a:rect l="l" t="t" r="r" b="b"/>
              <a:pathLst>
                <a:path w="10367" h="10334" extrusionOk="0">
                  <a:moveTo>
                    <a:pt x="1372" y="1655"/>
                  </a:moveTo>
                  <a:lnTo>
                    <a:pt x="1372" y="1655"/>
                  </a:lnTo>
                  <a:cubicBezTo>
                    <a:pt x="1366" y="1660"/>
                    <a:pt x="1361" y="1665"/>
                    <a:pt x="1355" y="1670"/>
                  </a:cubicBezTo>
                  <a:cubicBezTo>
                    <a:pt x="1352" y="1675"/>
                    <a:pt x="1349" y="1680"/>
                    <a:pt x="1346" y="1685"/>
                  </a:cubicBezTo>
                  <a:lnTo>
                    <a:pt x="1346" y="1685"/>
                  </a:lnTo>
                  <a:cubicBezTo>
                    <a:pt x="1354" y="1675"/>
                    <a:pt x="1363" y="1665"/>
                    <a:pt x="1372" y="1655"/>
                  </a:cubicBezTo>
                  <a:close/>
                  <a:moveTo>
                    <a:pt x="1346" y="1685"/>
                  </a:moveTo>
                  <a:cubicBezTo>
                    <a:pt x="1269" y="1774"/>
                    <a:pt x="1205" y="1857"/>
                    <a:pt x="1124" y="1948"/>
                  </a:cubicBezTo>
                  <a:lnTo>
                    <a:pt x="1078" y="2018"/>
                  </a:lnTo>
                  <a:cubicBezTo>
                    <a:pt x="1060" y="2045"/>
                    <a:pt x="1042" y="2065"/>
                    <a:pt x="1029" y="2089"/>
                  </a:cubicBezTo>
                  <a:lnTo>
                    <a:pt x="1029" y="2089"/>
                  </a:lnTo>
                  <a:cubicBezTo>
                    <a:pt x="1039" y="2076"/>
                    <a:pt x="1049" y="2063"/>
                    <a:pt x="1054" y="2053"/>
                  </a:cubicBezTo>
                  <a:lnTo>
                    <a:pt x="1112" y="1972"/>
                  </a:lnTo>
                  <a:cubicBezTo>
                    <a:pt x="1201" y="1883"/>
                    <a:pt x="1279" y="1784"/>
                    <a:pt x="1346" y="1685"/>
                  </a:cubicBezTo>
                  <a:close/>
                  <a:moveTo>
                    <a:pt x="1029" y="2089"/>
                  </a:moveTo>
                  <a:cubicBezTo>
                    <a:pt x="1016" y="2105"/>
                    <a:pt x="1003" y="2121"/>
                    <a:pt x="996" y="2134"/>
                  </a:cubicBezTo>
                  <a:lnTo>
                    <a:pt x="881" y="2296"/>
                  </a:lnTo>
                  <a:lnTo>
                    <a:pt x="811" y="2393"/>
                  </a:lnTo>
                  <a:lnTo>
                    <a:pt x="811" y="2393"/>
                  </a:lnTo>
                  <a:lnTo>
                    <a:pt x="904" y="2273"/>
                  </a:lnTo>
                  <a:lnTo>
                    <a:pt x="1020" y="2110"/>
                  </a:lnTo>
                  <a:cubicBezTo>
                    <a:pt x="1022" y="2103"/>
                    <a:pt x="1025" y="2095"/>
                    <a:pt x="1029" y="2089"/>
                  </a:cubicBezTo>
                  <a:close/>
                  <a:moveTo>
                    <a:pt x="811" y="2393"/>
                  </a:moveTo>
                  <a:lnTo>
                    <a:pt x="788" y="2423"/>
                  </a:lnTo>
                  <a:lnTo>
                    <a:pt x="779" y="2438"/>
                  </a:lnTo>
                  <a:lnTo>
                    <a:pt x="779" y="2438"/>
                  </a:lnTo>
                  <a:lnTo>
                    <a:pt x="811" y="2393"/>
                  </a:lnTo>
                  <a:close/>
                  <a:moveTo>
                    <a:pt x="779" y="2438"/>
                  </a:moveTo>
                  <a:lnTo>
                    <a:pt x="765" y="2458"/>
                  </a:lnTo>
                  <a:lnTo>
                    <a:pt x="661" y="2632"/>
                  </a:lnTo>
                  <a:lnTo>
                    <a:pt x="642" y="2666"/>
                  </a:lnTo>
                  <a:lnTo>
                    <a:pt x="684" y="2597"/>
                  </a:lnTo>
                  <a:lnTo>
                    <a:pt x="779" y="2438"/>
                  </a:lnTo>
                  <a:close/>
                  <a:moveTo>
                    <a:pt x="642" y="2666"/>
                  </a:moveTo>
                  <a:lnTo>
                    <a:pt x="580" y="2771"/>
                  </a:lnTo>
                  <a:lnTo>
                    <a:pt x="533" y="2863"/>
                  </a:lnTo>
                  <a:lnTo>
                    <a:pt x="528" y="2875"/>
                  </a:lnTo>
                  <a:lnTo>
                    <a:pt x="568" y="2805"/>
                  </a:lnTo>
                  <a:lnTo>
                    <a:pt x="642" y="2666"/>
                  </a:lnTo>
                  <a:close/>
                  <a:moveTo>
                    <a:pt x="528" y="2875"/>
                  </a:moveTo>
                  <a:lnTo>
                    <a:pt x="528" y="2875"/>
                  </a:lnTo>
                  <a:lnTo>
                    <a:pt x="528" y="2875"/>
                  </a:lnTo>
                  <a:close/>
                  <a:moveTo>
                    <a:pt x="528" y="2875"/>
                  </a:moveTo>
                  <a:lnTo>
                    <a:pt x="522" y="2886"/>
                  </a:lnTo>
                  <a:lnTo>
                    <a:pt x="475" y="2979"/>
                  </a:lnTo>
                  <a:cubicBezTo>
                    <a:pt x="417" y="3107"/>
                    <a:pt x="371" y="3222"/>
                    <a:pt x="313" y="3350"/>
                  </a:cubicBezTo>
                  <a:cubicBezTo>
                    <a:pt x="306" y="3388"/>
                    <a:pt x="297" y="3427"/>
                    <a:pt x="287" y="3466"/>
                  </a:cubicBezTo>
                  <a:lnTo>
                    <a:pt x="287" y="3466"/>
                  </a:lnTo>
                  <a:cubicBezTo>
                    <a:pt x="303" y="3419"/>
                    <a:pt x="319" y="3373"/>
                    <a:pt x="336" y="3327"/>
                  </a:cubicBezTo>
                  <a:cubicBezTo>
                    <a:pt x="394" y="3199"/>
                    <a:pt x="441" y="3060"/>
                    <a:pt x="498" y="2944"/>
                  </a:cubicBezTo>
                  <a:lnTo>
                    <a:pt x="528" y="2875"/>
                  </a:lnTo>
                  <a:close/>
                  <a:moveTo>
                    <a:pt x="287" y="3466"/>
                  </a:moveTo>
                  <a:cubicBezTo>
                    <a:pt x="271" y="3513"/>
                    <a:pt x="256" y="3561"/>
                    <a:pt x="244" y="3609"/>
                  </a:cubicBezTo>
                  <a:lnTo>
                    <a:pt x="244" y="3609"/>
                  </a:lnTo>
                  <a:cubicBezTo>
                    <a:pt x="260" y="3562"/>
                    <a:pt x="274" y="3514"/>
                    <a:pt x="287" y="3466"/>
                  </a:cubicBezTo>
                  <a:close/>
                  <a:moveTo>
                    <a:pt x="5328" y="1"/>
                  </a:moveTo>
                  <a:cubicBezTo>
                    <a:pt x="5304" y="1"/>
                    <a:pt x="5281" y="1"/>
                    <a:pt x="5259" y="3"/>
                  </a:cubicBezTo>
                  <a:lnTo>
                    <a:pt x="4923" y="3"/>
                  </a:lnTo>
                  <a:cubicBezTo>
                    <a:pt x="4807" y="26"/>
                    <a:pt x="4691" y="37"/>
                    <a:pt x="4587" y="37"/>
                  </a:cubicBezTo>
                  <a:cubicBezTo>
                    <a:pt x="4529" y="37"/>
                    <a:pt x="4471" y="49"/>
                    <a:pt x="4413" y="49"/>
                  </a:cubicBezTo>
                  <a:cubicBezTo>
                    <a:pt x="4355" y="72"/>
                    <a:pt x="4297" y="84"/>
                    <a:pt x="4239" y="84"/>
                  </a:cubicBezTo>
                  <a:cubicBezTo>
                    <a:pt x="4124" y="107"/>
                    <a:pt x="4008" y="130"/>
                    <a:pt x="3892" y="153"/>
                  </a:cubicBezTo>
                  <a:cubicBezTo>
                    <a:pt x="3683" y="223"/>
                    <a:pt x="3429" y="281"/>
                    <a:pt x="3220" y="385"/>
                  </a:cubicBezTo>
                  <a:cubicBezTo>
                    <a:pt x="3162" y="420"/>
                    <a:pt x="3104" y="431"/>
                    <a:pt x="3046" y="454"/>
                  </a:cubicBezTo>
                  <a:cubicBezTo>
                    <a:pt x="3012" y="477"/>
                    <a:pt x="2989" y="489"/>
                    <a:pt x="2954" y="489"/>
                  </a:cubicBezTo>
                  <a:lnTo>
                    <a:pt x="2861" y="535"/>
                  </a:lnTo>
                  <a:cubicBezTo>
                    <a:pt x="2768" y="593"/>
                    <a:pt x="2653" y="651"/>
                    <a:pt x="2548" y="709"/>
                  </a:cubicBezTo>
                  <a:cubicBezTo>
                    <a:pt x="2444" y="767"/>
                    <a:pt x="2352" y="836"/>
                    <a:pt x="2247" y="906"/>
                  </a:cubicBezTo>
                  <a:cubicBezTo>
                    <a:pt x="2189" y="941"/>
                    <a:pt x="2143" y="975"/>
                    <a:pt x="2085" y="1010"/>
                  </a:cubicBezTo>
                  <a:lnTo>
                    <a:pt x="1935" y="1126"/>
                  </a:lnTo>
                  <a:cubicBezTo>
                    <a:pt x="1738" y="1288"/>
                    <a:pt x="1564" y="1462"/>
                    <a:pt x="1379" y="1647"/>
                  </a:cubicBezTo>
                  <a:cubicBezTo>
                    <a:pt x="1376" y="1650"/>
                    <a:pt x="1374" y="1652"/>
                    <a:pt x="1372" y="1655"/>
                  </a:cubicBezTo>
                  <a:lnTo>
                    <a:pt x="1372" y="1655"/>
                  </a:lnTo>
                  <a:cubicBezTo>
                    <a:pt x="1562" y="1475"/>
                    <a:pt x="1732" y="1296"/>
                    <a:pt x="1923" y="1149"/>
                  </a:cubicBezTo>
                  <a:lnTo>
                    <a:pt x="2074" y="1033"/>
                  </a:lnTo>
                  <a:cubicBezTo>
                    <a:pt x="2108" y="987"/>
                    <a:pt x="2166" y="964"/>
                    <a:pt x="2224" y="929"/>
                  </a:cubicBezTo>
                  <a:cubicBezTo>
                    <a:pt x="2328" y="860"/>
                    <a:pt x="2433" y="790"/>
                    <a:pt x="2548" y="732"/>
                  </a:cubicBezTo>
                  <a:cubicBezTo>
                    <a:pt x="2664" y="674"/>
                    <a:pt x="2768" y="616"/>
                    <a:pt x="2884" y="559"/>
                  </a:cubicBezTo>
                  <a:lnTo>
                    <a:pt x="2965" y="512"/>
                  </a:lnTo>
                  <a:cubicBezTo>
                    <a:pt x="3000" y="501"/>
                    <a:pt x="3023" y="489"/>
                    <a:pt x="3058" y="489"/>
                  </a:cubicBezTo>
                  <a:cubicBezTo>
                    <a:pt x="3116" y="454"/>
                    <a:pt x="3174" y="443"/>
                    <a:pt x="3232" y="408"/>
                  </a:cubicBezTo>
                  <a:cubicBezTo>
                    <a:pt x="3440" y="315"/>
                    <a:pt x="3672" y="257"/>
                    <a:pt x="3903" y="176"/>
                  </a:cubicBezTo>
                  <a:cubicBezTo>
                    <a:pt x="4019" y="153"/>
                    <a:pt x="4135" y="142"/>
                    <a:pt x="4251" y="107"/>
                  </a:cubicBezTo>
                  <a:cubicBezTo>
                    <a:pt x="4309" y="95"/>
                    <a:pt x="4367" y="84"/>
                    <a:pt x="4425" y="84"/>
                  </a:cubicBezTo>
                  <a:cubicBezTo>
                    <a:pt x="4483" y="61"/>
                    <a:pt x="4540" y="61"/>
                    <a:pt x="4598" y="61"/>
                  </a:cubicBezTo>
                  <a:cubicBezTo>
                    <a:pt x="4714" y="49"/>
                    <a:pt x="4830" y="37"/>
                    <a:pt x="4946" y="37"/>
                  </a:cubicBezTo>
                  <a:lnTo>
                    <a:pt x="5282" y="37"/>
                  </a:lnTo>
                  <a:cubicBezTo>
                    <a:pt x="5312" y="36"/>
                    <a:pt x="5342" y="35"/>
                    <a:pt x="5372" y="35"/>
                  </a:cubicBezTo>
                  <a:cubicBezTo>
                    <a:pt x="5564" y="35"/>
                    <a:pt x="5760" y="64"/>
                    <a:pt x="5930" y="84"/>
                  </a:cubicBezTo>
                  <a:lnTo>
                    <a:pt x="6023" y="95"/>
                  </a:lnTo>
                  <a:cubicBezTo>
                    <a:pt x="6046" y="95"/>
                    <a:pt x="6081" y="107"/>
                    <a:pt x="6092" y="107"/>
                  </a:cubicBezTo>
                  <a:cubicBezTo>
                    <a:pt x="6150" y="118"/>
                    <a:pt x="6197" y="142"/>
                    <a:pt x="6255" y="142"/>
                  </a:cubicBezTo>
                  <a:cubicBezTo>
                    <a:pt x="6359" y="165"/>
                    <a:pt x="6451" y="176"/>
                    <a:pt x="6556" y="211"/>
                  </a:cubicBezTo>
                  <a:cubicBezTo>
                    <a:pt x="6660" y="234"/>
                    <a:pt x="6764" y="269"/>
                    <a:pt x="6845" y="292"/>
                  </a:cubicBezTo>
                  <a:cubicBezTo>
                    <a:pt x="6892" y="315"/>
                    <a:pt x="6950" y="327"/>
                    <a:pt x="6996" y="338"/>
                  </a:cubicBezTo>
                  <a:cubicBezTo>
                    <a:pt x="7031" y="350"/>
                    <a:pt x="7077" y="385"/>
                    <a:pt x="7135" y="396"/>
                  </a:cubicBezTo>
                  <a:cubicBezTo>
                    <a:pt x="7227" y="443"/>
                    <a:pt x="7320" y="466"/>
                    <a:pt x="7413" y="512"/>
                  </a:cubicBezTo>
                  <a:cubicBezTo>
                    <a:pt x="7459" y="524"/>
                    <a:pt x="7494" y="559"/>
                    <a:pt x="7540" y="582"/>
                  </a:cubicBezTo>
                  <a:cubicBezTo>
                    <a:pt x="7587" y="616"/>
                    <a:pt x="7633" y="628"/>
                    <a:pt x="7668" y="663"/>
                  </a:cubicBezTo>
                  <a:cubicBezTo>
                    <a:pt x="7760" y="698"/>
                    <a:pt x="7841" y="744"/>
                    <a:pt x="7922" y="802"/>
                  </a:cubicBezTo>
                  <a:cubicBezTo>
                    <a:pt x="7992" y="860"/>
                    <a:pt x="8073" y="906"/>
                    <a:pt x="8154" y="964"/>
                  </a:cubicBezTo>
                  <a:cubicBezTo>
                    <a:pt x="8756" y="1381"/>
                    <a:pt x="9208" y="1890"/>
                    <a:pt x="9521" y="2365"/>
                  </a:cubicBezTo>
                  <a:cubicBezTo>
                    <a:pt x="9845" y="2863"/>
                    <a:pt x="10042" y="3327"/>
                    <a:pt x="10146" y="3709"/>
                  </a:cubicBezTo>
                  <a:cubicBezTo>
                    <a:pt x="10157" y="3753"/>
                    <a:pt x="10178" y="3807"/>
                    <a:pt x="10191" y="3852"/>
                  </a:cubicBezTo>
                  <a:lnTo>
                    <a:pt x="10191" y="3852"/>
                  </a:lnTo>
                  <a:cubicBezTo>
                    <a:pt x="10188" y="3836"/>
                    <a:pt x="10185" y="3820"/>
                    <a:pt x="10181" y="3801"/>
                  </a:cubicBezTo>
                  <a:cubicBezTo>
                    <a:pt x="10158" y="3755"/>
                    <a:pt x="10146" y="3709"/>
                    <a:pt x="10135" y="3651"/>
                  </a:cubicBezTo>
                  <a:cubicBezTo>
                    <a:pt x="10030" y="3269"/>
                    <a:pt x="9810" y="2805"/>
                    <a:pt x="9498" y="2307"/>
                  </a:cubicBezTo>
                  <a:cubicBezTo>
                    <a:pt x="9173" y="1833"/>
                    <a:pt x="8733" y="1323"/>
                    <a:pt x="8119" y="906"/>
                  </a:cubicBezTo>
                  <a:cubicBezTo>
                    <a:pt x="8050" y="848"/>
                    <a:pt x="7957" y="802"/>
                    <a:pt x="7888" y="744"/>
                  </a:cubicBezTo>
                  <a:cubicBezTo>
                    <a:pt x="7807" y="698"/>
                    <a:pt x="7725" y="663"/>
                    <a:pt x="7644" y="616"/>
                  </a:cubicBezTo>
                  <a:cubicBezTo>
                    <a:pt x="7598" y="582"/>
                    <a:pt x="7552" y="570"/>
                    <a:pt x="7517" y="547"/>
                  </a:cubicBezTo>
                  <a:cubicBezTo>
                    <a:pt x="7471" y="512"/>
                    <a:pt x="7424" y="501"/>
                    <a:pt x="7390" y="489"/>
                  </a:cubicBezTo>
                  <a:cubicBezTo>
                    <a:pt x="7297" y="443"/>
                    <a:pt x="7216" y="408"/>
                    <a:pt x="7112" y="373"/>
                  </a:cubicBezTo>
                  <a:cubicBezTo>
                    <a:pt x="7065" y="350"/>
                    <a:pt x="7019" y="327"/>
                    <a:pt x="6961" y="315"/>
                  </a:cubicBezTo>
                  <a:cubicBezTo>
                    <a:pt x="6926" y="292"/>
                    <a:pt x="6868" y="281"/>
                    <a:pt x="6822" y="269"/>
                  </a:cubicBezTo>
                  <a:cubicBezTo>
                    <a:pt x="6718" y="234"/>
                    <a:pt x="6637" y="211"/>
                    <a:pt x="6533" y="176"/>
                  </a:cubicBezTo>
                  <a:cubicBezTo>
                    <a:pt x="6428" y="153"/>
                    <a:pt x="6324" y="142"/>
                    <a:pt x="6231" y="107"/>
                  </a:cubicBezTo>
                  <a:cubicBezTo>
                    <a:pt x="6174" y="95"/>
                    <a:pt x="6127" y="95"/>
                    <a:pt x="6069" y="84"/>
                  </a:cubicBezTo>
                  <a:cubicBezTo>
                    <a:pt x="6035" y="84"/>
                    <a:pt x="6011" y="61"/>
                    <a:pt x="6000" y="61"/>
                  </a:cubicBezTo>
                  <a:lnTo>
                    <a:pt x="5907" y="49"/>
                  </a:lnTo>
                  <a:cubicBezTo>
                    <a:pt x="5711" y="39"/>
                    <a:pt x="5515" y="1"/>
                    <a:pt x="5328" y="1"/>
                  </a:cubicBezTo>
                  <a:close/>
                  <a:moveTo>
                    <a:pt x="10191" y="3852"/>
                  </a:moveTo>
                  <a:cubicBezTo>
                    <a:pt x="10194" y="3877"/>
                    <a:pt x="10197" y="3901"/>
                    <a:pt x="10204" y="3929"/>
                  </a:cubicBezTo>
                  <a:cubicBezTo>
                    <a:pt x="10208" y="3938"/>
                    <a:pt x="10211" y="3948"/>
                    <a:pt x="10214" y="3957"/>
                  </a:cubicBezTo>
                  <a:lnTo>
                    <a:pt x="10214" y="3957"/>
                  </a:lnTo>
                  <a:cubicBezTo>
                    <a:pt x="10210" y="3924"/>
                    <a:pt x="10201" y="3895"/>
                    <a:pt x="10192" y="3859"/>
                  </a:cubicBezTo>
                  <a:cubicBezTo>
                    <a:pt x="10192" y="3857"/>
                    <a:pt x="10191" y="3854"/>
                    <a:pt x="10191" y="3852"/>
                  </a:cubicBezTo>
                  <a:close/>
                  <a:moveTo>
                    <a:pt x="10214" y="3957"/>
                  </a:moveTo>
                  <a:lnTo>
                    <a:pt x="10214" y="3957"/>
                  </a:lnTo>
                  <a:cubicBezTo>
                    <a:pt x="10215" y="3966"/>
                    <a:pt x="10216" y="3976"/>
                    <a:pt x="10216" y="3987"/>
                  </a:cubicBezTo>
                  <a:cubicBezTo>
                    <a:pt x="10239" y="4079"/>
                    <a:pt x="10250" y="4160"/>
                    <a:pt x="10262" y="4230"/>
                  </a:cubicBezTo>
                  <a:lnTo>
                    <a:pt x="10308" y="4450"/>
                  </a:lnTo>
                  <a:cubicBezTo>
                    <a:pt x="10308" y="4520"/>
                    <a:pt x="10320" y="4577"/>
                    <a:pt x="10320" y="4624"/>
                  </a:cubicBezTo>
                  <a:cubicBezTo>
                    <a:pt x="10331" y="4728"/>
                    <a:pt x="10331" y="4809"/>
                    <a:pt x="10331" y="4867"/>
                  </a:cubicBezTo>
                  <a:cubicBezTo>
                    <a:pt x="10366" y="4890"/>
                    <a:pt x="10366" y="4902"/>
                    <a:pt x="10366" y="4902"/>
                  </a:cubicBezTo>
                  <a:cubicBezTo>
                    <a:pt x="10366" y="4902"/>
                    <a:pt x="10366" y="4867"/>
                    <a:pt x="10355" y="4809"/>
                  </a:cubicBezTo>
                  <a:cubicBezTo>
                    <a:pt x="10355" y="4763"/>
                    <a:pt x="10331" y="4670"/>
                    <a:pt x="10320" y="4566"/>
                  </a:cubicBezTo>
                  <a:cubicBezTo>
                    <a:pt x="10320" y="4508"/>
                    <a:pt x="10308" y="4450"/>
                    <a:pt x="10308" y="4392"/>
                  </a:cubicBezTo>
                  <a:cubicBezTo>
                    <a:pt x="10297" y="4323"/>
                    <a:pt x="10273" y="4265"/>
                    <a:pt x="10262" y="4172"/>
                  </a:cubicBezTo>
                  <a:cubicBezTo>
                    <a:pt x="10252" y="4110"/>
                    <a:pt x="10241" y="4038"/>
                    <a:pt x="10214" y="3957"/>
                  </a:cubicBezTo>
                  <a:close/>
                  <a:moveTo>
                    <a:pt x="244" y="3609"/>
                  </a:moveTo>
                  <a:lnTo>
                    <a:pt x="244" y="3609"/>
                  </a:lnTo>
                  <a:cubicBezTo>
                    <a:pt x="229" y="3655"/>
                    <a:pt x="213" y="3700"/>
                    <a:pt x="197" y="3744"/>
                  </a:cubicBezTo>
                  <a:cubicBezTo>
                    <a:pt x="58" y="4276"/>
                    <a:pt x="0" y="4832"/>
                    <a:pt x="12" y="5388"/>
                  </a:cubicBezTo>
                  <a:cubicBezTo>
                    <a:pt x="58" y="5956"/>
                    <a:pt x="174" y="6512"/>
                    <a:pt x="359" y="7010"/>
                  </a:cubicBezTo>
                  <a:cubicBezTo>
                    <a:pt x="417" y="7149"/>
                    <a:pt x="464" y="7264"/>
                    <a:pt x="522" y="7392"/>
                  </a:cubicBezTo>
                  <a:cubicBezTo>
                    <a:pt x="580" y="7519"/>
                    <a:pt x="649" y="7635"/>
                    <a:pt x="707" y="7751"/>
                  </a:cubicBezTo>
                  <a:lnTo>
                    <a:pt x="753" y="7843"/>
                  </a:lnTo>
                  <a:lnTo>
                    <a:pt x="811" y="7925"/>
                  </a:lnTo>
                  <a:lnTo>
                    <a:pt x="927" y="8098"/>
                  </a:lnTo>
                  <a:lnTo>
                    <a:pt x="1043" y="8260"/>
                  </a:lnTo>
                  <a:lnTo>
                    <a:pt x="1170" y="8423"/>
                  </a:lnTo>
                  <a:lnTo>
                    <a:pt x="1298" y="8573"/>
                  </a:lnTo>
                  <a:lnTo>
                    <a:pt x="1355" y="8654"/>
                  </a:lnTo>
                  <a:lnTo>
                    <a:pt x="1437" y="8724"/>
                  </a:lnTo>
                  <a:lnTo>
                    <a:pt x="1703" y="9002"/>
                  </a:lnTo>
                  <a:cubicBezTo>
                    <a:pt x="1911" y="9175"/>
                    <a:pt x="2097" y="9349"/>
                    <a:pt x="2317" y="9477"/>
                  </a:cubicBezTo>
                  <a:lnTo>
                    <a:pt x="2479" y="9581"/>
                  </a:lnTo>
                  <a:cubicBezTo>
                    <a:pt x="2514" y="9604"/>
                    <a:pt x="2572" y="9639"/>
                    <a:pt x="2629" y="9662"/>
                  </a:cubicBezTo>
                  <a:cubicBezTo>
                    <a:pt x="2745" y="9720"/>
                    <a:pt x="2850" y="9778"/>
                    <a:pt x="2965" y="9836"/>
                  </a:cubicBezTo>
                  <a:cubicBezTo>
                    <a:pt x="3081" y="9882"/>
                    <a:pt x="3197" y="9940"/>
                    <a:pt x="3313" y="9986"/>
                  </a:cubicBezTo>
                  <a:lnTo>
                    <a:pt x="3405" y="10009"/>
                  </a:lnTo>
                  <a:cubicBezTo>
                    <a:pt x="3429" y="10032"/>
                    <a:pt x="3463" y="10032"/>
                    <a:pt x="3487" y="10044"/>
                  </a:cubicBezTo>
                  <a:cubicBezTo>
                    <a:pt x="3544" y="10056"/>
                    <a:pt x="3602" y="10090"/>
                    <a:pt x="3660" y="10102"/>
                  </a:cubicBezTo>
                  <a:cubicBezTo>
                    <a:pt x="3892" y="10183"/>
                    <a:pt x="4124" y="10218"/>
                    <a:pt x="4355" y="10276"/>
                  </a:cubicBezTo>
                  <a:cubicBezTo>
                    <a:pt x="4471" y="10299"/>
                    <a:pt x="4587" y="10299"/>
                    <a:pt x="4703" y="10322"/>
                  </a:cubicBezTo>
                  <a:cubicBezTo>
                    <a:pt x="4761" y="10322"/>
                    <a:pt x="4818" y="10334"/>
                    <a:pt x="4876" y="10334"/>
                  </a:cubicBezTo>
                  <a:lnTo>
                    <a:pt x="5398" y="10334"/>
                  </a:lnTo>
                  <a:cubicBezTo>
                    <a:pt x="5513" y="10334"/>
                    <a:pt x="5618" y="10322"/>
                    <a:pt x="5733" y="10299"/>
                  </a:cubicBezTo>
                  <a:cubicBezTo>
                    <a:pt x="5965" y="10299"/>
                    <a:pt x="6162" y="10241"/>
                    <a:pt x="6382" y="10206"/>
                  </a:cubicBezTo>
                  <a:lnTo>
                    <a:pt x="6451" y="10183"/>
                  </a:lnTo>
                  <a:cubicBezTo>
                    <a:pt x="6475" y="10171"/>
                    <a:pt x="6498" y="10171"/>
                    <a:pt x="6533" y="10160"/>
                  </a:cubicBezTo>
                  <a:cubicBezTo>
                    <a:pt x="6590" y="10148"/>
                    <a:pt x="6625" y="10125"/>
                    <a:pt x="6683" y="10114"/>
                  </a:cubicBezTo>
                  <a:cubicBezTo>
                    <a:pt x="6787" y="10067"/>
                    <a:pt x="6892" y="10056"/>
                    <a:pt x="6996" y="10009"/>
                  </a:cubicBezTo>
                  <a:cubicBezTo>
                    <a:pt x="7088" y="9986"/>
                    <a:pt x="7181" y="9940"/>
                    <a:pt x="7285" y="9893"/>
                  </a:cubicBezTo>
                  <a:cubicBezTo>
                    <a:pt x="7343" y="9882"/>
                    <a:pt x="7378" y="9859"/>
                    <a:pt x="7424" y="9836"/>
                  </a:cubicBezTo>
                  <a:cubicBezTo>
                    <a:pt x="7471" y="9812"/>
                    <a:pt x="7517" y="9801"/>
                    <a:pt x="7552" y="9766"/>
                  </a:cubicBezTo>
                  <a:cubicBezTo>
                    <a:pt x="7644" y="9708"/>
                    <a:pt x="7725" y="9662"/>
                    <a:pt x="7818" y="9627"/>
                  </a:cubicBezTo>
                  <a:cubicBezTo>
                    <a:pt x="7864" y="9604"/>
                    <a:pt x="7899" y="9581"/>
                    <a:pt x="7946" y="9546"/>
                  </a:cubicBezTo>
                  <a:cubicBezTo>
                    <a:pt x="7980" y="9523"/>
                    <a:pt x="8015" y="9488"/>
                    <a:pt x="8061" y="9465"/>
                  </a:cubicBezTo>
                  <a:cubicBezTo>
                    <a:pt x="8131" y="9407"/>
                    <a:pt x="8224" y="9361"/>
                    <a:pt x="8293" y="9303"/>
                  </a:cubicBezTo>
                  <a:lnTo>
                    <a:pt x="8513" y="9129"/>
                  </a:lnTo>
                  <a:cubicBezTo>
                    <a:pt x="9081" y="8654"/>
                    <a:pt x="9486" y="8110"/>
                    <a:pt x="9752" y="7589"/>
                  </a:cubicBezTo>
                  <a:cubicBezTo>
                    <a:pt x="9787" y="7531"/>
                    <a:pt x="9833" y="7461"/>
                    <a:pt x="9857" y="7403"/>
                  </a:cubicBezTo>
                  <a:cubicBezTo>
                    <a:pt x="9891" y="7345"/>
                    <a:pt x="9914" y="7276"/>
                    <a:pt x="9949" y="7218"/>
                  </a:cubicBezTo>
                  <a:cubicBezTo>
                    <a:pt x="9961" y="7149"/>
                    <a:pt x="9984" y="7091"/>
                    <a:pt x="10019" y="7033"/>
                  </a:cubicBezTo>
                  <a:lnTo>
                    <a:pt x="10065" y="6940"/>
                  </a:lnTo>
                  <a:cubicBezTo>
                    <a:pt x="10077" y="6917"/>
                    <a:pt x="10077" y="6882"/>
                    <a:pt x="10088" y="6859"/>
                  </a:cubicBezTo>
                  <a:cubicBezTo>
                    <a:pt x="10123" y="6732"/>
                    <a:pt x="10158" y="6627"/>
                    <a:pt x="10192" y="6512"/>
                  </a:cubicBezTo>
                  <a:cubicBezTo>
                    <a:pt x="10216" y="6396"/>
                    <a:pt x="10239" y="6292"/>
                    <a:pt x="10262" y="6187"/>
                  </a:cubicBezTo>
                  <a:cubicBezTo>
                    <a:pt x="10273" y="6153"/>
                    <a:pt x="10273" y="6083"/>
                    <a:pt x="10297" y="6048"/>
                  </a:cubicBezTo>
                  <a:cubicBezTo>
                    <a:pt x="10308" y="5990"/>
                    <a:pt x="10320" y="5944"/>
                    <a:pt x="10320" y="5898"/>
                  </a:cubicBezTo>
                  <a:cubicBezTo>
                    <a:pt x="10331" y="5805"/>
                    <a:pt x="10331" y="5712"/>
                    <a:pt x="10355" y="5643"/>
                  </a:cubicBezTo>
                  <a:cubicBezTo>
                    <a:pt x="10355" y="5573"/>
                    <a:pt x="10366" y="5492"/>
                    <a:pt x="10366" y="5423"/>
                  </a:cubicBezTo>
                  <a:lnTo>
                    <a:pt x="10366" y="5238"/>
                  </a:lnTo>
                  <a:lnTo>
                    <a:pt x="10366" y="4994"/>
                  </a:lnTo>
                  <a:lnTo>
                    <a:pt x="10366" y="4902"/>
                  </a:lnTo>
                  <a:cubicBezTo>
                    <a:pt x="10366" y="4902"/>
                    <a:pt x="10366" y="4936"/>
                    <a:pt x="10355" y="4936"/>
                  </a:cubicBezTo>
                  <a:lnTo>
                    <a:pt x="10355" y="5180"/>
                  </a:lnTo>
                  <a:lnTo>
                    <a:pt x="10355" y="5353"/>
                  </a:lnTo>
                  <a:cubicBezTo>
                    <a:pt x="10343" y="5423"/>
                    <a:pt x="10343" y="5492"/>
                    <a:pt x="10320" y="5573"/>
                  </a:cubicBezTo>
                  <a:cubicBezTo>
                    <a:pt x="10308" y="5643"/>
                    <a:pt x="10308" y="5724"/>
                    <a:pt x="10297" y="5817"/>
                  </a:cubicBezTo>
                  <a:cubicBezTo>
                    <a:pt x="10285" y="5875"/>
                    <a:pt x="10285" y="5921"/>
                    <a:pt x="10262" y="5956"/>
                  </a:cubicBezTo>
                  <a:cubicBezTo>
                    <a:pt x="10250" y="6002"/>
                    <a:pt x="10250" y="6060"/>
                    <a:pt x="10239" y="6106"/>
                  </a:cubicBezTo>
                  <a:cubicBezTo>
                    <a:pt x="10204" y="6210"/>
                    <a:pt x="10192" y="6303"/>
                    <a:pt x="10169" y="6419"/>
                  </a:cubicBezTo>
                  <a:cubicBezTo>
                    <a:pt x="10135" y="6523"/>
                    <a:pt x="10111" y="6639"/>
                    <a:pt x="10065" y="6755"/>
                  </a:cubicBezTo>
                  <a:cubicBezTo>
                    <a:pt x="10053" y="6790"/>
                    <a:pt x="10053" y="6813"/>
                    <a:pt x="10030" y="6847"/>
                  </a:cubicBezTo>
                  <a:lnTo>
                    <a:pt x="9996" y="6929"/>
                  </a:lnTo>
                  <a:cubicBezTo>
                    <a:pt x="9972" y="6998"/>
                    <a:pt x="9949" y="7056"/>
                    <a:pt x="9914" y="7114"/>
                  </a:cubicBezTo>
                  <a:cubicBezTo>
                    <a:pt x="9891" y="7172"/>
                    <a:pt x="9857" y="7253"/>
                    <a:pt x="9833" y="7311"/>
                  </a:cubicBezTo>
                  <a:cubicBezTo>
                    <a:pt x="9799" y="7369"/>
                    <a:pt x="9764" y="7438"/>
                    <a:pt x="9729" y="7496"/>
                  </a:cubicBezTo>
                  <a:cubicBezTo>
                    <a:pt x="9451" y="8006"/>
                    <a:pt x="9046" y="8550"/>
                    <a:pt x="8478" y="9013"/>
                  </a:cubicBezTo>
                  <a:lnTo>
                    <a:pt x="8270" y="9187"/>
                  </a:lnTo>
                  <a:cubicBezTo>
                    <a:pt x="8189" y="9245"/>
                    <a:pt x="8108" y="9291"/>
                    <a:pt x="8038" y="9349"/>
                  </a:cubicBezTo>
                  <a:cubicBezTo>
                    <a:pt x="8003" y="9372"/>
                    <a:pt x="7957" y="9407"/>
                    <a:pt x="7922" y="9430"/>
                  </a:cubicBezTo>
                  <a:cubicBezTo>
                    <a:pt x="7876" y="9465"/>
                    <a:pt x="7830" y="9488"/>
                    <a:pt x="7783" y="9511"/>
                  </a:cubicBezTo>
                  <a:cubicBezTo>
                    <a:pt x="7702" y="9569"/>
                    <a:pt x="7610" y="9604"/>
                    <a:pt x="7529" y="9650"/>
                  </a:cubicBezTo>
                  <a:cubicBezTo>
                    <a:pt x="7482" y="9685"/>
                    <a:pt x="7448" y="9697"/>
                    <a:pt x="7401" y="9720"/>
                  </a:cubicBezTo>
                  <a:cubicBezTo>
                    <a:pt x="7343" y="9743"/>
                    <a:pt x="7297" y="9766"/>
                    <a:pt x="7251" y="9778"/>
                  </a:cubicBezTo>
                  <a:cubicBezTo>
                    <a:pt x="7158" y="9824"/>
                    <a:pt x="7065" y="9859"/>
                    <a:pt x="6961" y="9893"/>
                  </a:cubicBezTo>
                  <a:cubicBezTo>
                    <a:pt x="6857" y="9940"/>
                    <a:pt x="6764" y="9975"/>
                    <a:pt x="6660" y="9998"/>
                  </a:cubicBezTo>
                  <a:cubicBezTo>
                    <a:pt x="6614" y="10009"/>
                    <a:pt x="6567" y="10032"/>
                    <a:pt x="6509" y="10044"/>
                  </a:cubicBezTo>
                  <a:cubicBezTo>
                    <a:pt x="6498" y="10056"/>
                    <a:pt x="6475" y="10067"/>
                    <a:pt x="6440" y="10067"/>
                  </a:cubicBezTo>
                  <a:lnTo>
                    <a:pt x="6370" y="10090"/>
                  </a:lnTo>
                  <a:cubicBezTo>
                    <a:pt x="6150" y="10114"/>
                    <a:pt x="5930" y="10171"/>
                    <a:pt x="5722" y="10183"/>
                  </a:cubicBezTo>
                  <a:cubicBezTo>
                    <a:pt x="5606" y="10206"/>
                    <a:pt x="5502" y="10218"/>
                    <a:pt x="5386" y="10218"/>
                  </a:cubicBezTo>
                  <a:lnTo>
                    <a:pt x="4865" y="10218"/>
                  </a:lnTo>
                  <a:cubicBezTo>
                    <a:pt x="4807" y="10218"/>
                    <a:pt x="4749" y="10206"/>
                    <a:pt x="4691" y="10206"/>
                  </a:cubicBezTo>
                  <a:lnTo>
                    <a:pt x="4344" y="10160"/>
                  </a:lnTo>
                  <a:cubicBezTo>
                    <a:pt x="4112" y="10102"/>
                    <a:pt x="3880" y="10067"/>
                    <a:pt x="3649" y="9986"/>
                  </a:cubicBezTo>
                  <a:cubicBezTo>
                    <a:pt x="3591" y="9975"/>
                    <a:pt x="3533" y="9940"/>
                    <a:pt x="3475" y="9928"/>
                  </a:cubicBezTo>
                  <a:cubicBezTo>
                    <a:pt x="3440" y="9917"/>
                    <a:pt x="3417" y="9917"/>
                    <a:pt x="3394" y="9893"/>
                  </a:cubicBezTo>
                  <a:lnTo>
                    <a:pt x="3301" y="9870"/>
                  </a:lnTo>
                  <a:cubicBezTo>
                    <a:pt x="3197" y="9824"/>
                    <a:pt x="3081" y="9766"/>
                    <a:pt x="2965" y="9720"/>
                  </a:cubicBezTo>
                  <a:cubicBezTo>
                    <a:pt x="2850" y="9662"/>
                    <a:pt x="2745" y="9604"/>
                    <a:pt x="2629" y="9546"/>
                  </a:cubicBezTo>
                  <a:cubicBezTo>
                    <a:pt x="2595" y="9523"/>
                    <a:pt x="2537" y="9488"/>
                    <a:pt x="2479" y="9465"/>
                  </a:cubicBezTo>
                  <a:lnTo>
                    <a:pt x="2317" y="9361"/>
                  </a:lnTo>
                  <a:cubicBezTo>
                    <a:pt x="2097" y="9233"/>
                    <a:pt x="1911" y="9060"/>
                    <a:pt x="1703" y="8897"/>
                  </a:cubicBezTo>
                  <a:lnTo>
                    <a:pt x="1437" y="8619"/>
                  </a:lnTo>
                  <a:lnTo>
                    <a:pt x="1355" y="8550"/>
                  </a:lnTo>
                  <a:lnTo>
                    <a:pt x="1298" y="8480"/>
                  </a:lnTo>
                  <a:lnTo>
                    <a:pt x="1170" y="8330"/>
                  </a:lnTo>
                  <a:lnTo>
                    <a:pt x="1043" y="8179"/>
                  </a:lnTo>
                  <a:lnTo>
                    <a:pt x="927" y="8017"/>
                  </a:lnTo>
                  <a:lnTo>
                    <a:pt x="811" y="7855"/>
                  </a:lnTo>
                  <a:lnTo>
                    <a:pt x="753" y="7774"/>
                  </a:lnTo>
                  <a:lnTo>
                    <a:pt x="707" y="7681"/>
                  </a:lnTo>
                  <a:cubicBezTo>
                    <a:pt x="649" y="7566"/>
                    <a:pt x="580" y="7450"/>
                    <a:pt x="522" y="7334"/>
                  </a:cubicBezTo>
                  <a:cubicBezTo>
                    <a:pt x="464" y="7206"/>
                    <a:pt x="417" y="7091"/>
                    <a:pt x="359" y="6963"/>
                  </a:cubicBezTo>
                  <a:cubicBezTo>
                    <a:pt x="174" y="6454"/>
                    <a:pt x="58" y="5898"/>
                    <a:pt x="24" y="5353"/>
                  </a:cubicBezTo>
                  <a:cubicBezTo>
                    <a:pt x="12" y="4786"/>
                    <a:pt x="70" y="4242"/>
                    <a:pt x="220" y="3720"/>
                  </a:cubicBezTo>
                  <a:cubicBezTo>
                    <a:pt x="227" y="3683"/>
                    <a:pt x="235" y="3646"/>
                    <a:pt x="244" y="3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638;p44">
              <a:extLst>
                <a:ext uri="{FF2B5EF4-FFF2-40B4-BE49-F238E27FC236}">
                  <a16:creationId xmlns:a16="http://schemas.microsoft.com/office/drawing/2014/main" id="{CE67D7A7-6AC3-4C83-8668-5EA4075BC062}"/>
                </a:ext>
              </a:extLst>
            </p:cNvPr>
            <p:cNvSpPr/>
            <p:nvPr/>
          </p:nvSpPr>
          <p:spPr>
            <a:xfrm>
              <a:off x="6620393" y="1491013"/>
              <a:ext cx="213946" cy="231050"/>
            </a:xfrm>
            <a:custGeom>
              <a:avLst/>
              <a:gdLst/>
              <a:ahLst/>
              <a:cxnLst/>
              <a:rect l="l" t="t" r="r" b="b"/>
              <a:pathLst>
                <a:path w="3765" h="4066" extrusionOk="0">
                  <a:moveTo>
                    <a:pt x="1877" y="0"/>
                  </a:moveTo>
                  <a:cubicBezTo>
                    <a:pt x="834" y="0"/>
                    <a:pt x="1" y="834"/>
                    <a:pt x="1" y="1877"/>
                  </a:cubicBezTo>
                  <a:cubicBezTo>
                    <a:pt x="1" y="2629"/>
                    <a:pt x="452" y="3290"/>
                    <a:pt x="1089" y="3591"/>
                  </a:cubicBezTo>
                  <a:lnTo>
                    <a:pt x="1089" y="4066"/>
                  </a:lnTo>
                  <a:lnTo>
                    <a:pt x="2734" y="4066"/>
                  </a:lnTo>
                  <a:cubicBezTo>
                    <a:pt x="2734" y="4066"/>
                    <a:pt x="2745" y="3799"/>
                    <a:pt x="2745" y="3556"/>
                  </a:cubicBezTo>
                  <a:cubicBezTo>
                    <a:pt x="3348" y="3243"/>
                    <a:pt x="3765" y="2606"/>
                    <a:pt x="3765" y="1877"/>
                  </a:cubicBezTo>
                  <a:cubicBezTo>
                    <a:pt x="3765" y="834"/>
                    <a:pt x="2919" y="0"/>
                    <a:pt x="1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639;p44">
              <a:extLst>
                <a:ext uri="{FF2B5EF4-FFF2-40B4-BE49-F238E27FC236}">
                  <a16:creationId xmlns:a16="http://schemas.microsoft.com/office/drawing/2014/main" id="{98E94746-5924-4A12-BF20-4F608C24F3B5}"/>
                </a:ext>
              </a:extLst>
            </p:cNvPr>
            <p:cNvSpPr/>
            <p:nvPr/>
          </p:nvSpPr>
          <p:spPr>
            <a:xfrm>
              <a:off x="6669089" y="1597897"/>
              <a:ext cx="119162" cy="124163"/>
            </a:xfrm>
            <a:custGeom>
              <a:avLst/>
              <a:gdLst/>
              <a:ahLst/>
              <a:cxnLst/>
              <a:rect l="l" t="t" r="r" b="b"/>
              <a:pathLst>
                <a:path w="2097" h="2185" extrusionOk="0">
                  <a:moveTo>
                    <a:pt x="1448" y="135"/>
                  </a:moveTo>
                  <a:cubicBezTo>
                    <a:pt x="1472" y="135"/>
                    <a:pt x="1506" y="158"/>
                    <a:pt x="1518" y="193"/>
                  </a:cubicBezTo>
                  <a:cubicBezTo>
                    <a:pt x="1529" y="216"/>
                    <a:pt x="1541" y="262"/>
                    <a:pt x="1529" y="285"/>
                  </a:cubicBezTo>
                  <a:cubicBezTo>
                    <a:pt x="1518" y="366"/>
                    <a:pt x="1460" y="424"/>
                    <a:pt x="1402" y="459"/>
                  </a:cubicBezTo>
                  <a:cubicBezTo>
                    <a:pt x="1381" y="476"/>
                    <a:pt x="1358" y="492"/>
                    <a:pt x="1334" y="506"/>
                  </a:cubicBezTo>
                  <a:lnTo>
                    <a:pt x="1334" y="506"/>
                  </a:lnTo>
                  <a:cubicBezTo>
                    <a:pt x="1325" y="487"/>
                    <a:pt x="1317" y="467"/>
                    <a:pt x="1309" y="447"/>
                  </a:cubicBezTo>
                  <a:cubicBezTo>
                    <a:pt x="1286" y="389"/>
                    <a:pt x="1286" y="320"/>
                    <a:pt x="1298" y="250"/>
                  </a:cubicBezTo>
                  <a:cubicBezTo>
                    <a:pt x="1309" y="216"/>
                    <a:pt x="1333" y="169"/>
                    <a:pt x="1356" y="158"/>
                  </a:cubicBezTo>
                  <a:cubicBezTo>
                    <a:pt x="1367" y="146"/>
                    <a:pt x="1414" y="135"/>
                    <a:pt x="1448" y="135"/>
                  </a:cubicBezTo>
                  <a:close/>
                  <a:moveTo>
                    <a:pt x="696" y="42"/>
                  </a:moveTo>
                  <a:cubicBezTo>
                    <a:pt x="719" y="42"/>
                    <a:pt x="765" y="42"/>
                    <a:pt x="788" y="54"/>
                  </a:cubicBezTo>
                  <a:cubicBezTo>
                    <a:pt x="869" y="88"/>
                    <a:pt x="892" y="158"/>
                    <a:pt x="892" y="227"/>
                  </a:cubicBezTo>
                  <a:cubicBezTo>
                    <a:pt x="892" y="308"/>
                    <a:pt x="892" y="366"/>
                    <a:pt x="869" y="436"/>
                  </a:cubicBezTo>
                  <a:cubicBezTo>
                    <a:pt x="859" y="465"/>
                    <a:pt x="845" y="493"/>
                    <a:pt x="829" y="520"/>
                  </a:cubicBezTo>
                  <a:lnTo>
                    <a:pt x="829" y="520"/>
                  </a:lnTo>
                  <a:cubicBezTo>
                    <a:pt x="744" y="473"/>
                    <a:pt x="675" y="401"/>
                    <a:pt x="638" y="320"/>
                  </a:cubicBezTo>
                  <a:cubicBezTo>
                    <a:pt x="603" y="262"/>
                    <a:pt x="591" y="193"/>
                    <a:pt x="614" y="111"/>
                  </a:cubicBezTo>
                  <a:cubicBezTo>
                    <a:pt x="638" y="88"/>
                    <a:pt x="661" y="54"/>
                    <a:pt x="696" y="42"/>
                  </a:cubicBezTo>
                  <a:close/>
                  <a:moveTo>
                    <a:pt x="2090" y="589"/>
                  </a:moveTo>
                  <a:cubicBezTo>
                    <a:pt x="2091" y="615"/>
                    <a:pt x="2080" y="641"/>
                    <a:pt x="2062" y="667"/>
                  </a:cubicBezTo>
                  <a:cubicBezTo>
                    <a:pt x="2047" y="705"/>
                    <a:pt x="2017" y="738"/>
                    <a:pt x="1983" y="762"/>
                  </a:cubicBezTo>
                  <a:lnTo>
                    <a:pt x="1983" y="762"/>
                  </a:lnTo>
                  <a:cubicBezTo>
                    <a:pt x="2027" y="737"/>
                    <a:pt x="2067" y="713"/>
                    <a:pt x="2085" y="667"/>
                  </a:cubicBezTo>
                  <a:cubicBezTo>
                    <a:pt x="2096" y="640"/>
                    <a:pt x="2097" y="613"/>
                    <a:pt x="2090" y="589"/>
                  </a:cubicBezTo>
                  <a:close/>
                  <a:moveTo>
                    <a:pt x="125" y="515"/>
                  </a:moveTo>
                  <a:cubicBezTo>
                    <a:pt x="150" y="515"/>
                    <a:pt x="176" y="524"/>
                    <a:pt x="198" y="540"/>
                  </a:cubicBezTo>
                  <a:cubicBezTo>
                    <a:pt x="244" y="552"/>
                    <a:pt x="267" y="609"/>
                    <a:pt x="302" y="656"/>
                  </a:cubicBezTo>
                  <a:cubicBezTo>
                    <a:pt x="333" y="705"/>
                    <a:pt x="353" y="758"/>
                    <a:pt x="373" y="810"/>
                  </a:cubicBezTo>
                  <a:lnTo>
                    <a:pt x="373" y="810"/>
                  </a:lnTo>
                  <a:cubicBezTo>
                    <a:pt x="364" y="810"/>
                    <a:pt x="354" y="811"/>
                    <a:pt x="345" y="811"/>
                  </a:cubicBezTo>
                  <a:cubicBezTo>
                    <a:pt x="306" y="811"/>
                    <a:pt x="268" y="806"/>
                    <a:pt x="232" y="795"/>
                  </a:cubicBezTo>
                  <a:cubicBezTo>
                    <a:pt x="174" y="783"/>
                    <a:pt x="116" y="748"/>
                    <a:pt x="70" y="714"/>
                  </a:cubicBezTo>
                  <a:cubicBezTo>
                    <a:pt x="24" y="667"/>
                    <a:pt x="24" y="598"/>
                    <a:pt x="59" y="552"/>
                  </a:cubicBezTo>
                  <a:cubicBezTo>
                    <a:pt x="71" y="527"/>
                    <a:pt x="97" y="515"/>
                    <a:pt x="125" y="515"/>
                  </a:cubicBezTo>
                  <a:close/>
                  <a:moveTo>
                    <a:pt x="734" y="0"/>
                  </a:moveTo>
                  <a:cubicBezTo>
                    <a:pt x="718" y="0"/>
                    <a:pt x="701" y="3"/>
                    <a:pt x="684" y="7"/>
                  </a:cubicBezTo>
                  <a:cubicBezTo>
                    <a:pt x="649" y="30"/>
                    <a:pt x="614" y="65"/>
                    <a:pt x="603" y="100"/>
                  </a:cubicBezTo>
                  <a:cubicBezTo>
                    <a:pt x="568" y="169"/>
                    <a:pt x="591" y="262"/>
                    <a:pt x="614" y="332"/>
                  </a:cubicBezTo>
                  <a:cubicBezTo>
                    <a:pt x="651" y="420"/>
                    <a:pt x="726" y="494"/>
                    <a:pt x="813" y="546"/>
                  </a:cubicBezTo>
                  <a:lnTo>
                    <a:pt x="813" y="546"/>
                  </a:lnTo>
                  <a:cubicBezTo>
                    <a:pt x="760" y="627"/>
                    <a:pt x="684" y="696"/>
                    <a:pt x="603" y="737"/>
                  </a:cubicBezTo>
                  <a:cubicBezTo>
                    <a:pt x="541" y="774"/>
                    <a:pt x="472" y="798"/>
                    <a:pt x="404" y="807"/>
                  </a:cubicBezTo>
                  <a:lnTo>
                    <a:pt x="404" y="807"/>
                  </a:lnTo>
                  <a:cubicBezTo>
                    <a:pt x="378" y="752"/>
                    <a:pt x="351" y="692"/>
                    <a:pt x="325" y="633"/>
                  </a:cubicBezTo>
                  <a:cubicBezTo>
                    <a:pt x="302" y="575"/>
                    <a:pt x="267" y="540"/>
                    <a:pt x="209" y="505"/>
                  </a:cubicBezTo>
                  <a:cubicBezTo>
                    <a:pt x="186" y="494"/>
                    <a:pt x="151" y="494"/>
                    <a:pt x="128" y="494"/>
                  </a:cubicBezTo>
                  <a:cubicBezTo>
                    <a:pt x="93" y="494"/>
                    <a:pt x="59" y="505"/>
                    <a:pt x="35" y="540"/>
                  </a:cubicBezTo>
                  <a:cubicBezTo>
                    <a:pt x="1" y="598"/>
                    <a:pt x="12" y="679"/>
                    <a:pt x="59" y="725"/>
                  </a:cubicBezTo>
                  <a:cubicBezTo>
                    <a:pt x="93" y="772"/>
                    <a:pt x="174" y="795"/>
                    <a:pt x="221" y="806"/>
                  </a:cubicBezTo>
                  <a:cubicBezTo>
                    <a:pt x="259" y="816"/>
                    <a:pt x="297" y="820"/>
                    <a:pt x="335" y="820"/>
                  </a:cubicBezTo>
                  <a:cubicBezTo>
                    <a:pt x="349" y="820"/>
                    <a:pt x="363" y="820"/>
                    <a:pt x="377" y="819"/>
                  </a:cubicBezTo>
                  <a:lnTo>
                    <a:pt x="377" y="819"/>
                  </a:lnTo>
                  <a:cubicBezTo>
                    <a:pt x="393" y="862"/>
                    <a:pt x="409" y="905"/>
                    <a:pt x="429" y="945"/>
                  </a:cubicBezTo>
                  <a:cubicBezTo>
                    <a:pt x="580" y="1328"/>
                    <a:pt x="696" y="1640"/>
                    <a:pt x="765" y="1849"/>
                  </a:cubicBezTo>
                  <a:cubicBezTo>
                    <a:pt x="811" y="1953"/>
                    <a:pt x="835" y="2046"/>
                    <a:pt x="846" y="2104"/>
                  </a:cubicBezTo>
                  <a:cubicBezTo>
                    <a:pt x="869" y="2115"/>
                    <a:pt x="881" y="2138"/>
                    <a:pt x="881" y="2161"/>
                  </a:cubicBezTo>
                  <a:cubicBezTo>
                    <a:pt x="892" y="2173"/>
                    <a:pt x="892" y="2185"/>
                    <a:pt x="892" y="2185"/>
                  </a:cubicBezTo>
                  <a:lnTo>
                    <a:pt x="892" y="2161"/>
                  </a:lnTo>
                  <a:cubicBezTo>
                    <a:pt x="892" y="2127"/>
                    <a:pt x="892" y="2115"/>
                    <a:pt x="881" y="2080"/>
                  </a:cubicBezTo>
                  <a:cubicBezTo>
                    <a:pt x="846" y="2022"/>
                    <a:pt x="823" y="1941"/>
                    <a:pt x="788" y="1837"/>
                  </a:cubicBezTo>
                  <a:cubicBezTo>
                    <a:pt x="719" y="1617"/>
                    <a:pt x="603" y="1304"/>
                    <a:pt x="464" y="922"/>
                  </a:cubicBezTo>
                  <a:cubicBezTo>
                    <a:pt x="445" y="890"/>
                    <a:pt x="427" y="853"/>
                    <a:pt x="408" y="815"/>
                  </a:cubicBezTo>
                  <a:lnTo>
                    <a:pt x="408" y="815"/>
                  </a:lnTo>
                  <a:cubicBezTo>
                    <a:pt x="481" y="805"/>
                    <a:pt x="551" y="780"/>
                    <a:pt x="614" y="748"/>
                  </a:cubicBezTo>
                  <a:cubicBezTo>
                    <a:pt x="694" y="701"/>
                    <a:pt x="768" y="631"/>
                    <a:pt x="822" y="550"/>
                  </a:cubicBezTo>
                  <a:lnTo>
                    <a:pt x="822" y="550"/>
                  </a:lnTo>
                  <a:cubicBezTo>
                    <a:pt x="870" y="577"/>
                    <a:pt x="922" y="598"/>
                    <a:pt x="973" y="609"/>
                  </a:cubicBezTo>
                  <a:cubicBezTo>
                    <a:pt x="997" y="613"/>
                    <a:pt x="1021" y="615"/>
                    <a:pt x="1045" y="615"/>
                  </a:cubicBezTo>
                  <a:cubicBezTo>
                    <a:pt x="1136" y="615"/>
                    <a:pt x="1225" y="590"/>
                    <a:pt x="1304" y="548"/>
                  </a:cubicBezTo>
                  <a:lnTo>
                    <a:pt x="1304" y="548"/>
                  </a:lnTo>
                  <a:cubicBezTo>
                    <a:pt x="1355" y="649"/>
                    <a:pt x="1432" y="727"/>
                    <a:pt x="1529" y="772"/>
                  </a:cubicBezTo>
                  <a:cubicBezTo>
                    <a:pt x="1553" y="782"/>
                    <a:pt x="1576" y="791"/>
                    <a:pt x="1600" y="799"/>
                  </a:cubicBezTo>
                  <a:lnTo>
                    <a:pt x="1600" y="799"/>
                  </a:lnTo>
                  <a:cubicBezTo>
                    <a:pt x="1587" y="829"/>
                    <a:pt x="1575" y="859"/>
                    <a:pt x="1564" y="887"/>
                  </a:cubicBezTo>
                  <a:cubicBezTo>
                    <a:pt x="1472" y="1073"/>
                    <a:pt x="1425" y="1246"/>
                    <a:pt x="1390" y="1409"/>
                  </a:cubicBezTo>
                  <a:cubicBezTo>
                    <a:pt x="1356" y="1559"/>
                    <a:pt x="1333" y="1698"/>
                    <a:pt x="1309" y="1814"/>
                  </a:cubicBezTo>
                  <a:cubicBezTo>
                    <a:pt x="1298" y="1918"/>
                    <a:pt x="1298" y="2011"/>
                    <a:pt x="1286" y="2069"/>
                  </a:cubicBezTo>
                  <a:cubicBezTo>
                    <a:pt x="1275" y="2104"/>
                    <a:pt x="1275" y="2127"/>
                    <a:pt x="1275" y="2138"/>
                  </a:cubicBezTo>
                  <a:lnTo>
                    <a:pt x="1275" y="2173"/>
                  </a:lnTo>
                  <a:cubicBezTo>
                    <a:pt x="1275" y="2173"/>
                    <a:pt x="1275" y="2163"/>
                    <a:pt x="1281" y="2163"/>
                  </a:cubicBezTo>
                  <a:cubicBezTo>
                    <a:pt x="1285" y="2163"/>
                    <a:pt x="1290" y="2165"/>
                    <a:pt x="1298" y="2173"/>
                  </a:cubicBezTo>
                  <a:cubicBezTo>
                    <a:pt x="1298" y="2161"/>
                    <a:pt x="1309" y="2127"/>
                    <a:pt x="1309" y="2104"/>
                  </a:cubicBezTo>
                  <a:cubicBezTo>
                    <a:pt x="1333" y="2046"/>
                    <a:pt x="1344" y="1953"/>
                    <a:pt x="1356" y="1837"/>
                  </a:cubicBezTo>
                  <a:cubicBezTo>
                    <a:pt x="1367" y="1721"/>
                    <a:pt x="1390" y="1594"/>
                    <a:pt x="1425" y="1432"/>
                  </a:cubicBezTo>
                  <a:cubicBezTo>
                    <a:pt x="1472" y="1270"/>
                    <a:pt x="1518" y="1096"/>
                    <a:pt x="1599" y="911"/>
                  </a:cubicBezTo>
                  <a:cubicBezTo>
                    <a:pt x="1616" y="881"/>
                    <a:pt x="1635" y="847"/>
                    <a:pt x="1655" y="813"/>
                  </a:cubicBezTo>
                  <a:lnTo>
                    <a:pt x="1655" y="813"/>
                  </a:lnTo>
                  <a:cubicBezTo>
                    <a:pt x="1689" y="820"/>
                    <a:pt x="1724" y="823"/>
                    <a:pt x="1759" y="823"/>
                  </a:cubicBezTo>
                  <a:cubicBezTo>
                    <a:pt x="1815" y="823"/>
                    <a:pt x="1870" y="814"/>
                    <a:pt x="1923" y="795"/>
                  </a:cubicBezTo>
                  <a:cubicBezTo>
                    <a:pt x="1944" y="787"/>
                    <a:pt x="1964" y="776"/>
                    <a:pt x="1983" y="762"/>
                  </a:cubicBezTo>
                  <a:lnTo>
                    <a:pt x="1983" y="762"/>
                  </a:lnTo>
                  <a:cubicBezTo>
                    <a:pt x="1971" y="769"/>
                    <a:pt x="1959" y="776"/>
                    <a:pt x="1946" y="783"/>
                  </a:cubicBezTo>
                  <a:cubicBezTo>
                    <a:pt x="1904" y="800"/>
                    <a:pt x="1858" y="808"/>
                    <a:pt x="1812" y="808"/>
                  </a:cubicBezTo>
                  <a:cubicBezTo>
                    <a:pt x="1765" y="808"/>
                    <a:pt x="1716" y="800"/>
                    <a:pt x="1670" y="786"/>
                  </a:cubicBezTo>
                  <a:lnTo>
                    <a:pt x="1670" y="786"/>
                  </a:lnTo>
                  <a:cubicBezTo>
                    <a:pt x="1699" y="735"/>
                    <a:pt x="1730" y="682"/>
                    <a:pt x="1761" y="633"/>
                  </a:cubicBezTo>
                  <a:cubicBezTo>
                    <a:pt x="1796" y="598"/>
                    <a:pt x="1831" y="552"/>
                    <a:pt x="1877" y="517"/>
                  </a:cubicBezTo>
                  <a:cubicBezTo>
                    <a:pt x="1900" y="505"/>
                    <a:pt x="1929" y="499"/>
                    <a:pt x="1958" y="499"/>
                  </a:cubicBezTo>
                  <a:cubicBezTo>
                    <a:pt x="1987" y="499"/>
                    <a:pt x="2016" y="505"/>
                    <a:pt x="2039" y="517"/>
                  </a:cubicBezTo>
                  <a:cubicBezTo>
                    <a:pt x="2064" y="535"/>
                    <a:pt x="2082" y="560"/>
                    <a:pt x="2090" y="589"/>
                  </a:cubicBezTo>
                  <a:lnTo>
                    <a:pt x="2090" y="589"/>
                  </a:lnTo>
                  <a:cubicBezTo>
                    <a:pt x="2090" y="580"/>
                    <a:pt x="2088" y="572"/>
                    <a:pt x="2085" y="563"/>
                  </a:cubicBezTo>
                  <a:cubicBezTo>
                    <a:pt x="2085" y="540"/>
                    <a:pt x="2051" y="505"/>
                    <a:pt x="2027" y="494"/>
                  </a:cubicBezTo>
                  <a:cubicBezTo>
                    <a:pt x="2004" y="476"/>
                    <a:pt x="1975" y="468"/>
                    <a:pt x="1945" y="468"/>
                  </a:cubicBezTo>
                  <a:cubicBezTo>
                    <a:pt x="1915" y="468"/>
                    <a:pt x="1883" y="476"/>
                    <a:pt x="1854" y="494"/>
                  </a:cubicBezTo>
                  <a:cubicBezTo>
                    <a:pt x="1796" y="517"/>
                    <a:pt x="1749" y="563"/>
                    <a:pt x="1715" y="609"/>
                  </a:cubicBezTo>
                  <a:cubicBezTo>
                    <a:pt x="1675" y="656"/>
                    <a:pt x="1642" y="711"/>
                    <a:pt x="1615" y="766"/>
                  </a:cubicBezTo>
                  <a:lnTo>
                    <a:pt x="1615" y="766"/>
                  </a:lnTo>
                  <a:cubicBezTo>
                    <a:pt x="1602" y="761"/>
                    <a:pt x="1589" y="755"/>
                    <a:pt x="1576" y="748"/>
                  </a:cubicBezTo>
                  <a:cubicBezTo>
                    <a:pt x="1475" y="702"/>
                    <a:pt x="1395" y="620"/>
                    <a:pt x="1344" y="524"/>
                  </a:cubicBezTo>
                  <a:lnTo>
                    <a:pt x="1344" y="524"/>
                  </a:lnTo>
                  <a:cubicBezTo>
                    <a:pt x="1368" y="508"/>
                    <a:pt x="1392" y="490"/>
                    <a:pt x="1414" y="471"/>
                  </a:cubicBezTo>
                  <a:cubicBezTo>
                    <a:pt x="1472" y="413"/>
                    <a:pt x="1529" y="366"/>
                    <a:pt x="1541" y="285"/>
                  </a:cubicBezTo>
                  <a:cubicBezTo>
                    <a:pt x="1553" y="250"/>
                    <a:pt x="1541" y="204"/>
                    <a:pt x="1529" y="169"/>
                  </a:cubicBezTo>
                  <a:cubicBezTo>
                    <a:pt x="1495" y="135"/>
                    <a:pt x="1472" y="100"/>
                    <a:pt x="1425" y="100"/>
                  </a:cubicBezTo>
                  <a:cubicBezTo>
                    <a:pt x="1419" y="99"/>
                    <a:pt x="1413" y="99"/>
                    <a:pt x="1407" y="99"/>
                  </a:cubicBezTo>
                  <a:cubicBezTo>
                    <a:pt x="1332" y="99"/>
                    <a:pt x="1262" y="163"/>
                    <a:pt x="1251" y="227"/>
                  </a:cubicBezTo>
                  <a:cubicBezTo>
                    <a:pt x="1240" y="308"/>
                    <a:pt x="1251" y="378"/>
                    <a:pt x="1263" y="447"/>
                  </a:cubicBezTo>
                  <a:cubicBezTo>
                    <a:pt x="1272" y="476"/>
                    <a:pt x="1282" y="502"/>
                    <a:pt x="1294" y="528"/>
                  </a:cubicBezTo>
                  <a:lnTo>
                    <a:pt x="1294" y="528"/>
                  </a:lnTo>
                  <a:cubicBezTo>
                    <a:pt x="1223" y="563"/>
                    <a:pt x="1146" y="585"/>
                    <a:pt x="1071" y="585"/>
                  </a:cubicBezTo>
                  <a:cubicBezTo>
                    <a:pt x="1042" y="585"/>
                    <a:pt x="1013" y="582"/>
                    <a:pt x="985" y="575"/>
                  </a:cubicBezTo>
                  <a:cubicBezTo>
                    <a:pt x="934" y="567"/>
                    <a:pt x="884" y="550"/>
                    <a:pt x="838" y="525"/>
                  </a:cubicBezTo>
                  <a:lnTo>
                    <a:pt x="838" y="525"/>
                  </a:lnTo>
                  <a:cubicBezTo>
                    <a:pt x="855" y="496"/>
                    <a:pt x="870" y="466"/>
                    <a:pt x="881" y="436"/>
                  </a:cubicBezTo>
                  <a:cubicBezTo>
                    <a:pt x="904" y="366"/>
                    <a:pt x="904" y="285"/>
                    <a:pt x="904" y="216"/>
                  </a:cubicBezTo>
                  <a:cubicBezTo>
                    <a:pt x="904" y="181"/>
                    <a:pt x="892" y="146"/>
                    <a:pt x="881" y="111"/>
                  </a:cubicBezTo>
                  <a:cubicBezTo>
                    <a:pt x="858" y="65"/>
                    <a:pt x="835" y="42"/>
                    <a:pt x="800" y="30"/>
                  </a:cubicBezTo>
                  <a:cubicBezTo>
                    <a:pt x="785" y="8"/>
                    <a:pt x="761" y="0"/>
                    <a:pt x="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640;p44">
              <a:extLst>
                <a:ext uri="{FF2B5EF4-FFF2-40B4-BE49-F238E27FC236}">
                  <a16:creationId xmlns:a16="http://schemas.microsoft.com/office/drawing/2014/main" id="{BB023528-1E25-43AD-BC0A-EADE9155D039}"/>
                </a:ext>
              </a:extLst>
            </p:cNvPr>
            <p:cNvSpPr/>
            <p:nvPr/>
          </p:nvSpPr>
          <p:spPr>
            <a:xfrm>
              <a:off x="6680965" y="1726601"/>
              <a:ext cx="93477" cy="11933"/>
            </a:xfrm>
            <a:custGeom>
              <a:avLst/>
              <a:gdLst/>
              <a:ahLst/>
              <a:cxnLst/>
              <a:rect l="l" t="t" r="r" b="b"/>
              <a:pathLst>
                <a:path w="1645" h="210" extrusionOk="0">
                  <a:moveTo>
                    <a:pt x="104" y="1"/>
                  </a:moveTo>
                  <a:cubicBezTo>
                    <a:pt x="46" y="1"/>
                    <a:pt x="0" y="47"/>
                    <a:pt x="0" y="105"/>
                  </a:cubicBezTo>
                  <a:cubicBezTo>
                    <a:pt x="0" y="163"/>
                    <a:pt x="46" y="209"/>
                    <a:pt x="104" y="209"/>
                  </a:cubicBezTo>
                  <a:lnTo>
                    <a:pt x="1529" y="209"/>
                  </a:lnTo>
                  <a:cubicBezTo>
                    <a:pt x="1587" y="209"/>
                    <a:pt x="1645" y="163"/>
                    <a:pt x="1622" y="105"/>
                  </a:cubicBezTo>
                  <a:cubicBezTo>
                    <a:pt x="1622" y="47"/>
                    <a:pt x="1587" y="1"/>
                    <a:pt x="1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641;p44">
              <a:extLst>
                <a:ext uri="{FF2B5EF4-FFF2-40B4-BE49-F238E27FC236}">
                  <a16:creationId xmlns:a16="http://schemas.microsoft.com/office/drawing/2014/main" id="{433256B6-7455-42B4-845C-028F18A582E8}"/>
                </a:ext>
              </a:extLst>
            </p:cNvPr>
            <p:cNvSpPr/>
            <p:nvPr/>
          </p:nvSpPr>
          <p:spPr>
            <a:xfrm>
              <a:off x="6680965" y="1744387"/>
              <a:ext cx="93477" cy="37561"/>
            </a:xfrm>
            <a:custGeom>
              <a:avLst/>
              <a:gdLst/>
              <a:ahLst/>
              <a:cxnLst/>
              <a:rect l="l" t="t" r="r" b="b"/>
              <a:pathLst>
                <a:path w="1645" h="661" extrusionOk="0">
                  <a:moveTo>
                    <a:pt x="104" y="0"/>
                  </a:moveTo>
                  <a:cubicBezTo>
                    <a:pt x="46" y="0"/>
                    <a:pt x="0" y="47"/>
                    <a:pt x="0" y="105"/>
                  </a:cubicBezTo>
                  <a:cubicBezTo>
                    <a:pt x="0" y="163"/>
                    <a:pt x="46" y="197"/>
                    <a:pt x="104" y="197"/>
                  </a:cubicBezTo>
                  <a:lnTo>
                    <a:pt x="266" y="197"/>
                  </a:lnTo>
                  <a:lnTo>
                    <a:pt x="463" y="591"/>
                  </a:lnTo>
                  <a:cubicBezTo>
                    <a:pt x="498" y="637"/>
                    <a:pt x="544" y="661"/>
                    <a:pt x="579" y="661"/>
                  </a:cubicBezTo>
                  <a:lnTo>
                    <a:pt x="1089" y="661"/>
                  </a:lnTo>
                  <a:cubicBezTo>
                    <a:pt x="1147" y="661"/>
                    <a:pt x="1193" y="637"/>
                    <a:pt x="1205" y="591"/>
                  </a:cubicBezTo>
                  <a:lnTo>
                    <a:pt x="1413" y="197"/>
                  </a:lnTo>
                  <a:lnTo>
                    <a:pt x="1506" y="197"/>
                  </a:lnTo>
                  <a:cubicBezTo>
                    <a:pt x="1564" y="197"/>
                    <a:pt x="1610" y="163"/>
                    <a:pt x="1610" y="105"/>
                  </a:cubicBezTo>
                  <a:cubicBezTo>
                    <a:pt x="1645" y="47"/>
                    <a:pt x="1587" y="0"/>
                    <a:pt x="1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642;p44">
              <a:extLst>
                <a:ext uri="{FF2B5EF4-FFF2-40B4-BE49-F238E27FC236}">
                  <a16:creationId xmlns:a16="http://schemas.microsoft.com/office/drawing/2014/main" id="{11EE9E2E-DFE4-444B-983D-BC766C2CD086}"/>
                </a:ext>
              </a:extLst>
            </p:cNvPr>
            <p:cNvSpPr/>
            <p:nvPr/>
          </p:nvSpPr>
          <p:spPr>
            <a:xfrm>
              <a:off x="6630905" y="1510162"/>
              <a:ext cx="72452" cy="122401"/>
            </a:xfrm>
            <a:custGeom>
              <a:avLst/>
              <a:gdLst/>
              <a:ahLst/>
              <a:cxnLst/>
              <a:rect l="l" t="t" r="r" b="b"/>
              <a:pathLst>
                <a:path w="1275" h="2154" extrusionOk="0">
                  <a:moveTo>
                    <a:pt x="1205" y="1"/>
                  </a:moveTo>
                  <a:cubicBezTo>
                    <a:pt x="1188" y="1"/>
                    <a:pt x="1169" y="4"/>
                    <a:pt x="1147" y="11"/>
                  </a:cubicBezTo>
                  <a:cubicBezTo>
                    <a:pt x="1078" y="22"/>
                    <a:pt x="974" y="34"/>
                    <a:pt x="858" y="92"/>
                  </a:cubicBezTo>
                  <a:cubicBezTo>
                    <a:pt x="742" y="138"/>
                    <a:pt x="603" y="231"/>
                    <a:pt x="476" y="347"/>
                  </a:cubicBezTo>
                  <a:lnTo>
                    <a:pt x="128" y="810"/>
                  </a:lnTo>
                  <a:cubicBezTo>
                    <a:pt x="47" y="995"/>
                    <a:pt x="1" y="1181"/>
                    <a:pt x="1" y="1354"/>
                  </a:cubicBezTo>
                  <a:cubicBezTo>
                    <a:pt x="1" y="1528"/>
                    <a:pt x="12" y="1679"/>
                    <a:pt x="59" y="1806"/>
                  </a:cubicBezTo>
                  <a:cubicBezTo>
                    <a:pt x="94" y="1922"/>
                    <a:pt x="128" y="2026"/>
                    <a:pt x="175" y="2084"/>
                  </a:cubicBezTo>
                  <a:cubicBezTo>
                    <a:pt x="221" y="2142"/>
                    <a:pt x="244" y="2153"/>
                    <a:pt x="267" y="2153"/>
                  </a:cubicBezTo>
                  <a:cubicBezTo>
                    <a:pt x="290" y="2142"/>
                    <a:pt x="244" y="1991"/>
                    <a:pt x="221" y="1760"/>
                  </a:cubicBezTo>
                  <a:cubicBezTo>
                    <a:pt x="186" y="1528"/>
                    <a:pt x="209" y="1192"/>
                    <a:pt x="348" y="891"/>
                  </a:cubicBezTo>
                  <a:cubicBezTo>
                    <a:pt x="499" y="590"/>
                    <a:pt x="742" y="370"/>
                    <a:pt x="927" y="242"/>
                  </a:cubicBezTo>
                  <a:cubicBezTo>
                    <a:pt x="1136" y="115"/>
                    <a:pt x="1275" y="57"/>
                    <a:pt x="1263" y="22"/>
                  </a:cubicBezTo>
                  <a:cubicBezTo>
                    <a:pt x="1263" y="14"/>
                    <a:pt x="1241" y="1"/>
                    <a:pt x="1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643;p44">
              <a:extLst>
                <a:ext uri="{FF2B5EF4-FFF2-40B4-BE49-F238E27FC236}">
                  <a16:creationId xmlns:a16="http://schemas.microsoft.com/office/drawing/2014/main" id="{DD50CAA4-920C-43C5-8574-F6F09E373BF8}"/>
                </a:ext>
              </a:extLst>
            </p:cNvPr>
            <p:cNvSpPr/>
            <p:nvPr/>
          </p:nvSpPr>
          <p:spPr>
            <a:xfrm>
              <a:off x="6866890" y="1349807"/>
              <a:ext cx="26424" cy="13183"/>
            </a:xfrm>
            <a:custGeom>
              <a:avLst/>
              <a:gdLst/>
              <a:ahLst/>
              <a:cxnLst/>
              <a:rect l="l" t="t" r="r" b="b"/>
              <a:pathLst>
                <a:path w="465" h="232" extrusionOk="0">
                  <a:moveTo>
                    <a:pt x="232" y="0"/>
                  </a:moveTo>
                  <a:cubicBezTo>
                    <a:pt x="163" y="0"/>
                    <a:pt x="105" y="12"/>
                    <a:pt x="59" y="47"/>
                  </a:cubicBezTo>
                  <a:cubicBezTo>
                    <a:pt x="24" y="70"/>
                    <a:pt x="1" y="105"/>
                    <a:pt x="1" y="128"/>
                  </a:cubicBezTo>
                  <a:cubicBezTo>
                    <a:pt x="1" y="209"/>
                    <a:pt x="128" y="232"/>
                    <a:pt x="244" y="232"/>
                  </a:cubicBezTo>
                  <a:lnTo>
                    <a:pt x="464" y="128"/>
                  </a:lnTo>
                  <a:cubicBezTo>
                    <a:pt x="464" y="105"/>
                    <a:pt x="452" y="70"/>
                    <a:pt x="406" y="47"/>
                  </a:cubicBezTo>
                  <a:cubicBezTo>
                    <a:pt x="371" y="23"/>
                    <a:pt x="313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644;p44">
              <a:extLst>
                <a:ext uri="{FF2B5EF4-FFF2-40B4-BE49-F238E27FC236}">
                  <a16:creationId xmlns:a16="http://schemas.microsoft.com/office/drawing/2014/main" id="{9E039756-4981-4D77-B3F4-907B71DD263F}"/>
                </a:ext>
              </a:extLst>
            </p:cNvPr>
            <p:cNvSpPr/>
            <p:nvPr/>
          </p:nvSpPr>
          <p:spPr>
            <a:xfrm>
              <a:off x="6709888" y="1774673"/>
              <a:ext cx="38925" cy="6819"/>
            </a:xfrm>
            <a:custGeom>
              <a:avLst/>
              <a:gdLst/>
              <a:ahLst/>
              <a:cxnLst/>
              <a:rect l="l" t="t" r="r" b="b"/>
              <a:pathLst>
                <a:path w="685" h="120" extrusionOk="0">
                  <a:moveTo>
                    <a:pt x="337" y="0"/>
                  </a:moveTo>
                  <a:cubicBezTo>
                    <a:pt x="232" y="12"/>
                    <a:pt x="151" y="23"/>
                    <a:pt x="93" y="58"/>
                  </a:cubicBezTo>
                  <a:cubicBezTo>
                    <a:pt x="35" y="81"/>
                    <a:pt x="1" y="116"/>
                    <a:pt x="1" y="116"/>
                  </a:cubicBezTo>
                  <a:cubicBezTo>
                    <a:pt x="3" y="118"/>
                    <a:pt x="6" y="119"/>
                    <a:pt x="9" y="119"/>
                  </a:cubicBezTo>
                  <a:cubicBezTo>
                    <a:pt x="26" y="119"/>
                    <a:pt x="58" y="100"/>
                    <a:pt x="105" y="81"/>
                  </a:cubicBezTo>
                  <a:cubicBezTo>
                    <a:pt x="163" y="70"/>
                    <a:pt x="232" y="46"/>
                    <a:pt x="337" y="46"/>
                  </a:cubicBezTo>
                  <a:cubicBezTo>
                    <a:pt x="441" y="46"/>
                    <a:pt x="522" y="58"/>
                    <a:pt x="580" y="70"/>
                  </a:cubicBezTo>
                  <a:cubicBezTo>
                    <a:pt x="638" y="93"/>
                    <a:pt x="684" y="104"/>
                    <a:pt x="684" y="104"/>
                  </a:cubicBezTo>
                  <a:cubicBezTo>
                    <a:pt x="684" y="93"/>
                    <a:pt x="649" y="70"/>
                    <a:pt x="580" y="46"/>
                  </a:cubicBezTo>
                  <a:cubicBezTo>
                    <a:pt x="522" y="12"/>
                    <a:pt x="441" y="0"/>
                    <a:pt x="33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645;p44">
              <a:extLst>
                <a:ext uri="{FF2B5EF4-FFF2-40B4-BE49-F238E27FC236}">
                  <a16:creationId xmlns:a16="http://schemas.microsoft.com/office/drawing/2014/main" id="{A1ED1361-B67F-4945-87EC-45973D3057A4}"/>
                </a:ext>
              </a:extLst>
            </p:cNvPr>
            <p:cNvSpPr/>
            <p:nvPr/>
          </p:nvSpPr>
          <p:spPr>
            <a:xfrm>
              <a:off x="6697387" y="1755581"/>
              <a:ext cx="64553" cy="2046"/>
            </a:xfrm>
            <a:custGeom>
              <a:avLst/>
              <a:gdLst/>
              <a:ahLst/>
              <a:cxnLst/>
              <a:rect l="l" t="t" r="r" b="b"/>
              <a:pathLst>
                <a:path w="1136" h="36" extrusionOk="0">
                  <a:moveTo>
                    <a:pt x="568" y="0"/>
                  </a:moveTo>
                  <a:cubicBezTo>
                    <a:pt x="267" y="0"/>
                    <a:pt x="1" y="23"/>
                    <a:pt x="1" y="23"/>
                  </a:cubicBezTo>
                  <a:cubicBezTo>
                    <a:pt x="1" y="35"/>
                    <a:pt x="255" y="35"/>
                    <a:pt x="568" y="35"/>
                  </a:cubicBezTo>
                  <a:cubicBezTo>
                    <a:pt x="869" y="35"/>
                    <a:pt x="1136" y="23"/>
                    <a:pt x="1136" y="23"/>
                  </a:cubicBezTo>
                  <a:cubicBezTo>
                    <a:pt x="1136" y="0"/>
                    <a:pt x="892" y="0"/>
                    <a:pt x="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646;p44">
              <a:extLst>
                <a:ext uri="{FF2B5EF4-FFF2-40B4-BE49-F238E27FC236}">
                  <a16:creationId xmlns:a16="http://schemas.microsoft.com/office/drawing/2014/main" id="{ED9D422C-91CF-4026-B130-04216947BADD}"/>
                </a:ext>
              </a:extLst>
            </p:cNvPr>
            <p:cNvSpPr/>
            <p:nvPr/>
          </p:nvSpPr>
          <p:spPr>
            <a:xfrm>
              <a:off x="6702671" y="1765468"/>
              <a:ext cx="53984" cy="1989"/>
            </a:xfrm>
            <a:custGeom>
              <a:avLst/>
              <a:gdLst/>
              <a:ahLst/>
              <a:cxnLst/>
              <a:rect l="l" t="t" r="r" b="b"/>
              <a:pathLst>
                <a:path w="950" h="35" extrusionOk="0">
                  <a:moveTo>
                    <a:pt x="950" y="0"/>
                  </a:moveTo>
                  <a:lnTo>
                    <a:pt x="950" y="0"/>
                  </a:lnTo>
                  <a:cubicBezTo>
                    <a:pt x="950" y="0"/>
                    <a:pt x="892" y="0"/>
                    <a:pt x="811" y="23"/>
                  </a:cubicBezTo>
                  <a:cubicBezTo>
                    <a:pt x="892" y="23"/>
                    <a:pt x="950" y="0"/>
                    <a:pt x="950" y="0"/>
                  </a:cubicBezTo>
                  <a:close/>
                  <a:moveTo>
                    <a:pt x="0" y="23"/>
                  </a:moveTo>
                  <a:cubicBezTo>
                    <a:pt x="0" y="35"/>
                    <a:pt x="58" y="35"/>
                    <a:pt x="139" y="35"/>
                  </a:cubicBezTo>
                  <a:lnTo>
                    <a:pt x="475" y="35"/>
                  </a:lnTo>
                  <a:cubicBezTo>
                    <a:pt x="603" y="35"/>
                    <a:pt x="718" y="23"/>
                    <a:pt x="811" y="2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647;p44">
              <a:extLst>
                <a:ext uri="{FF2B5EF4-FFF2-40B4-BE49-F238E27FC236}">
                  <a16:creationId xmlns:a16="http://schemas.microsoft.com/office/drawing/2014/main" id="{5A1470F2-600D-4A76-B1DA-B9FBD454782F}"/>
                </a:ext>
              </a:extLst>
            </p:cNvPr>
            <p:cNvSpPr/>
            <p:nvPr/>
          </p:nvSpPr>
          <p:spPr>
            <a:xfrm>
              <a:off x="7401610" y="1902612"/>
              <a:ext cx="371238" cy="390331"/>
            </a:xfrm>
            <a:custGeom>
              <a:avLst/>
              <a:gdLst/>
              <a:ahLst/>
              <a:cxnLst/>
              <a:rect l="l" t="t" r="r" b="b"/>
              <a:pathLst>
                <a:path w="6533" h="6869" extrusionOk="0">
                  <a:moveTo>
                    <a:pt x="1448" y="0"/>
                  </a:moveTo>
                  <a:lnTo>
                    <a:pt x="0" y="4702"/>
                  </a:lnTo>
                  <a:cubicBezTo>
                    <a:pt x="406" y="5189"/>
                    <a:pt x="823" y="5652"/>
                    <a:pt x="1564" y="5884"/>
                  </a:cubicBezTo>
                  <a:lnTo>
                    <a:pt x="5143" y="6868"/>
                  </a:lnTo>
                  <a:lnTo>
                    <a:pt x="6532" y="1309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648;p44">
              <a:extLst>
                <a:ext uri="{FF2B5EF4-FFF2-40B4-BE49-F238E27FC236}">
                  <a16:creationId xmlns:a16="http://schemas.microsoft.com/office/drawing/2014/main" id="{BCE022FE-0858-4879-A237-0FBC02E0B36A}"/>
                </a:ext>
              </a:extLst>
            </p:cNvPr>
            <p:cNvSpPr/>
            <p:nvPr/>
          </p:nvSpPr>
          <p:spPr>
            <a:xfrm>
              <a:off x="7391042" y="1884144"/>
              <a:ext cx="383114" cy="391013"/>
            </a:xfrm>
            <a:custGeom>
              <a:avLst/>
              <a:gdLst/>
              <a:ahLst/>
              <a:cxnLst/>
              <a:rect l="l" t="t" r="r" b="b"/>
              <a:pathLst>
                <a:path w="6742" h="6881" extrusionOk="0">
                  <a:moveTo>
                    <a:pt x="1449" y="1"/>
                  </a:moveTo>
                  <a:lnTo>
                    <a:pt x="1" y="4703"/>
                  </a:lnTo>
                  <a:lnTo>
                    <a:pt x="1576" y="5896"/>
                  </a:lnTo>
                  <a:lnTo>
                    <a:pt x="5155" y="6881"/>
                  </a:lnTo>
                  <a:lnTo>
                    <a:pt x="6742" y="1565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649;p44">
              <a:extLst>
                <a:ext uri="{FF2B5EF4-FFF2-40B4-BE49-F238E27FC236}">
                  <a16:creationId xmlns:a16="http://schemas.microsoft.com/office/drawing/2014/main" id="{E26E81B7-7B5C-4C09-8116-3E1A10BDC64A}"/>
                </a:ext>
              </a:extLst>
            </p:cNvPr>
            <p:cNvSpPr/>
            <p:nvPr/>
          </p:nvSpPr>
          <p:spPr>
            <a:xfrm>
              <a:off x="7391042" y="2140814"/>
              <a:ext cx="89613" cy="79044"/>
            </a:xfrm>
            <a:custGeom>
              <a:avLst/>
              <a:gdLst/>
              <a:ahLst/>
              <a:cxnLst/>
              <a:rect l="l" t="t" r="r" b="b"/>
              <a:pathLst>
                <a:path w="1577" h="1391" extrusionOk="0">
                  <a:moveTo>
                    <a:pt x="707" y="1"/>
                  </a:moveTo>
                  <a:lnTo>
                    <a:pt x="1" y="186"/>
                  </a:lnTo>
                  <a:cubicBezTo>
                    <a:pt x="1" y="186"/>
                    <a:pt x="198" y="603"/>
                    <a:pt x="545" y="870"/>
                  </a:cubicBezTo>
                  <a:cubicBezTo>
                    <a:pt x="881" y="1113"/>
                    <a:pt x="1217" y="1286"/>
                    <a:pt x="1576" y="1391"/>
                  </a:cubicBezTo>
                  <a:cubicBezTo>
                    <a:pt x="1576" y="1379"/>
                    <a:pt x="812" y="916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650;p44">
              <a:extLst>
                <a:ext uri="{FF2B5EF4-FFF2-40B4-BE49-F238E27FC236}">
                  <a16:creationId xmlns:a16="http://schemas.microsoft.com/office/drawing/2014/main" id="{56B9EEB8-D802-46F4-A5C4-AD07977095A6}"/>
                </a:ext>
              </a:extLst>
            </p:cNvPr>
            <p:cNvSpPr/>
            <p:nvPr/>
          </p:nvSpPr>
          <p:spPr>
            <a:xfrm>
              <a:off x="7427919" y="1878235"/>
              <a:ext cx="154053" cy="61257"/>
            </a:xfrm>
            <a:custGeom>
              <a:avLst/>
              <a:gdLst/>
              <a:ahLst/>
              <a:cxnLst/>
              <a:rect l="l" t="t" r="r" b="b"/>
              <a:pathLst>
                <a:path w="2711" h="1078" extrusionOk="0">
                  <a:moveTo>
                    <a:pt x="2606" y="1"/>
                  </a:moveTo>
                  <a:lnTo>
                    <a:pt x="0" y="499"/>
                  </a:lnTo>
                  <a:lnTo>
                    <a:pt x="139" y="1078"/>
                  </a:lnTo>
                  <a:lnTo>
                    <a:pt x="2711" y="545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651;p44">
              <a:extLst>
                <a:ext uri="{FF2B5EF4-FFF2-40B4-BE49-F238E27FC236}">
                  <a16:creationId xmlns:a16="http://schemas.microsoft.com/office/drawing/2014/main" id="{9371B98D-9057-4B4D-AC26-9F2771EA7224}"/>
                </a:ext>
              </a:extLst>
            </p:cNvPr>
            <p:cNvSpPr/>
            <p:nvPr/>
          </p:nvSpPr>
          <p:spPr>
            <a:xfrm>
              <a:off x="7684585" y="1923636"/>
              <a:ext cx="106661" cy="144847"/>
            </a:xfrm>
            <a:custGeom>
              <a:avLst/>
              <a:gdLst/>
              <a:ahLst/>
              <a:cxnLst/>
              <a:rect l="l" t="t" r="r" b="b"/>
              <a:pathLst>
                <a:path w="1877" h="2549" extrusionOk="0">
                  <a:moveTo>
                    <a:pt x="464" y="1"/>
                  </a:moveTo>
                  <a:lnTo>
                    <a:pt x="0" y="302"/>
                  </a:lnTo>
                  <a:lnTo>
                    <a:pt x="1390" y="2549"/>
                  </a:lnTo>
                  <a:lnTo>
                    <a:pt x="1877" y="2201"/>
                  </a:lnTo>
                  <a:lnTo>
                    <a:pt x="4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652;p44">
              <a:extLst>
                <a:ext uri="{FF2B5EF4-FFF2-40B4-BE49-F238E27FC236}">
                  <a16:creationId xmlns:a16="http://schemas.microsoft.com/office/drawing/2014/main" id="{0B1310DF-A166-4862-A559-C782296A02AE}"/>
                </a:ext>
              </a:extLst>
            </p:cNvPr>
            <p:cNvSpPr/>
            <p:nvPr/>
          </p:nvSpPr>
          <p:spPr>
            <a:xfrm>
              <a:off x="7483832" y="1990744"/>
              <a:ext cx="228437" cy="67906"/>
            </a:xfrm>
            <a:custGeom>
              <a:avLst/>
              <a:gdLst/>
              <a:ahLst/>
              <a:cxnLst/>
              <a:rect l="l" t="t" r="r" b="b"/>
              <a:pathLst>
                <a:path w="4020" h="1195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893" y="279"/>
                    <a:pt x="2016" y="615"/>
                  </a:cubicBezTo>
                  <a:cubicBezTo>
                    <a:pt x="3092" y="944"/>
                    <a:pt x="3980" y="1195"/>
                    <a:pt x="4019" y="1195"/>
                  </a:cubicBezTo>
                  <a:cubicBezTo>
                    <a:pt x="4019" y="1195"/>
                    <a:pt x="4020" y="1194"/>
                    <a:pt x="4020" y="1194"/>
                  </a:cubicBezTo>
                  <a:cubicBezTo>
                    <a:pt x="4020" y="1183"/>
                    <a:pt x="3128" y="916"/>
                    <a:pt x="2016" y="580"/>
                  </a:cubicBezTo>
                  <a:cubicBezTo>
                    <a:pt x="939" y="263"/>
                    <a:pt x="39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653;p44">
              <a:extLst>
                <a:ext uri="{FF2B5EF4-FFF2-40B4-BE49-F238E27FC236}">
                  <a16:creationId xmlns:a16="http://schemas.microsoft.com/office/drawing/2014/main" id="{D5165A1B-B015-4DC3-8A4A-94C6CF07DE9F}"/>
                </a:ext>
              </a:extLst>
            </p:cNvPr>
            <p:cNvSpPr/>
            <p:nvPr/>
          </p:nvSpPr>
          <p:spPr>
            <a:xfrm>
              <a:off x="7470025" y="2032225"/>
              <a:ext cx="229118" cy="67906"/>
            </a:xfrm>
            <a:custGeom>
              <a:avLst/>
              <a:gdLst/>
              <a:ahLst/>
              <a:cxnLst/>
              <a:rect l="l" t="t" r="r" b="b"/>
              <a:pathLst>
                <a:path w="4032" h="1195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893" y="279"/>
                    <a:pt x="2004" y="615"/>
                  </a:cubicBezTo>
                  <a:cubicBezTo>
                    <a:pt x="3082" y="932"/>
                    <a:pt x="3981" y="1194"/>
                    <a:pt x="4018" y="1194"/>
                  </a:cubicBezTo>
                  <a:cubicBezTo>
                    <a:pt x="4019" y="1194"/>
                    <a:pt x="4020" y="1194"/>
                    <a:pt x="4020" y="1194"/>
                  </a:cubicBezTo>
                  <a:cubicBezTo>
                    <a:pt x="4031" y="1171"/>
                    <a:pt x="3139" y="904"/>
                    <a:pt x="2004" y="580"/>
                  </a:cubicBezTo>
                  <a:cubicBezTo>
                    <a:pt x="928" y="251"/>
                    <a:pt x="40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654;p44">
              <a:extLst>
                <a:ext uri="{FF2B5EF4-FFF2-40B4-BE49-F238E27FC236}">
                  <a16:creationId xmlns:a16="http://schemas.microsoft.com/office/drawing/2014/main" id="{F6BB27A3-4A20-4495-B0C1-5C1E14D44C7C}"/>
                </a:ext>
              </a:extLst>
            </p:cNvPr>
            <p:cNvSpPr/>
            <p:nvPr/>
          </p:nvSpPr>
          <p:spPr>
            <a:xfrm>
              <a:off x="7460819" y="2069103"/>
              <a:ext cx="228437" cy="67849"/>
            </a:xfrm>
            <a:custGeom>
              <a:avLst/>
              <a:gdLst/>
              <a:ahLst/>
              <a:cxnLst/>
              <a:rect l="l" t="t" r="r" b="b"/>
              <a:pathLst>
                <a:path w="4020" h="1194" extrusionOk="0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892" y="278"/>
                    <a:pt x="2016" y="614"/>
                  </a:cubicBezTo>
                  <a:cubicBezTo>
                    <a:pt x="3093" y="932"/>
                    <a:pt x="3981" y="1194"/>
                    <a:pt x="4018" y="1194"/>
                  </a:cubicBezTo>
                  <a:cubicBezTo>
                    <a:pt x="4019" y="1194"/>
                    <a:pt x="4019" y="1194"/>
                    <a:pt x="4019" y="1193"/>
                  </a:cubicBezTo>
                  <a:cubicBezTo>
                    <a:pt x="4019" y="1182"/>
                    <a:pt x="3128" y="904"/>
                    <a:pt x="2016" y="580"/>
                  </a:cubicBezTo>
                  <a:cubicBezTo>
                    <a:pt x="939" y="262"/>
                    <a:pt x="39" y="0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655;p44">
              <a:extLst>
                <a:ext uri="{FF2B5EF4-FFF2-40B4-BE49-F238E27FC236}">
                  <a16:creationId xmlns:a16="http://schemas.microsoft.com/office/drawing/2014/main" id="{8C5F203F-4A39-42D6-99E8-0EA158104A20}"/>
                </a:ext>
              </a:extLst>
            </p:cNvPr>
            <p:cNvSpPr/>
            <p:nvPr/>
          </p:nvSpPr>
          <p:spPr>
            <a:xfrm>
              <a:off x="7450307" y="2103879"/>
              <a:ext cx="228437" cy="67394"/>
            </a:xfrm>
            <a:custGeom>
              <a:avLst/>
              <a:gdLst/>
              <a:ahLst/>
              <a:cxnLst/>
              <a:rect l="l" t="t" r="r" b="b"/>
              <a:pathLst>
                <a:path w="4020" h="1186" extrusionOk="0">
                  <a:moveTo>
                    <a:pt x="5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2"/>
                    <a:pt x="892" y="280"/>
                    <a:pt x="2004" y="605"/>
                  </a:cubicBezTo>
                  <a:cubicBezTo>
                    <a:pt x="3059" y="927"/>
                    <a:pt x="3944" y="1185"/>
                    <a:pt x="4015" y="1185"/>
                  </a:cubicBezTo>
                  <a:cubicBezTo>
                    <a:pt x="4018" y="1185"/>
                    <a:pt x="4019" y="1185"/>
                    <a:pt x="4019" y="1184"/>
                  </a:cubicBezTo>
                  <a:cubicBezTo>
                    <a:pt x="4019" y="1184"/>
                    <a:pt x="3127" y="917"/>
                    <a:pt x="2004" y="581"/>
                  </a:cubicBezTo>
                  <a:cubicBezTo>
                    <a:pt x="948" y="259"/>
                    <a:pt x="74" y="1"/>
                    <a:pt x="5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3563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B5850D5D-80E3-4ADA-9DA5-C18660A407C6}"/>
              </a:ext>
            </a:extLst>
          </p:cNvPr>
          <p:cNvSpPr/>
          <p:nvPr/>
        </p:nvSpPr>
        <p:spPr>
          <a:xfrm>
            <a:off x="1728908" y="0"/>
            <a:ext cx="5947442" cy="5143500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60;p17">
            <a:extLst>
              <a:ext uri="{FF2B5EF4-FFF2-40B4-BE49-F238E27FC236}">
                <a16:creationId xmlns:a16="http://schemas.microsoft.com/office/drawing/2014/main" id="{454BC3BA-D723-4EA8-91E3-8E1B17D6CCDF}"/>
              </a:ext>
            </a:extLst>
          </p:cNvPr>
          <p:cNvSpPr txBox="1">
            <a:spLocks/>
          </p:cNvSpPr>
          <p:nvPr/>
        </p:nvSpPr>
        <p:spPr>
          <a:xfrm>
            <a:off x="2536835" y="753274"/>
            <a:ext cx="4070330" cy="320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Fira Sans Extra Condensed Medium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ira Sans Extra Condensed SemiBold"/>
                <a:sym typeface="Fira Sans Extra Condensed SemiBold"/>
              </a:rPr>
              <a:t>04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Fira Sans Extra Condensed Medium"/>
              <a:buNone/>
              <a:tabLst/>
              <a:defRPr/>
            </a:pPr>
            <a:r>
              <a:rPr lang="en-US" b="1" dirty="0">
                <a:solidFill>
                  <a:srgbClr val="002060"/>
                </a:solidFill>
              </a:rPr>
              <a:t>Personal Essay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Fira Sans Extra Condensed Medium"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</a:rPr>
              <a:t>Introducing yourself and who you are at your core.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509334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25"/>
          <p:cNvSpPr txBox="1">
            <a:spLocks noGrp="1"/>
          </p:cNvSpPr>
          <p:nvPr>
            <p:ph type="title"/>
          </p:nvPr>
        </p:nvSpPr>
        <p:spPr>
          <a:xfrm>
            <a:off x="332624" y="-15891"/>
            <a:ext cx="8520600" cy="6693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/>
              <a:t>College Essay</a:t>
            </a:r>
          </a:p>
        </p:txBody>
      </p:sp>
      <p:sp>
        <p:nvSpPr>
          <p:cNvPr id="1034" name="Google Shape;1034;p25"/>
          <p:cNvSpPr/>
          <p:nvPr/>
        </p:nvSpPr>
        <p:spPr>
          <a:xfrm rot="-5400000">
            <a:off x="914768" y="1457806"/>
            <a:ext cx="1232700" cy="21294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5"/>
          <p:cNvSpPr txBox="1"/>
          <p:nvPr/>
        </p:nvSpPr>
        <p:spPr>
          <a:xfrm>
            <a:off x="503929" y="2224525"/>
            <a:ext cx="1981232" cy="7998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How are you different from everyone else? / What sets you apart from other applicants?</a:t>
            </a:r>
          </a:p>
        </p:txBody>
      </p:sp>
      <p:sp>
        <p:nvSpPr>
          <p:cNvPr id="1037" name="Google Shape;1037;p25"/>
          <p:cNvSpPr/>
          <p:nvPr/>
        </p:nvSpPr>
        <p:spPr>
          <a:xfrm>
            <a:off x="2737451" y="2233860"/>
            <a:ext cx="577200" cy="57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b="1" dirty="0">
                <a:solidFill>
                  <a:schemeClr val="accent6"/>
                </a:solidFill>
                <a:latin typeface="Fira Sans Extra Condensed"/>
                <a:sym typeface="Fira Sans Extra Condensed"/>
              </a:rPr>
              <a:t>2</a:t>
            </a:r>
            <a:endParaRPr sz="2500" dirty="0">
              <a:solidFill>
                <a:schemeClr val="accent6"/>
              </a:solidFill>
            </a:endParaRPr>
          </a:p>
        </p:txBody>
      </p:sp>
      <p:cxnSp>
        <p:nvCxnSpPr>
          <p:cNvPr id="1038" name="Google Shape;1038;p25"/>
          <p:cNvCxnSpPr>
            <a:stCxn id="1037" idx="2"/>
            <a:endCxn id="1034" idx="2"/>
          </p:cNvCxnSpPr>
          <p:nvPr/>
        </p:nvCxnSpPr>
        <p:spPr>
          <a:xfrm rot="10800000">
            <a:off x="2595851" y="2522460"/>
            <a:ext cx="141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9" name="Google Shape;1039;p25"/>
          <p:cNvSpPr/>
          <p:nvPr/>
        </p:nvSpPr>
        <p:spPr>
          <a:xfrm rot="-5400000">
            <a:off x="7001345" y="1415236"/>
            <a:ext cx="1232700" cy="2129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1040" name="Google Shape;1040;p25"/>
          <p:cNvSpPr txBox="1"/>
          <p:nvPr/>
        </p:nvSpPr>
        <p:spPr>
          <a:xfrm>
            <a:off x="6688612" y="1902625"/>
            <a:ext cx="1848300" cy="321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TONE</a:t>
            </a:r>
            <a:endParaRPr sz="18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41" name="Google Shape;1041;p25"/>
          <p:cNvSpPr txBox="1"/>
          <p:nvPr/>
        </p:nvSpPr>
        <p:spPr>
          <a:xfrm>
            <a:off x="6768684" y="2139078"/>
            <a:ext cx="1688100" cy="671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Sound confident, but not boastful &amp;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Don’t be afraid to admit you’re human</a:t>
            </a:r>
          </a:p>
        </p:txBody>
      </p:sp>
      <p:sp>
        <p:nvSpPr>
          <p:cNvPr id="1042" name="Google Shape;1042;p25"/>
          <p:cNvSpPr/>
          <p:nvPr/>
        </p:nvSpPr>
        <p:spPr>
          <a:xfrm>
            <a:off x="5834074" y="2191290"/>
            <a:ext cx="577200" cy="577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</a:t>
            </a:r>
            <a:endParaRPr sz="2500" dirty="0">
              <a:solidFill>
                <a:schemeClr val="accent6"/>
              </a:solidFill>
            </a:endParaRPr>
          </a:p>
        </p:txBody>
      </p:sp>
      <p:cxnSp>
        <p:nvCxnSpPr>
          <p:cNvPr id="1043" name="Google Shape;1043;p25"/>
          <p:cNvCxnSpPr>
            <a:stCxn id="1042" idx="6"/>
            <a:endCxn id="1039" idx="0"/>
          </p:cNvCxnSpPr>
          <p:nvPr/>
        </p:nvCxnSpPr>
        <p:spPr>
          <a:xfrm>
            <a:off x="6411274" y="2479890"/>
            <a:ext cx="141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4" name="Google Shape;1044;p25"/>
          <p:cNvSpPr/>
          <p:nvPr/>
        </p:nvSpPr>
        <p:spPr>
          <a:xfrm rot="-5400000">
            <a:off x="952279" y="2882920"/>
            <a:ext cx="1232700" cy="21294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5"/>
          <p:cNvSpPr txBox="1"/>
          <p:nvPr/>
        </p:nvSpPr>
        <p:spPr>
          <a:xfrm>
            <a:off x="547279" y="3483158"/>
            <a:ext cx="2042700" cy="321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INTEREST</a:t>
            </a:r>
            <a:endParaRPr sz="18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46" name="Google Shape;1046;p25"/>
          <p:cNvSpPr txBox="1"/>
          <p:nvPr/>
        </p:nvSpPr>
        <p:spPr>
          <a:xfrm>
            <a:off x="724561" y="3776256"/>
            <a:ext cx="1688100" cy="67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Write about something that excites you</a:t>
            </a:r>
          </a:p>
        </p:txBody>
      </p:sp>
      <p:sp>
        <p:nvSpPr>
          <p:cNvPr id="1047" name="Google Shape;1047;p25"/>
          <p:cNvSpPr/>
          <p:nvPr/>
        </p:nvSpPr>
        <p:spPr>
          <a:xfrm>
            <a:off x="2774962" y="3658988"/>
            <a:ext cx="577200" cy="57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2500" dirty="0">
              <a:solidFill>
                <a:schemeClr val="accent6"/>
              </a:solidFill>
            </a:endParaRPr>
          </a:p>
        </p:txBody>
      </p:sp>
      <p:cxnSp>
        <p:nvCxnSpPr>
          <p:cNvPr id="1048" name="Google Shape;1048;p25"/>
          <p:cNvCxnSpPr>
            <a:stCxn id="1047" idx="2"/>
            <a:endCxn id="1044" idx="2"/>
          </p:cNvCxnSpPr>
          <p:nvPr/>
        </p:nvCxnSpPr>
        <p:spPr>
          <a:xfrm rot="10800000">
            <a:off x="2633362" y="3947588"/>
            <a:ext cx="141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9" name="Google Shape;1049;p25"/>
          <p:cNvSpPr/>
          <p:nvPr/>
        </p:nvSpPr>
        <p:spPr>
          <a:xfrm rot="-5400000">
            <a:off x="6957995" y="2863405"/>
            <a:ext cx="1232700" cy="212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25"/>
          <p:cNvSpPr txBox="1"/>
          <p:nvPr/>
        </p:nvSpPr>
        <p:spPr>
          <a:xfrm>
            <a:off x="6552995" y="3463642"/>
            <a:ext cx="20427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FOCUS ON POSITIVE</a:t>
            </a:r>
            <a:endParaRPr sz="18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51" name="Google Shape;1051;p25"/>
          <p:cNvSpPr txBox="1"/>
          <p:nvPr/>
        </p:nvSpPr>
        <p:spPr>
          <a:xfrm>
            <a:off x="6651246" y="3736743"/>
            <a:ext cx="1885666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Don’t dwell on negative. Instead, explain how you learned from experience</a:t>
            </a:r>
            <a:endParaRPr sz="12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2" name="Google Shape;1052;p25"/>
          <p:cNvSpPr/>
          <p:nvPr/>
        </p:nvSpPr>
        <p:spPr>
          <a:xfrm>
            <a:off x="5790724" y="3639473"/>
            <a:ext cx="577200" cy="57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6</a:t>
            </a:r>
            <a:endParaRPr sz="2500" dirty="0">
              <a:solidFill>
                <a:schemeClr val="accent6"/>
              </a:solidFill>
            </a:endParaRPr>
          </a:p>
        </p:txBody>
      </p:sp>
      <p:cxnSp>
        <p:nvCxnSpPr>
          <p:cNvPr id="1053" name="Google Shape;1053;p25"/>
          <p:cNvCxnSpPr>
            <a:stCxn id="1049" idx="0"/>
            <a:endCxn id="1052" idx="6"/>
          </p:cNvCxnSpPr>
          <p:nvPr/>
        </p:nvCxnSpPr>
        <p:spPr>
          <a:xfrm rot="10800000">
            <a:off x="6368045" y="3928105"/>
            <a:ext cx="141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4" name="Google Shape;1054;p25"/>
          <p:cNvSpPr txBox="1"/>
          <p:nvPr/>
        </p:nvSpPr>
        <p:spPr>
          <a:xfrm>
            <a:off x="2073564" y="4359044"/>
            <a:ext cx="4770000" cy="69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aim is to write about yourself as </a:t>
            </a:r>
            <a:br>
              <a:rPr lang="en-US" sz="18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</a:br>
            <a:r>
              <a:rPr lang="en-US" sz="18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clearly, interestingly, &amp; honestly as you can.</a:t>
            </a:r>
          </a:p>
        </p:txBody>
      </p:sp>
      <p:grpSp>
        <p:nvGrpSpPr>
          <p:cNvPr id="174" name="Google Shape;1799;p33">
            <a:extLst>
              <a:ext uri="{FF2B5EF4-FFF2-40B4-BE49-F238E27FC236}">
                <a16:creationId xmlns:a16="http://schemas.microsoft.com/office/drawing/2014/main" id="{A39A73A1-C0A2-4F54-B62C-C38792928FF8}"/>
              </a:ext>
            </a:extLst>
          </p:cNvPr>
          <p:cNvGrpSpPr/>
          <p:nvPr/>
        </p:nvGrpSpPr>
        <p:grpSpPr>
          <a:xfrm>
            <a:off x="3760606" y="1421232"/>
            <a:ext cx="1634736" cy="2493112"/>
            <a:chOff x="3360517" y="1358249"/>
            <a:chExt cx="2422965" cy="3409501"/>
          </a:xfrm>
        </p:grpSpPr>
        <p:sp>
          <p:nvSpPr>
            <p:cNvPr id="175" name="Google Shape;1800;p33">
              <a:extLst>
                <a:ext uri="{FF2B5EF4-FFF2-40B4-BE49-F238E27FC236}">
                  <a16:creationId xmlns:a16="http://schemas.microsoft.com/office/drawing/2014/main" id="{84DD6EBF-6236-46F3-BC0B-E52111BCBC43}"/>
                </a:ext>
              </a:extLst>
            </p:cNvPr>
            <p:cNvSpPr/>
            <p:nvPr/>
          </p:nvSpPr>
          <p:spPr>
            <a:xfrm>
              <a:off x="3713042" y="1948948"/>
              <a:ext cx="830457" cy="830457"/>
            </a:xfrm>
            <a:custGeom>
              <a:avLst/>
              <a:gdLst/>
              <a:ahLst/>
              <a:cxnLst/>
              <a:rect l="l" t="t" r="r" b="b"/>
              <a:pathLst>
                <a:path w="12127" h="12127" extrusionOk="0">
                  <a:moveTo>
                    <a:pt x="6142" y="3822"/>
                  </a:moveTo>
                  <a:cubicBezTo>
                    <a:pt x="6687" y="3822"/>
                    <a:pt x="7233" y="4025"/>
                    <a:pt x="7656" y="4437"/>
                  </a:cubicBezTo>
                  <a:cubicBezTo>
                    <a:pt x="8524" y="5270"/>
                    <a:pt x="8547" y="6660"/>
                    <a:pt x="7714" y="7529"/>
                  </a:cubicBezTo>
                  <a:cubicBezTo>
                    <a:pt x="7285" y="7975"/>
                    <a:pt x="6707" y="8201"/>
                    <a:pt x="6129" y="8201"/>
                  </a:cubicBezTo>
                  <a:cubicBezTo>
                    <a:pt x="5581" y="8201"/>
                    <a:pt x="5032" y="7998"/>
                    <a:pt x="4610" y="7587"/>
                  </a:cubicBezTo>
                  <a:cubicBezTo>
                    <a:pt x="3741" y="6753"/>
                    <a:pt x="3718" y="5363"/>
                    <a:pt x="4563" y="4494"/>
                  </a:cubicBezTo>
                  <a:cubicBezTo>
                    <a:pt x="4991" y="4048"/>
                    <a:pt x="5566" y="3822"/>
                    <a:pt x="6142" y="3822"/>
                  </a:cubicBezTo>
                  <a:close/>
                  <a:moveTo>
                    <a:pt x="6972" y="1"/>
                  </a:moveTo>
                  <a:lnTo>
                    <a:pt x="4934" y="35"/>
                  </a:lnTo>
                  <a:lnTo>
                    <a:pt x="4691" y="1228"/>
                  </a:lnTo>
                  <a:cubicBezTo>
                    <a:pt x="4274" y="1367"/>
                    <a:pt x="3868" y="1530"/>
                    <a:pt x="3475" y="1773"/>
                  </a:cubicBezTo>
                  <a:lnTo>
                    <a:pt x="2432" y="1136"/>
                  </a:lnTo>
                  <a:lnTo>
                    <a:pt x="1008" y="2595"/>
                  </a:lnTo>
                  <a:lnTo>
                    <a:pt x="1691" y="3626"/>
                  </a:lnTo>
                  <a:cubicBezTo>
                    <a:pt x="1459" y="4008"/>
                    <a:pt x="1297" y="4413"/>
                    <a:pt x="1205" y="4853"/>
                  </a:cubicBezTo>
                  <a:lnTo>
                    <a:pt x="0" y="5143"/>
                  </a:lnTo>
                  <a:lnTo>
                    <a:pt x="23" y="7181"/>
                  </a:lnTo>
                  <a:lnTo>
                    <a:pt x="1228" y="7425"/>
                  </a:lnTo>
                  <a:cubicBezTo>
                    <a:pt x="1355" y="7853"/>
                    <a:pt x="1529" y="8259"/>
                    <a:pt x="1760" y="8641"/>
                  </a:cubicBezTo>
                  <a:lnTo>
                    <a:pt x="1123" y="9706"/>
                  </a:lnTo>
                  <a:lnTo>
                    <a:pt x="2594" y="11119"/>
                  </a:lnTo>
                  <a:lnTo>
                    <a:pt x="3614" y="10436"/>
                  </a:lnTo>
                  <a:cubicBezTo>
                    <a:pt x="4007" y="10668"/>
                    <a:pt x="4413" y="10830"/>
                    <a:pt x="4853" y="10934"/>
                  </a:cubicBezTo>
                  <a:lnTo>
                    <a:pt x="5142" y="12127"/>
                  </a:lnTo>
                  <a:lnTo>
                    <a:pt x="7181" y="12104"/>
                  </a:lnTo>
                  <a:lnTo>
                    <a:pt x="7424" y="10899"/>
                  </a:lnTo>
                  <a:cubicBezTo>
                    <a:pt x="7841" y="10772"/>
                    <a:pt x="8246" y="10598"/>
                    <a:pt x="8640" y="10366"/>
                  </a:cubicBezTo>
                  <a:lnTo>
                    <a:pt x="9694" y="11003"/>
                  </a:lnTo>
                  <a:lnTo>
                    <a:pt x="11119" y="9544"/>
                  </a:lnTo>
                  <a:lnTo>
                    <a:pt x="10435" y="8513"/>
                  </a:lnTo>
                  <a:cubicBezTo>
                    <a:pt x="10667" y="8120"/>
                    <a:pt x="10829" y="7714"/>
                    <a:pt x="10933" y="7286"/>
                  </a:cubicBezTo>
                  <a:lnTo>
                    <a:pt x="12126" y="6996"/>
                  </a:lnTo>
                  <a:lnTo>
                    <a:pt x="12103" y="4946"/>
                  </a:lnTo>
                  <a:lnTo>
                    <a:pt x="10899" y="4703"/>
                  </a:lnTo>
                  <a:cubicBezTo>
                    <a:pt x="10771" y="4286"/>
                    <a:pt x="10597" y="3881"/>
                    <a:pt x="10366" y="3487"/>
                  </a:cubicBezTo>
                  <a:lnTo>
                    <a:pt x="11003" y="2433"/>
                  </a:lnTo>
                  <a:lnTo>
                    <a:pt x="9543" y="1008"/>
                  </a:lnTo>
                  <a:lnTo>
                    <a:pt x="8513" y="1692"/>
                  </a:lnTo>
                  <a:cubicBezTo>
                    <a:pt x="8107" y="1460"/>
                    <a:pt x="7702" y="1298"/>
                    <a:pt x="7262" y="1205"/>
                  </a:cubicBezTo>
                  <a:lnTo>
                    <a:pt x="69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801;p33">
              <a:extLst>
                <a:ext uri="{FF2B5EF4-FFF2-40B4-BE49-F238E27FC236}">
                  <a16:creationId xmlns:a16="http://schemas.microsoft.com/office/drawing/2014/main" id="{AE0DB1CB-8B95-4899-8370-38B302D7685F}"/>
                </a:ext>
              </a:extLst>
            </p:cNvPr>
            <p:cNvSpPr/>
            <p:nvPr/>
          </p:nvSpPr>
          <p:spPr>
            <a:xfrm>
              <a:off x="4537047" y="2241626"/>
              <a:ext cx="642479" cy="642479"/>
            </a:xfrm>
            <a:custGeom>
              <a:avLst/>
              <a:gdLst/>
              <a:ahLst/>
              <a:cxnLst/>
              <a:rect l="l" t="t" r="r" b="b"/>
              <a:pathLst>
                <a:path w="9382" h="9382" extrusionOk="0">
                  <a:moveTo>
                    <a:pt x="4748" y="2967"/>
                  </a:moveTo>
                  <a:cubicBezTo>
                    <a:pt x="5281" y="2967"/>
                    <a:pt x="5805" y="3228"/>
                    <a:pt x="6139" y="3707"/>
                  </a:cubicBezTo>
                  <a:cubicBezTo>
                    <a:pt x="6660" y="4471"/>
                    <a:pt x="6452" y="5502"/>
                    <a:pt x="5687" y="6023"/>
                  </a:cubicBezTo>
                  <a:cubicBezTo>
                    <a:pt x="5401" y="6218"/>
                    <a:pt x="5079" y="6311"/>
                    <a:pt x="4759" y="6311"/>
                  </a:cubicBezTo>
                  <a:cubicBezTo>
                    <a:pt x="4223" y="6311"/>
                    <a:pt x="3697" y="6050"/>
                    <a:pt x="3371" y="5571"/>
                  </a:cubicBezTo>
                  <a:cubicBezTo>
                    <a:pt x="2850" y="4807"/>
                    <a:pt x="3047" y="3776"/>
                    <a:pt x="3823" y="3255"/>
                  </a:cubicBezTo>
                  <a:cubicBezTo>
                    <a:pt x="4108" y="3060"/>
                    <a:pt x="4430" y="2967"/>
                    <a:pt x="4748" y="2967"/>
                  </a:cubicBezTo>
                  <a:close/>
                  <a:moveTo>
                    <a:pt x="4819" y="0"/>
                  </a:moveTo>
                  <a:lnTo>
                    <a:pt x="4436" y="857"/>
                  </a:lnTo>
                  <a:cubicBezTo>
                    <a:pt x="4112" y="881"/>
                    <a:pt x="3765" y="939"/>
                    <a:pt x="3440" y="1054"/>
                  </a:cubicBezTo>
                  <a:lnTo>
                    <a:pt x="2757" y="417"/>
                  </a:lnTo>
                  <a:lnTo>
                    <a:pt x="1471" y="1286"/>
                  </a:lnTo>
                  <a:lnTo>
                    <a:pt x="1807" y="2166"/>
                  </a:lnTo>
                  <a:cubicBezTo>
                    <a:pt x="1576" y="2421"/>
                    <a:pt x="1390" y="2711"/>
                    <a:pt x="1240" y="3012"/>
                  </a:cubicBezTo>
                  <a:lnTo>
                    <a:pt x="302" y="3035"/>
                  </a:lnTo>
                  <a:lnTo>
                    <a:pt x="1" y="4564"/>
                  </a:lnTo>
                  <a:lnTo>
                    <a:pt x="846" y="4934"/>
                  </a:lnTo>
                  <a:cubicBezTo>
                    <a:pt x="881" y="5270"/>
                    <a:pt x="939" y="5618"/>
                    <a:pt x="1054" y="5930"/>
                  </a:cubicBezTo>
                  <a:lnTo>
                    <a:pt x="417" y="6614"/>
                  </a:lnTo>
                  <a:lnTo>
                    <a:pt x="1286" y="7899"/>
                  </a:lnTo>
                  <a:lnTo>
                    <a:pt x="2166" y="7575"/>
                  </a:lnTo>
                  <a:cubicBezTo>
                    <a:pt x="2410" y="7807"/>
                    <a:pt x="2699" y="7992"/>
                    <a:pt x="3012" y="8131"/>
                  </a:cubicBezTo>
                  <a:lnTo>
                    <a:pt x="3035" y="9081"/>
                  </a:lnTo>
                  <a:lnTo>
                    <a:pt x="4552" y="9382"/>
                  </a:lnTo>
                  <a:lnTo>
                    <a:pt x="4934" y="8525"/>
                  </a:lnTo>
                  <a:cubicBezTo>
                    <a:pt x="5270" y="8501"/>
                    <a:pt x="5606" y="8444"/>
                    <a:pt x="5930" y="8328"/>
                  </a:cubicBezTo>
                  <a:lnTo>
                    <a:pt x="6614" y="8965"/>
                  </a:lnTo>
                  <a:lnTo>
                    <a:pt x="7899" y="8096"/>
                  </a:lnTo>
                  <a:lnTo>
                    <a:pt x="7563" y="7204"/>
                  </a:lnTo>
                  <a:cubicBezTo>
                    <a:pt x="7795" y="6961"/>
                    <a:pt x="7992" y="6672"/>
                    <a:pt x="8131" y="6370"/>
                  </a:cubicBezTo>
                  <a:lnTo>
                    <a:pt x="9069" y="6336"/>
                  </a:lnTo>
                  <a:lnTo>
                    <a:pt x="9382" y="4818"/>
                  </a:lnTo>
                  <a:lnTo>
                    <a:pt x="8525" y="4448"/>
                  </a:lnTo>
                  <a:cubicBezTo>
                    <a:pt x="8490" y="4112"/>
                    <a:pt x="8432" y="3764"/>
                    <a:pt x="8316" y="3440"/>
                  </a:cubicBezTo>
                  <a:lnTo>
                    <a:pt x="8953" y="2768"/>
                  </a:lnTo>
                  <a:lnTo>
                    <a:pt x="8085" y="1471"/>
                  </a:lnTo>
                  <a:lnTo>
                    <a:pt x="7204" y="1807"/>
                  </a:lnTo>
                  <a:cubicBezTo>
                    <a:pt x="6961" y="1576"/>
                    <a:pt x="6672" y="1390"/>
                    <a:pt x="6371" y="1240"/>
                  </a:cubicBezTo>
                  <a:lnTo>
                    <a:pt x="6336" y="302"/>
                  </a:lnTo>
                  <a:lnTo>
                    <a:pt x="48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802;p33">
              <a:extLst>
                <a:ext uri="{FF2B5EF4-FFF2-40B4-BE49-F238E27FC236}">
                  <a16:creationId xmlns:a16="http://schemas.microsoft.com/office/drawing/2014/main" id="{ED115DAD-F67C-41E4-9A5B-92CD6EE3635B}"/>
                </a:ext>
              </a:extLst>
            </p:cNvPr>
            <p:cNvSpPr/>
            <p:nvPr/>
          </p:nvSpPr>
          <p:spPr>
            <a:xfrm>
              <a:off x="4226975" y="1459529"/>
              <a:ext cx="1075478" cy="749788"/>
            </a:xfrm>
            <a:custGeom>
              <a:avLst/>
              <a:gdLst/>
              <a:ahLst/>
              <a:cxnLst/>
              <a:rect l="l" t="t" r="r" b="b"/>
              <a:pathLst>
                <a:path w="15705" h="10949" extrusionOk="0">
                  <a:moveTo>
                    <a:pt x="2929" y="0"/>
                  </a:moveTo>
                  <a:cubicBezTo>
                    <a:pt x="2257" y="0"/>
                    <a:pt x="1800" y="97"/>
                    <a:pt x="1077" y="372"/>
                  </a:cubicBezTo>
                  <a:cubicBezTo>
                    <a:pt x="521" y="592"/>
                    <a:pt x="58" y="1067"/>
                    <a:pt x="35" y="1646"/>
                  </a:cubicBezTo>
                  <a:cubicBezTo>
                    <a:pt x="0" y="2179"/>
                    <a:pt x="324" y="2851"/>
                    <a:pt x="776" y="3152"/>
                  </a:cubicBezTo>
                  <a:cubicBezTo>
                    <a:pt x="2675" y="4495"/>
                    <a:pt x="4123" y="4553"/>
                    <a:pt x="5953" y="5144"/>
                  </a:cubicBezTo>
                  <a:cubicBezTo>
                    <a:pt x="7795" y="5746"/>
                    <a:pt x="9706" y="6615"/>
                    <a:pt x="10690" y="8260"/>
                  </a:cubicBezTo>
                  <a:cubicBezTo>
                    <a:pt x="11223" y="9163"/>
                    <a:pt x="11547" y="10286"/>
                    <a:pt x="12474" y="10761"/>
                  </a:cubicBezTo>
                  <a:cubicBezTo>
                    <a:pt x="12724" y="10890"/>
                    <a:pt x="12999" y="10949"/>
                    <a:pt x="13275" y="10949"/>
                  </a:cubicBezTo>
                  <a:cubicBezTo>
                    <a:pt x="13996" y="10949"/>
                    <a:pt x="14736" y="10550"/>
                    <a:pt x="15137" y="9939"/>
                  </a:cubicBezTo>
                  <a:cubicBezTo>
                    <a:pt x="15705" y="9105"/>
                    <a:pt x="15566" y="8051"/>
                    <a:pt x="15207" y="7101"/>
                  </a:cubicBezTo>
                  <a:cubicBezTo>
                    <a:pt x="14848" y="6163"/>
                    <a:pt x="14304" y="5306"/>
                    <a:pt x="13597" y="4588"/>
                  </a:cubicBezTo>
                  <a:cubicBezTo>
                    <a:pt x="12381" y="3337"/>
                    <a:pt x="10991" y="2237"/>
                    <a:pt x="9416" y="1461"/>
                  </a:cubicBezTo>
                  <a:cubicBezTo>
                    <a:pt x="7866" y="709"/>
                    <a:pt x="5352" y="13"/>
                    <a:pt x="3495" y="13"/>
                  </a:cubicBezTo>
                  <a:cubicBezTo>
                    <a:pt x="3465" y="13"/>
                    <a:pt x="3435" y="13"/>
                    <a:pt x="3405" y="13"/>
                  </a:cubicBezTo>
                  <a:cubicBezTo>
                    <a:pt x="3233" y="5"/>
                    <a:pt x="3076" y="0"/>
                    <a:pt x="2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803;p33">
              <a:extLst>
                <a:ext uri="{FF2B5EF4-FFF2-40B4-BE49-F238E27FC236}">
                  <a16:creationId xmlns:a16="http://schemas.microsoft.com/office/drawing/2014/main" id="{F7248BEF-C6A5-4AA2-8FD2-4C128681A323}"/>
                </a:ext>
              </a:extLst>
            </p:cNvPr>
            <p:cNvSpPr/>
            <p:nvPr/>
          </p:nvSpPr>
          <p:spPr>
            <a:xfrm rot="10800000" flipH="1">
              <a:off x="3360517" y="4598125"/>
              <a:ext cx="2422965" cy="15350"/>
            </a:xfrm>
            <a:custGeom>
              <a:avLst/>
              <a:gdLst/>
              <a:ahLst/>
              <a:cxnLst/>
              <a:rect l="l" t="t" r="r" b="b"/>
              <a:pathLst>
                <a:path w="46884" h="59" extrusionOk="0">
                  <a:moveTo>
                    <a:pt x="23454" y="1"/>
                  </a:moveTo>
                  <a:cubicBezTo>
                    <a:pt x="10494" y="1"/>
                    <a:pt x="1" y="13"/>
                    <a:pt x="1" y="36"/>
                  </a:cubicBezTo>
                  <a:cubicBezTo>
                    <a:pt x="1" y="47"/>
                    <a:pt x="10494" y="59"/>
                    <a:pt x="23454" y="59"/>
                  </a:cubicBezTo>
                  <a:cubicBezTo>
                    <a:pt x="36391" y="59"/>
                    <a:pt x="46884" y="47"/>
                    <a:pt x="46884" y="36"/>
                  </a:cubicBezTo>
                  <a:cubicBezTo>
                    <a:pt x="46884" y="13"/>
                    <a:pt x="36391" y="1"/>
                    <a:pt x="2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804;p33">
              <a:extLst>
                <a:ext uri="{FF2B5EF4-FFF2-40B4-BE49-F238E27FC236}">
                  <a16:creationId xmlns:a16="http://schemas.microsoft.com/office/drawing/2014/main" id="{1AE97F37-9F61-4653-A8F0-4711B0AD6090}"/>
                </a:ext>
              </a:extLst>
            </p:cNvPr>
            <p:cNvSpPr/>
            <p:nvPr/>
          </p:nvSpPr>
          <p:spPr>
            <a:xfrm>
              <a:off x="3936693" y="3943669"/>
              <a:ext cx="1155600" cy="133262"/>
            </a:xfrm>
            <a:custGeom>
              <a:avLst/>
              <a:gdLst/>
              <a:ahLst/>
              <a:cxnLst/>
              <a:rect l="l" t="t" r="r" b="b"/>
              <a:pathLst>
                <a:path w="16875" h="1946" extrusionOk="0">
                  <a:moveTo>
                    <a:pt x="1100" y="0"/>
                  </a:moveTo>
                  <a:cubicBezTo>
                    <a:pt x="498" y="0"/>
                    <a:pt x="0" y="429"/>
                    <a:pt x="0" y="950"/>
                  </a:cubicBezTo>
                  <a:cubicBezTo>
                    <a:pt x="0" y="1471"/>
                    <a:pt x="498" y="1911"/>
                    <a:pt x="1100" y="1911"/>
                  </a:cubicBezTo>
                  <a:lnTo>
                    <a:pt x="15775" y="1946"/>
                  </a:lnTo>
                  <a:cubicBezTo>
                    <a:pt x="16377" y="1946"/>
                    <a:pt x="16875" y="1517"/>
                    <a:pt x="16875" y="984"/>
                  </a:cubicBezTo>
                  <a:cubicBezTo>
                    <a:pt x="16875" y="463"/>
                    <a:pt x="16377" y="23"/>
                    <a:pt x="15775" y="23"/>
                  </a:cubicBezTo>
                  <a:lnTo>
                    <a:pt x="11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5;p33">
              <a:extLst>
                <a:ext uri="{FF2B5EF4-FFF2-40B4-BE49-F238E27FC236}">
                  <a16:creationId xmlns:a16="http://schemas.microsoft.com/office/drawing/2014/main" id="{98047E9A-EE0C-41B1-8717-08FD49F46B4F}"/>
                </a:ext>
              </a:extLst>
            </p:cNvPr>
            <p:cNvSpPr/>
            <p:nvPr/>
          </p:nvSpPr>
          <p:spPr>
            <a:xfrm>
              <a:off x="3936693" y="3785004"/>
              <a:ext cx="1155600" cy="133331"/>
            </a:xfrm>
            <a:custGeom>
              <a:avLst/>
              <a:gdLst/>
              <a:ahLst/>
              <a:cxnLst/>
              <a:rect l="l" t="t" r="r" b="b"/>
              <a:pathLst>
                <a:path w="16875" h="1947" extrusionOk="0">
                  <a:moveTo>
                    <a:pt x="1100" y="1"/>
                  </a:moveTo>
                  <a:cubicBezTo>
                    <a:pt x="498" y="1"/>
                    <a:pt x="0" y="429"/>
                    <a:pt x="0" y="950"/>
                  </a:cubicBezTo>
                  <a:cubicBezTo>
                    <a:pt x="0" y="1472"/>
                    <a:pt x="498" y="1912"/>
                    <a:pt x="1100" y="1912"/>
                  </a:cubicBezTo>
                  <a:lnTo>
                    <a:pt x="15775" y="1946"/>
                  </a:lnTo>
                  <a:cubicBezTo>
                    <a:pt x="16377" y="1946"/>
                    <a:pt x="16875" y="1518"/>
                    <a:pt x="16875" y="985"/>
                  </a:cubicBezTo>
                  <a:cubicBezTo>
                    <a:pt x="16875" y="464"/>
                    <a:pt x="16377" y="24"/>
                    <a:pt x="15775" y="24"/>
                  </a:cubicBezTo>
                  <a:lnTo>
                    <a:pt x="11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06;p33">
              <a:extLst>
                <a:ext uri="{FF2B5EF4-FFF2-40B4-BE49-F238E27FC236}">
                  <a16:creationId xmlns:a16="http://schemas.microsoft.com/office/drawing/2014/main" id="{DB75E644-6CF6-4C43-B09D-8E6826DAC88F}"/>
                </a:ext>
              </a:extLst>
            </p:cNvPr>
            <p:cNvSpPr/>
            <p:nvPr/>
          </p:nvSpPr>
          <p:spPr>
            <a:xfrm>
              <a:off x="3986615" y="4098294"/>
              <a:ext cx="1058906" cy="441011"/>
            </a:xfrm>
            <a:custGeom>
              <a:avLst/>
              <a:gdLst/>
              <a:ahLst/>
              <a:cxnLst/>
              <a:rect l="l" t="t" r="r" b="b"/>
              <a:pathLst>
                <a:path w="15463" h="6440" extrusionOk="0">
                  <a:moveTo>
                    <a:pt x="1008" y="0"/>
                  </a:moveTo>
                  <a:cubicBezTo>
                    <a:pt x="464" y="0"/>
                    <a:pt x="1" y="452"/>
                    <a:pt x="1" y="996"/>
                  </a:cubicBezTo>
                  <a:cubicBezTo>
                    <a:pt x="1" y="1552"/>
                    <a:pt x="452" y="2016"/>
                    <a:pt x="997" y="2016"/>
                  </a:cubicBezTo>
                  <a:lnTo>
                    <a:pt x="2468" y="2016"/>
                  </a:lnTo>
                  <a:lnTo>
                    <a:pt x="4425" y="5733"/>
                  </a:lnTo>
                  <a:cubicBezTo>
                    <a:pt x="4645" y="6150"/>
                    <a:pt x="5097" y="6428"/>
                    <a:pt x="5572" y="6428"/>
                  </a:cubicBezTo>
                  <a:lnTo>
                    <a:pt x="10366" y="6440"/>
                  </a:lnTo>
                  <a:cubicBezTo>
                    <a:pt x="10853" y="6440"/>
                    <a:pt x="11293" y="6174"/>
                    <a:pt x="11525" y="5745"/>
                  </a:cubicBezTo>
                  <a:lnTo>
                    <a:pt x="13436" y="2039"/>
                  </a:lnTo>
                  <a:lnTo>
                    <a:pt x="14432" y="2039"/>
                  </a:lnTo>
                  <a:cubicBezTo>
                    <a:pt x="14976" y="2039"/>
                    <a:pt x="15439" y="1599"/>
                    <a:pt x="15439" y="1043"/>
                  </a:cubicBezTo>
                  <a:cubicBezTo>
                    <a:pt x="15462" y="475"/>
                    <a:pt x="15011" y="35"/>
                    <a:pt x="14443" y="35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07;p33">
              <a:extLst>
                <a:ext uri="{FF2B5EF4-FFF2-40B4-BE49-F238E27FC236}">
                  <a16:creationId xmlns:a16="http://schemas.microsoft.com/office/drawing/2014/main" id="{A99DDA8E-F26B-483C-A901-96B1B79DD373}"/>
                </a:ext>
              </a:extLst>
            </p:cNvPr>
            <p:cNvSpPr/>
            <p:nvPr/>
          </p:nvSpPr>
          <p:spPr>
            <a:xfrm>
              <a:off x="3427485" y="1358249"/>
              <a:ext cx="2083572" cy="2385638"/>
            </a:xfrm>
            <a:custGeom>
              <a:avLst/>
              <a:gdLst/>
              <a:ahLst/>
              <a:cxnLst/>
              <a:rect l="l" t="t" r="r" b="b"/>
              <a:pathLst>
                <a:path w="30426" h="34837" extrusionOk="0">
                  <a:moveTo>
                    <a:pt x="27289" y="24339"/>
                  </a:moveTo>
                  <a:lnTo>
                    <a:pt x="27289" y="24339"/>
                  </a:lnTo>
                  <a:cubicBezTo>
                    <a:pt x="27253" y="24379"/>
                    <a:pt x="27236" y="24405"/>
                    <a:pt x="27229" y="24424"/>
                  </a:cubicBezTo>
                  <a:cubicBezTo>
                    <a:pt x="27236" y="24418"/>
                    <a:pt x="27254" y="24388"/>
                    <a:pt x="27289" y="24339"/>
                  </a:cubicBezTo>
                  <a:close/>
                  <a:moveTo>
                    <a:pt x="27229" y="24424"/>
                  </a:moveTo>
                  <a:cubicBezTo>
                    <a:pt x="27229" y="24424"/>
                    <a:pt x="27191" y="24462"/>
                    <a:pt x="27167" y="24530"/>
                  </a:cubicBezTo>
                  <a:lnTo>
                    <a:pt x="27167" y="24530"/>
                  </a:lnTo>
                  <a:cubicBezTo>
                    <a:pt x="27215" y="24461"/>
                    <a:pt x="27229" y="24424"/>
                    <a:pt x="27229" y="24424"/>
                  </a:cubicBezTo>
                  <a:close/>
                  <a:moveTo>
                    <a:pt x="27167" y="24530"/>
                  </a:moveTo>
                  <a:lnTo>
                    <a:pt x="27167" y="24530"/>
                  </a:lnTo>
                  <a:cubicBezTo>
                    <a:pt x="27155" y="24547"/>
                    <a:pt x="27141" y="24566"/>
                    <a:pt x="27125" y="24586"/>
                  </a:cubicBezTo>
                  <a:cubicBezTo>
                    <a:pt x="27066" y="24665"/>
                    <a:pt x="26982" y="24794"/>
                    <a:pt x="26874" y="24965"/>
                  </a:cubicBezTo>
                  <a:lnTo>
                    <a:pt x="26874" y="24965"/>
                  </a:lnTo>
                  <a:cubicBezTo>
                    <a:pt x="27004" y="24791"/>
                    <a:pt x="27096" y="24647"/>
                    <a:pt x="27160" y="24552"/>
                  </a:cubicBezTo>
                  <a:cubicBezTo>
                    <a:pt x="27162" y="24544"/>
                    <a:pt x="27164" y="24537"/>
                    <a:pt x="27167" y="24530"/>
                  </a:cubicBezTo>
                  <a:close/>
                  <a:moveTo>
                    <a:pt x="15220" y="0"/>
                  </a:moveTo>
                  <a:cubicBezTo>
                    <a:pt x="14073" y="0"/>
                    <a:pt x="12912" y="120"/>
                    <a:pt x="11756" y="392"/>
                  </a:cubicBezTo>
                  <a:cubicBezTo>
                    <a:pt x="10957" y="577"/>
                    <a:pt x="10146" y="821"/>
                    <a:pt x="9359" y="1156"/>
                  </a:cubicBezTo>
                  <a:cubicBezTo>
                    <a:pt x="8583" y="1492"/>
                    <a:pt x="7818" y="1875"/>
                    <a:pt x="7089" y="2338"/>
                  </a:cubicBezTo>
                  <a:cubicBezTo>
                    <a:pt x="4170" y="4168"/>
                    <a:pt x="1796" y="7133"/>
                    <a:pt x="695" y="10642"/>
                  </a:cubicBezTo>
                  <a:cubicBezTo>
                    <a:pt x="302" y="11858"/>
                    <a:pt x="82" y="13109"/>
                    <a:pt x="12" y="14371"/>
                  </a:cubicBezTo>
                  <a:cubicBezTo>
                    <a:pt x="1" y="14533"/>
                    <a:pt x="1" y="14696"/>
                    <a:pt x="1" y="14846"/>
                  </a:cubicBezTo>
                  <a:lnTo>
                    <a:pt x="1" y="15309"/>
                  </a:lnTo>
                  <a:cubicBezTo>
                    <a:pt x="12" y="15460"/>
                    <a:pt x="12" y="15622"/>
                    <a:pt x="12" y="15773"/>
                  </a:cubicBezTo>
                  <a:cubicBezTo>
                    <a:pt x="12" y="15935"/>
                    <a:pt x="24" y="16085"/>
                    <a:pt x="35" y="16236"/>
                  </a:cubicBezTo>
                  <a:lnTo>
                    <a:pt x="58" y="16468"/>
                  </a:lnTo>
                  <a:lnTo>
                    <a:pt x="82" y="16699"/>
                  </a:lnTo>
                  <a:cubicBezTo>
                    <a:pt x="93" y="16861"/>
                    <a:pt x="116" y="17012"/>
                    <a:pt x="128" y="17163"/>
                  </a:cubicBezTo>
                  <a:cubicBezTo>
                    <a:pt x="174" y="17475"/>
                    <a:pt x="209" y="17776"/>
                    <a:pt x="267" y="18077"/>
                  </a:cubicBezTo>
                  <a:cubicBezTo>
                    <a:pt x="727" y="20483"/>
                    <a:pt x="1782" y="22682"/>
                    <a:pt x="3170" y="24482"/>
                  </a:cubicBezTo>
                  <a:lnTo>
                    <a:pt x="3162" y="24482"/>
                  </a:lnTo>
                  <a:lnTo>
                    <a:pt x="3181" y="24496"/>
                  </a:lnTo>
                  <a:lnTo>
                    <a:pt x="3181" y="24496"/>
                  </a:lnTo>
                  <a:cubicBezTo>
                    <a:pt x="3186" y="24503"/>
                    <a:pt x="3192" y="24510"/>
                    <a:pt x="3197" y="24517"/>
                  </a:cubicBezTo>
                  <a:lnTo>
                    <a:pt x="3201" y="24511"/>
                  </a:lnTo>
                  <a:lnTo>
                    <a:pt x="3201" y="24511"/>
                  </a:lnTo>
                  <a:lnTo>
                    <a:pt x="3209" y="24517"/>
                  </a:lnTo>
                  <a:cubicBezTo>
                    <a:pt x="3545" y="24922"/>
                    <a:pt x="3880" y="25305"/>
                    <a:pt x="4170" y="25710"/>
                  </a:cubicBezTo>
                  <a:cubicBezTo>
                    <a:pt x="4460" y="26115"/>
                    <a:pt x="4749" y="26521"/>
                    <a:pt x="5004" y="26938"/>
                  </a:cubicBezTo>
                  <a:cubicBezTo>
                    <a:pt x="5525" y="27783"/>
                    <a:pt x="6000" y="28629"/>
                    <a:pt x="6394" y="29497"/>
                  </a:cubicBezTo>
                  <a:cubicBezTo>
                    <a:pt x="7193" y="31258"/>
                    <a:pt x="7668" y="33053"/>
                    <a:pt x="7818" y="34802"/>
                  </a:cubicBezTo>
                  <a:lnTo>
                    <a:pt x="7818" y="34836"/>
                  </a:lnTo>
                  <a:lnTo>
                    <a:pt x="7841" y="34836"/>
                  </a:lnTo>
                  <a:cubicBezTo>
                    <a:pt x="13933" y="34813"/>
                    <a:pt x="19250" y="34813"/>
                    <a:pt x="23512" y="34813"/>
                  </a:cubicBezTo>
                  <a:lnTo>
                    <a:pt x="23523" y="34813"/>
                  </a:lnTo>
                  <a:lnTo>
                    <a:pt x="23523" y="34802"/>
                  </a:lnTo>
                  <a:cubicBezTo>
                    <a:pt x="23512" y="33933"/>
                    <a:pt x="23604" y="33088"/>
                    <a:pt x="23755" y="32323"/>
                  </a:cubicBezTo>
                  <a:cubicBezTo>
                    <a:pt x="23894" y="31559"/>
                    <a:pt x="24102" y="30829"/>
                    <a:pt x="24299" y="30180"/>
                  </a:cubicBezTo>
                  <a:cubicBezTo>
                    <a:pt x="24415" y="29856"/>
                    <a:pt x="24519" y="29543"/>
                    <a:pt x="24635" y="29242"/>
                  </a:cubicBezTo>
                  <a:cubicBezTo>
                    <a:pt x="24751" y="28941"/>
                    <a:pt x="24867" y="28663"/>
                    <a:pt x="24983" y="28385"/>
                  </a:cubicBezTo>
                  <a:cubicBezTo>
                    <a:pt x="25110" y="28119"/>
                    <a:pt x="25226" y="27864"/>
                    <a:pt x="25342" y="27621"/>
                  </a:cubicBezTo>
                  <a:lnTo>
                    <a:pt x="25434" y="27447"/>
                  </a:lnTo>
                  <a:lnTo>
                    <a:pt x="25515" y="27273"/>
                  </a:lnTo>
                  <a:cubicBezTo>
                    <a:pt x="25573" y="27158"/>
                    <a:pt x="25631" y="27042"/>
                    <a:pt x="25689" y="26938"/>
                  </a:cubicBezTo>
                  <a:cubicBezTo>
                    <a:pt x="25793" y="26741"/>
                    <a:pt x="25898" y="26521"/>
                    <a:pt x="26013" y="26347"/>
                  </a:cubicBezTo>
                  <a:cubicBezTo>
                    <a:pt x="26118" y="26173"/>
                    <a:pt x="26210" y="25999"/>
                    <a:pt x="26314" y="25837"/>
                  </a:cubicBezTo>
                  <a:cubicBezTo>
                    <a:pt x="26407" y="25675"/>
                    <a:pt x="26488" y="25536"/>
                    <a:pt x="26581" y="25409"/>
                  </a:cubicBezTo>
                  <a:cubicBezTo>
                    <a:pt x="26662" y="25281"/>
                    <a:pt x="26731" y="25166"/>
                    <a:pt x="26812" y="25061"/>
                  </a:cubicBezTo>
                  <a:cubicBezTo>
                    <a:pt x="26834" y="25028"/>
                    <a:pt x="26854" y="24996"/>
                    <a:pt x="26874" y="24965"/>
                  </a:cubicBezTo>
                  <a:lnTo>
                    <a:pt x="26874" y="24965"/>
                  </a:lnTo>
                  <a:cubicBezTo>
                    <a:pt x="26861" y="24981"/>
                    <a:pt x="26849" y="24998"/>
                    <a:pt x="26836" y="25015"/>
                  </a:cubicBezTo>
                  <a:cubicBezTo>
                    <a:pt x="26766" y="25119"/>
                    <a:pt x="26685" y="25235"/>
                    <a:pt x="26592" y="25362"/>
                  </a:cubicBezTo>
                  <a:cubicBezTo>
                    <a:pt x="26511" y="25490"/>
                    <a:pt x="26419" y="25640"/>
                    <a:pt x="26314" y="25803"/>
                  </a:cubicBezTo>
                  <a:cubicBezTo>
                    <a:pt x="26233" y="25953"/>
                    <a:pt x="26129" y="26115"/>
                    <a:pt x="26013" y="26301"/>
                  </a:cubicBezTo>
                  <a:cubicBezTo>
                    <a:pt x="25898" y="26474"/>
                    <a:pt x="25793" y="26694"/>
                    <a:pt x="25677" y="26903"/>
                  </a:cubicBezTo>
                  <a:cubicBezTo>
                    <a:pt x="25620" y="27019"/>
                    <a:pt x="25562" y="27111"/>
                    <a:pt x="25504" y="27227"/>
                  </a:cubicBezTo>
                  <a:lnTo>
                    <a:pt x="25423" y="27401"/>
                  </a:lnTo>
                  <a:lnTo>
                    <a:pt x="25330" y="27575"/>
                  </a:lnTo>
                  <a:cubicBezTo>
                    <a:pt x="25214" y="27829"/>
                    <a:pt x="25098" y="28084"/>
                    <a:pt x="24971" y="28351"/>
                  </a:cubicBezTo>
                  <a:cubicBezTo>
                    <a:pt x="24855" y="28617"/>
                    <a:pt x="24739" y="28906"/>
                    <a:pt x="24624" y="29196"/>
                  </a:cubicBezTo>
                  <a:cubicBezTo>
                    <a:pt x="24508" y="29509"/>
                    <a:pt x="24403" y="29810"/>
                    <a:pt x="24288" y="30146"/>
                  </a:cubicBezTo>
                  <a:cubicBezTo>
                    <a:pt x="24091" y="30794"/>
                    <a:pt x="23882" y="31512"/>
                    <a:pt x="23743" y="32288"/>
                  </a:cubicBezTo>
                  <a:cubicBezTo>
                    <a:pt x="23594" y="33058"/>
                    <a:pt x="23479" y="33872"/>
                    <a:pt x="23500" y="34755"/>
                  </a:cubicBezTo>
                  <a:lnTo>
                    <a:pt x="23500" y="34755"/>
                  </a:lnTo>
                  <a:cubicBezTo>
                    <a:pt x="19236" y="34744"/>
                    <a:pt x="13935" y="34744"/>
                    <a:pt x="7874" y="34744"/>
                  </a:cubicBezTo>
                  <a:lnTo>
                    <a:pt x="7873" y="34744"/>
                  </a:lnTo>
                  <a:cubicBezTo>
                    <a:pt x="7719" y="32994"/>
                    <a:pt x="7246" y="31200"/>
                    <a:pt x="6452" y="29462"/>
                  </a:cubicBezTo>
                  <a:cubicBezTo>
                    <a:pt x="6069" y="28582"/>
                    <a:pt x="5606" y="27725"/>
                    <a:pt x="5062" y="26880"/>
                  </a:cubicBezTo>
                  <a:cubicBezTo>
                    <a:pt x="4795" y="26463"/>
                    <a:pt x="4517" y="26057"/>
                    <a:pt x="4216" y="25652"/>
                  </a:cubicBezTo>
                  <a:cubicBezTo>
                    <a:pt x="3913" y="25248"/>
                    <a:pt x="3599" y="24876"/>
                    <a:pt x="3285" y="24505"/>
                  </a:cubicBezTo>
                  <a:lnTo>
                    <a:pt x="3290" y="24505"/>
                  </a:lnTo>
                  <a:lnTo>
                    <a:pt x="3275" y="24495"/>
                  </a:lnTo>
                  <a:lnTo>
                    <a:pt x="3275" y="24495"/>
                  </a:lnTo>
                  <a:cubicBezTo>
                    <a:pt x="3269" y="24487"/>
                    <a:pt x="3262" y="24479"/>
                    <a:pt x="3255" y="24471"/>
                  </a:cubicBezTo>
                  <a:lnTo>
                    <a:pt x="3251" y="24476"/>
                  </a:lnTo>
                  <a:lnTo>
                    <a:pt x="3251" y="24476"/>
                  </a:lnTo>
                  <a:lnTo>
                    <a:pt x="3243" y="24471"/>
                  </a:lnTo>
                  <a:cubicBezTo>
                    <a:pt x="1842" y="22652"/>
                    <a:pt x="800" y="20452"/>
                    <a:pt x="336" y="18054"/>
                  </a:cubicBezTo>
                  <a:cubicBezTo>
                    <a:pt x="279" y="17753"/>
                    <a:pt x="232" y="17440"/>
                    <a:pt x="186" y="17139"/>
                  </a:cubicBezTo>
                  <a:cubicBezTo>
                    <a:pt x="174" y="16977"/>
                    <a:pt x="163" y="16838"/>
                    <a:pt x="140" y="16676"/>
                  </a:cubicBezTo>
                  <a:lnTo>
                    <a:pt x="116" y="16444"/>
                  </a:lnTo>
                  <a:lnTo>
                    <a:pt x="105" y="16213"/>
                  </a:lnTo>
                  <a:cubicBezTo>
                    <a:pt x="82" y="16051"/>
                    <a:pt x="70" y="15912"/>
                    <a:pt x="70" y="15750"/>
                  </a:cubicBezTo>
                  <a:cubicBezTo>
                    <a:pt x="58" y="15587"/>
                    <a:pt x="58" y="15448"/>
                    <a:pt x="58" y="15286"/>
                  </a:cubicBezTo>
                  <a:cubicBezTo>
                    <a:pt x="47" y="15147"/>
                    <a:pt x="58" y="14985"/>
                    <a:pt x="58" y="14823"/>
                  </a:cubicBezTo>
                  <a:cubicBezTo>
                    <a:pt x="58" y="14684"/>
                    <a:pt x="58" y="14522"/>
                    <a:pt x="70" y="14360"/>
                  </a:cubicBezTo>
                  <a:cubicBezTo>
                    <a:pt x="140" y="13109"/>
                    <a:pt x="360" y="11858"/>
                    <a:pt x="742" y="10642"/>
                  </a:cubicBezTo>
                  <a:cubicBezTo>
                    <a:pt x="1819" y="7144"/>
                    <a:pt x="4182" y="4191"/>
                    <a:pt x="7112" y="2373"/>
                  </a:cubicBezTo>
                  <a:cubicBezTo>
                    <a:pt x="7841" y="1921"/>
                    <a:pt x="8594" y="1527"/>
                    <a:pt x="9382" y="1203"/>
                  </a:cubicBezTo>
                  <a:cubicBezTo>
                    <a:pt x="10158" y="867"/>
                    <a:pt x="10957" y="624"/>
                    <a:pt x="11768" y="427"/>
                  </a:cubicBezTo>
                  <a:cubicBezTo>
                    <a:pt x="12893" y="160"/>
                    <a:pt x="14030" y="34"/>
                    <a:pt x="15150" y="34"/>
                  </a:cubicBezTo>
                  <a:cubicBezTo>
                    <a:pt x="15633" y="34"/>
                    <a:pt x="16112" y="57"/>
                    <a:pt x="16586" y="102"/>
                  </a:cubicBezTo>
                  <a:cubicBezTo>
                    <a:pt x="17373" y="172"/>
                    <a:pt x="18138" y="299"/>
                    <a:pt x="18891" y="496"/>
                  </a:cubicBezTo>
                  <a:cubicBezTo>
                    <a:pt x="19632" y="693"/>
                    <a:pt x="20350" y="925"/>
                    <a:pt x="21045" y="1214"/>
                  </a:cubicBezTo>
                  <a:cubicBezTo>
                    <a:pt x="21728" y="1504"/>
                    <a:pt x="22400" y="1840"/>
                    <a:pt x="23014" y="2210"/>
                  </a:cubicBezTo>
                  <a:cubicBezTo>
                    <a:pt x="23639" y="2604"/>
                    <a:pt x="24218" y="3010"/>
                    <a:pt x="24774" y="3461"/>
                  </a:cubicBezTo>
                  <a:cubicBezTo>
                    <a:pt x="25851" y="4353"/>
                    <a:pt x="26778" y="5361"/>
                    <a:pt x="27531" y="6426"/>
                  </a:cubicBezTo>
                  <a:cubicBezTo>
                    <a:pt x="28307" y="7503"/>
                    <a:pt x="28886" y="8615"/>
                    <a:pt x="29314" y="9727"/>
                  </a:cubicBezTo>
                  <a:cubicBezTo>
                    <a:pt x="29442" y="10005"/>
                    <a:pt x="29523" y="10294"/>
                    <a:pt x="29615" y="10561"/>
                  </a:cubicBezTo>
                  <a:cubicBezTo>
                    <a:pt x="29720" y="10839"/>
                    <a:pt x="29777" y="11117"/>
                    <a:pt x="29870" y="11395"/>
                  </a:cubicBezTo>
                  <a:cubicBezTo>
                    <a:pt x="29928" y="11673"/>
                    <a:pt x="29997" y="11939"/>
                    <a:pt x="30055" y="12217"/>
                  </a:cubicBezTo>
                  <a:cubicBezTo>
                    <a:pt x="30079" y="12344"/>
                    <a:pt x="30102" y="12495"/>
                    <a:pt x="30125" y="12622"/>
                  </a:cubicBezTo>
                  <a:cubicBezTo>
                    <a:pt x="30136" y="12761"/>
                    <a:pt x="30171" y="12900"/>
                    <a:pt x="30183" y="13028"/>
                  </a:cubicBezTo>
                  <a:cubicBezTo>
                    <a:pt x="30333" y="14093"/>
                    <a:pt x="30368" y="15113"/>
                    <a:pt x="30310" y="16062"/>
                  </a:cubicBezTo>
                  <a:cubicBezTo>
                    <a:pt x="30218" y="17973"/>
                    <a:pt x="29766" y="19572"/>
                    <a:pt x="29268" y="20811"/>
                  </a:cubicBezTo>
                  <a:cubicBezTo>
                    <a:pt x="29025" y="21436"/>
                    <a:pt x="28770" y="21957"/>
                    <a:pt x="28515" y="22421"/>
                  </a:cubicBezTo>
                  <a:cubicBezTo>
                    <a:pt x="28272" y="22872"/>
                    <a:pt x="28040" y="23255"/>
                    <a:pt x="27855" y="23544"/>
                  </a:cubicBezTo>
                  <a:cubicBezTo>
                    <a:pt x="27751" y="23683"/>
                    <a:pt x="27670" y="23810"/>
                    <a:pt x="27588" y="23926"/>
                  </a:cubicBezTo>
                  <a:cubicBezTo>
                    <a:pt x="27507" y="24042"/>
                    <a:pt x="27449" y="24135"/>
                    <a:pt x="27392" y="24204"/>
                  </a:cubicBezTo>
                  <a:cubicBezTo>
                    <a:pt x="27348" y="24258"/>
                    <a:pt x="27314" y="24303"/>
                    <a:pt x="27289" y="24339"/>
                  </a:cubicBezTo>
                  <a:lnTo>
                    <a:pt x="27289" y="24339"/>
                  </a:lnTo>
                  <a:cubicBezTo>
                    <a:pt x="27318" y="24307"/>
                    <a:pt x="27358" y="24267"/>
                    <a:pt x="27415" y="24216"/>
                  </a:cubicBezTo>
                  <a:cubicBezTo>
                    <a:pt x="27473" y="24146"/>
                    <a:pt x="27542" y="24042"/>
                    <a:pt x="27623" y="23938"/>
                  </a:cubicBezTo>
                  <a:cubicBezTo>
                    <a:pt x="27693" y="23822"/>
                    <a:pt x="27774" y="23695"/>
                    <a:pt x="27878" y="23556"/>
                  </a:cubicBezTo>
                  <a:cubicBezTo>
                    <a:pt x="28086" y="23266"/>
                    <a:pt x="28318" y="22884"/>
                    <a:pt x="28561" y="22432"/>
                  </a:cubicBezTo>
                  <a:cubicBezTo>
                    <a:pt x="28793" y="21992"/>
                    <a:pt x="29071" y="21448"/>
                    <a:pt x="29314" y="20834"/>
                  </a:cubicBezTo>
                  <a:cubicBezTo>
                    <a:pt x="29801" y="19583"/>
                    <a:pt x="30252" y="17996"/>
                    <a:pt x="30368" y="16085"/>
                  </a:cubicBezTo>
                  <a:cubicBezTo>
                    <a:pt x="30426" y="15136"/>
                    <a:pt x="30380" y="14116"/>
                    <a:pt x="30241" y="13039"/>
                  </a:cubicBezTo>
                  <a:cubicBezTo>
                    <a:pt x="30229" y="12912"/>
                    <a:pt x="30206" y="12761"/>
                    <a:pt x="30183" y="12634"/>
                  </a:cubicBezTo>
                  <a:cubicBezTo>
                    <a:pt x="30148" y="12507"/>
                    <a:pt x="30136" y="12356"/>
                    <a:pt x="30113" y="12229"/>
                  </a:cubicBezTo>
                  <a:cubicBezTo>
                    <a:pt x="30055" y="11951"/>
                    <a:pt x="29974" y="11684"/>
                    <a:pt x="29916" y="11406"/>
                  </a:cubicBezTo>
                  <a:cubicBezTo>
                    <a:pt x="29835" y="11128"/>
                    <a:pt x="29766" y="10839"/>
                    <a:pt x="29673" y="10561"/>
                  </a:cubicBezTo>
                  <a:cubicBezTo>
                    <a:pt x="29592" y="10294"/>
                    <a:pt x="29499" y="10005"/>
                    <a:pt x="29384" y="9727"/>
                  </a:cubicBezTo>
                  <a:cubicBezTo>
                    <a:pt x="28955" y="8592"/>
                    <a:pt x="28376" y="7480"/>
                    <a:pt x="27600" y="6415"/>
                  </a:cubicBezTo>
                  <a:cubicBezTo>
                    <a:pt x="26847" y="5337"/>
                    <a:pt x="25909" y="4330"/>
                    <a:pt x="24820" y="3426"/>
                  </a:cubicBezTo>
                  <a:cubicBezTo>
                    <a:pt x="24276" y="2975"/>
                    <a:pt x="23697" y="2569"/>
                    <a:pt x="23072" y="2187"/>
                  </a:cubicBezTo>
                  <a:cubicBezTo>
                    <a:pt x="22435" y="1805"/>
                    <a:pt x="21786" y="1469"/>
                    <a:pt x="21091" y="1168"/>
                  </a:cubicBezTo>
                  <a:cubicBezTo>
                    <a:pt x="20396" y="878"/>
                    <a:pt x="19666" y="635"/>
                    <a:pt x="18914" y="450"/>
                  </a:cubicBezTo>
                  <a:cubicBezTo>
                    <a:pt x="18161" y="253"/>
                    <a:pt x="17396" y="126"/>
                    <a:pt x="16597" y="56"/>
                  </a:cubicBezTo>
                  <a:cubicBezTo>
                    <a:pt x="16142" y="20"/>
                    <a:pt x="15682" y="0"/>
                    <a:pt x="152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08;p33">
              <a:extLst>
                <a:ext uri="{FF2B5EF4-FFF2-40B4-BE49-F238E27FC236}">
                  <a16:creationId xmlns:a16="http://schemas.microsoft.com/office/drawing/2014/main" id="{8088E4AD-40E4-457D-B8F9-10E22B47E75C}"/>
                </a:ext>
              </a:extLst>
            </p:cNvPr>
            <p:cNvSpPr/>
            <p:nvPr/>
          </p:nvSpPr>
          <p:spPr>
            <a:xfrm>
              <a:off x="3519521" y="1834725"/>
              <a:ext cx="180856" cy="911400"/>
            </a:xfrm>
            <a:custGeom>
              <a:avLst/>
              <a:gdLst/>
              <a:ahLst/>
              <a:cxnLst/>
              <a:rect l="l" t="t" r="r" b="b"/>
              <a:pathLst>
                <a:path w="2641" h="13309" extrusionOk="0">
                  <a:moveTo>
                    <a:pt x="2641" y="1"/>
                  </a:moveTo>
                  <a:cubicBezTo>
                    <a:pt x="2618" y="1"/>
                    <a:pt x="2618" y="13"/>
                    <a:pt x="2606" y="36"/>
                  </a:cubicBezTo>
                  <a:cubicBezTo>
                    <a:pt x="2594" y="59"/>
                    <a:pt x="2583" y="94"/>
                    <a:pt x="2548" y="117"/>
                  </a:cubicBezTo>
                  <a:cubicBezTo>
                    <a:pt x="2502" y="186"/>
                    <a:pt x="2432" y="302"/>
                    <a:pt x="2328" y="453"/>
                  </a:cubicBezTo>
                  <a:cubicBezTo>
                    <a:pt x="2293" y="522"/>
                    <a:pt x="2224" y="615"/>
                    <a:pt x="2177" y="696"/>
                  </a:cubicBezTo>
                  <a:cubicBezTo>
                    <a:pt x="2120" y="788"/>
                    <a:pt x="2062" y="904"/>
                    <a:pt x="2004" y="997"/>
                  </a:cubicBezTo>
                  <a:cubicBezTo>
                    <a:pt x="1865" y="1217"/>
                    <a:pt x="1726" y="1460"/>
                    <a:pt x="1598" y="1750"/>
                  </a:cubicBezTo>
                  <a:cubicBezTo>
                    <a:pt x="1517" y="1900"/>
                    <a:pt x="1448" y="2039"/>
                    <a:pt x="1378" y="2201"/>
                  </a:cubicBezTo>
                  <a:cubicBezTo>
                    <a:pt x="1286" y="2364"/>
                    <a:pt x="1228" y="2526"/>
                    <a:pt x="1158" y="2699"/>
                  </a:cubicBezTo>
                  <a:cubicBezTo>
                    <a:pt x="1019" y="3047"/>
                    <a:pt x="903" y="3418"/>
                    <a:pt x="753" y="3811"/>
                  </a:cubicBezTo>
                  <a:cubicBezTo>
                    <a:pt x="487" y="4587"/>
                    <a:pt x="278" y="5491"/>
                    <a:pt x="151" y="6440"/>
                  </a:cubicBezTo>
                  <a:cubicBezTo>
                    <a:pt x="35" y="7402"/>
                    <a:pt x="0" y="8317"/>
                    <a:pt x="35" y="9151"/>
                  </a:cubicBezTo>
                  <a:cubicBezTo>
                    <a:pt x="58" y="9556"/>
                    <a:pt x="70" y="9961"/>
                    <a:pt x="127" y="10320"/>
                  </a:cubicBezTo>
                  <a:cubicBezTo>
                    <a:pt x="162" y="10517"/>
                    <a:pt x="174" y="10691"/>
                    <a:pt x="197" y="10865"/>
                  </a:cubicBezTo>
                  <a:cubicBezTo>
                    <a:pt x="232" y="11038"/>
                    <a:pt x="266" y="11189"/>
                    <a:pt x="290" y="11351"/>
                  </a:cubicBezTo>
                  <a:cubicBezTo>
                    <a:pt x="336" y="11664"/>
                    <a:pt x="417" y="11930"/>
                    <a:pt x="475" y="12185"/>
                  </a:cubicBezTo>
                  <a:cubicBezTo>
                    <a:pt x="510" y="12289"/>
                    <a:pt x="533" y="12405"/>
                    <a:pt x="568" y="12509"/>
                  </a:cubicBezTo>
                  <a:cubicBezTo>
                    <a:pt x="591" y="12614"/>
                    <a:pt x="625" y="12695"/>
                    <a:pt x="649" y="12787"/>
                  </a:cubicBezTo>
                  <a:lnTo>
                    <a:pt x="788" y="13181"/>
                  </a:lnTo>
                  <a:cubicBezTo>
                    <a:pt x="799" y="13227"/>
                    <a:pt x="799" y="13251"/>
                    <a:pt x="811" y="13285"/>
                  </a:cubicBezTo>
                  <a:cubicBezTo>
                    <a:pt x="822" y="13297"/>
                    <a:pt x="822" y="13308"/>
                    <a:pt x="822" y="13308"/>
                  </a:cubicBezTo>
                  <a:lnTo>
                    <a:pt x="822" y="13262"/>
                  </a:lnTo>
                  <a:cubicBezTo>
                    <a:pt x="811" y="13239"/>
                    <a:pt x="811" y="13204"/>
                    <a:pt x="799" y="13158"/>
                  </a:cubicBezTo>
                  <a:cubicBezTo>
                    <a:pt x="764" y="13065"/>
                    <a:pt x="730" y="12926"/>
                    <a:pt x="683" y="12776"/>
                  </a:cubicBezTo>
                  <a:cubicBezTo>
                    <a:pt x="649" y="12695"/>
                    <a:pt x="625" y="12602"/>
                    <a:pt x="591" y="12498"/>
                  </a:cubicBezTo>
                  <a:cubicBezTo>
                    <a:pt x="568" y="12393"/>
                    <a:pt x="533" y="12278"/>
                    <a:pt x="510" y="12162"/>
                  </a:cubicBezTo>
                  <a:cubicBezTo>
                    <a:pt x="463" y="11919"/>
                    <a:pt x="382" y="11641"/>
                    <a:pt x="336" y="11340"/>
                  </a:cubicBezTo>
                  <a:cubicBezTo>
                    <a:pt x="301" y="11177"/>
                    <a:pt x="278" y="11027"/>
                    <a:pt x="243" y="10842"/>
                  </a:cubicBezTo>
                  <a:cubicBezTo>
                    <a:pt x="220" y="10668"/>
                    <a:pt x="197" y="10494"/>
                    <a:pt x="174" y="10309"/>
                  </a:cubicBezTo>
                  <a:cubicBezTo>
                    <a:pt x="116" y="9950"/>
                    <a:pt x="104" y="9556"/>
                    <a:pt x="70" y="9139"/>
                  </a:cubicBezTo>
                  <a:cubicBezTo>
                    <a:pt x="46" y="8317"/>
                    <a:pt x="70" y="7402"/>
                    <a:pt x="197" y="6440"/>
                  </a:cubicBezTo>
                  <a:cubicBezTo>
                    <a:pt x="336" y="5491"/>
                    <a:pt x="556" y="4610"/>
                    <a:pt x="799" y="3811"/>
                  </a:cubicBezTo>
                  <a:cubicBezTo>
                    <a:pt x="927" y="3418"/>
                    <a:pt x="1054" y="3047"/>
                    <a:pt x="1205" y="2711"/>
                  </a:cubicBezTo>
                  <a:cubicBezTo>
                    <a:pt x="1274" y="2537"/>
                    <a:pt x="1332" y="2375"/>
                    <a:pt x="1401" y="2213"/>
                  </a:cubicBezTo>
                  <a:cubicBezTo>
                    <a:pt x="1483" y="2062"/>
                    <a:pt x="1552" y="1912"/>
                    <a:pt x="1622" y="1773"/>
                  </a:cubicBezTo>
                  <a:cubicBezTo>
                    <a:pt x="1749" y="1483"/>
                    <a:pt x="1899" y="1229"/>
                    <a:pt x="2015" y="1020"/>
                  </a:cubicBezTo>
                  <a:cubicBezTo>
                    <a:pt x="2085" y="904"/>
                    <a:pt x="2131" y="800"/>
                    <a:pt x="2189" y="707"/>
                  </a:cubicBezTo>
                  <a:cubicBezTo>
                    <a:pt x="2247" y="626"/>
                    <a:pt x="2305" y="534"/>
                    <a:pt x="2351" y="464"/>
                  </a:cubicBezTo>
                  <a:cubicBezTo>
                    <a:pt x="2444" y="325"/>
                    <a:pt x="2502" y="209"/>
                    <a:pt x="2560" y="117"/>
                  </a:cubicBezTo>
                  <a:cubicBezTo>
                    <a:pt x="2594" y="94"/>
                    <a:pt x="2606" y="59"/>
                    <a:pt x="2618" y="36"/>
                  </a:cubicBezTo>
                  <a:cubicBezTo>
                    <a:pt x="2641" y="13"/>
                    <a:pt x="2641" y="1"/>
                    <a:pt x="26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09;p33">
              <a:extLst>
                <a:ext uri="{FF2B5EF4-FFF2-40B4-BE49-F238E27FC236}">
                  <a16:creationId xmlns:a16="http://schemas.microsoft.com/office/drawing/2014/main" id="{DB25CD8B-9DC2-4715-93A4-E57398780C47}"/>
                </a:ext>
              </a:extLst>
            </p:cNvPr>
            <p:cNvSpPr/>
            <p:nvPr/>
          </p:nvSpPr>
          <p:spPr>
            <a:xfrm>
              <a:off x="3770085" y="1655516"/>
              <a:ext cx="116690" cy="98406"/>
            </a:xfrm>
            <a:custGeom>
              <a:avLst/>
              <a:gdLst/>
              <a:ahLst/>
              <a:cxnLst/>
              <a:rect l="l" t="t" r="r" b="b"/>
              <a:pathLst>
                <a:path w="1704" h="1437" extrusionOk="0">
                  <a:moveTo>
                    <a:pt x="1679" y="0"/>
                  </a:moveTo>
                  <a:cubicBezTo>
                    <a:pt x="1655" y="0"/>
                    <a:pt x="1290" y="309"/>
                    <a:pt x="835" y="695"/>
                  </a:cubicBezTo>
                  <a:cubicBezTo>
                    <a:pt x="372" y="1089"/>
                    <a:pt x="1" y="1425"/>
                    <a:pt x="24" y="1437"/>
                  </a:cubicBezTo>
                  <a:cubicBezTo>
                    <a:pt x="24" y="1437"/>
                    <a:pt x="25" y="1437"/>
                    <a:pt x="25" y="1437"/>
                  </a:cubicBezTo>
                  <a:cubicBezTo>
                    <a:pt x="49" y="1437"/>
                    <a:pt x="415" y="1128"/>
                    <a:pt x="870" y="742"/>
                  </a:cubicBezTo>
                  <a:cubicBezTo>
                    <a:pt x="1333" y="348"/>
                    <a:pt x="1703" y="12"/>
                    <a:pt x="1680" y="0"/>
                  </a:cubicBezTo>
                  <a:cubicBezTo>
                    <a:pt x="1680" y="0"/>
                    <a:pt x="1680" y="0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10;p33">
              <a:extLst>
                <a:ext uri="{FF2B5EF4-FFF2-40B4-BE49-F238E27FC236}">
                  <a16:creationId xmlns:a16="http://schemas.microsoft.com/office/drawing/2014/main" id="{7EA165F5-DBCA-45A9-960D-1B1CAFD5817D}"/>
                </a:ext>
              </a:extLst>
            </p:cNvPr>
            <p:cNvSpPr/>
            <p:nvPr/>
          </p:nvSpPr>
          <p:spPr>
            <a:xfrm>
              <a:off x="5303187" y="2126650"/>
              <a:ext cx="126962" cy="737667"/>
            </a:xfrm>
            <a:custGeom>
              <a:avLst/>
              <a:gdLst/>
              <a:ahLst/>
              <a:cxnLst/>
              <a:rect l="l" t="t" r="r" b="b"/>
              <a:pathLst>
                <a:path w="1854" h="10772" extrusionOk="0">
                  <a:moveTo>
                    <a:pt x="1332" y="0"/>
                  </a:moveTo>
                  <a:lnTo>
                    <a:pt x="1332" y="23"/>
                  </a:lnTo>
                  <a:cubicBezTo>
                    <a:pt x="1332" y="58"/>
                    <a:pt x="1344" y="81"/>
                    <a:pt x="1344" y="116"/>
                  </a:cubicBezTo>
                  <a:cubicBezTo>
                    <a:pt x="1356" y="185"/>
                    <a:pt x="1390" y="301"/>
                    <a:pt x="1414" y="429"/>
                  </a:cubicBezTo>
                  <a:cubicBezTo>
                    <a:pt x="1437" y="510"/>
                    <a:pt x="1448" y="579"/>
                    <a:pt x="1460" y="660"/>
                  </a:cubicBezTo>
                  <a:cubicBezTo>
                    <a:pt x="1471" y="753"/>
                    <a:pt x="1495" y="834"/>
                    <a:pt x="1506" y="938"/>
                  </a:cubicBezTo>
                  <a:cubicBezTo>
                    <a:pt x="1529" y="1123"/>
                    <a:pt x="1576" y="1355"/>
                    <a:pt x="1610" y="1610"/>
                  </a:cubicBezTo>
                  <a:lnTo>
                    <a:pt x="1645" y="1992"/>
                  </a:lnTo>
                  <a:cubicBezTo>
                    <a:pt x="1680" y="2131"/>
                    <a:pt x="1680" y="2270"/>
                    <a:pt x="1692" y="2421"/>
                  </a:cubicBezTo>
                  <a:cubicBezTo>
                    <a:pt x="1715" y="2710"/>
                    <a:pt x="1715" y="3023"/>
                    <a:pt x="1738" y="3359"/>
                  </a:cubicBezTo>
                  <a:cubicBezTo>
                    <a:pt x="1749" y="4019"/>
                    <a:pt x="1715" y="4749"/>
                    <a:pt x="1634" y="5513"/>
                  </a:cubicBezTo>
                  <a:cubicBezTo>
                    <a:pt x="1553" y="6266"/>
                    <a:pt x="1402" y="6995"/>
                    <a:pt x="1228" y="7632"/>
                  </a:cubicBezTo>
                  <a:cubicBezTo>
                    <a:pt x="1136" y="7945"/>
                    <a:pt x="1055" y="8246"/>
                    <a:pt x="950" y="8524"/>
                  </a:cubicBezTo>
                  <a:cubicBezTo>
                    <a:pt x="892" y="8675"/>
                    <a:pt x="846" y="8802"/>
                    <a:pt x="811" y="8930"/>
                  </a:cubicBezTo>
                  <a:cubicBezTo>
                    <a:pt x="753" y="9045"/>
                    <a:pt x="707" y="9173"/>
                    <a:pt x="661" y="9289"/>
                  </a:cubicBezTo>
                  <a:cubicBezTo>
                    <a:pt x="580" y="9520"/>
                    <a:pt x="475" y="9729"/>
                    <a:pt x="406" y="9914"/>
                  </a:cubicBezTo>
                  <a:cubicBezTo>
                    <a:pt x="360" y="10018"/>
                    <a:pt x="313" y="10099"/>
                    <a:pt x="290" y="10180"/>
                  </a:cubicBezTo>
                  <a:cubicBezTo>
                    <a:pt x="255" y="10250"/>
                    <a:pt x="221" y="10319"/>
                    <a:pt x="186" y="10377"/>
                  </a:cubicBezTo>
                  <a:cubicBezTo>
                    <a:pt x="128" y="10493"/>
                    <a:pt x="70" y="10597"/>
                    <a:pt x="47" y="10667"/>
                  </a:cubicBezTo>
                  <a:cubicBezTo>
                    <a:pt x="24" y="10702"/>
                    <a:pt x="24" y="10725"/>
                    <a:pt x="12" y="10736"/>
                  </a:cubicBezTo>
                  <a:cubicBezTo>
                    <a:pt x="1" y="10760"/>
                    <a:pt x="1" y="10771"/>
                    <a:pt x="1" y="10771"/>
                  </a:cubicBezTo>
                  <a:cubicBezTo>
                    <a:pt x="1" y="10771"/>
                    <a:pt x="1" y="10760"/>
                    <a:pt x="70" y="10736"/>
                  </a:cubicBezTo>
                  <a:cubicBezTo>
                    <a:pt x="82" y="10725"/>
                    <a:pt x="105" y="10702"/>
                    <a:pt x="116" y="10667"/>
                  </a:cubicBezTo>
                  <a:cubicBezTo>
                    <a:pt x="140" y="10597"/>
                    <a:pt x="197" y="10493"/>
                    <a:pt x="255" y="10377"/>
                  </a:cubicBezTo>
                  <a:cubicBezTo>
                    <a:pt x="290" y="10319"/>
                    <a:pt x="313" y="10250"/>
                    <a:pt x="360" y="10180"/>
                  </a:cubicBezTo>
                  <a:cubicBezTo>
                    <a:pt x="406" y="10099"/>
                    <a:pt x="429" y="10018"/>
                    <a:pt x="475" y="9926"/>
                  </a:cubicBezTo>
                  <a:cubicBezTo>
                    <a:pt x="568" y="9740"/>
                    <a:pt x="661" y="9543"/>
                    <a:pt x="753" y="9312"/>
                  </a:cubicBezTo>
                  <a:cubicBezTo>
                    <a:pt x="788" y="9196"/>
                    <a:pt x="834" y="9080"/>
                    <a:pt x="892" y="8941"/>
                  </a:cubicBezTo>
                  <a:cubicBezTo>
                    <a:pt x="950" y="8814"/>
                    <a:pt x="997" y="8686"/>
                    <a:pt x="1043" y="8536"/>
                  </a:cubicBezTo>
                  <a:cubicBezTo>
                    <a:pt x="1136" y="8269"/>
                    <a:pt x="1228" y="7957"/>
                    <a:pt x="1321" y="7644"/>
                  </a:cubicBezTo>
                  <a:cubicBezTo>
                    <a:pt x="1483" y="6995"/>
                    <a:pt x="1634" y="6277"/>
                    <a:pt x="1738" y="5513"/>
                  </a:cubicBezTo>
                  <a:cubicBezTo>
                    <a:pt x="1819" y="4760"/>
                    <a:pt x="1854" y="4019"/>
                    <a:pt x="1842" y="3359"/>
                  </a:cubicBezTo>
                  <a:cubicBezTo>
                    <a:pt x="1819" y="3023"/>
                    <a:pt x="1807" y="2710"/>
                    <a:pt x="1784" y="2421"/>
                  </a:cubicBezTo>
                  <a:cubicBezTo>
                    <a:pt x="1761" y="2270"/>
                    <a:pt x="1749" y="2131"/>
                    <a:pt x="1738" y="1992"/>
                  </a:cubicBezTo>
                  <a:cubicBezTo>
                    <a:pt x="1703" y="1865"/>
                    <a:pt x="1692" y="1737"/>
                    <a:pt x="1680" y="1610"/>
                  </a:cubicBezTo>
                  <a:cubicBezTo>
                    <a:pt x="1645" y="1355"/>
                    <a:pt x="1587" y="1147"/>
                    <a:pt x="1564" y="938"/>
                  </a:cubicBezTo>
                  <a:cubicBezTo>
                    <a:pt x="1529" y="834"/>
                    <a:pt x="1518" y="753"/>
                    <a:pt x="1506" y="660"/>
                  </a:cubicBezTo>
                  <a:cubicBezTo>
                    <a:pt x="1471" y="579"/>
                    <a:pt x="1460" y="510"/>
                    <a:pt x="1448" y="429"/>
                  </a:cubicBezTo>
                  <a:cubicBezTo>
                    <a:pt x="1414" y="301"/>
                    <a:pt x="1390" y="185"/>
                    <a:pt x="1379" y="116"/>
                  </a:cubicBezTo>
                  <a:cubicBezTo>
                    <a:pt x="1356" y="70"/>
                    <a:pt x="1344" y="58"/>
                    <a:pt x="1344" y="23"/>
                  </a:cubicBezTo>
                  <a:cubicBezTo>
                    <a:pt x="1332" y="12"/>
                    <a:pt x="1332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11;p33">
              <a:extLst>
                <a:ext uri="{FF2B5EF4-FFF2-40B4-BE49-F238E27FC236}">
                  <a16:creationId xmlns:a16="http://schemas.microsoft.com/office/drawing/2014/main" id="{E9C9AC40-399A-4FF3-98B0-396C57D5BE92}"/>
                </a:ext>
              </a:extLst>
            </p:cNvPr>
            <p:cNvSpPr/>
            <p:nvPr/>
          </p:nvSpPr>
          <p:spPr>
            <a:xfrm>
              <a:off x="4594158" y="2696874"/>
              <a:ext cx="387871" cy="466417"/>
            </a:xfrm>
            <a:custGeom>
              <a:avLst/>
              <a:gdLst/>
              <a:ahLst/>
              <a:cxnLst/>
              <a:rect l="l" t="t" r="r" b="b"/>
              <a:pathLst>
                <a:path w="5664" h="6811" extrusionOk="0">
                  <a:moveTo>
                    <a:pt x="2189" y="0"/>
                  </a:moveTo>
                  <a:lnTo>
                    <a:pt x="0" y="591"/>
                  </a:lnTo>
                  <a:lnTo>
                    <a:pt x="70" y="4923"/>
                  </a:lnTo>
                  <a:cubicBezTo>
                    <a:pt x="340" y="6522"/>
                    <a:pt x="1520" y="6544"/>
                    <a:pt x="1584" y="6544"/>
                  </a:cubicBezTo>
                  <a:cubicBezTo>
                    <a:pt x="1586" y="6544"/>
                    <a:pt x="1587" y="6544"/>
                    <a:pt x="1587" y="6544"/>
                  </a:cubicBezTo>
                  <a:lnTo>
                    <a:pt x="5664" y="6810"/>
                  </a:lnTo>
                  <a:lnTo>
                    <a:pt x="5548" y="5421"/>
                  </a:lnTo>
                  <a:lnTo>
                    <a:pt x="2664" y="4471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8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12;p33">
              <a:extLst>
                <a:ext uri="{FF2B5EF4-FFF2-40B4-BE49-F238E27FC236}">
                  <a16:creationId xmlns:a16="http://schemas.microsoft.com/office/drawing/2014/main" id="{9330D84A-00D9-407E-8A26-B5AFAE45463D}"/>
                </a:ext>
              </a:extLst>
            </p:cNvPr>
            <p:cNvSpPr/>
            <p:nvPr/>
          </p:nvSpPr>
          <p:spPr>
            <a:xfrm>
              <a:off x="4959766" y="3013041"/>
              <a:ext cx="241187" cy="153875"/>
            </a:xfrm>
            <a:custGeom>
              <a:avLst/>
              <a:gdLst/>
              <a:ahLst/>
              <a:cxnLst/>
              <a:rect l="l" t="t" r="r" b="b"/>
              <a:pathLst>
                <a:path w="3522" h="2247" extrusionOk="0">
                  <a:moveTo>
                    <a:pt x="1504" y="1"/>
                  </a:moveTo>
                  <a:cubicBezTo>
                    <a:pt x="1446" y="1"/>
                    <a:pt x="1390" y="16"/>
                    <a:pt x="1356" y="62"/>
                  </a:cubicBezTo>
                  <a:cubicBezTo>
                    <a:pt x="1282" y="166"/>
                    <a:pt x="1283" y="184"/>
                    <a:pt x="1294" y="184"/>
                  </a:cubicBezTo>
                  <a:cubicBezTo>
                    <a:pt x="1296" y="184"/>
                    <a:pt x="1298" y="184"/>
                    <a:pt x="1300" y="183"/>
                  </a:cubicBezTo>
                  <a:lnTo>
                    <a:pt x="1300" y="183"/>
                  </a:lnTo>
                  <a:lnTo>
                    <a:pt x="93" y="804"/>
                  </a:lnTo>
                  <a:lnTo>
                    <a:pt x="1" y="1997"/>
                  </a:lnTo>
                  <a:cubicBezTo>
                    <a:pt x="1" y="1997"/>
                    <a:pt x="344" y="2242"/>
                    <a:pt x="649" y="2242"/>
                  </a:cubicBezTo>
                  <a:cubicBezTo>
                    <a:pt x="736" y="2242"/>
                    <a:pt x="820" y="2222"/>
                    <a:pt x="892" y="2170"/>
                  </a:cubicBezTo>
                  <a:cubicBezTo>
                    <a:pt x="1205" y="1939"/>
                    <a:pt x="2016" y="1672"/>
                    <a:pt x="2016" y="1672"/>
                  </a:cubicBezTo>
                  <a:lnTo>
                    <a:pt x="2525" y="1904"/>
                  </a:lnTo>
                  <a:cubicBezTo>
                    <a:pt x="2525" y="1904"/>
                    <a:pt x="2456" y="2136"/>
                    <a:pt x="2549" y="2193"/>
                  </a:cubicBezTo>
                  <a:cubicBezTo>
                    <a:pt x="2572" y="2217"/>
                    <a:pt x="2583" y="2228"/>
                    <a:pt x="2595" y="2228"/>
                  </a:cubicBezTo>
                  <a:cubicBezTo>
                    <a:pt x="2613" y="2234"/>
                    <a:pt x="2632" y="2237"/>
                    <a:pt x="2652" y="2237"/>
                  </a:cubicBezTo>
                  <a:cubicBezTo>
                    <a:pt x="2710" y="2237"/>
                    <a:pt x="2772" y="2213"/>
                    <a:pt x="2815" y="2170"/>
                  </a:cubicBezTo>
                  <a:cubicBezTo>
                    <a:pt x="2815" y="2170"/>
                    <a:pt x="2909" y="2247"/>
                    <a:pt x="3001" y="2247"/>
                  </a:cubicBezTo>
                  <a:cubicBezTo>
                    <a:pt x="3016" y="2247"/>
                    <a:pt x="3032" y="2245"/>
                    <a:pt x="3047" y="2240"/>
                  </a:cubicBezTo>
                  <a:cubicBezTo>
                    <a:pt x="3048" y="2240"/>
                    <a:pt x="3050" y="2240"/>
                    <a:pt x="3051" y="2240"/>
                  </a:cubicBezTo>
                  <a:cubicBezTo>
                    <a:pt x="3121" y="2240"/>
                    <a:pt x="3232" y="1997"/>
                    <a:pt x="3232" y="1997"/>
                  </a:cubicBezTo>
                  <a:cubicBezTo>
                    <a:pt x="3232" y="1997"/>
                    <a:pt x="3273" y="2016"/>
                    <a:pt x="3324" y="2016"/>
                  </a:cubicBezTo>
                  <a:cubicBezTo>
                    <a:pt x="3370" y="2016"/>
                    <a:pt x="3425" y="2000"/>
                    <a:pt x="3464" y="1939"/>
                  </a:cubicBezTo>
                  <a:cubicBezTo>
                    <a:pt x="3522" y="1846"/>
                    <a:pt x="3440" y="1383"/>
                    <a:pt x="3440" y="1383"/>
                  </a:cubicBezTo>
                  <a:lnTo>
                    <a:pt x="3220" y="723"/>
                  </a:lnTo>
                  <a:cubicBezTo>
                    <a:pt x="3162" y="549"/>
                    <a:pt x="3035" y="421"/>
                    <a:pt x="2861" y="340"/>
                  </a:cubicBezTo>
                  <a:lnTo>
                    <a:pt x="2027" y="28"/>
                  </a:lnTo>
                  <a:cubicBezTo>
                    <a:pt x="2027" y="28"/>
                    <a:pt x="1978" y="19"/>
                    <a:pt x="1919" y="19"/>
                  </a:cubicBezTo>
                  <a:cubicBezTo>
                    <a:pt x="1860" y="19"/>
                    <a:pt x="1790" y="28"/>
                    <a:pt x="1749" y="62"/>
                  </a:cubicBezTo>
                  <a:cubicBezTo>
                    <a:pt x="1749" y="62"/>
                    <a:pt x="1621" y="1"/>
                    <a:pt x="1504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13;p33">
              <a:extLst>
                <a:ext uri="{FF2B5EF4-FFF2-40B4-BE49-F238E27FC236}">
                  <a16:creationId xmlns:a16="http://schemas.microsoft.com/office/drawing/2014/main" id="{B0494479-9CA9-454E-82FC-292E7D4DF0C6}"/>
                </a:ext>
              </a:extLst>
            </p:cNvPr>
            <p:cNvSpPr/>
            <p:nvPr/>
          </p:nvSpPr>
          <p:spPr>
            <a:xfrm>
              <a:off x="4969285" y="3013931"/>
              <a:ext cx="226943" cy="157641"/>
            </a:xfrm>
            <a:custGeom>
              <a:avLst/>
              <a:gdLst/>
              <a:ahLst/>
              <a:cxnLst/>
              <a:rect l="l" t="t" r="r" b="b"/>
              <a:pathLst>
                <a:path w="3314" h="2302" extrusionOk="0">
                  <a:moveTo>
                    <a:pt x="1865" y="1694"/>
                  </a:moveTo>
                  <a:cubicBezTo>
                    <a:pt x="1867" y="1695"/>
                    <a:pt x="1868" y="1695"/>
                    <a:pt x="1869" y="1696"/>
                  </a:cubicBezTo>
                  <a:lnTo>
                    <a:pt x="1869" y="1696"/>
                  </a:lnTo>
                  <a:cubicBezTo>
                    <a:pt x="1872" y="1695"/>
                    <a:pt x="1874" y="1695"/>
                    <a:pt x="1877" y="1694"/>
                  </a:cubicBezTo>
                  <a:close/>
                  <a:moveTo>
                    <a:pt x="995" y="2039"/>
                  </a:moveTo>
                  <a:cubicBezTo>
                    <a:pt x="988" y="2039"/>
                    <a:pt x="985" y="2042"/>
                    <a:pt x="985" y="2042"/>
                  </a:cubicBezTo>
                  <a:cubicBezTo>
                    <a:pt x="985" y="2042"/>
                    <a:pt x="989" y="2042"/>
                    <a:pt x="996" y="2039"/>
                  </a:cubicBezTo>
                  <a:lnTo>
                    <a:pt x="996" y="2039"/>
                  </a:lnTo>
                  <a:cubicBezTo>
                    <a:pt x="996" y="2039"/>
                    <a:pt x="996" y="2039"/>
                    <a:pt x="995" y="2039"/>
                  </a:cubicBezTo>
                  <a:close/>
                  <a:moveTo>
                    <a:pt x="1869" y="1696"/>
                  </a:moveTo>
                  <a:cubicBezTo>
                    <a:pt x="1584" y="1777"/>
                    <a:pt x="1366" y="1880"/>
                    <a:pt x="1217" y="1937"/>
                  </a:cubicBezTo>
                  <a:cubicBezTo>
                    <a:pt x="1136" y="1972"/>
                    <a:pt x="1078" y="1995"/>
                    <a:pt x="1031" y="2007"/>
                  </a:cubicBezTo>
                  <a:cubicBezTo>
                    <a:pt x="1018" y="2026"/>
                    <a:pt x="1005" y="2035"/>
                    <a:pt x="996" y="2039"/>
                  </a:cubicBezTo>
                  <a:lnTo>
                    <a:pt x="996" y="2039"/>
                  </a:lnTo>
                  <a:cubicBezTo>
                    <a:pt x="1004" y="2039"/>
                    <a:pt x="1015" y="2042"/>
                    <a:pt x="1031" y="2053"/>
                  </a:cubicBezTo>
                  <a:cubicBezTo>
                    <a:pt x="1078" y="2042"/>
                    <a:pt x="1136" y="1995"/>
                    <a:pt x="1205" y="1960"/>
                  </a:cubicBezTo>
                  <a:cubicBezTo>
                    <a:pt x="1367" y="1891"/>
                    <a:pt x="1587" y="1787"/>
                    <a:pt x="1877" y="1706"/>
                  </a:cubicBezTo>
                  <a:cubicBezTo>
                    <a:pt x="1909" y="1719"/>
                    <a:pt x="1943" y="1733"/>
                    <a:pt x="1978" y="1748"/>
                  </a:cubicBezTo>
                  <a:lnTo>
                    <a:pt x="1978" y="1748"/>
                  </a:lnTo>
                  <a:cubicBezTo>
                    <a:pt x="1940" y="1730"/>
                    <a:pt x="1904" y="1713"/>
                    <a:pt x="1869" y="1696"/>
                  </a:cubicBezTo>
                  <a:close/>
                  <a:moveTo>
                    <a:pt x="1388" y="1"/>
                  </a:moveTo>
                  <a:cubicBezTo>
                    <a:pt x="1361" y="1"/>
                    <a:pt x="1335" y="5"/>
                    <a:pt x="1309" y="15"/>
                  </a:cubicBezTo>
                  <a:cubicBezTo>
                    <a:pt x="1236" y="36"/>
                    <a:pt x="1172" y="95"/>
                    <a:pt x="1135" y="166"/>
                  </a:cubicBezTo>
                  <a:lnTo>
                    <a:pt x="1135" y="166"/>
                  </a:lnTo>
                  <a:cubicBezTo>
                    <a:pt x="788" y="339"/>
                    <a:pt x="499" y="490"/>
                    <a:pt x="302" y="605"/>
                  </a:cubicBezTo>
                  <a:lnTo>
                    <a:pt x="70" y="721"/>
                  </a:lnTo>
                  <a:cubicBezTo>
                    <a:pt x="12" y="744"/>
                    <a:pt x="1" y="768"/>
                    <a:pt x="1" y="768"/>
                  </a:cubicBezTo>
                  <a:cubicBezTo>
                    <a:pt x="1" y="768"/>
                    <a:pt x="24" y="744"/>
                    <a:pt x="82" y="733"/>
                  </a:cubicBezTo>
                  <a:cubicBezTo>
                    <a:pt x="140" y="710"/>
                    <a:pt x="209" y="675"/>
                    <a:pt x="313" y="617"/>
                  </a:cubicBezTo>
                  <a:cubicBezTo>
                    <a:pt x="522" y="513"/>
                    <a:pt x="811" y="374"/>
                    <a:pt x="1159" y="212"/>
                  </a:cubicBezTo>
                  <a:cubicBezTo>
                    <a:pt x="1194" y="142"/>
                    <a:pt x="1240" y="84"/>
                    <a:pt x="1333" y="49"/>
                  </a:cubicBezTo>
                  <a:cubicBezTo>
                    <a:pt x="1350" y="43"/>
                    <a:pt x="1371" y="41"/>
                    <a:pt x="1392" y="41"/>
                  </a:cubicBezTo>
                  <a:cubicBezTo>
                    <a:pt x="1453" y="41"/>
                    <a:pt x="1521" y="64"/>
                    <a:pt x="1564" y="107"/>
                  </a:cubicBezTo>
                  <a:lnTo>
                    <a:pt x="1576" y="131"/>
                  </a:lnTo>
                  <a:lnTo>
                    <a:pt x="1587" y="107"/>
                  </a:lnTo>
                  <a:cubicBezTo>
                    <a:pt x="1622" y="84"/>
                    <a:pt x="1657" y="84"/>
                    <a:pt x="1703" y="73"/>
                  </a:cubicBezTo>
                  <a:lnTo>
                    <a:pt x="1854" y="73"/>
                  </a:lnTo>
                  <a:cubicBezTo>
                    <a:pt x="2097" y="165"/>
                    <a:pt x="2352" y="269"/>
                    <a:pt x="2630" y="374"/>
                  </a:cubicBezTo>
                  <a:cubicBezTo>
                    <a:pt x="2699" y="397"/>
                    <a:pt x="2757" y="432"/>
                    <a:pt x="2815" y="478"/>
                  </a:cubicBezTo>
                  <a:cubicBezTo>
                    <a:pt x="2873" y="513"/>
                    <a:pt x="2919" y="571"/>
                    <a:pt x="2966" y="629"/>
                  </a:cubicBezTo>
                  <a:cubicBezTo>
                    <a:pt x="3012" y="686"/>
                    <a:pt x="3023" y="768"/>
                    <a:pt x="3035" y="849"/>
                  </a:cubicBezTo>
                  <a:cubicBezTo>
                    <a:pt x="3070" y="918"/>
                    <a:pt x="3081" y="999"/>
                    <a:pt x="3105" y="1080"/>
                  </a:cubicBezTo>
                  <a:cubicBezTo>
                    <a:pt x="3151" y="1196"/>
                    <a:pt x="3186" y="1323"/>
                    <a:pt x="3220" y="1439"/>
                  </a:cubicBezTo>
                  <a:cubicBezTo>
                    <a:pt x="3255" y="1590"/>
                    <a:pt x="3267" y="1717"/>
                    <a:pt x="3267" y="1845"/>
                  </a:cubicBezTo>
                  <a:lnTo>
                    <a:pt x="3267" y="1949"/>
                  </a:lnTo>
                  <a:cubicBezTo>
                    <a:pt x="3267" y="1984"/>
                    <a:pt x="3244" y="1995"/>
                    <a:pt x="3220" y="2018"/>
                  </a:cubicBezTo>
                  <a:cubicBezTo>
                    <a:pt x="3198" y="2040"/>
                    <a:pt x="3167" y="2048"/>
                    <a:pt x="3132" y="2048"/>
                  </a:cubicBezTo>
                  <a:cubicBezTo>
                    <a:pt x="3112" y="2048"/>
                    <a:pt x="3091" y="2046"/>
                    <a:pt x="3070" y="2042"/>
                  </a:cubicBezTo>
                  <a:lnTo>
                    <a:pt x="3055" y="2032"/>
                  </a:lnTo>
                  <a:lnTo>
                    <a:pt x="3055" y="2032"/>
                  </a:lnTo>
                  <a:cubicBezTo>
                    <a:pt x="3056" y="2027"/>
                    <a:pt x="3057" y="2023"/>
                    <a:pt x="3058" y="2018"/>
                  </a:cubicBezTo>
                  <a:lnTo>
                    <a:pt x="3058" y="2018"/>
                  </a:lnTo>
                  <a:lnTo>
                    <a:pt x="3047" y="2026"/>
                  </a:lnTo>
                  <a:lnTo>
                    <a:pt x="3047" y="2026"/>
                  </a:lnTo>
                  <a:lnTo>
                    <a:pt x="3035" y="2018"/>
                  </a:lnTo>
                  <a:lnTo>
                    <a:pt x="3028" y="2038"/>
                  </a:lnTo>
                  <a:lnTo>
                    <a:pt x="3023" y="2042"/>
                  </a:lnTo>
                  <a:cubicBezTo>
                    <a:pt x="3025" y="2042"/>
                    <a:pt x="3026" y="2042"/>
                    <a:pt x="3027" y="2043"/>
                  </a:cubicBezTo>
                  <a:lnTo>
                    <a:pt x="3027" y="2043"/>
                  </a:lnTo>
                  <a:lnTo>
                    <a:pt x="3023" y="2053"/>
                  </a:lnTo>
                  <a:cubicBezTo>
                    <a:pt x="3012" y="2099"/>
                    <a:pt x="2977" y="2134"/>
                    <a:pt x="2954" y="2180"/>
                  </a:cubicBezTo>
                  <a:cubicBezTo>
                    <a:pt x="2919" y="2227"/>
                    <a:pt x="2896" y="2273"/>
                    <a:pt x="2861" y="2285"/>
                  </a:cubicBezTo>
                  <a:lnTo>
                    <a:pt x="2827" y="2285"/>
                  </a:lnTo>
                  <a:cubicBezTo>
                    <a:pt x="2815" y="2285"/>
                    <a:pt x="2815" y="2273"/>
                    <a:pt x="2803" y="2273"/>
                  </a:cubicBezTo>
                  <a:cubicBezTo>
                    <a:pt x="2792" y="2250"/>
                    <a:pt x="2757" y="2250"/>
                    <a:pt x="2746" y="2238"/>
                  </a:cubicBezTo>
                  <a:cubicBezTo>
                    <a:pt x="2734" y="2227"/>
                    <a:pt x="2699" y="2215"/>
                    <a:pt x="2688" y="2192"/>
                  </a:cubicBezTo>
                  <a:lnTo>
                    <a:pt x="2676" y="2180"/>
                  </a:lnTo>
                  <a:lnTo>
                    <a:pt x="2630" y="2180"/>
                  </a:lnTo>
                  <a:lnTo>
                    <a:pt x="2633" y="2188"/>
                  </a:lnTo>
                  <a:lnTo>
                    <a:pt x="2633" y="2188"/>
                  </a:lnTo>
                  <a:cubicBezTo>
                    <a:pt x="2629" y="2192"/>
                    <a:pt x="2626" y="2192"/>
                    <a:pt x="2618" y="2192"/>
                  </a:cubicBezTo>
                  <a:cubicBezTo>
                    <a:pt x="2583" y="2227"/>
                    <a:pt x="2537" y="2227"/>
                    <a:pt x="2502" y="2227"/>
                  </a:cubicBezTo>
                  <a:cubicBezTo>
                    <a:pt x="2479" y="2227"/>
                    <a:pt x="2456" y="2215"/>
                    <a:pt x="2444" y="2215"/>
                  </a:cubicBezTo>
                  <a:cubicBezTo>
                    <a:pt x="2421" y="2192"/>
                    <a:pt x="2410" y="2192"/>
                    <a:pt x="2398" y="2180"/>
                  </a:cubicBezTo>
                  <a:cubicBezTo>
                    <a:pt x="2352" y="2111"/>
                    <a:pt x="2386" y="2018"/>
                    <a:pt x="2398" y="1949"/>
                  </a:cubicBezTo>
                  <a:lnTo>
                    <a:pt x="2398" y="1937"/>
                  </a:lnTo>
                  <a:lnTo>
                    <a:pt x="2386" y="1926"/>
                  </a:lnTo>
                  <a:cubicBezTo>
                    <a:pt x="2381" y="1923"/>
                    <a:pt x="2375" y="1920"/>
                    <a:pt x="2370" y="1918"/>
                  </a:cubicBezTo>
                  <a:lnTo>
                    <a:pt x="2370" y="1918"/>
                  </a:lnTo>
                  <a:lnTo>
                    <a:pt x="2352" y="1891"/>
                  </a:lnTo>
                  <a:cubicBezTo>
                    <a:pt x="2350" y="1897"/>
                    <a:pt x="2349" y="1902"/>
                    <a:pt x="2348" y="1908"/>
                  </a:cubicBezTo>
                  <a:lnTo>
                    <a:pt x="2348" y="1908"/>
                  </a:lnTo>
                  <a:cubicBezTo>
                    <a:pt x="2211" y="1845"/>
                    <a:pt x="2087" y="1793"/>
                    <a:pt x="1978" y="1748"/>
                  </a:cubicBezTo>
                  <a:lnTo>
                    <a:pt x="1978" y="1748"/>
                  </a:lnTo>
                  <a:cubicBezTo>
                    <a:pt x="2087" y="1797"/>
                    <a:pt x="2211" y="1850"/>
                    <a:pt x="2347" y="1913"/>
                  </a:cubicBezTo>
                  <a:lnTo>
                    <a:pt x="2347" y="1913"/>
                  </a:lnTo>
                  <a:cubicBezTo>
                    <a:pt x="2340" y="1951"/>
                    <a:pt x="2338" y="1989"/>
                    <a:pt x="2329" y="2018"/>
                  </a:cubicBezTo>
                  <a:cubicBezTo>
                    <a:pt x="2329" y="2065"/>
                    <a:pt x="2329" y="2123"/>
                    <a:pt x="2352" y="2169"/>
                  </a:cubicBezTo>
                  <a:cubicBezTo>
                    <a:pt x="2375" y="2204"/>
                    <a:pt x="2398" y="2215"/>
                    <a:pt x="2410" y="2227"/>
                  </a:cubicBezTo>
                  <a:cubicBezTo>
                    <a:pt x="2444" y="2238"/>
                    <a:pt x="2456" y="2238"/>
                    <a:pt x="2479" y="2262"/>
                  </a:cubicBezTo>
                  <a:cubicBezTo>
                    <a:pt x="2537" y="2262"/>
                    <a:pt x="2583" y="2238"/>
                    <a:pt x="2630" y="2215"/>
                  </a:cubicBezTo>
                  <a:lnTo>
                    <a:pt x="2641" y="2204"/>
                  </a:lnTo>
                  <a:lnTo>
                    <a:pt x="2641" y="2204"/>
                  </a:lnTo>
                  <a:cubicBezTo>
                    <a:pt x="2664" y="2215"/>
                    <a:pt x="2688" y="2227"/>
                    <a:pt x="2699" y="2238"/>
                  </a:cubicBezTo>
                  <a:cubicBezTo>
                    <a:pt x="2722" y="2262"/>
                    <a:pt x="2746" y="2273"/>
                    <a:pt x="2769" y="2285"/>
                  </a:cubicBezTo>
                  <a:cubicBezTo>
                    <a:pt x="2792" y="2285"/>
                    <a:pt x="2803" y="2296"/>
                    <a:pt x="2815" y="2296"/>
                  </a:cubicBezTo>
                  <a:cubicBezTo>
                    <a:pt x="2823" y="2296"/>
                    <a:pt x="2836" y="2301"/>
                    <a:pt x="2850" y="2301"/>
                  </a:cubicBezTo>
                  <a:cubicBezTo>
                    <a:pt x="2857" y="2301"/>
                    <a:pt x="2865" y="2300"/>
                    <a:pt x="2873" y="2296"/>
                  </a:cubicBezTo>
                  <a:cubicBezTo>
                    <a:pt x="2908" y="2285"/>
                    <a:pt x="2931" y="2273"/>
                    <a:pt x="2942" y="2238"/>
                  </a:cubicBezTo>
                  <a:cubicBezTo>
                    <a:pt x="2966" y="2227"/>
                    <a:pt x="2977" y="2204"/>
                    <a:pt x="2989" y="2169"/>
                  </a:cubicBezTo>
                  <a:cubicBezTo>
                    <a:pt x="3017" y="2131"/>
                    <a:pt x="3038" y="2093"/>
                    <a:pt x="3051" y="2049"/>
                  </a:cubicBezTo>
                  <a:lnTo>
                    <a:pt x="3051" y="2049"/>
                  </a:lnTo>
                  <a:cubicBezTo>
                    <a:pt x="3070" y="2054"/>
                    <a:pt x="3090" y="2057"/>
                    <a:pt x="3110" y="2057"/>
                  </a:cubicBezTo>
                  <a:cubicBezTo>
                    <a:pt x="3151" y="2057"/>
                    <a:pt x="3191" y="2045"/>
                    <a:pt x="3232" y="2018"/>
                  </a:cubicBezTo>
                  <a:cubicBezTo>
                    <a:pt x="3267" y="1995"/>
                    <a:pt x="3290" y="1972"/>
                    <a:pt x="3290" y="1926"/>
                  </a:cubicBezTo>
                  <a:cubicBezTo>
                    <a:pt x="3313" y="1879"/>
                    <a:pt x="3313" y="1845"/>
                    <a:pt x="3313" y="1821"/>
                  </a:cubicBezTo>
                  <a:cubicBezTo>
                    <a:pt x="3313" y="1671"/>
                    <a:pt x="3278" y="1543"/>
                    <a:pt x="3267" y="1405"/>
                  </a:cubicBezTo>
                  <a:cubicBezTo>
                    <a:pt x="3232" y="1289"/>
                    <a:pt x="3197" y="1173"/>
                    <a:pt x="3151" y="1034"/>
                  </a:cubicBezTo>
                  <a:cubicBezTo>
                    <a:pt x="3116" y="964"/>
                    <a:pt x="3105" y="895"/>
                    <a:pt x="3081" y="802"/>
                  </a:cubicBezTo>
                  <a:cubicBezTo>
                    <a:pt x="3047" y="733"/>
                    <a:pt x="3035" y="652"/>
                    <a:pt x="2989" y="594"/>
                  </a:cubicBezTo>
                  <a:cubicBezTo>
                    <a:pt x="2954" y="513"/>
                    <a:pt x="2884" y="455"/>
                    <a:pt x="2827" y="420"/>
                  </a:cubicBezTo>
                  <a:cubicBezTo>
                    <a:pt x="2769" y="374"/>
                    <a:pt x="2688" y="339"/>
                    <a:pt x="2630" y="316"/>
                  </a:cubicBezTo>
                  <a:cubicBezTo>
                    <a:pt x="2352" y="212"/>
                    <a:pt x="2097" y="107"/>
                    <a:pt x="1854" y="15"/>
                  </a:cubicBezTo>
                  <a:lnTo>
                    <a:pt x="1703" y="15"/>
                  </a:lnTo>
                  <a:cubicBezTo>
                    <a:pt x="1660" y="15"/>
                    <a:pt x="1608" y="25"/>
                    <a:pt x="1573" y="62"/>
                  </a:cubicBezTo>
                  <a:lnTo>
                    <a:pt x="1573" y="62"/>
                  </a:lnTo>
                  <a:cubicBezTo>
                    <a:pt x="1517" y="26"/>
                    <a:pt x="1452" y="1"/>
                    <a:pt x="1388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14;p33">
              <a:extLst>
                <a:ext uri="{FF2B5EF4-FFF2-40B4-BE49-F238E27FC236}">
                  <a16:creationId xmlns:a16="http://schemas.microsoft.com/office/drawing/2014/main" id="{E90037E5-51C4-4654-9AD7-BDB5F9CC01D0}"/>
                </a:ext>
              </a:extLst>
            </p:cNvPr>
            <p:cNvSpPr/>
            <p:nvPr/>
          </p:nvSpPr>
          <p:spPr>
            <a:xfrm>
              <a:off x="5082686" y="3041871"/>
              <a:ext cx="95256" cy="107924"/>
            </a:xfrm>
            <a:custGeom>
              <a:avLst/>
              <a:gdLst/>
              <a:ahLst/>
              <a:cxnLst/>
              <a:rect l="l" t="t" r="r" b="b"/>
              <a:pathLst>
                <a:path w="1391" h="1576" extrusionOk="0">
                  <a:moveTo>
                    <a:pt x="1" y="0"/>
                  </a:moveTo>
                  <a:cubicBezTo>
                    <a:pt x="1" y="1"/>
                    <a:pt x="94" y="70"/>
                    <a:pt x="256" y="151"/>
                  </a:cubicBezTo>
                  <a:cubicBezTo>
                    <a:pt x="400" y="240"/>
                    <a:pt x="641" y="318"/>
                    <a:pt x="916" y="376"/>
                  </a:cubicBezTo>
                  <a:lnTo>
                    <a:pt x="916" y="376"/>
                  </a:lnTo>
                  <a:cubicBezTo>
                    <a:pt x="916" y="419"/>
                    <a:pt x="917" y="468"/>
                    <a:pt x="927" y="498"/>
                  </a:cubicBezTo>
                  <a:cubicBezTo>
                    <a:pt x="974" y="823"/>
                    <a:pt x="1090" y="1112"/>
                    <a:pt x="1194" y="1286"/>
                  </a:cubicBezTo>
                  <a:cubicBezTo>
                    <a:pt x="1252" y="1367"/>
                    <a:pt x="1298" y="1448"/>
                    <a:pt x="1321" y="1506"/>
                  </a:cubicBezTo>
                  <a:cubicBezTo>
                    <a:pt x="1367" y="1541"/>
                    <a:pt x="1379" y="1576"/>
                    <a:pt x="1379" y="1576"/>
                  </a:cubicBezTo>
                  <a:cubicBezTo>
                    <a:pt x="1391" y="1576"/>
                    <a:pt x="1310" y="1460"/>
                    <a:pt x="1217" y="1274"/>
                  </a:cubicBezTo>
                  <a:cubicBezTo>
                    <a:pt x="1136" y="1078"/>
                    <a:pt x="1020" y="800"/>
                    <a:pt x="985" y="487"/>
                  </a:cubicBezTo>
                  <a:cubicBezTo>
                    <a:pt x="985" y="441"/>
                    <a:pt x="974" y="383"/>
                    <a:pt x="974" y="348"/>
                  </a:cubicBezTo>
                  <a:lnTo>
                    <a:pt x="974" y="313"/>
                  </a:lnTo>
                  <a:lnTo>
                    <a:pt x="962" y="313"/>
                  </a:lnTo>
                  <a:cubicBezTo>
                    <a:pt x="684" y="255"/>
                    <a:pt x="441" y="163"/>
                    <a:pt x="267" y="93"/>
                  </a:cubicBezTo>
                  <a:cubicBezTo>
                    <a:pt x="105" y="5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815;p33">
              <a:extLst>
                <a:ext uri="{FF2B5EF4-FFF2-40B4-BE49-F238E27FC236}">
                  <a16:creationId xmlns:a16="http://schemas.microsoft.com/office/drawing/2014/main" id="{0960BF59-E8F1-4C1D-BDFD-76C0D94B36C1}"/>
                </a:ext>
              </a:extLst>
            </p:cNvPr>
            <p:cNvSpPr/>
            <p:nvPr/>
          </p:nvSpPr>
          <p:spPr>
            <a:xfrm>
              <a:off x="5128703" y="3091039"/>
              <a:ext cx="27050" cy="68412"/>
            </a:xfrm>
            <a:custGeom>
              <a:avLst/>
              <a:gdLst/>
              <a:ahLst/>
              <a:cxnLst/>
              <a:rect l="l" t="t" r="r" b="b"/>
              <a:pathLst>
                <a:path w="395" h="999" extrusionOk="0">
                  <a:moveTo>
                    <a:pt x="13" y="0"/>
                  </a:moveTo>
                  <a:cubicBezTo>
                    <a:pt x="13" y="0"/>
                    <a:pt x="12" y="0"/>
                    <a:pt x="12" y="1"/>
                  </a:cubicBezTo>
                  <a:cubicBezTo>
                    <a:pt x="1" y="1"/>
                    <a:pt x="1" y="244"/>
                    <a:pt x="105" y="533"/>
                  </a:cubicBezTo>
                  <a:cubicBezTo>
                    <a:pt x="193" y="807"/>
                    <a:pt x="353" y="998"/>
                    <a:pt x="370" y="998"/>
                  </a:cubicBezTo>
                  <a:cubicBezTo>
                    <a:pt x="371" y="998"/>
                    <a:pt x="371" y="998"/>
                    <a:pt x="371" y="997"/>
                  </a:cubicBezTo>
                  <a:cubicBezTo>
                    <a:pt x="394" y="985"/>
                    <a:pt x="244" y="800"/>
                    <a:pt x="140" y="522"/>
                  </a:cubicBezTo>
                  <a:cubicBezTo>
                    <a:pt x="49" y="239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816;p33">
              <a:extLst>
                <a:ext uri="{FF2B5EF4-FFF2-40B4-BE49-F238E27FC236}">
                  <a16:creationId xmlns:a16="http://schemas.microsoft.com/office/drawing/2014/main" id="{4C7459A9-DBC3-43BC-87F2-76DC30BAABDA}"/>
                </a:ext>
              </a:extLst>
            </p:cNvPr>
            <p:cNvSpPr/>
            <p:nvPr/>
          </p:nvSpPr>
          <p:spPr>
            <a:xfrm>
              <a:off x="4954219" y="3056114"/>
              <a:ext cx="180102" cy="84093"/>
            </a:xfrm>
            <a:custGeom>
              <a:avLst/>
              <a:gdLst/>
              <a:ahLst/>
              <a:cxnLst/>
              <a:rect l="l" t="t" r="r" b="b"/>
              <a:pathLst>
                <a:path w="2630" h="1228" extrusionOk="0">
                  <a:moveTo>
                    <a:pt x="1159" y="1"/>
                  </a:moveTo>
                  <a:cubicBezTo>
                    <a:pt x="1159" y="1"/>
                    <a:pt x="1217" y="36"/>
                    <a:pt x="1321" y="82"/>
                  </a:cubicBezTo>
                  <a:cubicBezTo>
                    <a:pt x="1414" y="117"/>
                    <a:pt x="1576" y="198"/>
                    <a:pt x="1761" y="279"/>
                  </a:cubicBezTo>
                  <a:cubicBezTo>
                    <a:pt x="1958" y="372"/>
                    <a:pt x="2166" y="487"/>
                    <a:pt x="2421" y="615"/>
                  </a:cubicBezTo>
                  <a:cubicBezTo>
                    <a:pt x="2444" y="626"/>
                    <a:pt x="2479" y="638"/>
                    <a:pt x="2502" y="673"/>
                  </a:cubicBezTo>
                  <a:cubicBezTo>
                    <a:pt x="2537" y="684"/>
                    <a:pt x="2549" y="719"/>
                    <a:pt x="2549" y="742"/>
                  </a:cubicBezTo>
                  <a:cubicBezTo>
                    <a:pt x="2549" y="777"/>
                    <a:pt x="2549" y="800"/>
                    <a:pt x="2537" y="835"/>
                  </a:cubicBezTo>
                  <a:cubicBezTo>
                    <a:pt x="2514" y="858"/>
                    <a:pt x="2491" y="870"/>
                    <a:pt x="2456" y="870"/>
                  </a:cubicBezTo>
                  <a:cubicBezTo>
                    <a:pt x="2386" y="893"/>
                    <a:pt x="2317" y="893"/>
                    <a:pt x="2247" y="893"/>
                  </a:cubicBezTo>
                  <a:cubicBezTo>
                    <a:pt x="2166" y="893"/>
                    <a:pt x="2085" y="870"/>
                    <a:pt x="2016" y="858"/>
                  </a:cubicBezTo>
                  <a:cubicBezTo>
                    <a:pt x="1796" y="823"/>
                    <a:pt x="1587" y="754"/>
                    <a:pt x="1414" y="673"/>
                  </a:cubicBezTo>
                  <a:lnTo>
                    <a:pt x="1390" y="661"/>
                  </a:lnTo>
                  <a:lnTo>
                    <a:pt x="1379" y="684"/>
                  </a:lnTo>
                  <a:cubicBezTo>
                    <a:pt x="1263" y="893"/>
                    <a:pt x="1089" y="1032"/>
                    <a:pt x="892" y="1101"/>
                  </a:cubicBezTo>
                  <a:cubicBezTo>
                    <a:pt x="771" y="1154"/>
                    <a:pt x="655" y="1178"/>
                    <a:pt x="550" y="1178"/>
                  </a:cubicBezTo>
                  <a:cubicBezTo>
                    <a:pt x="494" y="1178"/>
                    <a:pt x="442" y="1171"/>
                    <a:pt x="394" y="1159"/>
                  </a:cubicBezTo>
                  <a:cubicBezTo>
                    <a:pt x="244" y="1136"/>
                    <a:pt x="140" y="1090"/>
                    <a:pt x="70" y="1043"/>
                  </a:cubicBezTo>
                  <a:cubicBezTo>
                    <a:pt x="47" y="1020"/>
                    <a:pt x="1" y="985"/>
                    <a:pt x="1" y="985"/>
                  </a:cubicBezTo>
                  <a:lnTo>
                    <a:pt x="1" y="985"/>
                  </a:lnTo>
                  <a:cubicBezTo>
                    <a:pt x="1" y="985"/>
                    <a:pt x="1" y="1009"/>
                    <a:pt x="24" y="1020"/>
                  </a:cubicBezTo>
                  <a:cubicBezTo>
                    <a:pt x="47" y="1032"/>
                    <a:pt x="70" y="1043"/>
                    <a:pt x="105" y="1078"/>
                  </a:cubicBezTo>
                  <a:cubicBezTo>
                    <a:pt x="174" y="1124"/>
                    <a:pt x="279" y="1182"/>
                    <a:pt x="429" y="1205"/>
                  </a:cubicBezTo>
                  <a:cubicBezTo>
                    <a:pt x="489" y="1219"/>
                    <a:pt x="554" y="1228"/>
                    <a:pt x="623" y="1228"/>
                  </a:cubicBezTo>
                  <a:cubicBezTo>
                    <a:pt x="730" y="1228"/>
                    <a:pt x="847" y="1208"/>
                    <a:pt x="973" y="1159"/>
                  </a:cubicBezTo>
                  <a:cubicBezTo>
                    <a:pt x="1153" y="1092"/>
                    <a:pt x="1343" y="959"/>
                    <a:pt x="1460" y="741"/>
                  </a:cubicBezTo>
                  <a:lnTo>
                    <a:pt x="1460" y="741"/>
                  </a:lnTo>
                  <a:cubicBezTo>
                    <a:pt x="1639" y="818"/>
                    <a:pt x="1828" y="894"/>
                    <a:pt x="2039" y="916"/>
                  </a:cubicBezTo>
                  <a:cubicBezTo>
                    <a:pt x="2132" y="927"/>
                    <a:pt x="2201" y="927"/>
                    <a:pt x="2271" y="951"/>
                  </a:cubicBezTo>
                  <a:cubicBezTo>
                    <a:pt x="2298" y="951"/>
                    <a:pt x="2330" y="953"/>
                    <a:pt x="2362" y="953"/>
                  </a:cubicBezTo>
                  <a:cubicBezTo>
                    <a:pt x="2411" y="953"/>
                    <a:pt x="2461" y="948"/>
                    <a:pt x="2502" y="927"/>
                  </a:cubicBezTo>
                  <a:cubicBezTo>
                    <a:pt x="2549" y="916"/>
                    <a:pt x="2595" y="904"/>
                    <a:pt x="2606" y="858"/>
                  </a:cubicBezTo>
                  <a:cubicBezTo>
                    <a:pt x="2630" y="812"/>
                    <a:pt x="2630" y="777"/>
                    <a:pt x="2618" y="731"/>
                  </a:cubicBezTo>
                  <a:cubicBezTo>
                    <a:pt x="2606" y="684"/>
                    <a:pt x="2572" y="661"/>
                    <a:pt x="2549" y="626"/>
                  </a:cubicBezTo>
                  <a:cubicBezTo>
                    <a:pt x="2514" y="615"/>
                    <a:pt x="2491" y="603"/>
                    <a:pt x="2456" y="568"/>
                  </a:cubicBezTo>
                  <a:cubicBezTo>
                    <a:pt x="2213" y="441"/>
                    <a:pt x="1993" y="325"/>
                    <a:pt x="1796" y="256"/>
                  </a:cubicBezTo>
                  <a:cubicBezTo>
                    <a:pt x="1610" y="163"/>
                    <a:pt x="1448" y="105"/>
                    <a:pt x="1332" y="59"/>
                  </a:cubicBezTo>
                  <a:cubicBezTo>
                    <a:pt x="1217" y="24"/>
                    <a:pt x="1159" y="1"/>
                    <a:pt x="1159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817;p33">
              <a:extLst>
                <a:ext uri="{FF2B5EF4-FFF2-40B4-BE49-F238E27FC236}">
                  <a16:creationId xmlns:a16="http://schemas.microsoft.com/office/drawing/2014/main" id="{8DC72DEE-087C-448F-B42E-4E75981B5F3D}"/>
                </a:ext>
              </a:extLst>
            </p:cNvPr>
            <p:cNvSpPr/>
            <p:nvPr/>
          </p:nvSpPr>
          <p:spPr>
            <a:xfrm>
              <a:off x="4737690" y="4149859"/>
              <a:ext cx="256252" cy="337127"/>
            </a:xfrm>
            <a:custGeom>
              <a:avLst/>
              <a:gdLst/>
              <a:ahLst/>
              <a:cxnLst/>
              <a:rect l="l" t="t" r="r" b="b"/>
              <a:pathLst>
                <a:path w="3742" h="4923" extrusionOk="0">
                  <a:moveTo>
                    <a:pt x="1483" y="0"/>
                  </a:moveTo>
                  <a:lnTo>
                    <a:pt x="1" y="3857"/>
                  </a:lnTo>
                  <a:lnTo>
                    <a:pt x="2306" y="4923"/>
                  </a:lnTo>
                  <a:lnTo>
                    <a:pt x="3742" y="1807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818;p33">
              <a:extLst>
                <a:ext uri="{FF2B5EF4-FFF2-40B4-BE49-F238E27FC236}">
                  <a16:creationId xmlns:a16="http://schemas.microsoft.com/office/drawing/2014/main" id="{C92AFACC-6CC9-419E-A771-3BBE659BCD8E}"/>
                </a:ext>
              </a:extLst>
            </p:cNvPr>
            <p:cNvSpPr/>
            <p:nvPr/>
          </p:nvSpPr>
          <p:spPr>
            <a:xfrm>
              <a:off x="4644901" y="4383030"/>
              <a:ext cx="358561" cy="384721"/>
            </a:xfrm>
            <a:custGeom>
              <a:avLst/>
              <a:gdLst/>
              <a:ahLst/>
              <a:cxnLst/>
              <a:rect l="l" t="t" r="r" b="b"/>
              <a:pathLst>
                <a:path w="5236" h="5618" extrusionOk="0">
                  <a:moveTo>
                    <a:pt x="1390" y="0"/>
                  </a:moveTo>
                  <a:lnTo>
                    <a:pt x="1" y="3197"/>
                  </a:lnTo>
                  <a:lnTo>
                    <a:pt x="5039" y="5618"/>
                  </a:lnTo>
                  <a:cubicBezTo>
                    <a:pt x="5236" y="5120"/>
                    <a:pt x="3093" y="2907"/>
                    <a:pt x="3093" y="2907"/>
                  </a:cubicBezTo>
                  <a:lnTo>
                    <a:pt x="3938" y="1321"/>
                  </a:lnTo>
                  <a:lnTo>
                    <a:pt x="13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819;p33">
              <a:extLst>
                <a:ext uri="{FF2B5EF4-FFF2-40B4-BE49-F238E27FC236}">
                  <a16:creationId xmlns:a16="http://schemas.microsoft.com/office/drawing/2014/main" id="{F6C10AC7-CA5B-4166-A7B8-40C1A5EC135A}"/>
                </a:ext>
              </a:extLst>
            </p:cNvPr>
            <p:cNvSpPr/>
            <p:nvPr/>
          </p:nvSpPr>
          <p:spPr>
            <a:xfrm>
              <a:off x="4737690" y="4515399"/>
              <a:ext cx="33418" cy="30542"/>
            </a:xfrm>
            <a:custGeom>
              <a:avLst/>
              <a:gdLst/>
              <a:ahLst/>
              <a:cxnLst/>
              <a:rect l="l" t="t" r="r" b="b"/>
              <a:pathLst>
                <a:path w="488" h="446" extrusionOk="0">
                  <a:moveTo>
                    <a:pt x="265" y="0"/>
                  </a:moveTo>
                  <a:cubicBezTo>
                    <a:pt x="158" y="0"/>
                    <a:pt x="57" y="68"/>
                    <a:pt x="35" y="175"/>
                  </a:cubicBezTo>
                  <a:cubicBezTo>
                    <a:pt x="1" y="291"/>
                    <a:pt x="93" y="407"/>
                    <a:pt x="198" y="442"/>
                  </a:cubicBezTo>
                  <a:cubicBezTo>
                    <a:pt x="210" y="444"/>
                    <a:pt x="222" y="445"/>
                    <a:pt x="235" y="445"/>
                  </a:cubicBezTo>
                  <a:cubicBezTo>
                    <a:pt x="341" y="445"/>
                    <a:pt x="454" y="361"/>
                    <a:pt x="464" y="268"/>
                  </a:cubicBezTo>
                  <a:cubicBezTo>
                    <a:pt x="487" y="152"/>
                    <a:pt x="383" y="25"/>
                    <a:pt x="267" y="25"/>
                  </a:cubicBezTo>
                  <a:lnTo>
                    <a:pt x="290" y="2"/>
                  </a:lnTo>
                  <a:cubicBezTo>
                    <a:pt x="282" y="1"/>
                    <a:pt x="273" y="0"/>
                    <a:pt x="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820;p33">
              <a:extLst>
                <a:ext uri="{FF2B5EF4-FFF2-40B4-BE49-F238E27FC236}">
                  <a16:creationId xmlns:a16="http://schemas.microsoft.com/office/drawing/2014/main" id="{388E3E3A-4361-4172-852A-928984780469}"/>
                </a:ext>
              </a:extLst>
            </p:cNvPr>
            <p:cNvSpPr/>
            <p:nvPr/>
          </p:nvSpPr>
          <p:spPr>
            <a:xfrm>
              <a:off x="4644901" y="4574154"/>
              <a:ext cx="350618" cy="192771"/>
            </a:xfrm>
            <a:custGeom>
              <a:avLst/>
              <a:gdLst/>
              <a:ahLst/>
              <a:cxnLst/>
              <a:rect l="l" t="t" r="r" b="b"/>
              <a:pathLst>
                <a:path w="5120" h="2815" extrusionOk="0">
                  <a:moveTo>
                    <a:pt x="198" y="1"/>
                  </a:moveTo>
                  <a:lnTo>
                    <a:pt x="1" y="406"/>
                  </a:lnTo>
                  <a:lnTo>
                    <a:pt x="5016" y="2815"/>
                  </a:lnTo>
                  <a:cubicBezTo>
                    <a:pt x="5120" y="2664"/>
                    <a:pt x="4946" y="2467"/>
                    <a:pt x="4946" y="2467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821;p33">
              <a:extLst>
                <a:ext uri="{FF2B5EF4-FFF2-40B4-BE49-F238E27FC236}">
                  <a16:creationId xmlns:a16="http://schemas.microsoft.com/office/drawing/2014/main" id="{307691C1-AF96-4964-82B8-7F656F646EA9}"/>
                </a:ext>
              </a:extLst>
            </p:cNvPr>
            <p:cNvSpPr/>
            <p:nvPr/>
          </p:nvSpPr>
          <p:spPr>
            <a:xfrm>
              <a:off x="4821781" y="4576277"/>
              <a:ext cx="42800" cy="12326"/>
            </a:xfrm>
            <a:custGeom>
              <a:avLst/>
              <a:gdLst/>
              <a:ahLst/>
              <a:cxnLst/>
              <a:rect l="l" t="t" r="r" b="b"/>
              <a:pathLst>
                <a:path w="625" h="180" extrusionOk="0">
                  <a:moveTo>
                    <a:pt x="350" y="1"/>
                  </a:moveTo>
                  <a:cubicBezTo>
                    <a:pt x="331" y="1"/>
                    <a:pt x="311" y="2"/>
                    <a:pt x="290" y="4"/>
                  </a:cubicBezTo>
                  <a:cubicBezTo>
                    <a:pt x="105" y="27"/>
                    <a:pt x="0" y="155"/>
                    <a:pt x="24" y="178"/>
                  </a:cubicBezTo>
                  <a:cubicBezTo>
                    <a:pt x="24" y="179"/>
                    <a:pt x="26" y="179"/>
                    <a:pt x="28" y="179"/>
                  </a:cubicBezTo>
                  <a:cubicBezTo>
                    <a:pt x="53" y="179"/>
                    <a:pt x="163" y="118"/>
                    <a:pt x="313" y="97"/>
                  </a:cubicBezTo>
                  <a:cubicBezTo>
                    <a:pt x="342" y="93"/>
                    <a:pt x="369" y="91"/>
                    <a:pt x="395" y="91"/>
                  </a:cubicBezTo>
                  <a:cubicBezTo>
                    <a:pt x="481" y="91"/>
                    <a:pt x="550" y="108"/>
                    <a:pt x="586" y="108"/>
                  </a:cubicBezTo>
                  <a:cubicBezTo>
                    <a:pt x="602" y="108"/>
                    <a:pt x="611" y="105"/>
                    <a:pt x="614" y="97"/>
                  </a:cubicBezTo>
                  <a:cubicBezTo>
                    <a:pt x="625" y="87"/>
                    <a:pt x="522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822;p33">
              <a:extLst>
                <a:ext uri="{FF2B5EF4-FFF2-40B4-BE49-F238E27FC236}">
                  <a16:creationId xmlns:a16="http://schemas.microsoft.com/office/drawing/2014/main" id="{85B3AA3E-782A-4D51-96A5-2E87CF8875BC}"/>
                </a:ext>
              </a:extLst>
            </p:cNvPr>
            <p:cNvSpPr/>
            <p:nvPr/>
          </p:nvSpPr>
          <p:spPr>
            <a:xfrm>
              <a:off x="4856706" y="4612776"/>
              <a:ext cx="36705" cy="19380"/>
            </a:xfrm>
            <a:custGeom>
              <a:avLst/>
              <a:gdLst/>
              <a:ahLst/>
              <a:cxnLst/>
              <a:rect l="l" t="t" r="r" b="b"/>
              <a:pathLst>
                <a:path w="536" h="283" extrusionOk="0">
                  <a:moveTo>
                    <a:pt x="403" y="0"/>
                  </a:moveTo>
                  <a:cubicBezTo>
                    <a:pt x="350" y="0"/>
                    <a:pt x="285" y="13"/>
                    <a:pt x="220" y="50"/>
                  </a:cubicBezTo>
                  <a:cubicBezTo>
                    <a:pt x="58" y="120"/>
                    <a:pt x="0" y="282"/>
                    <a:pt x="35" y="282"/>
                  </a:cubicBezTo>
                  <a:cubicBezTo>
                    <a:pt x="35" y="283"/>
                    <a:pt x="36" y="283"/>
                    <a:pt x="37" y="283"/>
                  </a:cubicBezTo>
                  <a:cubicBezTo>
                    <a:pt x="56" y="283"/>
                    <a:pt x="146" y="186"/>
                    <a:pt x="266" y="131"/>
                  </a:cubicBezTo>
                  <a:cubicBezTo>
                    <a:pt x="394" y="62"/>
                    <a:pt x="521" y="74"/>
                    <a:pt x="521" y="50"/>
                  </a:cubicBezTo>
                  <a:cubicBezTo>
                    <a:pt x="535" y="30"/>
                    <a:pt x="482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823;p33">
              <a:extLst>
                <a:ext uri="{FF2B5EF4-FFF2-40B4-BE49-F238E27FC236}">
                  <a16:creationId xmlns:a16="http://schemas.microsoft.com/office/drawing/2014/main" id="{FB3909FC-A2FA-4799-9DE2-8863B6AB80DD}"/>
                </a:ext>
              </a:extLst>
            </p:cNvPr>
            <p:cNvSpPr/>
            <p:nvPr/>
          </p:nvSpPr>
          <p:spPr>
            <a:xfrm>
              <a:off x="4890808" y="4645509"/>
              <a:ext cx="29378" cy="23146"/>
            </a:xfrm>
            <a:custGeom>
              <a:avLst/>
              <a:gdLst/>
              <a:ahLst/>
              <a:cxnLst/>
              <a:rect l="l" t="t" r="r" b="b"/>
              <a:pathLst>
                <a:path w="429" h="338" extrusionOk="0">
                  <a:moveTo>
                    <a:pt x="390" y="0"/>
                  </a:moveTo>
                  <a:cubicBezTo>
                    <a:pt x="340" y="0"/>
                    <a:pt x="245" y="23"/>
                    <a:pt x="151" y="94"/>
                  </a:cubicBezTo>
                  <a:cubicBezTo>
                    <a:pt x="23" y="186"/>
                    <a:pt x="0" y="337"/>
                    <a:pt x="23" y="337"/>
                  </a:cubicBezTo>
                  <a:cubicBezTo>
                    <a:pt x="25" y="337"/>
                    <a:pt x="27" y="338"/>
                    <a:pt x="29" y="338"/>
                  </a:cubicBezTo>
                  <a:cubicBezTo>
                    <a:pt x="64" y="338"/>
                    <a:pt x="122" y="240"/>
                    <a:pt x="232" y="163"/>
                  </a:cubicBezTo>
                  <a:cubicBezTo>
                    <a:pt x="324" y="70"/>
                    <a:pt x="429" y="47"/>
                    <a:pt x="429" y="13"/>
                  </a:cubicBezTo>
                  <a:cubicBezTo>
                    <a:pt x="429" y="5"/>
                    <a:pt x="414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824;p33">
              <a:extLst>
                <a:ext uri="{FF2B5EF4-FFF2-40B4-BE49-F238E27FC236}">
                  <a16:creationId xmlns:a16="http://schemas.microsoft.com/office/drawing/2014/main" id="{4705B6A8-C34B-4085-845E-128174520EFB}"/>
                </a:ext>
              </a:extLst>
            </p:cNvPr>
            <p:cNvSpPr/>
            <p:nvPr/>
          </p:nvSpPr>
          <p:spPr>
            <a:xfrm>
              <a:off x="4843215" y="4523343"/>
              <a:ext cx="38143" cy="17668"/>
            </a:xfrm>
            <a:custGeom>
              <a:avLst/>
              <a:gdLst/>
              <a:ahLst/>
              <a:cxnLst/>
              <a:rect l="l" t="t" r="r" b="b"/>
              <a:pathLst>
                <a:path w="557" h="258" extrusionOk="0">
                  <a:moveTo>
                    <a:pt x="112" y="1"/>
                  </a:moveTo>
                  <a:cubicBezTo>
                    <a:pt x="44" y="1"/>
                    <a:pt x="0" y="17"/>
                    <a:pt x="0" y="36"/>
                  </a:cubicBezTo>
                  <a:cubicBezTo>
                    <a:pt x="0" y="48"/>
                    <a:pt x="128" y="59"/>
                    <a:pt x="278" y="117"/>
                  </a:cubicBezTo>
                  <a:cubicBezTo>
                    <a:pt x="409" y="172"/>
                    <a:pt x="509" y="257"/>
                    <a:pt x="530" y="257"/>
                  </a:cubicBezTo>
                  <a:cubicBezTo>
                    <a:pt x="531" y="257"/>
                    <a:pt x="532" y="257"/>
                    <a:pt x="533" y="256"/>
                  </a:cubicBezTo>
                  <a:cubicBezTo>
                    <a:pt x="556" y="233"/>
                    <a:pt x="475" y="106"/>
                    <a:pt x="313" y="36"/>
                  </a:cubicBezTo>
                  <a:cubicBezTo>
                    <a:pt x="236" y="11"/>
                    <a:pt x="167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825;p33">
              <a:extLst>
                <a:ext uri="{FF2B5EF4-FFF2-40B4-BE49-F238E27FC236}">
                  <a16:creationId xmlns:a16="http://schemas.microsoft.com/office/drawing/2014/main" id="{1A9C91C7-4B42-41D4-B863-F50274087D2E}"/>
                </a:ext>
              </a:extLst>
            </p:cNvPr>
            <p:cNvSpPr/>
            <p:nvPr/>
          </p:nvSpPr>
          <p:spPr>
            <a:xfrm>
              <a:off x="4097687" y="3395701"/>
              <a:ext cx="1108006" cy="1048497"/>
            </a:xfrm>
            <a:custGeom>
              <a:avLst/>
              <a:gdLst/>
              <a:ahLst/>
              <a:cxnLst/>
              <a:rect l="l" t="t" r="r" b="b"/>
              <a:pathLst>
                <a:path w="16180" h="15311" extrusionOk="0">
                  <a:moveTo>
                    <a:pt x="4346" y="0"/>
                  </a:moveTo>
                  <a:cubicBezTo>
                    <a:pt x="3780" y="0"/>
                    <a:pt x="3185" y="61"/>
                    <a:pt x="2676" y="242"/>
                  </a:cubicBezTo>
                  <a:cubicBezTo>
                    <a:pt x="1147" y="787"/>
                    <a:pt x="0" y="2709"/>
                    <a:pt x="220" y="3775"/>
                  </a:cubicBezTo>
                  <a:cubicBezTo>
                    <a:pt x="429" y="4829"/>
                    <a:pt x="1402" y="5697"/>
                    <a:pt x="1402" y="5697"/>
                  </a:cubicBezTo>
                  <a:lnTo>
                    <a:pt x="7945" y="5813"/>
                  </a:lnTo>
                  <a:lnTo>
                    <a:pt x="11547" y="7133"/>
                  </a:lnTo>
                  <a:lnTo>
                    <a:pt x="9115" y="14094"/>
                  </a:lnTo>
                  <a:lnTo>
                    <a:pt x="12404" y="15310"/>
                  </a:lnTo>
                  <a:lnTo>
                    <a:pt x="16180" y="5859"/>
                  </a:lnTo>
                  <a:cubicBezTo>
                    <a:pt x="16180" y="5859"/>
                    <a:pt x="16099" y="4249"/>
                    <a:pt x="15809" y="3728"/>
                  </a:cubicBezTo>
                  <a:cubicBezTo>
                    <a:pt x="15497" y="3230"/>
                    <a:pt x="6498" y="242"/>
                    <a:pt x="6498" y="242"/>
                  </a:cubicBezTo>
                  <a:cubicBezTo>
                    <a:pt x="6498" y="242"/>
                    <a:pt x="5478" y="0"/>
                    <a:pt x="4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826;p33">
              <a:extLst>
                <a:ext uri="{FF2B5EF4-FFF2-40B4-BE49-F238E27FC236}">
                  <a16:creationId xmlns:a16="http://schemas.microsoft.com/office/drawing/2014/main" id="{4474EDC1-18E4-47DE-A4EA-609EA802C81A}"/>
                </a:ext>
              </a:extLst>
            </p:cNvPr>
            <p:cNvSpPr/>
            <p:nvPr/>
          </p:nvSpPr>
          <p:spPr>
            <a:xfrm>
              <a:off x="4983597" y="3958734"/>
              <a:ext cx="199893" cy="281590"/>
            </a:xfrm>
            <a:custGeom>
              <a:avLst/>
              <a:gdLst/>
              <a:ahLst/>
              <a:cxnLst/>
              <a:rect l="l" t="t" r="r" b="b"/>
              <a:pathLst>
                <a:path w="2919" h="4112" extrusionOk="0">
                  <a:moveTo>
                    <a:pt x="0" y="0"/>
                  </a:moveTo>
                  <a:lnTo>
                    <a:pt x="371" y="4112"/>
                  </a:lnTo>
                  <a:lnTo>
                    <a:pt x="2919" y="4054"/>
                  </a:lnTo>
                  <a:lnTo>
                    <a:pt x="2826" y="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827;p33">
              <a:extLst>
                <a:ext uri="{FF2B5EF4-FFF2-40B4-BE49-F238E27FC236}">
                  <a16:creationId xmlns:a16="http://schemas.microsoft.com/office/drawing/2014/main" id="{F8CA6F0C-E394-42AE-BEDB-64B3345D60F2}"/>
                </a:ext>
              </a:extLst>
            </p:cNvPr>
            <p:cNvSpPr/>
            <p:nvPr/>
          </p:nvSpPr>
          <p:spPr>
            <a:xfrm>
              <a:off x="4997019" y="4212517"/>
              <a:ext cx="394308" cy="238790"/>
            </a:xfrm>
            <a:custGeom>
              <a:avLst/>
              <a:gdLst/>
              <a:ahLst/>
              <a:cxnLst/>
              <a:rect l="l" t="t" r="r" b="b"/>
              <a:pathLst>
                <a:path w="5758" h="3487" extrusionOk="0">
                  <a:moveTo>
                    <a:pt x="1" y="0"/>
                  </a:moveTo>
                  <a:lnTo>
                    <a:pt x="175" y="3486"/>
                  </a:lnTo>
                  <a:lnTo>
                    <a:pt x="5757" y="3428"/>
                  </a:lnTo>
                  <a:cubicBezTo>
                    <a:pt x="5734" y="2896"/>
                    <a:pt x="2815" y="1853"/>
                    <a:pt x="2815" y="1853"/>
                  </a:cubicBezTo>
                  <a:lnTo>
                    <a:pt x="2862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828;p33">
              <a:extLst>
                <a:ext uri="{FF2B5EF4-FFF2-40B4-BE49-F238E27FC236}">
                  <a16:creationId xmlns:a16="http://schemas.microsoft.com/office/drawing/2014/main" id="{4C299F91-A98D-4334-B91A-BBE31DA84623}"/>
                </a:ext>
              </a:extLst>
            </p:cNvPr>
            <p:cNvSpPr/>
            <p:nvPr/>
          </p:nvSpPr>
          <p:spPr>
            <a:xfrm>
              <a:off x="5059129" y="4323111"/>
              <a:ext cx="33966" cy="29583"/>
            </a:xfrm>
            <a:custGeom>
              <a:avLst/>
              <a:gdLst/>
              <a:ahLst/>
              <a:cxnLst/>
              <a:rect l="l" t="t" r="r" b="b"/>
              <a:pathLst>
                <a:path w="496" h="432" extrusionOk="0">
                  <a:moveTo>
                    <a:pt x="230" y="0"/>
                  </a:moveTo>
                  <a:cubicBezTo>
                    <a:pt x="206" y="0"/>
                    <a:pt x="182" y="6"/>
                    <a:pt x="160" y="18"/>
                  </a:cubicBezTo>
                  <a:lnTo>
                    <a:pt x="163" y="17"/>
                  </a:lnTo>
                  <a:lnTo>
                    <a:pt x="163" y="17"/>
                  </a:lnTo>
                  <a:cubicBezTo>
                    <a:pt x="73" y="57"/>
                    <a:pt x="1" y="178"/>
                    <a:pt x="32" y="261"/>
                  </a:cubicBezTo>
                  <a:cubicBezTo>
                    <a:pt x="52" y="359"/>
                    <a:pt x="137" y="432"/>
                    <a:pt x="232" y="432"/>
                  </a:cubicBezTo>
                  <a:cubicBezTo>
                    <a:pt x="250" y="432"/>
                    <a:pt x="269" y="429"/>
                    <a:pt x="287" y="424"/>
                  </a:cubicBezTo>
                  <a:cubicBezTo>
                    <a:pt x="391" y="400"/>
                    <a:pt x="495" y="250"/>
                    <a:pt x="449" y="146"/>
                  </a:cubicBezTo>
                  <a:cubicBezTo>
                    <a:pt x="413" y="73"/>
                    <a:pt x="319" y="0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829;p33">
              <a:extLst>
                <a:ext uri="{FF2B5EF4-FFF2-40B4-BE49-F238E27FC236}">
                  <a16:creationId xmlns:a16="http://schemas.microsoft.com/office/drawing/2014/main" id="{D919134B-9FC1-4388-A12E-70F07593008D}"/>
                </a:ext>
              </a:extLst>
            </p:cNvPr>
            <p:cNvSpPr/>
            <p:nvPr/>
          </p:nvSpPr>
          <p:spPr>
            <a:xfrm>
              <a:off x="5008934" y="4419529"/>
              <a:ext cx="384721" cy="30953"/>
            </a:xfrm>
            <a:custGeom>
              <a:avLst/>
              <a:gdLst/>
              <a:ahLst/>
              <a:cxnLst/>
              <a:rect l="l" t="t" r="r" b="b"/>
              <a:pathLst>
                <a:path w="5618" h="452" extrusionOk="0">
                  <a:moveTo>
                    <a:pt x="12" y="0"/>
                  </a:moveTo>
                  <a:lnTo>
                    <a:pt x="1" y="452"/>
                  </a:lnTo>
                  <a:lnTo>
                    <a:pt x="5583" y="394"/>
                  </a:lnTo>
                  <a:cubicBezTo>
                    <a:pt x="5618" y="220"/>
                    <a:pt x="5363" y="116"/>
                    <a:pt x="5363" y="11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830;p33">
              <a:extLst>
                <a:ext uri="{FF2B5EF4-FFF2-40B4-BE49-F238E27FC236}">
                  <a16:creationId xmlns:a16="http://schemas.microsoft.com/office/drawing/2014/main" id="{F8EAE05A-3E1B-4103-B247-F20302E57622}"/>
                </a:ext>
              </a:extLst>
            </p:cNvPr>
            <p:cNvSpPr/>
            <p:nvPr/>
          </p:nvSpPr>
          <p:spPr>
            <a:xfrm>
              <a:off x="5158834" y="4334547"/>
              <a:ext cx="37732" cy="24036"/>
            </a:xfrm>
            <a:custGeom>
              <a:avLst/>
              <a:gdLst/>
              <a:ahLst/>
              <a:cxnLst/>
              <a:rect l="l" t="t" r="r" b="b"/>
              <a:pathLst>
                <a:path w="551" h="351" extrusionOk="0">
                  <a:moveTo>
                    <a:pt x="455" y="0"/>
                  </a:moveTo>
                  <a:cubicBezTo>
                    <a:pt x="391" y="0"/>
                    <a:pt x="300" y="17"/>
                    <a:pt x="209" y="71"/>
                  </a:cubicBezTo>
                  <a:cubicBezTo>
                    <a:pt x="47" y="164"/>
                    <a:pt x="1" y="349"/>
                    <a:pt x="35" y="349"/>
                  </a:cubicBezTo>
                  <a:cubicBezTo>
                    <a:pt x="37" y="350"/>
                    <a:pt x="39" y="350"/>
                    <a:pt x="41" y="350"/>
                  </a:cubicBezTo>
                  <a:cubicBezTo>
                    <a:pt x="77" y="350"/>
                    <a:pt x="146" y="241"/>
                    <a:pt x="267" y="152"/>
                  </a:cubicBezTo>
                  <a:cubicBezTo>
                    <a:pt x="418" y="71"/>
                    <a:pt x="545" y="60"/>
                    <a:pt x="545" y="25"/>
                  </a:cubicBezTo>
                  <a:cubicBezTo>
                    <a:pt x="551" y="14"/>
                    <a:pt x="514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831;p33">
              <a:extLst>
                <a:ext uri="{FF2B5EF4-FFF2-40B4-BE49-F238E27FC236}">
                  <a16:creationId xmlns:a16="http://schemas.microsoft.com/office/drawing/2014/main" id="{A2511387-1CFA-458D-89B7-B376B3A9B2CE}"/>
                </a:ext>
              </a:extLst>
            </p:cNvPr>
            <p:cNvSpPr/>
            <p:nvPr/>
          </p:nvSpPr>
          <p:spPr>
            <a:xfrm>
              <a:off x="5209577" y="4352214"/>
              <a:ext cx="27050" cy="30063"/>
            </a:xfrm>
            <a:custGeom>
              <a:avLst/>
              <a:gdLst/>
              <a:ahLst/>
              <a:cxnLst/>
              <a:rect l="l" t="t" r="r" b="b"/>
              <a:pathLst>
                <a:path w="395" h="439" extrusionOk="0">
                  <a:moveTo>
                    <a:pt x="366" y="1"/>
                  </a:moveTo>
                  <a:cubicBezTo>
                    <a:pt x="315" y="1"/>
                    <a:pt x="203" y="31"/>
                    <a:pt x="117" y="126"/>
                  </a:cubicBezTo>
                  <a:cubicBezTo>
                    <a:pt x="1" y="277"/>
                    <a:pt x="24" y="439"/>
                    <a:pt x="47" y="439"/>
                  </a:cubicBezTo>
                  <a:cubicBezTo>
                    <a:pt x="82" y="439"/>
                    <a:pt x="94" y="323"/>
                    <a:pt x="198" y="207"/>
                  </a:cubicBezTo>
                  <a:cubicBezTo>
                    <a:pt x="279" y="91"/>
                    <a:pt x="395" y="45"/>
                    <a:pt x="395" y="10"/>
                  </a:cubicBezTo>
                  <a:cubicBezTo>
                    <a:pt x="395" y="4"/>
                    <a:pt x="384" y="1"/>
                    <a:pt x="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832;p33">
              <a:extLst>
                <a:ext uri="{FF2B5EF4-FFF2-40B4-BE49-F238E27FC236}">
                  <a16:creationId xmlns:a16="http://schemas.microsoft.com/office/drawing/2014/main" id="{939172C7-C0C7-4A0B-A5E0-9AC8F6B967DA}"/>
                </a:ext>
              </a:extLst>
            </p:cNvPr>
            <p:cNvSpPr/>
            <p:nvPr/>
          </p:nvSpPr>
          <p:spPr>
            <a:xfrm>
              <a:off x="5256416" y="4368444"/>
              <a:ext cx="19106" cy="32117"/>
            </a:xfrm>
            <a:custGeom>
              <a:avLst/>
              <a:gdLst/>
              <a:ahLst/>
              <a:cxnLst/>
              <a:rect l="l" t="t" r="r" b="b"/>
              <a:pathLst>
                <a:path w="279" h="469" extrusionOk="0">
                  <a:moveTo>
                    <a:pt x="260" y="0"/>
                  </a:moveTo>
                  <a:cubicBezTo>
                    <a:pt x="233" y="0"/>
                    <a:pt x="119" y="70"/>
                    <a:pt x="58" y="202"/>
                  </a:cubicBezTo>
                  <a:cubicBezTo>
                    <a:pt x="0" y="341"/>
                    <a:pt x="23" y="468"/>
                    <a:pt x="58" y="468"/>
                  </a:cubicBezTo>
                  <a:cubicBezTo>
                    <a:pt x="70" y="468"/>
                    <a:pt x="93" y="352"/>
                    <a:pt x="151" y="236"/>
                  </a:cubicBezTo>
                  <a:cubicBezTo>
                    <a:pt x="186" y="109"/>
                    <a:pt x="278" y="40"/>
                    <a:pt x="267" y="5"/>
                  </a:cubicBezTo>
                  <a:cubicBezTo>
                    <a:pt x="267" y="2"/>
                    <a:pt x="264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833;p33">
              <a:extLst>
                <a:ext uri="{FF2B5EF4-FFF2-40B4-BE49-F238E27FC236}">
                  <a16:creationId xmlns:a16="http://schemas.microsoft.com/office/drawing/2014/main" id="{0E7C0B42-EC22-4490-9896-2ADF9C1BE9C4}"/>
                </a:ext>
              </a:extLst>
            </p:cNvPr>
            <p:cNvSpPr/>
            <p:nvPr/>
          </p:nvSpPr>
          <p:spPr>
            <a:xfrm>
              <a:off x="5152534" y="4285173"/>
              <a:ext cx="40472" cy="9998"/>
            </a:xfrm>
            <a:custGeom>
              <a:avLst/>
              <a:gdLst/>
              <a:ahLst/>
              <a:cxnLst/>
              <a:rect l="l" t="t" r="r" b="b"/>
              <a:pathLst>
                <a:path w="591" h="146" extrusionOk="0">
                  <a:moveTo>
                    <a:pt x="354" y="1"/>
                  </a:moveTo>
                  <a:cubicBezTo>
                    <a:pt x="334" y="1"/>
                    <a:pt x="312" y="2"/>
                    <a:pt x="290" y="5"/>
                  </a:cubicBezTo>
                  <a:cubicBezTo>
                    <a:pt x="116" y="28"/>
                    <a:pt x="0" y="121"/>
                    <a:pt x="12" y="144"/>
                  </a:cubicBezTo>
                  <a:cubicBezTo>
                    <a:pt x="13" y="145"/>
                    <a:pt x="15" y="146"/>
                    <a:pt x="19" y="146"/>
                  </a:cubicBezTo>
                  <a:cubicBezTo>
                    <a:pt x="49" y="146"/>
                    <a:pt x="157" y="108"/>
                    <a:pt x="301" y="97"/>
                  </a:cubicBezTo>
                  <a:cubicBezTo>
                    <a:pt x="326" y="96"/>
                    <a:pt x="349" y="95"/>
                    <a:pt x="371" y="95"/>
                  </a:cubicBezTo>
                  <a:cubicBezTo>
                    <a:pt x="457" y="95"/>
                    <a:pt x="525" y="106"/>
                    <a:pt x="561" y="106"/>
                  </a:cubicBezTo>
                  <a:cubicBezTo>
                    <a:pt x="578" y="106"/>
                    <a:pt x="588" y="103"/>
                    <a:pt x="591" y="97"/>
                  </a:cubicBezTo>
                  <a:cubicBezTo>
                    <a:pt x="591" y="67"/>
                    <a:pt x="501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834;p33">
              <a:extLst>
                <a:ext uri="{FF2B5EF4-FFF2-40B4-BE49-F238E27FC236}">
                  <a16:creationId xmlns:a16="http://schemas.microsoft.com/office/drawing/2014/main" id="{8C460E2F-14D0-4015-96C0-F35453CDFF6C}"/>
                </a:ext>
              </a:extLst>
            </p:cNvPr>
            <p:cNvSpPr/>
            <p:nvPr/>
          </p:nvSpPr>
          <p:spPr>
            <a:xfrm>
              <a:off x="4542594" y="3349409"/>
              <a:ext cx="671036" cy="769578"/>
            </a:xfrm>
            <a:custGeom>
              <a:avLst/>
              <a:gdLst/>
              <a:ahLst/>
              <a:cxnLst/>
              <a:rect l="l" t="t" r="r" b="b"/>
              <a:pathLst>
                <a:path w="9799" h="11238" extrusionOk="0">
                  <a:moveTo>
                    <a:pt x="7389" y="0"/>
                  </a:moveTo>
                  <a:cubicBezTo>
                    <a:pt x="5644" y="0"/>
                    <a:pt x="1" y="918"/>
                    <a:pt x="1" y="918"/>
                  </a:cubicBezTo>
                  <a:lnTo>
                    <a:pt x="5687" y="3339"/>
                  </a:lnTo>
                  <a:lnTo>
                    <a:pt x="6243" y="11238"/>
                  </a:lnTo>
                  <a:lnTo>
                    <a:pt x="9799" y="10936"/>
                  </a:lnTo>
                  <a:cubicBezTo>
                    <a:pt x="9799" y="10936"/>
                    <a:pt x="9648" y="3211"/>
                    <a:pt x="9475" y="1555"/>
                  </a:cubicBezTo>
                  <a:cubicBezTo>
                    <a:pt x="9312" y="114"/>
                    <a:pt x="8126" y="25"/>
                    <a:pt x="7836" y="25"/>
                  </a:cubicBezTo>
                  <a:cubicBezTo>
                    <a:pt x="7795" y="25"/>
                    <a:pt x="7772" y="26"/>
                    <a:pt x="7772" y="26"/>
                  </a:cubicBezTo>
                  <a:cubicBezTo>
                    <a:pt x="7685" y="8"/>
                    <a:pt x="7555" y="0"/>
                    <a:pt x="7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835;p33">
              <a:extLst>
                <a:ext uri="{FF2B5EF4-FFF2-40B4-BE49-F238E27FC236}">
                  <a16:creationId xmlns:a16="http://schemas.microsoft.com/office/drawing/2014/main" id="{9E5EBA12-7CF4-44C5-8B9C-4E266719E804}"/>
                </a:ext>
              </a:extLst>
            </p:cNvPr>
            <p:cNvSpPr/>
            <p:nvPr/>
          </p:nvSpPr>
          <p:spPr>
            <a:xfrm>
              <a:off x="4070706" y="3197318"/>
              <a:ext cx="637754" cy="456145"/>
            </a:xfrm>
            <a:custGeom>
              <a:avLst/>
              <a:gdLst/>
              <a:ahLst/>
              <a:cxnLst/>
              <a:rect l="l" t="t" r="r" b="b"/>
              <a:pathLst>
                <a:path w="9313" h="6661" extrusionOk="0">
                  <a:moveTo>
                    <a:pt x="2074" y="1"/>
                  </a:moveTo>
                  <a:cubicBezTo>
                    <a:pt x="2074" y="1"/>
                    <a:pt x="0" y="2676"/>
                    <a:pt x="0" y="4182"/>
                  </a:cubicBezTo>
                  <a:cubicBezTo>
                    <a:pt x="0" y="5687"/>
                    <a:pt x="614" y="6660"/>
                    <a:pt x="614" y="6660"/>
                  </a:cubicBezTo>
                  <a:lnTo>
                    <a:pt x="6579" y="4367"/>
                  </a:lnTo>
                  <a:cubicBezTo>
                    <a:pt x="6579" y="4367"/>
                    <a:pt x="8965" y="3186"/>
                    <a:pt x="9138" y="2896"/>
                  </a:cubicBezTo>
                  <a:cubicBezTo>
                    <a:pt x="9312" y="2606"/>
                    <a:pt x="8386" y="12"/>
                    <a:pt x="8386" y="12"/>
                  </a:cubicBezTo>
                  <a:lnTo>
                    <a:pt x="83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836;p33">
              <a:extLst>
                <a:ext uri="{FF2B5EF4-FFF2-40B4-BE49-F238E27FC236}">
                  <a16:creationId xmlns:a16="http://schemas.microsoft.com/office/drawing/2014/main" id="{DB5B6F32-FE90-4C53-80EB-EC5C4D862EC1}"/>
                </a:ext>
              </a:extLst>
            </p:cNvPr>
            <p:cNvSpPr/>
            <p:nvPr/>
          </p:nvSpPr>
          <p:spPr>
            <a:xfrm>
              <a:off x="4522803" y="3403508"/>
              <a:ext cx="693223" cy="717054"/>
            </a:xfrm>
            <a:custGeom>
              <a:avLst/>
              <a:gdLst/>
              <a:ahLst/>
              <a:cxnLst/>
              <a:rect l="l" t="t" r="r" b="b"/>
              <a:pathLst>
                <a:path w="10123" h="1047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2" y="1"/>
                    <a:pt x="35" y="12"/>
                  </a:cubicBezTo>
                  <a:cubicBezTo>
                    <a:pt x="58" y="24"/>
                    <a:pt x="70" y="47"/>
                    <a:pt x="116" y="59"/>
                  </a:cubicBezTo>
                  <a:cubicBezTo>
                    <a:pt x="185" y="82"/>
                    <a:pt x="301" y="140"/>
                    <a:pt x="452" y="198"/>
                  </a:cubicBezTo>
                  <a:cubicBezTo>
                    <a:pt x="741" y="337"/>
                    <a:pt x="1158" y="510"/>
                    <a:pt x="1691" y="742"/>
                  </a:cubicBezTo>
                  <a:cubicBezTo>
                    <a:pt x="2754" y="1204"/>
                    <a:pt x="4233" y="1840"/>
                    <a:pt x="5966" y="2568"/>
                  </a:cubicBezTo>
                  <a:lnTo>
                    <a:pt x="5966" y="2568"/>
                  </a:lnTo>
                  <a:cubicBezTo>
                    <a:pt x="6024" y="3338"/>
                    <a:pt x="6081" y="4177"/>
                    <a:pt x="6138" y="5039"/>
                  </a:cubicBezTo>
                  <a:cubicBezTo>
                    <a:pt x="6289" y="7077"/>
                    <a:pt x="6416" y="8965"/>
                    <a:pt x="6532" y="10436"/>
                  </a:cubicBezTo>
                  <a:lnTo>
                    <a:pt x="6532" y="10471"/>
                  </a:lnTo>
                  <a:lnTo>
                    <a:pt x="6555" y="10471"/>
                  </a:lnTo>
                  <a:cubicBezTo>
                    <a:pt x="7644" y="10367"/>
                    <a:pt x="8524" y="10297"/>
                    <a:pt x="9161" y="10239"/>
                  </a:cubicBezTo>
                  <a:cubicBezTo>
                    <a:pt x="9474" y="10204"/>
                    <a:pt x="9717" y="10181"/>
                    <a:pt x="9879" y="10158"/>
                  </a:cubicBezTo>
                  <a:cubicBezTo>
                    <a:pt x="9949" y="10146"/>
                    <a:pt x="10018" y="10146"/>
                    <a:pt x="10065" y="10146"/>
                  </a:cubicBezTo>
                  <a:cubicBezTo>
                    <a:pt x="10111" y="10146"/>
                    <a:pt x="10123" y="10135"/>
                    <a:pt x="10123" y="10135"/>
                  </a:cubicBezTo>
                  <a:lnTo>
                    <a:pt x="10065" y="10135"/>
                  </a:lnTo>
                  <a:cubicBezTo>
                    <a:pt x="10018" y="10135"/>
                    <a:pt x="9960" y="10135"/>
                    <a:pt x="9879" y="10146"/>
                  </a:cubicBezTo>
                  <a:cubicBezTo>
                    <a:pt x="9706" y="10158"/>
                    <a:pt x="9474" y="10181"/>
                    <a:pt x="9150" y="10204"/>
                  </a:cubicBezTo>
                  <a:cubicBezTo>
                    <a:pt x="8531" y="10250"/>
                    <a:pt x="7650" y="10319"/>
                    <a:pt x="6577" y="10410"/>
                  </a:cubicBezTo>
                  <a:lnTo>
                    <a:pt x="6577" y="10410"/>
                  </a:lnTo>
                  <a:cubicBezTo>
                    <a:pt x="6473" y="8920"/>
                    <a:pt x="6346" y="7054"/>
                    <a:pt x="6196" y="5039"/>
                  </a:cubicBezTo>
                  <a:cubicBezTo>
                    <a:pt x="6138" y="4170"/>
                    <a:pt x="6081" y="3325"/>
                    <a:pt x="6023" y="2549"/>
                  </a:cubicBezTo>
                  <a:lnTo>
                    <a:pt x="6023" y="2537"/>
                  </a:lnTo>
                  <a:lnTo>
                    <a:pt x="6011" y="2514"/>
                  </a:lnTo>
                  <a:cubicBezTo>
                    <a:pt x="4285" y="1784"/>
                    <a:pt x="2780" y="1159"/>
                    <a:pt x="1726" y="696"/>
                  </a:cubicBezTo>
                  <a:cubicBezTo>
                    <a:pt x="1193" y="476"/>
                    <a:pt x="764" y="290"/>
                    <a:pt x="475" y="175"/>
                  </a:cubicBezTo>
                  <a:cubicBezTo>
                    <a:pt x="336" y="117"/>
                    <a:pt x="220" y="70"/>
                    <a:pt x="151" y="47"/>
                  </a:cubicBezTo>
                  <a:cubicBezTo>
                    <a:pt x="116" y="24"/>
                    <a:pt x="93" y="12"/>
                    <a:pt x="58" y="12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837;p33">
              <a:extLst>
                <a:ext uri="{FF2B5EF4-FFF2-40B4-BE49-F238E27FC236}">
                  <a16:creationId xmlns:a16="http://schemas.microsoft.com/office/drawing/2014/main" id="{A5DE2716-63E6-4640-BE81-DB2494253B02}"/>
                </a:ext>
              </a:extLst>
            </p:cNvPr>
            <p:cNvSpPr/>
            <p:nvPr/>
          </p:nvSpPr>
          <p:spPr>
            <a:xfrm>
              <a:off x="4198419" y="3373993"/>
              <a:ext cx="293505" cy="47046"/>
            </a:xfrm>
            <a:custGeom>
              <a:avLst/>
              <a:gdLst/>
              <a:ahLst/>
              <a:cxnLst/>
              <a:rect l="l" t="t" r="r" b="b"/>
              <a:pathLst>
                <a:path w="4286" h="687" extrusionOk="0">
                  <a:moveTo>
                    <a:pt x="2829" y="1"/>
                  </a:moveTo>
                  <a:cubicBezTo>
                    <a:pt x="2604" y="1"/>
                    <a:pt x="2365" y="17"/>
                    <a:pt x="2120" y="50"/>
                  </a:cubicBezTo>
                  <a:cubicBezTo>
                    <a:pt x="1506" y="142"/>
                    <a:pt x="985" y="328"/>
                    <a:pt x="614" y="455"/>
                  </a:cubicBezTo>
                  <a:cubicBezTo>
                    <a:pt x="417" y="536"/>
                    <a:pt x="278" y="594"/>
                    <a:pt x="162" y="617"/>
                  </a:cubicBezTo>
                  <a:cubicBezTo>
                    <a:pt x="58" y="663"/>
                    <a:pt x="0" y="687"/>
                    <a:pt x="0" y="687"/>
                  </a:cubicBezTo>
                  <a:lnTo>
                    <a:pt x="174" y="652"/>
                  </a:lnTo>
                  <a:cubicBezTo>
                    <a:pt x="290" y="606"/>
                    <a:pt x="452" y="559"/>
                    <a:pt x="626" y="501"/>
                  </a:cubicBezTo>
                  <a:cubicBezTo>
                    <a:pt x="1008" y="385"/>
                    <a:pt x="1529" y="212"/>
                    <a:pt x="2131" y="131"/>
                  </a:cubicBezTo>
                  <a:cubicBezTo>
                    <a:pt x="2386" y="91"/>
                    <a:pt x="2636" y="74"/>
                    <a:pt x="2869" y="74"/>
                  </a:cubicBezTo>
                  <a:cubicBezTo>
                    <a:pt x="3177" y="74"/>
                    <a:pt x="3454" y="103"/>
                    <a:pt x="3672" y="142"/>
                  </a:cubicBezTo>
                  <a:cubicBezTo>
                    <a:pt x="4034" y="219"/>
                    <a:pt x="4251" y="317"/>
                    <a:pt x="4282" y="317"/>
                  </a:cubicBezTo>
                  <a:cubicBezTo>
                    <a:pt x="4284" y="317"/>
                    <a:pt x="4285" y="317"/>
                    <a:pt x="4285" y="316"/>
                  </a:cubicBezTo>
                  <a:cubicBezTo>
                    <a:pt x="4285" y="316"/>
                    <a:pt x="4227" y="281"/>
                    <a:pt x="4135" y="246"/>
                  </a:cubicBezTo>
                  <a:cubicBezTo>
                    <a:pt x="4031" y="200"/>
                    <a:pt x="3868" y="142"/>
                    <a:pt x="3683" y="96"/>
                  </a:cubicBezTo>
                  <a:cubicBezTo>
                    <a:pt x="3450" y="34"/>
                    <a:pt x="3155" y="1"/>
                    <a:pt x="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838;p33">
              <a:extLst>
                <a:ext uri="{FF2B5EF4-FFF2-40B4-BE49-F238E27FC236}">
                  <a16:creationId xmlns:a16="http://schemas.microsoft.com/office/drawing/2014/main" id="{04044E58-2BB2-459A-AB68-3FEAE209E1F8}"/>
                </a:ext>
              </a:extLst>
            </p:cNvPr>
            <p:cNvSpPr/>
            <p:nvPr/>
          </p:nvSpPr>
          <p:spPr>
            <a:xfrm>
              <a:off x="4256284" y="3324209"/>
              <a:ext cx="229271" cy="66700"/>
            </a:xfrm>
            <a:custGeom>
              <a:avLst/>
              <a:gdLst/>
              <a:ahLst/>
              <a:cxnLst/>
              <a:rect l="l" t="t" r="r" b="b"/>
              <a:pathLst>
                <a:path w="3348" h="974" extrusionOk="0">
                  <a:moveTo>
                    <a:pt x="522" y="1"/>
                  </a:moveTo>
                  <a:cubicBezTo>
                    <a:pt x="360" y="1"/>
                    <a:pt x="232" y="1"/>
                    <a:pt x="128" y="12"/>
                  </a:cubicBezTo>
                  <a:cubicBezTo>
                    <a:pt x="47" y="24"/>
                    <a:pt x="1" y="47"/>
                    <a:pt x="1" y="47"/>
                  </a:cubicBezTo>
                  <a:cubicBezTo>
                    <a:pt x="1" y="48"/>
                    <a:pt x="3" y="49"/>
                    <a:pt x="8" y="49"/>
                  </a:cubicBezTo>
                  <a:cubicBezTo>
                    <a:pt x="35" y="49"/>
                    <a:pt x="130" y="34"/>
                    <a:pt x="279" y="34"/>
                  </a:cubicBezTo>
                  <a:cubicBezTo>
                    <a:pt x="348" y="34"/>
                    <a:pt x="430" y="37"/>
                    <a:pt x="522" y="47"/>
                  </a:cubicBezTo>
                  <a:cubicBezTo>
                    <a:pt x="684" y="59"/>
                    <a:pt x="869" y="70"/>
                    <a:pt x="1089" y="105"/>
                  </a:cubicBezTo>
                  <a:cubicBezTo>
                    <a:pt x="1298" y="128"/>
                    <a:pt x="1529" y="163"/>
                    <a:pt x="1761" y="197"/>
                  </a:cubicBezTo>
                  <a:cubicBezTo>
                    <a:pt x="2247" y="290"/>
                    <a:pt x="2664" y="464"/>
                    <a:pt x="2942" y="638"/>
                  </a:cubicBezTo>
                  <a:cubicBezTo>
                    <a:pt x="3209" y="811"/>
                    <a:pt x="3325" y="973"/>
                    <a:pt x="3348" y="973"/>
                  </a:cubicBezTo>
                  <a:cubicBezTo>
                    <a:pt x="3348" y="973"/>
                    <a:pt x="3313" y="927"/>
                    <a:pt x="3255" y="858"/>
                  </a:cubicBezTo>
                  <a:cubicBezTo>
                    <a:pt x="3197" y="777"/>
                    <a:pt x="3093" y="696"/>
                    <a:pt x="2966" y="603"/>
                  </a:cubicBezTo>
                  <a:cubicBezTo>
                    <a:pt x="2711" y="418"/>
                    <a:pt x="2271" y="232"/>
                    <a:pt x="1784" y="140"/>
                  </a:cubicBezTo>
                  <a:cubicBezTo>
                    <a:pt x="1529" y="105"/>
                    <a:pt x="1298" y="70"/>
                    <a:pt x="1089" y="47"/>
                  </a:cubicBezTo>
                  <a:cubicBezTo>
                    <a:pt x="869" y="24"/>
                    <a:pt x="684" y="1"/>
                    <a:pt x="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839;p33">
              <a:extLst>
                <a:ext uri="{FF2B5EF4-FFF2-40B4-BE49-F238E27FC236}">
                  <a16:creationId xmlns:a16="http://schemas.microsoft.com/office/drawing/2014/main" id="{4B520408-F114-4165-92EC-C702F7756F13}"/>
                </a:ext>
              </a:extLst>
            </p:cNvPr>
            <p:cNvSpPr/>
            <p:nvPr/>
          </p:nvSpPr>
          <p:spPr>
            <a:xfrm>
              <a:off x="4199994" y="1895534"/>
              <a:ext cx="390268" cy="428959"/>
            </a:xfrm>
            <a:custGeom>
              <a:avLst/>
              <a:gdLst/>
              <a:ahLst/>
              <a:cxnLst/>
              <a:rect l="l" t="t" r="r" b="b"/>
              <a:pathLst>
                <a:path w="5699" h="6264" extrusionOk="0">
                  <a:moveTo>
                    <a:pt x="3133" y="1"/>
                  </a:moveTo>
                  <a:cubicBezTo>
                    <a:pt x="2584" y="1"/>
                    <a:pt x="2073" y="240"/>
                    <a:pt x="1587" y="561"/>
                  </a:cubicBezTo>
                  <a:cubicBezTo>
                    <a:pt x="1008" y="954"/>
                    <a:pt x="579" y="1534"/>
                    <a:pt x="325" y="2182"/>
                  </a:cubicBezTo>
                  <a:cubicBezTo>
                    <a:pt x="70" y="2865"/>
                    <a:pt x="0" y="3630"/>
                    <a:pt x="197" y="4348"/>
                  </a:cubicBezTo>
                  <a:cubicBezTo>
                    <a:pt x="406" y="5054"/>
                    <a:pt x="880" y="5680"/>
                    <a:pt x="1541" y="6004"/>
                  </a:cubicBezTo>
                  <a:cubicBezTo>
                    <a:pt x="1894" y="6181"/>
                    <a:pt x="2281" y="6263"/>
                    <a:pt x="2669" y="6263"/>
                  </a:cubicBezTo>
                  <a:cubicBezTo>
                    <a:pt x="3275" y="6263"/>
                    <a:pt x="3884" y="6063"/>
                    <a:pt x="4378" y="5703"/>
                  </a:cubicBezTo>
                  <a:cubicBezTo>
                    <a:pt x="5189" y="5112"/>
                    <a:pt x="5641" y="4093"/>
                    <a:pt x="5675" y="3097"/>
                  </a:cubicBezTo>
                  <a:cubicBezTo>
                    <a:pt x="5699" y="2402"/>
                    <a:pt x="5525" y="1707"/>
                    <a:pt x="5154" y="1128"/>
                  </a:cubicBezTo>
                  <a:cubicBezTo>
                    <a:pt x="4760" y="561"/>
                    <a:pt x="4135" y="132"/>
                    <a:pt x="3452" y="28"/>
                  </a:cubicBezTo>
                  <a:cubicBezTo>
                    <a:pt x="3344" y="9"/>
                    <a:pt x="3238" y="1"/>
                    <a:pt x="3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840;p33">
              <a:extLst>
                <a:ext uri="{FF2B5EF4-FFF2-40B4-BE49-F238E27FC236}">
                  <a16:creationId xmlns:a16="http://schemas.microsoft.com/office/drawing/2014/main" id="{D0DFFD57-92A8-4A9D-8250-998ED9BA4311}"/>
                </a:ext>
              </a:extLst>
            </p:cNvPr>
            <p:cNvSpPr/>
            <p:nvPr/>
          </p:nvSpPr>
          <p:spPr>
            <a:xfrm>
              <a:off x="4295180" y="1897726"/>
              <a:ext cx="333155" cy="195373"/>
            </a:xfrm>
            <a:custGeom>
              <a:avLst/>
              <a:gdLst/>
              <a:ahLst/>
              <a:cxnLst/>
              <a:rect l="l" t="t" r="r" b="b"/>
              <a:pathLst>
                <a:path w="4865" h="2853" extrusionOk="0">
                  <a:moveTo>
                    <a:pt x="2162" y="1"/>
                  </a:moveTo>
                  <a:cubicBezTo>
                    <a:pt x="1880" y="1"/>
                    <a:pt x="1611" y="45"/>
                    <a:pt x="1367" y="146"/>
                  </a:cubicBezTo>
                  <a:cubicBezTo>
                    <a:pt x="788" y="390"/>
                    <a:pt x="301" y="876"/>
                    <a:pt x="209" y="1490"/>
                  </a:cubicBezTo>
                  <a:cubicBezTo>
                    <a:pt x="162" y="1779"/>
                    <a:pt x="209" y="2069"/>
                    <a:pt x="116" y="2324"/>
                  </a:cubicBezTo>
                  <a:cubicBezTo>
                    <a:pt x="70" y="2440"/>
                    <a:pt x="0" y="2555"/>
                    <a:pt x="23" y="2648"/>
                  </a:cubicBezTo>
                  <a:cubicBezTo>
                    <a:pt x="46" y="2764"/>
                    <a:pt x="151" y="2833"/>
                    <a:pt x="266" y="2845"/>
                  </a:cubicBezTo>
                  <a:cubicBezTo>
                    <a:pt x="292" y="2850"/>
                    <a:pt x="317" y="2852"/>
                    <a:pt x="343" y="2852"/>
                  </a:cubicBezTo>
                  <a:cubicBezTo>
                    <a:pt x="433" y="2852"/>
                    <a:pt x="521" y="2823"/>
                    <a:pt x="602" y="2787"/>
                  </a:cubicBezTo>
                  <a:cubicBezTo>
                    <a:pt x="961" y="2660"/>
                    <a:pt x="1262" y="2416"/>
                    <a:pt x="1552" y="2173"/>
                  </a:cubicBezTo>
                  <a:lnTo>
                    <a:pt x="4679" y="2637"/>
                  </a:lnTo>
                  <a:cubicBezTo>
                    <a:pt x="4864" y="2057"/>
                    <a:pt x="4725" y="1386"/>
                    <a:pt x="4343" y="911"/>
                  </a:cubicBezTo>
                  <a:cubicBezTo>
                    <a:pt x="4054" y="563"/>
                    <a:pt x="3625" y="320"/>
                    <a:pt x="3197" y="170"/>
                  </a:cubicBezTo>
                  <a:cubicBezTo>
                    <a:pt x="2846" y="63"/>
                    <a:pt x="2495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841;p33">
              <a:extLst>
                <a:ext uri="{FF2B5EF4-FFF2-40B4-BE49-F238E27FC236}">
                  <a16:creationId xmlns:a16="http://schemas.microsoft.com/office/drawing/2014/main" id="{82109732-0ABD-4521-AD7F-0D5F81D8CBF2}"/>
                </a:ext>
              </a:extLst>
            </p:cNvPr>
            <p:cNvSpPr/>
            <p:nvPr/>
          </p:nvSpPr>
          <p:spPr>
            <a:xfrm>
              <a:off x="4297508" y="1969423"/>
              <a:ext cx="320486" cy="615430"/>
            </a:xfrm>
            <a:custGeom>
              <a:avLst/>
              <a:gdLst/>
              <a:ahLst/>
              <a:cxnLst/>
              <a:rect l="l" t="t" r="r" b="b"/>
              <a:pathLst>
                <a:path w="4680" h="8987" extrusionOk="0">
                  <a:moveTo>
                    <a:pt x="3286" y="1"/>
                  </a:moveTo>
                  <a:cubicBezTo>
                    <a:pt x="3264" y="1"/>
                    <a:pt x="3243" y="1"/>
                    <a:pt x="3221" y="3"/>
                  </a:cubicBezTo>
                  <a:lnTo>
                    <a:pt x="487" y="582"/>
                  </a:lnTo>
                  <a:cubicBezTo>
                    <a:pt x="221" y="605"/>
                    <a:pt x="1" y="814"/>
                    <a:pt x="1" y="1092"/>
                  </a:cubicBezTo>
                  <a:lnTo>
                    <a:pt x="36" y="7010"/>
                  </a:lnTo>
                  <a:cubicBezTo>
                    <a:pt x="36" y="7415"/>
                    <a:pt x="175" y="7809"/>
                    <a:pt x="429" y="8133"/>
                  </a:cubicBezTo>
                  <a:lnTo>
                    <a:pt x="684" y="8458"/>
                  </a:lnTo>
                  <a:cubicBezTo>
                    <a:pt x="958" y="8811"/>
                    <a:pt x="1362" y="8986"/>
                    <a:pt x="1764" y="8986"/>
                  </a:cubicBezTo>
                  <a:cubicBezTo>
                    <a:pt x="2231" y="8986"/>
                    <a:pt x="2694" y="8750"/>
                    <a:pt x="2943" y="8284"/>
                  </a:cubicBezTo>
                  <a:cubicBezTo>
                    <a:pt x="2977" y="8226"/>
                    <a:pt x="3001" y="8168"/>
                    <a:pt x="3001" y="8122"/>
                  </a:cubicBezTo>
                  <a:cubicBezTo>
                    <a:pt x="3012" y="8064"/>
                    <a:pt x="3035" y="8041"/>
                    <a:pt x="3035" y="7994"/>
                  </a:cubicBezTo>
                  <a:lnTo>
                    <a:pt x="3093" y="7415"/>
                  </a:lnTo>
                  <a:cubicBezTo>
                    <a:pt x="3116" y="6894"/>
                    <a:pt x="3116" y="6361"/>
                    <a:pt x="3116" y="6361"/>
                  </a:cubicBezTo>
                  <a:cubicBezTo>
                    <a:pt x="3116" y="6361"/>
                    <a:pt x="4228" y="6211"/>
                    <a:pt x="4518" y="4786"/>
                  </a:cubicBezTo>
                  <a:cubicBezTo>
                    <a:pt x="4668" y="4056"/>
                    <a:pt x="4680" y="2887"/>
                    <a:pt x="4645" y="1914"/>
                  </a:cubicBezTo>
                  <a:cubicBezTo>
                    <a:pt x="4623" y="1067"/>
                    <a:pt x="4116" y="1"/>
                    <a:pt x="3286" y="1"/>
                  </a:cubicBezTo>
                  <a:close/>
                </a:path>
              </a:pathLst>
            </a:custGeom>
            <a:solidFill>
              <a:srgbClr val="F8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842;p33">
              <a:extLst>
                <a:ext uri="{FF2B5EF4-FFF2-40B4-BE49-F238E27FC236}">
                  <a16:creationId xmlns:a16="http://schemas.microsoft.com/office/drawing/2014/main" id="{71886AA2-9BB4-466F-B39C-0A227E9C16D3}"/>
                </a:ext>
              </a:extLst>
            </p:cNvPr>
            <p:cNvSpPr/>
            <p:nvPr/>
          </p:nvSpPr>
          <p:spPr>
            <a:xfrm>
              <a:off x="4558481" y="2170271"/>
              <a:ext cx="26228" cy="24653"/>
            </a:xfrm>
            <a:custGeom>
              <a:avLst/>
              <a:gdLst/>
              <a:ahLst/>
              <a:cxnLst/>
              <a:rect l="l" t="t" r="r" b="b"/>
              <a:pathLst>
                <a:path w="383" h="360" extrusionOk="0">
                  <a:moveTo>
                    <a:pt x="186" y="0"/>
                  </a:moveTo>
                  <a:cubicBezTo>
                    <a:pt x="93" y="12"/>
                    <a:pt x="0" y="81"/>
                    <a:pt x="0" y="185"/>
                  </a:cubicBezTo>
                  <a:cubicBezTo>
                    <a:pt x="0" y="290"/>
                    <a:pt x="93" y="359"/>
                    <a:pt x="186" y="359"/>
                  </a:cubicBezTo>
                  <a:cubicBezTo>
                    <a:pt x="290" y="359"/>
                    <a:pt x="382" y="290"/>
                    <a:pt x="382" y="185"/>
                  </a:cubicBezTo>
                  <a:cubicBezTo>
                    <a:pt x="382" y="104"/>
                    <a:pt x="290" y="12"/>
                    <a:pt x="1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843;p33">
              <a:extLst>
                <a:ext uri="{FF2B5EF4-FFF2-40B4-BE49-F238E27FC236}">
                  <a16:creationId xmlns:a16="http://schemas.microsoft.com/office/drawing/2014/main" id="{FE6DF256-76E3-4C27-AA91-9B9F33FC30ED}"/>
                </a:ext>
              </a:extLst>
            </p:cNvPr>
            <p:cNvSpPr/>
            <p:nvPr/>
          </p:nvSpPr>
          <p:spPr>
            <a:xfrm>
              <a:off x="4544169" y="2128088"/>
              <a:ext cx="53209" cy="14655"/>
            </a:xfrm>
            <a:custGeom>
              <a:avLst/>
              <a:gdLst/>
              <a:ahLst/>
              <a:cxnLst/>
              <a:rect l="l" t="t" r="r" b="b"/>
              <a:pathLst>
                <a:path w="777" h="214" extrusionOk="0">
                  <a:moveTo>
                    <a:pt x="374" y="0"/>
                  </a:moveTo>
                  <a:cubicBezTo>
                    <a:pt x="255" y="0"/>
                    <a:pt x="157" y="41"/>
                    <a:pt x="105" y="72"/>
                  </a:cubicBezTo>
                  <a:cubicBezTo>
                    <a:pt x="36" y="118"/>
                    <a:pt x="1" y="164"/>
                    <a:pt x="24" y="176"/>
                  </a:cubicBezTo>
                  <a:cubicBezTo>
                    <a:pt x="27" y="181"/>
                    <a:pt x="33" y="183"/>
                    <a:pt x="42" y="183"/>
                  </a:cubicBezTo>
                  <a:cubicBezTo>
                    <a:pt x="88" y="183"/>
                    <a:pt x="210" y="117"/>
                    <a:pt x="364" y="117"/>
                  </a:cubicBezTo>
                  <a:cubicBezTo>
                    <a:pt x="374" y="117"/>
                    <a:pt x="384" y="117"/>
                    <a:pt x="395" y="118"/>
                  </a:cubicBezTo>
                  <a:cubicBezTo>
                    <a:pt x="584" y="118"/>
                    <a:pt x="707" y="214"/>
                    <a:pt x="753" y="214"/>
                  </a:cubicBezTo>
                  <a:cubicBezTo>
                    <a:pt x="758" y="214"/>
                    <a:pt x="762" y="213"/>
                    <a:pt x="765" y="211"/>
                  </a:cubicBezTo>
                  <a:cubicBezTo>
                    <a:pt x="777" y="199"/>
                    <a:pt x="765" y="153"/>
                    <a:pt x="707" y="106"/>
                  </a:cubicBezTo>
                  <a:cubicBezTo>
                    <a:pt x="649" y="60"/>
                    <a:pt x="545" y="2"/>
                    <a:pt x="418" y="2"/>
                  </a:cubicBezTo>
                  <a:cubicBezTo>
                    <a:pt x="403" y="1"/>
                    <a:pt x="388" y="0"/>
                    <a:pt x="3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844;p33">
              <a:extLst>
                <a:ext uri="{FF2B5EF4-FFF2-40B4-BE49-F238E27FC236}">
                  <a16:creationId xmlns:a16="http://schemas.microsoft.com/office/drawing/2014/main" id="{FA96D508-6A4E-4C73-976A-767468286012}"/>
                </a:ext>
              </a:extLst>
            </p:cNvPr>
            <p:cNvSpPr/>
            <p:nvPr/>
          </p:nvSpPr>
          <p:spPr>
            <a:xfrm>
              <a:off x="4431589" y="2163903"/>
              <a:ext cx="26228" cy="25406"/>
            </a:xfrm>
            <a:custGeom>
              <a:avLst/>
              <a:gdLst/>
              <a:ahLst/>
              <a:cxnLst/>
              <a:rect l="l" t="t" r="r" b="b"/>
              <a:pathLst>
                <a:path w="383" h="371" extrusionOk="0">
                  <a:moveTo>
                    <a:pt x="185" y="0"/>
                  </a:moveTo>
                  <a:cubicBezTo>
                    <a:pt x="93" y="24"/>
                    <a:pt x="0" y="93"/>
                    <a:pt x="0" y="197"/>
                  </a:cubicBezTo>
                  <a:cubicBezTo>
                    <a:pt x="0" y="290"/>
                    <a:pt x="93" y="371"/>
                    <a:pt x="185" y="371"/>
                  </a:cubicBezTo>
                  <a:cubicBezTo>
                    <a:pt x="290" y="371"/>
                    <a:pt x="382" y="290"/>
                    <a:pt x="382" y="197"/>
                  </a:cubicBezTo>
                  <a:cubicBezTo>
                    <a:pt x="382" y="93"/>
                    <a:pt x="290" y="24"/>
                    <a:pt x="1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845;p33">
              <a:extLst>
                <a:ext uri="{FF2B5EF4-FFF2-40B4-BE49-F238E27FC236}">
                  <a16:creationId xmlns:a16="http://schemas.microsoft.com/office/drawing/2014/main" id="{119E34E9-7C69-4114-BAE5-AF30D9E9B8FC}"/>
                </a:ext>
              </a:extLst>
            </p:cNvPr>
            <p:cNvSpPr/>
            <p:nvPr/>
          </p:nvSpPr>
          <p:spPr>
            <a:xfrm>
              <a:off x="4414881" y="2124117"/>
              <a:ext cx="52456" cy="14655"/>
            </a:xfrm>
            <a:custGeom>
              <a:avLst/>
              <a:gdLst/>
              <a:ahLst/>
              <a:cxnLst/>
              <a:rect l="l" t="t" r="r" b="b"/>
              <a:pathLst>
                <a:path w="766" h="214" extrusionOk="0">
                  <a:moveTo>
                    <a:pt x="366" y="0"/>
                  </a:moveTo>
                  <a:cubicBezTo>
                    <a:pt x="253" y="0"/>
                    <a:pt x="147" y="41"/>
                    <a:pt x="105" y="72"/>
                  </a:cubicBezTo>
                  <a:cubicBezTo>
                    <a:pt x="24" y="118"/>
                    <a:pt x="1" y="164"/>
                    <a:pt x="13" y="176"/>
                  </a:cubicBezTo>
                  <a:cubicBezTo>
                    <a:pt x="18" y="181"/>
                    <a:pt x="25" y="183"/>
                    <a:pt x="34" y="183"/>
                  </a:cubicBezTo>
                  <a:cubicBezTo>
                    <a:pt x="85" y="183"/>
                    <a:pt x="201" y="117"/>
                    <a:pt x="362" y="117"/>
                  </a:cubicBezTo>
                  <a:cubicBezTo>
                    <a:pt x="373" y="117"/>
                    <a:pt x="384" y="117"/>
                    <a:pt x="395" y="118"/>
                  </a:cubicBezTo>
                  <a:cubicBezTo>
                    <a:pt x="574" y="118"/>
                    <a:pt x="695" y="214"/>
                    <a:pt x="742" y="214"/>
                  </a:cubicBezTo>
                  <a:cubicBezTo>
                    <a:pt x="747" y="214"/>
                    <a:pt x="751" y="213"/>
                    <a:pt x="754" y="211"/>
                  </a:cubicBezTo>
                  <a:cubicBezTo>
                    <a:pt x="765" y="211"/>
                    <a:pt x="742" y="153"/>
                    <a:pt x="696" y="107"/>
                  </a:cubicBezTo>
                  <a:cubicBezTo>
                    <a:pt x="638" y="60"/>
                    <a:pt x="534" y="2"/>
                    <a:pt x="406" y="2"/>
                  </a:cubicBezTo>
                  <a:cubicBezTo>
                    <a:pt x="393" y="1"/>
                    <a:pt x="379" y="0"/>
                    <a:pt x="3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846;p33">
              <a:extLst>
                <a:ext uri="{FF2B5EF4-FFF2-40B4-BE49-F238E27FC236}">
                  <a16:creationId xmlns:a16="http://schemas.microsoft.com/office/drawing/2014/main" id="{A74094EB-FF21-4A68-AFF8-83B869BD95F9}"/>
                </a:ext>
              </a:extLst>
            </p:cNvPr>
            <p:cNvSpPr/>
            <p:nvPr/>
          </p:nvSpPr>
          <p:spPr>
            <a:xfrm>
              <a:off x="4505341" y="2129732"/>
              <a:ext cx="38143" cy="115115"/>
            </a:xfrm>
            <a:custGeom>
              <a:avLst/>
              <a:gdLst/>
              <a:ahLst/>
              <a:cxnLst/>
              <a:rect l="l" t="t" r="r" b="b"/>
              <a:pathLst>
                <a:path w="557" h="1681" extrusionOk="0">
                  <a:moveTo>
                    <a:pt x="14" y="1"/>
                  </a:moveTo>
                  <a:cubicBezTo>
                    <a:pt x="13" y="1"/>
                    <a:pt x="12" y="1"/>
                    <a:pt x="12" y="1"/>
                  </a:cubicBezTo>
                  <a:cubicBezTo>
                    <a:pt x="0" y="1"/>
                    <a:pt x="128" y="465"/>
                    <a:pt x="313" y="1021"/>
                  </a:cubicBezTo>
                  <a:lnTo>
                    <a:pt x="440" y="1414"/>
                  </a:lnTo>
                  <a:cubicBezTo>
                    <a:pt x="475" y="1484"/>
                    <a:pt x="487" y="1530"/>
                    <a:pt x="475" y="1576"/>
                  </a:cubicBezTo>
                  <a:cubicBezTo>
                    <a:pt x="464" y="1600"/>
                    <a:pt x="417" y="1623"/>
                    <a:pt x="359" y="1623"/>
                  </a:cubicBezTo>
                  <a:cubicBezTo>
                    <a:pt x="151" y="1634"/>
                    <a:pt x="23" y="1646"/>
                    <a:pt x="23" y="1658"/>
                  </a:cubicBezTo>
                  <a:cubicBezTo>
                    <a:pt x="23" y="1658"/>
                    <a:pt x="151" y="1681"/>
                    <a:pt x="359" y="1681"/>
                  </a:cubicBezTo>
                  <a:cubicBezTo>
                    <a:pt x="382" y="1681"/>
                    <a:pt x="417" y="1681"/>
                    <a:pt x="440" y="1658"/>
                  </a:cubicBezTo>
                  <a:cubicBezTo>
                    <a:pt x="475" y="1646"/>
                    <a:pt x="521" y="1634"/>
                    <a:pt x="533" y="1588"/>
                  </a:cubicBezTo>
                  <a:cubicBezTo>
                    <a:pt x="556" y="1519"/>
                    <a:pt x="533" y="1449"/>
                    <a:pt x="521" y="1391"/>
                  </a:cubicBezTo>
                  <a:cubicBezTo>
                    <a:pt x="475" y="1264"/>
                    <a:pt x="429" y="1136"/>
                    <a:pt x="382" y="997"/>
                  </a:cubicBezTo>
                  <a:cubicBezTo>
                    <a:pt x="202" y="455"/>
                    <a:pt x="43" y="1"/>
                    <a:pt x="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847;p33">
              <a:extLst>
                <a:ext uri="{FF2B5EF4-FFF2-40B4-BE49-F238E27FC236}">
                  <a16:creationId xmlns:a16="http://schemas.microsoft.com/office/drawing/2014/main" id="{0ED09DB9-5D6F-47AF-9AF2-D56E84C6329A}"/>
                </a:ext>
              </a:extLst>
            </p:cNvPr>
            <p:cNvSpPr/>
            <p:nvPr/>
          </p:nvSpPr>
          <p:spPr>
            <a:xfrm>
              <a:off x="4379203" y="2365368"/>
              <a:ext cx="131756" cy="64714"/>
            </a:xfrm>
            <a:custGeom>
              <a:avLst/>
              <a:gdLst/>
              <a:ahLst/>
              <a:cxnLst/>
              <a:rect l="l" t="t" r="r" b="b"/>
              <a:pathLst>
                <a:path w="1924" h="945" extrusionOk="0">
                  <a:moveTo>
                    <a:pt x="1" y="0"/>
                  </a:moveTo>
                  <a:cubicBezTo>
                    <a:pt x="1" y="0"/>
                    <a:pt x="415" y="944"/>
                    <a:pt x="1729" y="944"/>
                  </a:cubicBezTo>
                  <a:cubicBezTo>
                    <a:pt x="1788" y="944"/>
                    <a:pt x="1849" y="942"/>
                    <a:pt x="1912" y="938"/>
                  </a:cubicBezTo>
                  <a:lnTo>
                    <a:pt x="1923" y="591"/>
                  </a:lnTo>
                  <a:lnTo>
                    <a:pt x="1923" y="591"/>
                  </a:lnTo>
                  <a:cubicBezTo>
                    <a:pt x="1923" y="591"/>
                    <a:pt x="1913" y="591"/>
                    <a:pt x="1895" y="591"/>
                  </a:cubicBezTo>
                  <a:cubicBezTo>
                    <a:pt x="1727" y="591"/>
                    <a:pt x="845" y="563"/>
                    <a:pt x="1" y="0"/>
                  </a:cubicBezTo>
                  <a:close/>
                </a:path>
              </a:pathLst>
            </a:custGeom>
            <a:solidFill>
              <a:srgbClr val="F2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848;p33">
              <a:extLst>
                <a:ext uri="{FF2B5EF4-FFF2-40B4-BE49-F238E27FC236}">
                  <a16:creationId xmlns:a16="http://schemas.microsoft.com/office/drawing/2014/main" id="{5D8CB6BD-FC79-4CE9-904F-ED1486DD7976}"/>
                </a:ext>
              </a:extLst>
            </p:cNvPr>
            <p:cNvSpPr/>
            <p:nvPr/>
          </p:nvSpPr>
          <p:spPr>
            <a:xfrm>
              <a:off x="4457748" y="2266073"/>
              <a:ext cx="44444" cy="29720"/>
            </a:xfrm>
            <a:custGeom>
              <a:avLst/>
              <a:gdLst/>
              <a:ahLst/>
              <a:cxnLst/>
              <a:rect l="l" t="t" r="r" b="b"/>
              <a:pathLst>
                <a:path w="649" h="434" extrusionOk="0">
                  <a:moveTo>
                    <a:pt x="334" y="1"/>
                  </a:moveTo>
                  <a:cubicBezTo>
                    <a:pt x="323" y="1"/>
                    <a:pt x="312" y="1"/>
                    <a:pt x="301" y="2"/>
                  </a:cubicBezTo>
                  <a:cubicBezTo>
                    <a:pt x="209" y="2"/>
                    <a:pt x="128" y="49"/>
                    <a:pt x="70" y="118"/>
                  </a:cubicBezTo>
                  <a:cubicBezTo>
                    <a:pt x="12" y="188"/>
                    <a:pt x="0" y="292"/>
                    <a:pt x="35" y="350"/>
                  </a:cubicBezTo>
                  <a:cubicBezTo>
                    <a:pt x="77" y="401"/>
                    <a:pt x="145" y="433"/>
                    <a:pt x="219" y="433"/>
                  </a:cubicBezTo>
                  <a:cubicBezTo>
                    <a:pt x="246" y="433"/>
                    <a:pt x="274" y="429"/>
                    <a:pt x="301" y="419"/>
                  </a:cubicBezTo>
                  <a:cubicBezTo>
                    <a:pt x="406" y="396"/>
                    <a:pt x="487" y="338"/>
                    <a:pt x="556" y="280"/>
                  </a:cubicBezTo>
                  <a:cubicBezTo>
                    <a:pt x="591" y="269"/>
                    <a:pt x="603" y="246"/>
                    <a:pt x="614" y="222"/>
                  </a:cubicBezTo>
                  <a:cubicBezTo>
                    <a:pt x="649" y="211"/>
                    <a:pt x="649" y="176"/>
                    <a:pt x="614" y="153"/>
                  </a:cubicBezTo>
                  <a:cubicBezTo>
                    <a:pt x="551" y="58"/>
                    <a:pt x="448" y="1"/>
                    <a:pt x="334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849;p33">
              <a:extLst>
                <a:ext uri="{FF2B5EF4-FFF2-40B4-BE49-F238E27FC236}">
                  <a16:creationId xmlns:a16="http://schemas.microsoft.com/office/drawing/2014/main" id="{31F76A78-EA7F-47E2-AD0F-DDA55CEF904D}"/>
                </a:ext>
              </a:extLst>
            </p:cNvPr>
            <p:cNvSpPr/>
            <p:nvPr/>
          </p:nvSpPr>
          <p:spPr>
            <a:xfrm>
              <a:off x="4464117" y="2251008"/>
              <a:ext cx="44444" cy="41430"/>
            </a:xfrm>
            <a:custGeom>
              <a:avLst/>
              <a:gdLst/>
              <a:ahLst/>
              <a:cxnLst/>
              <a:rect l="l" t="t" r="r" b="b"/>
              <a:pathLst>
                <a:path w="649" h="605" extrusionOk="0">
                  <a:moveTo>
                    <a:pt x="32" y="1"/>
                  </a:moveTo>
                  <a:cubicBezTo>
                    <a:pt x="19" y="1"/>
                    <a:pt x="0" y="58"/>
                    <a:pt x="0" y="153"/>
                  </a:cubicBezTo>
                  <a:cubicBezTo>
                    <a:pt x="0" y="234"/>
                    <a:pt x="46" y="373"/>
                    <a:pt x="162" y="466"/>
                  </a:cubicBezTo>
                  <a:cubicBezTo>
                    <a:pt x="278" y="558"/>
                    <a:pt x="405" y="605"/>
                    <a:pt x="510" y="605"/>
                  </a:cubicBezTo>
                  <a:cubicBezTo>
                    <a:pt x="591" y="605"/>
                    <a:pt x="649" y="570"/>
                    <a:pt x="649" y="558"/>
                  </a:cubicBezTo>
                  <a:cubicBezTo>
                    <a:pt x="637" y="524"/>
                    <a:pt x="405" y="547"/>
                    <a:pt x="232" y="385"/>
                  </a:cubicBezTo>
                  <a:cubicBezTo>
                    <a:pt x="58" y="222"/>
                    <a:pt x="58" y="2"/>
                    <a:pt x="35" y="2"/>
                  </a:cubicBezTo>
                  <a:cubicBezTo>
                    <a:pt x="34" y="1"/>
                    <a:pt x="33" y="1"/>
                    <a:pt x="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850;p33">
              <a:extLst>
                <a:ext uri="{FF2B5EF4-FFF2-40B4-BE49-F238E27FC236}">
                  <a16:creationId xmlns:a16="http://schemas.microsoft.com/office/drawing/2014/main" id="{D93E47F0-3AB3-4786-8D60-BE2AB9F59002}"/>
                </a:ext>
              </a:extLst>
            </p:cNvPr>
            <p:cNvSpPr/>
            <p:nvPr/>
          </p:nvSpPr>
          <p:spPr>
            <a:xfrm>
              <a:off x="4400637" y="2086727"/>
              <a:ext cx="65878" cy="17394"/>
            </a:xfrm>
            <a:custGeom>
              <a:avLst/>
              <a:gdLst/>
              <a:ahLst/>
              <a:cxnLst/>
              <a:rect l="l" t="t" r="r" b="b"/>
              <a:pathLst>
                <a:path w="962" h="254" extrusionOk="0">
                  <a:moveTo>
                    <a:pt x="539" y="1"/>
                  </a:moveTo>
                  <a:cubicBezTo>
                    <a:pt x="515" y="1"/>
                    <a:pt x="490" y="2"/>
                    <a:pt x="464" y="4"/>
                  </a:cubicBezTo>
                  <a:cubicBezTo>
                    <a:pt x="325" y="4"/>
                    <a:pt x="197" y="62"/>
                    <a:pt x="116" y="108"/>
                  </a:cubicBezTo>
                  <a:cubicBezTo>
                    <a:pt x="47" y="166"/>
                    <a:pt x="0" y="201"/>
                    <a:pt x="24" y="236"/>
                  </a:cubicBezTo>
                  <a:cubicBezTo>
                    <a:pt x="30" y="248"/>
                    <a:pt x="50" y="253"/>
                    <a:pt x="80" y="253"/>
                  </a:cubicBezTo>
                  <a:cubicBezTo>
                    <a:pt x="162" y="253"/>
                    <a:pt x="318" y="218"/>
                    <a:pt x="487" y="201"/>
                  </a:cubicBezTo>
                  <a:cubicBezTo>
                    <a:pt x="544" y="195"/>
                    <a:pt x="599" y="194"/>
                    <a:pt x="649" y="194"/>
                  </a:cubicBezTo>
                  <a:cubicBezTo>
                    <a:pt x="717" y="194"/>
                    <a:pt x="778" y="197"/>
                    <a:pt x="826" y="197"/>
                  </a:cubicBezTo>
                  <a:cubicBezTo>
                    <a:pt x="891" y="197"/>
                    <a:pt x="935" y="191"/>
                    <a:pt x="950" y="166"/>
                  </a:cubicBezTo>
                  <a:cubicBezTo>
                    <a:pt x="962" y="131"/>
                    <a:pt x="915" y="85"/>
                    <a:pt x="811" y="62"/>
                  </a:cubicBezTo>
                  <a:cubicBezTo>
                    <a:pt x="754" y="23"/>
                    <a:pt x="656" y="1"/>
                    <a:pt x="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851;p33">
              <a:extLst>
                <a:ext uri="{FF2B5EF4-FFF2-40B4-BE49-F238E27FC236}">
                  <a16:creationId xmlns:a16="http://schemas.microsoft.com/office/drawing/2014/main" id="{09563088-5203-479D-A606-6E902600749B}"/>
                </a:ext>
              </a:extLst>
            </p:cNvPr>
            <p:cNvSpPr/>
            <p:nvPr/>
          </p:nvSpPr>
          <p:spPr>
            <a:xfrm>
              <a:off x="4548140" y="2066937"/>
              <a:ext cx="48484" cy="16093"/>
            </a:xfrm>
            <a:custGeom>
              <a:avLst/>
              <a:gdLst/>
              <a:ahLst/>
              <a:cxnLst/>
              <a:rect l="l" t="t" r="r" b="b"/>
              <a:pathLst>
                <a:path w="708" h="235" extrusionOk="0">
                  <a:moveTo>
                    <a:pt x="313" y="0"/>
                  </a:moveTo>
                  <a:cubicBezTo>
                    <a:pt x="221" y="0"/>
                    <a:pt x="141" y="23"/>
                    <a:pt x="93" y="61"/>
                  </a:cubicBezTo>
                  <a:cubicBezTo>
                    <a:pt x="35" y="96"/>
                    <a:pt x="1" y="142"/>
                    <a:pt x="24" y="177"/>
                  </a:cubicBezTo>
                  <a:cubicBezTo>
                    <a:pt x="34" y="197"/>
                    <a:pt x="68" y="202"/>
                    <a:pt x="116" y="202"/>
                  </a:cubicBezTo>
                  <a:cubicBezTo>
                    <a:pt x="162" y="202"/>
                    <a:pt x="220" y="198"/>
                    <a:pt x="283" y="198"/>
                  </a:cubicBezTo>
                  <a:cubicBezTo>
                    <a:pt x="308" y="198"/>
                    <a:pt x="334" y="198"/>
                    <a:pt x="360" y="200"/>
                  </a:cubicBezTo>
                  <a:cubicBezTo>
                    <a:pt x="476" y="200"/>
                    <a:pt x="584" y="235"/>
                    <a:pt x="644" y="235"/>
                  </a:cubicBezTo>
                  <a:cubicBezTo>
                    <a:pt x="662" y="235"/>
                    <a:pt x="676" y="231"/>
                    <a:pt x="684" y="223"/>
                  </a:cubicBezTo>
                  <a:cubicBezTo>
                    <a:pt x="707" y="189"/>
                    <a:pt x="684" y="142"/>
                    <a:pt x="626" y="108"/>
                  </a:cubicBezTo>
                  <a:cubicBezTo>
                    <a:pt x="580" y="61"/>
                    <a:pt x="487" y="15"/>
                    <a:pt x="371" y="3"/>
                  </a:cubicBezTo>
                  <a:cubicBezTo>
                    <a:pt x="351" y="1"/>
                    <a:pt x="332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852;p33">
              <a:extLst>
                <a:ext uri="{FF2B5EF4-FFF2-40B4-BE49-F238E27FC236}">
                  <a16:creationId xmlns:a16="http://schemas.microsoft.com/office/drawing/2014/main" id="{9C1C7B9B-B2B1-4E8F-A3A0-66731FA0D2E2}"/>
                </a:ext>
              </a:extLst>
            </p:cNvPr>
            <p:cNvSpPr/>
            <p:nvPr/>
          </p:nvSpPr>
          <p:spPr>
            <a:xfrm>
              <a:off x="4255462" y="1897999"/>
              <a:ext cx="273715" cy="300901"/>
            </a:xfrm>
            <a:custGeom>
              <a:avLst/>
              <a:gdLst/>
              <a:ahLst/>
              <a:cxnLst/>
              <a:rect l="l" t="t" r="r" b="b"/>
              <a:pathLst>
                <a:path w="3997" h="4394" extrusionOk="0">
                  <a:moveTo>
                    <a:pt x="2527" y="0"/>
                  </a:moveTo>
                  <a:cubicBezTo>
                    <a:pt x="1644" y="0"/>
                    <a:pt x="479" y="1094"/>
                    <a:pt x="198" y="1903"/>
                  </a:cubicBezTo>
                  <a:cubicBezTo>
                    <a:pt x="59" y="2308"/>
                    <a:pt x="152" y="2748"/>
                    <a:pt x="82" y="3131"/>
                  </a:cubicBezTo>
                  <a:cubicBezTo>
                    <a:pt x="36" y="3304"/>
                    <a:pt x="1" y="3466"/>
                    <a:pt x="94" y="3791"/>
                  </a:cubicBezTo>
                  <a:cubicBezTo>
                    <a:pt x="152" y="3964"/>
                    <a:pt x="152" y="4312"/>
                    <a:pt x="360" y="4381"/>
                  </a:cubicBezTo>
                  <a:cubicBezTo>
                    <a:pt x="384" y="4390"/>
                    <a:pt x="412" y="4394"/>
                    <a:pt x="443" y="4394"/>
                  </a:cubicBezTo>
                  <a:cubicBezTo>
                    <a:pt x="673" y="4394"/>
                    <a:pt x="1078" y="4186"/>
                    <a:pt x="1159" y="4022"/>
                  </a:cubicBezTo>
                  <a:cubicBezTo>
                    <a:pt x="1217" y="3872"/>
                    <a:pt x="1182" y="3698"/>
                    <a:pt x="1252" y="3559"/>
                  </a:cubicBezTo>
                  <a:cubicBezTo>
                    <a:pt x="1414" y="3212"/>
                    <a:pt x="1935" y="3235"/>
                    <a:pt x="2144" y="2934"/>
                  </a:cubicBezTo>
                  <a:cubicBezTo>
                    <a:pt x="2283" y="2714"/>
                    <a:pt x="2202" y="2401"/>
                    <a:pt x="2352" y="2181"/>
                  </a:cubicBezTo>
                  <a:cubicBezTo>
                    <a:pt x="2503" y="1972"/>
                    <a:pt x="2804" y="1961"/>
                    <a:pt x="3047" y="1891"/>
                  </a:cubicBezTo>
                  <a:cubicBezTo>
                    <a:pt x="3510" y="1764"/>
                    <a:pt x="3892" y="1359"/>
                    <a:pt x="3997" y="872"/>
                  </a:cubicBezTo>
                  <a:lnTo>
                    <a:pt x="2607" y="3"/>
                  </a:lnTo>
                  <a:cubicBezTo>
                    <a:pt x="2581" y="1"/>
                    <a:pt x="2554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853;p33">
              <a:extLst>
                <a:ext uri="{FF2B5EF4-FFF2-40B4-BE49-F238E27FC236}">
                  <a16:creationId xmlns:a16="http://schemas.microsoft.com/office/drawing/2014/main" id="{9FA8F3A2-F525-443B-9F0E-FA4EF7537E03}"/>
                </a:ext>
              </a:extLst>
            </p:cNvPr>
            <p:cNvSpPr/>
            <p:nvPr/>
          </p:nvSpPr>
          <p:spPr>
            <a:xfrm>
              <a:off x="4246081" y="2183762"/>
              <a:ext cx="73753" cy="103199"/>
            </a:xfrm>
            <a:custGeom>
              <a:avLst/>
              <a:gdLst/>
              <a:ahLst/>
              <a:cxnLst/>
              <a:rect l="l" t="t" r="r" b="b"/>
              <a:pathLst>
                <a:path w="1077" h="1507" extrusionOk="0">
                  <a:moveTo>
                    <a:pt x="639" y="0"/>
                  </a:moveTo>
                  <a:cubicBezTo>
                    <a:pt x="365" y="0"/>
                    <a:pt x="52" y="124"/>
                    <a:pt x="34" y="683"/>
                  </a:cubicBezTo>
                  <a:cubicBezTo>
                    <a:pt x="0" y="1392"/>
                    <a:pt x="507" y="1506"/>
                    <a:pt x="793" y="1506"/>
                  </a:cubicBezTo>
                  <a:cubicBezTo>
                    <a:pt x="905" y="1506"/>
                    <a:pt x="983" y="1489"/>
                    <a:pt x="983" y="1482"/>
                  </a:cubicBezTo>
                  <a:cubicBezTo>
                    <a:pt x="983" y="1471"/>
                    <a:pt x="1065" y="787"/>
                    <a:pt x="1076" y="405"/>
                  </a:cubicBezTo>
                  <a:cubicBezTo>
                    <a:pt x="1076" y="313"/>
                    <a:pt x="960" y="46"/>
                    <a:pt x="856" y="23"/>
                  </a:cubicBezTo>
                  <a:cubicBezTo>
                    <a:pt x="792" y="10"/>
                    <a:pt x="717" y="0"/>
                    <a:pt x="639" y="0"/>
                  </a:cubicBezTo>
                  <a:close/>
                </a:path>
              </a:pathLst>
            </a:custGeom>
            <a:solidFill>
              <a:srgbClr val="F8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854;p33">
              <a:extLst>
                <a:ext uri="{FF2B5EF4-FFF2-40B4-BE49-F238E27FC236}">
                  <a16:creationId xmlns:a16="http://schemas.microsoft.com/office/drawing/2014/main" id="{DD8D4ECD-52C1-4A4F-87C2-5D19D510254C}"/>
                </a:ext>
              </a:extLst>
            </p:cNvPr>
            <p:cNvSpPr/>
            <p:nvPr/>
          </p:nvSpPr>
          <p:spPr>
            <a:xfrm>
              <a:off x="4264981" y="2205949"/>
              <a:ext cx="30268" cy="58619"/>
            </a:xfrm>
            <a:custGeom>
              <a:avLst/>
              <a:gdLst/>
              <a:ahLst/>
              <a:cxnLst/>
              <a:rect l="l" t="t" r="r" b="b"/>
              <a:pathLst>
                <a:path w="442" h="856" extrusionOk="0">
                  <a:moveTo>
                    <a:pt x="267" y="0"/>
                  </a:moveTo>
                  <a:cubicBezTo>
                    <a:pt x="186" y="0"/>
                    <a:pt x="117" y="70"/>
                    <a:pt x="70" y="139"/>
                  </a:cubicBezTo>
                  <a:cubicBezTo>
                    <a:pt x="36" y="209"/>
                    <a:pt x="1" y="313"/>
                    <a:pt x="1" y="417"/>
                  </a:cubicBezTo>
                  <a:cubicBezTo>
                    <a:pt x="1" y="614"/>
                    <a:pt x="94" y="811"/>
                    <a:pt x="233" y="846"/>
                  </a:cubicBezTo>
                  <a:cubicBezTo>
                    <a:pt x="254" y="853"/>
                    <a:pt x="275" y="856"/>
                    <a:pt x="294" y="856"/>
                  </a:cubicBezTo>
                  <a:cubicBezTo>
                    <a:pt x="336" y="856"/>
                    <a:pt x="371" y="842"/>
                    <a:pt x="395" y="834"/>
                  </a:cubicBezTo>
                  <a:cubicBezTo>
                    <a:pt x="418" y="811"/>
                    <a:pt x="441" y="776"/>
                    <a:pt x="418" y="776"/>
                  </a:cubicBezTo>
                  <a:cubicBezTo>
                    <a:pt x="418" y="776"/>
                    <a:pt x="406" y="799"/>
                    <a:pt x="383" y="811"/>
                  </a:cubicBezTo>
                  <a:cubicBezTo>
                    <a:pt x="366" y="817"/>
                    <a:pt x="346" y="820"/>
                    <a:pt x="322" y="820"/>
                  </a:cubicBezTo>
                  <a:cubicBezTo>
                    <a:pt x="299" y="820"/>
                    <a:pt x="273" y="817"/>
                    <a:pt x="244" y="811"/>
                  </a:cubicBezTo>
                  <a:cubicBezTo>
                    <a:pt x="152" y="765"/>
                    <a:pt x="59" y="591"/>
                    <a:pt x="70" y="417"/>
                  </a:cubicBezTo>
                  <a:cubicBezTo>
                    <a:pt x="70" y="336"/>
                    <a:pt x="105" y="243"/>
                    <a:pt x="128" y="174"/>
                  </a:cubicBezTo>
                  <a:cubicBezTo>
                    <a:pt x="163" y="93"/>
                    <a:pt x="221" y="58"/>
                    <a:pt x="267" y="47"/>
                  </a:cubicBezTo>
                  <a:cubicBezTo>
                    <a:pt x="276" y="42"/>
                    <a:pt x="285" y="40"/>
                    <a:pt x="293" y="40"/>
                  </a:cubicBezTo>
                  <a:cubicBezTo>
                    <a:pt x="326" y="40"/>
                    <a:pt x="351" y="74"/>
                    <a:pt x="360" y="93"/>
                  </a:cubicBezTo>
                  <a:cubicBezTo>
                    <a:pt x="383" y="128"/>
                    <a:pt x="360" y="139"/>
                    <a:pt x="383" y="139"/>
                  </a:cubicBezTo>
                  <a:cubicBezTo>
                    <a:pt x="383" y="139"/>
                    <a:pt x="406" y="128"/>
                    <a:pt x="395" y="81"/>
                  </a:cubicBezTo>
                  <a:cubicBezTo>
                    <a:pt x="395" y="70"/>
                    <a:pt x="383" y="47"/>
                    <a:pt x="360" y="23"/>
                  </a:cubicBezTo>
                  <a:cubicBezTo>
                    <a:pt x="337" y="12"/>
                    <a:pt x="302" y="0"/>
                    <a:pt x="267" y="0"/>
                  </a:cubicBezTo>
                  <a:close/>
                </a:path>
              </a:pathLst>
            </a:custGeom>
            <a:solidFill>
              <a:srgbClr val="F2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855;p33">
              <a:extLst>
                <a:ext uri="{FF2B5EF4-FFF2-40B4-BE49-F238E27FC236}">
                  <a16:creationId xmlns:a16="http://schemas.microsoft.com/office/drawing/2014/main" id="{683F8D03-2684-4122-BCA5-4607C01C0087}"/>
                </a:ext>
              </a:extLst>
            </p:cNvPr>
            <p:cNvSpPr/>
            <p:nvPr/>
          </p:nvSpPr>
          <p:spPr>
            <a:xfrm>
              <a:off x="4109671" y="1970245"/>
              <a:ext cx="157778" cy="180308"/>
            </a:xfrm>
            <a:custGeom>
              <a:avLst/>
              <a:gdLst/>
              <a:ahLst/>
              <a:cxnLst/>
              <a:rect l="l" t="t" r="r" b="b"/>
              <a:pathLst>
                <a:path w="2304" h="2633" extrusionOk="0">
                  <a:moveTo>
                    <a:pt x="1206" y="1"/>
                  </a:moveTo>
                  <a:cubicBezTo>
                    <a:pt x="971" y="1"/>
                    <a:pt x="742" y="77"/>
                    <a:pt x="532" y="199"/>
                  </a:cubicBezTo>
                  <a:cubicBezTo>
                    <a:pt x="370" y="280"/>
                    <a:pt x="219" y="419"/>
                    <a:pt x="184" y="593"/>
                  </a:cubicBezTo>
                  <a:cubicBezTo>
                    <a:pt x="164" y="743"/>
                    <a:pt x="274" y="920"/>
                    <a:pt x="417" y="920"/>
                  </a:cubicBezTo>
                  <a:cubicBezTo>
                    <a:pt x="437" y="920"/>
                    <a:pt x="457" y="916"/>
                    <a:pt x="478" y="908"/>
                  </a:cubicBezTo>
                  <a:lnTo>
                    <a:pt x="478" y="908"/>
                  </a:lnTo>
                  <a:cubicBezTo>
                    <a:pt x="170" y="1028"/>
                    <a:pt x="0" y="1464"/>
                    <a:pt x="173" y="1751"/>
                  </a:cubicBezTo>
                  <a:cubicBezTo>
                    <a:pt x="278" y="1933"/>
                    <a:pt x="484" y="2031"/>
                    <a:pt x="687" y="2031"/>
                  </a:cubicBezTo>
                  <a:cubicBezTo>
                    <a:pt x="820" y="2031"/>
                    <a:pt x="952" y="1989"/>
                    <a:pt x="1053" y="1902"/>
                  </a:cubicBezTo>
                  <a:lnTo>
                    <a:pt x="1053" y="1902"/>
                  </a:lnTo>
                  <a:cubicBezTo>
                    <a:pt x="972" y="2191"/>
                    <a:pt x="775" y="2446"/>
                    <a:pt x="532" y="2620"/>
                  </a:cubicBezTo>
                  <a:cubicBezTo>
                    <a:pt x="594" y="2628"/>
                    <a:pt x="657" y="2633"/>
                    <a:pt x="720" y="2633"/>
                  </a:cubicBezTo>
                  <a:cubicBezTo>
                    <a:pt x="1169" y="2633"/>
                    <a:pt x="1614" y="2420"/>
                    <a:pt x="1898" y="2064"/>
                  </a:cubicBezTo>
                  <a:cubicBezTo>
                    <a:pt x="2223" y="1647"/>
                    <a:pt x="2304" y="1068"/>
                    <a:pt x="2107" y="605"/>
                  </a:cubicBezTo>
                  <a:cubicBezTo>
                    <a:pt x="2107" y="304"/>
                    <a:pt x="1736" y="95"/>
                    <a:pt x="1435" y="26"/>
                  </a:cubicBezTo>
                  <a:cubicBezTo>
                    <a:pt x="1359" y="9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856;p33">
              <a:extLst>
                <a:ext uri="{FF2B5EF4-FFF2-40B4-BE49-F238E27FC236}">
                  <a16:creationId xmlns:a16="http://schemas.microsoft.com/office/drawing/2014/main" id="{142FE33F-B2F4-43D3-80E7-27095EDED256}"/>
                </a:ext>
              </a:extLst>
            </p:cNvPr>
            <p:cNvSpPr/>
            <p:nvPr/>
          </p:nvSpPr>
          <p:spPr>
            <a:xfrm>
              <a:off x="4204719" y="1990994"/>
              <a:ext cx="46909" cy="127784"/>
            </a:xfrm>
            <a:custGeom>
              <a:avLst/>
              <a:gdLst/>
              <a:ahLst/>
              <a:cxnLst/>
              <a:rect l="l" t="t" r="r" b="b"/>
              <a:pathLst>
                <a:path w="685" h="1866" extrusionOk="0">
                  <a:moveTo>
                    <a:pt x="661" y="1"/>
                  </a:moveTo>
                  <a:cubicBezTo>
                    <a:pt x="661" y="1"/>
                    <a:pt x="580" y="70"/>
                    <a:pt x="464" y="209"/>
                  </a:cubicBezTo>
                  <a:cubicBezTo>
                    <a:pt x="348" y="360"/>
                    <a:pt x="198" y="580"/>
                    <a:pt x="117" y="846"/>
                  </a:cubicBezTo>
                  <a:cubicBezTo>
                    <a:pt x="24" y="1112"/>
                    <a:pt x="1" y="1367"/>
                    <a:pt x="1" y="1553"/>
                  </a:cubicBezTo>
                  <a:cubicBezTo>
                    <a:pt x="12" y="1749"/>
                    <a:pt x="47" y="1865"/>
                    <a:pt x="47" y="1865"/>
                  </a:cubicBezTo>
                  <a:cubicBezTo>
                    <a:pt x="59" y="1865"/>
                    <a:pt x="1" y="1402"/>
                    <a:pt x="174" y="869"/>
                  </a:cubicBezTo>
                  <a:cubicBezTo>
                    <a:pt x="348" y="336"/>
                    <a:pt x="684" y="12"/>
                    <a:pt x="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857;p33">
              <a:extLst>
                <a:ext uri="{FF2B5EF4-FFF2-40B4-BE49-F238E27FC236}">
                  <a16:creationId xmlns:a16="http://schemas.microsoft.com/office/drawing/2014/main" id="{F54E347D-A38B-46C5-B848-2F2603E26C72}"/>
                </a:ext>
              </a:extLst>
            </p:cNvPr>
            <p:cNvSpPr/>
            <p:nvPr/>
          </p:nvSpPr>
          <p:spPr>
            <a:xfrm>
              <a:off x="4507738" y="1936964"/>
              <a:ext cx="138056" cy="230983"/>
            </a:xfrm>
            <a:custGeom>
              <a:avLst/>
              <a:gdLst/>
              <a:ahLst/>
              <a:cxnLst/>
              <a:rect l="l" t="t" r="r" b="b"/>
              <a:pathLst>
                <a:path w="2016" h="3373" extrusionOk="0">
                  <a:moveTo>
                    <a:pt x="195" y="1"/>
                  </a:moveTo>
                  <a:cubicBezTo>
                    <a:pt x="130" y="1"/>
                    <a:pt x="65" y="5"/>
                    <a:pt x="0" y="14"/>
                  </a:cubicBezTo>
                  <a:cubicBezTo>
                    <a:pt x="93" y="419"/>
                    <a:pt x="718" y="940"/>
                    <a:pt x="973" y="1253"/>
                  </a:cubicBezTo>
                  <a:cubicBezTo>
                    <a:pt x="1482" y="1843"/>
                    <a:pt x="1587" y="2040"/>
                    <a:pt x="1587" y="3372"/>
                  </a:cubicBezTo>
                  <a:cubicBezTo>
                    <a:pt x="1830" y="2909"/>
                    <a:pt x="2015" y="2469"/>
                    <a:pt x="1992" y="1948"/>
                  </a:cubicBezTo>
                  <a:cubicBezTo>
                    <a:pt x="1969" y="1427"/>
                    <a:pt x="1772" y="905"/>
                    <a:pt x="1413" y="523"/>
                  </a:cubicBezTo>
                  <a:cubicBezTo>
                    <a:pt x="1109" y="209"/>
                    <a:pt x="65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858;p33">
              <a:extLst>
                <a:ext uri="{FF2B5EF4-FFF2-40B4-BE49-F238E27FC236}">
                  <a16:creationId xmlns:a16="http://schemas.microsoft.com/office/drawing/2014/main" id="{F8B3A640-B6C0-4D9D-B52C-01C598C0C019}"/>
                </a:ext>
              </a:extLst>
            </p:cNvPr>
            <p:cNvSpPr/>
            <p:nvPr/>
          </p:nvSpPr>
          <p:spPr>
            <a:xfrm>
              <a:off x="4026264" y="2447816"/>
              <a:ext cx="769441" cy="798819"/>
            </a:xfrm>
            <a:custGeom>
              <a:avLst/>
              <a:gdLst/>
              <a:ahLst/>
              <a:cxnLst/>
              <a:rect l="l" t="t" r="r" b="b"/>
              <a:pathLst>
                <a:path w="11236" h="11665" extrusionOk="0">
                  <a:moveTo>
                    <a:pt x="3927" y="1"/>
                  </a:moveTo>
                  <a:cubicBezTo>
                    <a:pt x="3927" y="1"/>
                    <a:pt x="2155" y="279"/>
                    <a:pt x="1727" y="487"/>
                  </a:cubicBezTo>
                  <a:cubicBezTo>
                    <a:pt x="1298" y="707"/>
                    <a:pt x="638" y="985"/>
                    <a:pt x="256" y="2827"/>
                  </a:cubicBezTo>
                  <a:lnTo>
                    <a:pt x="1" y="4622"/>
                  </a:lnTo>
                  <a:lnTo>
                    <a:pt x="3058" y="4911"/>
                  </a:lnTo>
                  <a:lnTo>
                    <a:pt x="3348" y="9451"/>
                  </a:lnTo>
                  <a:lnTo>
                    <a:pt x="4865" y="10505"/>
                  </a:lnTo>
                  <a:cubicBezTo>
                    <a:pt x="4865" y="10505"/>
                    <a:pt x="9058" y="11594"/>
                    <a:pt x="9336" y="11664"/>
                  </a:cubicBezTo>
                  <a:cubicBezTo>
                    <a:pt x="9337" y="11664"/>
                    <a:pt x="9339" y="11664"/>
                    <a:pt x="9341" y="11664"/>
                  </a:cubicBezTo>
                  <a:cubicBezTo>
                    <a:pt x="9615" y="11664"/>
                    <a:pt x="9695" y="4911"/>
                    <a:pt x="9695" y="4911"/>
                  </a:cubicBezTo>
                  <a:cubicBezTo>
                    <a:pt x="9695" y="4911"/>
                    <a:pt x="10784" y="4182"/>
                    <a:pt x="11235" y="3579"/>
                  </a:cubicBezTo>
                  <a:cubicBezTo>
                    <a:pt x="11235" y="3579"/>
                    <a:pt x="10158" y="1796"/>
                    <a:pt x="9869" y="1437"/>
                  </a:cubicBezTo>
                  <a:cubicBezTo>
                    <a:pt x="9602" y="1101"/>
                    <a:pt x="9232" y="892"/>
                    <a:pt x="9000" y="800"/>
                  </a:cubicBezTo>
                  <a:cubicBezTo>
                    <a:pt x="8873" y="742"/>
                    <a:pt x="8734" y="696"/>
                    <a:pt x="8583" y="684"/>
                  </a:cubicBezTo>
                  <a:lnTo>
                    <a:pt x="7054" y="348"/>
                  </a:lnTo>
                  <a:cubicBezTo>
                    <a:pt x="7054" y="348"/>
                    <a:pt x="7054" y="1390"/>
                    <a:pt x="5954" y="1460"/>
                  </a:cubicBezTo>
                  <a:cubicBezTo>
                    <a:pt x="5933" y="1461"/>
                    <a:pt x="5913" y="1462"/>
                    <a:pt x="5892" y="1462"/>
                  </a:cubicBezTo>
                  <a:cubicBezTo>
                    <a:pt x="4819" y="1462"/>
                    <a:pt x="3927" y="1"/>
                    <a:pt x="39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859;p33">
              <a:extLst>
                <a:ext uri="{FF2B5EF4-FFF2-40B4-BE49-F238E27FC236}">
                  <a16:creationId xmlns:a16="http://schemas.microsoft.com/office/drawing/2014/main" id="{C017F852-AFEC-4768-8571-D334BE768B43}"/>
                </a:ext>
              </a:extLst>
            </p:cNvPr>
            <p:cNvSpPr/>
            <p:nvPr/>
          </p:nvSpPr>
          <p:spPr>
            <a:xfrm>
              <a:off x="4657569" y="2639763"/>
              <a:ext cx="35815" cy="245912"/>
            </a:xfrm>
            <a:custGeom>
              <a:avLst/>
              <a:gdLst/>
              <a:ahLst/>
              <a:cxnLst/>
              <a:rect l="l" t="t" r="r" b="b"/>
              <a:pathLst>
                <a:path w="523" h="3591" extrusionOk="0">
                  <a:moveTo>
                    <a:pt x="1" y="0"/>
                  </a:moveTo>
                  <a:cubicBezTo>
                    <a:pt x="1" y="1"/>
                    <a:pt x="13" y="47"/>
                    <a:pt x="47" y="151"/>
                  </a:cubicBezTo>
                  <a:cubicBezTo>
                    <a:pt x="70" y="232"/>
                    <a:pt x="117" y="371"/>
                    <a:pt x="163" y="522"/>
                  </a:cubicBezTo>
                  <a:cubicBezTo>
                    <a:pt x="244" y="846"/>
                    <a:pt x="348" y="1298"/>
                    <a:pt x="406" y="1784"/>
                  </a:cubicBezTo>
                  <a:cubicBezTo>
                    <a:pt x="464" y="2282"/>
                    <a:pt x="476" y="2722"/>
                    <a:pt x="464" y="3058"/>
                  </a:cubicBezTo>
                  <a:cubicBezTo>
                    <a:pt x="464" y="3220"/>
                    <a:pt x="453" y="3359"/>
                    <a:pt x="453" y="3452"/>
                  </a:cubicBezTo>
                  <a:lnTo>
                    <a:pt x="453" y="3591"/>
                  </a:lnTo>
                  <a:cubicBezTo>
                    <a:pt x="464" y="3591"/>
                    <a:pt x="464" y="3533"/>
                    <a:pt x="476" y="3452"/>
                  </a:cubicBezTo>
                  <a:cubicBezTo>
                    <a:pt x="476" y="3359"/>
                    <a:pt x="487" y="3220"/>
                    <a:pt x="511" y="3058"/>
                  </a:cubicBezTo>
                  <a:cubicBezTo>
                    <a:pt x="522" y="2722"/>
                    <a:pt x="522" y="2282"/>
                    <a:pt x="464" y="1772"/>
                  </a:cubicBezTo>
                  <a:cubicBezTo>
                    <a:pt x="395" y="1274"/>
                    <a:pt x="291" y="834"/>
                    <a:pt x="186" y="510"/>
                  </a:cubicBezTo>
                  <a:cubicBezTo>
                    <a:pt x="128" y="348"/>
                    <a:pt x="82" y="221"/>
                    <a:pt x="59" y="139"/>
                  </a:cubicBezTo>
                  <a:cubicBezTo>
                    <a:pt x="36" y="47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860;p33">
              <a:extLst>
                <a:ext uri="{FF2B5EF4-FFF2-40B4-BE49-F238E27FC236}">
                  <a16:creationId xmlns:a16="http://schemas.microsoft.com/office/drawing/2014/main" id="{40BF3D9D-4976-4E30-B027-1AEDA4118EEA}"/>
                </a:ext>
              </a:extLst>
            </p:cNvPr>
            <p:cNvSpPr/>
            <p:nvPr/>
          </p:nvSpPr>
          <p:spPr>
            <a:xfrm>
              <a:off x="4062010" y="2765832"/>
              <a:ext cx="604404" cy="481551"/>
            </a:xfrm>
            <a:custGeom>
              <a:avLst/>
              <a:gdLst/>
              <a:ahLst/>
              <a:cxnLst/>
              <a:rect l="l" t="t" r="r" b="b"/>
              <a:pathLst>
                <a:path w="8826" h="7032" extrusionOk="0">
                  <a:moveTo>
                    <a:pt x="0" y="1"/>
                  </a:moveTo>
                  <a:cubicBezTo>
                    <a:pt x="0" y="1"/>
                    <a:pt x="104" y="2804"/>
                    <a:pt x="185" y="3649"/>
                  </a:cubicBezTo>
                  <a:cubicBezTo>
                    <a:pt x="336" y="4854"/>
                    <a:pt x="1042" y="6487"/>
                    <a:pt x="1459" y="6823"/>
                  </a:cubicBezTo>
                  <a:cubicBezTo>
                    <a:pt x="1676" y="6991"/>
                    <a:pt x="3648" y="7031"/>
                    <a:pt x="5497" y="7031"/>
                  </a:cubicBezTo>
                  <a:cubicBezTo>
                    <a:pt x="7214" y="7031"/>
                    <a:pt x="8825" y="6996"/>
                    <a:pt x="8825" y="6996"/>
                  </a:cubicBezTo>
                  <a:lnTo>
                    <a:pt x="8571" y="5607"/>
                  </a:lnTo>
                  <a:lnTo>
                    <a:pt x="2826" y="4344"/>
                  </a:lnTo>
                  <a:lnTo>
                    <a:pt x="2560" y="2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861;p33">
              <a:extLst>
                <a:ext uri="{FF2B5EF4-FFF2-40B4-BE49-F238E27FC236}">
                  <a16:creationId xmlns:a16="http://schemas.microsoft.com/office/drawing/2014/main" id="{152CBDF7-29FD-4407-B6BE-04E1B6E76D75}"/>
                </a:ext>
              </a:extLst>
            </p:cNvPr>
            <p:cNvSpPr/>
            <p:nvPr/>
          </p:nvSpPr>
          <p:spPr>
            <a:xfrm>
              <a:off x="4645723" y="3058511"/>
              <a:ext cx="272893" cy="191470"/>
            </a:xfrm>
            <a:custGeom>
              <a:avLst/>
              <a:gdLst/>
              <a:ahLst/>
              <a:cxnLst/>
              <a:rect l="l" t="t" r="r" b="b"/>
              <a:pathLst>
                <a:path w="3985" h="2796" extrusionOk="0">
                  <a:moveTo>
                    <a:pt x="1865" y="1"/>
                  </a:moveTo>
                  <a:cubicBezTo>
                    <a:pt x="1865" y="1"/>
                    <a:pt x="1633" y="35"/>
                    <a:pt x="1575" y="128"/>
                  </a:cubicBezTo>
                  <a:cubicBezTo>
                    <a:pt x="1575" y="128"/>
                    <a:pt x="1509" y="115"/>
                    <a:pt x="1429" y="115"/>
                  </a:cubicBezTo>
                  <a:cubicBezTo>
                    <a:pt x="1321" y="115"/>
                    <a:pt x="1187" y="138"/>
                    <a:pt x="1147" y="244"/>
                  </a:cubicBezTo>
                  <a:cubicBezTo>
                    <a:pt x="1090" y="358"/>
                    <a:pt x="1099" y="380"/>
                    <a:pt x="1114" y="380"/>
                  </a:cubicBezTo>
                  <a:cubicBezTo>
                    <a:pt x="1123" y="380"/>
                    <a:pt x="1135" y="371"/>
                    <a:pt x="1135" y="371"/>
                  </a:cubicBezTo>
                  <a:lnTo>
                    <a:pt x="1135" y="371"/>
                  </a:lnTo>
                  <a:lnTo>
                    <a:pt x="0" y="1391"/>
                  </a:lnTo>
                  <a:lnTo>
                    <a:pt x="243" y="2688"/>
                  </a:lnTo>
                  <a:cubicBezTo>
                    <a:pt x="243" y="2688"/>
                    <a:pt x="527" y="2796"/>
                    <a:pt x="808" y="2796"/>
                  </a:cubicBezTo>
                  <a:cubicBezTo>
                    <a:pt x="978" y="2796"/>
                    <a:pt x="1146" y="2756"/>
                    <a:pt x="1251" y="2630"/>
                  </a:cubicBezTo>
                  <a:cubicBezTo>
                    <a:pt x="1517" y="2282"/>
                    <a:pt x="2317" y="1773"/>
                    <a:pt x="2317" y="1773"/>
                  </a:cubicBezTo>
                  <a:lnTo>
                    <a:pt x="2930" y="1877"/>
                  </a:lnTo>
                  <a:cubicBezTo>
                    <a:pt x="2930" y="1877"/>
                    <a:pt x="2907" y="2143"/>
                    <a:pt x="3046" y="2190"/>
                  </a:cubicBezTo>
                  <a:cubicBezTo>
                    <a:pt x="3058" y="2201"/>
                    <a:pt x="3081" y="2201"/>
                    <a:pt x="3104" y="2201"/>
                  </a:cubicBezTo>
                  <a:cubicBezTo>
                    <a:pt x="3185" y="2201"/>
                    <a:pt x="3278" y="2155"/>
                    <a:pt x="3313" y="2074"/>
                  </a:cubicBezTo>
                  <a:cubicBezTo>
                    <a:pt x="3313" y="2074"/>
                    <a:pt x="3416" y="2118"/>
                    <a:pt x="3517" y="2118"/>
                  </a:cubicBezTo>
                  <a:cubicBezTo>
                    <a:pt x="3542" y="2118"/>
                    <a:pt x="3567" y="2116"/>
                    <a:pt x="3591" y="2109"/>
                  </a:cubicBezTo>
                  <a:cubicBezTo>
                    <a:pt x="3683" y="2109"/>
                    <a:pt x="3718" y="1796"/>
                    <a:pt x="3718" y="1796"/>
                  </a:cubicBezTo>
                  <a:cubicBezTo>
                    <a:pt x="3718" y="1796"/>
                    <a:pt x="3727" y="1797"/>
                    <a:pt x="3741" y="1797"/>
                  </a:cubicBezTo>
                  <a:cubicBezTo>
                    <a:pt x="3790" y="1797"/>
                    <a:pt x="3905" y="1783"/>
                    <a:pt x="3950" y="1657"/>
                  </a:cubicBezTo>
                  <a:cubicBezTo>
                    <a:pt x="3984" y="1564"/>
                    <a:pt x="3764" y="1078"/>
                    <a:pt x="3764" y="1078"/>
                  </a:cubicBezTo>
                  <a:lnTo>
                    <a:pt x="3347" y="418"/>
                  </a:lnTo>
                  <a:cubicBezTo>
                    <a:pt x="3243" y="244"/>
                    <a:pt x="3058" y="140"/>
                    <a:pt x="2849" y="117"/>
                  </a:cubicBezTo>
                  <a:lnTo>
                    <a:pt x="1865" y="1"/>
                  </a:lnTo>
                  <a:close/>
                </a:path>
              </a:pathLst>
            </a:custGeom>
            <a:solidFill>
              <a:srgbClr val="F8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862;p33">
              <a:extLst>
                <a:ext uri="{FF2B5EF4-FFF2-40B4-BE49-F238E27FC236}">
                  <a16:creationId xmlns:a16="http://schemas.microsoft.com/office/drawing/2014/main" id="{B67E1DB8-C44A-4390-8C0C-14C6A13FB6B6}"/>
                </a:ext>
              </a:extLst>
            </p:cNvPr>
            <p:cNvSpPr/>
            <p:nvPr/>
          </p:nvSpPr>
          <p:spPr>
            <a:xfrm>
              <a:off x="4728993" y="3133085"/>
              <a:ext cx="130934" cy="54510"/>
            </a:xfrm>
            <a:custGeom>
              <a:avLst/>
              <a:gdLst/>
              <a:ahLst/>
              <a:cxnLst/>
              <a:rect l="l" t="t" r="r" b="b"/>
              <a:pathLst>
                <a:path w="1912" h="796" extrusionOk="0">
                  <a:moveTo>
                    <a:pt x="359" y="0"/>
                  </a:moveTo>
                  <a:cubicBezTo>
                    <a:pt x="128" y="12"/>
                    <a:pt x="0" y="35"/>
                    <a:pt x="0" y="58"/>
                  </a:cubicBezTo>
                  <a:cubicBezTo>
                    <a:pt x="0" y="64"/>
                    <a:pt x="32" y="64"/>
                    <a:pt x="92" y="64"/>
                  </a:cubicBezTo>
                  <a:cubicBezTo>
                    <a:pt x="151" y="64"/>
                    <a:pt x="238" y="64"/>
                    <a:pt x="348" y="70"/>
                  </a:cubicBezTo>
                  <a:cubicBezTo>
                    <a:pt x="545" y="81"/>
                    <a:pt x="857" y="116"/>
                    <a:pt x="1147" y="209"/>
                  </a:cubicBezTo>
                  <a:cubicBezTo>
                    <a:pt x="1286" y="267"/>
                    <a:pt x="1436" y="325"/>
                    <a:pt x="1564" y="383"/>
                  </a:cubicBezTo>
                  <a:cubicBezTo>
                    <a:pt x="1680" y="464"/>
                    <a:pt x="1807" y="498"/>
                    <a:pt x="1842" y="591"/>
                  </a:cubicBezTo>
                  <a:cubicBezTo>
                    <a:pt x="1853" y="637"/>
                    <a:pt x="1853" y="672"/>
                    <a:pt x="1819" y="707"/>
                  </a:cubicBezTo>
                  <a:cubicBezTo>
                    <a:pt x="1807" y="730"/>
                    <a:pt x="1784" y="765"/>
                    <a:pt x="1749" y="765"/>
                  </a:cubicBezTo>
                  <a:cubicBezTo>
                    <a:pt x="1720" y="771"/>
                    <a:pt x="1700" y="771"/>
                    <a:pt x="1687" y="771"/>
                  </a:cubicBezTo>
                  <a:cubicBezTo>
                    <a:pt x="1674" y="771"/>
                    <a:pt x="1668" y="771"/>
                    <a:pt x="1668" y="776"/>
                  </a:cubicBezTo>
                  <a:cubicBezTo>
                    <a:pt x="1668" y="776"/>
                    <a:pt x="1681" y="796"/>
                    <a:pt x="1717" y="796"/>
                  </a:cubicBezTo>
                  <a:cubicBezTo>
                    <a:pt x="1729" y="796"/>
                    <a:pt x="1743" y="794"/>
                    <a:pt x="1761" y="788"/>
                  </a:cubicBezTo>
                  <a:cubicBezTo>
                    <a:pt x="1796" y="776"/>
                    <a:pt x="1842" y="765"/>
                    <a:pt x="1865" y="718"/>
                  </a:cubicBezTo>
                  <a:cubicBezTo>
                    <a:pt x="1900" y="695"/>
                    <a:pt x="1911" y="614"/>
                    <a:pt x="1900" y="556"/>
                  </a:cubicBezTo>
                  <a:cubicBezTo>
                    <a:pt x="1888" y="498"/>
                    <a:pt x="1830" y="464"/>
                    <a:pt x="1784" y="417"/>
                  </a:cubicBezTo>
                  <a:cubicBezTo>
                    <a:pt x="1726" y="383"/>
                    <a:pt x="1668" y="348"/>
                    <a:pt x="1610" y="313"/>
                  </a:cubicBezTo>
                  <a:cubicBezTo>
                    <a:pt x="1483" y="244"/>
                    <a:pt x="1344" y="186"/>
                    <a:pt x="1193" y="128"/>
                  </a:cubicBezTo>
                  <a:cubicBezTo>
                    <a:pt x="881" y="24"/>
                    <a:pt x="579" y="0"/>
                    <a:pt x="359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863;p33">
              <a:extLst>
                <a:ext uri="{FF2B5EF4-FFF2-40B4-BE49-F238E27FC236}">
                  <a16:creationId xmlns:a16="http://schemas.microsoft.com/office/drawing/2014/main" id="{BB5477A6-B942-4A94-94B1-EB94C8CEE40F}"/>
                </a:ext>
              </a:extLst>
            </p:cNvPr>
            <p:cNvSpPr/>
            <p:nvPr/>
          </p:nvSpPr>
          <p:spPr>
            <a:xfrm>
              <a:off x="4724199" y="3176911"/>
              <a:ext cx="123059" cy="9450"/>
            </a:xfrm>
            <a:custGeom>
              <a:avLst/>
              <a:gdLst/>
              <a:ahLst/>
              <a:cxnLst/>
              <a:rect l="l" t="t" r="r" b="b"/>
              <a:pathLst>
                <a:path w="1797" h="138" extrusionOk="0">
                  <a:moveTo>
                    <a:pt x="544" y="0"/>
                  </a:moveTo>
                  <a:cubicBezTo>
                    <a:pt x="435" y="0"/>
                    <a:pt x="337" y="3"/>
                    <a:pt x="256" y="9"/>
                  </a:cubicBezTo>
                  <a:cubicBezTo>
                    <a:pt x="105" y="9"/>
                    <a:pt x="1" y="21"/>
                    <a:pt x="1" y="32"/>
                  </a:cubicBezTo>
                  <a:cubicBezTo>
                    <a:pt x="1" y="55"/>
                    <a:pt x="406" y="32"/>
                    <a:pt x="893" y="67"/>
                  </a:cubicBezTo>
                  <a:cubicBezTo>
                    <a:pt x="1346" y="88"/>
                    <a:pt x="1704" y="138"/>
                    <a:pt x="1781" y="138"/>
                  </a:cubicBezTo>
                  <a:cubicBezTo>
                    <a:pt x="1789" y="138"/>
                    <a:pt x="1794" y="137"/>
                    <a:pt x="1796" y="136"/>
                  </a:cubicBezTo>
                  <a:cubicBezTo>
                    <a:pt x="1796" y="125"/>
                    <a:pt x="1692" y="113"/>
                    <a:pt x="1530" y="78"/>
                  </a:cubicBezTo>
                  <a:cubicBezTo>
                    <a:pt x="1379" y="55"/>
                    <a:pt x="1147" y="21"/>
                    <a:pt x="893" y="9"/>
                  </a:cubicBezTo>
                  <a:cubicBezTo>
                    <a:pt x="771" y="3"/>
                    <a:pt x="652" y="0"/>
                    <a:pt x="54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864;p33">
              <a:extLst>
                <a:ext uri="{FF2B5EF4-FFF2-40B4-BE49-F238E27FC236}">
                  <a16:creationId xmlns:a16="http://schemas.microsoft.com/office/drawing/2014/main" id="{F0C71D3D-0E42-4C2B-B9E5-BBD0F36E3825}"/>
                </a:ext>
              </a:extLst>
            </p:cNvPr>
            <p:cNvSpPr/>
            <p:nvPr/>
          </p:nvSpPr>
          <p:spPr>
            <a:xfrm>
              <a:off x="4751180" y="3097407"/>
              <a:ext cx="122990" cy="100803"/>
            </a:xfrm>
            <a:custGeom>
              <a:avLst/>
              <a:gdLst/>
              <a:ahLst/>
              <a:cxnLst/>
              <a:rect l="l" t="t" r="r" b="b"/>
              <a:pathLst>
                <a:path w="1796" h="1472" extrusionOk="0">
                  <a:moveTo>
                    <a:pt x="93" y="0"/>
                  </a:moveTo>
                  <a:cubicBezTo>
                    <a:pt x="24" y="0"/>
                    <a:pt x="1" y="0"/>
                    <a:pt x="1" y="12"/>
                  </a:cubicBezTo>
                  <a:cubicBezTo>
                    <a:pt x="1" y="23"/>
                    <a:pt x="140" y="23"/>
                    <a:pt x="383" y="35"/>
                  </a:cubicBezTo>
                  <a:cubicBezTo>
                    <a:pt x="499" y="58"/>
                    <a:pt x="649" y="70"/>
                    <a:pt x="788" y="116"/>
                  </a:cubicBezTo>
                  <a:cubicBezTo>
                    <a:pt x="939" y="151"/>
                    <a:pt x="1089" y="243"/>
                    <a:pt x="1240" y="348"/>
                  </a:cubicBezTo>
                  <a:cubicBezTo>
                    <a:pt x="1379" y="440"/>
                    <a:pt x="1495" y="579"/>
                    <a:pt x="1599" y="707"/>
                  </a:cubicBezTo>
                  <a:cubicBezTo>
                    <a:pt x="1703" y="834"/>
                    <a:pt x="1715" y="961"/>
                    <a:pt x="1726" y="1100"/>
                  </a:cubicBezTo>
                  <a:cubicBezTo>
                    <a:pt x="1761" y="1332"/>
                    <a:pt x="1749" y="1471"/>
                    <a:pt x="1761" y="1471"/>
                  </a:cubicBezTo>
                  <a:cubicBezTo>
                    <a:pt x="1761" y="1471"/>
                    <a:pt x="1773" y="1425"/>
                    <a:pt x="1773" y="1367"/>
                  </a:cubicBezTo>
                  <a:cubicBezTo>
                    <a:pt x="1773" y="1297"/>
                    <a:pt x="1796" y="1216"/>
                    <a:pt x="1773" y="1077"/>
                  </a:cubicBezTo>
                  <a:cubicBezTo>
                    <a:pt x="1773" y="1019"/>
                    <a:pt x="1761" y="950"/>
                    <a:pt x="1749" y="880"/>
                  </a:cubicBezTo>
                  <a:cubicBezTo>
                    <a:pt x="1726" y="811"/>
                    <a:pt x="1703" y="730"/>
                    <a:pt x="1645" y="660"/>
                  </a:cubicBezTo>
                  <a:cubicBezTo>
                    <a:pt x="1553" y="533"/>
                    <a:pt x="1425" y="382"/>
                    <a:pt x="1286" y="290"/>
                  </a:cubicBezTo>
                  <a:cubicBezTo>
                    <a:pt x="1124" y="186"/>
                    <a:pt x="962" y="93"/>
                    <a:pt x="800" y="58"/>
                  </a:cubicBezTo>
                  <a:cubicBezTo>
                    <a:pt x="649" y="12"/>
                    <a:pt x="499" y="0"/>
                    <a:pt x="38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865;p33">
              <a:extLst>
                <a:ext uri="{FF2B5EF4-FFF2-40B4-BE49-F238E27FC236}">
                  <a16:creationId xmlns:a16="http://schemas.microsoft.com/office/drawing/2014/main" id="{4FF5C7B4-8865-40B4-8854-14233D27DD54}"/>
                </a:ext>
              </a:extLst>
            </p:cNvPr>
            <p:cNvSpPr/>
            <p:nvPr/>
          </p:nvSpPr>
          <p:spPr>
            <a:xfrm>
              <a:off x="4775010" y="3075151"/>
              <a:ext cx="120593" cy="106418"/>
            </a:xfrm>
            <a:custGeom>
              <a:avLst/>
              <a:gdLst/>
              <a:ahLst/>
              <a:cxnLst/>
              <a:rect l="l" t="t" r="r" b="b"/>
              <a:pathLst>
                <a:path w="1761" h="1554" extrusionOk="0">
                  <a:moveTo>
                    <a:pt x="359" y="1"/>
                  </a:moveTo>
                  <a:cubicBezTo>
                    <a:pt x="139" y="1"/>
                    <a:pt x="0" y="1"/>
                    <a:pt x="0" y="12"/>
                  </a:cubicBezTo>
                  <a:cubicBezTo>
                    <a:pt x="0" y="36"/>
                    <a:pt x="139" y="36"/>
                    <a:pt x="371" y="59"/>
                  </a:cubicBezTo>
                  <a:cubicBezTo>
                    <a:pt x="602" y="94"/>
                    <a:pt x="961" y="117"/>
                    <a:pt x="1170" y="418"/>
                  </a:cubicBezTo>
                  <a:cubicBezTo>
                    <a:pt x="1390" y="707"/>
                    <a:pt x="1587" y="974"/>
                    <a:pt x="1656" y="1182"/>
                  </a:cubicBezTo>
                  <a:cubicBezTo>
                    <a:pt x="1746" y="1395"/>
                    <a:pt x="1749" y="1553"/>
                    <a:pt x="1749" y="1553"/>
                  </a:cubicBezTo>
                  <a:cubicBezTo>
                    <a:pt x="1749" y="1553"/>
                    <a:pt x="1749" y="1553"/>
                    <a:pt x="1749" y="1553"/>
                  </a:cubicBezTo>
                  <a:cubicBezTo>
                    <a:pt x="1749" y="1553"/>
                    <a:pt x="1761" y="1507"/>
                    <a:pt x="1749" y="1449"/>
                  </a:cubicBezTo>
                  <a:cubicBezTo>
                    <a:pt x="1749" y="1379"/>
                    <a:pt x="1737" y="1286"/>
                    <a:pt x="1691" y="1171"/>
                  </a:cubicBezTo>
                  <a:cubicBezTo>
                    <a:pt x="1622" y="939"/>
                    <a:pt x="1425" y="661"/>
                    <a:pt x="1193" y="372"/>
                  </a:cubicBezTo>
                  <a:cubicBezTo>
                    <a:pt x="1135" y="302"/>
                    <a:pt x="1077" y="233"/>
                    <a:pt x="1008" y="186"/>
                  </a:cubicBezTo>
                  <a:cubicBezTo>
                    <a:pt x="938" y="128"/>
                    <a:pt x="846" y="105"/>
                    <a:pt x="776" y="70"/>
                  </a:cubicBezTo>
                  <a:cubicBezTo>
                    <a:pt x="614" y="36"/>
                    <a:pt x="475" y="12"/>
                    <a:pt x="359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866;p33">
              <a:extLst>
                <a:ext uri="{FF2B5EF4-FFF2-40B4-BE49-F238E27FC236}">
                  <a16:creationId xmlns:a16="http://schemas.microsoft.com/office/drawing/2014/main" id="{560C4BBB-D76C-4E11-9871-06D4290812EA}"/>
                </a:ext>
              </a:extLst>
            </p:cNvPr>
            <p:cNvSpPr/>
            <p:nvPr/>
          </p:nvSpPr>
          <p:spPr>
            <a:xfrm>
              <a:off x="4651269" y="3058511"/>
              <a:ext cx="266524" cy="166612"/>
            </a:xfrm>
            <a:custGeom>
              <a:avLst/>
              <a:gdLst/>
              <a:ahLst/>
              <a:cxnLst/>
              <a:rect l="l" t="t" r="r" b="b"/>
              <a:pathLst>
                <a:path w="3892" h="2433" extrusionOk="0">
                  <a:moveTo>
                    <a:pt x="3266" y="2085"/>
                  </a:moveTo>
                  <a:cubicBezTo>
                    <a:pt x="3268" y="2085"/>
                    <a:pt x="3268" y="2086"/>
                    <a:pt x="3266" y="2087"/>
                  </a:cubicBezTo>
                  <a:lnTo>
                    <a:pt x="3266" y="2087"/>
                  </a:lnTo>
                  <a:lnTo>
                    <a:pt x="3266" y="2085"/>
                  </a:lnTo>
                  <a:close/>
                  <a:moveTo>
                    <a:pt x="3232" y="2097"/>
                  </a:moveTo>
                  <a:lnTo>
                    <a:pt x="3233" y="2098"/>
                  </a:lnTo>
                  <a:lnTo>
                    <a:pt x="3233" y="2098"/>
                  </a:lnTo>
                  <a:cubicBezTo>
                    <a:pt x="3228" y="2099"/>
                    <a:pt x="3224" y="2100"/>
                    <a:pt x="3223" y="2100"/>
                  </a:cubicBezTo>
                  <a:cubicBezTo>
                    <a:pt x="3222" y="2100"/>
                    <a:pt x="3225" y="2099"/>
                    <a:pt x="3232" y="2097"/>
                  </a:cubicBezTo>
                  <a:close/>
                  <a:moveTo>
                    <a:pt x="1784" y="1"/>
                  </a:moveTo>
                  <a:cubicBezTo>
                    <a:pt x="1726" y="12"/>
                    <a:pt x="1668" y="24"/>
                    <a:pt x="1622" y="47"/>
                  </a:cubicBezTo>
                  <a:cubicBezTo>
                    <a:pt x="1570" y="57"/>
                    <a:pt x="1536" y="77"/>
                    <a:pt x="1496" y="123"/>
                  </a:cubicBezTo>
                  <a:lnTo>
                    <a:pt x="1496" y="123"/>
                  </a:lnTo>
                  <a:cubicBezTo>
                    <a:pt x="1454" y="105"/>
                    <a:pt x="1404" y="95"/>
                    <a:pt x="1355" y="95"/>
                  </a:cubicBezTo>
                  <a:cubicBezTo>
                    <a:pt x="1295" y="95"/>
                    <a:pt x="1236" y="109"/>
                    <a:pt x="1193" y="140"/>
                  </a:cubicBezTo>
                  <a:cubicBezTo>
                    <a:pt x="1107" y="194"/>
                    <a:pt x="1071" y="288"/>
                    <a:pt x="1038" y="375"/>
                  </a:cubicBezTo>
                  <a:lnTo>
                    <a:pt x="1038" y="375"/>
                  </a:lnTo>
                  <a:cubicBezTo>
                    <a:pt x="727" y="663"/>
                    <a:pt x="463" y="893"/>
                    <a:pt x="278" y="1066"/>
                  </a:cubicBezTo>
                  <a:cubicBezTo>
                    <a:pt x="197" y="1159"/>
                    <a:pt x="116" y="1217"/>
                    <a:pt x="81" y="1263"/>
                  </a:cubicBezTo>
                  <a:lnTo>
                    <a:pt x="0" y="1333"/>
                  </a:lnTo>
                  <a:cubicBezTo>
                    <a:pt x="0" y="1333"/>
                    <a:pt x="35" y="1321"/>
                    <a:pt x="81" y="1275"/>
                  </a:cubicBezTo>
                  <a:cubicBezTo>
                    <a:pt x="139" y="1228"/>
                    <a:pt x="209" y="1170"/>
                    <a:pt x="290" y="1089"/>
                  </a:cubicBezTo>
                  <a:cubicBezTo>
                    <a:pt x="487" y="927"/>
                    <a:pt x="753" y="696"/>
                    <a:pt x="1077" y="406"/>
                  </a:cubicBezTo>
                  <a:lnTo>
                    <a:pt x="1077" y="394"/>
                  </a:lnTo>
                  <a:cubicBezTo>
                    <a:pt x="1089" y="302"/>
                    <a:pt x="1135" y="209"/>
                    <a:pt x="1216" y="174"/>
                  </a:cubicBezTo>
                  <a:cubicBezTo>
                    <a:pt x="1260" y="150"/>
                    <a:pt x="1307" y="138"/>
                    <a:pt x="1355" y="138"/>
                  </a:cubicBezTo>
                  <a:cubicBezTo>
                    <a:pt x="1397" y="138"/>
                    <a:pt x="1440" y="147"/>
                    <a:pt x="1483" y="163"/>
                  </a:cubicBezTo>
                  <a:lnTo>
                    <a:pt x="1494" y="174"/>
                  </a:lnTo>
                  <a:lnTo>
                    <a:pt x="1506" y="163"/>
                  </a:lnTo>
                  <a:cubicBezTo>
                    <a:pt x="1529" y="128"/>
                    <a:pt x="1587" y="105"/>
                    <a:pt x="1622" y="82"/>
                  </a:cubicBezTo>
                  <a:cubicBezTo>
                    <a:pt x="1668" y="70"/>
                    <a:pt x="1726" y="59"/>
                    <a:pt x="1772" y="47"/>
                  </a:cubicBezTo>
                  <a:cubicBezTo>
                    <a:pt x="2062" y="70"/>
                    <a:pt x="2375" y="117"/>
                    <a:pt x="2699" y="163"/>
                  </a:cubicBezTo>
                  <a:cubicBezTo>
                    <a:pt x="2780" y="174"/>
                    <a:pt x="2861" y="174"/>
                    <a:pt x="2931" y="198"/>
                  </a:cubicBezTo>
                  <a:cubicBezTo>
                    <a:pt x="3000" y="232"/>
                    <a:pt x="3069" y="267"/>
                    <a:pt x="3127" y="325"/>
                  </a:cubicBezTo>
                  <a:cubicBezTo>
                    <a:pt x="3185" y="383"/>
                    <a:pt x="3232" y="464"/>
                    <a:pt x="3278" y="533"/>
                  </a:cubicBezTo>
                  <a:cubicBezTo>
                    <a:pt x="3324" y="603"/>
                    <a:pt x="3359" y="672"/>
                    <a:pt x="3417" y="754"/>
                  </a:cubicBezTo>
                  <a:cubicBezTo>
                    <a:pt x="3498" y="869"/>
                    <a:pt x="3568" y="997"/>
                    <a:pt x="3637" y="1101"/>
                  </a:cubicBezTo>
                  <a:cubicBezTo>
                    <a:pt x="3695" y="1240"/>
                    <a:pt x="3764" y="1391"/>
                    <a:pt x="3799" y="1529"/>
                  </a:cubicBezTo>
                  <a:cubicBezTo>
                    <a:pt x="3811" y="1564"/>
                    <a:pt x="3811" y="1599"/>
                    <a:pt x="3811" y="1634"/>
                  </a:cubicBezTo>
                  <a:cubicBezTo>
                    <a:pt x="3811" y="1657"/>
                    <a:pt x="3799" y="1692"/>
                    <a:pt x="3788" y="1715"/>
                  </a:cubicBezTo>
                  <a:cubicBezTo>
                    <a:pt x="3760" y="1751"/>
                    <a:pt x="3712" y="1780"/>
                    <a:pt x="3659" y="1780"/>
                  </a:cubicBezTo>
                  <a:cubicBezTo>
                    <a:pt x="3644" y="1780"/>
                    <a:pt x="3629" y="1778"/>
                    <a:pt x="3614" y="1773"/>
                  </a:cubicBezTo>
                  <a:lnTo>
                    <a:pt x="3579" y="1773"/>
                  </a:lnTo>
                  <a:lnTo>
                    <a:pt x="3579" y="1807"/>
                  </a:lnTo>
                  <a:cubicBezTo>
                    <a:pt x="3568" y="1865"/>
                    <a:pt x="3568" y="1923"/>
                    <a:pt x="3533" y="1970"/>
                  </a:cubicBezTo>
                  <a:cubicBezTo>
                    <a:pt x="3521" y="2004"/>
                    <a:pt x="3498" y="2085"/>
                    <a:pt x="3475" y="2097"/>
                  </a:cubicBezTo>
                  <a:lnTo>
                    <a:pt x="3405" y="2097"/>
                  </a:lnTo>
                  <a:cubicBezTo>
                    <a:pt x="3382" y="2097"/>
                    <a:pt x="3347" y="2085"/>
                    <a:pt x="3336" y="2085"/>
                  </a:cubicBezTo>
                  <a:cubicBezTo>
                    <a:pt x="3301" y="2062"/>
                    <a:pt x="3290" y="2062"/>
                    <a:pt x="3266" y="2051"/>
                  </a:cubicBezTo>
                  <a:lnTo>
                    <a:pt x="3243" y="2051"/>
                  </a:lnTo>
                  <a:cubicBezTo>
                    <a:pt x="3230" y="2055"/>
                    <a:pt x="3208" y="2062"/>
                    <a:pt x="3208" y="2062"/>
                  </a:cubicBezTo>
                  <a:lnTo>
                    <a:pt x="3208" y="2085"/>
                  </a:lnTo>
                  <a:cubicBezTo>
                    <a:pt x="3208" y="2097"/>
                    <a:pt x="3185" y="2097"/>
                    <a:pt x="3185" y="2109"/>
                  </a:cubicBezTo>
                  <a:cubicBezTo>
                    <a:pt x="3162" y="2143"/>
                    <a:pt x="3116" y="2166"/>
                    <a:pt x="3069" y="2190"/>
                  </a:cubicBezTo>
                  <a:lnTo>
                    <a:pt x="3000" y="2190"/>
                  </a:lnTo>
                  <a:cubicBezTo>
                    <a:pt x="2977" y="2190"/>
                    <a:pt x="2965" y="2166"/>
                    <a:pt x="2942" y="2155"/>
                  </a:cubicBezTo>
                  <a:cubicBezTo>
                    <a:pt x="2884" y="2097"/>
                    <a:pt x="2873" y="1981"/>
                    <a:pt x="2873" y="1900"/>
                  </a:cubicBezTo>
                  <a:lnTo>
                    <a:pt x="2873" y="1865"/>
                  </a:lnTo>
                  <a:lnTo>
                    <a:pt x="2861" y="1865"/>
                  </a:lnTo>
                  <a:cubicBezTo>
                    <a:pt x="2641" y="1831"/>
                    <a:pt x="2421" y="1796"/>
                    <a:pt x="2247" y="1761"/>
                  </a:cubicBezTo>
                  <a:lnTo>
                    <a:pt x="2236" y="1761"/>
                  </a:lnTo>
                  <a:cubicBezTo>
                    <a:pt x="1946" y="1935"/>
                    <a:pt x="1738" y="2109"/>
                    <a:pt x="1599" y="2224"/>
                  </a:cubicBezTo>
                  <a:cubicBezTo>
                    <a:pt x="1529" y="2282"/>
                    <a:pt x="1471" y="2329"/>
                    <a:pt x="1436" y="2375"/>
                  </a:cubicBezTo>
                  <a:cubicBezTo>
                    <a:pt x="1402" y="2398"/>
                    <a:pt x="1367" y="2421"/>
                    <a:pt x="1379" y="2433"/>
                  </a:cubicBezTo>
                  <a:cubicBezTo>
                    <a:pt x="1379" y="2433"/>
                    <a:pt x="1402" y="2421"/>
                    <a:pt x="1436" y="2387"/>
                  </a:cubicBezTo>
                  <a:cubicBezTo>
                    <a:pt x="1483" y="2363"/>
                    <a:pt x="1541" y="2317"/>
                    <a:pt x="1599" y="2259"/>
                  </a:cubicBezTo>
                  <a:cubicBezTo>
                    <a:pt x="1749" y="2144"/>
                    <a:pt x="1956" y="1982"/>
                    <a:pt x="2244" y="1809"/>
                  </a:cubicBezTo>
                  <a:lnTo>
                    <a:pt x="2244" y="1809"/>
                  </a:lnTo>
                  <a:cubicBezTo>
                    <a:pt x="2421" y="1842"/>
                    <a:pt x="2618" y="1875"/>
                    <a:pt x="2827" y="1908"/>
                  </a:cubicBezTo>
                  <a:lnTo>
                    <a:pt x="2827" y="1908"/>
                  </a:lnTo>
                  <a:cubicBezTo>
                    <a:pt x="2827" y="1948"/>
                    <a:pt x="2831" y="1991"/>
                    <a:pt x="2849" y="2028"/>
                  </a:cubicBezTo>
                  <a:cubicBezTo>
                    <a:pt x="2861" y="2074"/>
                    <a:pt x="2873" y="2132"/>
                    <a:pt x="2919" y="2166"/>
                  </a:cubicBezTo>
                  <a:lnTo>
                    <a:pt x="3000" y="2213"/>
                  </a:lnTo>
                  <a:cubicBezTo>
                    <a:pt x="3023" y="2213"/>
                    <a:pt x="3041" y="2218"/>
                    <a:pt x="3061" y="2218"/>
                  </a:cubicBezTo>
                  <a:cubicBezTo>
                    <a:pt x="3071" y="2218"/>
                    <a:pt x="3081" y="2217"/>
                    <a:pt x="3093" y="2213"/>
                  </a:cubicBezTo>
                  <a:cubicBezTo>
                    <a:pt x="3151" y="2201"/>
                    <a:pt x="3208" y="2166"/>
                    <a:pt x="3232" y="2132"/>
                  </a:cubicBezTo>
                  <a:cubicBezTo>
                    <a:pt x="3242" y="2121"/>
                    <a:pt x="3248" y="2113"/>
                    <a:pt x="3252" y="2107"/>
                  </a:cubicBezTo>
                  <a:lnTo>
                    <a:pt x="3252" y="2107"/>
                  </a:lnTo>
                  <a:lnTo>
                    <a:pt x="3255" y="2109"/>
                  </a:lnTo>
                  <a:cubicBezTo>
                    <a:pt x="3278" y="2132"/>
                    <a:pt x="3313" y="2132"/>
                    <a:pt x="3324" y="2143"/>
                  </a:cubicBezTo>
                  <a:cubicBezTo>
                    <a:pt x="3347" y="2155"/>
                    <a:pt x="3382" y="2155"/>
                    <a:pt x="3405" y="2155"/>
                  </a:cubicBezTo>
                  <a:lnTo>
                    <a:pt x="3452" y="2155"/>
                  </a:lnTo>
                  <a:cubicBezTo>
                    <a:pt x="3463" y="2155"/>
                    <a:pt x="3486" y="2155"/>
                    <a:pt x="3510" y="2143"/>
                  </a:cubicBezTo>
                  <a:cubicBezTo>
                    <a:pt x="3544" y="2109"/>
                    <a:pt x="3556" y="2085"/>
                    <a:pt x="3568" y="2051"/>
                  </a:cubicBezTo>
                  <a:cubicBezTo>
                    <a:pt x="3579" y="2028"/>
                    <a:pt x="3602" y="1993"/>
                    <a:pt x="3602" y="1970"/>
                  </a:cubicBezTo>
                  <a:lnTo>
                    <a:pt x="3631" y="1824"/>
                  </a:lnTo>
                  <a:lnTo>
                    <a:pt x="3631" y="1824"/>
                  </a:lnTo>
                  <a:cubicBezTo>
                    <a:pt x="3644" y="1826"/>
                    <a:pt x="3657" y="1828"/>
                    <a:pt x="3671" y="1828"/>
                  </a:cubicBezTo>
                  <a:cubicBezTo>
                    <a:pt x="3733" y="1828"/>
                    <a:pt x="3802" y="1802"/>
                    <a:pt x="3845" y="1750"/>
                  </a:cubicBezTo>
                  <a:cubicBezTo>
                    <a:pt x="3869" y="1715"/>
                    <a:pt x="3892" y="1680"/>
                    <a:pt x="3892" y="1634"/>
                  </a:cubicBezTo>
                  <a:cubicBezTo>
                    <a:pt x="3892" y="1587"/>
                    <a:pt x="3869" y="1553"/>
                    <a:pt x="3869" y="1518"/>
                  </a:cubicBezTo>
                  <a:cubicBezTo>
                    <a:pt x="3834" y="1379"/>
                    <a:pt x="3764" y="1228"/>
                    <a:pt x="3695" y="1089"/>
                  </a:cubicBezTo>
                  <a:lnTo>
                    <a:pt x="3475" y="742"/>
                  </a:lnTo>
                  <a:cubicBezTo>
                    <a:pt x="3440" y="661"/>
                    <a:pt x="3382" y="591"/>
                    <a:pt x="3336" y="522"/>
                  </a:cubicBezTo>
                  <a:cubicBezTo>
                    <a:pt x="3290" y="452"/>
                    <a:pt x="3243" y="371"/>
                    <a:pt x="3174" y="302"/>
                  </a:cubicBezTo>
                  <a:cubicBezTo>
                    <a:pt x="3116" y="244"/>
                    <a:pt x="3035" y="186"/>
                    <a:pt x="2954" y="163"/>
                  </a:cubicBezTo>
                  <a:cubicBezTo>
                    <a:pt x="2873" y="128"/>
                    <a:pt x="2780" y="117"/>
                    <a:pt x="2710" y="105"/>
                  </a:cubicBezTo>
                  <a:cubicBezTo>
                    <a:pt x="2375" y="59"/>
                    <a:pt x="2073" y="24"/>
                    <a:pt x="1784" y="1"/>
                  </a:cubicBezTo>
                  <a:close/>
                </a:path>
              </a:pathLst>
            </a:custGeom>
            <a:solidFill>
              <a:srgbClr val="F2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867;p33">
              <a:extLst>
                <a:ext uri="{FF2B5EF4-FFF2-40B4-BE49-F238E27FC236}">
                  <a16:creationId xmlns:a16="http://schemas.microsoft.com/office/drawing/2014/main" id="{1D5531DF-AE8A-427F-8AE7-D54771841C25}"/>
                </a:ext>
              </a:extLst>
            </p:cNvPr>
            <p:cNvSpPr/>
            <p:nvPr/>
          </p:nvSpPr>
          <p:spPr>
            <a:xfrm>
              <a:off x="4409334" y="2941138"/>
              <a:ext cx="931191" cy="439436"/>
            </a:xfrm>
            <a:custGeom>
              <a:avLst/>
              <a:gdLst/>
              <a:ahLst/>
              <a:cxnLst/>
              <a:rect l="l" t="t" r="r" b="b"/>
              <a:pathLst>
                <a:path w="13598" h="6417" extrusionOk="0">
                  <a:moveTo>
                    <a:pt x="13065" y="1"/>
                  </a:moveTo>
                  <a:lnTo>
                    <a:pt x="5491" y="58"/>
                  </a:lnTo>
                  <a:cubicBezTo>
                    <a:pt x="5247" y="58"/>
                    <a:pt x="5016" y="174"/>
                    <a:pt x="4969" y="429"/>
                  </a:cubicBezTo>
                  <a:lnTo>
                    <a:pt x="4147" y="5954"/>
                  </a:lnTo>
                  <a:lnTo>
                    <a:pt x="232" y="5954"/>
                  </a:lnTo>
                  <a:cubicBezTo>
                    <a:pt x="105" y="5954"/>
                    <a:pt x="1" y="6058"/>
                    <a:pt x="1" y="6185"/>
                  </a:cubicBezTo>
                  <a:cubicBezTo>
                    <a:pt x="1" y="6313"/>
                    <a:pt x="105" y="6417"/>
                    <a:pt x="232" y="6417"/>
                  </a:cubicBezTo>
                  <a:lnTo>
                    <a:pt x="12706" y="6417"/>
                  </a:lnTo>
                  <a:lnTo>
                    <a:pt x="13552" y="580"/>
                  </a:lnTo>
                  <a:cubicBezTo>
                    <a:pt x="13598" y="279"/>
                    <a:pt x="13366" y="1"/>
                    <a:pt x="130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868;p33">
              <a:extLst>
                <a:ext uri="{FF2B5EF4-FFF2-40B4-BE49-F238E27FC236}">
                  <a16:creationId xmlns:a16="http://schemas.microsoft.com/office/drawing/2014/main" id="{1C9D7659-0B29-43BB-82AF-AD0EF25247EA}"/>
                </a:ext>
              </a:extLst>
            </p:cNvPr>
            <p:cNvSpPr/>
            <p:nvPr/>
          </p:nvSpPr>
          <p:spPr>
            <a:xfrm>
              <a:off x="4405362" y="2941138"/>
              <a:ext cx="933588" cy="440258"/>
            </a:xfrm>
            <a:custGeom>
              <a:avLst/>
              <a:gdLst/>
              <a:ahLst/>
              <a:cxnLst/>
              <a:rect l="l" t="t" r="r" b="b"/>
              <a:pathLst>
                <a:path w="13633" h="6429" extrusionOk="0">
                  <a:moveTo>
                    <a:pt x="12081" y="1"/>
                  </a:moveTo>
                  <a:cubicBezTo>
                    <a:pt x="11409" y="1"/>
                    <a:pt x="10425" y="24"/>
                    <a:pt x="9197" y="24"/>
                  </a:cubicBezTo>
                  <a:cubicBezTo>
                    <a:pt x="8595" y="24"/>
                    <a:pt x="7911" y="35"/>
                    <a:pt x="7170" y="35"/>
                  </a:cubicBezTo>
                  <a:cubicBezTo>
                    <a:pt x="6799" y="47"/>
                    <a:pt x="6417" y="47"/>
                    <a:pt x="6035" y="47"/>
                  </a:cubicBezTo>
                  <a:lnTo>
                    <a:pt x="5722" y="47"/>
                  </a:lnTo>
                  <a:cubicBezTo>
                    <a:pt x="5630" y="47"/>
                    <a:pt x="5525" y="47"/>
                    <a:pt x="5421" y="58"/>
                  </a:cubicBezTo>
                  <a:cubicBezTo>
                    <a:pt x="5317" y="82"/>
                    <a:pt x="5224" y="116"/>
                    <a:pt x="5132" y="197"/>
                  </a:cubicBezTo>
                  <a:cubicBezTo>
                    <a:pt x="5051" y="267"/>
                    <a:pt x="5004" y="383"/>
                    <a:pt x="4993" y="487"/>
                  </a:cubicBezTo>
                  <a:cubicBezTo>
                    <a:pt x="4739" y="2125"/>
                    <a:pt x="4474" y="3959"/>
                    <a:pt x="4162" y="5930"/>
                  </a:cubicBezTo>
                  <a:lnTo>
                    <a:pt x="337" y="5930"/>
                  </a:lnTo>
                  <a:cubicBezTo>
                    <a:pt x="279" y="5930"/>
                    <a:pt x="221" y="5930"/>
                    <a:pt x="163" y="5954"/>
                  </a:cubicBezTo>
                  <a:cubicBezTo>
                    <a:pt x="70" y="6012"/>
                    <a:pt x="1" y="6162"/>
                    <a:pt x="47" y="6278"/>
                  </a:cubicBezTo>
                  <a:cubicBezTo>
                    <a:pt x="70" y="6336"/>
                    <a:pt x="105" y="6371"/>
                    <a:pt x="163" y="6405"/>
                  </a:cubicBezTo>
                  <a:cubicBezTo>
                    <a:pt x="221" y="6428"/>
                    <a:pt x="290" y="6428"/>
                    <a:pt x="337" y="6428"/>
                  </a:cubicBezTo>
                  <a:lnTo>
                    <a:pt x="12764" y="6428"/>
                  </a:lnTo>
                  <a:lnTo>
                    <a:pt x="12764" y="6417"/>
                  </a:lnTo>
                  <a:cubicBezTo>
                    <a:pt x="13065" y="4367"/>
                    <a:pt x="13297" y="2699"/>
                    <a:pt x="13471" y="1541"/>
                  </a:cubicBezTo>
                  <a:cubicBezTo>
                    <a:pt x="13517" y="1251"/>
                    <a:pt x="13552" y="985"/>
                    <a:pt x="13586" y="777"/>
                  </a:cubicBezTo>
                  <a:cubicBezTo>
                    <a:pt x="13598" y="661"/>
                    <a:pt x="13633" y="557"/>
                    <a:pt x="13610" y="452"/>
                  </a:cubicBezTo>
                  <a:cubicBezTo>
                    <a:pt x="13610" y="348"/>
                    <a:pt x="13575" y="267"/>
                    <a:pt x="13529" y="209"/>
                  </a:cubicBezTo>
                  <a:cubicBezTo>
                    <a:pt x="13424" y="82"/>
                    <a:pt x="13308" y="35"/>
                    <a:pt x="13239" y="24"/>
                  </a:cubicBezTo>
                  <a:cubicBezTo>
                    <a:pt x="13170" y="1"/>
                    <a:pt x="13123" y="1"/>
                    <a:pt x="13123" y="1"/>
                  </a:cubicBezTo>
                  <a:lnTo>
                    <a:pt x="13123" y="1"/>
                  </a:lnTo>
                  <a:cubicBezTo>
                    <a:pt x="13123" y="1"/>
                    <a:pt x="13170" y="1"/>
                    <a:pt x="13227" y="35"/>
                  </a:cubicBezTo>
                  <a:cubicBezTo>
                    <a:pt x="13297" y="47"/>
                    <a:pt x="13413" y="93"/>
                    <a:pt x="13494" y="221"/>
                  </a:cubicBezTo>
                  <a:cubicBezTo>
                    <a:pt x="13540" y="279"/>
                    <a:pt x="13575" y="371"/>
                    <a:pt x="13586" y="452"/>
                  </a:cubicBezTo>
                  <a:cubicBezTo>
                    <a:pt x="13598" y="545"/>
                    <a:pt x="13575" y="638"/>
                    <a:pt x="13552" y="753"/>
                  </a:cubicBezTo>
                  <a:cubicBezTo>
                    <a:pt x="13529" y="973"/>
                    <a:pt x="13482" y="1240"/>
                    <a:pt x="13436" y="1529"/>
                  </a:cubicBezTo>
                  <a:cubicBezTo>
                    <a:pt x="13262" y="2685"/>
                    <a:pt x="13020" y="4338"/>
                    <a:pt x="12719" y="6394"/>
                  </a:cubicBezTo>
                  <a:lnTo>
                    <a:pt x="337" y="6394"/>
                  </a:lnTo>
                  <a:cubicBezTo>
                    <a:pt x="279" y="6394"/>
                    <a:pt x="244" y="6394"/>
                    <a:pt x="198" y="6359"/>
                  </a:cubicBezTo>
                  <a:cubicBezTo>
                    <a:pt x="152" y="6347"/>
                    <a:pt x="128" y="6301"/>
                    <a:pt x="105" y="6255"/>
                  </a:cubicBezTo>
                  <a:cubicBezTo>
                    <a:pt x="70" y="6162"/>
                    <a:pt x="105" y="6058"/>
                    <a:pt x="198" y="6012"/>
                  </a:cubicBezTo>
                  <a:cubicBezTo>
                    <a:pt x="244" y="5988"/>
                    <a:pt x="279" y="5988"/>
                    <a:pt x="337" y="5988"/>
                  </a:cubicBezTo>
                  <a:lnTo>
                    <a:pt x="4217" y="5988"/>
                  </a:lnTo>
                  <a:lnTo>
                    <a:pt x="4217" y="5954"/>
                  </a:lnTo>
                  <a:cubicBezTo>
                    <a:pt x="4506" y="3973"/>
                    <a:pt x="4784" y="2120"/>
                    <a:pt x="5027" y="464"/>
                  </a:cubicBezTo>
                  <a:cubicBezTo>
                    <a:pt x="5051" y="371"/>
                    <a:pt x="5085" y="267"/>
                    <a:pt x="5166" y="209"/>
                  </a:cubicBezTo>
                  <a:cubicBezTo>
                    <a:pt x="5236" y="151"/>
                    <a:pt x="5317" y="105"/>
                    <a:pt x="5421" y="93"/>
                  </a:cubicBezTo>
                  <a:cubicBezTo>
                    <a:pt x="5525" y="82"/>
                    <a:pt x="5630" y="82"/>
                    <a:pt x="5722" y="82"/>
                  </a:cubicBezTo>
                  <a:lnTo>
                    <a:pt x="6035" y="82"/>
                  </a:lnTo>
                  <a:cubicBezTo>
                    <a:pt x="6417" y="58"/>
                    <a:pt x="6811" y="58"/>
                    <a:pt x="7170" y="58"/>
                  </a:cubicBezTo>
                  <a:cubicBezTo>
                    <a:pt x="7911" y="58"/>
                    <a:pt x="8583" y="47"/>
                    <a:pt x="9197" y="47"/>
                  </a:cubicBezTo>
                  <a:cubicBezTo>
                    <a:pt x="10436" y="35"/>
                    <a:pt x="11397" y="35"/>
                    <a:pt x="12081" y="24"/>
                  </a:cubicBezTo>
                  <a:cubicBezTo>
                    <a:pt x="12417" y="1"/>
                    <a:pt x="12671" y="1"/>
                    <a:pt x="12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869;p33">
              <a:extLst>
                <a:ext uri="{FF2B5EF4-FFF2-40B4-BE49-F238E27FC236}">
                  <a16:creationId xmlns:a16="http://schemas.microsoft.com/office/drawing/2014/main" id="{A580C8A6-D027-4FB8-8F66-FC8658F80FD6}"/>
                </a:ext>
              </a:extLst>
            </p:cNvPr>
            <p:cNvSpPr/>
            <p:nvPr/>
          </p:nvSpPr>
          <p:spPr>
            <a:xfrm>
              <a:off x="4989897" y="3122744"/>
              <a:ext cx="65124" cy="65946"/>
            </a:xfrm>
            <a:custGeom>
              <a:avLst/>
              <a:gdLst/>
              <a:ahLst/>
              <a:cxnLst/>
              <a:rect l="l" t="t" r="r" b="b"/>
              <a:pathLst>
                <a:path w="951" h="963" extrusionOk="0">
                  <a:moveTo>
                    <a:pt x="476" y="1"/>
                  </a:moveTo>
                  <a:cubicBezTo>
                    <a:pt x="221" y="1"/>
                    <a:pt x="1" y="221"/>
                    <a:pt x="1" y="476"/>
                  </a:cubicBezTo>
                  <a:cubicBezTo>
                    <a:pt x="1" y="742"/>
                    <a:pt x="221" y="962"/>
                    <a:pt x="476" y="962"/>
                  </a:cubicBezTo>
                  <a:cubicBezTo>
                    <a:pt x="730" y="962"/>
                    <a:pt x="950" y="742"/>
                    <a:pt x="950" y="476"/>
                  </a:cubicBezTo>
                  <a:cubicBezTo>
                    <a:pt x="950" y="221"/>
                    <a:pt x="730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870;p33">
              <a:extLst>
                <a:ext uri="{FF2B5EF4-FFF2-40B4-BE49-F238E27FC236}">
                  <a16:creationId xmlns:a16="http://schemas.microsoft.com/office/drawing/2014/main" id="{603F44E1-AAFA-489A-890C-FF9DC4299CB7}"/>
                </a:ext>
              </a:extLst>
            </p:cNvPr>
            <p:cNvSpPr/>
            <p:nvPr/>
          </p:nvSpPr>
          <p:spPr>
            <a:xfrm>
              <a:off x="4713106" y="2946685"/>
              <a:ext cx="72246" cy="429917"/>
            </a:xfrm>
            <a:custGeom>
              <a:avLst/>
              <a:gdLst/>
              <a:ahLst/>
              <a:cxnLst/>
              <a:rect l="l" t="t" r="r" b="b"/>
              <a:pathLst>
                <a:path w="1055" h="6278" extrusionOk="0">
                  <a:moveTo>
                    <a:pt x="1055" y="1"/>
                  </a:moveTo>
                  <a:lnTo>
                    <a:pt x="1055" y="1"/>
                  </a:lnTo>
                  <a:cubicBezTo>
                    <a:pt x="1043" y="1"/>
                    <a:pt x="811" y="1402"/>
                    <a:pt x="522" y="3139"/>
                  </a:cubicBezTo>
                  <a:cubicBezTo>
                    <a:pt x="221" y="4865"/>
                    <a:pt x="1" y="6266"/>
                    <a:pt x="12" y="6278"/>
                  </a:cubicBezTo>
                  <a:cubicBezTo>
                    <a:pt x="35" y="6278"/>
                    <a:pt x="267" y="4877"/>
                    <a:pt x="557" y="3139"/>
                  </a:cubicBezTo>
                  <a:cubicBezTo>
                    <a:pt x="846" y="1402"/>
                    <a:pt x="1055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1034;p25">
            <a:extLst>
              <a:ext uri="{FF2B5EF4-FFF2-40B4-BE49-F238E27FC236}">
                <a16:creationId xmlns:a16="http://schemas.microsoft.com/office/drawing/2014/main" id="{AF6E4C91-D027-4F98-9348-BF4349162DB2}"/>
              </a:ext>
            </a:extLst>
          </p:cNvPr>
          <p:cNvSpPr/>
          <p:nvPr/>
        </p:nvSpPr>
        <p:spPr>
          <a:xfrm rot="-5400000">
            <a:off x="914768" y="-47284"/>
            <a:ext cx="1232700" cy="2129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1036;p25">
            <a:extLst>
              <a:ext uri="{FF2B5EF4-FFF2-40B4-BE49-F238E27FC236}">
                <a16:creationId xmlns:a16="http://schemas.microsoft.com/office/drawing/2014/main" id="{0855D38A-BB47-422F-A695-766945DE8C29}"/>
              </a:ext>
            </a:extLst>
          </p:cNvPr>
          <p:cNvSpPr txBox="1"/>
          <p:nvPr/>
        </p:nvSpPr>
        <p:spPr>
          <a:xfrm>
            <a:off x="687018" y="667617"/>
            <a:ext cx="1688100" cy="918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Reveal who you are, your values, how you think, &amp; what you hope to accomplish</a:t>
            </a:r>
          </a:p>
        </p:txBody>
      </p:sp>
      <p:sp>
        <p:nvSpPr>
          <p:cNvPr id="249" name="Google Shape;1037;p25">
            <a:extLst>
              <a:ext uri="{FF2B5EF4-FFF2-40B4-BE49-F238E27FC236}">
                <a16:creationId xmlns:a16="http://schemas.microsoft.com/office/drawing/2014/main" id="{86BDD355-62EF-49A8-AC2C-0595EC57F892}"/>
              </a:ext>
            </a:extLst>
          </p:cNvPr>
          <p:cNvSpPr/>
          <p:nvPr/>
        </p:nvSpPr>
        <p:spPr>
          <a:xfrm>
            <a:off x="2737451" y="728770"/>
            <a:ext cx="577200" cy="57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2500">
              <a:solidFill>
                <a:schemeClr val="accent6"/>
              </a:solidFill>
            </a:endParaRPr>
          </a:p>
        </p:txBody>
      </p:sp>
      <p:cxnSp>
        <p:nvCxnSpPr>
          <p:cNvPr id="250" name="Google Shape;1038;p25">
            <a:extLst>
              <a:ext uri="{FF2B5EF4-FFF2-40B4-BE49-F238E27FC236}">
                <a16:creationId xmlns:a16="http://schemas.microsoft.com/office/drawing/2014/main" id="{FE2113BF-5701-445A-991B-AD934D6C0322}"/>
              </a:ext>
            </a:extLst>
          </p:cNvPr>
          <p:cNvCxnSpPr>
            <a:stCxn id="249" idx="2"/>
            <a:endCxn id="246" idx="2"/>
          </p:cNvCxnSpPr>
          <p:nvPr/>
        </p:nvCxnSpPr>
        <p:spPr>
          <a:xfrm rot="10800000">
            <a:off x="2595851" y="1017370"/>
            <a:ext cx="141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" name="Google Shape;1039;p25">
            <a:extLst>
              <a:ext uri="{FF2B5EF4-FFF2-40B4-BE49-F238E27FC236}">
                <a16:creationId xmlns:a16="http://schemas.microsoft.com/office/drawing/2014/main" id="{1BD0CCDF-8775-402F-BC3C-87C8E856AB6C}"/>
              </a:ext>
            </a:extLst>
          </p:cNvPr>
          <p:cNvSpPr/>
          <p:nvPr/>
        </p:nvSpPr>
        <p:spPr>
          <a:xfrm rot="-5400000">
            <a:off x="6996533" y="-47284"/>
            <a:ext cx="1232700" cy="2129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254" name="Google Shape;1040;p25">
            <a:extLst>
              <a:ext uri="{FF2B5EF4-FFF2-40B4-BE49-F238E27FC236}">
                <a16:creationId xmlns:a16="http://schemas.microsoft.com/office/drawing/2014/main" id="{15C121AD-D9E9-4FAA-A28C-55987449BD13}"/>
              </a:ext>
            </a:extLst>
          </p:cNvPr>
          <p:cNvSpPr txBox="1"/>
          <p:nvPr/>
        </p:nvSpPr>
        <p:spPr>
          <a:xfrm>
            <a:off x="6688733" y="552951"/>
            <a:ext cx="1848300" cy="321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SHOW, DON’T TELL</a:t>
            </a:r>
            <a:endParaRPr sz="18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5" name="Google Shape;1041;p25">
            <a:extLst>
              <a:ext uri="{FF2B5EF4-FFF2-40B4-BE49-F238E27FC236}">
                <a16:creationId xmlns:a16="http://schemas.microsoft.com/office/drawing/2014/main" id="{931E0E7D-9AA7-4191-81EC-C6691A04C56B}"/>
              </a:ext>
            </a:extLst>
          </p:cNvPr>
          <p:cNvSpPr txBox="1"/>
          <p:nvPr/>
        </p:nvSpPr>
        <p:spPr>
          <a:xfrm>
            <a:off x="6688612" y="868923"/>
            <a:ext cx="1848300" cy="671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Use details that activate the five senses &amp; paint a picture</a:t>
            </a:r>
          </a:p>
        </p:txBody>
      </p:sp>
      <p:sp>
        <p:nvSpPr>
          <p:cNvPr id="256" name="Google Shape;1042;p25">
            <a:extLst>
              <a:ext uri="{FF2B5EF4-FFF2-40B4-BE49-F238E27FC236}">
                <a16:creationId xmlns:a16="http://schemas.microsoft.com/office/drawing/2014/main" id="{9AE76B0C-5C2B-4C48-9708-0869421A4693}"/>
              </a:ext>
            </a:extLst>
          </p:cNvPr>
          <p:cNvSpPr/>
          <p:nvPr/>
        </p:nvSpPr>
        <p:spPr>
          <a:xfrm>
            <a:off x="5829262" y="728770"/>
            <a:ext cx="577200" cy="577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sz="2500" dirty="0">
              <a:solidFill>
                <a:schemeClr val="accent6"/>
              </a:solidFill>
            </a:endParaRPr>
          </a:p>
        </p:txBody>
      </p:sp>
      <p:cxnSp>
        <p:nvCxnSpPr>
          <p:cNvPr id="257" name="Google Shape;1043;p25">
            <a:extLst>
              <a:ext uri="{FF2B5EF4-FFF2-40B4-BE49-F238E27FC236}">
                <a16:creationId xmlns:a16="http://schemas.microsoft.com/office/drawing/2014/main" id="{EDA39F52-9CA6-4C72-A99E-1F66B1C58150}"/>
              </a:ext>
            </a:extLst>
          </p:cNvPr>
          <p:cNvCxnSpPr>
            <a:stCxn id="256" idx="6"/>
            <a:endCxn id="253" idx="0"/>
          </p:cNvCxnSpPr>
          <p:nvPr/>
        </p:nvCxnSpPr>
        <p:spPr>
          <a:xfrm>
            <a:off x="6406462" y="1017370"/>
            <a:ext cx="141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1035;p25">
            <a:extLst>
              <a:ext uri="{FF2B5EF4-FFF2-40B4-BE49-F238E27FC236}">
                <a16:creationId xmlns:a16="http://schemas.microsoft.com/office/drawing/2014/main" id="{14148250-AF98-4589-9528-88839C8EE334}"/>
              </a:ext>
            </a:extLst>
          </p:cNvPr>
          <p:cNvSpPr txBox="1"/>
          <p:nvPr/>
        </p:nvSpPr>
        <p:spPr>
          <a:xfrm>
            <a:off x="509768" y="454956"/>
            <a:ext cx="2042700" cy="32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YOU</a:t>
            </a:r>
            <a:endParaRPr sz="18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35" name="Google Shape;1035;p25"/>
          <p:cNvSpPr txBox="1"/>
          <p:nvPr/>
        </p:nvSpPr>
        <p:spPr>
          <a:xfrm>
            <a:off x="509768" y="1984157"/>
            <a:ext cx="2042700" cy="32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SIGNIFICANT</a:t>
            </a:r>
            <a:endParaRPr sz="18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68666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0" name="Google Shape;2510;p43"/>
          <p:cNvGrpSpPr/>
          <p:nvPr/>
        </p:nvGrpSpPr>
        <p:grpSpPr>
          <a:xfrm>
            <a:off x="3626837" y="1574798"/>
            <a:ext cx="2162524" cy="2676454"/>
            <a:chOff x="3626837" y="1574798"/>
            <a:chExt cx="2162524" cy="2676454"/>
          </a:xfrm>
        </p:grpSpPr>
        <p:sp>
          <p:nvSpPr>
            <p:cNvPr id="2511" name="Google Shape;2511;p43"/>
            <p:cNvSpPr/>
            <p:nvPr/>
          </p:nvSpPr>
          <p:spPr>
            <a:xfrm>
              <a:off x="5457813" y="1579280"/>
              <a:ext cx="331547" cy="339679"/>
            </a:xfrm>
            <a:custGeom>
              <a:avLst/>
              <a:gdLst/>
              <a:ahLst/>
              <a:cxnLst/>
              <a:rect l="l" t="t" r="r" b="b"/>
              <a:pathLst>
                <a:path w="5178" h="5305" extrusionOk="0">
                  <a:moveTo>
                    <a:pt x="2004" y="0"/>
                  </a:moveTo>
                  <a:cubicBezTo>
                    <a:pt x="893" y="0"/>
                    <a:pt x="1" y="904"/>
                    <a:pt x="1" y="2016"/>
                  </a:cubicBezTo>
                  <a:lnTo>
                    <a:pt x="1" y="5305"/>
                  </a:lnTo>
                  <a:lnTo>
                    <a:pt x="5178" y="5305"/>
                  </a:lnTo>
                  <a:lnTo>
                    <a:pt x="5178" y="1749"/>
                  </a:lnTo>
                  <a:cubicBezTo>
                    <a:pt x="5178" y="788"/>
                    <a:pt x="4402" y="12"/>
                    <a:pt x="3441" y="12"/>
                  </a:cubicBezTo>
                  <a:lnTo>
                    <a:pt x="344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3"/>
            <p:cNvSpPr/>
            <p:nvPr/>
          </p:nvSpPr>
          <p:spPr>
            <a:xfrm>
              <a:off x="3631255" y="1577808"/>
              <a:ext cx="2043133" cy="2669027"/>
            </a:xfrm>
            <a:custGeom>
              <a:avLst/>
              <a:gdLst/>
              <a:ahLst/>
              <a:cxnLst/>
              <a:rect l="l" t="t" r="r" b="b"/>
              <a:pathLst>
                <a:path w="31909" h="41684" extrusionOk="0">
                  <a:moveTo>
                    <a:pt x="29754" y="0"/>
                  </a:moveTo>
                  <a:lnTo>
                    <a:pt x="26616" y="12"/>
                  </a:lnTo>
                  <a:lnTo>
                    <a:pt x="3545" y="12"/>
                  </a:lnTo>
                  <a:cubicBezTo>
                    <a:pt x="1599" y="12"/>
                    <a:pt x="1" y="1610"/>
                    <a:pt x="1" y="3567"/>
                  </a:cubicBezTo>
                  <a:lnTo>
                    <a:pt x="1" y="41035"/>
                  </a:lnTo>
                  <a:lnTo>
                    <a:pt x="1" y="41683"/>
                  </a:lnTo>
                  <a:lnTo>
                    <a:pt x="29882" y="41683"/>
                  </a:lnTo>
                  <a:lnTo>
                    <a:pt x="29882" y="1969"/>
                  </a:lnTo>
                  <a:cubicBezTo>
                    <a:pt x="29951" y="35"/>
                    <a:pt x="31909" y="12"/>
                    <a:pt x="31909" y="12"/>
                  </a:cubicBezTo>
                  <a:lnTo>
                    <a:pt x="297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3"/>
            <p:cNvSpPr/>
            <p:nvPr/>
          </p:nvSpPr>
          <p:spPr>
            <a:xfrm>
              <a:off x="3626837" y="1574798"/>
              <a:ext cx="2047551" cy="2676454"/>
            </a:xfrm>
            <a:custGeom>
              <a:avLst/>
              <a:gdLst/>
              <a:ahLst/>
              <a:cxnLst/>
              <a:rect l="l" t="t" r="r" b="b"/>
              <a:pathLst>
                <a:path w="31978" h="41800" extrusionOk="0">
                  <a:moveTo>
                    <a:pt x="31977" y="59"/>
                  </a:moveTo>
                  <a:lnTo>
                    <a:pt x="31977" y="59"/>
                  </a:lnTo>
                  <a:cubicBezTo>
                    <a:pt x="31757" y="82"/>
                    <a:pt x="31526" y="117"/>
                    <a:pt x="31329" y="175"/>
                  </a:cubicBezTo>
                  <a:cubicBezTo>
                    <a:pt x="31109" y="232"/>
                    <a:pt x="30912" y="337"/>
                    <a:pt x="30727" y="464"/>
                  </a:cubicBezTo>
                  <a:cubicBezTo>
                    <a:pt x="30445" y="658"/>
                    <a:pt x="30237" y="939"/>
                    <a:pt x="30112" y="1251"/>
                  </a:cubicBezTo>
                  <a:lnTo>
                    <a:pt x="30112" y="1251"/>
                  </a:lnTo>
                  <a:cubicBezTo>
                    <a:pt x="30243" y="944"/>
                    <a:pt x="30451" y="670"/>
                    <a:pt x="30738" y="487"/>
                  </a:cubicBezTo>
                  <a:cubicBezTo>
                    <a:pt x="30924" y="348"/>
                    <a:pt x="31121" y="256"/>
                    <a:pt x="31329" y="198"/>
                  </a:cubicBezTo>
                  <a:cubicBezTo>
                    <a:pt x="31549" y="117"/>
                    <a:pt x="31757" y="82"/>
                    <a:pt x="31977" y="59"/>
                  </a:cubicBezTo>
                  <a:close/>
                  <a:moveTo>
                    <a:pt x="3845" y="1"/>
                  </a:moveTo>
                  <a:cubicBezTo>
                    <a:pt x="3660" y="1"/>
                    <a:pt x="3475" y="1"/>
                    <a:pt x="3278" y="12"/>
                  </a:cubicBezTo>
                  <a:cubicBezTo>
                    <a:pt x="3093" y="47"/>
                    <a:pt x="2907" y="59"/>
                    <a:pt x="2722" y="117"/>
                  </a:cubicBezTo>
                  <a:cubicBezTo>
                    <a:pt x="1981" y="302"/>
                    <a:pt x="1309" y="754"/>
                    <a:pt x="834" y="1333"/>
                  </a:cubicBezTo>
                  <a:cubicBezTo>
                    <a:pt x="591" y="1622"/>
                    <a:pt x="406" y="1970"/>
                    <a:pt x="267" y="2317"/>
                  </a:cubicBezTo>
                  <a:cubicBezTo>
                    <a:pt x="243" y="2421"/>
                    <a:pt x="197" y="2502"/>
                    <a:pt x="186" y="2595"/>
                  </a:cubicBezTo>
                  <a:lnTo>
                    <a:pt x="116" y="2873"/>
                  </a:lnTo>
                  <a:cubicBezTo>
                    <a:pt x="81" y="3058"/>
                    <a:pt x="47" y="3244"/>
                    <a:pt x="47" y="3441"/>
                  </a:cubicBezTo>
                  <a:cubicBezTo>
                    <a:pt x="12" y="4182"/>
                    <a:pt x="23" y="4935"/>
                    <a:pt x="23" y="5687"/>
                  </a:cubicBezTo>
                  <a:lnTo>
                    <a:pt x="0" y="41730"/>
                  </a:lnTo>
                  <a:lnTo>
                    <a:pt x="0" y="41800"/>
                  </a:lnTo>
                  <a:lnTo>
                    <a:pt x="70" y="41800"/>
                  </a:lnTo>
                  <a:lnTo>
                    <a:pt x="29939" y="41788"/>
                  </a:lnTo>
                  <a:lnTo>
                    <a:pt x="29997" y="41788"/>
                  </a:lnTo>
                  <a:lnTo>
                    <a:pt x="29997" y="41730"/>
                  </a:lnTo>
                  <a:lnTo>
                    <a:pt x="29986" y="20304"/>
                  </a:lnTo>
                  <a:lnTo>
                    <a:pt x="29962" y="9591"/>
                  </a:lnTo>
                  <a:lnTo>
                    <a:pt x="29951" y="4228"/>
                  </a:lnTo>
                  <a:lnTo>
                    <a:pt x="29951" y="2885"/>
                  </a:lnTo>
                  <a:lnTo>
                    <a:pt x="29951" y="2213"/>
                  </a:lnTo>
                  <a:cubicBezTo>
                    <a:pt x="29951" y="2109"/>
                    <a:pt x="29951" y="2004"/>
                    <a:pt x="29962" y="1889"/>
                  </a:cubicBezTo>
                  <a:cubicBezTo>
                    <a:pt x="29986" y="1773"/>
                    <a:pt x="29997" y="1657"/>
                    <a:pt x="30020" y="1553"/>
                  </a:cubicBezTo>
                  <a:cubicBezTo>
                    <a:pt x="30042" y="1450"/>
                    <a:pt x="30073" y="1349"/>
                    <a:pt x="30112" y="1251"/>
                  </a:cubicBezTo>
                  <a:lnTo>
                    <a:pt x="30112" y="1251"/>
                  </a:lnTo>
                  <a:cubicBezTo>
                    <a:pt x="30069" y="1353"/>
                    <a:pt x="30035" y="1458"/>
                    <a:pt x="30009" y="1564"/>
                  </a:cubicBezTo>
                  <a:cubicBezTo>
                    <a:pt x="29962" y="1680"/>
                    <a:pt x="29962" y="1784"/>
                    <a:pt x="29951" y="1900"/>
                  </a:cubicBezTo>
                  <a:cubicBezTo>
                    <a:pt x="29939" y="2016"/>
                    <a:pt x="29939" y="2120"/>
                    <a:pt x="29939" y="2236"/>
                  </a:cubicBezTo>
                  <a:lnTo>
                    <a:pt x="29939" y="2896"/>
                  </a:lnTo>
                  <a:lnTo>
                    <a:pt x="29939" y="4228"/>
                  </a:lnTo>
                  <a:lnTo>
                    <a:pt x="29928" y="9591"/>
                  </a:lnTo>
                  <a:lnTo>
                    <a:pt x="29904" y="20304"/>
                  </a:lnTo>
                  <a:lnTo>
                    <a:pt x="29893" y="41672"/>
                  </a:lnTo>
                  <a:lnTo>
                    <a:pt x="29893" y="41672"/>
                  </a:lnTo>
                  <a:lnTo>
                    <a:pt x="139" y="41661"/>
                  </a:lnTo>
                  <a:lnTo>
                    <a:pt x="139" y="41661"/>
                  </a:lnTo>
                  <a:lnTo>
                    <a:pt x="116" y="5699"/>
                  </a:lnTo>
                  <a:cubicBezTo>
                    <a:pt x="116" y="4958"/>
                    <a:pt x="104" y="4205"/>
                    <a:pt x="116" y="3452"/>
                  </a:cubicBezTo>
                  <a:cubicBezTo>
                    <a:pt x="116" y="3267"/>
                    <a:pt x="139" y="3093"/>
                    <a:pt x="174" y="2896"/>
                  </a:cubicBezTo>
                  <a:lnTo>
                    <a:pt x="243" y="2630"/>
                  </a:lnTo>
                  <a:cubicBezTo>
                    <a:pt x="255" y="2537"/>
                    <a:pt x="301" y="2456"/>
                    <a:pt x="336" y="2363"/>
                  </a:cubicBezTo>
                  <a:cubicBezTo>
                    <a:pt x="463" y="2016"/>
                    <a:pt x="649" y="1703"/>
                    <a:pt x="880" y="1414"/>
                  </a:cubicBezTo>
                  <a:cubicBezTo>
                    <a:pt x="1355" y="835"/>
                    <a:pt x="1992" y="395"/>
                    <a:pt x="2722" y="221"/>
                  </a:cubicBezTo>
                  <a:cubicBezTo>
                    <a:pt x="2907" y="163"/>
                    <a:pt x="3081" y="151"/>
                    <a:pt x="3266" y="117"/>
                  </a:cubicBezTo>
                  <a:cubicBezTo>
                    <a:pt x="3452" y="117"/>
                    <a:pt x="3648" y="105"/>
                    <a:pt x="3834" y="105"/>
                  </a:cubicBezTo>
                  <a:lnTo>
                    <a:pt x="13968" y="105"/>
                  </a:lnTo>
                  <a:lnTo>
                    <a:pt x="31978" y="59"/>
                  </a:lnTo>
                  <a:lnTo>
                    <a:pt x="31978" y="59"/>
                  </a:lnTo>
                  <a:cubicBezTo>
                    <a:pt x="31978" y="59"/>
                    <a:pt x="31978" y="59"/>
                    <a:pt x="31978" y="59"/>
                  </a:cubicBezTo>
                  <a:lnTo>
                    <a:pt x="1397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3"/>
            <p:cNvSpPr/>
            <p:nvPr/>
          </p:nvSpPr>
          <p:spPr>
            <a:xfrm>
              <a:off x="3918650" y="2036850"/>
              <a:ext cx="1316107" cy="14855"/>
            </a:xfrm>
            <a:custGeom>
              <a:avLst/>
              <a:gdLst/>
              <a:ahLst/>
              <a:cxnLst/>
              <a:rect l="l" t="t" r="r" b="b"/>
              <a:pathLst>
                <a:path w="12857" h="232" extrusionOk="0">
                  <a:moveTo>
                    <a:pt x="6428" y="0"/>
                  </a:moveTo>
                  <a:cubicBezTo>
                    <a:pt x="2884" y="0"/>
                    <a:pt x="0" y="47"/>
                    <a:pt x="0" y="116"/>
                  </a:cubicBezTo>
                  <a:cubicBezTo>
                    <a:pt x="0" y="186"/>
                    <a:pt x="2884" y="232"/>
                    <a:pt x="6428" y="232"/>
                  </a:cubicBezTo>
                  <a:cubicBezTo>
                    <a:pt x="9972" y="232"/>
                    <a:pt x="12856" y="174"/>
                    <a:pt x="12856" y="116"/>
                  </a:cubicBezTo>
                  <a:cubicBezTo>
                    <a:pt x="12856" y="47"/>
                    <a:pt x="9996" y="0"/>
                    <a:pt x="6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3"/>
            <p:cNvSpPr/>
            <p:nvPr/>
          </p:nvSpPr>
          <p:spPr>
            <a:xfrm>
              <a:off x="3918650" y="2167345"/>
              <a:ext cx="509880" cy="14919"/>
            </a:xfrm>
            <a:custGeom>
              <a:avLst/>
              <a:gdLst/>
              <a:ahLst/>
              <a:cxnLst/>
              <a:rect l="l" t="t" r="r" b="b"/>
              <a:pathLst>
                <a:path w="4981" h="233" extrusionOk="0">
                  <a:moveTo>
                    <a:pt x="2491" y="1"/>
                  </a:moveTo>
                  <a:cubicBezTo>
                    <a:pt x="1113" y="1"/>
                    <a:pt x="1" y="59"/>
                    <a:pt x="1" y="116"/>
                  </a:cubicBezTo>
                  <a:cubicBezTo>
                    <a:pt x="1" y="186"/>
                    <a:pt x="1113" y="232"/>
                    <a:pt x="2491" y="232"/>
                  </a:cubicBezTo>
                  <a:cubicBezTo>
                    <a:pt x="3858" y="232"/>
                    <a:pt x="4981" y="174"/>
                    <a:pt x="4981" y="116"/>
                  </a:cubicBezTo>
                  <a:cubicBezTo>
                    <a:pt x="4981" y="59"/>
                    <a:pt x="3858" y="12"/>
                    <a:pt x="2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3"/>
            <p:cNvSpPr/>
            <p:nvPr/>
          </p:nvSpPr>
          <p:spPr>
            <a:xfrm>
              <a:off x="3918650" y="2568562"/>
              <a:ext cx="966326" cy="14919"/>
            </a:xfrm>
            <a:custGeom>
              <a:avLst/>
              <a:gdLst/>
              <a:ahLst/>
              <a:cxnLst/>
              <a:rect l="l" t="t" r="r" b="b"/>
              <a:pathLst>
                <a:path w="9440" h="233" extrusionOk="0">
                  <a:moveTo>
                    <a:pt x="4714" y="0"/>
                  </a:moveTo>
                  <a:cubicBezTo>
                    <a:pt x="2108" y="0"/>
                    <a:pt x="0" y="47"/>
                    <a:pt x="0" y="116"/>
                  </a:cubicBezTo>
                  <a:cubicBezTo>
                    <a:pt x="0" y="197"/>
                    <a:pt x="2108" y="232"/>
                    <a:pt x="4714" y="232"/>
                  </a:cubicBezTo>
                  <a:cubicBezTo>
                    <a:pt x="7320" y="232"/>
                    <a:pt x="9440" y="174"/>
                    <a:pt x="9440" y="116"/>
                  </a:cubicBezTo>
                  <a:cubicBezTo>
                    <a:pt x="9440" y="47"/>
                    <a:pt x="7320" y="0"/>
                    <a:pt x="4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3"/>
            <p:cNvSpPr/>
            <p:nvPr/>
          </p:nvSpPr>
          <p:spPr>
            <a:xfrm>
              <a:off x="3918650" y="2386138"/>
              <a:ext cx="509880" cy="14855"/>
            </a:xfrm>
            <a:custGeom>
              <a:avLst/>
              <a:gdLst/>
              <a:ahLst/>
              <a:cxnLst/>
              <a:rect l="l" t="t" r="r" b="b"/>
              <a:pathLst>
                <a:path w="4981" h="232" extrusionOk="0">
                  <a:moveTo>
                    <a:pt x="2491" y="0"/>
                  </a:moveTo>
                  <a:cubicBezTo>
                    <a:pt x="1113" y="0"/>
                    <a:pt x="1" y="58"/>
                    <a:pt x="1" y="116"/>
                  </a:cubicBezTo>
                  <a:cubicBezTo>
                    <a:pt x="1" y="186"/>
                    <a:pt x="1113" y="232"/>
                    <a:pt x="2491" y="232"/>
                  </a:cubicBezTo>
                  <a:cubicBezTo>
                    <a:pt x="3858" y="232"/>
                    <a:pt x="4981" y="174"/>
                    <a:pt x="4981" y="116"/>
                  </a:cubicBezTo>
                  <a:cubicBezTo>
                    <a:pt x="4981" y="47"/>
                    <a:pt x="3858" y="0"/>
                    <a:pt x="24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3"/>
            <p:cNvSpPr/>
            <p:nvPr/>
          </p:nvSpPr>
          <p:spPr>
            <a:xfrm>
              <a:off x="3918650" y="2569674"/>
              <a:ext cx="406352" cy="17935"/>
            </a:xfrm>
            <a:custGeom>
              <a:avLst/>
              <a:gdLst/>
              <a:ahLst/>
              <a:cxnLst/>
              <a:rect l="l" t="t" r="r" b="b"/>
              <a:pathLst>
                <a:path w="3302" h="233" extrusionOk="0">
                  <a:moveTo>
                    <a:pt x="1657" y="0"/>
                  </a:moveTo>
                  <a:cubicBezTo>
                    <a:pt x="742" y="0"/>
                    <a:pt x="0" y="47"/>
                    <a:pt x="0" y="116"/>
                  </a:cubicBezTo>
                  <a:cubicBezTo>
                    <a:pt x="0" y="197"/>
                    <a:pt x="742" y="232"/>
                    <a:pt x="1657" y="232"/>
                  </a:cubicBezTo>
                  <a:cubicBezTo>
                    <a:pt x="2560" y="232"/>
                    <a:pt x="3301" y="174"/>
                    <a:pt x="3301" y="116"/>
                  </a:cubicBezTo>
                  <a:cubicBezTo>
                    <a:pt x="3301" y="47"/>
                    <a:pt x="2572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3"/>
            <p:cNvSpPr/>
            <p:nvPr/>
          </p:nvSpPr>
          <p:spPr>
            <a:xfrm>
              <a:off x="3918650" y="2167345"/>
              <a:ext cx="871536" cy="14919"/>
            </a:xfrm>
            <a:custGeom>
              <a:avLst/>
              <a:gdLst/>
              <a:ahLst/>
              <a:cxnLst/>
              <a:rect l="l" t="t" r="r" b="b"/>
              <a:pathLst>
                <a:path w="8514" h="233" extrusionOk="0">
                  <a:moveTo>
                    <a:pt x="4251" y="1"/>
                  </a:moveTo>
                  <a:cubicBezTo>
                    <a:pt x="1911" y="1"/>
                    <a:pt x="0" y="59"/>
                    <a:pt x="0" y="116"/>
                  </a:cubicBezTo>
                  <a:cubicBezTo>
                    <a:pt x="0" y="186"/>
                    <a:pt x="1888" y="232"/>
                    <a:pt x="4251" y="232"/>
                  </a:cubicBezTo>
                  <a:cubicBezTo>
                    <a:pt x="6602" y="232"/>
                    <a:pt x="8513" y="174"/>
                    <a:pt x="8513" y="116"/>
                  </a:cubicBezTo>
                  <a:cubicBezTo>
                    <a:pt x="8513" y="59"/>
                    <a:pt x="6602" y="12"/>
                    <a:pt x="425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3"/>
            <p:cNvSpPr/>
            <p:nvPr/>
          </p:nvSpPr>
          <p:spPr>
            <a:xfrm>
              <a:off x="3918650" y="2271907"/>
              <a:ext cx="1440583" cy="14919"/>
            </a:xfrm>
            <a:custGeom>
              <a:avLst/>
              <a:gdLst/>
              <a:ahLst/>
              <a:cxnLst/>
              <a:rect l="l" t="t" r="r" b="b"/>
              <a:pathLst>
                <a:path w="14073" h="233" extrusionOk="0">
                  <a:moveTo>
                    <a:pt x="7031" y="1"/>
                  </a:moveTo>
                  <a:cubicBezTo>
                    <a:pt x="3151" y="1"/>
                    <a:pt x="0" y="59"/>
                    <a:pt x="0" y="117"/>
                  </a:cubicBezTo>
                  <a:cubicBezTo>
                    <a:pt x="0" y="198"/>
                    <a:pt x="3139" y="232"/>
                    <a:pt x="7031" y="232"/>
                  </a:cubicBezTo>
                  <a:cubicBezTo>
                    <a:pt x="10910" y="232"/>
                    <a:pt x="14072" y="174"/>
                    <a:pt x="14072" y="117"/>
                  </a:cubicBezTo>
                  <a:cubicBezTo>
                    <a:pt x="14072" y="59"/>
                    <a:pt x="10934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3"/>
            <p:cNvSpPr/>
            <p:nvPr/>
          </p:nvSpPr>
          <p:spPr>
            <a:xfrm>
              <a:off x="3918650" y="2675366"/>
              <a:ext cx="1395542" cy="14855"/>
            </a:xfrm>
            <a:custGeom>
              <a:avLst/>
              <a:gdLst/>
              <a:ahLst/>
              <a:cxnLst/>
              <a:rect l="l" t="t" r="r" b="b"/>
              <a:pathLst>
                <a:path w="13633" h="232" extrusionOk="0">
                  <a:moveTo>
                    <a:pt x="6811" y="0"/>
                  </a:moveTo>
                  <a:cubicBezTo>
                    <a:pt x="3047" y="0"/>
                    <a:pt x="0" y="58"/>
                    <a:pt x="0" y="116"/>
                  </a:cubicBezTo>
                  <a:cubicBezTo>
                    <a:pt x="0" y="186"/>
                    <a:pt x="3047" y="232"/>
                    <a:pt x="6811" y="232"/>
                  </a:cubicBezTo>
                  <a:cubicBezTo>
                    <a:pt x="10575" y="232"/>
                    <a:pt x="13632" y="174"/>
                    <a:pt x="13632" y="116"/>
                  </a:cubicBezTo>
                  <a:cubicBezTo>
                    <a:pt x="13632" y="58"/>
                    <a:pt x="10586" y="0"/>
                    <a:pt x="6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3"/>
            <p:cNvSpPr/>
            <p:nvPr/>
          </p:nvSpPr>
          <p:spPr>
            <a:xfrm>
              <a:off x="3918650" y="2986108"/>
              <a:ext cx="1310170" cy="14855"/>
            </a:xfrm>
            <a:custGeom>
              <a:avLst/>
              <a:gdLst/>
              <a:ahLst/>
              <a:cxnLst/>
              <a:rect l="l" t="t" r="r" b="b"/>
              <a:pathLst>
                <a:path w="12799" h="232" extrusionOk="0">
                  <a:moveTo>
                    <a:pt x="6405" y="0"/>
                  </a:moveTo>
                  <a:cubicBezTo>
                    <a:pt x="2873" y="0"/>
                    <a:pt x="0" y="58"/>
                    <a:pt x="0" y="116"/>
                  </a:cubicBezTo>
                  <a:cubicBezTo>
                    <a:pt x="0" y="185"/>
                    <a:pt x="2873" y="232"/>
                    <a:pt x="6405" y="232"/>
                  </a:cubicBezTo>
                  <a:cubicBezTo>
                    <a:pt x="9938" y="232"/>
                    <a:pt x="12798" y="174"/>
                    <a:pt x="12798" y="116"/>
                  </a:cubicBezTo>
                  <a:cubicBezTo>
                    <a:pt x="12798" y="46"/>
                    <a:pt x="9938" y="0"/>
                    <a:pt x="6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3"/>
            <p:cNvSpPr/>
            <p:nvPr/>
          </p:nvSpPr>
          <p:spPr>
            <a:xfrm>
              <a:off x="3918650" y="3089902"/>
              <a:ext cx="1310170" cy="14919"/>
            </a:xfrm>
            <a:custGeom>
              <a:avLst/>
              <a:gdLst/>
              <a:ahLst/>
              <a:cxnLst/>
              <a:rect l="l" t="t" r="r" b="b"/>
              <a:pathLst>
                <a:path w="12799" h="233" extrusionOk="0">
                  <a:moveTo>
                    <a:pt x="6405" y="0"/>
                  </a:moveTo>
                  <a:cubicBezTo>
                    <a:pt x="2873" y="0"/>
                    <a:pt x="0" y="58"/>
                    <a:pt x="0" y="116"/>
                  </a:cubicBezTo>
                  <a:cubicBezTo>
                    <a:pt x="0" y="186"/>
                    <a:pt x="2873" y="232"/>
                    <a:pt x="6405" y="232"/>
                  </a:cubicBezTo>
                  <a:cubicBezTo>
                    <a:pt x="9938" y="232"/>
                    <a:pt x="12798" y="174"/>
                    <a:pt x="12798" y="116"/>
                  </a:cubicBezTo>
                  <a:cubicBezTo>
                    <a:pt x="12798" y="58"/>
                    <a:pt x="9938" y="0"/>
                    <a:pt x="6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3"/>
            <p:cNvSpPr/>
            <p:nvPr/>
          </p:nvSpPr>
          <p:spPr>
            <a:xfrm>
              <a:off x="3918650" y="3193696"/>
              <a:ext cx="1310170" cy="14919"/>
            </a:xfrm>
            <a:custGeom>
              <a:avLst/>
              <a:gdLst/>
              <a:ahLst/>
              <a:cxnLst/>
              <a:rect l="l" t="t" r="r" b="b"/>
              <a:pathLst>
                <a:path w="12799" h="233" extrusionOk="0">
                  <a:moveTo>
                    <a:pt x="6405" y="1"/>
                  </a:moveTo>
                  <a:cubicBezTo>
                    <a:pt x="2873" y="1"/>
                    <a:pt x="0" y="59"/>
                    <a:pt x="0" y="117"/>
                  </a:cubicBezTo>
                  <a:cubicBezTo>
                    <a:pt x="0" y="186"/>
                    <a:pt x="2873" y="233"/>
                    <a:pt x="6405" y="233"/>
                  </a:cubicBezTo>
                  <a:cubicBezTo>
                    <a:pt x="9938" y="233"/>
                    <a:pt x="12798" y="175"/>
                    <a:pt x="12798" y="117"/>
                  </a:cubicBezTo>
                  <a:cubicBezTo>
                    <a:pt x="12798" y="59"/>
                    <a:pt x="9938" y="13"/>
                    <a:pt x="6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3"/>
            <p:cNvSpPr/>
            <p:nvPr/>
          </p:nvSpPr>
          <p:spPr>
            <a:xfrm>
              <a:off x="3918650" y="3298258"/>
              <a:ext cx="1310170" cy="14919"/>
            </a:xfrm>
            <a:custGeom>
              <a:avLst/>
              <a:gdLst/>
              <a:ahLst/>
              <a:cxnLst/>
              <a:rect l="l" t="t" r="r" b="b"/>
              <a:pathLst>
                <a:path w="12799" h="233" extrusionOk="0">
                  <a:moveTo>
                    <a:pt x="6405" y="1"/>
                  </a:moveTo>
                  <a:cubicBezTo>
                    <a:pt x="2873" y="1"/>
                    <a:pt x="0" y="59"/>
                    <a:pt x="0" y="117"/>
                  </a:cubicBezTo>
                  <a:cubicBezTo>
                    <a:pt x="0" y="186"/>
                    <a:pt x="2873" y="233"/>
                    <a:pt x="6405" y="233"/>
                  </a:cubicBezTo>
                  <a:cubicBezTo>
                    <a:pt x="9938" y="233"/>
                    <a:pt x="12798" y="175"/>
                    <a:pt x="12798" y="117"/>
                  </a:cubicBezTo>
                  <a:cubicBezTo>
                    <a:pt x="12798" y="47"/>
                    <a:pt x="9938" y="1"/>
                    <a:pt x="6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3"/>
            <p:cNvSpPr/>
            <p:nvPr/>
          </p:nvSpPr>
          <p:spPr>
            <a:xfrm>
              <a:off x="3918650" y="3402116"/>
              <a:ext cx="752895" cy="14919"/>
            </a:xfrm>
            <a:custGeom>
              <a:avLst/>
              <a:gdLst/>
              <a:ahLst/>
              <a:cxnLst/>
              <a:rect l="l" t="t" r="r" b="b"/>
              <a:pathLst>
                <a:path w="7355" h="233" extrusionOk="0">
                  <a:moveTo>
                    <a:pt x="3672" y="0"/>
                  </a:moveTo>
                  <a:cubicBezTo>
                    <a:pt x="2664" y="0"/>
                    <a:pt x="1738" y="12"/>
                    <a:pt x="1066" y="35"/>
                  </a:cubicBezTo>
                  <a:cubicBezTo>
                    <a:pt x="406" y="58"/>
                    <a:pt x="1" y="93"/>
                    <a:pt x="1" y="116"/>
                  </a:cubicBezTo>
                  <a:cubicBezTo>
                    <a:pt x="1" y="163"/>
                    <a:pt x="406" y="186"/>
                    <a:pt x="1066" y="209"/>
                  </a:cubicBezTo>
                  <a:cubicBezTo>
                    <a:pt x="1738" y="220"/>
                    <a:pt x="2664" y="232"/>
                    <a:pt x="3672" y="232"/>
                  </a:cubicBezTo>
                  <a:cubicBezTo>
                    <a:pt x="4691" y="232"/>
                    <a:pt x="5618" y="220"/>
                    <a:pt x="6278" y="209"/>
                  </a:cubicBezTo>
                  <a:cubicBezTo>
                    <a:pt x="6950" y="174"/>
                    <a:pt x="7355" y="151"/>
                    <a:pt x="7355" y="116"/>
                  </a:cubicBezTo>
                  <a:cubicBezTo>
                    <a:pt x="7355" y="93"/>
                    <a:pt x="6950" y="58"/>
                    <a:pt x="6278" y="35"/>
                  </a:cubicBezTo>
                  <a:cubicBezTo>
                    <a:pt x="5618" y="12"/>
                    <a:pt x="4691" y="0"/>
                    <a:pt x="3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3"/>
            <p:cNvSpPr/>
            <p:nvPr/>
          </p:nvSpPr>
          <p:spPr>
            <a:xfrm>
              <a:off x="3918650" y="2788829"/>
              <a:ext cx="1126322" cy="14855"/>
            </a:xfrm>
            <a:custGeom>
              <a:avLst/>
              <a:gdLst/>
              <a:ahLst/>
              <a:cxnLst/>
              <a:rect l="l" t="t" r="r" b="b"/>
              <a:pathLst>
                <a:path w="11003" h="232" extrusionOk="0">
                  <a:moveTo>
                    <a:pt x="5502" y="0"/>
                  </a:moveTo>
                  <a:cubicBezTo>
                    <a:pt x="2467" y="0"/>
                    <a:pt x="0" y="47"/>
                    <a:pt x="0" y="116"/>
                  </a:cubicBezTo>
                  <a:cubicBezTo>
                    <a:pt x="0" y="186"/>
                    <a:pt x="2467" y="232"/>
                    <a:pt x="5502" y="232"/>
                  </a:cubicBezTo>
                  <a:cubicBezTo>
                    <a:pt x="8548" y="232"/>
                    <a:pt x="11003" y="174"/>
                    <a:pt x="11003" y="116"/>
                  </a:cubicBezTo>
                  <a:cubicBezTo>
                    <a:pt x="11003" y="35"/>
                    <a:pt x="8548" y="0"/>
                    <a:pt x="5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3"/>
            <p:cNvSpPr/>
            <p:nvPr/>
          </p:nvSpPr>
          <p:spPr>
            <a:xfrm>
              <a:off x="3918650" y="3619373"/>
              <a:ext cx="966428" cy="14151"/>
            </a:xfrm>
            <a:custGeom>
              <a:avLst/>
              <a:gdLst/>
              <a:ahLst/>
              <a:cxnLst/>
              <a:rect l="l" t="t" r="r" b="b"/>
              <a:pathLst>
                <a:path w="9441" h="221" extrusionOk="0">
                  <a:moveTo>
                    <a:pt x="4715" y="1"/>
                  </a:moveTo>
                  <a:cubicBezTo>
                    <a:pt x="2109" y="1"/>
                    <a:pt x="1" y="47"/>
                    <a:pt x="1" y="105"/>
                  </a:cubicBezTo>
                  <a:cubicBezTo>
                    <a:pt x="1" y="186"/>
                    <a:pt x="2109" y="221"/>
                    <a:pt x="4715" y="221"/>
                  </a:cubicBezTo>
                  <a:cubicBezTo>
                    <a:pt x="7321" y="221"/>
                    <a:pt x="9440" y="175"/>
                    <a:pt x="9440" y="105"/>
                  </a:cubicBezTo>
                  <a:cubicBezTo>
                    <a:pt x="9440" y="59"/>
                    <a:pt x="7332" y="12"/>
                    <a:pt x="4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3"/>
            <p:cNvSpPr/>
            <p:nvPr/>
          </p:nvSpPr>
          <p:spPr>
            <a:xfrm>
              <a:off x="3918650" y="3726945"/>
              <a:ext cx="1396770" cy="14855"/>
            </a:xfrm>
            <a:custGeom>
              <a:avLst/>
              <a:gdLst/>
              <a:ahLst/>
              <a:cxnLst/>
              <a:rect l="l" t="t" r="r" b="b"/>
              <a:pathLst>
                <a:path w="13645" h="232" extrusionOk="0">
                  <a:moveTo>
                    <a:pt x="6823" y="0"/>
                  </a:moveTo>
                  <a:cubicBezTo>
                    <a:pt x="3059" y="0"/>
                    <a:pt x="1" y="58"/>
                    <a:pt x="1" y="116"/>
                  </a:cubicBezTo>
                  <a:cubicBezTo>
                    <a:pt x="1" y="186"/>
                    <a:pt x="3059" y="232"/>
                    <a:pt x="6823" y="232"/>
                  </a:cubicBezTo>
                  <a:cubicBezTo>
                    <a:pt x="10587" y="232"/>
                    <a:pt x="13644" y="174"/>
                    <a:pt x="13644" y="116"/>
                  </a:cubicBezTo>
                  <a:cubicBezTo>
                    <a:pt x="13644" y="58"/>
                    <a:pt x="10587" y="0"/>
                    <a:pt x="6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3"/>
            <p:cNvSpPr/>
            <p:nvPr/>
          </p:nvSpPr>
          <p:spPr>
            <a:xfrm>
              <a:off x="3895225" y="3836220"/>
              <a:ext cx="1396770" cy="14855"/>
            </a:xfrm>
            <a:custGeom>
              <a:avLst/>
              <a:gdLst/>
              <a:ahLst/>
              <a:cxnLst/>
              <a:rect l="l" t="t" r="r" b="b"/>
              <a:pathLst>
                <a:path w="13645" h="232" extrusionOk="0">
                  <a:moveTo>
                    <a:pt x="6823" y="0"/>
                  </a:moveTo>
                  <a:cubicBezTo>
                    <a:pt x="3059" y="0"/>
                    <a:pt x="1" y="58"/>
                    <a:pt x="1" y="116"/>
                  </a:cubicBezTo>
                  <a:cubicBezTo>
                    <a:pt x="1" y="186"/>
                    <a:pt x="3059" y="232"/>
                    <a:pt x="6823" y="232"/>
                  </a:cubicBezTo>
                  <a:cubicBezTo>
                    <a:pt x="10587" y="232"/>
                    <a:pt x="13644" y="174"/>
                    <a:pt x="13644" y="116"/>
                  </a:cubicBezTo>
                  <a:cubicBezTo>
                    <a:pt x="13644" y="58"/>
                    <a:pt x="10587" y="0"/>
                    <a:pt x="6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1" name="Google Shape;2531;p43"/>
          <p:cNvSpPr txBox="1">
            <a:spLocks noGrp="1"/>
          </p:cNvSpPr>
          <p:nvPr>
            <p:ph type="title"/>
          </p:nvPr>
        </p:nvSpPr>
        <p:spPr>
          <a:xfrm>
            <a:off x="221511" y="6377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 err="1"/>
              <a:t>Mantoni’s</a:t>
            </a:r>
            <a:r>
              <a:rPr lang="en-US" sz="3600" dirty="0"/>
              <a:t> Model</a:t>
            </a:r>
            <a:endParaRPr sz="3600" dirty="0"/>
          </a:p>
        </p:txBody>
      </p:sp>
      <p:sp>
        <p:nvSpPr>
          <p:cNvPr id="2532" name="Google Shape;2532;p43"/>
          <p:cNvSpPr/>
          <p:nvPr/>
        </p:nvSpPr>
        <p:spPr>
          <a:xfrm>
            <a:off x="325906" y="1236260"/>
            <a:ext cx="2593044" cy="130516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2533" name="Google Shape;2533;p43"/>
          <p:cNvSpPr txBox="1"/>
          <p:nvPr/>
        </p:nvSpPr>
        <p:spPr>
          <a:xfrm>
            <a:off x="448313" y="1253776"/>
            <a:ext cx="22434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Hook</a:t>
            </a:r>
            <a:endParaRPr sz="24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34" name="Google Shape;2534;p43"/>
          <p:cNvSpPr txBox="1"/>
          <p:nvPr/>
        </p:nvSpPr>
        <p:spPr>
          <a:xfrm>
            <a:off x="325906" y="1671587"/>
            <a:ext cx="2593044" cy="7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Catch your reader’s attention. (This can be shocking, funny, relatable, etc).</a:t>
            </a:r>
            <a:endParaRPr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5" name="Google Shape;2535;p43"/>
          <p:cNvSpPr/>
          <p:nvPr/>
        </p:nvSpPr>
        <p:spPr>
          <a:xfrm>
            <a:off x="322763" y="3007594"/>
            <a:ext cx="2593044" cy="130516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2536" name="Google Shape;2536;p43"/>
          <p:cNvSpPr txBox="1"/>
          <p:nvPr/>
        </p:nvSpPr>
        <p:spPr>
          <a:xfrm>
            <a:off x="490053" y="3027172"/>
            <a:ext cx="2243400" cy="44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Connection</a:t>
            </a:r>
            <a:endParaRPr sz="24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37" name="Google Shape;2537;p43"/>
          <p:cNvSpPr txBox="1"/>
          <p:nvPr/>
        </p:nvSpPr>
        <p:spPr>
          <a:xfrm>
            <a:off x="347556" y="3390204"/>
            <a:ext cx="2593043" cy="721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Connect your story to why the school should accept you.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(Towards the end of essay).</a:t>
            </a:r>
            <a:endParaRPr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8" name="Google Shape;2538;p43"/>
          <p:cNvSpPr/>
          <p:nvPr/>
        </p:nvSpPr>
        <p:spPr>
          <a:xfrm>
            <a:off x="6208923" y="1236260"/>
            <a:ext cx="2593043" cy="130516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2539" name="Google Shape;2539;p43"/>
          <p:cNvSpPr txBox="1"/>
          <p:nvPr/>
        </p:nvSpPr>
        <p:spPr>
          <a:xfrm>
            <a:off x="6379246" y="1253776"/>
            <a:ext cx="22434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Story *</a:t>
            </a:r>
            <a:endParaRPr sz="24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40" name="Google Shape;2540;p43"/>
          <p:cNvSpPr txBox="1"/>
          <p:nvPr/>
        </p:nvSpPr>
        <p:spPr>
          <a:xfrm>
            <a:off x="6397112" y="1648058"/>
            <a:ext cx="2243400" cy="70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Your personal experience.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(Make it both authentic and memorable).</a:t>
            </a:r>
            <a:endParaRPr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1" name="Google Shape;2541;p43"/>
          <p:cNvSpPr/>
          <p:nvPr/>
        </p:nvSpPr>
        <p:spPr>
          <a:xfrm>
            <a:off x="6212913" y="2927336"/>
            <a:ext cx="2589053" cy="130516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2542" name="Google Shape;2542;p43"/>
          <p:cNvSpPr txBox="1"/>
          <p:nvPr/>
        </p:nvSpPr>
        <p:spPr>
          <a:xfrm>
            <a:off x="6416045" y="3002493"/>
            <a:ext cx="2243400" cy="47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End Hook</a:t>
            </a:r>
            <a:endParaRPr sz="24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43" name="Google Shape;2543;p43"/>
          <p:cNvSpPr txBox="1"/>
          <p:nvPr/>
        </p:nvSpPr>
        <p:spPr>
          <a:xfrm>
            <a:off x="6379246" y="3428441"/>
            <a:ext cx="22434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This last sentence should FRAME your entire essay.</a:t>
            </a:r>
            <a:endParaRPr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4" name="Google Shape;2544;p43"/>
          <p:cNvSpPr txBox="1"/>
          <p:nvPr/>
        </p:nvSpPr>
        <p:spPr>
          <a:xfrm>
            <a:off x="2187000" y="570432"/>
            <a:ext cx="4770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Helpful way to format your essay.</a:t>
            </a:r>
            <a:endParaRPr sz="1600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2545" name="Google Shape;2545;p43"/>
          <p:cNvCxnSpPr>
            <a:cxnSpLocks/>
            <a:stCxn id="2532" idx="3"/>
          </p:cNvCxnSpPr>
          <p:nvPr/>
        </p:nvCxnSpPr>
        <p:spPr>
          <a:xfrm>
            <a:off x="2918950" y="1888843"/>
            <a:ext cx="1358400" cy="21938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46" name="Google Shape;2546;p43"/>
          <p:cNvCxnSpPr>
            <a:cxnSpLocks/>
            <a:stCxn id="2535" idx="3"/>
          </p:cNvCxnSpPr>
          <p:nvPr/>
        </p:nvCxnSpPr>
        <p:spPr>
          <a:xfrm flipV="1">
            <a:off x="2915807" y="3118655"/>
            <a:ext cx="1069500" cy="54152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47" name="Google Shape;2547;p43"/>
          <p:cNvCxnSpPr>
            <a:cxnSpLocks/>
            <a:stCxn id="2541" idx="1"/>
          </p:cNvCxnSpPr>
          <p:nvPr/>
        </p:nvCxnSpPr>
        <p:spPr>
          <a:xfrm rot="10800000" flipV="1">
            <a:off x="5007221" y="3579919"/>
            <a:ext cx="1205693" cy="9698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48" name="Google Shape;2548;p43"/>
          <p:cNvCxnSpPr>
            <a:cxnSpLocks/>
            <a:stCxn id="2538" idx="1"/>
          </p:cNvCxnSpPr>
          <p:nvPr/>
        </p:nvCxnSpPr>
        <p:spPr>
          <a:xfrm rot="10800000" flipV="1">
            <a:off x="5174831" y="1888843"/>
            <a:ext cx="1034093" cy="8748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1" name="Google Shape;2540;p43">
            <a:extLst>
              <a:ext uri="{FF2B5EF4-FFF2-40B4-BE49-F238E27FC236}">
                <a16:creationId xmlns:a16="http://schemas.microsoft.com/office/drawing/2014/main" id="{DAADE7A0-3351-4E5A-BD6C-E744C886F707}"/>
              </a:ext>
            </a:extLst>
          </p:cNvPr>
          <p:cNvSpPr txBox="1"/>
          <p:nvPr/>
        </p:nvSpPr>
        <p:spPr>
          <a:xfrm>
            <a:off x="6443052" y="596196"/>
            <a:ext cx="2243400" cy="505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* This is the largest part of your essay.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15498FC7-5AAA-4DCA-B7FD-A8A09BB4676B}"/>
              </a:ext>
            </a:extLst>
          </p:cNvPr>
          <p:cNvCxnSpPr>
            <a:cxnSpLocks/>
            <a:stCxn id="41" idx="3"/>
            <a:endCxn id="2538" idx="3"/>
          </p:cNvCxnSpPr>
          <p:nvPr/>
        </p:nvCxnSpPr>
        <p:spPr>
          <a:xfrm>
            <a:off x="8686452" y="849159"/>
            <a:ext cx="115514" cy="1039684"/>
          </a:xfrm>
          <a:prstGeom prst="curvedConnector3">
            <a:avLst>
              <a:gd name="adj1" fmla="val 297898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177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34"/>
          <p:cNvSpPr txBox="1">
            <a:spLocks noGrp="1"/>
          </p:cNvSpPr>
          <p:nvPr>
            <p:ph type="title"/>
          </p:nvPr>
        </p:nvSpPr>
        <p:spPr>
          <a:xfrm>
            <a:off x="344038" y="23809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/>
              <a:t>Writing a Hook</a:t>
            </a:r>
            <a:endParaRPr sz="3600" dirty="0"/>
          </a:p>
        </p:txBody>
      </p:sp>
      <p:cxnSp>
        <p:nvCxnSpPr>
          <p:cNvPr id="1890" name="Google Shape;1890;p34"/>
          <p:cNvCxnSpPr>
            <a:stCxn id="1891" idx="1"/>
            <a:endCxn id="1892" idx="0"/>
          </p:cNvCxnSpPr>
          <p:nvPr/>
        </p:nvCxnSpPr>
        <p:spPr>
          <a:xfrm flipH="1">
            <a:off x="1605600" y="1313325"/>
            <a:ext cx="1410000" cy="7809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3" name="Google Shape;1893;p34"/>
          <p:cNvCxnSpPr>
            <a:stCxn id="1891" idx="2"/>
            <a:endCxn id="1894" idx="0"/>
          </p:cNvCxnSpPr>
          <p:nvPr/>
        </p:nvCxnSpPr>
        <p:spPr>
          <a:xfrm rot="5400000">
            <a:off x="3787950" y="1310025"/>
            <a:ext cx="579300" cy="988800"/>
          </a:xfrm>
          <a:prstGeom prst="bentConnector3">
            <a:avLst>
              <a:gd name="adj1" fmla="val 61995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5" name="Google Shape;1895;p34"/>
          <p:cNvCxnSpPr>
            <a:stCxn id="1891" idx="2"/>
            <a:endCxn id="1896" idx="0"/>
          </p:cNvCxnSpPr>
          <p:nvPr/>
        </p:nvCxnSpPr>
        <p:spPr>
          <a:xfrm rot="-5400000" flipH="1">
            <a:off x="4776750" y="1310025"/>
            <a:ext cx="579300" cy="988800"/>
          </a:xfrm>
          <a:prstGeom prst="bentConnector3">
            <a:avLst>
              <a:gd name="adj1" fmla="val 62228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7" name="Google Shape;1897;p34"/>
          <p:cNvCxnSpPr>
            <a:stCxn id="1891" idx="3"/>
            <a:endCxn id="1898" idx="0"/>
          </p:cNvCxnSpPr>
          <p:nvPr/>
        </p:nvCxnSpPr>
        <p:spPr>
          <a:xfrm>
            <a:off x="6128400" y="1313325"/>
            <a:ext cx="1410000" cy="7809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1" name="Google Shape;1891;p34"/>
          <p:cNvSpPr/>
          <p:nvPr/>
        </p:nvSpPr>
        <p:spPr>
          <a:xfrm>
            <a:off x="3015600" y="1111875"/>
            <a:ext cx="3112800" cy="4029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Styles</a:t>
            </a:r>
            <a:endParaRPr sz="2400" dirty="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899" name="Google Shape;1899;p34"/>
          <p:cNvSpPr txBox="1"/>
          <p:nvPr/>
        </p:nvSpPr>
        <p:spPr>
          <a:xfrm>
            <a:off x="649312" y="2788275"/>
            <a:ext cx="19128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General Statement</a:t>
            </a:r>
            <a:endParaRPr sz="1800" dirty="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00" name="Google Shape;1900;p34"/>
          <p:cNvSpPr txBox="1"/>
          <p:nvPr/>
        </p:nvSpPr>
        <p:spPr>
          <a:xfrm>
            <a:off x="649350" y="3047500"/>
            <a:ext cx="1912800" cy="1118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Statement about life, not just the essay itself 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US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Don’t 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it too general </a:t>
            </a:r>
          </a:p>
        </p:txBody>
      </p:sp>
      <p:sp>
        <p:nvSpPr>
          <p:cNvPr id="1892" name="Google Shape;1892;p34"/>
          <p:cNvSpPr/>
          <p:nvPr/>
        </p:nvSpPr>
        <p:spPr>
          <a:xfrm>
            <a:off x="1303287" y="2094163"/>
            <a:ext cx="604800" cy="604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01" name="Google Shape;1901;p34"/>
          <p:cNvSpPr txBox="1"/>
          <p:nvPr/>
        </p:nvSpPr>
        <p:spPr>
          <a:xfrm>
            <a:off x="4604363" y="2788275"/>
            <a:ext cx="19128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Quote or Fact</a:t>
            </a:r>
            <a:endParaRPr sz="1800" dirty="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02" name="Google Shape;1902;p34"/>
          <p:cNvSpPr txBox="1"/>
          <p:nvPr/>
        </p:nvSpPr>
        <p:spPr>
          <a:xfrm>
            <a:off x="4604338" y="3047501"/>
            <a:ext cx="1912800" cy="18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Quote said by a famous person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Offer context on who this famous person is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Statistic or historical data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sure they are intriguing 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5258363" y="2094163"/>
            <a:ext cx="604800" cy="60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03" name="Google Shape;1903;p34"/>
          <p:cNvSpPr txBox="1"/>
          <p:nvPr/>
        </p:nvSpPr>
        <p:spPr>
          <a:xfrm>
            <a:off x="6581888" y="2788275"/>
            <a:ext cx="19128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Question</a:t>
            </a:r>
            <a:endParaRPr sz="1800" dirty="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04" name="Google Shape;1904;p34"/>
          <p:cNvSpPr txBox="1"/>
          <p:nvPr/>
        </p:nvSpPr>
        <p:spPr>
          <a:xfrm>
            <a:off x="6581863" y="3047501"/>
            <a:ext cx="1912800" cy="153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Well-worded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Gets the reader thinking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Don’t</a:t>
            </a: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pose a question that many readers could easily answer “no” to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7235913" y="2094163"/>
            <a:ext cx="604800" cy="604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05" name="Google Shape;1905;p34"/>
          <p:cNvSpPr txBox="1"/>
          <p:nvPr/>
        </p:nvSpPr>
        <p:spPr>
          <a:xfrm>
            <a:off x="2626837" y="2788275"/>
            <a:ext cx="19128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Definition</a:t>
            </a:r>
            <a:endParaRPr sz="1800" dirty="0">
              <a:solidFill>
                <a:schemeClr val="accen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06" name="Google Shape;1906;p34"/>
          <p:cNvSpPr txBox="1"/>
          <p:nvPr/>
        </p:nvSpPr>
        <p:spPr>
          <a:xfrm>
            <a:off x="2626812" y="3047500"/>
            <a:ext cx="1912800" cy="201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Dictionary definition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Follow up with your spin or perspective on the definition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US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Don’t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throw in a definition for no reason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3280825" y="2094163"/>
            <a:ext cx="604800" cy="604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907" name="Google Shape;1907;p34"/>
          <p:cNvGrpSpPr/>
          <p:nvPr/>
        </p:nvGrpSpPr>
        <p:grpSpPr>
          <a:xfrm>
            <a:off x="1453046" y="2244176"/>
            <a:ext cx="316411" cy="288165"/>
            <a:chOff x="-40745125" y="3632900"/>
            <a:chExt cx="318225" cy="289875"/>
          </a:xfrm>
        </p:grpSpPr>
        <p:sp>
          <p:nvSpPr>
            <p:cNvPr id="1908" name="Google Shape;1908;p34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4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4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4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4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4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4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5" name="Google Shape;1915;p34"/>
          <p:cNvGrpSpPr/>
          <p:nvPr/>
        </p:nvGrpSpPr>
        <p:grpSpPr>
          <a:xfrm>
            <a:off x="7371436" y="2250475"/>
            <a:ext cx="319518" cy="316347"/>
            <a:chOff x="-37385100" y="3949908"/>
            <a:chExt cx="321350" cy="318225"/>
          </a:xfrm>
        </p:grpSpPr>
        <p:sp>
          <p:nvSpPr>
            <p:cNvPr id="1916" name="Google Shape;1916;p34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4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34"/>
          <p:cNvGrpSpPr/>
          <p:nvPr/>
        </p:nvGrpSpPr>
        <p:grpSpPr>
          <a:xfrm>
            <a:off x="3434088" y="2268134"/>
            <a:ext cx="314075" cy="245891"/>
            <a:chOff x="-41526450" y="3653375"/>
            <a:chExt cx="315875" cy="247350"/>
          </a:xfrm>
        </p:grpSpPr>
        <p:sp>
          <p:nvSpPr>
            <p:cNvPr id="1919" name="Google Shape;1919;p34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4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1" name="Google Shape;1921;p34"/>
          <p:cNvGrpSpPr/>
          <p:nvPr/>
        </p:nvGrpSpPr>
        <p:grpSpPr>
          <a:xfrm>
            <a:off x="5404123" y="2238411"/>
            <a:ext cx="313279" cy="316347"/>
            <a:chOff x="-37804925" y="3953450"/>
            <a:chExt cx="315075" cy="318225"/>
          </a:xfrm>
        </p:grpSpPr>
        <p:sp>
          <p:nvSpPr>
            <p:cNvPr id="1922" name="Google Shape;1922;p34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4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4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068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2"/>
          <p:cNvSpPr txBox="1">
            <a:spLocks noGrp="1"/>
          </p:cNvSpPr>
          <p:nvPr>
            <p:ph type="title"/>
          </p:nvPr>
        </p:nvSpPr>
        <p:spPr>
          <a:xfrm>
            <a:off x="4441836" y="476750"/>
            <a:ext cx="33982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/>
              <a:t>Table of Contents</a:t>
            </a:r>
            <a:endParaRPr sz="3600" dirty="0"/>
          </a:p>
        </p:txBody>
      </p:sp>
      <p:sp>
        <p:nvSpPr>
          <p:cNvPr id="630" name="Google Shape;630;p22"/>
          <p:cNvSpPr txBox="1"/>
          <p:nvPr/>
        </p:nvSpPr>
        <p:spPr>
          <a:xfrm>
            <a:off x="3942687" y="1757168"/>
            <a:ext cx="1411500" cy="51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1. Review</a:t>
            </a:r>
            <a:endParaRPr sz="2400" b="1" dirty="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31" name="Google Shape;631;p22"/>
          <p:cNvSpPr txBox="1"/>
          <p:nvPr/>
        </p:nvSpPr>
        <p:spPr>
          <a:xfrm>
            <a:off x="3924333" y="2271098"/>
            <a:ext cx="21822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Quick Recap.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2" name="Google Shape;632;p22"/>
          <p:cNvSpPr txBox="1"/>
          <p:nvPr/>
        </p:nvSpPr>
        <p:spPr>
          <a:xfrm>
            <a:off x="3924333" y="3122105"/>
            <a:ext cx="2219460" cy="468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5FC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3. Supplementals</a:t>
            </a:r>
            <a:endParaRPr sz="2400" b="1" dirty="0">
              <a:solidFill>
                <a:srgbClr val="5FC5C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33" name="Google Shape;633;p22"/>
          <p:cNvSpPr txBox="1"/>
          <p:nvPr/>
        </p:nvSpPr>
        <p:spPr>
          <a:xfrm>
            <a:off x="3958772" y="3549991"/>
            <a:ext cx="21822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Free response, short answer questions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4" name="Google Shape;634;p22"/>
          <p:cNvSpPr txBox="1"/>
          <p:nvPr/>
        </p:nvSpPr>
        <p:spPr>
          <a:xfrm>
            <a:off x="6307683" y="3122106"/>
            <a:ext cx="2284774" cy="46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4. Personal Essay</a:t>
            </a:r>
            <a:endParaRPr sz="24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35" name="Google Shape;635;p22"/>
          <p:cNvSpPr txBox="1"/>
          <p:nvPr/>
        </p:nvSpPr>
        <p:spPr>
          <a:xfrm>
            <a:off x="6410257" y="3594241"/>
            <a:ext cx="21822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Who are you?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6" name="Google Shape;636;p22"/>
          <p:cNvSpPr txBox="1"/>
          <p:nvPr/>
        </p:nvSpPr>
        <p:spPr>
          <a:xfrm>
            <a:off x="6307683" y="1414054"/>
            <a:ext cx="2412776" cy="88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EB5A9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2. Letters of Recommendation</a:t>
            </a:r>
            <a:endParaRPr sz="2400" b="1" dirty="0">
              <a:solidFill>
                <a:srgbClr val="EB5A9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37" name="Google Shape;637;p22"/>
          <p:cNvSpPr txBox="1"/>
          <p:nvPr/>
        </p:nvSpPr>
        <p:spPr>
          <a:xfrm>
            <a:off x="6307783" y="2271098"/>
            <a:ext cx="21822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Who can speak highly of you?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39" name="Google Shape;639;p22"/>
          <p:cNvGrpSpPr/>
          <p:nvPr/>
        </p:nvGrpSpPr>
        <p:grpSpPr>
          <a:xfrm>
            <a:off x="779450" y="1304464"/>
            <a:ext cx="2776511" cy="3239109"/>
            <a:chOff x="3233075" y="1413514"/>
            <a:chExt cx="2776511" cy="3239109"/>
          </a:xfrm>
        </p:grpSpPr>
        <p:sp>
          <p:nvSpPr>
            <p:cNvPr id="640" name="Google Shape;640;p22"/>
            <p:cNvSpPr/>
            <p:nvPr/>
          </p:nvSpPr>
          <p:spPr>
            <a:xfrm>
              <a:off x="4816556" y="4434124"/>
              <a:ext cx="91258" cy="91324"/>
            </a:xfrm>
            <a:custGeom>
              <a:avLst/>
              <a:gdLst/>
              <a:ahLst/>
              <a:cxnLst/>
              <a:rect l="l" t="t" r="r" b="b"/>
              <a:pathLst>
                <a:path w="1367" h="1368" extrusionOk="0">
                  <a:moveTo>
                    <a:pt x="683" y="1"/>
                  </a:moveTo>
                  <a:cubicBezTo>
                    <a:pt x="313" y="1"/>
                    <a:pt x="0" y="302"/>
                    <a:pt x="0" y="684"/>
                  </a:cubicBezTo>
                  <a:cubicBezTo>
                    <a:pt x="0" y="1055"/>
                    <a:pt x="313" y="1368"/>
                    <a:pt x="683" y="1368"/>
                  </a:cubicBezTo>
                  <a:cubicBezTo>
                    <a:pt x="1066" y="1368"/>
                    <a:pt x="1367" y="1055"/>
                    <a:pt x="1367" y="684"/>
                  </a:cubicBezTo>
                  <a:cubicBezTo>
                    <a:pt x="1367" y="302"/>
                    <a:pt x="1066" y="1"/>
                    <a:pt x="6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4158530" y="4028243"/>
              <a:ext cx="44193" cy="44127"/>
            </a:xfrm>
            <a:custGeom>
              <a:avLst/>
              <a:gdLst/>
              <a:ahLst/>
              <a:cxnLst/>
              <a:rect l="l" t="t" r="r" b="b"/>
              <a:pathLst>
                <a:path w="662" h="661" extrusionOk="0">
                  <a:moveTo>
                    <a:pt x="337" y="0"/>
                  </a:moveTo>
                  <a:cubicBezTo>
                    <a:pt x="152" y="0"/>
                    <a:pt x="1" y="151"/>
                    <a:pt x="1" y="336"/>
                  </a:cubicBezTo>
                  <a:cubicBezTo>
                    <a:pt x="1" y="522"/>
                    <a:pt x="152" y="661"/>
                    <a:pt x="337" y="661"/>
                  </a:cubicBezTo>
                  <a:cubicBezTo>
                    <a:pt x="522" y="661"/>
                    <a:pt x="661" y="522"/>
                    <a:pt x="661" y="336"/>
                  </a:cubicBezTo>
                  <a:cubicBezTo>
                    <a:pt x="661" y="151"/>
                    <a:pt x="522" y="0"/>
                    <a:pt x="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5160623" y="2630957"/>
              <a:ext cx="44861" cy="44327"/>
            </a:xfrm>
            <a:custGeom>
              <a:avLst/>
              <a:gdLst/>
              <a:ahLst/>
              <a:cxnLst/>
              <a:rect l="l" t="t" r="r" b="b"/>
              <a:pathLst>
                <a:path w="672" h="664" extrusionOk="0">
                  <a:moveTo>
                    <a:pt x="371" y="1"/>
                  </a:moveTo>
                  <a:cubicBezTo>
                    <a:pt x="360" y="1"/>
                    <a:pt x="348" y="2"/>
                    <a:pt x="336" y="3"/>
                  </a:cubicBezTo>
                  <a:cubicBezTo>
                    <a:pt x="151" y="3"/>
                    <a:pt x="0" y="142"/>
                    <a:pt x="0" y="327"/>
                  </a:cubicBezTo>
                  <a:cubicBezTo>
                    <a:pt x="0" y="524"/>
                    <a:pt x="151" y="663"/>
                    <a:pt x="336" y="663"/>
                  </a:cubicBezTo>
                  <a:cubicBezTo>
                    <a:pt x="521" y="663"/>
                    <a:pt x="672" y="524"/>
                    <a:pt x="672" y="327"/>
                  </a:cubicBezTo>
                  <a:cubicBezTo>
                    <a:pt x="672" y="154"/>
                    <a:pt x="540" y="1"/>
                    <a:pt x="3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2"/>
            <p:cNvSpPr/>
            <p:nvPr/>
          </p:nvSpPr>
          <p:spPr>
            <a:xfrm>
              <a:off x="3436417" y="1636081"/>
              <a:ext cx="899290" cy="650285"/>
            </a:xfrm>
            <a:custGeom>
              <a:avLst/>
              <a:gdLst/>
              <a:ahLst/>
              <a:cxnLst/>
              <a:rect l="l" t="t" r="r" b="b"/>
              <a:pathLst>
                <a:path w="13471" h="9741" extrusionOk="0">
                  <a:moveTo>
                    <a:pt x="12683" y="0"/>
                  </a:moveTo>
                  <a:cubicBezTo>
                    <a:pt x="8293" y="325"/>
                    <a:pt x="3510" y="904"/>
                    <a:pt x="1" y="2247"/>
                  </a:cubicBezTo>
                  <a:lnTo>
                    <a:pt x="1124" y="9741"/>
                  </a:lnTo>
                  <a:cubicBezTo>
                    <a:pt x="1124" y="9741"/>
                    <a:pt x="7519" y="7464"/>
                    <a:pt x="12965" y="7464"/>
                  </a:cubicBezTo>
                  <a:cubicBezTo>
                    <a:pt x="13134" y="7464"/>
                    <a:pt x="13303" y="7466"/>
                    <a:pt x="13470" y="7471"/>
                  </a:cubicBezTo>
                  <a:lnTo>
                    <a:pt x="126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3436417" y="1636081"/>
              <a:ext cx="899290" cy="650285"/>
            </a:xfrm>
            <a:custGeom>
              <a:avLst/>
              <a:gdLst/>
              <a:ahLst/>
              <a:cxnLst/>
              <a:rect l="l" t="t" r="r" b="b"/>
              <a:pathLst>
                <a:path w="13471" h="9741" extrusionOk="0">
                  <a:moveTo>
                    <a:pt x="12683" y="0"/>
                  </a:moveTo>
                  <a:cubicBezTo>
                    <a:pt x="8293" y="325"/>
                    <a:pt x="3510" y="904"/>
                    <a:pt x="1" y="2247"/>
                  </a:cubicBezTo>
                  <a:lnTo>
                    <a:pt x="1124" y="9741"/>
                  </a:lnTo>
                  <a:cubicBezTo>
                    <a:pt x="1124" y="9741"/>
                    <a:pt x="7519" y="7464"/>
                    <a:pt x="12965" y="7464"/>
                  </a:cubicBezTo>
                  <a:cubicBezTo>
                    <a:pt x="13134" y="7464"/>
                    <a:pt x="13303" y="7466"/>
                    <a:pt x="13470" y="7471"/>
                  </a:cubicBezTo>
                  <a:lnTo>
                    <a:pt x="12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2"/>
            <p:cNvSpPr/>
            <p:nvPr/>
          </p:nvSpPr>
          <p:spPr>
            <a:xfrm>
              <a:off x="3509850" y="1815457"/>
              <a:ext cx="753158" cy="398208"/>
            </a:xfrm>
            <a:custGeom>
              <a:avLst/>
              <a:gdLst/>
              <a:ahLst/>
              <a:cxnLst/>
              <a:rect l="l" t="t" r="r" b="b"/>
              <a:pathLst>
                <a:path w="11282" h="5965" extrusionOk="0">
                  <a:moveTo>
                    <a:pt x="11282" y="3822"/>
                  </a:moveTo>
                  <a:cubicBezTo>
                    <a:pt x="11282" y="3822"/>
                    <a:pt x="11270" y="3822"/>
                    <a:pt x="11235" y="3834"/>
                  </a:cubicBezTo>
                  <a:cubicBezTo>
                    <a:pt x="11212" y="3834"/>
                    <a:pt x="11166" y="3845"/>
                    <a:pt x="11108" y="3845"/>
                  </a:cubicBezTo>
                  <a:cubicBezTo>
                    <a:pt x="10992" y="3857"/>
                    <a:pt x="10830" y="3880"/>
                    <a:pt x="10633" y="3903"/>
                  </a:cubicBezTo>
                  <a:cubicBezTo>
                    <a:pt x="10830" y="3892"/>
                    <a:pt x="10992" y="3857"/>
                    <a:pt x="11108" y="3857"/>
                  </a:cubicBezTo>
                  <a:cubicBezTo>
                    <a:pt x="11166" y="3857"/>
                    <a:pt x="11189" y="3845"/>
                    <a:pt x="11235" y="3845"/>
                  </a:cubicBezTo>
                  <a:cubicBezTo>
                    <a:pt x="11270" y="3822"/>
                    <a:pt x="11282" y="3822"/>
                    <a:pt x="11282" y="3822"/>
                  </a:cubicBezTo>
                  <a:close/>
                  <a:moveTo>
                    <a:pt x="1" y="0"/>
                  </a:moveTo>
                  <a:lnTo>
                    <a:pt x="1" y="23"/>
                  </a:lnTo>
                  <a:cubicBezTo>
                    <a:pt x="1" y="58"/>
                    <a:pt x="12" y="81"/>
                    <a:pt x="12" y="116"/>
                  </a:cubicBezTo>
                  <a:cubicBezTo>
                    <a:pt x="36" y="197"/>
                    <a:pt x="47" y="301"/>
                    <a:pt x="70" y="440"/>
                  </a:cubicBezTo>
                  <a:cubicBezTo>
                    <a:pt x="140" y="730"/>
                    <a:pt x="209" y="1158"/>
                    <a:pt x="290" y="1680"/>
                  </a:cubicBezTo>
                  <a:cubicBezTo>
                    <a:pt x="464" y="2734"/>
                    <a:pt x="696" y="4204"/>
                    <a:pt x="927" y="5930"/>
                  </a:cubicBezTo>
                  <a:lnTo>
                    <a:pt x="927" y="5965"/>
                  </a:lnTo>
                  <a:lnTo>
                    <a:pt x="962" y="5942"/>
                  </a:lnTo>
                  <a:cubicBezTo>
                    <a:pt x="1634" y="5733"/>
                    <a:pt x="2375" y="5525"/>
                    <a:pt x="3140" y="5328"/>
                  </a:cubicBezTo>
                  <a:cubicBezTo>
                    <a:pt x="5363" y="4760"/>
                    <a:pt x="7402" y="4378"/>
                    <a:pt x="8884" y="4147"/>
                  </a:cubicBezTo>
                  <a:cubicBezTo>
                    <a:pt x="9243" y="4089"/>
                    <a:pt x="9591" y="4054"/>
                    <a:pt x="9880" y="4008"/>
                  </a:cubicBezTo>
                  <a:cubicBezTo>
                    <a:pt x="10170" y="3961"/>
                    <a:pt x="10424" y="3938"/>
                    <a:pt x="10633" y="3903"/>
                  </a:cubicBezTo>
                  <a:lnTo>
                    <a:pt x="10633" y="3903"/>
                  </a:lnTo>
                  <a:cubicBezTo>
                    <a:pt x="10424" y="3915"/>
                    <a:pt x="10170" y="3950"/>
                    <a:pt x="9880" y="3996"/>
                  </a:cubicBezTo>
                  <a:cubicBezTo>
                    <a:pt x="9591" y="4019"/>
                    <a:pt x="9255" y="4065"/>
                    <a:pt x="8873" y="4123"/>
                  </a:cubicBezTo>
                  <a:cubicBezTo>
                    <a:pt x="7402" y="4343"/>
                    <a:pt x="5363" y="4702"/>
                    <a:pt x="3140" y="5282"/>
                  </a:cubicBezTo>
                  <a:cubicBezTo>
                    <a:pt x="2386" y="5476"/>
                    <a:pt x="1655" y="5681"/>
                    <a:pt x="991" y="5887"/>
                  </a:cubicBezTo>
                  <a:lnTo>
                    <a:pt x="991" y="5887"/>
                  </a:lnTo>
                  <a:cubicBezTo>
                    <a:pt x="750" y="4180"/>
                    <a:pt x="520" y="2725"/>
                    <a:pt x="337" y="1680"/>
                  </a:cubicBezTo>
                  <a:cubicBezTo>
                    <a:pt x="232" y="1158"/>
                    <a:pt x="163" y="730"/>
                    <a:pt x="105" y="440"/>
                  </a:cubicBezTo>
                  <a:cubicBezTo>
                    <a:pt x="70" y="301"/>
                    <a:pt x="47" y="186"/>
                    <a:pt x="36" y="116"/>
                  </a:cubicBezTo>
                  <a:cubicBezTo>
                    <a:pt x="36" y="70"/>
                    <a:pt x="12" y="35"/>
                    <a:pt x="12" y="23"/>
                  </a:cubicBezTo>
                  <a:cubicBezTo>
                    <a:pt x="1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3536954" y="1862320"/>
              <a:ext cx="736135" cy="204612"/>
            </a:xfrm>
            <a:custGeom>
              <a:avLst/>
              <a:gdLst/>
              <a:ahLst/>
              <a:cxnLst/>
              <a:rect l="l" t="t" r="r" b="b"/>
              <a:pathLst>
                <a:path w="11027" h="3065" extrusionOk="0">
                  <a:moveTo>
                    <a:pt x="10111" y="231"/>
                  </a:moveTo>
                  <a:cubicBezTo>
                    <a:pt x="10119" y="236"/>
                    <a:pt x="10127" y="242"/>
                    <a:pt x="10134" y="248"/>
                  </a:cubicBezTo>
                  <a:cubicBezTo>
                    <a:pt x="10378" y="399"/>
                    <a:pt x="10563" y="572"/>
                    <a:pt x="10667" y="723"/>
                  </a:cubicBezTo>
                  <a:cubicBezTo>
                    <a:pt x="10794" y="885"/>
                    <a:pt x="10864" y="1036"/>
                    <a:pt x="10887" y="1128"/>
                  </a:cubicBezTo>
                  <a:cubicBezTo>
                    <a:pt x="10899" y="1175"/>
                    <a:pt x="10922" y="1221"/>
                    <a:pt x="10922" y="1244"/>
                  </a:cubicBezTo>
                  <a:cubicBezTo>
                    <a:pt x="11012" y="1274"/>
                    <a:pt x="11024" y="1287"/>
                    <a:pt x="11026" y="1290"/>
                  </a:cubicBezTo>
                  <a:lnTo>
                    <a:pt x="11026" y="1290"/>
                  </a:lnTo>
                  <a:cubicBezTo>
                    <a:pt x="11023" y="1283"/>
                    <a:pt x="11001" y="1227"/>
                    <a:pt x="10980" y="1140"/>
                  </a:cubicBezTo>
                  <a:cubicBezTo>
                    <a:pt x="10933" y="1047"/>
                    <a:pt x="10876" y="908"/>
                    <a:pt x="10748" y="758"/>
                  </a:cubicBezTo>
                  <a:cubicBezTo>
                    <a:pt x="10632" y="595"/>
                    <a:pt x="10459" y="433"/>
                    <a:pt x="10215" y="294"/>
                  </a:cubicBezTo>
                  <a:cubicBezTo>
                    <a:pt x="10185" y="270"/>
                    <a:pt x="10148" y="249"/>
                    <a:pt x="10111" y="231"/>
                  </a:cubicBezTo>
                  <a:close/>
                  <a:moveTo>
                    <a:pt x="11026" y="1290"/>
                  </a:moveTo>
                  <a:cubicBezTo>
                    <a:pt x="11026" y="1290"/>
                    <a:pt x="11026" y="1290"/>
                    <a:pt x="11026" y="1290"/>
                  </a:cubicBezTo>
                  <a:cubicBezTo>
                    <a:pt x="11026" y="1290"/>
                    <a:pt x="11026" y="1290"/>
                    <a:pt x="11026" y="1290"/>
                  </a:cubicBezTo>
                  <a:close/>
                  <a:moveTo>
                    <a:pt x="9336" y="1"/>
                  </a:moveTo>
                  <a:cubicBezTo>
                    <a:pt x="9297" y="1"/>
                    <a:pt x="9258" y="2"/>
                    <a:pt x="9219" y="5"/>
                  </a:cubicBezTo>
                  <a:cubicBezTo>
                    <a:pt x="9057" y="28"/>
                    <a:pt x="8860" y="86"/>
                    <a:pt x="8698" y="202"/>
                  </a:cubicBezTo>
                  <a:cubicBezTo>
                    <a:pt x="8548" y="317"/>
                    <a:pt x="8409" y="480"/>
                    <a:pt x="8293" y="653"/>
                  </a:cubicBezTo>
                  <a:cubicBezTo>
                    <a:pt x="8061" y="1001"/>
                    <a:pt x="7911" y="1441"/>
                    <a:pt x="7737" y="1858"/>
                  </a:cubicBezTo>
                  <a:cubicBezTo>
                    <a:pt x="7644" y="2055"/>
                    <a:pt x="7528" y="2275"/>
                    <a:pt x="7343" y="2425"/>
                  </a:cubicBezTo>
                  <a:cubicBezTo>
                    <a:pt x="7250" y="2495"/>
                    <a:pt x="7146" y="2553"/>
                    <a:pt x="7019" y="2564"/>
                  </a:cubicBezTo>
                  <a:cubicBezTo>
                    <a:pt x="6991" y="2567"/>
                    <a:pt x="6964" y="2569"/>
                    <a:pt x="6937" y="2569"/>
                  </a:cubicBezTo>
                  <a:cubicBezTo>
                    <a:pt x="6848" y="2569"/>
                    <a:pt x="6760" y="2553"/>
                    <a:pt x="6671" y="2518"/>
                  </a:cubicBezTo>
                  <a:cubicBezTo>
                    <a:pt x="6440" y="2437"/>
                    <a:pt x="6254" y="2252"/>
                    <a:pt x="6081" y="2055"/>
                  </a:cubicBezTo>
                  <a:cubicBezTo>
                    <a:pt x="5907" y="1869"/>
                    <a:pt x="5722" y="1673"/>
                    <a:pt x="5444" y="1580"/>
                  </a:cubicBezTo>
                  <a:cubicBezTo>
                    <a:pt x="5345" y="1540"/>
                    <a:pt x="5242" y="1522"/>
                    <a:pt x="5137" y="1522"/>
                  </a:cubicBezTo>
                  <a:cubicBezTo>
                    <a:pt x="4970" y="1522"/>
                    <a:pt x="4801" y="1567"/>
                    <a:pt x="4645" y="1638"/>
                  </a:cubicBezTo>
                  <a:cubicBezTo>
                    <a:pt x="4517" y="1696"/>
                    <a:pt x="4413" y="1788"/>
                    <a:pt x="4332" y="1881"/>
                  </a:cubicBezTo>
                  <a:cubicBezTo>
                    <a:pt x="4251" y="1985"/>
                    <a:pt x="4181" y="2101"/>
                    <a:pt x="4123" y="2217"/>
                  </a:cubicBezTo>
                  <a:cubicBezTo>
                    <a:pt x="4019" y="2437"/>
                    <a:pt x="3926" y="2680"/>
                    <a:pt x="3753" y="2842"/>
                  </a:cubicBezTo>
                  <a:cubicBezTo>
                    <a:pt x="3672" y="2923"/>
                    <a:pt x="3567" y="2970"/>
                    <a:pt x="3452" y="2981"/>
                  </a:cubicBezTo>
                  <a:cubicBezTo>
                    <a:pt x="3347" y="2981"/>
                    <a:pt x="3232" y="2958"/>
                    <a:pt x="3127" y="2912"/>
                  </a:cubicBezTo>
                  <a:cubicBezTo>
                    <a:pt x="2942" y="2808"/>
                    <a:pt x="2780" y="2634"/>
                    <a:pt x="2664" y="2449"/>
                  </a:cubicBezTo>
                  <a:cubicBezTo>
                    <a:pt x="2548" y="2263"/>
                    <a:pt x="2479" y="2055"/>
                    <a:pt x="2409" y="1869"/>
                  </a:cubicBezTo>
                  <a:cubicBezTo>
                    <a:pt x="2340" y="1684"/>
                    <a:pt x="2259" y="1499"/>
                    <a:pt x="2143" y="1337"/>
                  </a:cubicBezTo>
                  <a:cubicBezTo>
                    <a:pt x="2050" y="1175"/>
                    <a:pt x="1900" y="1047"/>
                    <a:pt x="1737" y="954"/>
                  </a:cubicBezTo>
                  <a:cubicBezTo>
                    <a:pt x="1581" y="879"/>
                    <a:pt x="1413" y="844"/>
                    <a:pt x="1252" y="844"/>
                  </a:cubicBezTo>
                  <a:cubicBezTo>
                    <a:pt x="1092" y="844"/>
                    <a:pt x="938" y="879"/>
                    <a:pt x="811" y="943"/>
                  </a:cubicBezTo>
                  <a:cubicBezTo>
                    <a:pt x="556" y="1059"/>
                    <a:pt x="371" y="1221"/>
                    <a:pt x="232" y="1383"/>
                  </a:cubicBezTo>
                  <a:cubicBezTo>
                    <a:pt x="116" y="1534"/>
                    <a:pt x="58" y="1684"/>
                    <a:pt x="35" y="1777"/>
                  </a:cubicBezTo>
                  <a:cubicBezTo>
                    <a:pt x="0" y="1881"/>
                    <a:pt x="0" y="1939"/>
                    <a:pt x="0" y="1939"/>
                  </a:cubicBezTo>
                  <a:cubicBezTo>
                    <a:pt x="23" y="1939"/>
                    <a:pt x="23" y="1881"/>
                    <a:pt x="47" y="1777"/>
                  </a:cubicBezTo>
                  <a:cubicBezTo>
                    <a:pt x="81" y="1684"/>
                    <a:pt x="128" y="1534"/>
                    <a:pt x="267" y="1395"/>
                  </a:cubicBezTo>
                  <a:cubicBezTo>
                    <a:pt x="382" y="1244"/>
                    <a:pt x="568" y="1105"/>
                    <a:pt x="834" y="989"/>
                  </a:cubicBezTo>
                  <a:cubicBezTo>
                    <a:pt x="956" y="931"/>
                    <a:pt x="1103" y="897"/>
                    <a:pt x="1258" y="897"/>
                  </a:cubicBezTo>
                  <a:cubicBezTo>
                    <a:pt x="1413" y="897"/>
                    <a:pt x="1575" y="931"/>
                    <a:pt x="1726" y="1012"/>
                  </a:cubicBezTo>
                  <a:cubicBezTo>
                    <a:pt x="1888" y="1093"/>
                    <a:pt x="2015" y="1221"/>
                    <a:pt x="2120" y="1383"/>
                  </a:cubicBezTo>
                  <a:cubicBezTo>
                    <a:pt x="2224" y="1534"/>
                    <a:pt x="2305" y="1730"/>
                    <a:pt x="2374" y="1916"/>
                  </a:cubicBezTo>
                  <a:cubicBezTo>
                    <a:pt x="2456" y="2101"/>
                    <a:pt x="2525" y="2321"/>
                    <a:pt x="2641" y="2506"/>
                  </a:cubicBezTo>
                  <a:cubicBezTo>
                    <a:pt x="2757" y="2692"/>
                    <a:pt x="2919" y="2865"/>
                    <a:pt x="3127" y="2981"/>
                  </a:cubicBezTo>
                  <a:cubicBezTo>
                    <a:pt x="3231" y="3023"/>
                    <a:pt x="3334" y="3064"/>
                    <a:pt x="3455" y="3064"/>
                  </a:cubicBezTo>
                  <a:cubicBezTo>
                    <a:pt x="3469" y="3064"/>
                    <a:pt x="3483" y="3064"/>
                    <a:pt x="3498" y="3062"/>
                  </a:cubicBezTo>
                  <a:cubicBezTo>
                    <a:pt x="3625" y="3039"/>
                    <a:pt x="3753" y="2981"/>
                    <a:pt x="3845" y="2900"/>
                  </a:cubicBezTo>
                  <a:cubicBezTo>
                    <a:pt x="4031" y="2726"/>
                    <a:pt x="4112" y="2483"/>
                    <a:pt x="4228" y="2263"/>
                  </a:cubicBezTo>
                  <a:cubicBezTo>
                    <a:pt x="4285" y="2147"/>
                    <a:pt x="4343" y="2043"/>
                    <a:pt x="4436" y="1939"/>
                  </a:cubicBezTo>
                  <a:cubicBezTo>
                    <a:pt x="4506" y="1835"/>
                    <a:pt x="4610" y="1765"/>
                    <a:pt x="4726" y="1707"/>
                  </a:cubicBezTo>
                  <a:cubicBezTo>
                    <a:pt x="4865" y="1638"/>
                    <a:pt x="5021" y="1601"/>
                    <a:pt x="5177" y="1601"/>
                  </a:cubicBezTo>
                  <a:cubicBezTo>
                    <a:pt x="5279" y="1601"/>
                    <a:pt x="5382" y="1617"/>
                    <a:pt x="5478" y="1649"/>
                  </a:cubicBezTo>
                  <a:cubicBezTo>
                    <a:pt x="5988" y="1846"/>
                    <a:pt x="6196" y="2402"/>
                    <a:pt x="6706" y="2611"/>
                  </a:cubicBezTo>
                  <a:cubicBezTo>
                    <a:pt x="6796" y="2635"/>
                    <a:pt x="6886" y="2660"/>
                    <a:pt x="6980" y="2660"/>
                  </a:cubicBezTo>
                  <a:cubicBezTo>
                    <a:pt x="7019" y="2660"/>
                    <a:pt x="7059" y="2656"/>
                    <a:pt x="7100" y="2645"/>
                  </a:cubicBezTo>
                  <a:cubicBezTo>
                    <a:pt x="7227" y="2634"/>
                    <a:pt x="7343" y="2564"/>
                    <a:pt x="7447" y="2495"/>
                  </a:cubicBezTo>
                  <a:cubicBezTo>
                    <a:pt x="7644" y="2333"/>
                    <a:pt x="7783" y="2113"/>
                    <a:pt x="7864" y="1893"/>
                  </a:cubicBezTo>
                  <a:cubicBezTo>
                    <a:pt x="8050" y="1464"/>
                    <a:pt x="8200" y="1059"/>
                    <a:pt x="8432" y="711"/>
                  </a:cubicBezTo>
                  <a:cubicBezTo>
                    <a:pt x="8536" y="538"/>
                    <a:pt x="8663" y="387"/>
                    <a:pt x="8826" y="271"/>
                  </a:cubicBezTo>
                  <a:cubicBezTo>
                    <a:pt x="8965" y="155"/>
                    <a:pt x="9138" y="86"/>
                    <a:pt x="9312" y="74"/>
                  </a:cubicBezTo>
                  <a:cubicBezTo>
                    <a:pt x="9361" y="64"/>
                    <a:pt x="9410" y="60"/>
                    <a:pt x="9459" y="60"/>
                  </a:cubicBezTo>
                  <a:cubicBezTo>
                    <a:pt x="9582" y="60"/>
                    <a:pt x="9702" y="87"/>
                    <a:pt x="9810" y="121"/>
                  </a:cubicBezTo>
                  <a:cubicBezTo>
                    <a:pt x="9880" y="132"/>
                    <a:pt x="9949" y="155"/>
                    <a:pt x="10018" y="190"/>
                  </a:cubicBezTo>
                  <a:cubicBezTo>
                    <a:pt x="10046" y="201"/>
                    <a:pt x="10078" y="215"/>
                    <a:pt x="10111" y="231"/>
                  </a:cubicBezTo>
                  <a:lnTo>
                    <a:pt x="10111" y="231"/>
                  </a:lnTo>
                  <a:cubicBezTo>
                    <a:pt x="10061" y="195"/>
                    <a:pt x="10009" y="174"/>
                    <a:pt x="9949" y="144"/>
                  </a:cubicBezTo>
                  <a:cubicBezTo>
                    <a:pt x="9880" y="121"/>
                    <a:pt x="9798" y="74"/>
                    <a:pt x="9729" y="63"/>
                  </a:cubicBezTo>
                  <a:cubicBezTo>
                    <a:pt x="9603" y="18"/>
                    <a:pt x="9471" y="1"/>
                    <a:pt x="9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3478141" y="1882147"/>
              <a:ext cx="18625" cy="5074"/>
            </a:xfrm>
            <a:custGeom>
              <a:avLst/>
              <a:gdLst/>
              <a:ahLst/>
              <a:cxnLst/>
              <a:rect l="l" t="t" r="r" b="b"/>
              <a:pathLst>
                <a:path w="279" h="76" extrusionOk="0">
                  <a:moveTo>
                    <a:pt x="234" y="0"/>
                  </a:moveTo>
                  <a:cubicBezTo>
                    <a:pt x="207" y="0"/>
                    <a:pt x="169" y="3"/>
                    <a:pt x="128" y="9"/>
                  </a:cubicBezTo>
                  <a:cubicBezTo>
                    <a:pt x="59" y="20"/>
                    <a:pt x="1" y="55"/>
                    <a:pt x="1" y="67"/>
                  </a:cubicBezTo>
                  <a:cubicBezTo>
                    <a:pt x="7" y="73"/>
                    <a:pt x="24" y="75"/>
                    <a:pt x="49" y="75"/>
                  </a:cubicBezTo>
                  <a:cubicBezTo>
                    <a:pt x="73" y="75"/>
                    <a:pt x="105" y="73"/>
                    <a:pt x="140" y="67"/>
                  </a:cubicBezTo>
                  <a:cubicBezTo>
                    <a:pt x="221" y="55"/>
                    <a:pt x="279" y="20"/>
                    <a:pt x="279" y="9"/>
                  </a:cubicBezTo>
                  <a:cubicBezTo>
                    <a:pt x="279" y="3"/>
                    <a:pt x="262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2"/>
            <p:cNvSpPr/>
            <p:nvPr/>
          </p:nvSpPr>
          <p:spPr>
            <a:xfrm>
              <a:off x="3494430" y="1974271"/>
              <a:ext cx="14753" cy="7744"/>
            </a:xfrm>
            <a:custGeom>
              <a:avLst/>
              <a:gdLst/>
              <a:ahLst/>
              <a:cxnLst/>
              <a:rect l="l" t="t" r="r" b="b"/>
              <a:pathLst>
                <a:path w="221" h="116" extrusionOk="0">
                  <a:moveTo>
                    <a:pt x="200" y="0"/>
                  </a:moveTo>
                  <a:cubicBezTo>
                    <a:pt x="178" y="0"/>
                    <a:pt x="141" y="8"/>
                    <a:pt x="104" y="30"/>
                  </a:cubicBezTo>
                  <a:cubicBezTo>
                    <a:pt x="35" y="65"/>
                    <a:pt x="0" y="88"/>
                    <a:pt x="0" y="111"/>
                  </a:cubicBezTo>
                  <a:cubicBezTo>
                    <a:pt x="0" y="114"/>
                    <a:pt x="4" y="116"/>
                    <a:pt x="10" y="116"/>
                  </a:cubicBezTo>
                  <a:cubicBezTo>
                    <a:pt x="29" y="116"/>
                    <a:pt x="73" y="103"/>
                    <a:pt x="116" y="77"/>
                  </a:cubicBezTo>
                  <a:cubicBezTo>
                    <a:pt x="197" y="42"/>
                    <a:pt x="220" y="19"/>
                    <a:pt x="220" y="7"/>
                  </a:cubicBezTo>
                  <a:cubicBezTo>
                    <a:pt x="220" y="3"/>
                    <a:pt x="213" y="0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3511453" y="2073204"/>
              <a:ext cx="13952" cy="7076"/>
            </a:xfrm>
            <a:custGeom>
              <a:avLst/>
              <a:gdLst/>
              <a:ahLst/>
              <a:cxnLst/>
              <a:rect l="l" t="t" r="r" b="b"/>
              <a:pathLst>
                <a:path w="209" h="106" extrusionOk="0">
                  <a:moveTo>
                    <a:pt x="188" y="1"/>
                  </a:moveTo>
                  <a:cubicBezTo>
                    <a:pt x="166" y="1"/>
                    <a:pt x="129" y="9"/>
                    <a:pt x="93" y="31"/>
                  </a:cubicBezTo>
                  <a:cubicBezTo>
                    <a:pt x="35" y="54"/>
                    <a:pt x="0" y="89"/>
                    <a:pt x="0" y="100"/>
                  </a:cubicBezTo>
                  <a:cubicBezTo>
                    <a:pt x="0" y="104"/>
                    <a:pt x="4" y="105"/>
                    <a:pt x="11" y="105"/>
                  </a:cubicBezTo>
                  <a:cubicBezTo>
                    <a:pt x="29" y="105"/>
                    <a:pt x="67" y="97"/>
                    <a:pt x="116" y="89"/>
                  </a:cubicBezTo>
                  <a:cubicBezTo>
                    <a:pt x="174" y="54"/>
                    <a:pt x="208" y="31"/>
                    <a:pt x="208" y="8"/>
                  </a:cubicBezTo>
                  <a:cubicBezTo>
                    <a:pt x="208" y="3"/>
                    <a:pt x="201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3528409" y="2172138"/>
              <a:ext cx="16356" cy="7076"/>
            </a:xfrm>
            <a:custGeom>
              <a:avLst/>
              <a:gdLst/>
              <a:ahLst/>
              <a:cxnLst/>
              <a:rect l="l" t="t" r="r" b="b"/>
              <a:pathLst>
                <a:path w="245" h="106" extrusionOk="0">
                  <a:moveTo>
                    <a:pt x="218" y="0"/>
                  </a:moveTo>
                  <a:cubicBezTo>
                    <a:pt x="194" y="0"/>
                    <a:pt x="157" y="6"/>
                    <a:pt x="117" y="20"/>
                  </a:cubicBezTo>
                  <a:cubicBezTo>
                    <a:pt x="47" y="54"/>
                    <a:pt x="1" y="78"/>
                    <a:pt x="1" y="101"/>
                  </a:cubicBezTo>
                  <a:cubicBezTo>
                    <a:pt x="1" y="104"/>
                    <a:pt x="5" y="105"/>
                    <a:pt x="12" y="105"/>
                  </a:cubicBezTo>
                  <a:cubicBezTo>
                    <a:pt x="33" y="105"/>
                    <a:pt x="77" y="95"/>
                    <a:pt x="128" y="78"/>
                  </a:cubicBezTo>
                  <a:cubicBezTo>
                    <a:pt x="209" y="54"/>
                    <a:pt x="244" y="20"/>
                    <a:pt x="244" y="8"/>
                  </a:cubicBezTo>
                  <a:cubicBezTo>
                    <a:pt x="244" y="3"/>
                    <a:pt x="234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2"/>
            <p:cNvSpPr/>
            <p:nvPr/>
          </p:nvSpPr>
          <p:spPr>
            <a:xfrm>
              <a:off x="4096713" y="1681676"/>
              <a:ext cx="146933" cy="135384"/>
            </a:xfrm>
            <a:custGeom>
              <a:avLst/>
              <a:gdLst/>
              <a:ahLst/>
              <a:cxnLst/>
              <a:rect l="l" t="t" r="r" b="b"/>
              <a:pathLst>
                <a:path w="2201" h="2028" extrusionOk="0">
                  <a:moveTo>
                    <a:pt x="12" y="279"/>
                  </a:moveTo>
                  <a:cubicBezTo>
                    <a:pt x="0" y="279"/>
                    <a:pt x="12" y="325"/>
                    <a:pt x="35" y="394"/>
                  </a:cubicBezTo>
                  <a:lnTo>
                    <a:pt x="35" y="394"/>
                  </a:lnTo>
                  <a:cubicBezTo>
                    <a:pt x="33" y="320"/>
                    <a:pt x="12" y="279"/>
                    <a:pt x="12" y="279"/>
                  </a:cubicBezTo>
                  <a:close/>
                  <a:moveTo>
                    <a:pt x="35" y="394"/>
                  </a:moveTo>
                  <a:cubicBezTo>
                    <a:pt x="35" y="398"/>
                    <a:pt x="35" y="402"/>
                    <a:pt x="35" y="406"/>
                  </a:cubicBezTo>
                  <a:cubicBezTo>
                    <a:pt x="35" y="406"/>
                    <a:pt x="35" y="406"/>
                    <a:pt x="35" y="407"/>
                  </a:cubicBezTo>
                  <a:lnTo>
                    <a:pt x="35" y="407"/>
                  </a:lnTo>
                  <a:cubicBezTo>
                    <a:pt x="35" y="402"/>
                    <a:pt x="35" y="398"/>
                    <a:pt x="35" y="394"/>
                  </a:cubicBezTo>
                  <a:cubicBezTo>
                    <a:pt x="35" y="394"/>
                    <a:pt x="35" y="394"/>
                    <a:pt x="35" y="394"/>
                  </a:cubicBezTo>
                  <a:close/>
                  <a:moveTo>
                    <a:pt x="2016" y="1"/>
                  </a:moveTo>
                  <a:cubicBezTo>
                    <a:pt x="1425" y="70"/>
                    <a:pt x="915" y="151"/>
                    <a:pt x="568" y="186"/>
                  </a:cubicBezTo>
                  <a:cubicBezTo>
                    <a:pt x="394" y="209"/>
                    <a:pt x="267" y="232"/>
                    <a:pt x="163" y="244"/>
                  </a:cubicBezTo>
                  <a:cubicBezTo>
                    <a:pt x="58" y="267"/>
                    <a:pt x="12" y="279"/>
                    <a:pt x="12" y="279"/>
                  </a:cubicBezTo>
                  <a:cubicBezTo>
                    <a:pt x="230" y="267"/>
                    <a:pt x="869" y="176"/>
                    <a:pt x="1984" y="50"/>
                  </a:cubicBezTo>
                  <a:lnTo>
                    <a:pt x="1984" y="50"/>
                  </a:lnTo>
                  <a:cubicBezTo>
                    <a:pt x="2030" y="540"/>
                    <a:pt x="2075" y="1116"/>
                    <a:pt x="2132" y="1703"/>
                  </a:cubicBezTo>
                  <a:lnTo>
                    <a:pt x="2132" y="1706"/>
                  </a:lnTo>
                  <a:lnTo>
                    <a:pt x="2132" y="1706"/>
                  </a:lnTo>
                  <a:cubicBezTo>
                    <a:pt x="1441" y="1796"/>
                    <a:pt x="775" y="1876"/>
                    <a:pt x="228" y="1955"/>
                  </a:cubicBezTo>
                  <a:lnTo>
                    <a:pt x="228" y="1955"/>
                  </a:lnTo>
                  <a:cubicBezTo>
                    <a:pt x="161" y="1468"/>
                    <a:pt x="115" y="1049"/>
                    <a:pt x="70" y="753"/>
                  </a:cubicBezTo>
                  <a:cubicBezTo>
                    <a:pt x="58" y="615"/>
                    <a:pt x="47" y="499"/>
                    <a:pt x="35" y="407"/>
                  </a:cubicBezTo>
                  <a:lnTo>
                    <a:pt x="35" y="407"/>
                  </a:lnTo>
                  <a:cubicBezTo>
                    <a:pt x="36" y="487"/>
                    <a:pt x="47" y="599"/>
                    <a:pt x="58" y="742"/>
                  </a:cubicBezTo>
                  <a:cubicBezTo>
                    <a:pt x="93" y="1055"/>
                    <a:pt x="128" y="1483"/>
                    <a:pt x="186" y="2004"/>
                  </a:cubicBezTo>
                  <a:lnTo>
                    <a:pt x="186" y="2027"/>
                  </a:lnTo>
                  <a:lnTo>
                    <a:pt x="221" y="2027"/>
                  </a:lnTo>
                  <a:cubicBezTo>
                    <a:pt x="788" y="1958"/>
                    <a:pt x="1448" y="1865"/>
                    <a:pt x="2178" y="1784"/>
                  </a:cubicBezTo>
                  <a:lnTo>
                    <a:pt x="2201" y="1784"/>
                  </a:lnTo>
                  <a:lnTo>
                    <a:pt x="2201" y="1749"/>
                  </a:lnTo>
                  <a:lnTo>
                    <a:pt x="2201" y="1726"/>
                  </a:lnTo>
                  <a:cubicBezTo>
                    <a:pt x="2143" y="1112"/>
                    <a:pt x="2085" y="533"/>
                    <a:pt x="2039" y="35"/>
                  </a:cubicBezTo>
                  <a:lnTo>
                    <a:pt x="20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4118342" y="1718793"/>
              <a:ext cx="100604" cy="12550"/>
            </a:xfrm>
            <a:custGeom>
              <a:avLst/>
              <a:gdLst/>
              <a:ahLst/>
              <a:cxnLst/>
              <a:rect l="l" t="t" r="r" b="b"/>
              <a:pathLst>
                <a:path w="1507" h="188" extrusionOk="0">
                  <a:moveTo>
                    <a:pt x="1171" y="0"/>
                  </a:moveTo>
                  <a:cubicBezTo>
                    <a:pt x="1048" y="0"/>
                    <a:pt x="896" y="6"/>
                    <a:pt x="730" y="24"/>
                  </a:cubicBezTo>
                  <a:cubicBezTo>
                    <a:pt x="313" y="70"/>
                    <a:pt x="1" y="174"/>
                    <a:pt x="1" y="186"/>
                  </a:cubicBezTo>
                  <a:cubicBezTo>
                    <a:pt x="2" y="187"/>
                    <a:pt x="4" y="187"/>
                    <a:pt x="9" y="187"/>
                  </a:cubicBezTo>
                  <a:cubicBezTo>
                    <a:pt x="63" y="187"/>
                    <a:pt x="379" y="124"/>
                    <a:pt x="754" y="82"/>
                  </a:cubicBezTo>
                  <a:cubicBezTo>
                    <a:pt x="1171" y="35"/>
                    <a:pt x="1506" y="35"/>
                    <a:pt x="1506" y="24"/>
                  </a:cubicBezTo>
                  <a:cubicBezTo>
                    <a:pt x="1506" y="16"/>
                    <a:pt x="1376" y="0"/>
                    <a:pt x="1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4127622" y="1748366"/>
              <a:ext cx="92860" cy="10881"/>
            </a:xfrm>
            <a:custGeom>
              <a:avLst/>
              <a:gdLst/>
              <a:ahLst/>
              <a:cxnLst/>
              <a:rect l="l" t="t" r="r" b="b"/>
              <a:pathLst>
                <a:path w="1391" h="163" extrusionOk="0">
                  <a:moveTo>
                    <a:pt x="1186" y="1"/>
                  </a:moveTo>
                  <a:cubicBezTo>
                    <a:pt x="1060" y="1"/>
                    <a:pt x="887" y="9"/>
                    <a:pt x="696" y="32"/>
                  </a:cubicBezTo>
                  <a:cubicBezTo>
                    <a:pt x="302" y="79"/>
                    <a:pt x="1" y="148"/>
                    <a:pt x="1" y="160"/>
                  </a:cubicBezTo>
                  <a:cubicBezTo>
                    <a:pt x="1" y="161"/>
                    <a:pt x="6" y="162"/>
                    <a:pt x="16" y="162"/>
                  </a:cubicBezTo>
                  <a:cubicBezTo>
                    <a:pt x="82" y="162"/>
                    <a:pt x="354" y="131"/>
                    <a:pt x="696" y="90"/>
                  </a:cubicBezTo>
                  <a:cubicBezTo>
                    <a:pt x="1078" y="44"/>
                    <a:pt x="1391" y="32"/>
                    <a:pt x="1391" y="21"/>
                  </a:cubicBezTo>
                  <a:cubicBezTo>
                    <a:pt x="1391" y="9"/>
                    <a:pt x="1312" y="1"/>
                    <a:pt x="1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4134564" y="1774802"/>
              <a:ext cx="54207" cy="8278"/>
            </a:xfrm>
            <a:custGeom>
              <a:avLst/>
              <a:gdLst/>
              <a:ahLst/>
              <a:cxnLst/>
              <a:rect l="l" t="t" r="r" b="b"/>
              <a:pathLst>
                <a:path w="812" h="124" extrusionOk="0">
                  <a:moveTo>
                    <a:pt x="748" y="0"/>
                  </a:moveTo>
                  <a:cubicBezTo>
                    <a:pt x="677" y="0"/>
                    <a:pt x="553" y="8"/>
                    <a:pt x="406" y="30"/>
                  </a:cubicBezTo>
                  <a:cubicBezTo>
                    <a:pt x="175" y="53"/>
                    <a:pt x="1" y="100"/>
                    <a:pt x="1" y="111"/>
                  </a:cubicBezTo>
                  <a:cubicBezTo>
                    <a:pt x="1" y="120"/>
                    <a:pt x="28" y="124"/>
                    <a:pt x="74" y="124"/>
                  </a:cubicBezTo>
                  <a:cubicBezTo>
                    <a:pt x="148" y="124"/>
                    <a:pt x="270" y="114"/>
                    <a:pt x="406" y="100"/>
                  </a:cubicBezTo>
                  <a:cubicBezTo>
                    <a:pt x="638" y="65"/>
                    <a:pt x="812" y="30"/>
                    <a:pt x="812" y="7"/>
                  </a:cubicBezTo>
                  <a:cubicBezTo>
                    <a:pt x="812" y="3"/>
                    <a:pt x="788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4808011" y="1624399"/>
              <a:ext cx="903162" cy="675119"/>
            </a:xfrm>
            <a:custGeom>
              <a:avLst/>
              <a:gdLst/>
              <a:ahLst/>
              <a:cxnLst/>
              <a:rect l="l" t="t" r="r" b="b"/>
              <a:pathLst>
                <a:path w="13529" h="10113" extrusionOk="0">
                  <a:moveTo>
                    <a:pt x="961" y="1"/>
                  </a:moveTo>
                  <a:cubicBezTo>
                    <a:pt x="889" y="1"/>
                    <a:pt x="815" y="1"/>
                    <a:pt x="742" y="2"/>
                  </a:cubicBezTo>
                  <a:lnTo>
                    <a:pt x="1" y="7646"/>
                  </a:lnTo>
                  <a:cubicBezTo>
                    <a:pt x="5050" y="8097"/>
                    <a:pt x="6741" y="8433"/>
                    <a:pt x="11409" y="10112"/>
                  </a:cubicBezTo>
                  <a:lnTo>
                    <a:pt x="13528" y="2387"/>
                  </a:lnTo>
                  <a:cubicBezTo>
                    <a:pt x="9285" y="1110"/>
                    <a:pt x="57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4808011" y="1624399"/>
              <a:ext cx="903162" cy="675119"/>
            </a:xfrm>
            <a:custGeom>
              <a:avLst/>
              <a:gdLst/>
              <a:ahLst/>
              <a:cxnLst/>
              <a:rect l="l" t="t" r="r" b="b"/>
              <a:pathLst>
                <a:path w="13529" h="10113" extrusionOk="0">
                  <a:moveTo>
                    <a:pt x="961" y="1"/>
                  </a:moveTo>
                  <a:cubicBezTo>
                    <a:pt x="889" y="1"/>
                    <a:pt x="815" y="1"/>
                    <a:pt x="742" y="2"/>
                  </a:cubicBezTo>
                  <a:lnTo>
                    <a:pt x="1" y="7646"/>
                  </a:lnTo>
                  <a:cubicBezTo>
                    <a:pt x="5050" y="8097"/>
                    <a:pt x="6741" y="8433"/>
                    <a:pt x="11409" y="10112"/>
                  </a:cubicBezTo>
                  <a:lnTo>
                    <a:pt x="13528" y="2387"/>
                  </a:lnTo>
                  <a:cubicBezTo>
                    <a:pt x="9285" y="1110"/>
                    <a:pt x="5716" y="1"/>
                    <a:pt x="9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4932514" y="1762786"/>
              <a:ext cx="142327" cy="149337"/>
            </a:xfrm>
            <a:custGeom>
              <a:avLst/>
              <a:gdLst/>
              <a:ahLst/>
              <a:cxnLst/>
              <a:rect l="l" t="t" r="r" b="b"/>
              <a:pathLst>
                <a:path w="2132" h="2237" extrusionOk="0">
                  <a:moveTo>
                    <a:pt x="1936" y="1"/>
                  </a:moveTo>
                  <a:cubicBezTo>
                    <a:pt x="1545" y="1"/>
                    <a:pt x="1148" y="144"/>
                    <a:pt x="811" y="372"/>
                  </a:cubicBezTo>
                  <a:cubicBezTo>
                    <a:pt x="348" y="708"/>
                    <a:pt x="24" y="1264"/>
                    <a:pt x="0" y="1982"/>
                  </a:cubicBezTo>
                  <a:lnTo>
                    <a:pt x="0" y="2237"/>
                  </a:lnTo>
                  <a:lnTo>
                    <a:pt x="1900" y="2017"/>
                  </a:lnTo>
                  <a:lnTo>
                    <a:pt x="1946" y="1635"/>
                  </a:lnTo>
                  <a:lnTo>
                    <a:pt x="2131" y="13"/>
                  </a:lnTo>
                  <a:cubicBezTo>
                    <a:pt x="2067" y="5"/>
                    <a:pt x="2001" y="1"/>
                    <a:pt x="1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5073238" y="1764388"/>
              <a:ext cx="126839" cy="177174"/>
            </a:xfrm>
            <a:custGeom>
              <a:avLst/>
              <a:gdLst/>
              <a:ahLst/>
              <a:cxnLst/>
              <a:rect l="l" t="t" r="r" b="b"/>
              <a:pathLst>
                <a:path w="1900" h="2654" extrusionOk="0">
                  <a:moveTo>
                    <a:pt x="232" y="1"/>
                  </a:moveTo>
                  <a:lnTo>
                    <a:pt x="35" y="1634"/>
                  </a:lnTo>
                  <a:lnTo>
                    <a:pt x="0" y="2005"/>
                  </a:lnTo>
                  <a:lnTo>
                    <a:pt x="1784" y="2653"/>
                  </a:lnTo>
                  <a:cubicBezTo>
                    <a:pt x="1830" y="2526"/>
                    <a:pt x="1865" y="2387"/>
                    <a:pt x="1877" y="2236"/>
                  </a:cubicBezTo>
                  <a:cubicBezTo>
                    <a:pt x="1900" y="1958"/>
                    <a:pt x="1877" y="1645"/>
                    <a:pt x="1795" y="1344"/>
                  </a:cubicBezTo>
                  <a:cubicBezTo>
                    <a:pt x="1599" y="731"/>
                    <a:pt x="1158" y="221"/>
                    <a:pt x="440" y="47"/>
                  </a:cubicBezTo>
                  <a:cubicBezTo>
                    <a:pt x="429" y="47"/>
                    <a:pt x="406" y="36"/>
                    <a:pt x="382" y="36"/>
                  </a:cubicBezTo>
                  <a:cubicBezTo>
                    <a:pt x="371" y="36"/>
                    <a:pt x="359" y="36"/>
                    <a:pt x="348" y="24"/>
                  </a:cubicBezTo>
                  <a:cubicBezTo>
                    <a:pt x="313" y="24"/>
                    <a:pt x="267" y="1"/>
                    <a:pt x="232" y="1"/>
                  </a:cubicBezTo>
                  <a:close/>
                </a:path>
              </a:pathLst>
            </a:custGeom>
            <a:solidFill>
              <a:srgbClr val="CA5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2"/>
            <p:cNvSpPr/>
            <p:nvPr/>
          </p:nvSpPr>
          <p:spPr>
            <a:xfrm>
              <a:off x="5073238" y="1764388"/>
              <a:ext cx="126839" cy="177174"/>
            </a:xfrm>
            <a:custGeom>
              <a:avLst/>
              <a:gdLst/>
              <a:ahLst/>
              <a:cxnLst/>
              <a:rect l="l" t="t" r="r" b="b"/>
              <a:pathLst>
                <a:path w="1900" h="2654" extrusionOk="0">
                  <a:moveTo>
                    <a:pt x="232" y="1"/>
                  </a:moveTo>
                  <a:lnTo>
                    <a:pt x="35" y="1634"/>
                  </a:lnTo>
                  <a:lnTo>
                    <a:pt x="0" y="2005"/>
                  </a:lnTo>
                  <a:lnTo>
                    <a:pt x="1784" y="2653"/>
                  </a:lnTo>
                  <a:cubicBezTo>
                    <a:pt x="1830" y="2526"/>
                    <a:pt x="1865" y="2387"/>
                    <a:pt x="1877" y="2236"/>
                  </a:cubicBezTo>
                  <a:cubicBezTo>
                    <a:pt x="1900" y="1958"/>
                    <a:pt x="1877" y="1645"/>
                    <a:pt x="1795" y="1344"/>
                  </a:cubicBezTo>
                  <a:cubicBezTo>
                    <a:pt x="1599" y="731"/>
                    <a:pt x="1158" y="221"/>
                    <a:pt x="440" y="47"/>
                  </a:cubicBezTo>
                  <a:cubicBezTo>
                    <a:pt x="429" y="47"/>
                    <a:pt x="406" y="36"/>
                    <a:pt x="382" y="36"/>
                  </a:cubicBezTo>
                  <a:cubicBezTo>
                    <a:pt x="371" y="36"/>
                    <a:pt x="359" y="36"/>
                    <a:pt x="348" y="24"/>
                  </a:cubicBezTo>
                  <a:cubicBezTo>
                    <a:pt x="313" y="24"/>
                    <a:pt x="267" y="1"/>
                    <a:pt x="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2"/>
            <p:cNvSpPr/>
            <p:nvPr/>
          </p:nvSpPr>
          <p:spPr>
            <a:xfrm>
              <a:off x="4937921" y="1912054"/>
              <a:ext cx="245935" cy="134850"/>
            </a:xfrm>
            <a:custGeom>
              <a:avLst/>
              <a:gdLst/>
              <a:ahLst/>
              <a:cxnLst/>
              <a:rect l="l" t="t" r="r" b="b"/>
              <a:pathLst>
                <a:path w="3684" h="2020" extrusionOk="0">
                  <a:moveTo>
                    <a:pt x="1888" y="1"/>
                  </a:moveTo>
                  <a:lnTo>
                    <a:pt x="0" y="209"/>
                  </a:lnTo>
                  <a:cubicBezTo>
                    <a:pt x="70" y="1124"/>
                    <a:pt x="753" y="1889"/>
                    <a:pt x="1645" y="2005"/>
                  </a:cubicBezTo>
                  <a:cubicBezTo>
                    <a:pt x="1721" y="2014"/>
                    <a:pt x="1797" y="2019"/>
                    <a:pt x="1871" y="2019"/>
                  </a:cubicBezTo>
                  <a:cubicBezTo>
                    <a:pt x="2685" y="2019"/>
                    <a:pt x="3408" y="1457"/>
                    <a:pt x="3683" y="661"/>
                  </a:cubicBezTo>
                  <a:lnTo>
                    <a:pt x="18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2"/>
            <p:cNvSpPr/>
            <p:nvPr/>
          </p:nvSpPr>
          <p:spPr>
            <a:xfrm>
              <a:off x="5307489" y="1798434"/>
              <a:ext cx="293132" cy="83580"/>
            </a:xfrm>
            <a:custGeom>
              <a:avLst/>
              <a:gdLst/>
              <a:ahLst/>
              <a:cxnLst/>
              <a:rect l="l" t="t" r="r" b="b"/>
              <a:pathLst>
                <a:path w="4391" h="1252" extrusionOk="0">
                  <a:moveTo>
                    <a:pt x="1" y="0"/>
                  </a:moveTo>
                  <a:cubicBezTo>
                    <a:pt x="1" y="0"/>
                    <a:pt x="58" y="24"/>
                    <a:pt x="174" y="35"/>
                  </a:cubicBezTo>
                  <a:cubicBezTo>
                    <a:pt x="290" y="47"/>
                    <a:pt x="464" y="70"/>
                    <a:pt x="672" y="105"/>
                  </a:cubicBezTo>
                  <a:cubicBezTo>
                    <a:pt x="1078" y="163"/>
                    <a:pt x="1645" y="278"/>
                    <a:pt x="2247" y="452"/>
                  </a:cubicBezTo>
                  <a:cubicBezTo>
                    <a:pt x="2861" y="626"/>
                    <a:pt x="3394" y="834"/>
                    <a:pt x="3765" y="985"/>
                  </a:cubicBezTo>
                  <a:cubicBezTo>
                    <a:pt x="3962" y="1066"/>
                    <a:pt x="4112" y="1135"/>
                    <a:pt x="4216" y="1182"/>
                  </a:cubicBezTo>
                  <a:cubicBezTo>
                    <a:pt x="4332" y="1228"/>
                    <a:pt x="4390" y="1251"/>
                    <a:pt x="4390" y="1251"/>
                  </a:cubicBezTo>
                  <a:cubicBezTo>
                    <a:pt x="4390" y="1228"/>
                    <a:pt x="4332" y="1205"/>
                    <a:pt x="4228" y="1159"/>
                  </a:cubicBezTo>
                  <a:cubicBezTo>
                    <a:pt x="4135" y="1101"/>
                    <a:pt x="3973" y="1031"/>
                    <a:pt x="3788" y="939"/>
                  </a:cubicBezTo>
                  <a:cubicBezTo>
                    <a:pt x="3406" y="788"/>
                    <a:pt x="2873" y="568"/>
                    <a:pt x="2259" y="394"/>
                  </a:cubicBezTo>
                  <a:cubicBezTo>
                    <a:pt x="1657" y="221"/>
                    <a:pt x="1078" y="116"/>
                    <a:pt x="672" y="58"/>
                  </a:cubicBezTo>
                  <a:cubicBezTo>
                    <a:pt x="464" y="35"/>
                    <a:pt x="290" y="24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2"/>
            <p:cNvSpPr/>
            <p:nvPr/>
          </p:nvSpPr>
          <p:spPr>
            <a:xfrm>
              <a:off x="5299011" y="1851772"/>
              <a:ext cx="293065" cy="83580"/>
            </a:xfrm>
            <a:custGeom>
              <a:avLst/>
              <a:gdLst/>
              <a:ahLst/>
              <a:cxnLst/>
              <a:rect l="l" t="t" r="r" b="b"/>
              <a:pathLst>
                <a:path w="4390" h="1252" extrusionOk="0">
                  <a:moveTo>
                    <a:pt x="0" y="1"/>
                  </a:moveTo>
                  <a:cubicBezTo>
                    <a:pt x="0" y="1"/>
                    <a:pt x="58" y="12"/>
                    <a:pt x="174" y="35"/>
                  </a:cubicBezTo>
                  <a:cubicBezTo>
                    <a:pt x="290" y="47"/>
                    <a:pt x="463" y="70"/>
                    <a:pt x="672" y="105"/>
                  </a:cubicBezTo>
                  <a:cubicBezTo>
                    <a:pt x="1066" y="163"/>
                    <a:pt x="1633" y="279"/>
                    <a:pt x="2247" y="452"/>
                  </a:cubicBezTo>
                  <a:cubicBezTo>
                    <a:pt x="2849" y="626"/>
                    <a:pt x="3382" y="823"/>
                    <a:pt x="3764" y="985"/>
                  </a:cubicBezTo>
                  <a:cubicBezTo>
                    <a:pt x="3950" y="1055"/>
                    <a:pt x="4112" y="1136"/>
                    <a:pt x="4216" y="1170"/>
                  </a:cubicBezTo>
                  <a:cubicBezTo>
                    <a:pt x="4332" y="1228"/>
                    <a:pt x="4390" y="1251"/>
                    <a:pt x="4390" y="1251"/>
                  </a:cubicBezTo>
                  <a:cubicBezTo>
                    <a:pt x="4390" y="1251"/>
                    <a:pt x="4332" y="1205"/>
                    <a:pt x="4228" y="1159"/>
                  </a:cubicBezTo>
                  <a:cubicBezTo>
                    <a:pt x="4123" y="1101"/>
                    <a:pt x="3973" y="1031"/>
                    <a:pt x="3776" y="939"/>
                  </a:cubicBezTo>
                  <a:cubicBezTo>
                    <a:pt x="3405" y="777"/>
                    <a:pt x="2861" y="568"/>
                    <a:pt x="2259" y="394"/>
                  </a:cubicBezTo>
                  <a:cubicBezTo>
                    <a:pt x="1656" y="221"/>
                    <a:pt x="1077" y="116"/>
                    <a:pt x="672" y="59"/>
                  </a:cubicBezTo>
                  <a:cubicBezTo>
                    <a:pt x="463" y="35"/>
                    <a:pt x="290" y="12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2"/>
            <p:cNvSpPr/>
            <p:nvPr/>
          </p:nvSpPr>
          <p:spPr>
            <a:xfrm>
              <a:off x="5290466" y="1905111"/>
              <a:ext cx="293132" cy="82846"/>
            </a:xfrm>
            <a:custGeom>
              <a:avLst/>
              <a:gdLst/>
              <a:ahLst/>
              <a:cxnLst/>
              <a:rect l="l" t="t" r="r" b="b"/>
              <a:pathLst>
                <a:path w="4391" h="1241" extrusionOk="0">
                  <a:moveTo>
                    <a:pt x="1" y="1"/>
                  </a:moveTo>
                  <a:cubicBezTo>
                    <a:pt x="1" y="1"/>
                    <a:pt x="59" y="12"/>
                    <a:pt x="174" y="24"/>
                  </a:cubicBezTo>
                  <a:cubicBezTo>
                    <a:pt x="290" y="47"/>
                    <a:pt x="464" y="70"/>
                    <a:pt x="661" y="105"/>
                  </a:cubicBezTo>
                  <a:cubicBezTo>
                    <a:pt x="1066" y="163"/>
                    <a:pt x="1634" y="267"/>
                    <a:pt x="2248" y="452"/>
                  </a:cubicBezTo>
                  <a:cubicBezTo>
                    <a:pt x="2850" y="626"/>
                    <a:pt x="3383" y="823"/>
                    <a:pt x="3765" y="985"/>
                  </a:cubicBezTo>
                  <a:cubicBezTo>
                    <a:pt x="3950" y="1055"/>
                    <a:pt x="4112" y="1124"/>
                    <a:pt x="4217" y="1171"/>
                  </a:cubicBezTo>
                  <a:cubicBezTo>
                    <a:pt x="4332" y="1228"/>
                    <a:pt x="4390" y="1240"/>
                    <a:pt x="4390" y="1240"/>
                  </a:cubicBezTo>
                  <a:cubicBezTo>
                    <a:pt x="4390" y="1240"/>
                    <a:pt x="4332" y="1205"/>
                    <a:pt x="4228" y="1159"/>
                  </a:cubicBezTo>
                  <a:cubicBezTo>
                    <a:pt x="4124" y="1101"/>
                    <a:pt x="3962" y="1020"/>
                    <a:pt x="3776" y="939"/>
                  </a:cubicBezTo>
                  <a:cubicBezTo>
                    <a:pt x="3406" y="777"/>
                    <a:pt x="2861" y="557"/>
                    <a:pt x="2259" y="383"/>
                  </a:cubicBezTo>
                  <a:cubicBezTo>
                    <a:pt x="1645" y="209"/>
                    <a:pt x="1066" y="117"/>
                    <a:pt x="661" y="59"/>
                  </a:cubicBezTo>
                  <a:cubicBezTo>
                    <a:pt x="464" y="24"/>
                    <a:pt x="290" y="12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2"/>
            <p:cNvSpPr/>
            <p:nvPr/>
          </p:nvSpPr>
          <p:spPr>
            <a:xfrm>
              <a:off x="5281186" y="1957715"/>
              <a:ext cx="284587" cy="83580"/>
            </a:xfrm>
            <a:custGeom>
              <a:avLst/>
              <a:gdLst/>
              <a:ahLst/>
              <a:cxnLst/>
              <a:rect l="l" t="t" r="r" b="b"/>
              <a:pathLst>
                <a:path w="4263" h="1252" extrusionOk="0">
                  <a:moveTo>
                    <a:pt x="1" y="0"/>
                  </a:moveTo>
                  <a:cubicBezTo>
                    <a:pt x="1" y="0"/>
                    <a:pt x="59" y="23"/>
                    <a:pt x="175" y="35"/>
                  </a:cubicBezTo>
                  <a:cubicBezTo>
                    <a:pt x="290" y="47"/>
                    <a:pt x="452" y="81"/>
                    <a:pt x="661" y="105"/>
                  </a:cubicBezTo>
                  <a:cubicBezTo>
                    <a:pt x="1066" y="162"/>
                    <a:pt x="1599" y="278"/>
                    <a:pt x="2190" y="452"/>
                  </a:cubicBezTo>
                  <a:cubicBezTo>
                    <a:pt x="2780" y="626"/>
                    <a:pt x="3290" y="834"/>
                    <a:pt x="3672" y="996"/>
                  </a:cubicBezTo>
                  <a:cubicBezTo>
                    <a:pt x="3858" y="1066"/>
                    <a:pt x="3997" y="1135"/>
                    <a:pt x="4101" y="1182"/>
                  </a:cubicBezTo>
                  <a:cubicBezTo>
                    <a:pt x="4205" y="1240"/>
                    <a:pt x="4263" y="1251"/>
                    <a:pt x="4263" y="1251"/>
                  </a:cubicBezTo>
                  <a:cubicBezTo>
                    <a:pt x="4263" y="1251"/>
                    <a:pt x="4205" y="1228"/>
                    <a:pt x="4112" y="1159"/>
                  </a:cubicBezTo>
                  <a:cubicBezTo>
                    <a:pt x="4020" y="1101"/>
                    <a:pt x="3869" y="1031"/>
                    <a:pt x="3684" y="950"/>
                  </a:cubicBezTo>
                  <a:cubicBezTo>
                    <a:pt x="3325" y="788"/>
                    <a:pt x="2804" y="568"/>
                    <a:pt x="2201" y="394"/>
                  </a:cubicBezTo>
                  <a:cubicBezTo>
                    <a:pt x="1611" y="220"/>
                    <a:pt x="1066" y="116"/>
                    <a:pt x="661" y="58"/>
                  </a:cubicBezTo>
                  <a:cubicBezTo>
                    <a:pt x="452" y="35"/>
                    <a:pt x="290" y="23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2"/>
            <p:cNvSpPr/>
            <p:nvPr/>
          </p:nvSpPr>
          <p:spPr>
            <a:xfrm>
              <a:off x="5274244" y="2010253"/>
              <a:ext cx="253679" cy="73567"/>
            </a:xfrm>
            <a:custGeom>
              <a:avLst/>
              <a:gdLst/>
              <a:ahLst/>
              <a:cxnLst/>
              <a:rect l="l" t="t" r="r" b="b"/>
              <a:pathLst>
                <a:path w="3800" h="1102" extrusionOk="0">
                  <a:moveTo>
                    <a:pt x="1" y="1"/>
                  </a:moveTo>
                  <a:cubicBezTo>
                    <a:pt x="1" y="1"/>
                    <a:pt x="58" y="12"/>
                    <a:pt x="151" y="36"/>
                  </a:cubicBezTo>
                  <a:cubicBezTo>
                    <a:pt x="255" y="47"/>
                    <a:pt x="406" y="59"/>
                    <a:pt x="580" y="82"/>
                  </a:cubicBezTo>
                  <a:cubicBezTo>
                    <a:pt x="916" y="140"/>
                    <a:pt x="1414" y="233"/>
                    <a:pt x="1946" y="372"/>
                  </a:cubicBezTo>
                  <a:cubicBezTo>
                    <a:pt x="2467" y="534"/>
                    <a:pt x="2931" y="719"/>
                    <a:pt x="3267" y="870"/>
                  </a:cubicBezTo>
                  <a:cubicBezTo>
                    <a:pt x="3429" y="939"/>
                    <a:pt x="3556" y="997"/>
                    <a:pt x="3660" y="1043"/>
                  </a:cubicBezTo>
                  <a:cubicBezTo>
                    <a:pt x="3741" y="1090"/>
                    <a:pt x="3799" y="1101"/>
                    <a:pt x="3799" y="1101"/>
                  </a:cubicBezTo>
                  <a:cubicBezTo>
                    <a:pt x="3799" y="1101"/>
                    <a:pt x="3741" y="1078"/>
                    <a:pt x="3660" y="1009"/>
                  </a:cubicBezTo>
                  <a:cubicBezTo>
                    <a:pt x="3568" y="974"/>
                    <a:pt x="3440" y="893"/>
                    <a:pt x="3278" y="823"/>
                  </a:cubicBezTo>
                  <a:cubicBezTo>
                    <a:pt x="2965" y="661"/>
                    <a:pt x="2502" y="476"/>
                    <a:pt x="1969" y="314"/>
                  </a:cubicBezTo>
                  <a:cubicBezTo>
                    <a:pt x="1425" y="163"/>
                    <a:pt x="939" y="82"/>
                    <a:pt x="580" y="47"/>
                  </a:cubicBezTo>
                  <a:cubicBezTo>
                    <a:pt x="406" y="12"/>
                    <a:pt x="255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2"/>
            <p:cNvSpPr/>
            <p:nvPr/>
          </p:nvSpPr>
          <p:spPr>
            <a:xfrm>
              <a:off x="5261093" y="2064059"/>
              <a:ext cx="139256" cy="26102"/>
            </a:xfrm>
            <a:custGeom>
              <a:avLst/>
              <a:gdLst/>
              <a:ahLst/>
              <a:cxnLst/>
              <a:rect l="l" t="t" r="r" b="b"/>
              <a:pathLst>
                <a:path w="2086" h="391" extrusionOk="0">
                  <a:moveTo>
                    <a:pt x="30" y="1"/>
                  </a:moveTo>
                  <a:cubicBezTo>
                    <a:pt x="11" y="1"/>
                    <a:pt x="1" y="2"/>
                    <a:pt x="1" y="6"/>
                  </a:cubicBezTo>
                  <a:cubicBezTo>
                    <a:pt x="1" y="17"/>
                    <a:pt x="116" y="40"/>
                    <a:pt x="302" y="64"/>
                  </a:cubicBezTo>
                  <a:cubicBezTo>
                    <a:pt x="499" y="98"/>
                    <a:pt x="753" y="133"/>
                    <a:pt x="1043" y="179"/>
                  </a:cubicBezTo>
                  <a:cubicBezTo>
                    <a:pt x="1333" y="226"/>
                    <a:pt x="1599" y="284"/>
                    <a:pt x="1784" y="330"/>
                  </a:cubicBezTo>
                  <a:cubicBezTo>
                    <a:pt x="1945" y="360"/>
                    <a:pt x="2053" y="390"/>
                    <a:pt x="2079" y="390"/>
                  </a:cubicBezTo>
                  <a:cubicBezTo>
                    <a:pt x="2083" y="390"/>
                    <a:pt x="2085" y="389"/>
                    <a:pt x="2085" y="388"/>
                  </a:cubicBezTo>
                  <a:cubicBezTo>
                    <a:pt x="2085" y="388"/>
                    <a:pt x="1970" y="341"/>
                    <a:pt x="1807" y="295"/>
                  </a:cubicBezTo>
                  <a:cubicBezTo>
                    <a:pt x="1622" y="237"/>
                    <a:pt x="1367" y="168"/>
                    <a:pt x="1078" y="121"/>
                  </a:cubicBezTo>
                  <a:cubicBezTo>
                    <a:pt x="788" y="64"/>
                    <a:pt x="510" y="40"/>
                    <a:pt x="325" y="17"/>
                  </a:cubicBezTo>
                  <a:cubicBezTo>
                    <a:pt x="178" y="9"/>
                    <a:pt x="76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2"/>
            <p:cNvSpPr/>
            <p:nvPr/>
          </p:nvSpPr>
          <p:spPr>
            <a:xfrm>
              <a:off x="4860616" y="1684013"/>
              <a:ext cx="412161" cy="461628"/>
            </a:xfrm>
            <a:custGeom>
              <a:avLst/>
              <a:gdLst/>
              <a:ahLst/>
              <a:cxnLst/>
              <a:rect l="l" t="t" r="r" b="b"/>
              <a:pathLst>
                <a:path w="6174" h="6915" extrusionOk="0">
                  <a:moveTo>
                    <a:pt x="788" y="0"/>
                  </a:moveTo>
                  <a:cubicBezTo>
                    <a:pt x="730" y="12"/>
                    <a:pt x="707" y="12"/>
                    <a:pt x="707" y="12"/>
                  </a:cubicBezTo>
                  <a:lnTo>
                    <a:pt x="811" y="12"/>
                  </a:lnTo>
                  <a:cubicBezTo>
                    <a:pt x="880" y="12"/>
                    <a:pt x="973" y="12"/>
                    <a:pt x="1100" y="0"/>
                  </a:cubicBezTo>
                  <a:lnTo>
                    <a:pt x="1100" y="0"/>
                  </a:lnTo>
                  <a:cubicBezTo>
                    <a:pt x="1092" y="0"/>
                    <a:pt x="1085" y="0"/>
                    <a:pt x="1077" y="0"/>
                  </a:cubicBezTo>
                  <a:close/>
                  <a:moveTo>
                    <a:pt x="707" y="35"/>
                  </a:moveTo>
                  <a:lnTo>
                    <a:pt x="707" y="35"/>
                  </a:lnTo>
                  <a:cubicBezTo>
                    <a:pt x="707" y="70"/>
                    <a:pt x="695" y="93"/>
                    <a:pt x="695" y="128"/>
                  </a:cubicBezTo>
                  <a:cubicBezTo>
                    <a:pt x="707" y="81"/>
                    <a:pt x="707" y="58"/>
                    <a:pt x="707" y="35"/>
                  </a:cubicBezTo>
                  <a:close/>
                  <a:moveTo>
                    <a:pt x="1101" y="0"/>
                  </a:moveTo>
                  <a:cubicBezTo>
                    <a:pt x="1100" y="0"/>
                    <a:pt x="1100" y="0"/>
                    <a:pt x="1100" y="0"/>
                  </a:cubicBezTo>
                  <a:lnTo>
                    <a:pt x="1100" y="0"/>
                  </a:lnTo>
                  <a:cubicBezTo>
                    <a:pt x="1355" y="1"/>
                    <a:pt x="1729" y="13"/>
                    <a:pt x="2201" y="35"/>
                  </a:cubicBezTo>
                  <a:cubicBezTo>
                    <a:pt x="3147" y="116"/>
                    <a:pt x="4519" y="289"/>
                    <a:pt x="6099" y="760"/>
                  </a:cubicBezTo>
                  <a:lnTo>
                    <a:pt x="6099" y="760"/>
                  </a:lnTo>
                  <a:cubicBezTo>
                    <a:pt x="5810" y="2456"/>
                    <a:pt x="5453" y="4449"/>
                    <a:pt x="5073" y="6602"/>
                  </a:cubicBezTo>
                  <a:lnTo>
                    <a:pt x="5043" y="6826"/>
                  </a:lnTo>
                  <a:lnTo>
                    <a:pt x="5043" y="6826"/>
                  </a:lnTo>
                  <a:cubicBezTo>
                    <a:pt x="4161" y="6598"/>
                    <a:pt x="3291" y="6415"/>
                    <a:pt x="2444" y="6289"/>
                  </a:cubicBezTo>
                  <a:cubicBezTo>
                    <a:pt x="1601" y="6164"/>
                    <a:pt x="803" y="6083"/>
                    <a:pt x="60" y="6037"/>
                  </a:cubicBezTo>
                  <a:lnTo>
                    <a:pt x="60" y="6037"/>
                  </a:lnTo>
                  <a:cubicBezTo>
                    <a:pt x="256" y="4251"/>
                    <a:pt x="418" y="2741"/>
                    <a:pt x="533" y="1691"/>
                  </a:cubicBezTo>
                  <a:cubicBezTo>
                    <a:pt x="591" y="1170"/>
                    <a:pt x="637" y="753"/>
                    <a:pt x="660" y="464"/>
                  </a:cubicBezTo>
                  <a:cubicBezTo>
                    <a:pt x="672" y="313"/>
                    <a:pt x="672" y="197"/>
                    <a:pt x="695" y="128"/>
                  </a:cubicBezTo>
                  <a:lnTo>
                    <a:pt x="695" y="128"/>
                  </a:lnTo>
                  <a:cubicBezTo>
                    <a:pt x="672" y="197"/>
                    <a:pt x="660" y="302"/>
                    <a:pt x="649" y="440"/>
                  </a:cubicBezTo>
                  <a:cubicBezTo>
                    <a:pt x="614" y="730"/>
                    <a:pt x="556" y="1159"/>
                    <a:pt x="498" y="1680"/>
                  </a:cubicBezTo>
                  <a:cubicBezTo>
                    <a:pt x="371" y="2734"/>
                    <a:pt x="197" y="4251"/>
                    <a:pt x="0" y="6058"/>
                  </a:cubicBezTo>
                  <a:lnTo>
                    <a:pt x="0" y="6092"/>
                  </a:lnTo>
                  <a:lnTo>
                    <a:pt x="23" y="6092"/>
                  </a:lnTo>
                  <a:cubicBezTo>
                    <a:pt x="776" y="6150"/>
                    <a:pt x="1587" y="6231"/>
                    <a:pt x="2444" y="6370"/>
                  </a:cubicBezTo>
                  <a:cubicBezTo>
                    <a:pt x="3290" y="6498"/>
                    <a:pt x="4181" y="6671"/>
                    <a:pt x="5073" y="6903"/>
                  </a:cubicBezTo>
                  <a:lnTo>
                    <a:pt x="5108" y="6915"/>
                  </a:lnTo>
                  <a:lnTo>
                    <a:pt x="5108" y="6892"/>
                  </a:lnTo>
                  <a:lnTo>
                    <a:pt x="5143" y="6625"/>
                  </a:lnTo>
                  <a:cubicBezTo>
                    <a:pt x="5525" y="4471"/>
                    <a:pt x="5884" y="2456"/>
                    <a:pt x="6173" y="765"/>
                  </a:cubicBezTo>
                  <a:lnTo>
                    <a:pt x="6173" y="730"/>
                  </a:lnTo>
                  <a:lnTo>
                    <a:pt x="6150" y="730"/>
                  </a:lnTo>
                  <a:cubicBezTo>
                    <a:pt x="4552" y="255"/>
                    <a:pt x="3162" y="81"/>
                    <a:pt x="2212" y="24"/>
                  </a:cubicBezTo>
                  <a:cubicBezTo>
                    <a:pt x="1738" y="0"/>
                    <a:pt x="1355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4583774" y="2609461"/>
              <a:ext cx="332586" cy="180245"/>
            </a:xfrm>
            <a:custGeom>
              <a:avLst/>
              <a:gdLst/>
              <a:ahLst/>
              <a:cxnLst/>
              <a:rect l="l" t="t" r="r" b="b"/>
              <a:pathLst>
                <a:path w="4982" h="2700" extrusionOk="0">
                  <a:moveTo>
                    <a:pt x="2063" y="1"/>
                  </a:moveTo>
                  <a:lnTo>
                    <a:pt x="1" y="1842"/>
                  </a:lnTo>
                  <a:lnTo>
                    <a:pt x="163" y="1773"/>
                  </a:lnTo>
                  <a:lnTo>
                    <a:pt x="4344" y="2699"/>
                  </a:lnTo>
                  <a:lnTo>
                    <a:pt x="4981" y="1773"/>
                  </a:lnTo>
                  <a:lnTo>
                    <a:pt x="4877" y="580"/>
                  </a:lnTo>
                  <a:lnTo>
                    <a:pt x="4240" y="1"/>
                  </a:lnTo>
                  <a:close/>
                </a:path>
              </a:pathLst>
            </a:custGeom>
            <a:solidFill>
              <a:srgbClr val="CA5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4583774" y="2609461"/>
              <a:ext cx="332586" cy="180245"/>
            </a:xfrm>
            <a:custGeom>
              <a:avLst/>
              <a:gdLst/>
              <a:ahLst/>
              <a:cxnLst/>
              <a:rect l="l" t="t" r="r" b="b"/>
              <a:pathLst>
                <a:path w="4982" h="2700" extrusionOk="0">
                  <a:moveTo>
                    <a:pt x="2063" y="1"/>
                  </a:moveTo>
                  <a:lnTo>
                    <a:pt x="1" y="1842"/>
                  </a:lnTo>
                  <a:lnTo>
                    <a:pt x="163" y="1773"/>
                  </a:lnTo>
                  <a:lnTo>
                    <a:pt x="4344" y="2699"/>
                  </a:lnTo>
                  <a:lnTo>
                    <a:pt x="4981" y="1773"/>
                  </a:lnTo>
                  <a:lnTo>
                    <a:pt x="4877" y="580"/>
                  </a:lnTo>
                  <a:lnTo>
                    <a:pt x="42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4935584" y="2055781"/>
              <a:ext cx="654958" cy="268298"/>
            </a:xfrm>
            <a:custGeom>
              <a:avLst/>
              <a:gdLst/>
              <a:ahLst/>
              <a:cxnLst/>
              <a:rect l="l" t="t" r="r" b="b"/>
              <a:pathLst>
                <a:path w="9811" h="4019" extrusionOk="0">
                  <a:moveTo>
                    <a:pt x="9597" y="1"/>
                  </a:moveTo>
                  <a:cubicBezTo>
                    <a:pt x="9559" y="1"/>
                    <a:pt x="9515" y="8"/>
                    <a:pt x="9463" y="25"/>
                  </a:cubicBezTo>
                  <a:cubicBezTo>
                    <a:pt x="9301" y="83"/>
                    <a:pt x="7390" y="512"/>
                    <a:pt x="7390" y="512"/>
                  </a:cubicBezTo>
                  <a:lnTo>
                    <a:pt x="6556" y="743"/>
                  </a:lnTo>
                  <a:lnTo>
                    <a:pt x="1275" y="1450"/>
                  </a:lnTo>
                  <a:cubicBezTo>
                    <a:pt x="510" y="1554"/>
                    <a:pt x="1" y="2319"/>
                    <a:pt x="186" y="3083"/>
                  </a:cubicBezTo>
                  <a:cubicBezTo>
                    <a:pt x="357" y="3652"/>
                    <a:pt x="869" y="4019"/>
                    <a:pt x="1424" y="4019"/>
                  </a:cubicBezTo>
                  <a:cubicBezTo>
                    <a:pt x="1547" y="4019"/>
                    <a:pt x="1672" y="4001"/>
                    <a:pt x="1796" y="3963"/>
                  </a:cubicBezTo>
                  <a:lnTo>
                    <a:pt x="6741" y="2481"/>
                  </a:lnTo>
                  <a:cubicBezTo>
                    <a:pt x="7054" y="2423"/>
                    <a:pt x="7772" y="2365"/>
                    <a:pt x="7772" y="2365"/>
                  </a:cubicBezTo>
                  <a:lnTo>
                    <a:pt x="8096" y="2319"/>
                  </a:lnTo>
                  <a:lnTo>
                    <a:pt x="8096" y="2319"/>
                  </a:lnTo>
                  <a:cubicBezTo>
                    <a:pt x="8096" y="2330"/>
                    <a:pt x="8096" y="2365"/>
                    <a:pt x="8073" y="2376"/>
                  </a:cubicBezTo>
                  <a:cubicBezTo>
                    <a:pt x="8062" y="2400"/>
                    <a:pt x="8050" y="2446"/>
                    <a:pt x="8050" y="2492"/>
                  </a:cubicBezTo>
                  <a:cubicBezTo>
                    <a:pt x="8062" y="2562"/>
                    <a:pt x="8154" y="2608"/>
                    <a:pt x="8224" y="2620"/>
                  </a:cubicBezTo>
                  <a:cubicBezTo>
                    <a:pt x="8255" y="2626"/>
                    <a:pt x="8286" y="2630"/>
                    <a:pt x="8317" y="2630"/>
                  </a:cubicBezTo>
                  <a:cubicBezTo>
                    <a:pt x="8449" y="2630"/>
                    <a:pt x="8577" y="2570"/>
                    <a:pt x="8652" y="2458"/>
                  </a:cubicBezTo>
                  <a:cubicBezTo>
                    <a:pt x="8745" y="2342"/>
                    <a:pt x="8768" y="2168"/>
                    <a:pt x="8733" y="2029"/>
                  </a:cubicBezTo>
                  <a:cubicBezTo>
                    <a:pt x="8745" y="1983"/>
                    <a:pt x="8757" y="1936"/>
                    <a:pt x="8757" y="1902"/>
                  </a:cubicBezTo>
                  <a:cubicBezTo>
                    <a:pt x="8768" y="1589"/>
                    <a:pt x="8409" y="1346"/>
                    <a:pt x="8409" y="1346"/>
                  </a:cubicBezTo>
                  <a:lnTo>
                    <a:pt x="8525" y="1323"/>
                  </a:lnTo>
                  <a:cubicBezTo>
                    <a:pt x="8525" y="1323"/>
                    <a:pt x="8872" y="1357"/>
                    <a:pt x="9058" y="1913"/>
                  </a:cubicBezTo>
                  <a:cubicBezTo>
                    <a:pt x="9092" y="1994"/>
                    <a:pt x="9150" y="2075"/>
                    <a:pt x="9220" y="2110"/>
                  </a:cubicBezTo>
                  <a:cubicBezTo>
                    <a:pt x="9262" y="2127"/>
                    <a:pt x="9298" y="2138"/>
                    <a:pt x="9337" y="2138"/>
                  </a:cubicBezTo>
                  <a:cubicBezTo>
                    <a:pt x="9352" y="2138"/>
                    <a:pt x="9366" y="2136"/>
                    <a:pt x="9382" y="2133"/>
                  </a:cubicBezTo>
                  <a:cubicBezTo>
                    <a:pt x="9509" y="2075"/>
                    <a:pt x="9509" y="1971"/>
                    <a:pt x="9394" y="1624"/>
                  </a:cubicBezTo>
                  <a:cubicBezTo>
                    <a:pt x="9278" y="1276"/>
                    <a:pt x="9058" y="975"/>
                    <a:pt x="8826" y="894"/>
                  </a:cubicBezTo>
                  <a:cubicBezTo>
                    <a:pt x="8594" y="813"/>
                    <a:pt x="8502" y="801"/>
                    <a:pt x="8502" y="801"/>
                  </a:cubicBezTo>
                  <a:cubicBezTo>
                    <a:pt x="8502" y="801"/>
                    <a:pt x="9463" y="465"/>
                    <a:pt x="9521" y="431"/>
                  </a:cubicBezTo>
                  <a:cubicBezTo>
                    <a:pt x="9695" y="373"/>
                    <a:pt x="9811" y="234"/>
                    <a:pt x="9787" y="118"/>
                  </a:cubicBezTo>
                  <a:cubicBezTo>
                    <a:pt x="9761" y="66"/>
                    <a:pt x="9709" y="1"/>
                    <a:pt x="9597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5382524" y="2097637"/>
              <a:ext cx="106745" cy="58079"/>
            </a:xfrm>
            <a:custGeom>
              <a:avLst/>
              <a:gdLst/>
              <a:ahLst/>
              <a:cxnLst/>
              <a:rect l="l" t="t" r="r" b="b"/>
              <a:pathLst>
                <a:path w="1599" h="870" extrusionOk="0">
                  <a:moveTo>
                    <a:pt x="706" y="1"/>
                  </a:moveTo>
                  <a:lnTo>
                    <a:pt x="0" y="244"/>
                  </a:lnTo>
                  <a:cubicBezTo>
                    <a:pt x="12" y="360"/>
                    <a:pt x="116" y="429"/>
                    <a:pt x="232" y="464"/>
                  </a:cubicBezTo>
                  <a:cubicBezTo>
                    <a:pt x="347" y="487"/>
                    <a:pt x="440" y="475"/>
                    <a:pt x="556" y="487"/>
                  </a:cubicBezTo>
                  <a:cubicBezTo>
                    <a:pt x="892" y="533"/>
                    <a:pt x="1135" y="835"/>
                    <a:pt x="1471" y="869"/>
                  </a:cubicBezTo>
                  <a:cubicBezTo>
                    <a:pt x="1517" y="869"/>
                    <a:pt x="1575" y="869"/>
                    <a:pt x="1587" y="823"/>
                  </a:cubicBezTo>
                  <a:cubicBezTo>
                    <a:pt x="1598" y="777"/>
                    <a:pt x="1564" y="730"/>
                    <a:pt x="1529" y="719"/>
                  </a:cubicBezTo>
                  <a:cubicBezTo>
                    <a:pt x="1251" y="475"/>
                    <a:pt x="984" y="232"/>
                    <a:pt x="706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5380922" y="2094567"/>
              <a:ext cx="109082" cy="61150"/>
            </a:xfrm>
            <a:custGeom>
              <a:avLst/>
              <a:gdLst/>
              <a:ahLst/>
              <a:cxnLst/>
              <a:rect l="l" t="t" r="r" b="b"/>
              <a:pathLst>
                <a:path w="1634" h="916" extrusionOk="0">
                  <a:moveTo>
                    <a:pt x="730" y="0"/>
                  </a:moveTo>
                  <a:cubicBezTo>
                    <a:pt x="730" y="12"/>
                    <a:pt x="754" y="47"/>
                    <a:pt x="812" y="81"/>
                  </a:cubicBezTo>
                  <a:cubicBezTo>
                    <a:pt x="858" y="128"/>
                    <a:pt x="939" y="220"/>
                    <a:pt x="1043" y="301"/>
                  </a:cubicBezTo>
                  <a:cubicBezTo>
                    <a:pt x="1159" y="394"/>
                    <a:pt x="1275" y="510"/>
                    <a:pt x="1402" y="626"/>
                  </a:cubicBezTo>
                  <a:cubicBezTo>
                    <a:pt x="1437" y="649"/>
                    <a:pt x="1483" y="684"/>
                    <a:pt x="1506" y="707"/>
                  </a:cubicBezTo>
                  <a:cubicBezTo>
                    <a:pt x="1541" y="742"/>
                    <a:pt x="1576" y="765"/>
                    <a:pt x="1576" y="799"/>
                  </a:cubicBezTo>
                  <a:cubicBezTo>
                    <a:pt x="1576" y="823"/>
                    <a:pt x="1541" y="834"/>
                    <a:pt x="1495" y="834"/>
                  </a:cubicBezTo>
                  <a:cubicBezTo>
                    <a:pt x="1449" y="834"/>
                    <a:pt x="1391" y="823"/>
                    <a:pt x="1344" y="811"/>
                  </a:cubicBezTo>
                  <a:cubicBezTo>
                    <a:pt x="1159" y="753"/>
                    <a:pt x="997" y="626"/>
                    <a:pt x="823" y="545"/>
                  </a:cubicBezTo>
                  <a:cubicBezTo>
                    <a:pt x="754" y="521"/>
                    <a:pt x="673" y="487"/>
                    <a:pt x="580" y="475"/>
                  </a:cubicBezTo>
                  <a:lnTo>
                    <a:pt x="348" y="475"/>
                  </a:lnTo>
                  <a:cubicBezTo>
                    <a:pt x="209" y="475"/>
                    <a:pt x="105" y="429"/>
                    <a:pt x="59" y="371"/>
                  </a:cubicBezTo>
                  <a:cubicBezTo>
                    <a:pt x="1" y="314"/>
                    <a:pt x="1" y="279"/>
                    <a:pt x="1" y="278"/>
                  </a:cubicBezTo>
                  <a:lnTo>
                    <a:pt x="1" y="278"/>
                  </a:lnTo>
                  <a:cubicBezTo>
                    <a:pt x="1" y="279"/>
                    <a:pt x="1" y="314"/>
                    <a:pt x="47" y="394"/>
                  </a:cubicBezTo>
                  <a:cubicBezTo>
                    <a:pt x="93" y="464"/>
                    <a:pt x="209" y="521"/>
                    <a:pt x="348" y="521"/>
                  </a:cubicBezTo>
                  <a:cubicBezTo>
                    <a:pt x="418" y="521"/>
                    <a:pt x="499" y="521"/>
                    <a:pt x="568" y="533"/>
                  </a:cubicBezTo>
                  <a:cubicBezTo>
                    <a:pt x="638" y="533"/>
                    <a:pt x="707" y="568"/>
                    <a:pt x="800" y="603"/>
                  </a:cubicBezTo>
                  <a:cubicBezTo>
                    <a:pt x="974" y="695"/>
                    <a:pt x="1136" y="811"/>
                    <a:pt x="1333" y="881"/>
                  </a:cubicBezTo>
                  <a:cubicBezTo>
                    <a:pt x="1391" y="892"/>
                    <a:pt x="1437" y="915"/>
                    <a:pt x="1495" y="915"/>
                  </a:cubicBezTo>
                  <a:cubicBezTo>
                    <a:pt x="1530" y="915"/>
                    <a:pt x="1553" y="915"/>
                    <a:pt x="1588" y="892"/>
                  </a:cubicBezTo>
                  <a:cubicBezTo>
                    <a:pt x="1611" y="881"/>
                    <a:pt x="1634" y="846"/>
                    <a:pt x="1634" y="811"/>
                  </a:cubicBezTo>
                  <a:cubicBezTo>
                    <a:pt x="1622" y="742"/>
                    <a:pt x="1564" y="707"/>
                    <a:pt x="1541" y="684"/>
                  </a:cubicBezTo>
                  <a:cubicBezTo>
                    <a:pt x="1506" y="649"/>
                    <a:pt x="1472" y="626"/>
                    <a:pt x="1437" y="591"/>
                  </a:cubicBezTo>
                  <a:cubicBezTo>
                    <a:pt x="1310" y="475"/>
                    <a:pt x="1182" y="359"/>
                    <a:pt x="1078" y="267"/>
                  </a:cubicBezTo>
                  <a:cubicBezTo>
                    <a:pt x="974" y="186"/>
                    <a:pt x="893" y="116"/>
                    <a:pt x="835" y="70"/>
                  </a:cubicBezTo>
                  <a:cubicBezTo>
                    <a:pt x="777" y="23"/>
                    <a:pt x="731" y="0"/>
                    <a:pt x="730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5496946" y="2139494"/>
              <a:ext cx="68093" cy="58146"/>
            </a:xfrm>
            <a:custGeom>
              <a:avLst/>
              <a:gdLst/>
              <a:ahLst/>
              <a:cxnLst/>
              <a:rect l="l" t="t" r="r" b="b"/>
              <a:pathLst>
                <a:path w="1020" h="871" extrusionOk="0">
                  <a:moveTo>
                    <a:pt x="124" y="0"/>
                  </a:moveTo>
                  <a:cubicBezTo>
                    <a:pt x="81" y="0"/>
                    <a:pt x="50" y="11"/>
                    <a:pt x="35" y="11"/>
                  </a:cubicBezTo>
                  <a:cubicBezTo>
                    <a:pt x="23" y="34"/>
                    <a:pt x="0" y="45"/>
                    <a:pt x="0" y="45"/>
                  </a:cubicBezTo>
                  <a:cubicBezTo>
                    <a:pt x="0" y="50"/>
                    <a:pt x="4" y="52"/>
                    <a:pt x="12" y="52"/>
                  </a:cubicBezTo>
                  <a:cubicBezTo>
                    <a:pt x="33" y="52"/>
                    <a:pt x="79" y="39"/>
                    <a:pt x="139" y="39"/>
                  </a:cubicBezTo>
                  <a:cubicBezTo>
                    <a:pt x="161" y="39"/>
                    <a:pt x="184" y="40"/>
                    <a:pt x="209" y="45"/>
                  </a:cubicBezTo>
                  <a:cubicBezTo>
                    <a:pt x="266" y="69"/>
                    <a:pt x="336" y="103"/>
                    <a:pt x="394" y="173"/>
                  </a:cubicBezTo>
                  <a:cubicBezTo>
                    <a:pt x="452" y="254"/>
                    <a:pt x="498" y="335"/>
                    <a:pt x="521" y="428"/>
                  </a:cubicBezTo>
                  <a:cubicBezTo>
                    <a:pt x="568" y="532"/>
                    <a:pt x="602" y="613"/>
                    <a:pt x="637" y="682"/>
                  </a:cubicBezTo>
                  <a:cubicBezTo>
                    <a:pt x="683" y="752"/>
                    <a:pt x="753" y="810"/>
                    <a:pt x="811" y="845"/>
                  </a:cubicBezTo>
                  <a:cubicBezTo>
                    <a:pt x="840" y="862"/>
                    <a:pt x="872" y="871"/>
                    <a:pt x="901" y="871"/>
                  </a:cubicBezTo>
                  <a:cubicBezTo>
                    <a:pt x="930" y="871"/>
                    <a:pt x="956" y="862"/>
                    <a:pt x="973" y="845"/>
                  </a:cubicBezTo>
                  <a:cubicBezTo>
                    <a:pt x="1008" y="833"/>
                    <a:pt x="1019" y="810"/>
                    <a:pt x="1019" y="798"/>
                  </a:cubicBezTo>
                  <a:lnTo>
                    <a:pt x="1019" y="798"/>
                  </a:lnTo>
                  <a:cubicBezTo>
                    <a:pt x="1019" y="798"/>
                    <a:pt x="1008" y="821"/>
                    <a:pt x="961" y="833"/>
                  </a:cubicBezTo>
                  <a:cubicBezTo>
                    <a:pt x="947" y="838"/>
                    <a:pt x="929" y="841"/>
                    <a:pt x="908" y="841"/>
                  </a:cubicBezTo>
                  <a:cubicBezTo>
                    <a:pt x="879" y="841"/>
                    <a:pt x="845" y="835"/>
                    <a:pt x="811" y="821"/>
                  </a:cubicBezTo>
                  <a:cubicBezTo>
                    <a:pt x="753" y="787"/>
                    <a:pt x="695" y="729"/>
                    <a:pt x="660" y="659"/>
                  </a:cubicBezTo>
                  <a:cubicBezTo>
                    <a:pt x="614" y="590"/>
                    <a:pt x="579" y="497"/>
                    <a:pt x="544" y="393"/>
                  </a:cubicBezTo>
                  <a:cubicBezTo>
                    <a:pt x="498" y="300"/>
                    <a:pt x="463" y="208"/>
                    <a:pt x="394" y="138"/>
                  </a:cubicBezTo>
                  <a:cubicBezTo>
                    <a:pt x="336" y="69"/>
                    <a:pt x="266" y="22"/>
                    <a:pt x="197" y="11"/>
                  </a:cubicBezTo>
                  <a:cubicBezTo>
                    <a:pt x="170" y="3"/>
                    <a:pt x="146" y="0"/>
                    <a:pt x="12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2"/>
            <p:cNvSpPr/>
            <p:nvPr/>
          </p:nvSpPr>
          <p:spPr>
            <a:xfrm>
              <a:off x="5489202" y="2082150"/>
              <a:ext cx="87452" cy="31777"/>
            </a:xfrm>
            <a:custGeom>
              <a:avLst/>
              <a:gdLst/>
              <a:ahLst/>
              <a:cxnLst/>
              <a:rect l="l" t="t" r="r" b="b"/>
              <a:pathLst>
                <a:path w="1310" h="476" extrusionOk="0">
                  <a:moveTo>
                    <a:pt x="1309" y="1"/>
                  </a:moveTo>
                  <a:cubicBezTo>
                    <a:pt x="1309" y="1"/>
                    <a:pt x="1240" y="13"/>
                    <a:pt x="1124" y="70"/>
                  </a:cubicBezTo>
                  <a:cubicBezTo>
                    <a:pt x="985" y="117"/>
                    <a:pt x="834" y="175"/>
                    <a:pt x="660" y="244"/>
                  </a:cubicBezTo>
                  <a:cubicBezTo>
                    <a:pt x="487" y="302"/>
                    <a:pt x="325" y="360"/>
                    <a:pt x="197" y="406"/>
                  </a:cubicBezTo>
                  <a:cubicBezTo>
                    <a:pt x="81" y="441"/>
                    <a:pt x="0" y="476"/>
                    <a:pt x="0" y="476"/>
                  </a:cubicBezTo>
                  <a:cubicBezTo>
                    <a:pt x="0" y="476"/>
                    <a:pt x="81" y="464"/>
                    <a:pt x="209" y="430"/>
                  </a:cubicBezTo>
                  <a:cubicBezTo>
                    <a:pt x="325" y="406"/>
                    <a:pt x="498" y="348"/>
                    <a:pt x="672" y="291"/>
                  </a:cubicBezTo>
                  <a:cubicBezTo>
                    <a:pt x="846" y="233"/>
                    <a:pt x="1019" y="152"/>
                    <a:pt x="1135" y="117"/>
                  </a:cubicBezTo>
                  <a:cubicBezTo>
                    <a:pt x="1240" y="36"/>
                    <a:pt x="1309" y="13"/>
                    <a:pt x="1309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2"/>
            <p:cNvSpPr/>
            <p:nvPr/>
          </p:nvSpPr>
          <p:spPr>
            <a:xfrm>
              <a:off x="5469108" y="2162725"/>
              <a:ext cx="47198" cy="47064"/>
            </a:xfrm>
            <a:custGeom>
              <a:avLst/>
              <a:gdLst/>
              <a:ahLst/>
              <a:cxnLst/>
              <a:rect l="l" t="t" r="r" b="b"/>
              <a:pathLst>
                <a:path w="707" h="705" extrusionOk="0">
                  <a:moveTo>
                    <a:pt x="284" y="0"/>
                  </a:moveTo>
                  <a:cubicBezTo>
                    <a:pt x="280" y="0"/>
                    <a:pt x="278" y="3"/>
                    <a:pt x="278" y="10"/>
                  </a:cubicBezTo>
                  <a:lnTo>
                    <a:pt x="324" y="45"/>
                  </a:lnTo>
                  <a:cubicBezTo>
                    <a:pt x="348" y="80"/>
                    <a:pt x="394" y="114"/>
                    <a:pt x="382" y="195"/>
                  </a:cubicBezTo>
                  <a:cubicBezTo>
                    <a:pt x="382" y="219"/>
                    <a:pt x="348" y="253"/>
                    <a:pt x="324" y="265"/>
                  </a:cubicBezTo>
                  <a:cubicBezTo>
                    <a:pt x="290" y="276"/>
                    <a:pt x="232" y="300"/>
                    <a:pt x="185" y="300"/>
                  </a:cubicBezTo>
                  <a:cubicBezTo>
                    <a:pt x="151" y="311"/>
                    <a:pt x="93" y="323"/>
                    <a:pt x="46" y="369"/>
                  </a:cubicBezTo>
                  <a:cubicBezTo>
                    <a:pt x="12" y="404"/>
                    <a:pt x="0" y="485"/>
                    <a:pt x="12" y="543"/>
                  </a:cubicBezTo>
                  <a:cubicBezTo>
                    <a:pt x="35" y="601"/>
                    <a:pt x="93" y="647"/>
                    <a:pt x="128" y="670"/>
                  </a:cubicBezTo>
                  <a:cubicBezTo>
                    <a:pt x="185" y="705"/>
                    <a:pt x="232" y="705"/>
                    <a:pt x="290" y="705"/>
                  </a:cubicBezTo>
                  <a:cubicBezTo>
                    <a:pt x="394" y="682"/>
                    <a:pt x="463" y="647"/>
                    <a:pt x="533" y="612"/>
                  </a:cubicBezTo>
                  <a:cubicBezTo>
                    <a:pt x="614" y="589"/>
                    <a:pt x="649" y="543"/>
                    <a:pt x="683" y="508"/>
                  </a:cubicBezTo>
                  <a:cubicBezTo>
                    <a:pt x="707" y="485"/>
                    <a:pt x="707" y="450"/>
                    <a:pt x="707" y="450"/>
                  </a:cubicBezTo>
                  <a:lnTo>
                    <a:pt x="707" y="450"/>
                  </a:lnTo>
                  <a:lnTo>
                    <a:pt x="672" y="497"/>
                  </a:lnTo>
                  <a:cubicBezTo>
                    <a:pt x="637" y="531"/>
                    <a:pt x="591" y="554"/>
                    <a:pt x="521" y="589"/>
                  </a:cubicBezTo>
                  <a:cubicBezTo>
                    <a:pt x="463" y="612"/>
                    <a:pt x="382" y="647"/>
                    <a:pt x="290" y="670"/>
                  </a:cubicBezTo>
                  <a:cubicBezTo>
                    <a:pt x="280" y="672"/>
                    <a:pt x="270" y="672"/>
                    <a:pt x="259" y="672"/>
                  </a:cubicBezTo>
                  <a:cubicBezTo>
                    <a:pt x="182" y="672"/>
                    <a:pt x="89" y="634"/>
                    <a:pt x="58" y="543"/>
                  </a:cubicBezTo>
                  <a:cubicBezTo>
                    <a:pt x="46" y="497"/>
                    <a:pt x="46" y="439"/>
                    <a:pt x="70" y="392"/>
                  </a:cubicBezTo>
                  <a:cubicBezTo>
                    <a:pt x="104" y="358"/>
                    <a:pt x="151" y="334"/>
                    <a:pt x="185" y="334"/>
                  </a:cubicBezTo>
                  <a:cubicBezTo>
                    <a:pt x="232" y="323"/>
                    <a:pt x="278" y="323"/>
                    <a:pt x="324" y="300"/>
                  </a:cubicBezTo>
                  <a:cubicBezTo>
                    <a:pt x="359" y="276"/>
                    <a:pt x="394" y="242"/>
                    <a:pt x="394" y="195"/>
                  </a:cubicBezTo>
                  <a:cubicBezTo>
                    <a:pt x="394" y="103"/>
                    <a:pt x="348" y="68"/>
                    <a:pt x="324" y="33"/>
                  </a:cubicBezTo>
                  <a:cubicBezTo>
                    <a:pt x="308" y="17"/>
                    <a:pt x="292" y="0"/>
                    <a:pt x="28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2"/>
            <p:cNvSpPr/>
            <p:nvPr/>
          </p:nvSpPr>
          <p:spPr>
            <a:xfrm>
              <a:off x="5472179" y="2189628"/>
              <a:ext cx="49534" cy="43392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695" y="1"/>
                  </a:moveTo>
                  <a:cubicBezTo>
                    <a:pt x="684" y="1"/>
                    <a:pt x="719" y="82"/>
                    <a:pt x="707" y="209"/>
                  </a:cubicBezTo>
                  <a:cubicBezTo>
                    <a:pt x="695" y="267"/>
                    <a:pt x="684" y="337"/>
                    <a:pt x="637" y="406"/>
                  </a:cubicBezTo>
                  <a:cubicBezTo>
                    <a:pt x="591" y="487"/>
                    <a:pt x="522" y="545"/>
                    <a:pt x="417" y="568"/>
                  </a:cubicBezTo>
                  <a:cubicBezTo>
                    <a:pt x="377" y="586"/>
                    <a:pt x="331" y="594"/>
                    <a:pt x="286" y="594"/>
                  </a:cubicBezTo>
                  <a:cubicBezTo>
                    <a:pt x="241" y="594"/>
                    <a:pt x="197" y="586"/>
                    <a:pt x="163" y="568"/>
                  </a:cubicBezTo>
                  <a:cubicBezTo>
                    <a:pt x="82" y="545"/>
                    <a:pt x="47" y="464"/>
                    <a:pt x="24" y="406"/>
                  </a:cubicBezTo>
                  <a:cubicBezTo>
                    <a:pt x="12" y="348"/>
                    <a:pt x="47" y="314"/>
                    <a:pt x="70" y="279"/>
                  </a:cubicBezTo>
                  <a:cubicBezTo>
                    <a:pt x="105" y="267"/>
                    <a:pt x="128" y="256"/>
                    <a:pt x="116" y="256"/>
                  </a:cubicBezTo>
                  <a:cubicBezTo>
                    <a:pt x="116" y="256"/>
                    <a:pt x="82" y="256"/>
                    <a:pt x="58" y="279"/>
                  </a:cubicBezTo>
                  <a:cubicBezTo>
                    <a:pt x="24" y="314"/>
                    <a:pt x="0" y="360"/>
                    <a:pt x="0" y="429"/>
                  </a:cubicBezTo>
                  <a:cubicBezTo>
                    <a:pt x="0" y="499"/>
                    <a:pt x="58" y="568"/>
                    <a:pt x="139" y="615"/>
                  </a:cubicBezTo>
                  <a:cubicBezTo>
                    <a:pt x="186" y="638"/>
                    <a:pt x="235" y="649"/>
                    <a:pt x="284" y="649"/>
                  </a:cubicBezTo>
                  <a:cubicBezTo>
                    <a:pt x="333" y="649"/>
                    <a:pt x="383" y="638"/>
                    <a:pt x="429" y="615"/>
                  </a:cubicBezTo>
                  <a:cubicBezTo>
                    <a:pt x="533" y="580"/>
                    <a:pt x="603" y="510"/>
                    <a:pt x="661" y="441"/>
                  </a:cubicBezTo>
                  <a:cubicBezTo>
                    <a:pt x="719" y="371"/>
                    <a:pt x="742" y="279"/>
                    <a:pt x="742" y="221"/>
                  </a:cubicBezTo>
                  <a:cubicBezTo>
                    <a:pt x="742" y="151"/>
                    <a:pt x="742" y="105"/>
                    <a:pt x="719" y="59"/>
                  </a:cubicBezTo>
                  <a:lnTo>
                    <a:pt x="695" y="1"/>
                  </a:ln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2"/>
            <p:cNvSpPr/>
            <p:nvPr/>
          </p:nvSpPr>
          <p:spPr>
            <a:xfrm>
              <a:off x="5403352" y="2134754"/>
              <a:ext cx="34847" cy="42591"/>
            </a:xfrm>
            <a:custGeom>
              <a:avLst/>
              <a:gdLst/>
              <a:ahLst/>
              <a:cxnLst/>
              <a:rect l="l" t="t" r="r" b="b"/>
              <a:pathLst>
                <a:path w="522" h="638" extrusionOk="0">
                  <a:moveTo>
                    <a:pt x="509" y="0"/>
                  </a:moveTo>
                  <a:cubicBezTo>
                    <a:pt x="492" y="0"/>
                    <a:pt x="376" y="178"/>
                    <a:pt x="163" y="313"/>
                  </a:cubicBezTo>
                  <a:cubicBezTo>
                    <a:pt x="117" y="336"/>
                    <a:pt x="93" y="348"/>
                    <a:pt x="47" y="383"/>
                  </a:cubicBezTo>
                  <a:lnTo>
                    <a:pt x="1" y="394"/>
                  </a:lnTo>
                  <a:lnTo>
                    <a:pt x="47" y="406"/>
                  </a:lnTo>
                  <a:cubicBezTo>
                    <a:pt x="51" y="408"/>
                    <a:pt x="55" y="409"/>
                    <a:pt x="59" y="411"/>
                  </a:cubicBezTo>
                  <a:lnTo>
                    <a:pt x="59" y="411"/>
                  </a:lnTo>
                  <a:lnTo>
                    <a:pt x="59" y="429"/>
                  </a:lnTo>
                  <a:cubicBezTo>
                    <a:pt x="65" y="426"/>
                    <a:pt x="71" y="423"/>
                    <a:pt x="77" y="420"/>
                  </a:cubicBezTo>
                  <a:lnTo>
                    <a:pt x="77" y="420"/>
                  </a:lnTo>
                  <a:cubicBezTo>
                    <a:pt x="142" y="455"/>
                    <a:pt x="192" y="504"/>
                    <a:pt x="232" y="545"/>
                  </a:cubicBezTo>
                  <a:cubicBezTo>
                    <a:pt x="244" y="614"/>
                    <a:pt x="267" y="638"/>
                    <a:pt x="279" y="638"/>
                  </a:cubicBezTo>
                  <a:cubicBezTo>
                    <a:pt x="279" y="638"/>
                    <a:pt x="279" y="603"/>
                    <a:pt x="244" y="556"/>
                  </a:cubicBezTo>
                  <a:cubicBezTo>
                    <a:pt x="224" y="506"/>
                    <a:pt x="168" y="455"/>
                    <a:pt x="92" y="412"/>
                  </a:cubicBezTo>
                  <a:lnTo>
                    <a:pt x="92" y="412"/>
                  </a:lnTo>
                  <a:cubicBezTo>
                    <a:pt x="126" y="394"/>
                    <a:pt x="157" y="374"/>
                    <a:pt x="174" y="348"/>
                  </a:cubicBezTo>
                  <a:cubicBezTo>
                    <a:pt x="406" y="209"/>
                    <a:pt x="522" y="24"/>
                    <a:pt x="510" y="1"/>
                  </a:cubicBezTo>
                  <a:cubicBezTo>
                    <a:pt x="510" y="0"/>
                    <a:pt x="510" y="0"/>
                    <a:pt x="509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5526319" y="2139894"/>
              <a:ext cx="5474" cy="20428"/>
            </a:xfrm>
            <a:custGeom>
              <a:avLst/>
              <a:gdLst/>
              <a:ahLst/>
              <a:cxnLst/>
              <a:rect l="l" t="t" r="r" b="b"/>
              <a:pathLst>
                <a:path w="82" h="306" extrusionOk="0">
                  <a:moveTo>
                    <a:pt x="64" y="1"/>
                  </a:moveTo>
                  <a:cubicBezTo>
                    <a:pt x="48" y="1"/>
                    <a:pt x="10" y="72"/>
                    <a:pt x="0" y="144"/>
                  </a:cubicBezTo>
                  <a:cubicBezTo>
                    <a:pt x="0" y="248"/>
                    <a:pt x="47" y="306"/>
                    <a:pt x="47" y="306"/>
                  </a:cubicBezTo>
                  <a:cubicBezTo>
                    <a:pt x="58" y="306"/>
                    <a:pt x="23" y="236"/>
                    <a:pt x="23" y="144"/>
                  </a:cubicBezTo>
                  <a:cubicBezTo>
                    <a:pt x="58" y="74"/>
                    <a:pt x="81" y="16"/>
                    <a:pt x="70" y="5"/>
                  </a:cubicBezTo>
                  <a:cubicBezTo>
                    <a:pt x="68" y="2"/>
                    <a:pt x="66" y="1"/>
                    <a:pt x="64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3618865" y="2136957"/>
              <a:ext cx="265294" cy="196601"/>
            </a:xfrm>
            <a:custGeom>
              <a:avLst/>
              <a:gdLst/>
              <a:ahLst/>
              <a:cxnLst/>
              <a:rect l="l" t="t" r="r" b="b"/>
              <a:pathLst>
                <a:path w="3974" h="2945" extrusionOk="0">
                  <a:moveTo>
                    <a:pt x="1615" y="0"/>
                  </a:moveTo>
                  <a:cubicBezTo>
                    <a:pt x="1608" y="0"/>
                    <a:pt x="1603" y="1"/>
                    <a:pt x="1599" y="2"/>
                  </a:cubicBezTo>
                  <a:cubicBezTo>
                    <a:pt x="1495" y="25"/>
                    <a:pt x="1" y="292"/>
                    <a:pt x="175" y="466"/>
                  </a:cubicBezTo>
                  <a:cubicBezTo>
                    <a:pt x="230" y="521"/>
                    <a:pt x="373" y="540"/>
                    <a:pt x="541" y="540"/>
                  </a:cubicBezTo>
                  <a:cubicBezTo>
                    <a:pt x="901" y="540"/>
                    <a:pt x="1379" y="454"/>
                    <a:pt x="1379" y="454"/>
                  </a:cubicBezTo>
                  <a:lnTo>
                    <a:pt x="1530" y="523"/>
                  </a:lnTo>
                  <a:cubicBezTo>
                    <a:pt x="1530" y="523"/>
                    <a:pt x="626" y="662"/>
                    <a:pt x="441" y="767"/>
                  </a:cubicBezTo>
                  <a:cubicBezTo>
                    <a:pt x="280" y="863"/>
                    <a:pt x="318" y="1060"/>
                    <a:pt x="454" y="1060"/>
                  </a:cubicBezTo>
                  <a:cubicBezTo>
                    <a:pt x="465" y="1060"/>
                    <a:pt x="476" y="1059"/>
                    <a:pt x="487" y="1056"/>
                  </a:cubicBezTo>
                  <a:cubicBezTo>
                    <a:pt x="619" y="1046"/>
                    <a:pt x="1239" y="921"/>
                    <a:pt x="1423" y="921"/>
                  </a:cubicBezTo>
                  <a:cubicBezTo>
                    <a:pt x="1449" y="921"/>
                    <a:pt x="1466" y="923"/>
                    <a:pt x="1472" y="929"/>
                  </a:cubicBezTo>
                  <a:cubicBezTo>
                    <a:pt x="1507" y="975"/>
                    <a:pt x="626" y="1126"/>
                    <a:pt x="522" y="1184"/>
                  </a:cubicBezTo>
                  <a:cubicBezTo>
                    <a:pt x="401" y="1261"/>
                    <a:pt x="384" y="1475"/>
                    <a:pt x="523" y="1475"/>
                  </a:cubicBezTo>
                  <a:cubicBezTo>
                    <a:pt x="530" y="1475"/>
                    <a:pt x="538" y="1474"/>
                    <a:pt x="545" y="1473"/>
                  </a:cubicBezTo>
                  <a:cubicBezTo>
                    <a:pt x="638" y="1473"/>
                    <a:pt x="1483" y="1265"/>
                    <a:pt x="1483" y="1265"/>
                  </a:cubicBezTo>
                  <a:lnTo>
                    <a:pt x="1483" y="1265"/>
                  </a:lnTo>
                  <a:cubicBezTo>
                    <a:pt x="1483" y="1265"/>
                    <a:pt x="812" y="1520"/>
                    <a:pt x="754" y="1577"/>
                  </a:cubicBezTo>
                  <a:cubicBezTo>
                    <a:pt x="671" y="1671"/>
                    <a:pt x="727" y="1791"/>
                    <a:pt x="847" y="1791"/>
                  </a:cubicBezTo>
                  <a:cubicBezTo>
                    <a:pt x="861" y="1791"/>
                    <a:pt x="877" y="1790"/>
                    <a:pt x="893" y="1786"/>
                  </a:cubicBezTo>
                  <a:cubicBezTo>
                    <a:pt x="985" y="1751"/>
                    <a:pt x="1449" y="1531"/>
                    <a:pt x="1588" y="1508"/>
                  </a:cubicBezTo>
                  <a:cubicBezTo>
                    <a:pt x="1588" y="1508"/>
                    <a:pt x="1715" y="1531"/>
                    <a:pt x="1819" y="1797"/>
                  </a:cubicBezTo>
                  <a:cubicBezTo>
                    <a:pt x="1877" y="1913"/>
                    <a:pt x="2109" y="2631"/>
                    <a:pt x="2537" y="2631"/>
                  </a:cubicBezTo>
                  <a:cubicBezTo>
                    <a:pt x="2544" y="2631"/>
                    <a:pt x="2551" y="2631"/>
                    <a:pt x="2558" y="2631"/>
                  </a:cubicBezTo>
                  <a:cubicBezTo>
                    <a:pt x="2944" y="2631"/>
                    <a:pt x="3313" y="2944"/>
                    <a:pt x="3313" y="2944"/>
                  </a:cubicBezTo>
                  <a:lnTo>
                    <a:pt x="3973" y="1879"/>
                  </a:lnTo>
                  <a:cubicBezTo>
                    <a:pt x="3973" y="1879"/>
                    <a:pt x="3209" y="639"/>
                    <a:pt x="3058" y="523"/>
                  </a:cubicBezTo>
                  <a:cubicBezTo>
                    <a:pt x="2936" y="423"/>
                    <a:pt x="1792" y="0"/>
                    <a:pt x="1615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3632016" y="2164928"/>
              <a:ext cx="123034" cy="17891"/>
            </a:xfrm>
            <a:custGeom>
              <a:avLst/>
              <a:gdLst/>
              <a:ahLst/>
              <a:cxnLst/>
              <a:rect l="l" t="t" r="r" b="b"/>
              <a:pathLst>
                <a:path w="1843" h="268" extrusionOk="0">
                  <a:moveTo>
                    <a:pt x="1182" y="0"/>
                  </a:moveTo>
                  <a:cubicBezTo>
                    <a:pt x="1101" y="12"/>
                    <a:pt x="1008" y="35"/>
                    <a:pt x="916" y="47"/>
                  </a:cubicBezTo>
                  <a:cubicBezTo>
                    <a:pt x="777" y="58"/>
                    <a:pt x="661" y="93"/>
                    <a:pt x="545" y="104"/>
                  </a:cubicBezTo>
                  <a:cubicBezTo>
                    <a:pt x="487" y="110"/>
                    <a:pt x="435" y="113"/>
                    <a:pt x="387" y="113"/>
                  </a:cubicBezTo>
                  <a:cubicBezTo>
                    <a:pt x="340" y="113"/>
                    <a:pt x="296" y="110"/>
                    <a:pt x="256" y="104"/>
                  </a:cubicBezTo>
                  <a:cubicBezTo>
                    <a:pt x="132" y="76"/>
                    <a:pt x="39" y="55"/>
                    <a:pt x="10" y="55"/>
                  </a:cubicBezTo>
                  <a:cubicBezTo>
                    <a:pt x="4" y="55"/>
                    <a:pt x="1" y="56"/>
                    <a:pt x="1" y="58"/>
                  </a:cubicBezTo>
                  <a:cubicBezTo>
                    <a:pt x="1" y="70"/>
                    <a:pt x="105" y="104"/>
                    <a:pt x="279" y="128"/>
                  </a:cubicBezTo>
                  <a:cubicBezTo>
                    <a:pt x="360" y="151"/>
                    <a:pt x="464" y="151"/>
                    <a:pt x="580" y="151"/>
                  </a:cubicBezTo>
                  <a:cubicBezTo>
                    <a:pt x="696" y="128"/>
                    <a:pt x="812" y="116"/>
                    <a:pt x="939" y="104"/>
                  </a:cubicBezTo>
                  <a:cubicBezTo>
                    <a:pt x="1040" y="93"/>
                    <a:pt x="1119" y="71"/>
                    <a:pt x="1208" y="59"/>
                  </a:cubicBezTo>
                  <a:lnTo>
                    <a:pt x="1208" y="59"/>
                  </a:lnTo>
                  <a:cubicBezTo>
                    <a:pt x="1546" y="179"/>
                    <a:pt x="1811" y="268"/>
                    <a:pt x="1840" y="268"/>
                  </a:cubicBezTo>
                  <a:cubicBezTo>
                    <a:pt x="1841" y="268"/>
                    <a:pt x="1842" y="267"/>
                    <a:pt x="1842" y="267"/>
                  </a:cubicBezTo>
                  <a:cubicBezTo>
                    <a:pt x="1842" y="243"/>
                    <a:pt x="1587" y="128"/>
                    <a:pt x="1217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3729482" y="2199709"/>
              <a:ext cx="116759" cy="56944"/>
            </a:xfrm>
            <a:custGeom>
              <a:avLst/>
              <a:gdLst/>
              <a:ahLst/>
              <a:cxnLst/>
              <a:rect l="l" t="t" r="r" b="b"/>
              <a:pathLst>
                <a:path w="1749" h="853" extrusionOk="0">
                  <a:moveTo>
                    <a:pt x="162" y="0"/>
                  </a:moveTo>
                  <a:cubicBezTo>
                    <a:pt x="104" y="0"/>
                    <a:pt x="46" y="0"/>
                    <a:pt x="35" y="47"/>
                  </a:cubicBezTo>
                  <a:cubicBezTo>
                    <a:pt x="0" y="82"/>
                    <a:pt x="46" y="139"/>
                    <a:pt x="93" y="174"/>
                  </a:cubicBezTo>
                  <a:cubicBezTo>
                    <a:pt x="382" y="406"/>
                    <a:pt x="811" y="348"/>
                    <a:pt x="1112" y="568"/>
                  </a:cubicBezTo>
                  <a:cubicBezTo>
                    <a:pt x="1216" y="637"/>
                    <a:pt x="1309" y="742"/>
                    <a:pt x="1401" y="800"/>
                  </a:cubicBezTo>
                  <a:cubicBezTo>
                    <a:pt x="1464" y="831"/>
                    <a:pt x="1537" y="852"/>
                    <a:pt x="1603" y="852"/>
                  </a:cubicBezTo>
                  <a:cubicBezTo>
                    <a:pt x="1660" y="852"/>
                    <a:pt x="1712" y="837"/>
                    <a:pt x="1749" y="800"/>
                  </a:cubicBezTo>
                  <a:lnTo>
                    <a:pt x="1378" y="35"/>
                  </a:lnTo>
                  <a:cubicBezTo>
                    <a:pt x="973" y="12"/>
                    <a:pt x="568" y="12"/>
                    <a:pt x="162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3728681" y="2198640"/>
              <a:ext cx="117560" cy="60683"/>
            </a:xfrm>
            <a:custGeom>
              <a:avLst/>
              <a:gdLst/>
              <a:ahLst/>
              <a:cxnLst/>
              <a:rect l="l" t="t" r="r" b="b"/>
              <a:pathLst>
                <a:path w="1761" h="909" extrusionOk="0">
                  <a:moveTo>
                    <a:pt x="125" y="0"/>
                  </a:moveTo>
                  <a:cubicBezTo>
                    <a:pt x="92" y="0"/>
                    <a:pt x="56" y="7"/>
                    <a:pt x="24" y="40"/>
                  </a:cubicBezTo>
                  <a:cubicBezTo>
                    <a:pt x="1" y="74"/>
                    <a:pt x="1" y="132"/>
                    <a:pt x="12" y="155"/>
                  </a:cubicBezTo>
                  <a:cubicBezTo>
                    <a:pt x="24" y="190"/>
                    <a:pt x="58" y="213"/>
                    <a:pt x="70" y="236"/>
                  </a:cubicBezTo>
                  <a:cubicBezTo>
                    <a:pt x="116" y="271"/>
                    <a:pt x="174" y="306"/>
                    <a:pt x="232" y="329"/>
                  </a:cubicBezTo>
                  <a:cubicBezTo>
                    <a:pt x="452" y="433"/>
                    <a:pt x="684" y="445"/>
                    <a:pt x="869" y="503"/>
                  </a:cubicBezTo>
                  <a:cubicBezTo>
                    <a:pt x="950" y="538"/>
                    <a:pt x="1043" y="584"/>
                    <a:pt x="1112" y="619"/>
                  </a:cubicBezTo>
                  <a:cubicBezTo>
                    <a:pt x="1182" y="665"/>
                    <a:pt x="1240" y="723"/>
                    <a:pt x="1298" y="781"/>
                  </a:cubicBezTo>
                  <a:cubicBezTo>
                    <a:pt x="1388" y="862"/>
                    <a:pt x="1499" y="908"/>
                    <a:pt x="1582" y="908"/>
                  </a:cubicBezTo>
                  <a:cubicBezTo>
                    <a:pt x="1606" y="908"/>
                    <a:pt x="1627" y="904"/>
                    <a:pt x="1645" y="897"/>
                  </a:cubicBezTo>
                  <a:cubicBezTo>
                    <a:pt x="1738" y="885"/>
                    <a:pt x="1761" y="827"/>
                    <a:pt x="1761" y="827"/>
                  </a:cubicBezTo>
                  <a:lnTo>
                    <a:pt x="1761" y="827"/>
                  </a:lnTo>
                  <a:cubicBezTo>
                    <a:pt x="1761" y="827"/>
                    <a:pt x="1726" y="850"/>
                    <a:pt x="1645" y="873"/>
                  </a:cubicBezTo>
                  <a:cubicBezTo>
                    <a:pt x="1637" y="875"/>
                    <a:pt x="1629" y="875"/>
                    <a:pt x="1620" y="875"/>
                  </a:cubicBezTo>
                  <a:cubicBezTo>
                    <a:pt x="1541" y="875"/>
                    <a:pt x="1438" y="828"/>
                    <a:pt x="1344" y="735"/>
                  </a:cubicBezTo>
                  <a:cubicBezTo>
                    <a:pt x="1286" y="700"/>
                    <a:pt x="1228" y="619"/>
                    <a:pt x="1159" y="584"/>
                  </a:cubicBezTo>
                  <a:cubicBezTo>
                    <a:pt x="1089" y="526"/>
                    <a:pt x="985" y="480"/>
                    <a:pt x="892" y="445"/>
                  </a:cubicBezTo>
                  <a:cubicBezTo>
                    <a:pt x="707" y="375"/>
                    <a:pt x="475" y="364"/>
                    <a:pt x="278" y="260"/>
                  </a:cubicBezTo>
                  <a:cubicBezTo>
                    <a:pt x="232" y="236"/>
                    <a:pt x="174" y="202"/>
                    <a:pt x="128" y="179"/>
                  </a:cubicBezTo>
                  <a:cubicBezTo>
                    <a:pt x="82" y="144"/>
                    <a:pt x="70" y="98"/>
                    <a:pt x="82" y="86"/>
                  </a:cubicBezTo>
                  <a:cubicBezTo>
                    <a:pt x="93" y="74"/>
                    <a:pt x="111" y="71"/>
                    <a:pt x="134" y="71"/>
                  </a:cubicBezTo>
                  <a:cubicBezTo>
                    <a:pt x="157" y="71"/>
                    <a:pt x="186" y="74"/>
                    <a:pt x="221" y="74"/>
                  </a:cubicBezTo>
                  <a:lnTo>
                    <a:pt x="1275" y="74"/>
                  </a:lnTo>
                  <a:cubicBezTo>
                    <a:pt x="1344" y="51"/>
                    <a:pt x="1390" y="51"/>
                    <a:pt x="1390" y="51"/>
                  </a:cubicBezTo>
                  <a:cubicBezTo>
                    <a:pt x="1390" y="51"/>
                    <a:pt x="1344" y="28"/>
                    <a:pt x="1251" y="28"/>
                  </a:cubicBezTo>
                  <a:cubicBezTo>
                    <a:pt x="1170" y="28"/>
                    <a:pt x="1054" y="16"/>
                    <a:pt x="892" y="16"/>
                  </a:cubicBezTo>
                  <a:cubicBezTo>
                    <a:pt x="730" y="16"/>
                    <a:pt x="556" y="5"/>
                    <a:pt x="360" y="5"/>
                  </a:cubicBezTo>
                  <a:lnTo>
                    <a:pt x="197" y="5"/>
                  </a:lnTo>
                  <a:cubicBezTo>
                    <a:pt x="177" y="5"/>
                    <a:pt x="152" y="0"/>
                    <a:pt x="125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2"/>
            <p:cNvSpPr/>
            <p:nvPr/>
          </p:nvSpPr>
          <p:spPr>
            <a:xfrm>
              <a:off x="4201055" y="4112490"/>
              <a:ext cx="235921" cy="395138"/>
            </a:xfrm>
            <a:custGeom>
              <a:avLst/>
              <a:gdLst/>
              <a:ahLst/>
              <a:cxnLst/>
              <a:rect l="l" t="t" r="r" b="b"/>
              <a:pathLst>
                <a:path w="3534" h="5919" extrusionOk="0">
                  <a:moveTo>
                    <a:pt x="1275" y="1"/>
                  </a:moveTo>
                  <a:lnTo>
                    <a:pt x="997" y="3093"/>
                  </a:lnTo>
                  <a:lnTo>
                    <a:pt x="70" y="5491"/>
                  </a:lnTo>
                  <a:cubicBezTo>
                    <a:pt x="1" y="5664"/>
                    <a:pt x="105" y="5850"/>
                    <a:pt x="279" y="5908"/>
                  </a:cubicBezTo>
                  <a:cubicBezTo>
                    <a:pt x="312" y="5915"/>
                    <a:pt x="344" y="5919"/>
                    <a:pt x="375" y="5919"/>
                  </a:cubicBezTo>
                  <a:cubicBezTo>
                    <a:pt x="442" y="5919"/>
                    <a:pt x="505" y="5901"/>
                    <a:pt x="569" y="5861"/>
                  </a:cubicBezTo>
                  <a:cubicBezTo>
                    <a:pt x="1090" y="5456"/>
                    <a:pt x="3012" y="3985"/>
                    <a:pt x="3012" y="3765"/>
                  </a:cubicBezTo>
                  <a:cubicBezTo>
                    <a:pt x="3024" y="3499"/>
                    <a:pt x="3533" y="510"/>
                    <a:pt x="3533" y="510"/>
                  </a:cubicBezTo>
                  <a:lnTo>
                    <a:pt x="12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2"/>
            <p:cNvSpPr/>
            <p:nvPr/>
          </p:nvSpPr>
          <p:spPr>
            <a:xfrm>
              <a:off x="4218879" y="4349877"/>
              <a:ext cx="184050" cy="158883"/>
            </a:xfrm>
            <a:custGeom>
              <a:avLst/>
              <a:gdLst/>
              <a:ahLst/>
              <a:cxnLst/>
              <a:rect l="l" t="t" r="r" b="b"/>
              <a:pathLst>
                <a:path w="2757" h="2380" extrusionOk="0">
                  <a:moveTo>
                    <a:pt x="2757" y="1"/>
                  </a:moveTo>
                  <a:lnTo>
                    <a:pt x="0" y="2363"/>
                  </a:lnTo>
                  <a:cubicBezTo>
                    <a:pt x="29" y="2374"/>
                    <a:pt x="60" y="2379"/>
                    <a:pt x="92" y="2379"/>
                  </a:cubicBezTo>
                  <a:cubicBezTo>
                    <a:pt x="163" y="2379"/>
                    <a:pt x="238" y="2353"/>
                    <a:pt x="302" y="2305"/>
                  </a:cubicBezTo>
                  <a:cubicBezTo>
                    <a:pt x="1749" y="1193"/>
                    <a:pt x="2386" y="626"/>
                    <a:pt x="2606" y="429"/>
                  </a:cubicBezTo>
                  <a:cubicBezTo>
                    <a:pt x="2676" y="348"/>
                    <a:pt x="2734" y="255"/>
                    <a:pt x="2745" y="139"/>
                  </a:cubicBezTo>
                  <a:lnTo>
                    <a:pt x="27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2"/>
            <p:cNvSpPr/>
            <p:nvPr/>
          </p:nvSpPr>
          <p:spPr>
            <a:xfrm>
              <a:off x="4360337" y="4276645"/>
              <a:ext cx="27170" cy="24300"/>
            </a:xfrm>
            <a:custGeom>
              <a:avLst/>
              <a:gdLst/>
              <a:ahLst/>
              <a:cxnLst/>
              <a:rect l="l" t="t" r="r" b="b"/>
              <a:pathLst>
                <a:path w="407" h="364" extrusionOk="0">
                  <a:moveTo>
                    <a:pt x="205" y="0"/>
                  </a:moveTo>
                  <a:cubicBezTo>
                    <a:pt x="167" y="0"/>
                    <a:pt x="131" y="11"/>
                    <a:pt x="105" y="32"/>
                  </a:cubicBezTo>
                  <a:lnTo>
                    <a:pt x="117" y="20"/>
                  </a:lnTo>
                  <a:lnTo>
                    <a:pt x="117" y="20"/>
                  </a:lnTo>
                  <a:cubicBezTo>
                    <a:pt x="36" y="55"/>
                    <a:pt x="1" y="171"/>
                    <a:pt x="36" y="264"/>
                  </a:cubicBezTo>
                  <a:cubicBezTo>
                    <a:pt x="69" y="323"/>
                    <a:pt x="140" y="363"/>
                    <a:pt x="207" y="363"/>
                  </a:cubicBezTo>
                  <a:cubicBezTo>
                    <a:pt x="232" y="363"/>
                    <a:pt x="257" y="357"/>
                    <a:pt x="279" y="345"/>
                  </a:cubicBezTo>
                  <a:cubicBezTo>
                    <a:pt x="371" y="310"/>
                    <a:pt x="406" y="171"/>
                    <a:pt x="371" y="90"/>
                  </a:cubicBezTo>
                  <a:cubicBezTo>
                    <a:pt x="342" y="31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2"/>
            <p:cNvSpPr/>
            <p:nvPr/>
          </p:nvSpPr>
          <p:spPr>
            <a:xfrm>
              <a:off x="4236636" y="4394737"/>
              <a:ext cx="40322" cy="27905"/>
            </a:xfrm>
            <a:custGeom>
              <a:avLst/>
              <a:gdLst/>
              <a:ahLst/>
              <a:cxnLst/>
              <a:rect l="l" t="t" r="r" b="b"/>
              <a:pathLst>
                <a:path w="604" h="418" extrusionOk="0">
                  <a:moveTo>
                    <a:pt x="117" y="0"/>
                  </a:moveTo>
                  <a:cubicBezTo>
                    <a:pt x="47" y="0"/>
                    <a:pt x="1" y="12"/>
                    <a:pt x="1" y="23"/>
                  </a:cubicBezTo>
                  <a:cubicBezTo>
                    <a:pt x="1" y="58"/>
                    <a:pt x="174" y="23"/>
                    <a:pt x="348" y="139"/>
                  </a:cubicBezTo>
                  <a:cubicBezTo>
                    <a:pt x="522" y="255"/>
                    <a:pt x="580" y="417"/>
                    <a:pt x="603" y="417"/>
                  </a:cubicBezTo>
                  <a:cubicBezTo>
                    <a:pt x="603" y="417"/>
                    <a:pt x="603" y="371"/>
                    <a:pt x="580" y="301"/>
                  </a:cubicBezTo>
                  <a:cubicBezTo>
                    <a:pt x="557" y="232"/>
                    <a:pt x="499" y="139"/>
                    <a:pt x="395" y="81"/>
                  </a:cubicBezTo>
                  <a:cubicBezTo>
                    <a:pt x="290" y="12"/>
                    <a:pt x="198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2"/>
            <p:cNvSpPr/>
            <p:nvPr/>
          </p:nvSpPr>
          <p:spPr>
            <a:xfrm>
              <a:off x="4220414" y="4431320"/>
              <a:ext cx="38719" cy="17624"/>
            </a:xfrm>
            <a:custGeom>
              <a:avLst/>
              <a:gdLst/>
              <a:ahLst/>
              <a:cxnLst/>
              <a:rect l="l" t="t" r="r" b="b"/>
              <a:pathLst>
                <a:path w="580" h="264" extrusionOk="0">
                  <a:moveTo>
                    <a:pt x="137" y="0"/>
                  </a:moveTo>
                  <a:cubicBezTo>
                    <a:pt x="55" y="0"/>
                    <a:pt x="1" y="24"/>
                    <a:pt x="1" y="31"/>
                  </a:cubicBezTo>
                  <a:cubicBezTo>
                    <a:pt x="12" y="43"/>
                    <a:pt x="151" y="31"/>
                    <a:pt x="302" y="101"/>
                  </a:cubicBezTo>
                  <a:cubicBezTo>
                    <a:pt x="456" y="156"/>
                    <a:pt x="548" y="264"/>
                    <a:pt x="566" y="264"/>
                  </a:cubicBezTo>
                  <a:cubicBezTo>
                    <a:pt x="567" y="264"/>
                    <a:pt x="568" y="264"/>
                    <a:pt x="568" y="263"/>
                  </a:cubicBezTo>
                  <a:cubicBezTo>
                    <a:pt x="580" y="251"/>
                    <a:pt x="510" y="101"/>
                    <a:pt x="325" y="43"/>
                  </a:cubicBezTo>
                  <a:cubicBezTo>
                    <a:pt x="256" y="11"/>
                    <a:pt x="191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2"/>
            <p:cNvSpPr/>
            <p:nvPr/>
          </p:nvSpPr>
          <p:spPr>
            <a:xfrm>
              <a:off x="4252124" y="4360224"/>
              <a:ext cx="56477" cy="29974"/>
            </a:xfrm>
            <a:custGeom>
              <a:avLst/>
              <a:gdLst/>
              <a:ahLst/>
              <a:cxnLst/>
              <a:rect l="l" t="t" r="r" b="b"/>
              <a:pathLst>
                <a:path w="846" h="449" extrusionOk="0">
                  <a:moveTo>
                    <a:pt x="53" y="1"/>
                  </a:moveTo>
                  <a:cubicBezTo>
                    <a:pt x="20" y="1"/>
                    <a:pt x="0" y="4"/>
                    <a:pt x="0" y="8"/>
                  </a:cubicBezTo>
                  <a:cubicBezTo>
                    <a:pt x="0" y="19"/>
                    <a:pt x="220" y="42"/>
                    <a:pt x="452" y="170"/>
                  </a:cubicBezTo>
                  <a:cubicBezTo>
                    <a:pt x="676" y="282"/>
                    <a:pt x="803" y="448"/>
                    <a:pt x="832" y="448"/>
                  </a:cubicBezTo>
                  <a:cubicBezTo>
                    <a:pt x="833" y="448"/>
                    <a:pt x="834" y="448"/>
                    <a:pt x="834" y="448"/>
                  </a:cubicBezTo>
                  <a:cubicBezTo>
                    <a:pt x="846" y="448"/>
                    <a:pt x="730" y="239"/>
                    <a:pt x="487" y="112"/>
                  </a:cubicBezTo>
                  <a:cubicBezTo>
                    <a:pt x="306" y="21"/>
                    <a:pt x="136" y="1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2"/>
            <p:cNvSpPr/>
            <p:nvPr/>
          </p:nvSpPr>
          <p:spPr>
            <a:xfrm>
              <a:off x="4266009" y="4316365"/>
              <a:ext cx="53473" cy="12016"/>
            </a:xfrm>
            <a:custGeom>
              <a:avLst/>
              <a:gdLst/>
              <a:ahLst/>
              <a:cxnLst/>
              <a:rect l="l" t="t" r="r" b="b"/>
              <a:pathLst>
                <a:path w="801" h="180" extrusionOk="0">
                  <a:moveTo>
                    <a:pt x="261" y="0"/>
                  </a:moveTo>
                  <a:cubicBezTo>
                    <a:pt x="108" y="0"/>
                    <a:pt x="1" y="45"/>
                    <a:pt x="1" y="62"/>
                  </a:cubicBezTo>
                  <a:cubicBezTo>
                    <a:pt x="1" y="64"/>
                    <a:pt x="3" y="64"/>
                    <a:pt x="8" y="64"/>
                  </a:cubicBezTo>
                  <a:cubicBezTo>
                    <a:pt x="31" y="64"/>
                    <a:pt x="100" y="53"/>
                    <a:pt x="195" y="53"/>
                  </a:cubicBezTo>
                  <a:cubicBezTo>
                    <a:pt x="257" y="53"/>
                    <a:pt x="329" y="58"/>
                    <a:pt x="406" y="74"/>
                  </a:cubicBezTo>
                  <a:cubicBezTo>
                    <a:pt x="613" y="96"/>
                    <a:pt x="759" y="179"/>
                    <a:pt x="795" y="179"/>
                  </a:cubicBezTo>
                  <a:cubicBezTo>
                    <a:pt x="797" y="179"/>
                    <a:pt x="799" y="179"/>
                    <a:pt x="800" y="178"/>
                  </a:cubicBezTo>
                  <a:cubicBezTo>
                    <a:pt x="800" y="155"/>
                    <a:pt x="638" y="28"/>
                    <a:pt x="418" y="16"/>
                  </a:cubicBezTo>
                  <a:cubicBezTo>
                    <a:pt x="362" y="5"/>
                    <a:pt x="309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2"/>
            <p:cNvSpPr/>
            <p:nvPr/>
          </p:nvSpPr>
          <p:spPr>
            <a:xfrm>
              <a:off x="4270682" y="4255349"/>
              <a:ext cx="54941" cy="11950"/>
            </a:xfrm>
            <a:custGeom>
              <a:avLst/>
              <a:gdLst/>
              <a:ahLst/>
              <a:cxnLst/>
              <a:rect l="l" t="t" r="r" b="b"/>
              <a:pathLst>
                <a:path w="823" h="179" extrusionOk="0">
                  <a:moveTo>
                    <a:pt x="369" y="1"/>
                  </a:moveTo>
                  <a:cubicBezTo>
                    <a:pt x="262" y="1"/>
                    <a:pt x="173" y="21"/>
                    <a:pt x="116" y="50"/>
                  </a:cubicBezTo>
                  <a:cubicBezTo>
                    <a:pt x="24" y="73"/>
                    <a:pt x="0" y="119"/>
                    <a:pt x="0" y="119"/>
                  </a:cubicBezTo>
                  <a:cubicBezTo>
                    <a:pt x="0" y="120"/>
                    <a:pt x="1" y="120"/>
                    <a:pt x="3" y="120"/>
                  </a:cubicBezTo>
                  <a:cubicBezTo>
                    <a:pt x="24" y="120"/>
                    <a:pt x="177" y="60"/>
                    <a:pt x="371" y="60"/>
                  </a:cubicBezTo>
                  <a:cubicBezTo>
                    <a:pt x="386" y="60"/>
                    <a:pt x="402" y="61"/>
                    <a:pt x="417" y="61"/>
                  </a:cubicBezTo>
                  <a:cubicBezTo>
                    <a:pt x="638" y="72"/>
                    <a:pt x="796" y="178"/>
                    <a:pt x="820" y="178"/>
                  </a:cubicBezTo>
                  <a:cubicBezTo>
                    <a:pt x="821" y="178"/>
                    <a:pt x="822" y="178"/>
                    <a:pt x="823" y="177"/>
                  </a:cubicBezTo>
                  <a:cubicBezTo>
                    <a:pt x="823" y="177"/>
                    <a:pt x="799" y="131"/>
                    <a:pt x="742" y="108"/>
                  </a:cubicBezTo>
                  <a:cubicBezTo>
                    <a:pt x="672" y="61"/>
                    <a:pt x="568" y="15"/>
                    <a:pt x="440" y="4"/>
                  </a:cubicBezTo>
                  <a:cubicBezTo>
                    <a:pt x="416" y="1"/>
                    <a:pt x="392" y="1"/>
                    <a:pt x="3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2"/>
            <p:cNvSpPr/>
            <p:nvPr/>
          </p:nvSpPr>
          <p:spPr>
            <a:xfrm>
              <a:off x="4270682" y="4209688"/>
              <a:ext cx="62685" cy="38185"/>
            </a:xfrm>
            <a:custGeom>
              <a:avLst/>
              <a:gdLst/>
              <a:ahLst/>
              <a:cxnLst/>
              <a:rect l="l" t="t" r="r" b="b"/>
              <a:pathLst>
                <a:path w="939" h="572" extrusionOk="0">
                  <a:moveTo>
                    <a:pt x="799" y="51"/>
                  </a:moveTo>
                  <a:cubicBezTo>
                    <a:pt x="823" y="51"/>
                    <a:pt x="857" y="51"/>
                    <a:pt x="869" y="74"/>
                  </a:cubicBezTo>
                  <a:cubicBezTo>
                    <a:pt x="881" y="108"/>
                    <a:pt x="881" y="132"/>
                    <a:pt x="881" y="178"/>
                  </a:cubicBezTo>
                  <a:cubicBezTo>
                    <a:pt x="870" y="323"/>
                    <a:pt x="729" y="450"/>
                    <a:pt x="567" y="475"/>
                  </a:cubicBezTo>
                  <a:lnTo>
                    <a:pt x="567" y="475"/>
                  </a:lnTo>
                  <a:cubicBezTo>
                    <a:pt x="561" y="460"/>
                    <a:pt x="554" y="442"/>
                    <a:pt x="545" y="421"/>
                  </a:cubicBezTo>
                  <a:cubicBezTo>
                    <a:pt x="539" y="406"/>
                    <a:pt x="530" y="389"/>
                    <a:pt x="519" y="369"/>
                  </a:cubicBezTo>
                  <a:lnTo>
                    <a:pt x="519" y="369"/>
                  </a:lnTo>
                  <a:cubicBezTo>
                    <a:pt x="549" y="313"/>
                    <a:pt x="590" y="248"/>
                    <a:pt x="649" y="178"/>
                  </a:cubicBezTo>
                  <a:cubicBezTo>
                    <a:pt x="684" y="120"/>
                    <a:pt x="742" y="62"/>
                    <a:pt x="799" y="51"/>
                  </a:cubicBezTo>
                  <a:close/>
                  <a:moveTo>
                    <a:pt x="163" y="74"/>
                  </a:moveTo>
                  <a:cubicBezTo>
                    <a:pt x="232" y="97"/>
                    <a:pt x="290" y="155"/>
                    <a:pt x="336" y="189"/>
                  </a:cubicBezTo>
                  <a:cubicBezTo>
                    <a:pt x="396" y="253"/>
                    <a:pt x="441" y="312"/>
                    <a:pt x="476" y="362"/>
                  </a:cubicBezTo>
                  <a:lnTo>
                    <a:pt x="476" y="362"/>
                  </a:lnTo>
                  <a:cubicBezTo>
                    <a:pt x="464" y="398"/>
                    <a:pt x="456" y="430"/>
                    <a:pt x="452" y="456"/>
                  </a:cubicBezTo>
                  <a:cubicBezTo>
                    <a:pt x="451" y="465"/>
                    <a:pt x="449" y="473"/>
                    <a:pt x="448" y="481"/>
                  </a:cubicBezTo>
                  <a:lnTo>
                    <a:pt x="448" y="481"/>
                  </a:lnTo>
                  <a:cubicBezTo>
                    <a:pt x="280" y="470"/>
                    <a:pt x="145" y="337"/>
                    <a:pt x="93" y="213"/>
                  </a:cubicBezTo>
                  <a:cubicBezTo>
                    <a:pt x="70" y="166"/>
                    <a:pt x="70" y="132"/>
                    <a:pt x="93" y="108"/>
                  </a:cubicBezTo>
                  <a:cubicBezTo>
                    <a:pt x="105" y="74"/>
                    <a:pt x="128" y="74"/>
                    <a:pt x="163" y="74"/>
                  </a:cubicBezTo>
                  <a:close/>
                  <a:moveTo>
                    <a:pt x="503" y="403"/>
                  </a:moveTo>
                  <a:lnTo>
                    <a:pt x="503" y="403"/>
                  </a:lnTo>
                  <a:cubicBezTo>
                    <a:pt x="521" y="432"/>
                    <a:pt x="535" y="457"/>
                    <a:pt x="545" y="477"/>
                  </a:cubicBezTo>
                  <a:lnTo>
                    <a:pt x="545" y="477"/>
                  </a:lnTo>
                  <a:cubicBezTo>
                    <a:pt x="534" y="478"/>
                    <a:pt x="522" y="479"/>
                    <a:pt x="510" y="479"/>
                  </a:cubicBezTo>
                  <a:cubicBezTo>
                    <a:pt x="497" y="481"/>
                    <a:pt x="484" y="481"/>
                    <a:pt x="471" y="481"/>
                  </a:cubicBezTo>
                  <a:lnTo>
                    <a:pt x="471" y="481"/>
                  </a:lnTo>
                  <a:cubicBezTo>
                    <a:pt x="479" y="459"/>
                    <a:pt x="489" y="433"/>
                    <a:pt x="503" y="403"/>
                  </a:cubicBezTo>
                  <a:close/>
                  <a:moveTo>
                    <a:pt x="787" y="0"/>
                  </a:moveTo>
                  <a:cubicBezTo>
                    <a:pt x="776" y="0"/>
                    <a:pt x="764" y="1"/>
                    <a:pt x="753" y="4"/>
                  </a:cubicBezTo>
                  <a:cubicBezTo>
                    <a:pt x="672" y="39"/>
                    <a:pt x="626" y="108"/>
                    <a:pt x="579" y="166"/>
                  </a:cubicBezTo>
                  <a:cubicBezTo>
                    <a:pt x="539" y="218"/>
                    <a:pt x="511" y="272"/>
                    <a:pt x="490" y="323"/>
                  </a:cubicBezTo>
                  <a:lnTo>
                    <a:pt x="490" y="323"/>
                  </a:lnTo>
                  <a:cubicBezTo>
                    <a:pt x="459" y="276"/>
                    <a:pt x="416" y="223"/>
                    <a:pt x="359" y="166"/>
                  </a:cubicBezTo>
                  <a:cubicBezTo>
                    <a:pt x="313" y="120"/>
                    <a:pt x="255" y="62"/>
                    <a:pt x="174" y="39"/>
                  </a:cubicBezTo>
                  <a:cubicBezTo>
                    <a:pt x="128" y="39"/>
                    <a:pt x="58" y="51"/>
                    <a:pt x="24" y="97"/>
                  </a:cubicBezTo>
                  <a:cubicBezTo>
                    <a:pt x="0" y="132"/>
                    <a:pt x="0" y="189"/>
                    <a:pt x="12" y="236"/>
                  </a:cubicBezTo>
                  <a:cubicBezTo>
                    <a:pt x="77" y="409"/>
                    <a:pt x="232" y="551"/>
                    <a:pt x="440" y="570"/>
                  </a:cubicBezTo>
                  <a:lnTo>
                    <a:pt x="440" y="570"/>
                  </a:lnTo>
                  <a:cubicBezTo>
                    <a:pt x="440" y="571"/>
                    <a:pt x="440" y="572"/>
                    <a:pt x="440" y="572"/>
                  </a:cubicBezTo>
                  <a:cubicBezTo>
                    <a:pt x="441" y="572"/>
                    <a:pt x="442" y="571"/>
                    <a:pt x="443" y="570"/>
                  </a:cubicBezTo>
                  <a:lnTo>
                    <a:pt x="443" y="570"/>
                  </a:lnTo>
                  <a:cubicBezTo>
                    <a:pt x="457" y="571"/>
                    <a:pt x="472" y="572"/>
                    <a:pt x="487" y="572"/>
                  </a:cubicBezTo>
                  <a:cubicBezTo>
                    <a:pt x="707" y="560"/>
                    <a:pt x="892" y="398"/>
                    <a:pt x="927" y="189"/>
                  </a:cubicBezTo>
                  <a:cubicBezTo>
                    <a:pt x="938" y="155"/>
                    <a:pt x="927" y="97"/>
                    <a:pt x="892" y="51"/>
                  </a:cubicBezTo>
                  <a:cubicBezTo>
                    <a:pt x="866" y="15"/>
                    <a:pt x="826" y="0"/>
                    <a:pt x="7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2"/>
            <p:cNvSpPr/>
            <p:nvPr/>
          </p:nvSpPr>
          <p:spPr>
            <a:xfrm>
              <a:off x="4252124" y="2721613"/>
              <a:ext cx="378916" cy="1539161"/>
            </a:xfrm>
            <a:custGeom>
              <a:avLst/>
              <a:gdLst/>
              <a:ahLst/>
              <a:cxnLst/>
              <a:rect l="l" t="t" r="r" b="b"/>
              <a:pathLst>
                <a:path w="5676" h="23056" extrusionOk="0">
                  <a:moveTo>
                    <a:pt x="4946" y="0"/>
                  </a:moveTo>
                  <a:lnTo>
                    <a:pt x="556" y="232"/>
                  </a:lnTo>
                  <a:lnTo>
                    <a:pt x="0" y="22330"/>
                  </a:lnTo>
                  <a:cubicBezTo>
                    <a:pt x="0" y="22480"/>
                    <a:pt x="116" y="22631"/>
                    <a:pt x="278" y="22654"/>
                  </a:cubicBezTo>
                  <a:lnTo>
                    <a:pt x="2826" y="23048"/>
                  </a:lnTo>
                  <a:cubicBezTo>
                    <a:pt x="2855" y="23053"/>
                    <a:pt x="2884" y="23055"/>
                    <a:pt x="2912" y="23055"/>
                  </a:cubicBezTo>
                  <a:cubicBezTo>
                    <a:pt x="3143" y="23055"/>
                    <a:pt x="3338" y="22892"/>
                    <a:pt x="3359" y="22654"/>
                  </a:cubicBezTo>
                  <a:lnTo>
                    <a:pt x="5675" y="4274"/>
                  </a:lnTo>
                  <a:lnTo>
                    <a:pt x="4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2"/>
            <p:cNvSpPr/>
            <p:nvPr/>
          </p:nvSpPr>
          <p:spPr>
            <a:xfrm>
              <a:off x="4503398" y="2658995"/>
              <a:ext cx="738471" cy="971121"/>
            </a:xfrm>
            <a:custGeom>
              <a:avLst/>
              <a:gdLst/>
              <a:ahLst/>
              <a:cxnLst/>
              <a:rect l="l" t="t" r="r" b="b"/>
              <a:pathLst>
                <a:path w="11062" h="14547" extrusionOk="0">
                  <a:moveTo>
                    <a:pt x="4043" y="0"/>
                  </a:moveTo>
                  <a:lnTo>
                    <a:pt x="1170" y="927"/>
                  </a:lnTo>
                  <a:lnTo>
                    <a:pt x="1854" y="5814"/>
                  </a:lnTo>
                  <a:lnTo>
                    <a:pt x="6081" y="10007"/>
                  </a:lnTo>
                  <a:lnTo>
                    <a:pt x="0" y="11478"/>
                  </a:lnTo>
                  <a:lnTo>
                    <a:pt x="441" y="14547"/>
                  </a:lnTo>
                  <a:lnTo>
                    <a:pt x="8664" y="13435"/>
                  </a:lnTo>
                  <a:cubicBezTo>
                    <a:pt x="9370" y="13331"/>
                    <a:pt x="9996" y="12960"/>
                    <a:pt x="10413" y="12381"/>
                  </a:cubicBezTo>
                  <a:cubicBezTo>
                    <a:pt x="11050" y="11489"/>
                    <a:pt x="11061" y="10308"/>
                    <a:pt x="10459" y="9404"/>
                  </a:cubicBezTo>
                  <a:lnTo>
                    <a:pt x="40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2"/>
            <p:cNvSpPr/>
            <p:nvPr/>
          </p:nvSpPr>
          <p:spPr>
            <a:xfrm>
              <a:off x="4610877" y="2976757"/>
              <a:ext cx="17824" cy="70429"/>
            </a:xfrm>
            <a:custGeom>
              <a:avLst/>
              <a:gdLst/>
              <a:ahLst/>
              <a:cxnLst/>
              <a:rect l="l" t="t" r="r" b="b"/>
              <a:pathLst>
                <a:path w="267" h="1055" extrusionOk="0">
                  <a:moveTo>
                    <a:pt x="12" y="0"/>
                  </a:moveTo>
                  <a:cubicBezTo>
                    <a:pt x="0" y="0"/>
                    <a:pt x="35" y="243"/>
                    <a:pt x="105" y="533"/>
                  </a:cubicBezTo>
                  <a:cubicBezTo>
                    <a:pt x="162" y="822"/>
                    <a:pt x="232" y="1054"/>
                    <a:pt x="244" y="1054"/>
                  </a:cubicBezTo>
                  <a:cubicBezTo>
                    <a:pt x="267" y="1054"/>
                    <a:pt x="220" y="811"/>
                    <a:pt x="162" y="521"/>
                  </a:cubicBezTo>
                  <a:cubicBezTo>
                    <a:pt x="105" y="232"/>
                    <a:pt x="35" y="0"/>
                    <a:pt x="1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2"/>
            <p:cNvSpPr/>
            <p:nvPr/>
          </p:nvSpPr>
          <p:spPr>
            <a:xfrm>
              <a:off x="4451595" y="2974421"/>
              <a:ext cx="500281" cy="1230942"/>
            </a:xfrm>
            <a:custGeom>
              <a:avLst/>
              <a:gdLst/>
              <a:ahLst/>
              <a:cxnLst/>
              <a:rect l="l" t="t" r="r" b="b"/>
              <a:pathLst>
                <a:path w="7494" h="18439" extrusionOk="0">
                  <a:moveTo>
                    <a:pt x="2363" y="0"/>
                  </a:moveTo>
                  <a:lnTo>
                    <a:pt x="2340" y="58"/>
                  </a:lnTo>
                  <a:cubicBezTo>
                    <a:pt x="2247" y="904"/>
                    <a:pt x="2132" y="1796"/>
                    <a:pt x="2027" y="2699"/>
                  </a:cubicBezTo>
                  <a:cubicBezTo>
                    <a:pt x="1506" y="7065"/>
                    <a:pt x="1031" y="11038"/>
                    <a:pt x="649" y="13899"/>
                  </a:cubicBezTo>
                  <a:cubicBezTo>
                    <a:pt x="464" y="15335"/>
                    <a:pt x="302" y="16493"/>
                    <a:pt x="186" y="17292"/>
                  </a:cubicBezTo>
                  <a:cubicBezTo>
                    <a:pt x="128" y="17686"/>
                    <a:pt x="82" y="17999"/>
                    <a:pt x="47" y="18207"/>
                  </a:cubicBezTo>
                  <a:cubicBezTo>
                    <a:pt x="24" y="18300"/>
                    <a:pt x="12" y="18381"/>
                    <a:pt x="0" y="18439"/>
                  </a:cubicBezTo>
                  <a:cubicBezTo>
                    <a:pt x="12" y="18392"/>
                    <a:pt x="24" y="18300"/>
                    <a:pt x="58" y="18207"/>
                  </a:cubicBezTo>
                  <a:cubicBezTo>
                    <a:pt x="105" y="17999"/>
                    <a:pt x="139" y="17697"/>
                    <a:pt x="221" y="17292"/>
                  </a:cubicBezTo>
                  <a:cubicBezTo>
                    <a:pt x="336" y="16493"/>
                    <a:pt x="510" y="15335"/>
                    <a:pt x="695" y="13899"/>
                  </a:cubicBezTo>
                  <a:cubicBezTo>
                    <a:pt x="1066" y="11038"/>
                    <a:pt x="1564" y="7089"/>
                    <a:pt x="2085" y="2699"/>
                  </a:cubicBezTo>
                  <a:cubicBezTo>
                    <a:pt x="2198" y="1822"/>
                    <a:pt x="2299" y="968"/>
                    <a:pt x="2390" y="134"/>
                  </a:cubicBezTo>
                  <a:lnTo>
                    <a:pt x="2390" y="134"/>
                  </a:lnTo>
                  <a:cubicBezTo>
                    <a:pt x="4256" y="2126"/>
                    <a:pt x="5964" y="3948"/>
                    <a:pt x="7381" y="5445"/>
                  </a:cubicBezTo>
                  <a:lnTo>
                    <a:pt x="7381" y="5445"/>
                  </a:lnTo>
                  <a:cubicBezTo>
                    <a:pt x="5675" y="5961"/>
                    <a:pt x="4278" y="6396"/>
                    <a:pt x="3301" y="6683"/>
                  </a:cubicBezTo>
                  <a:cubicBezTo>
                    <a:pt x="2803" y="6822"/>
                    <a:pt x="2433" y="6938"/>
                    <a:pt x="2166" y="7031"/>
                  </a:cubicBezTo>
                  <a:cubicBezTo>
                    <a:pt x="2050" y="7054"/>
                    <a:pt x="1946" y="7100"/>
                    <a:pt x="1877" y="7112"/>
                  </a:cubicBezTo>
                  <a:cubicBezTo>
                    <a:pt x="1807" y="7135"/>
                    <a:pt x="1784" y="7146"/>
                    <a:pt x="1784" y="7146"/>
                  </a:cubicBezTo>
                  <a:cubicBezTo>
                    <a:pt x="1784" y="7146"/>
                    <a:pt x="1800" y="7141"/>
                    <a:pt x="1827" y="7141"/>
                  </a:cubicBezTo>
                  <a:cubicBezTo>
                    <a:pt x="1841" y="7141"/>
                    <a:pt x="1857" y="7143"/>
                    <a:pt x="1877" y="7146"/>
                  </a:cubicBezTo>
                  <a:cubicBezTo>
                    <a:pt x="1946" y="7123"/>
                    <a:pt x="2050" y="7100"/>
                    <a:pt x="2178" y="7054"/>
                  </a:cubicBezTo>
                  <a:cubicBezTo>
                    <a:pt x="2456" y="6984"/>
                    <a:pt x="2838" y="6868"/>
                    <a:pt x="3324" y="6718"/>
                  </a:cubicBezTo>
                  <a:cubicBezTo>
                    <a:pt x="4309" y="6428"/>
                    <a:pt x="5733" y="6011"/>
                    <a:pt x="7448" y="5502"/>
                  </a:cubicBezTo>
                  <a:lnTo>
                    <a:pt x="7494" y="5490"/>
                  </a:lnTo>
                  <a:lnTo>
                    <a:pt x="7471" y="5467"/>
                  </a:lnTo>
                  <a:cubicBezTo>
                    <a:pt x="6035" y="3927"/>
                    <a:pt x="4297" y="2074"/>
                    <a:pt x="2398" y="47"/>
                  </a:cubicBezTo>
                  <a:lnTo>
                    <a:pt x="23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4478631" y="3047119"/>
              <a:ext cx="150071" cy="1163650"/>
            </a:xfrm>
            <a:custGeom>
              <a:avLst/>
              <a:gdLst/>
              <a:ahLst/>
              <a:cxnLst/>
              <a:rect l="l" t="t" r="r" b="b"/>
              <a:pathLst>
                <a:path w="2248" h="17431" extrusionOk="0">
                  <a:moveTo>
                    <a:pt x="2225" y="0"/>
                  </a:moveTo>
                  <a:cubicBezTo>
                    <a:pt x="2201" y="0"/>
                    <a:pt x="1692" y="3915"/>
                    <a:pt x="1090" y="8721"/>
                  </a:cubicBezTo>
                  <a:cubicBezTo>
                    <a:pt x="476" y="13528"/>
                    <a:pt x="1" y="17431"/>
                    <a:pt x="12" y="17431"/>
                  </a:cubicBezTo>
                  <a:cubicBezTo>
                    <a:pt x="24" y="17431"/>
                    <a:pt x="534" y="13539"/>
                    <a:pt x="1159" y="8721"/>
                  </a:cubicBezTo>
                  <a:cubicBezTo>
                    <a:pt x="1761" y="3915"/>
                    <a:pt x="2248" y="0"/>
                    <a:pt x="22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2"/>
            <p:cNvSpPr/>
            <p:nvPr/>
          </p:nvSpPr>
          <p:spPr>
            <a:xfrm>
              <a:off x="4580703" y="2846047"/>
              <a:ext cx="30241" cy="134650"/>
            </a:xfrm>
            <a:custGeom>
              <a:avLst/>
              <a:gdLst/>
              <a:ahLst/>
              <a:cxnLst/>
              <a:rect l="l" t="t" r="r" b="b"/>
              <a:pathLst>
                <a:path w="453" h="2017" extrusionOk="0">
                  <a:moveTo>
                    <a:pt x="1" y="1"/>
                  </a:moveTo>
                  <a:cubicBezTo>
                    <a:pt x="1" y="1"/>
                    <a:pt x="24" y="117"/>
                    <a:pt x="59" y="314"/>
                  </a:cubicBezTo>
                  <a:cubicBezTo>
                    <a:pt x="105" y="510"/>
                    <a:pt x="163" y="754"/>
                    <a:pt x="221" y="1020"/>
                  </a:cubicBezTo>
                  <a:cubicBezTo>
                    <a:pt x="279" y="1275"/>
                    <a:pt x="325" y="1530"/>
                    <a:pt x="371" y="1727"/>
                  </a:cubicBezTo>
                  <a:cubicBezTo>
                    <a:pt x="406" y="1900"/>
                    <a:pt x="429" y="2016"/>
                    <a:pt x="441" y="2016"/>
                  </a:cubicBezTo>
                  <a:cubicBezTo>
                    <a:pt x="452" y="2016"/>
                    <a:pt x="441" y="1900"/>
                    <a:pt x="406" y="1715"/>
                  </a:cubicBezTo>
                  <a:cubicBezTo>
                    <a:pt x="383" y="1541"/>
                    <a:pt x="337" y="1275"/>
                    <a:pt x="279" y="1008"/>
                  </a:cubicBezTo>
                  <a:cubicBezTo>
                    <a:pt x="221" y="731"/>
                    <a:pt x="163" y="464"/>
                    <a:pt x="105" y="290"/>
                  </a:cubicBezTo>
                  <a:cubicBezTo>
                    <a:pt x="47" y="105"/>
                    <a:pt x="24" y="1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4591518" y="2820146"/>
              <a:ext cx="28706" cy="27104"/>
            </a:xfrm>
            <a:custGeom>
              <a:avLst/>
              <a:gdLst/>
              <a:ahLst/>
              <a:cxnLst/>
              <a:rect l="l" t="t" r="r" b="b"/>
              <a:pathLst>
                <a:path w="430" h="406" extrusionOk="0">
                  <a:moveTo>
                    <a:pt x="205" y="0"/>
                  </a:moveTo>
                  <a:cubicBezTo>
                    <a:pt x="146" y="0"/>
                    <a:pt x="117" y="30"/>
                    <a:pt x="117" y="30"/>
                  </a:cubicBezTo>
                  <a:cubicBezTo>
                    <a:pt x="117" y="32"/>
                    <a:pt x="120" y="33"/>
                    <a:pt x="126" y="33"/>
                  </a:cubicBezTo>
                  <a:cubicBezTo>
                    <a:pt x="137" y="33"/>
                    <a:pt x="157" y="31"/>
                    <a:pt x="179" y="31"/>
                  </a:cubicBezTo>
                  <a:cubicBezTo>
                    <a:pt x="200" y="31"/>
                    <a:pt x="223" y="33"/>
                    <a:pt x="244" y="41"/>
                  </a:cubicBezTo>
                  <a:cubicBezTo>
                    <a:pt x="290" y="53"/>
                    <a:pt x="337" y="99"/>
                    <a:pt x="337" y="157"/>
                  </a:cubicBezTo>
                  <a:cubicBezTo>
                    <a:pt x="348" y="215"/>
                    <a:pt x="325" y="285"/>
                    <a:pt x="267" y="319"/>
                  </a:cubicBezTo>
                  <a:cubicBezTo>
                    <a:pt x="245" y="328"/>
                    <a:pt x="220" y="332"/>
                    <a:pt x="195" y="332"/>
                  </a:cubicBezTo>
                  <a:cubicBezTo>
                    <a:pt x="154" y="332"/>
                    <a:pt x="115" y="322"/>
                    <a:pt x="93" y="308"/>
                  </a:cubicBezTo>
                  <a:cubicBezTo>
                    <a:pt x="47" y="273"/>
                    <a:pt x="36" y="215"/>
                    <a:pt x="47" y="180"/>
                  </a:cubicBezTo>
                  <a:cubicBezTo>
                    <a:pt x="70" y="76"/>
                    <a:pt x="128" y="65"/>
                    <a:pt x="128" y="41"/>
                  </a:cubicBezTo>
                  <a:lnTo>
                    <a:pt x="128" y="41"/>
                  </a:lnTo>
                  <a:cubicBezTo>
                    <a:pt x="128" y="41"/>
                    <a:pt x="117" y="41"/>
                    <a:pt x="93" y="65"/>
                  </a:cubicBezTo>
                  <a:cubicBezTo>
                    <a:pt x="70" y="76"/>
                    <a:pt x="36" y="99"/>
                    <a:pt x="12" y="157"/>
                  </a:cubicBezTo>
                  <a:cubicBezTo>
                    <a:pt x="1" y="204"/>
                    <a:pt x="12" y="296"/>
                    <a:pt x="70" y="354"/>
                  </a:cubicBezTo>
                  <a:cubicBezTo>
                    <a:pt x="104" y="388"/>
                    <a:pt x="153" y="406"/>
                    <a:pt x="207" y="406"/>
                  </a:cubicBezTo>
                  <a:cubicBezTo>
                    <a:pt x="246" y="406"/>
                    <a:pt x="286" y="397"/>
                    <a:pt x="325" y="377"/>
                  </a:cubicBezTo>
                  <a:cubicBezTo>
                    <a:pt x="406" y="331"/>
                    <a:pt x="429" y="238"/>
                    <a:pt x="418" y="157"/>
                  </a:cubicBezTo>
                  <a:cubicBezTo>
                    <a:pt x="406" y="88"/>
                    <a:pt x="348" y="30"/>
                    <a:pt x="290" y="18"/>
                  </a:cubicBezTo>
                  <a:cubicBezTo>
                    <a:pt x="257" y="5"/>
                    <a:pt x="229" y="0"/>
                    <a:pt x="20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4909282" y="3325361"/>
              <a:ext cx="83580" cy="48866"/>
            </a:xfrm>
            <a:custGeom>
              <a:avLst/>
              <a:gdLst/>
              <a:ahLst/>
              <a:cxnLst/>
              <a:rect l="l" t="t" r="r" b="b"/>
              <a:pathLst>
                <a:path w="1252" h="732" extrusionOk="0">
                  <a:moveTo>
                    <a:pt x="17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" y="25"/>
                    <a:pt x="302" y="117"/>
                    <a:pt x="661" y="326"/>
                  </a:cubicBezTo>
                  <a:cubicBezTo>
                    <a:pt x="1000" y="518"/>
                    <a:pt x="1217" y="732"/>
                    <a:pt x="1250" y="732"/>
                  </a:cubicBezTo>
                  <a:cubicBezTo>
                    <a:pt x="1250" y="732"/>
                    <a:pt x="1251" y="732"/>
                    <a:pt x="1252" y="731"/>
                  </a:cubicBezTo>
                  <a:cubicBezTo>
                    <a:pt x="1252" y="731"/>
                    <a:pt x="1032" y="488"/>
                    <a:pt x="696" y="268"/>
                  </a:cubicBezTo>
                  <a:cubicBezTo>
                    <a:pt x="362" y="74"/>
                    <a:pt x="58" y="0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2"/>
            <p:cNvSpPr/>
            <p:nvPr/>
          </p:nvSpPr>
          <p:spPr>
            <a:xfrm>
              <a:off x="4220414" y="1831679"/>
              <a:ext cx="1171394" cy="911640"/>
            </a:xfrm>
            <a:custGeom>
              <a:avLst/>
              <a:gdLst/>
              <a:ahLst/>
              <a:cxnLst/>
              <a:rect l="l" t="t" r="r" b="b"/>
              <a:pathLst>
                <a:path w="17547" h="13656" extrusionOk="0">
                  <a:moveTo>
                    <a:pt x="2954" y="0"/>
                  </a:moveTo>
                  <a:lnTo>
                    <a:pt x="2769" y="139"/>
                  </a:lnTo>
                  <a:cubicBezTo>
                    <a:pt x="2676" y="221"/>
                    <a:pt x="2606" y="302"/>
                    <a:pt x="2560" y="417"/>
                  </a:cubicBezTo>
                  <a:lnTo>
                    <a:pt x="2433" y="776"/>
                  </a:lnTo>
                  <a:lnTo>
                    <a:pt x="1" y="1958"/>
                  </a:lnTo>
                  <a:lnTo>
                    <a:pt x="1043" y="9254"/>
                  </a:lnTo>
                  <a:lnTo>
                    <a:pt x="638" y="12520"/>
                  </a:lnTo>
                  <a:cubicBezTo>
                    <a:pt x="580" y="12937"/>
                    <a:pt x="742" y="13366"/>
                    <a:pt x="1066" y="13655"/>
                  </a:cubicBezTo>
                  <a:lnTo>
                    <a:pt x="4992" y="13574"/>
                  </a:lnTo>
                  <a:lnTo>
                    <a:pt x="7726" y="12069"/>
                  </a:lnTo>
                  <a:lnTo>
                    <a:pt x="8988" y="11860"/>
                  </a:lnTo>
                  <a:lnTo>
                    <a:pt x="8467" y="9370"/>
                  </a:lnTo>
                  <a:lnTo>
                    <a:pt x="8698" y="5838"/>
                  </a:lnTo>
                  <a:lnTo>
                    <a:pt x="11571" y="7367"/>
                  </a:lnTo>
                  <a:cubicBezTo>
                    <a:pt x="11713" y="7445"/>
                    <a:pt x="11882" y="7487"/>
                    <a:pt x="12052" y="7487"/>
                  </a:cubicBezTo>
                  <a:cubicBezTo>
                    <a:pt x="12131" y="7487"/>
                    <a:pt x="12211" y="7478"/>
                    <a:pt x="12289" y="7459"/>
                  </a:cubicBezTo>
                  <a:lnTo>
                    <a:pt x="17547" y="6093"/>
                  </a:lnTo>
                  <a:lnTo>
                    <a:pt x="17269" y="4066"/>
                  </a:lnTo>
                  <a:lnTo>
                    <a:pt x="12509" y="4598"/>
                  </a:lnTo>
                  <a:lnTo>
                    <a:pt x="8895" y="1402"/>
                  </a:lnTo>
                  <a:lnTo>
                    <a:pt x="6197" y="800"/>
                  </a:lnTo>
                  <a:lnTo>
                    <a:pt x="5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2"/>
            <p:cNvSpPr/>
            <p:nvPr/>
          </p:nvSpPr>
          <p:spPr>
            <a:xfrm>
              <a:off x="3798242" y="1962322"/>
              <a:ext cx="480988" cy="629056"/>
            </a:xfrm>
            <a:custGeom>
              <a:avLst/>
              <a:gdLst/>
              <a:ahLst/>
              <a:cxnLst/>
              <a:rect l="l" t="t" r="r" b="b"/>
              <a:pathLst>
                <a:path w="7205" h="9423" extrusionOk="0">
                  <a:moveTo>
                    <a:pt x="6325" y="1"/>
                  </a:moveTo>
                  <a:cubicBezTo>
                    <a:pt x="6325" y="1"/>
                    <a:pt x="5525" y="499"/>
                    <a:pt x="5236" y="1414"/>
                  </a:cubicBezTo>
                  <a:cubicBezTo>
                    <a:pt x="4969" y="2271"/>
                    <a:pt x="4344" y="5757"/>
                    <a:pt x="4344" y="5757"/>
                  </a:cubicBezTo>
                  <a:lnTo>
                    <a:pt x="1588" y="4054"/>
                  </a:lnTo>
                  <a:lnTo>
                    <a:pt x="1" y="5711"/>
                  </a:lnTo>
                  <a:lnTo>
                    <a:pt x="3672" y="8954"/>
                  </a:lnTo>
                  <a:cubicBezTo>
                    <a:pt x="4022" y="9261"/>
                    <a:pt x="4465" y="9423"/>
                    <a:pt x="4911" y="9423"/>
                  </a:cubicBezTo>
                  <a:cubicBezTo>
                    <a:pt x="5187" y="9423"/>
                    <a:pt x="5465" y="9360"/>
                    <a:pt x="5722" y="9232"/>
                  </a:cubicBezTo>
                  <a:cubicBezTo>
                    <a:pt x="6278" y="8954"/>
                    <a:pt x="6672" y="8421"/>
                    <a:pt x="6765" y="7795"/>
                  </a:cubicBezTo>
                  <a:lnTo>
                    <a:pt x="7205" y="4495"/>
                  </a:lnTo>
                  <a:lnTo>
                    <a:pt x="63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4618621" y="2642706"/>
              <a:ext cx="154677" cy="73567"/>
            </a:xfrm>
            <a:custGeom>
              <a:avLst/>
              <a:gdLst/>
              <a:ahLst/>
              <a:cxnLst/>
              <a:rect l="l" t="t" r="r" b="b"/>
              <a:pathLst>
                <a:path w="2317" h="1102" extrusionOk="0">
                  <a:moveTo>
                    <a:pt x="2143" y="1"/>
                  </a:moveTo>
                  <a:lnTo>
                    <a:pt x="336" y="325"/>
                  </a:lnTo>
                  <a:lnTo>
                    <a:pt x="0" y="1101"/>
                  </a:lnTo>
                  <a:lnTo>
                    <a:pt x="0" y="1101"/>
                  </a:lnTo>
                  <a:lnTo>
                    <a:pt x="2317" y="244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2"/>
            <p:cNvSpPr/>
            <p:nvPr/>
          </p:nvSpPr>
          <p:spPr>
            <a:xfrm>
              <a:off x="4382034" y="1883482"/>
              <a:ext cx="146933" cy="183316"/>
            </a:xfrm>
            <a:custGeom>
              <a:avLst/>
              <a:gdLst/>
              <a:ahLst/>
              <a:cxnLst/>
              <a:rect l="l" t="t" r="r" b="b"/>
              <a:pathLst>
                <a:path w="2201" h="2746" extrusionOk="0">
                  <a:moveTo>
                    <a:pt x="0" y="0"/>
                  </a:moveTo>
                  <a:cubicBezTo>
                    <a:pt x="0" y="0"/>
                    <a:pt x="12" y="82"/>
                    <a:pt x="23" y="197"/>
                  </a:cubicBezTo>
                  <a:cubicBezTo>
                    <a:pt x="58" y="325"/>
                    <a:pt x="104" y="498"/>
                    <a:pt x="185" y="695"/>
                  </a:cubicBezTo>
                  <a:cubicBezTo>
                    <a:pt x="348" y="1101"/>
                    <a:pt x="660" y="1645"/>
                    <a:pt x="1124" y="2132"/>
                  </a:cubicBezTo>
                  <a:cubicBezTo>
                    <a:pt x="1327" y="2335"/>
                    <a:pt x="1519" y="2516"/>
                    <a:pt x="1722" y="2654"/>
                  </a:cubicBezTo>
                  <a:lnTo>
                    <a:pt x="1722" y="2654"/>
                  </a:lnTo>
                  <a:cubicBezTo>
                    <a:pt x="1723" y="2657"/>
                    <a:pt x="1724" y="2661"/>
                    <a:pt x="1726" y="2664"/>
                  </a:cubicBezTo>
                  <a:lnTo>
                    <a:pt x="1732" y="2660"/>
                  </a:lnTo>
                  <a:lnTo>
                    <a:pt x="1732" y="2660"/>
                  </a:lnTo>
                  <a:cubicBezTo>
                    <a:pt x="1734" y="2662"/>
                    <a:pt x="1735" y="2663"/>
                    <a:pt x="1737" y="2664"/>
                  </a:cubicBezTo>
                  <a:lnTo>
                    <a:pt x="1818" y="2745"/>
                  </a:lnTo>
                  <a:lnTo>
                    <a:pt x="1784" y="2641"/>
                  </a:lnTo>
                  <a:cubicBezTo>
                    <a:pt x="1691" y="2421"/>
                    <a:pt x="1645" y="2201"/>
                    <a:pt x="1645" y="2016"/>
                  </a:cubicBezTo>
                  <a:cubicBezTo>
                    <a:pt x="1645" y="1830"/>
                    <a:pt x="1703" y="1657"/>
                    <a:pt x="1795" y="1552"/>
                  </a:cubicBezTo>
                  <a:cubicBezTo>
                    <a:pt x="1900" y="1448"/>
                    <a:pt x="2015" y="1437"/>
                    <a:pt x="2085" y="1425"/>
                  </a:cubicBezTo>
                  <a:lnTo>
                    <a:pt x="2201" y="1425"/>
                  </a:lnTo>
                  <a:cubicBezTo>
                    <a:pt x="2201" y="1425"/>
                    <a:pt x="2154" y="1402"/>
                    <a:pt x="2085" y="1390"/>
                  </a:cubicBezTo>
                  <a:cubicBezTo>
                    <a:pt x="1992" y="1413"/>
                    <a:pt x="1865" y="1413"/>
                    <a:pt x="1761" y="1529"/>
                  </a:cubicBezTo>
                  <a:cubicBezTo>
                    <a:pt x="1645" y="1645"/>
                    <a:pt x="1587" y="1819"/>
                    <a:pt x="1587" y="2016"/>
                  </a:cubicBezTo>
                  <a:cubicBezTo>
                    <a:pt x="1587" y="2120"/>
                    <a:pt x="1610" y="2224"/>
                    <a:pt x="1622" y="2340"/>
                  </a:cubicBezTo>
                  <a:cubicBezTo>
                    <a:pt x="1631" y="2430"/>
                    <a:pt x="1661" y="2506"/>
                    <a:pt x="1696" y="2590"/>
                  </a:cubicBezTo>
                  <a:lnTo>
                    <a:pt x="1696" y="2590"/>
                  </a:lnTo>
                  <a:cubicBezTo>
                    <a:pt x="1518" y="2450"/>
                    <a:pt x="1334" y="2284"/>
                    <a:pt x="1158" y="2108"/>
                  </a:cubicBezTo>
                  <a:cubicBezTo>
                    <a:pt x="695" y="1610"/>
                    <a:pt x="371" y="1089"/>
                    <a:pt x="220" y="684"/>
                  </a:cubicBezTo>
                  <a:cubicBezTo>
                    <a:pt x="46" y="278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2"/>
            <p:cNvSpPr/>
            <p:nvPr/>
          </p:nvSpPr>
          <p:spPr>
            <a:xfrm>
              <a:off x="4538179" y="1851172"/>
              <a:ext cx="129176" cy="168763"/>
            </a:xfrm>
            <a:custGeom>
              <a:avLst/>
              <a:gdLst/>
              <a:ahLst/>
              <a:cxnLst/>
              <a:rect l="l" t="t" r="r" b="b"/>
              <a:pathLst>
                <a:path w="1935" h="2528" extrusionOk="0">
                  <a:moveTo>
                    <a:pt x="1152" y="1"/>
                  </a:moveTo>
                  <a:cubicBezTo>
                    <a:pt x="1096" y="1"/>
                    <a:pt x="1033" y="4"/>
                    <a:pt x="962" y="10"/>
                  </a:cubicBezTo>
                  <a:cubicBezTo>
                    <a:pt x="962" y="10"/>
                    <a:pt x="1136" y="519"/>
                    <a:pt x="985" y="982"/>
                  </a:cubicBezTo>
                  <a:lnTo>
                    <a:pt x="1" y="1909"/>
                  </a:lnTo>
                  <a:cubicBezTo>
                    <a:pt x="49" y="1887"/>
                    <a:pt x="102" y="1878"/>
                    <a:pt x="157" y="1878"/>
                  </a:cubicBezTo>
                  <a:cubicBezTo>
                    <a:pt x="336" y="1878"/>
                    <a:pt x="531" y="1982"/>
                    <a:pt x="638" y="2106"/>
                  </a:cubicBezTo>
                  <a:cubicBezTo>
                    <a:pt x="742" y="2210"/>
                    <a:pt x="788" y="2372"/>
                    <a:pt x="916" y="2442"/>
                  </a:cubicBezTo>
                  <a:cubicBezTo>
                    <a:pt x="999" y="2487"/>
                    <a:pt x="1196" y="2528"/>
                    <a:pt x="1355" y="2528"/>
                  </a:cubicBezTo>
                  <a:cubicBezTo>
                    <a:pt x="1439" y="2528"/>
                    <a:pt x="1512" y="2516"/>
                    <a:pt x="1553" y="2488"/>
                  </a:cubicBezTo>
                  <a:cubicBezTo>
                    <a:pt x="1553" y="2488"/>
                    <a:pt x="1622" y="2152"/>
                    <a:pt x="1657" y="2002"/>
                  </a:cubicBezTo>
                  <a:cubicBezTo>
                    <a:pt x="1796" y="1457"/>
                    <a:pt x="1854" y="948"/>
                    <a:pt x="1935" y="380"/>
                  </a:cubicBezTo>
                  <a:cubicBezTo>
                    <a:pt x="1592" y="214"/>
                    <a:pt x="1641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2"/>
            <p:cNvSpPr/>
            <p:nvPr/>
          </p:nvSpPr>
          <p:spPr>
            <a:xfrm>
              <a:off x="4536643" y="1849035"/>
              <a:ext cx="131512" cy="172168"/>
            </a:xfrm>
            <a:custGeom>
              <a:avLst/>
              <a:gdLst/>
              <a:ahLst/>
              <a:cxnLst/>
              <a:rect l="l" t="t" r="r" b="b"/>
              <a:pathLst>
                <a:path w="1970" h="2579" extrusionOk="0">
                  <a:moveTo>
                    <a:pt x="1030" y="923"/>
                  </a:moveTo>
                  <a:cubicBezTo>
                    <a:pt x="1027" y="931"/>
                    <a:pt x="1023" y="938"/>
                    <a:pt x="1020" y="945"/>
                  </a:cubicBezTo>
                  <a:cubicBezTo>
                    <a:pt x="1021" y="948"/>
                    <a:pt x="1022" y="952"/>
                    <a:pt x="1022" y="955"/>
                  </a:cubicBezTo>
                  <a:lnTo>
                    <a:pt x="1022" y="955"/>
                  </a:lnTo>
                  <a:cubicBezTo>
                    <a:pt x="1025" y="946"/>
                    <a:pt x="1027" y="935"/>
                    <a:pt x="1030" y="923"/>
                  </a:cubicBezTo>
                  <a:close/>
                  <a:moveTo>
                    <a:pt x="1022" y="955"/>
                  </a:moveTo>
                  <a:cubicBezTo>
                    <a:pt x="1014" y="987"/>
                    <a:pt x="1008" y="1003"/>
                    <a:pt x="1008" y="1003"/>
                  </a:cubicBezTo>
                  <a:cubicBezTo>
                    <a:pt x="1008" y="1003"/>
                    <a:pt x="1027" y="984"/>
                    <a:pt x="1022" y="955"/>
                  </a:cubicBezTo>
                  <a:close/>
                  <a:moveTo>
                    <a:pt x="1192" y="1"/>
                  </a:moveTo>
                  <a:cubicBezTo>
                    <a:pt x="1117" y="1"/>
                    <a:pt x="1045" y="8"/>
                    <a:pt x="985" y="18"/>
                  </a:cubicBezTo>
                  <a:lnTo>
                    <a:pt x="950" y="18"/>
                  </a:lnTo>
                  <a:lnTo>
                    <a:pt x="973" y="42"/>
                  </a:lnTo>
                  <a:cubicBezTo>
                    <a:pt x="1054" y="320"/>
                    <a:pt x="1066" y="563"/>
                    <a:pt x="1054" y="737"/>
                  </a:cubicBezTo>
                  <a:cubicBezTo>
                    <a:pt x="1049" y="816"/>
                    <a:pt x="1039" y="878"/>
                    <a:pt x="1030" y="923"/>
                  </a:cubicBezTo>
                  <a:lnTo>
                    <a:pt x="1030" y="923"/>
                  </a:lnTo>
                  <a:cubicBezTo>
                    <a:pt x="1046" y="880"/>
                    <a:pt x="1056" y="827"/>
                    <a:pt x="1066" y="748"/>
                  </a:cubicBezTo>
                  <a:cubicBezTo>
                    <a:pt x="1077" y="579"/>
                    <a:pt x="1078" y="332"/>
                    <a:pt x="1002" y="52"/>
                  </a:cubicBezTo>
                  <a:lnTo>
                    <a:pt x="1002" y="52"/>
                  </a:lnTo>
                  <a:cubicBezTo>
                    <a:pt x="1040" y="49"/>
                    <a:pt x="1081" y="47"/>
                    <a:pt x="1122" y="47"/>
                  </a:cubicBezTo>
                  <a:cubicBezTo>
                    <a:pt x="1230" y="47"/>
                    <a:pt x="1348" y="60"/>
                    <a:pt x="1460" y="100"/>
                  </a:cubicBezTo>
                  <a:cubicBezTo>
                    <a:pt x="1541" y="134"/>
                    <a:pt x="1610" y="192"/>
                    <a:pt x="1680" y="262"/>
                  </a:cubicBezTo>
                  <a:cubicBezTo>
                    <a:pt x="1746" y="328"/>
                    <a:pt x="1812" y="383"/>
                    <a:pt x="1908" y="429"/>
                  </a:cubicBezTo>
                  <a:lnTo>
                    <a:pt x="1908" y="429"/>
                  </a:lnTo>
                  <a:cubicBezTo>
                    <a:pt x="1875" y="711"/>
                    <a:pt x="1852" y="1025"/>
                    <a:pt x="1796" y="1327"/>
                  </a:cubicBezTo>
                  <a:cubicBezTo>
                    <a:pt x="1749" y="1547"/>
                    <a:pt x="1703" y="1756"/>
                    <a:pt x="1657" y="1941"/>
                  </a:cubicBezTo>
                  <a:cubicBezTo>
                    <a:pt x="1601" y="2120"/>
                    <a:pt x="1577" y="2321"/>
                    <a:pt x="1534" y="2492"/>
                  </a:cubicBezTo>
                  <a:lnTo>
                    <a:pt x="1534" y="2492"/>
                  </a:lnTo>
                  <a:cubicBezTo>
                    <a:pt x="1496" y="2522"/>
                    <a:pt x="1421" y="2532"/>
                    <a:pt x="1367" y="2532"/>
                  </a:cubicBezTo>
                  <a:cubicBezTo>
                    <a:pt x="1298" y="2532"/>
                    <a:pt x="1240" y="2532"/>
                    <a:pt x="1182" y="2520"/>
                  </a:cubicBezTo>
                  <a:cubicBezTo>
                    <a:pt x="1066" y="2509"/>
                    <a:pt x="950" y="2485"/>
                    <a:pt x="881" y="2416"/>
                  </a:cubicBezTo>
                  <a:cubicBezTo>
                    <a:pt x="788" y="2346"/>
                    <a:pt x="753" y="2242"/>
                    <a:pt x="695" y="2173"/>
                  </a:cubicBezTo>
                  <a:cubicBezTo>
                    <a:pt x="637" y="2103"/>
                    <a:pt x="556" y="2034"/>
                    <a:pt x="487" y="1999"/>
                  </a:cubicBezTo>
                  <a:cubicBezTo>
                    <a:pt x="348" y="1906"/>
                    <a:pt x="209" y="1895"/>
                    <a:pt x="128" y="1895"/>
                  </a:cubicBezTo>
                  <a:cubicBezTo>
                    <a:pt x="35" y="1895"/>
                    <a:pt x="0" y="1918"/>
                    <a:pt x="0" y="1918"/>
                  </a:cubicBezTo>
                  <a:cubicBezTo>
                    <a:pt x="0" y="1924"/>
                    <a:pt x="3" y="1926"/>
                    <a:pt x="7" y="1926"/>
                  </a:cubicBezTo>
                  <a:cubicBezTo>
                    <a:pt x="21" y="1926"/>
                    <a:pt x="58" y="1906"/>
                    <a:pt x="128" y="1906"/>
                  </a:cubicBezTo>
                  <a:cubicBezTo>
                    <a:pt x="209" y="1906"/>
                    <a:pt x="348" y="1918"/>
                    <a:pt x="475" y="2011"/>
                  </a:cubicBezTo>
                  <a:cubicBezTo>
                    <a:pt x="545" y="2057"/>
                    <a:pt x="603" y="2115"/>
                    <a:pt x="661" y="2184"/>
                  </a:cubicBezTo>
                  <a:cubicBezTo>
                    <a:pt x="719" y="2254"/>
                    <a:pt x="765" y="2346"/>
                    <a:pt x="846" y="2427"/>
                  </a:cubicBezTo>
                  <a:cubicBezTo>
                    <a:pt x="892" y="2474"/>
                    <a:pt x="950" y="2509"/>
                    <a:pt x="1008" y="2520"/>
                  </a:cubicBezTo>
                  <a:cubicBezTo>
                    <a:pt x="1066" y="2543"/>
                    <a:pt x="1124" y="2543"/>
                    <a:pt x="1182" y="2566"/>
                  </a:cubicBezTo>
                  <a:cubicBezTo>
                    <a:pt x="1240" y="2578"/>
                    <a:pt x="1298" y="2578"/>
                    <a:pt x="1367" y="2578"/>
                  </a:cubicBezTo>
                  <a:cubicBezTo>
                    <a:pt x="1425" y="2578"/>
                    <a:pt x="1506" y="2578"/>
                    <a:pt x="1576" y="2532"/>
                  </a:cubicBezTo>
                  <a:lnTo>
                    <a:pt x="1587" y="2532"/>
                  </a:lnTo>
                  <a:lnTo>
                    <a:pt x="1587" y="2520"/>
                  </a:lnTo>
                  <a:lnTo>
                    <a:pt x="1715" y="1953"/>
                  </a:lnTo>
                  <a:cubicBezTo>
                    <a:pt x="1773" y="1767"/>
                    <a:pt x="1819" y="1559"/>
                    <a:pt x="1854" y="1350"/>
                  </a:cubicBezTo>
                  <a:cubicBezTo>
                    <a:pt x="1900" y="1026"/>
                    <a:pt x="1935" y="713"/>
                    <a:pt x="1969" y="424"/>
                  </a:cubicBezTo>
                  <a:lnTo>
                    <a:pt x="1969" y="401"/>
                  </a:lnTo>
                  <a:lnTo>
                    <a:pt x="1958" y="389"/>
                  </a:lnTo>
                  <a:cubicBezTo>
                    <a:pt x="1865" y="343"/>
                    <a:pt x="1796" y="285"/>
                    <a:pt x="1726" y="227"/>
                  </a:cubicBezTo>
                  <a:cubicBezTo>
                    <a:pt x="1645" y="157"/>
                    <a:pt x="1576" y="88"/>
                    <a:pt x="1495" y="53"/>
                  </a:cubicBezTo>
                  <a:cubicBezTo>
                    <a:pt x="1396" y="14"/>
                    <a:pt x="1291" y="1"/>
                    <a:pt x="1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2"/>
            <p:cNvSpPr/>
            <p:nvPr/>
          </p:nvSpPr>
          <p:spPr>
            <a:xfrm>
              <a:off x="4526563" y="1990960"/>
              <a:ext cx="347673" cy="671180"/>
            </a:xfrm>
            <a:custGeom>
              <a:avLst/>
              <a:gdLst/>
              <a:ahLst/>
              <a:cxnLst/>
              <a:rect l="l" t="t" r="r" b="b"/>
              <a:pathLst>
                <a:path w="5208" h="10054" extrusionOk="0">
                  <a:moveTo>
                    <a:pt x="1" y="0"/>
                  </a:moveTo>
                  <a:cubicBezTo>
                    <a:pt x="1" y="0"/>
                    <a:pt x="1" y="12"/>
                    <a:pt x="24" y="24"/>
                  </a:cubicBezTo>
                  <a:cubicBezTo>
                    <a:pt x="24" y="0"/>
                    <a:pt x="1" y="0"/>
                    <a:pt x="1" y="0"/>
                  </a:cubicBezTo>
                  <a:close/>
                  <a:moveTo>
                    <a:pt x="24" y="24"/>
                  </a:moveTo>
                  <a:cubicBezTo>
                    <a:pt x="24" y="58"/>
                    <a:pt x="36" y="81"/>
                    <a:pt x="47" y="128"/>
                  </a:cubicBezTo>
                  <a:cubicBezTo>
                    <a:pt x="82" y="220"/>
                    <a:pt x="117" y="348"/>
                    <a:pt x="175" y="510"/>
                  </a:cubicBezTo>
                  <a:cubicBezTo>
                    <a:pt x="279" y="823"/>
                    <a:pt x="429" y="1298"/>
                    <a:pt x="522" y="1900"/>
                  </a:cubicBezTo>
                  <a:cubicBezTo>
                    <a:pt x="638" y="2490"/>
                    <a:pt x="719" y="3220"/>
                    <a:pt x="684" y="4008"/>
                  </a:cubicBezTo>
                  <a:cubicBezTo>
                    <a:pt x="673" y="4401"/>
                    <a:pt x="638" y="4818"/>
                    <a:pt x="568" y="5258"/>
                  </a:cubicBezTo>
                  <a:cubicBezTo>
                    <a:pt x="511" y="5687"/>
                    <a:pt x="395" y="6139"/>
                    <a:pt x="383" y="6602"/>
                  </a:cubicBezTo>
                  <a:cubicBezTo>
                    <a:pt x="383" y="6834"/>
                    <a:pt x="395" y="7077"/>
                    <a:pt x="453" y="7297"/>
                  </a:cubicBezTo>
                  <a:cubicBezTo>
                    <a:pt x="511" y="7517"/>
                    <a:pt x="615" y="7725"/>
                    <a:pt x="742" y="7899"/>
                  </a:cubicBezTo>
                  <a:cubicBezTo>
                    <a:pt x="1020" y="8270"/>
                    <a:pt x="1379" y="8513"/>
                    <a:pt x="1761" y="8664"/>
                  </a:cubicBezTo>
                  <a:cubicBezTo>
                    <a:pt x="2132" y="8803"/>
                    <a:pt x="2503" y="8860"/>
                    <a:pt x="2873" y="8895"/>
                  </a:cubicBezTo>
                  <a:cubicBezTo>
                    <a:pt x="3232" y="8907"/>
                    <a:pt x="3568" y="8895"/>
                    <a:pt x="3869" y="8918"/>
                  </a:cubicBezTo>
                  <a:cubicBezTo>
                    <a:pt x="4170" y="8953"/>
                    <a:pt x="4448" y="9023"/>
                    <a:pt x="4657" y="9138"/>
                  </a:cubicBezTo>
                  <a:cubicBezTo>
                    <a:pt x="4854" y="9254"/>
                    <a:pt x="5004" y="9416"/>
                    <a:pt x="5085" y="9555"/>
                  </a:cubicBezTo>
                  <a:cubicBezTo>
                    <a:pt x="5004" y="9416"/>
                    <a:pt x="4854" y="9254"/>
                    <a:pt x="4657" y="9127"/>
                  </a:cubicBezTo>
                  <a:cubicBezTo>
                    <a:pt x="4437" y="8988"/>
                    <a:pt x="4159" y="8918"/>
                    <a:pt x="3858" y="8895"/>
                  </a:cubicBezTo>
                  <a:cubicBezTo>
                    <a:pt x="3557" y="8860"/>
                    <a:pt x="3209" y="8872"/>
                    <a:pt x="2862" y="8849"/>
                  </a:cubicBezTo>
                  <a:cubicBezTo>
                    <a:pt x="2514" y="8814"/>
                    <a:pt x="2132" y="8745"/>
                    <a:pt x="1761" y="8606"/>
                  </a:cubicBezTo>
                  <a:cubicBezTo>
                    <a:pt x="1379" y="8455"/>
                    <a:pt x="1032" y="8212"/>
                    <a:pt x="777" y="7864"/>
                  </a:cubicBezTo>
                  <a:cubicBezTo>
                    <a:pt x="511" y="7517"/>
                    <a:pt x="395" y="7065"/>
                    <a:pt x="429" y="6602"/>
                  </a:cubicBezTo>
                  <a:cubicBezTo>
                    <a:pt x="441" y="6139"/>
                    <a:pt x="557" y="5710"/>
                    <a:pt x="615" y="5270"/>
                  </a:cubicBezTo>
                  <a:cubicBezTo>
                    <a:pt x="684" y="4842"/>
                    <a:pt x="719" y="4413"/>
                    <a:pt x="731" y="4008"/>
                  </a:cubicBezTo>
                  <a:cubicBezTo>
                    <a:pt x="742" y="3197"/>
                    <a:pt x="673" y="2479"/>
                    <a:pt x="557" y="1877"/>
                  </a:cubicBezTo>
                  <a:cubicBezTo>
                    <a:pt x="453" y="1286"/>
                    <a:pt x="314" y="811"/>
                    <a:pt x="198" y="487"/>
                  </a:cubicBezTo>
                  <a:cubicBezTo>
                    <a:pt x="151" y="336"/>
                    <a:pt x="94" y="220"/>
                    <a:pt x="59" y="128"/>
                  </a:cubicBezTo>
                  <a:cubicBezTo>
                    <a:pt x="47" y="81"/>
                    <a:pt x="36" y="58"/>
                    <a:pt x="24" y="24"/>
                  </a:cubicBezTo>
                  <a:close/>
                  <a:moveTo>
                    <a:pt x="5085" y="9556"/>
                  </a:moveTo>
                  <a:cubicBezTo>
                    <a:pt x="5178" y="9706"/>
                    <a:pt x="5190" y="9845"/>
                    <a:pt x="5190" y="9938"/>
                  </a:cubicBezTo>
                  <a:lnTo>
                    <a:pt x="5190" y="10030"/>
                  </a:lnTo>
                  <a:cubicBezTo>
                    <a:pt x="5195" y="10030"/>
                    <a:pt x="5199" y="10032"/>
                    <a:pt x="5201" y="10034"/>
                  </a:cubicBezTo>
                  <a:lnTo>
                    <a:pt x="5201" y="10034"/>
                  </a:lnTo>
                  <a:lnTo>
                    <a:pt x="5201" y="9914"/>
                  </a:lnTo>
                  <a:cubicBezTo>
                    <a:pt x="5201" y="9833"/>
                    <a:pt x="5178" y="9706"/>
                    <a:pt x="5085" y="9556"/>
                  </a:cubicBezTo>
                  <a:close/>
                  <a:moveTo>
                    <a:pt x="5201" y="10034"/>
                  </a:moveTo>
                  <a:lnTo>
                    <a:pt x="5201" y="10053"/>
                  </a:lnTo>
                  <a:cubicBezTo>
                    <a:pt x="5201" y="10053"/>
                    <a:pt x="5208" y="10040"/>
                    <a:pt x="5201" y="10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2"/>
            <p:cNvSpPr/>
            <p:nvPr/>
          </p:nvSpPr>
          <p:spPr>
            <a:xfrm>
              <a:off x="4455466" y="2517337"/>
              <a:ext cx="300809" cy="125437"/>
            </a:xfrm>
            <a:custGeom>
              <a:avLst/>
              <a:gdLst/>
              <a:ahLst/>
              <a:cxnLst/>
              <a:rect l="l" t="t" r="r" b="b"/>
              <a:pathLst>
                <a:path w="4506" h="1879" extrusionOk="0">
                  <a:moveTo>
                    <a:pt x="4504" y="1"/>
                  </a:moveTo>
                  <a:cubicBezTo>
                    <a:pt x="4493" y="1"/>
                    <a:pt x="4437" y="43"/>
                    <a:pt x="4344" y="95"/>
                  </a:cubicBezTo>
                  <a:cubicBezTo>
                    <a:pt x="4297" y="142"/>
                    <a:pt x="4239" y="176"/>
                    <a:pt x="4170" y="234"/>
                  </a:cubicBezTo>
                  <a:cubicBezTo>
                    <a:pt x="4100" y="292"/>
                    <a:pt x="4008" y="373"/>
                    <a:pt x="3927" y="431"/>
                  </a:cubicBezTo>
                  <a:cubicBezTo>
                    <a:pt x="3753" y="558"/>
                    <a:pt x="3533" y="697"/>
                    <a:pt x="3266" y="860"/>
                  </a:cubicBezTo>
                  <a:cubicBezTo>
                    <a:pt x="3012" y="1010"/>
                    <a:pt x="2722" y="1161"/>
                    <a:pt x="2398" y="1300"/>
                  </a:cubicBezTo>
                  <a:cubicBezTo>
                    <a:pt x="2085" y="1439"/>
                    <a:pt x="1784" y="1543"/>
                    <a:pt x="1494" y="1612"/>
                  </a:cubicBezTo>
                  <a:cubicBezTo>
                    <a:pt x="1216" y="1682"/>
                    <a:pt x="939" y="1740"/>
                    <a:pt x="718" y="1775"/>
                  </a:cubicBezTo>
                  <a:cubicBezTo>
                    <a:pt x="603" y="1798"/>
                    <a:pt x="510" y="1798"/>
                    <a:pt x="417" y="1821"/>
                  </a:cubicBezTo>
                  <a:cubicBezTo>
                    <a:pt x="336" y="1832"/>
                    <a:pt x="244" y="1844"/>
                    <a:pt x="186" y="1844"/>
                  </a:cubicBezTo>
                  <a:cubicBezTo>
                    <a:pt x="70" y="1856"/>
                    <a:pt x="0" y="1879"/>
                    <a:pt x="0" y="1879"/>
                  </a:cubicBezTo>
                  <a:lnTo>
                    <a:pt x="197" y="1879"/>
                  </a:lnTo>
                  <a:cubicBezTo>
                    <a:pt x="255" y="1879"/>
                    <a:pt x="348" y="1879"/>
                    <a:pt x="429" y="1856"/>
                  </a:cubicBezTo>
                  <a:cubicBezTo>
                    <a:pt x="522" y="1856"/>
                    <a:pt x="626" y="1844"/>
                    <a:pt x="742" y="1832"/>
                  </a:cubicBezTo>
                  <a:cubicBezTo>
                    <a:pt x="973" y="1798"/>
                    <a:pt x="1228" y="1763"/>
                    <a:pt x="1518" y="1682"/>
                  </a:cubicBezTo>
                  <a:cubicBezTo>
                    <a:pt x="1807" y="1612"/>
                    <a:pt x="2131" y="1508"/>
                    <a:pt x="2444" y="1381"/>
                  </a:cubicBezTo>
                  <a:cubicBezTo>
                    <a:pt x="2768" y="1253"/>
                    <a:pt x="3058" y="1103"/>
                    <a:pt x="3313" y="952"/>
                  </a:cubicBezTo>
                  <a:cubicBezTo>
                    <a:pt x="3556" y="790"/>
                    <a:pt x="3788" y="640"/>
                    <a:pt x="3961" y="501"/>
                  </a:cubicBezTo>
                  <a:cubicBezTo>
                    <a:pt x="4054" y="443"/>
                    <a:pt x="4124" y="373"/>
                    <a:pt x="4193" y="315"/>
                  </a:cubicBezTo>
                  <a:cubicBezTo>
                    <a:pt x="4274" y="257"/>
                    <a:pt x="4332" y="199"/>
                    <a:pt x="4367" y="153"/>
                  </a:cubicBezTo>
                  <a:cubicBezTo>
                    <a:pt x="4459" y="60"/>
                    <a:pt x="4506" y="3"/>
                    <a:pt x="4506" y="3"/>
                  </a:cubicBezTo>
                  <a:cubicBezTo>
                    <a:pt x="4506" y="1"/>
                    <a:pt x="4505" y="1"/>
                    <a:pt x="45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2"/>
            <p:cNvSpPr/>
            <p:nvPr/>
          </p:nvSpPr>
          <p:spPr>
            <a:xfrm>
              <a:off x="4436908" y="2257720"/>
              <a:ext cx="269099" cy="320436"/>
            </a:xfrm>
            <a:custGeom>
              <a:avLst/>
              <a:gdLst/>
              <a:ahLst/>
              <a:cxnLst/>
              <a:rect l="l" t="t" r="r" b="b"/>
              <a:pathLst>
                <a:path w="4031" h="4800" extrusionOk="0">
                  <a:moveTo>
                    <a:pt x="4031" y="0"/>
                  </a:moveTo>
                  <a:cubicBezTo>
                    <a:pt x="4008" y="0"/>
                    <a:pt x="4008" y="35"/>
                    <a:pt x="3985" y="46"/>
                  </a:cubicBezTo>
                  <a:cubicBezTo>
                    <a:pt x="3973" y="104"/>
                    <a:pt x="3938" y="162"/>
                    <a:pt x="3927" y="232"/>
                  </a:cubicBezTo>
                  <a:cubicBezTo>
                    <a:pt x="3915" y="313"/>
                    <a:pt x="3880" y="405"/>
                    <a:pt x="3834" y="521"/>
                  </a:cubicBezTo>
                  <a:cubicBezTo>
                    <a:pt x="3811" y="637"/>
                    <a:pt x="3765" y="764"/>
                    <a:pt x="3707" y="892"/>
                  </a:cubicBezTo>
                  <a:lnTo>
                    <a:pt x="3626" y="1112"/>
                  </a:lnTo>
                  <a:cubicBezTo>
                    <a:pt x="3591" y="1205"/>
                    <a:pt x="3544" y="1274"/>
                    <a:pt x="3521" y="1344"/>
                  </a:cubicBezTo>
                  <a:cubicBezTo>
                    <a:pt x="3463" y="1506"/>
                    <a:pt x="3359" y="1668"/>
                    <a:pt x="3278" y="1842"/>
                  </a:cubicBezTo>
                  <a:cubicBezTo>
                    <a:pt x="3070" y="2166"/>
                    <a:pt x="2838" y="2513"/>
                    <a:pt x="2548" y="2861"/>
                  </a:cubicBezTo>
                  <a:cubicBezTo>
                    <a:pt x="2259" y="3197"/>
                    <a:pt x="1958" y="3498"/>
                    <a:pt x="1668" y="3753"/>
                  </a:cubicBezTo>
                  <a:cubicBezTo>
                    <a:pt x="1518" y="3868"/>
                    <a:pt x="1379" y="3984"/>
                    <a:pt x="1228" y="4077"/>
                  </a:cubicBezTo>
                  <a:cubicBezTo>
                    <a:pt x="1159" y="4135"/>
                    <a:pt x="1101" y="4181"/>
                    <a:pt x="1031" y="4227"/>
                  </a:cubicBezTo>
                  <a:cubicBezTo>
                    <a:pt x="973" y="4274"/>
                    <a:pt x="904" y="4297"/>
                    <a:pt x="846" y="4343"/>
                  </a:cubicBezTo>
                  <a:cubicBezTo>
                    <a:pt x="707" y="4424"/>
                    <a:pt x="591" y="4482"/>
                    <a:pt x="498" y="4540"/>
                  </a:cubicBezTo>
                  <a:cubicBezTo>
                    <a:pt x="394" y="4598"/>
                    <a:pt x="302" y="4644"/>
                    <a:pt x="232" y="4679"/>
                  </a:cubicBezTo>
                  <a:cubicBezTo>
                    <a:pt x="163" y="4714"/>
                    <a:pt x="105" y="4737"/>
                    <a:pt x="58" y="4760"/>
                  </a:cubicBezTo>
                  <a:cubicBezTo>
                    <a:pt x="12" y="4772"/>
                    <a:pt x="0" y="4795"/>
                    <a:pt x="0" y="4795"/>
                  </a:cubicBezTo>
                  <a:cubicBezTo>
                    <a:pt x="0" y="4798"/>
                    <a:pt x="1" y="4799"/>
                    <a:pt x="3" y="4799"/>
                  </a:cubicBezTo>
                  <a:cubicBezTo>
                    <a:pt x="9" y="4799"/>
                    <a:pt x="24" y="4789"/>
                    <a:pt x="58" y="4772"/>
                  </a:cubicBezTo>
                  <a:cubicBezTo>
                    <a:pt x="105" y="4760"/>
                    <a:pt x="163" y="4737"/>
                    <a:pt x="232" y="4702"/>
                  </a:cubicBezTo>
                  <a:cubicBezTo>
                    <a:pt x="325" y="4679"/>
                    <a:pt x="406" y="4633"/>
                    <a:pt x="510" y="4575"/>
                  </a:cubicBezTo>
                  <a:cubicBezTo>
                    <a:pt x="614" y="4517"/>
                    <a:pt x="730" y="4459"/>
                    <a:pt x="857" y="4390"/>
                  </a:cubicBezTo>
                  <a:cubicBezTo>
                    <a:pt x="927" y="4355"/>
                    <a:pt x="985" y="4309"/>
                    <a:pt x="1054" y="4274"/>
                  </a:cubicBezTo>
                  <a:cubicBezTo>
                    <a:pt x="1112" y="4227"/>
                    <a:pt x="1193" y="4170"/>
                    <a:pt x="1263" y="4123"/>
                  </a:cubicBezTo>
                  <a:cubicBezTo>
                    <a:pt x="1425" y="4031"/>
                    <a:pt x="1552" y="3903"/>
                    <a:pt x="1715" y="3799"/>
                  </a:cubicBezTo>
                  <a:cubicBezTo>
                    <a:pt x="2016" y="3544"/>
                    <a:pt x="2317" y="3255"/>
                    <a:pt x="2606" y="2907"/>
                  </a:cubicBezTo>
                  <a:cubicBezTo>
                    <a:pt x="2896" y="2560"/>
                    <a:pt x="3139" y="2201"/>
                    <a:pt x="3336" y="1865"/>
                  </a:cubicBezTo>
                  <a:cubicBezTo>
                    <a:pt x="3417" y="1691"/>
                    <a:pt x="3510" y="1540"/>
                    <a:pt x="3579" y="1378"/>
                  </a:cubicBezTo>
                  <a:cubicBezTo>
                    <a:pt x="3602" y="1286"/>
                    <a:pt x="3649" y="1216"/>
                    <a:pt x="3683" y="1147"/>
                  </a:cubicBezTo>
                  <a:lnTo>
                    <a:pt x="3765" y="927"/>
                  </a:lnTo>
                  <a:cubicBezTo>
                    <a:pt x="3822" y="799"/>
                    <a:pt x="3869" y="660"/>
                    <a:pt x="3892" y="544"/>
                  </a:cubicBezTo>
                  <a:cubicBezTo>
                    <a:pt x="3927" y="429"/>
                    <a:pt x="3950" y="348"/>
                    <a:pt x="3973" y="255"/>
                  </a:cubicBezTo>
                  <a:cubicBezTo>
                    <a:pt x="3985" y="185"/>
                    <a:pt x="3996" y="116"/>
                    <a:pt x="4008" y="70"/>
                  </a:cubicBezTo>
                  <a:cubicBezTo>
                    <a:pt x="4031" y="35"/>
                    <a:pt x="4031" y="0"/>
                    <a:pt x="4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2"/>
            <p:cNvSpPr/>
            <p:nvPr/>
          </p:nvSpPr>
          <p:spPr>
            <a:xfrm>
              <a:off x="4324823" y="2675884"/>
              <a:ext cx="47198" cy="106879"/>
            </a:xfrm>
            <a:custGeom>
              <a:avLst/>
              <a:gdLst/>
              <a:ahLst/>
              <a:cxnLst/>
              <a:rect l="l" t="t" r="r" b="b"/>
              <a:pathLst>
                <a:path w="707" h="1601" extrusionOk="0">
                  <a:moveTo>
                    <a:pt x="23" y="1"/>
                  </a:moveTo>
                  <a:cubicBezTo>
                    <a:pt x="21" y="1"/>
                    <a:pt x="0" y="103"/>
                    <a:pt x="0" y="268"/>
                  </a:cubicBezTo>
                  <a:cubicBezTo>
                    <a:pt x="0" y="430"/>
                    <a:pt x="35" y="674"/>
                    <a:pt x="127" y="905"/>
                  </a:cubicBezTo>
                  <a:cubicBezTo>
                    <a:pt x="232" y="1137"/>
                    <a:pt x="371" y="1322"/>
                    <a:pt x="498" y="1438"/>
                  </a:cubicBezTo>
                  <a:cubicBezTo>
                    <a:pt x="614" y="1554"/>
                    <a:pt x="707" y="1600"/>
                    <a:pt x="707" y="1600"/>
                  </a:cubicBezTo>
                  <a:lnTo>
                    <a:pt x="521" y="1415"/>
                  </a:lnTo>
                  <a:cubicBezTo>
                    <a:pt x="417" y="1276"/>
                    <a:pt x="290" y="1102"/>
                    <a:pt x="185" y="870"/>
                  </a:cubicBezTo>
                  <a:cubicBezTo>
                    <a:pt x="81" y="662"/>
                    <a:pt x="58" y="430"/>
                    <a:pt x="46" y="268"/>
                  </a:cubicBezTo>
                  <a:cubicBezTo>
                    <a:pt x="23" y="106"/>
                    <a:pt x="46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2"/>
            <p:cNvSpPr/>
            <p:nvPr/>
          </p:nvSpPr>
          <p:spPr>
            <a:xfrm>
              <a:off x="4361940" y="2720812"/>
              <a:ext cx="9279" cy="45729"/>
            </a:xfrm>
            <a:custGeom>
              <a:avLst/>
              <a:gdLst/>
              <a:ahLst/>
              <a:cxnLst/>
              <a:rect l="l" t="t" r="r" b="b"/>
              <a:pathLst>
                <a:path w="139" h="685" extrusionOk="0">
                  <a:moveTo>
                    <a:pt x="69" y="1"/>
                  </a:moveTo>
                  <a:cubicBezTo>
                    <a:pt x="58" y="1"/>
                    <a:pt x="0" y="163"/>
                    <a:pt x="12" y="348"/>
                  </a:cubicBezTo>
                  <a:cubicBezTo>
                    <a:pt x="23" y="538"/>
                    <a:pt x="109" y="685"/>
                    <a:pt x="126" y="685"/>
                  </a:cubicBezTo>
                  <a:cubicBezTo>
                    <a:pt x="126" y="685"/>
                    <a:pt x="127" y="684"/>
                    <a:pt x="127" y="684"/>
                  </a:cubicBezTo>
                  <a:cubicBezTo>
                    <a:pt x="139" y="684"/>
                    <a:pt x="81" y="533"/>
                    <a:pt x="69" y="348"/>
                  </a:cubicBezTo>
                  <a:cubicBezTo>
                    <a:pt x="58" y="163"/>
                    <a:pt x="81" y="1"/>
                    <a:pt x="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2"/>
            <p:cNvSpPr/>
            <p:nvPr/>
          </p:nvSpPr>
          <p:spPr>
            <a:xfrm>
              <a:off x="4218879" y="2070601"/>
              <a:ext cx="69628" cy="368101"/>
            </a:xfrm>
            <a:custGeom>
              <a:avLst/>
              <a:gdLst/>
              <a:ahLst/>
              <a:cxnLst/>
              <a:rect l="l" t="t" r="r" b="b"/>
              <a:pathLst>
                <a:path w="1043" h="5514" extrusionOk="0">
                  <a:moveTo>
                    <a:pt x="12" y="0"/>
                  </a:moveTo>
                  <a:cubicBezTo>
                    <a:pt x="0" y="0"/>
                    <a:pt x="12" y="12"/>
                    <a:pt x="12" y="47"/>
                  </a:cubicBezTo>
                  <a:cubicBezTo>
                    <a:pt x="12" y="93"/>
                    <a:pt x="24" y="151"/>
                    <a:pt x="35" y="209"/>
                  </a:cubicBezTo>
                  <a:cubicBezTo>
                    <a:pt x="70" y="371"/>
                    <a:pt x="116" y="556"/>
                    <a:pt x="151" y="811"/>
                  </a:cubicBezTo>
                  <a:cubicBezTo>
                    <a:pt x="267" y="1297"/>
                    <a:pt x="406" y="1981"/>
                    <a:pt x="545" y="2745"/>
                  </a:cubicBezTo>
                  <a:cubicBezTo>
                    <a:pt x="695" y="3510"/>
                    <a:pt x="811" y="4193"/>
                    <a:pt x="892" y="4702"/>
                  </a:cubicBezTo>
                  <a:cubicBezTo>
                    <a:pt x="939" y="4946"/>
                    <a:pt x="962" y="5154"/>
                    <a:pt x="996" y="5293"/>
                  </a:cubicBezTo>
                  <a:cubicBezTo>
                    <a:pt x="1008" y="5351"/>
                    <a:pt x="1008" y="5409"/>
                    <a:pt x="1020" y="5455"/>
                  </a:cubicBezTo>
                  <a:cubicBezTo>
                    <a:pt x="1043" y="5502"/>
                    <a:pt x="1043" y="5513"/>
                    <a:pt x="1043" y="5513"/>
                  </a:cubicBezTo>
                  <a:lnTo>
                    <a:pt x="1043" y="5444"/>
                  </a:lnTo>
                  <a:cubicBezTo>
                    <a:pt x="1043" y="5397"/>
                    <a:pt x="1020" y="5339"/>
                    <a:pt x="1020" y="5282"/>
                  </a:cubicBezTo>
                  <a:cubicBezTo>
                    <a:pt x="996" y="5131"/>
                    <a:pt x="962" y="4934"/>
                    <a:pt x="939" y="4679"/>
                  </a:cubicBezTo>
                  <a:cubicBezTo>
                    <a:pt x="869" y="4181"/>
                    <a:pt x="765" y="3498"/>
                    <a:pt x="614" y="2734"/>
                  </a:cubicBezTo>
                  <a:cubicBezTo>
                    <a:pt x="475" y="1981"/>
                    <a:pt x="325" y="1286"/>
                    <a:pt x="209" y="788"/>
                  </a:cubicBezTo>
                  <a:cubicBezTo>
                    <a:pt x="151" y="545"/>
                    <a:pt x="93" y="336"/>
                    <a:pt x="70" y="209"/>
                  </a:cubicBezTo>
                  <a:cubicBezTo>
                    <a:pt x="58" y="151"/>
                    <a:pt x="35" y="93"/>
                    <a:pt x="24" y="47"/>
                  </a:cubicBezTo>
                  <a:cubicBezTo>
                    <a:pt x="24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2"/>
            <p:cNvSpPr/>
            <p:nvPr/>
          </p:nvSpPr>
          <p:spPr>
            <a:xfrm>
              <a:off x="4793325" y="2054379"/>
              <a:ext cx="27170" cy="384323"/>
            </a:xfrm>
            <a:custGeom>
              <a:avLst/>
              <a:gdLst/>
              <a:ahLst/>
              <a:cxnLst/>
              <a:rect l="l" t="t" r="r" b="b"/>
              <a:pathLst>
                <a:path w="407" h="5757" extrusionOk="0">
                  <a:moveTo>
                    <a:pt x="406" y="0"/>
                  </a:moveTo>
                  <a:cubicBezTo>
                    <a:pt x="406" y="0"/>
                    <a:pt x="394" y="23"/>
                    <a:pt x="394" y="58"/>
                  </a:cubicBezTo>
                  <a:cubicBezTo>
                    <a:pt x="383" y="104"/>
                    <a:pt x="383" y="151"/>
                    <a:pt x="371" y="220"/>
                  </a:cubicBezTo>
                  <a:cubicBezTo>
                    <a:pt x="348" y="371"/>
                    <a:pt x="325" y="579"/>
                    <a:pt x="290" y="834"/>
                  </a:cubicBezTo>
                  <a:cubicBezTo>
                    <a:pt x="232" y="1355"/>
                    <a:pt x="151" y="2062"/>
                    <a:pt x="93" y="2861"/>
                  </a:cubicBezTo>
                  <a:cubicBezTo>
                    <a:pt x="35" y="3660"/>
                    <a:pt x="1" y="4378"/>
                    <a:pt x="1" y="4899"/>
                  </a:cubicBezTo>
                  <a:lnTo>
                    <a:pt x="1" y="5525"/>
                  </a:lnTo>
                  <a:lnTo>
                    <a:pt x="1" y="5698"/>
                  </a:lnTo>
                  <a:lnTo>
                    <a:pt x="1" y="5756"/>
                  </a:lnTo>
                  <a:lnTo>
                    <a:pt x="35" y="5698"/>
                  </a:lnTo>
                  <a:lnTo>
                    <a:pt x="35" y="5525"/>
                  </a:lnTo>
                  <a:cubicBezTo>
                    <a:pt x="35" y="5362"/>
                    <a:pt x="47" y="5166"/>
                    <a:pt x="47" y="4899"/>
                  </a:cubicBezTo>
                  <a:cubicBezTo>
                    <a:pt x="59" y="4378"/>
                    <a:pt x="93" y="3671"/>
                    <a:pt x="151" y="2872"/>
                  </a:cubicBezTo>
                  <a:cubicBezTo>
                    <a:pt x="209" y="2073"/>
                    <a:pt x="290" y="1367"/>
                    <a:pt x="337" y="846"/>
                  </a:cubicBezTo>
                  <a:cubicBezTo>
                    <a:pt x="371" y="602"/>
                    <a:pt x="383" y="394"/>
                    <a:pt x="394" y="243"/>
                  </a:cubicBezTo>
                  <a:cubicBezTo>
                    <a:pt x="394" y="162"/>
                    <a:pt x="406" y="104"/>
                    <a:pt x="406" y="58"/>
                  </a:cubicBezTo>
                  <a:lnTo>
                    <a:pt x="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4087434" y="2346573"/>
              <a:ext cx="75035" cy="112219"/>
            </a:xfrm>
            <a:custGeom>
              <a:avLst/>
              <a:gdLst/>
              <a:ahLst/>
              <a:cxnLst/>
              <a:rect l="l" t="t" r="r" b="b"/>
              <a:pathLst>
                <a:path w="1124" h="1681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3"/>
                    <a:pt x="348" y="314"/>
                    <a:pt x="649" y="789"/>
                  </a:cubicBezTo>
                  <a:cubicBezTo>
                    <a:pt x="946" y="1257"/>
                    <a:pt x="1108" y="1681"/>
                    <a:pt x="1123" y="1681"/>
                  </a:cubicBezTo>
                  <a:cubicBezTo>
                    <a:pt x="1124" y="1681"/>
                    <a:pt x="1124" y="1681"/>
                    <a:pt x="1124" y="1680"/>
                  </a:cubicBezTo>
                  <a:cubicBezTo>
                    <a:pt x="1124" y="1680"/>
                    <a:pt x="1101" y="1565"/>
                    <a:pt x="1031" y="1379"/>
                  </a:cubicBezTo>
                  <a:cubicBezTo>
                    <a:pt x="962" y="1205"/>
                    <a:pt x="858" y="974"/>
                    <a:pt x="707" y="742"/>
                  </a:cubicBezTo>
                  <a:cubicBezTo>
                    <a:pt x="545" y="511"/>
                    <a:pt x="371" y="314"/>
                    <a:pt x="244" y="186"/>
                  </a:cubicBezTo>
                  <a:cubicBezTo>
                    <a:pt x="105" y="59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2"/>
            <p:cNvSpPr/>
            <p:nvPr/>
          </p:nvSpPr>
          <p:spPr>
            <a:xfrm>
              <a:off x="4088235" y="2346573"/>
              <a:ext cx="88187" cy="77439"/>
            </a:xfrm>
            <a:custGeom>
              <a:avLst/>
              <a:gdLst/>
              <a:ahLst/>
              <a:cxnLst/>
              <a:rect l="l" t="t" r="r" b="b"/>
              <a:pathLst>
                <a:path w="1321" h="1160" extrusionOk="0">
                  <a:moveTo>
                    <a:pt x="0" y="1"/>
                  </a:moveTo>
                  <a:cubicBezTo>
                    <a:pt x="0" y="13"/>
                    <a:pt x="104" y="47"/>
                    <a:pt x="243" y="117"/>
                  </a:cubicBezTo>
                  <a:cubicBezTo>
                    <a:pt x="394" y="186"/>
                    <a:pt x="591" y="291"/>
                    <a:pt x="776" y="453"/>
                  </a:cubicBezTo>
                  <a:cubicBezTo>
                    <a:pt x="973" y="603"/>
                    <a:pt x="1100" y="789"/>
                    <a:pt x="1181" y="928"/>
                  </a:cubicBezTo>
                  <a:cubicBezTo>
                    <a:pt x="1274" y="1078"/>
                    <a:pt x="1297" y="1159"/>
                    <a:pt x="1320" y="1159"/>
                  </a:cubicBezTo>
                  <a:cubicBezTo>
                    <a:pt x="1320" y="1159"/>
                    <a:pt x="1297" y="1055"/>
                    <a:pt x="1228" y="904"/>
                  </a:cubicBezTo>
                  <a:cubicBezTo>
                    <a:pt x="1158" y="754"/>
                    <a:pt x="1031" y="557"/>
                    <a:pt x="822" y="395"/>
                  </a:cubicBezTo>
                  <a:cubicBezTo>
                    <a:pt x="625" y="233"/>
                    <a:pt x="417" y="128"/>
                    <a:pt x="255" y="70"/>
                  </a:cubicBezTo>
                  <a:cubicBezTo>
                    <a:pt x="104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4794860" y="2548379"/>
              <a:ext cx="24033" cy="34180"/>
            </a:xfrm>
            <a:custGeom>
              <a:avLst/>
              <a:gdLst/>
              <a:ahLst/>
              <a:cxnLst/>
              <a:rect l="l" t="t" r="r" b="b"/>
              <a:pathLst>
                <a:path w="360" h="512" extrusionOk="0">
                  <a:moveTo>
                    <a:pt x="348" y="1"/>
                  </a:moveTo>
                  <a:cubicBezTo>
                    <a:pt x="325" y="1"/>
                    <a:pt x="244" y="105"/>
                    <a:pt x="151" y="232"/>
                  </a:cubicBezTo>
                  <a:cubicBezTo>
                    <a:pt x="59" y="383"/>
                    <a:pt x="1" y="499"/>
                    <a:pt x="12" y="510"/>
                  </a:cubicBezTo>
                  <a:cubicBezTo>
                    <a:pt x="13" y="511"/>
                    <a:pt x="14" y="511"/>
                    <a:pt x="15" y="511"/>
                  </a:cubicBezTo>
                  <a:cubicBezTo>
                    <a:pt x="34" y="511"/>
                    <a:pt x="121" y="421"/>
                    <a:pt x="198" y="279"/>
                  </a:cubicBezTo>
                  <a:cubicBezTo>
                    <a:pt x="302" y="140"/>
                    <a:pt x="360" y="24"/>
                    <a:pt x="34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4872966" y="2634428"/>
              <a:ext cx="46463" cy="27704"/>
            </a:xfrm>
            <a:custGeom>
              <a:avLst/>
              <a:gdLst/>
              <a:ahLst/>
              <a:cxnLst/>
              <a:rect l="l" t="t" r="r" b="b"/>
              <a:pathLst>
                <a:path w="696" h="415" extrusionOk="0">
                  <a:moveTo>
                    <a:pt x="181" y="0"/>
                  </a:moveTo>
                  <a:cubicBezTo>
                    <a:pt x="158" y="0"/>
                    <a:pt x="137" y="3"/>
                    <a:pt x="116" y="9"/>
                  </a:cubicBezTo>
                  <a:cubicBezTo>
                    <a:pt x="47" y="21"/>
                    <a:pt x="1" y="44"/>
                    <a:pt x="1" y="44"/>
                  </a:cubicBezTo>
                  <a:lnTo>
                    <a:pt x="128" y="44"/>
                  </a:lnTo>
                  <a:cubicBezTo>
                    <a:pt x="197" y="44"/>
                    <a:pt x="302" y="67"/>
                    <a:pt x="406" y="125"/>
                  </a:cubicBezTo>
                  <a:cubicBezTo>
                    <a:pt x="487" y="183"/>
                    <a:pt x="557" y="252"/>
                    <a:pt x="603" y="310"/>
                  </a:cubicBezTo>
                  <a:cubicBezTo>
                    <a:pt x="649" y="368"/>
                    <a:pt x="661" y="414"/>
                    <a:pt x="684" y="414"/>
                  </a:cubicBezTo>
                  <a:cubicBezTo>
                    <a:pt x="695" y="414"/>
                    <a:pt x="684" y="368"/>
                    <a:pt x="638" y="299"/>
                  </a:cubicBezTo>
                  <a:cubicBezTo>
                    <a:pt x="603" y="217"/>
                    <a:pt x="522" y="136"/>
                    <a:pt x="418" y="78"/>
                  </a:cubicBezTo>
                  <a:cubicBezTo>
                    <a:pt x="331" y="26"/>
                    <a:pt x="250" y="0"/>
                    <a:pt x="18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>
              <a:off x="4481769" y="2621544"/>
              <a:ext cx="110617" cy="144931"/>
            </a:xfrm>
            <a:custGeom>
              <a:avLst/>
              <a:gdLst/>
              <a:ahLst/>
              <a:cxnLst/>
              <a:rect l="l" t="t" r="r" b="b"/>
              <a:pathLst>
                <a:path w="1657" h="2171" extrusionOk="0">
                  <a:moveTo>
                    <a:pt x="1645" y="1"/>
                  </a:moveTo>
                  <a:cubicBezTo>
                    <a:pt x="1630" y="1"/>
                    <a:pt x="1601" y="14"/>
                    <a:pt x="1541" y="40"/>
                  </a:cubicBezTo>
                  <a:cubicBezTo>
                    <a:pt x="1471" y="63"/>
                    <a:pt x="1367" y="109"/>
                    <a:pt x="1251" y="167"/>
                  </a:cubicBezTo>
                  <a:cubicBezTo>
                    <a:pt x="1019" y="295"/>
                    <a:pt x="707" y="492"/>
                    <a:pt x="429" y="793"/>
                  </a:cubicBezTo>
                  <a:cubicBezTo>
                    <a:pt x="151" y="1094"/>
                    <a:pt x="23" y="1476"/>
                    <a:pt x="12" y="1731"/>
                  </a:cubicBezTo>
                  <a:cubicBezTo>
                    <a:pt x="0" y="1858"/>
                    <a:pt x="12" y="1974"/>
                    <a:pt x="23" y="2055"/>
                  </a:cubicBezTo>
                  <a:cubicBezTo>
                    <a:pt x="35" y="2125"/>
                    <a:pt x="58" y="2171"/>
                    <a:pt x="58" y="2171"/>
                  </a:cubicBezTo>
                  <a:cubicBezTo>
                    <a:pt x="70" y="2171"/>
                    <a:pt x="23" y="2009"/>
                    <a:pt x="58" y="1742"/>
                  </a:cubicBezTo>
                  <a:cubicBezTo>
                    <a:pt x="81" y="1499"/>
                    <a:pt x="209" y="1152"/>
                    <a:pt x="475" y="851"/>
                  </a:cubicBezTo>
                  <a:cubicBezTo>
                    <a:pt x="753" y="549"/>
                    <a:pt x="1054" y="353"/>
                    <a:pt x="1286" y="225"/>
                  </a:cubicBezTo>
                  <a:cubicBezTo>
                    <a:pt x="1517" y="98"/>
                    <a:pt x="1656" y="28"/>
                    <a:pt x="1656" y="5"/>
                  </a:cubicBezTo>
                  <a:cubicBezTo>
                    <a:pt x="1653" y="2"/>
                    <a:pt x="1650" y="1"/>
                    <a:pt x="164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2"/>
            <p:cNvSpPr/>
            <p:nvPr/>
          </p:nvSpPr>
          <p:spPr>
            <a:xfrm>
              <a:off x="4468618" y="2540702"/>
              <a:ext cx="264493" cy="132046"/>
            </a:xfrm>
            <a:custGeom>
              <a:avLst/>
              <a:gdLst/>
              <a:ahLst/>
              <a:cxnLst/>
              <a:rect l="l" t="t" r="r" b="b"/>
              <a:pathLst>
                <a:path w="3962" h="1978" extrusionOk="0">
                  <a:moveTo>
                    <a:pt x="3961" y="0"/>
                  </a:moveTo>
                  <a:lnTo>
                    <a:pt x="3961" y="0"/>
                  </a:lnTo>
                  <a:cubicBezTo>
                    <a:pt x="2884" y="892"/>
                    <a:pt x="1483" y="1216"/>
                    <a:pt x="139" y="1529"/>
                  </a:cubicBezTo>
                  <a:lnTo>
                    <a:pt x="116" y="1598"/>
                  </a:lnTo>
                  <a:cubicBezTo>
                    <a:pt x="0" y="1645"/>
                    <a:pt x="23" y="1830"/>
                    <a:pt x="105" y="1899"/>
                  </a:cubicBezTo>
                  <a:cubicBezTo>
                    <a:pt x="174" y="1952"/>
                    <a:pt x="270" y="1978"/>
                    <a:pt x="362" y="1978"/>
                  </a:cubicBezTo>
                  <a:cubicBezTo>
                    <a:pt x="393" y="1978"/>
                    <a:pt x="423" y="1975"/>
                    <a:pt x="452" y="1969"/>
                  </a:cubicBezTo>
                  <a:cubicBezTo>
                    <a:pt x="1842" y="1899"/>
                    <a:pt x="3174" y="1147"/>
                    <a:pt x="3961" y="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4455466" y="2315665"/>
              <a:ext cx="215760" cy="251342"/>
            </a:xfrm>
            <a:custGeom>
              <a:avLst/>
              <a:gdLst/>
              <a:ahLst/>
              <a:cxnLst/>
              <a:rect l="l" t="t" r="r" b="b"/>
              <a:pathLst>
                <a:path w="3232" h="3765" extrusionOk="0">
                  <a:moveTo>
                    <a:pt x="3232" y="1"/>
                  </a:moveTo>
                  <a:lnTo>
                    <a:pt x="3232" y="1"/>
                  </a:lnTo>
                  <a:cubicBezTo>
                    <a:pt x="2745" y="186"/>
                    <a:pt x="2595" y="765"/>
                    <a:pt x="2375" y="1228"/>
                  </a:cubicBezTo>
                  <a:cubicBezTo>
                    <a:pt x="2050" y="1935"/>
                    <a:pt x="1471" y="2514"/>
                    <a:pt x="776" y="2861"/>
                  </a:cubicBezTo>
                  <a:cubicBezTo>
                    <a:pt x="591" y="2954"/>
                    <a:pt x="371" y="3035"/>
                    <a:pt x="232" y="3186"/>
                  </a:cubicBezTo>
                  <a:cubicBezTo>
                    <a:pt x="70" y="3325"/>
                    <a:pt x="0" y="3591"/>
                    <a:pt x="116" y="3765"/>
                  </a:cubicBezTo>
                  <a:lnTo>
                    <a:pt x="186" y="3637"/>
                  </a:lnTo>
                  <a:cubicBezTo>
                    <a:pt x="1761" y="3093"/>
                    <a:pt x="2977" y="1634"/>
                    <a:pt x="3232" y="1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4211936" y="2157184"/>
              <a:ext cx="59481" cy="363428"/>
            </a:xfrm>
            <a:custGeom>
              <a:avLst/>
              <a:gdLst/>
              <a:ahLst/>
              <a:cxnLst/>
              <a:rect l="l" t="t" r="r" b="b"/>
              <a:pathLst>
                <a:path w="891" h="5444" extrusionOk="0">
                  <a:moveTo>
                    <a:pt x="406" y="0"/>
                  </a:moveTo>
                  <a:lnTo>
                    <a:pt x="348" y="116"/>
                  </a:lnTo>
                  <a:cubicBezTo>
                    <a:pt x="376" y="182"/>
                    <a:pt x="403" y="248"/>
                    <a:pt x="430" y="314"/>
                  </a:cubicBezTo>
                  <a:lnTo>
                    <a:pt x="430" y="314"/>
                  </a:lnTo>
                  <a:cubicBezTo>
                    <a:pt x="423" y="209"/>
                    <a:pt x="415" y="105"/>
                    <a:pt x="406" y="0"/>
                  </a:cubicBezTo>
                  <a:close/>
                  <a:moveTo>
                    <a:pt x="430" y="314"/>
                  </a:moveTo>
                  <a:cubicBezTo>
                    <a:pt x="505" y="1500"/>
                    <a:pt x="404" y="2709"/>
                    <a:pt x="128" y="3869"/>
                  </a:cubicBezTo>
                  <a:cubicBezTo>
                    <a:pt x="70" y="4147"/>
                    <a:pt x="0" y="4402"/>
                    <a:pt x="0" y="4679"/>
                  </a:cubicBezTo>
                  <a:cubicBezTo>
                    <a:pt x="0" y="4957"/>
                    <a:pt x="174" y="5270"/>
                    <a:pt x="394" y="5444"/>
                  </a:cubicBezTo>
                  <a:cubicBezTo>
                    <a:pt x="591" y="4992"/>
                    <a:pt x="591" y="4564"/>
                    <a:pt x="683" y="4066"/>
                  </a:cubicBezTo>
                  <a:cubicBezTo>
                    <a:pt x="753" y="3637"/>
                    <a:pt x="880" y="2606"/>
                    <a:pt x="880" y="2595"/>
                  </a:cubicBezTo>
                  <a:cubicBezTo>
                    <a:pt x="891" y="1765"/>
                    <a:pt x="726" y="1053"/>
                    <a:pt x="430" y="314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4382768" y="1898168"/>
              <a:ext cx="298540" cy="200339"/>
            </a:xfrm>
            <a:custGeom>
              <a:avLst/>
              <a:gdLst/>
              <a:ahLst/>
              <a:cxnLst/>
              <a:rect l="l" t="t" r="r" b="b"/>
              <a:pathLst>
                <a:path w="4472" h="3001" extrusionOk="0">
                  <a:moveTo>
                    <a:pt x="1" y="1"/>
                  </a:moveTo>
                  <a:cubicBezTo>
                    <a:pt x="65" y="256"/>
                    <a:pt x="155" y="504"/>
                    <a:pt x="270" y="741"/>
                  </a:cubicBezTo>
                  <a:lnTo>
                    <a:pt x="270" y="741"/>
                  </a:lnTo>
                  <a:cubicBezTo>
                    <a:pt x="183" y="501"/>
                    <a:pt x="116" y="254"/>
                    <a:pt x="70" y="1"/>
                  </a:cubicBezTo>
                  <a:close/>
                  <a:moveTo>
                    <a:pt x="4327" y="17"/>
                  </a:moveTo>
                  <a:cubicBezTo>
                    <a:pt x="4299" y="17"/>
                    <a:pt x="4272" y="26"/>
                    <a:pt x="4251" y="47"/>
                  </a:cubicBezTo>
                  <a:lnTo>
                    <a:pt x="4216" y="128"/>
                  </a:lnTo>
                  <a:cubicBezTo>
                    <a:pt x="4078" y="707"/>
                    <a:pt x="4008" y="1217"/>
                    <a:pt x="3869" y="1796"/>
                  </a:cubicBezTo>
                  <a:cubicBezTo>
                    <a:pt x="3825" y="1840"/>
                    <a:pt x="3748" y="1857"/>
                    <a:pt x="3660" y="1857"/>
                  </a:cubicBezTo>
                  <a:cubicBezTo>
                    <a:pt x="3539" y="1857"/>
                    <a:pt x="3397" y="1824"/>
                    <a:pt x="3290" y="1784"/>
                  </a:cubicBezTo>
                  <a:cubicBezTo>
                    <a:pt x="3116" y="1726"/>
                    <a:pt x="3058" y="1576"/>
                    <a:pt x="2942" y="1437"/>
                  </a:cubicBezTo>
                  <a:cubicBezTo>
                    <a:pt x="2827" y="1286"/>
                    <a:pt x="2850" y="1321"/>
                    <a:pt x="2676" y="1251"/>
                  </a:cubicBezTo>
                  <a:cubicBezTo>
                    <a:pt x="2586" y="1210"/>
                    <a:pt x="2471" y="1190"/>
                    <a:pt x="2349" y="1190"/>
                  </a:cubicBezTo>
                  <a:cubicBezTo>
                    <a:pt x="2065" y="1190"/>
                    <a:pt x="1750" y="1300"/>
                    <a:pt x="1668" y="1495"/>
                  </a:cubicBezTo>
                  <a:cubicBezTo>
                    <a:pt x="1530" y="1773"/>
                    <a:pt x="1634" y="2132"/>
                    <a:pt x="1726" y="2386"/>
                  </a:cubicBezTo>
                  <a:cubicBezTo>
                    <a:pt x="1103" y="1985"/>
                    <a:pt x="592" y="1407"/>
                    <a:pt x="270" y="741"/>
                  </a:cubicBezTo>
                  <a:lnTo>
                    <a:pt x="270" y="741"/>
                  </a:lnTo>
                  <a:cubicBezTo>
                    <a:pt x="513" y="1412"/>
                    <a:pt x="907" y="2022"/>
                    <a:pt x="1402" y="2525"/>
                  </a:cubicBezTo>
                  <a:cubicBezTo>
                    <a:pt x="1662" y="2774"/>
                    <a:pt x="1988" y="3001"/>
                    <a:pt x="2338" y="3001"/>
                  </a:cubicBezTo>
                  <a:cubicBezTo>
                    <a:pt x="2346" y="3001"/>
                    <a:pt x="2355" y="3000"/>
                    <a:pt x="2363" y="3000"/>
                  </a:cubicBezTo>
                  <a:cubicBezTo>
                    <a:pt x="2155" y="2560"/>
                    <a:pt x="2085" y="2074"/>
                    <a:pt x="2178" y="1610"/>
                  </a:cubicBezTo>
                  <a:lnTo>
                    <a:pt x="2178" y="1610"/>
                  </a:lnTo>
                  <a:cubicBezTo>
                    <a:pt x="2491" y="1807"/>
                    <a:pt x="2792" y="2004"/>
                    <a:pt x="3139" y="2143"/>
                  </a:cubicBezTo>
                  <a:cubicBezTo>
                    <a:pt x="3393" y="2236"/>
                    <a:pt x="3664" y="2298"/>
                    <a:pt x="3932" y="2298"/>
                  </a:cubicBezTo>
                  <a:cubicBezTo>
                    <a:pt x="4031" y="2298"/>
                    <a:pt x="4131" y="2289"/>
                    <a:pt x="4228" y="2271"/>
                  </a:cubicBezTo>
                  <a:cubicBezTo>
                    <a:pt x="4298" y="1622"/>
                    <a:pt x="4367" y="950"/>
                    <a:pt x="4460" y="302"/>
                  </a:cubicBezTo>
                  <a:cubicBezTo>
                    <a:pt x="4471" y="232"/>
                    <a:pt x="4471" y="140"/>
                    <a:pt x="4448" y="82"/>
                  </a:cubicBezTo>
                  <a:cubicBezTo>
                    <a:pt x="4426" y="45"/>
                    <a:pt x="4375" y="17"/>
                    <a:pt x="4327" y="17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4801069" y="2083752"/>
              <a:ext cx="65756" cy="174037"/>
            </a:xfrm>
            <a:custGeom>
              <a:avLst/>
              <a:gdLst/>
              <a:ahLst/>
              <a:cxnLst/>
              <a:rect l="l" t="t" r="r" b="b"/>
              <a:pathLst>
                <a:path w="985" h="2607" extrusionOk="0">
                  <a:moveTo>
                    <a:pt x="255" y="0"/>
                  </a:moveTo>
                  <a:cubicBezTo>
                    <a:pt x="254" y="1"/>
                    <a:pt x="254" y="4"/>
                    <a:pt x="254" y="9"/>
                  </a:cubicBezTo>
                  <a:lnTo>
                    <a:pt x="254" y="9"/>
                  </a:lnTo>
                  <a:lnTo>
                    <a:pt x="255" y="0"/>
                  </a:lnTo>
                  <a:close/>
                  <a:moveTo>
                    <a:pt x="254" y="9"/>
                  </a:moveTo>
                  <a:lnTo>
                    <a:pt x="0" y="2039"/>
                  </a:lnTo>
                  <a:lnTo>
                    <a:pt x="985" y="2606"/>
                  </a:lnTo>
                  <a:cubicBezTo>
                    <a:pt x="985" y="2606"/>
                    <a:pt x="260" y="180"/>
                    <a:pt x="254" y="9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4409070" y="1445758"/>
              <a:ext cx="283052" cy="532925"/>
            </a:xfrm>
            <a:custGeom>
              <a:avLst/>
              <a:gdLst/>
              <a:ahLst/>
              <a:cxnLst/>
              <a:rect l="l" t="t" r="r" b="b"/>
              <a:pathLst>
                <a:path w="4240" h="7983" extrusionOk="0">
                  <a:moveTo>
                    <a:pt x="2095" y="1"/>
                  </a:moveTo>
                  <a:cubicBezTo>
                    <a:pt x="940" y="1"/>
                    <a:pt x="0" y="945"/>
                    <a:pt x="0" y="2122"/>
                  </a:cubicBezTo>
                  <a:lnTo>
                    <a:pt x="0" y="6198"/>
                  </a:lnTo>
                  <a:cubicBezTo>
                    <a:pt x="0" y="6430"/>
                    <a:pt x="82" y="6662"/>
                    <a:pt x="232" y="6835"/>
                  </a:cubicBezTo>
                  <a:cubicBezTo>
                    <a:pt x="464" y="7113"/>
                    <a:pt x="742" y="7345"/>
                    <a:pt x="1054" y="7519"/>
                  </a:cubicBezTo>
                  <a:lnTo>
                    <a:pt x="1877" y="7982"/>
                  </a:lnTo>
                  <a:lnTo>
                    <a:pt x="2560" y="7368"/>
                  </a:lnTo>
                  <a:cubicBezTo>
                    <a:pt x="2757" y="7194"/>
                    <a:pt x="2873" y="6940"/>
                    <a:pt x="2896" y="6673"/>
                  </a:cubicBezTo>
                  <a:cubicBezTo>
                    <a:pt x="2908" y="6372"/>
                    <a:pt x="2908" y="6083"/>
                    <a:pt x="2908" y="6083"/>
                  </a:cubicBezTo>
                  <a:cubicBezTo>
                    <a:pt x="2908" y="6083"/>
                    <a:pt x="4066" y="6002"/>
                    <a:pt x="4170" y="4867"/>
                  </a:cubicBezTo>
                  <a:cubicBezTo>
                    <a:pt x="4228" y="4334"/>
                    <a:pt x="4239" y="3233"/>
                    <a:pt x="4239" y="2214"/>
                  </a:cubicBezTo>
                  <a:cubicBezTo>
                    <a:pt x="4239" y="1056"/>
                    <a:pt x="3359" y="106"/>
                    <a:pt x="2213" y="2"/>
                  </a:cubicBezTo>
                  <a:lnTo>
                    <a:pt x="2178" y="2"/>
                  </a:lnTo>
                  <a:cubicBezTo>
                    <a:pt x="2150" y="1"/>
                    <a:pt x="2123" y="1"/>
                    <a:pt x="2095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506469" y="1813120"/>
              <a:ext cx="96732" cy="57278"/>
            </a:xfrm>
            <a:custGeom>
              <a:avLst/>
              <a:gdLst/>
              <a:ahLst/>
              <a:cxnLst/>
              <a:rect l="l" t="t" r="r" b="b"/>
              <a:pathLst>
                <a:path w="1449" h="85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98" y="858"/>
                    <a:pt x="1426" y="858"/>
                  </a:cubicBezTo>
                  <a:cubicBezTo>
                    <a:pt x="1433" y="858"/>
                    <a:pt x="1441" y="858"/>
                    <a:pt x="1449" y="858"/>
                  </a:cubicBezTo>
                  <a:lnTo>
                    <a:pt x="1449" y="568"/>
                  </a:lnTo>
                  <a:cubicBezTo>
                    <a:pt x="1449" y="568"/>
                    <a:pt x="730" y="556"/>
                    <a:pt x="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646459" y="1631342"/>
              <a:ext cx="23232" cy="20495"/>
            </a:xfrm>
            <a:custGeom>
              <a:avLst/>
              <a:gdLst/>
              <a:ahLst/>
              <a:cxnLst/>
              <a:rect l="l" t="t" r="r" b="b"/>
              <a:pathLst>
                <a:path w="348" h="307" extrusionOk="0">
                  <a:moveTo>
                    <a:pt x="156" y="1"/>
                  </a:moveTo>
                  <a:cubicBezTo>
                    <a:pt x="80" y="1"/>
                    <a:pt x="0" y="66"/>
                    <a:pt x="0" y="152"/>
                  </a:cubicBezTo>
                  <a:cubicBezTo>
                    <a:pt x="0" y="233"/>
                    <a:pt x="81" y="303"/>
                    <a:pt x="162" y="303"/>
                  </a:cubicBezTo>
                  <a:cubicBezTo>
                    <a:pt x="173" y="306"/>
                    <a:pt x="184" y="307"/>
                    <a:pt x="194" y="307"/>
                  </a:cubicBezTo>
                  <a:cubicBezTo>
                    <a:pt x="273" y="307"/>
                    <a:pt x="336" y="235"/>
                    <a:pt x="336" y="164"/>
                  </a:cubicBezTo>
                  <a:cubicBezTo>
                    <a:pt x="348" y="71"/>
                    <a:pt x="278" y="2"/>
                    <a:pt x="174" y="2"/>
                  </a:cubicBezTo>
                  <a:cubicBezTo>
                    <a:pt x="168" y="1"/>
                    <a:pt x="162" y="1"/>
                    <a:pt x="1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2"/>
            <p:cNvSpPr/>
            <p:nvPr/>
          </p:nvSpPr>
          <p:spPr>
            <a:xfrm>
              <a:off x="4628635" y="1609646"/>
              <a:ext cx="44127" cy="14153"/>
            </a:xfrm>
            <a:custGeom>
              <a:avLst/>
              <a:gdLst/>
              <a:ahLst/>
              <a:cxnLst/>
              <a:rect l="l" t="t" r="r" b="b"/>
              <a:pathLst>
                <a:path w="661" h="212" extrusionOk="0">
                  <a:moveTo>
                    <a:pt x="314" y="1"/>
                  </a:moveTo>
                  <a:cubicBezTo>
                    <a:pt x="222" y="1"/>
                    <a:pt x="133" y="40"/>
                    <a:pt x="82" y="60"/>
                  </a:cubicBezTo>
                  <a:cubicBezTo>
                    <a:pt x="24" y="107"/>
                    <a:pt x="1" y="141"/>
                    <a:pt x="12" y="153"/>
                  </a:cubicBezTo>
                  <a:cubicBezTo>
                    <a:pt x="14" y="154"/>
                    <a:pt x="17" y="154"/>
                    <a:pt x="20" y="154"/>
                  </a:cubicBezTo>
                  <a:cubicBezTo>
                    <a:pt x="54" y="154"/>
                    <a:pt x="167" y="105"/>
                    <a:pt x="308" y="105"/>
                  </a:cubicBezTo>
                  <a:cubicBezTo>
                    <a:pt x="321" y="105"/>
                    <a:pt x="335" y="106"/>
                    <a:pt x="348" y="107"/>
                  </a:cubicBezTo>
                  <a:cubicBezTo>
                    <a:pt x="512" y="129"/>
                    <a:pt x="624" y="212"/>
                    <a:pt x="656" y="212"/>
                  </a:cubicBezTo>
                  <a:cubicBezTo>
                    <a:pt x="658" y="212"/>
                    <a:pt x="660" y="212"/>
                    <a:pt x="661" y="211"/>
                  </a:cubicBezTo>
                  <a:cubicBezTo>
                    <a:pt x="661" y="199"/>
                    <a:pt x="649" y="153"/>
                    <a:pt x="591" y="107"/>
                  </a:cubicBezTo>
                  <a:cubicBezTo>
                    <a:pt x="545" y="60"/>
                    <a:pt x="464" y="26"/>
                    <a:pt x="348" y="3"/>
                  </a:cubicBezTo>
                  <a:cubicBezTo>
                    <a:pt x="337" y="1"/>
                    <a:pt x="326" y="1"/>
                    <a:pt x="3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2"/>
            <p:cNvSpPr/>
            <p:nvPr/>
          </p:nvSpPr>
          <p:spPr>
            <a:xfrm>
              <a:off x="4536643" y="1625734"/>
              <a:ext cx="23232" cy="20561"/>
            </a:xfrm>
            <a:custGeom>
              <a:avLst/>
              <a:gdLst/>
              <a:ahLst/>
              <a:cxnLst/>
              <a:rect l="l" t="t" r="r" b="b"/>
              <a:pathLst>
                <a:path w="348" h="308" extrusionOk="0">
                  <a:moveTo>
                    <a:pt x="138" y="0"/>
                  </a:moveTo>
                  <a:cubicBezTo>
                    <a:pt x="62" y="0"/>
                    <a:pt x="0" y="63"/>
                    <a:pt x="0" y="144"/>
                  </a:cubicBezTo>
                  <a:cubicBezTo>
                    <a:pt x="0" y="236"/>
                    <a:pt x="70" y="306"/>
                    <a:pt x="163" y="306"/>
                  </a:cubicBezTo>
                  <a:cubicBezTo>
                    <a:pt x="169" y="307"/>
                    <a:pt x="175" y="307"/>
                    <a:pt x="181" y="307"/>
                  </a:cubicBezTo>
                  <a:cubicBezTo>
                    <a:pt x="257" y="307"/>
                    <a:pt x="336" y="241"/>
                    <a:pt x="336" y="155"/>
                  </a:cubicBezTo>
                  <a:cubicBezTo>
                    <a:pt x="348" y="74"/>
                    <a:pt x="278" y="5"/>
                    <a:pt x="174" y="5"/>
                  </a:cubicBezTo>
                  <a:cubicBezTo>
                    <a:pt x="162" y="2"/>
                    <a:pt x="150" y="0"/>
                    <a:pt x="1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4512677" y="1601902"/>
              <a:ext cx="44928" cy="14219"/>
            </a:xfrm>
            <a:custGeom>
              <a:avLst/>
              <a:gdLst/>
              <a:ahLst/>
              <a:cxnLst/>
              <a:rect l="l" t="t" r="r" b="b"/>
              <a:pathLst>
                <a:path w="673" h="213" extrusionOk="0">
                  <a:moveTo>
                    <a:pt x="314" y="1"/>
                  </a:moveTo>
                  <a:cubicBezTo>
                    <a:pt x="222" y="1"/>
                    <a:pt x="133" y="40"/>
                    <a:pt x="82" y="61"/>
                  </a:cubicBezTo>
                  <a:cubicBezTo>
                    <a:pt x="24" y="107"/>
                    <a:pt x="0" y="142"/>
                    <a:pt x="12" y="153"/>
                  </a:cubicBezTo>
                  <a:cubicBezTo>
                    <a:pt x="14" y="154"/>
                    <a:pt x="16" y="155"/>
                    <a:pt x="19" y="155"/>
                  </a:cubicBezTo>
                  <a:cubicBezTo>
                    <a:pt x="54" y="155"/>
                    <a:pt x="166" y="106"/>
                    <a:pt x="308" y="106"/>
                  </a:cubicBezTo>
                  <a:cubicBezTo>
                    <a:pt x="321" y="106"/>
                    <a:pt x="334" y="106"/>
                    <a:pt x="348" y="107"/>
                  </a:cubicBezTo>
                  <a:cubicBezTo>
                    <a:pt x="513" y="118"/>
                    <a:pt x="625" y="212"/>
                    <a:pt x="656" y="212"/>
                  </a:cubicBezTo>
                  <a:cubicBezTo>
                    <a:pt x="658" y="212"/>
                    <a:pt x="659" y="212"/>
                    <a:pt x="661" y="211"/>
                  </a:cubicBezTo>
                  <a:cubicBezTo>
                    <a:pt x="672" y="211"/>
                    <a:pt x="661" y="165"/>
                    <a:pt x="591" y="107"/>
                  </a:cubicBezTo>
                  <a:cubicBezTo>
                    <a:pt x="545" y="61"/>
                    <a:pt x="464" y="26"/>
                    <a:pt x="348" y="3"/>
                  </a:cubicBezTo>
                  <a:cubicBezTo>
                    <a:pt x="337" y="1"/>
                    <a:pt x="325" y="1"/>
                    <a:pt x="3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592319" y="1609779"/>
              <a:ext cx="33312" cy="99001"/>
            </a:xfrm>
            <a:custGeom>
              <a:avLst/>
              <a:gdLst/>
              <a:ahLst/>
              <a:cxnLst/>
              <a:rect l="l" t="t" r="r" b="b"/>
              <a:pathLst>
                <a:path w="499" h="1483" extrusionOk="0">
                  <a:moveTo>
                    <a:pt x="58" y="1"/>
                  </a:moveTo>
                  <a:cubicBezTo>
                    <a:pt x="35" y="1"/>
                    <a:pt x="139" y="406"/>
                    <a:pt x="278" y="915"/>
                  </a:cubicBezTo>
                  <a:cubicBezTo>
                    <a:pt x="313" y="1031"/>
                    <a:pt x="348" y="1147"/>
                    <a:pt x="383" y="1263"/>
                  </a:cubicBezTo>
                  <a:cubicBezTo>
                    <a:pt x="394" y="1309"/>
                    <a:pt x="406" y="1367"/>
                    <a:pt x="394" y="1390"/>
                  </a:cubicBezTo>
                  <a:cubicBezTo>
                    <a:pt x="383" y="1425"/>
                    <a:pt x="336" y="1425"/>
                    <a:pt x="290" y="1425"/>
                  </a:cubicBezTo>
                  <a:cubicBezTo>
                    <a:pt x="116" y="1437"/>
                    <a:pt x="0" y="1437"/>
                    <a:pt x="0" y="1448"/>
                  </a:cubicBezTo>
                  <a:cubicBezTo>
                    <a:pt x="0" y="1448"/>
                    <a:pt x="116" y="1471"/>
                    <a:pt x="325" y="1483"/>
                  </a:cubicBezTo>
                  <a:lnTo>
                    <a:pt x="394" y="1483"/>
                  </a:lnTo>
                  <a:cubicBezTo>
                    <a:pt x="417" y="1483"/>
                    <a:pt x="452" y="1460"/>
                    <a:pt x="464" y="1425"/>
                  </a:cubicBezTo>
                  <a:cubicBezTo>
                    <a:pt x="498" y="1367"/>
                    <a:pt x="464" y="1309"/>
                    <a:pt x="452" y="1251"/>
                  </a:cubicBezTo>
                  <a:cubicBezTo>
                    <a:pt x="429" y="1147"/>
                    <a:pt x="383" y="1031"/>
                    <a:pt x="348" y="904"/>
                  </a:cubicBezTo>
                  <a:cubicBezTo>
                    <a:pt x="220" y="394"/>
                    <a:pt x="81" y="1"/>
                    <a:pt x="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2"/>
            <p:cNvSpPr/>
            <p:nvPr/>
          </p:nvSpPr>
          <p:spPr>
            <a:xfrm>
              <a:off x="4555202" y="1711850"/>
              <a:ext cx="37184" cy="35649"/>
            </a:xfrm>
            <a:custGeom>
              <a:avLst/>
              <a:gdLst/>
              <a:ahLst/>
              <a:cxnLst/>
              <a:rect l="l" t="t" r="r" b="b"/>
              <a:pathLst>
                <a:path w="557" h="534" extrusionOk="0">
                  <a:moveTo>
                    <a:pt x="35" y="0"/>
                  </a:moveTo>
                  <a:cubicBezTo>
                    <a:pt x="24" y="0"/>
                    <a:pt x="0" y="47"/>
                    <a:pt x="0" y="116"/>
                  </a:cubicBezTo>
                  <a:cubicBezTo>
                    <a:pt x="0" y="197"/>
                    <a:pt x="35" y="313"/>
                    <a:pt x="128" y="406"/>
                  </a:cubicBezTo>
                  <a:cubicBezTo>
                    <a:pt x="232" y="487"/>
                    <a:pt x="348" y="533"/>
                    <a:pt x="429" y="533"/>
                  </a:cubicBezTo>
                  <a:cubicBezTo>
                    <a:pt x="522" y="533"/>
                    <a:pt x="556" y="521"/>
                    <a:pt x="556" y="498"/>
                  </a:cubicBezTo>
                  <a:cubicBezTo>
                    <a:pt x="556" y="475"/>
                    <a:pt x="348" y="475"/>
                    <a:pt x="197" y="325"/>
                  </a:cubicBezTo>
                  <a:cubicBezTo>
                    <a:pt x="58" y="186"/>
                    <a:pt x="70" y="0"/>
                    <a:pt x="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4509607" y="1560312"/>
              <a:ext cx="54941" cy="12684"/>
            </a:xfrm>
            <a:custGeom>
              <a:avLst/>
              <a:gdLst/>
              <a:ahLst/>
              <a:cxnLst/>
              <a:rect l="l" t="t" r="r" b="b"/>
              <a:pathLst>
                <a:path w="823" h="190" extrusionOk="0">
                  <a:moveTo>
                    <a:pt x="405" y="0"/>
                  </a:moveTo>
                  <a:cubicBezTo>
                    <a:pt x="267" y="0"/>
                    <a:pt x="174" y="23"/>
                    <a:pt x="93" y="70"/>
                  </a:cubicBezTo>
                  <a:cubicBezTo>
                    <a:pt x="35" y="116"/>
                    <a:pt x="0" y="151"/>
                    <a:pt x="12" y="174"/>
                  </a:cubicBezTo>
                  <a:cubicBezTo>
                    <a:pt x="23" y="186"/>
                    <a:pt x="49" y="189"/>
                    <a:pt x="86" y="189"/>
                  </a:cubicBezTo>
                  <a:cubicBezTo>
                    <a:pt x="160" y="189"/>
                    <a:pt x="278" y="174"/>
                    <a:pt x="417" y="174"/>
                  </a:cubicBezTo>
                  <a:cubicBezTo>
                    <a:pt x="527" y="174"/>
                    <a:pt x="626" y="180"/>
                    <a:pt x="698" y="180"/>
                  </a:cubicBezTo>
                  <a:cubicBezTo>
                    <a:pt x="770" y="180"/>
                    <a:pt x="817" y="174"/>
                    <a:pt x="822" y="151"/>
                  </a:cubicBezTo>
                  <a:cubicBezTo>
                    <a:pt x="822" y="139"/>
                    <a:pt x="799" y="93"/>
                    <a:pt x="707" y="58"/>
                  </a:cubicBezTo>
                  <a:cubicBezTo>
                    <a:pt x="637" y="23"/>
                    <a:pt x="533" y="0"/>
                    <a:pt x="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4630971" y="1575266"/>
              <a:ext cx="41056" cy="14887"/>
            </a:xfrm>
            <a:custGeom>
              <a:avLst/>
              <a:gdLst/>
              <a:ahLst/>
              <a:cxnLst/>
              <a:rect l="l" t="t" r="r" b="b"/>
              <a:pathLst>
                <a:path w="615" h="223" extrusionOk="0">
                  <a:moveTo>
                    <a:pt x="267" y="0"/>
                  </a:moveTo>
                  <a:cubicBezTo>
                    <a:pt x="196" y="0"/>
                    <a:pt x="138" y="25"/>
                    <a:pt x="93" y="43"/>
                  </a:cubicBezTo>
                  <a:cubicBezTo>
                    <a:pt x="35" y="77"/>
                    <a:pt x="0" y="124"/>
                    <a:pt x="24" y="135"/>
                  </a:cubicBezTo>
                  <a:cubicBezTo>
                    <a:pt x="35" y="182"/>
                    <a:pt x="163" y="158"/>
                    <a:pt x="313" y="182"/>
                  </a:cubicBezTo>
                  <a:cubicBezTo>
                    <a:pt x="414" y="190"/>
                    <a:pt x="502" y="222"/>
                    <a:pt x="556" y="222"/>
                  </a:cubicBezTo>
                  <a:cubicBezTo>
                    <a:pt x="577" y="222"/>
                    <a:pt x="593" y="218"/>
                    <a:pt x="603" y="205"/>
                  </a:cubicBezTo>
                  <a:cubicBezTo>
                    <a:pt x="614" y="193"/>
                    <a:pt x="603" y="147"/>
                    <a:pt x="568" y="101"/>
                  </a:cubicBezTo>
                  <a:cubicBezTo>
                    <a:pt x="522" y="66"/>
                    <a:pt x="441" y="19"/>
                    <a:pt x="336" y="8"/>
                  </a:cubicBezTo>
                  <a:cubicBezTo>
                    <a:pt x="312" y="3"/>
                    <a:pt x="289" y="0"/>
                    <a:pt x="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4394384" y="1459243"/>
              <a:ext cx="104409" cy="198203"/>
            </a:xfrm>
            <a:custGeom>
              <a:avLst/>
              <a:gdLst/>
              <a:ahLst/>
              <a:cxnLst/>
              <a:rect l="l" t="t" r="r" b="b"/>
              <a:pathLst>
                <a:path w="1564" h="2969" extrusionOk="0">
                  <a:moveTo>
                    <a:pt x="824" y="0"/>
                  </a:moveTo>
                  <a:cubicBezTo>
                    <a:pt x="687" y="0"/>
                    <a:pt x="537" y="77"/>
                    <a:pt x="406" y="159"/>
                  </a:cubicBezTo>
                  <a:cubicBezTo>
                    <a:pt x="220" y="275"/>
                    <a:pt x="93" y="483"/>
                    <a:pt x="70" y="704"/>
                  </a:cubicBezTo>
                  <a:cubicBezTo>
                    <a:pt x="0" y="1514"/>
                    <a:pt x="163" y="1815"/>
                    <a:pt x="163" y="2615"/>
                  </a:cubicBezTo>
                  <a:cubicBezTo>
                    <a:pt x="163" y="2672"/>
                    <a:pt x="163" y="2730"/>
                    <a:pt x="186" y="2765"/>
                  </a:cubicBezTo>
                  <a:cubicBezTo>
                    <a:pt x="257" y="2867"/>
                    <a:pt x="399" y="2968"/>
                    <a:pt x="566" y="2968"/>
                  </a:cubicBezTo>
                  <a:cubicBezTo>
                    <a:pt x="589" y="2968"/>
                    <a:pt x="613" y="2966"/>
                    <a:pt x="637" y="2962"/>
                  </a:cubicBezTo>
                  <a:cubicBezTo>
                    <a:pt x="962" y="2881"/>
                    <a:pt x="939" y="2638"/>
                    <a:pt x="1020" y="2325"/>
                  </a:cubicBezTo>
                  <a:cubicBezTo>
                    <a:pt x="1089" y="2001"/>
                    <a:pt x="1101" y="1665"/>
                    <a:pt x="1170" y="1352"/>
                  </a:cubicBezTo>
                  <a:lnTo>
                    <a:pt x="1170" y="1317"/>
                  </a:lnTo>
                  <a:cubicBezTo>
                    <a:pt x="1228" y="1097"/>
                    <a:pt x="1367" y="900"/>
                    <a:pt x="1564" y="773"/>
                  </a:cubicBezTo>
                  <a:lnTo>
                    <a:pt x="1518" y="704"/>
                  </a:lnTo>
                  <a:cubicBezTo>
                    <a:pt x="1390" y="518"/>
                    <a:pt x="1170" y="148"/>
                    <a:pt x="985" y="43"/>
                  </a:cubicBezTo>
                  <a:cubicBezTo>
                    <a:pt x="935" y="13"/>
                    <a:pt x="880" y="0"/>
                    <a:pt x="8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4376693" y="1619793"/>
              <a:ext cx="55609" cy="79975"/>
            </a:xfrm>
            <a:custGeom>
              <a:avLst/>
              <a:gdLst/>
              <a:ahLst/>
              <a:cxnLst/>
              <a:rect l="l" t="t" r="r" b="b"/>
              <a:pathLst>
                <a:path w="833" h="1198" extrusionOk="0">
                  <a:moveTo>
                    <a:pt x="525" y="0"/>
                  </a:moveTo>
                  <a:cubicBezTo>
                    <a:pt x="309" y="0"/>
                    <a:pt x="54" y="96"/>
                    <a:pt x="34" y="534"/>
                  </a:cubicBezTo>
                  <a:cubicBezTo>
                    <a:pt x="1" y="1095"/>
                    <a:pt x="397" y="1198"/>
                    <a:pt x="628" y="1198"/>
                  </a:cubicBezTo>
                  <a:cubicBezTo>
                    <a:pt x="721" y="1198"/>
                    <a:pt x="787" y="1181"/>
                    <a:pt x="787" y="1171"/>
                  </a:cubicBezTo>
                  <a:cubicBezTo>
                    <a:pt x="787" y="1159"/>
                    <a:pt x="833" y="59"/>
                    <a:pt x="833" y="59"/>
                  </a:cubicBezTo>
                  <a:cubicBezTo>
                    <a:pt x="828" y="54"/>
                    <a:pt x="687" y="0"/>
                    <a:pt x="525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4390512" y="1636816"/>
              <a:ext cx="23232" cy="45996"/>
            </a:xfrm>
            <a:custGeom>
              <a:avLst/>
              <a:gdLst/>
              <a:ahLst/>
              <a:cxnLst/>
              <a:rect l="l" t="t" r="r" b="b"/>
              <a:pathLst>
                <a:path w="348" h="689" extrusionOk="0">
                  <a:moveTo>
                    <a:pt x="209" y="1"/>
                  </a:moveTo>
                  <a:cubicBezTo>
                    <a:pt x="151" y="1"/>
                    <a:pt x="93" y="59"/>
                    <a:pt x="58" y="117"/>
                  </a:cubicBezTo>
                  <a:cubicBezTo>
                    <a:pt x="35" y="175"/>
                    <a:pt x="1" y="256"/>
                    <a:pt x="1" y="337"/>
                  </a:cubicBezTo>
                  <a:cubicBezTo>
                    <a:pt x="1" y="499"/>
                    <a:pt x="70" y="638"/>
                    <a:pt x="186" y="684"/>
                  </a:cubicBezTo>
                  <a:cubicBezTo>
                    <a:pt x="203" y="688"/>
                    <a:pt x="219" y="689"/>
                    <a:pt x="234" y="689"/>
                  </a:cubicBezTo>
                  <a:cubicBezTo>
                    <a:pt x="270" y="689"/>
                    <a:pt x="300" y="681"/>
                    <a:pt x="325" y="673"/>
                  </a:cubicBezTo>
                  <a:cubicBezTo>
                    <a:pt x="348" y="626"/>
                    <a:pt x="348" y="615"/>
                    <a:pt x="348" y="615"/>
                  </a:cubicBezTo>
                  <a:lnTo>
                    <a:pt x="348" y="615"/>
                  </a:lnTo>
                  <a:cubicBezTo>
                    <a:pt x="348" y="615"/>
                    <a:pt x="336" y="626"/>
                    <a:pt x="302" y="626"/>
                  </a:cubicBezTo>
                  <a:cubicBezTo>
                    <a:pt x="290" y="638"/>
                    <a:pt x="276" y="644"/>
                    <a:pt x="260" y="644"/>
                  </a:cubicBezTo>
                  <a:cubicBezTo>
                    <a:pt x="244" y="644"/>
                    <a:pt x="226" y="638"/>
                    <a:pt x="209" y="626"/>
                  </a:cubicBezTo>
                  <a:cubicBezTo>
                    <a:pt x="116" y="603"/>
                    <a:pt x="58" y="453"/>
                    <a:pt x="58" y="325"/>
                  </a:cubicBezTo>
                  <a:cubicBezTo>
                    <a:pt x="58" y="256"/>
                    <a:pt x="70" y="175"/>
                    <a:pt x="105" y="140"/>
                  </a:cubicBezTo>
                  <a:cubicBezTo>
                    <a:pt x="128" y="82"/>
                    <a:pt x="174" y="47"/>
                    <a:pt x="209" y="36"/>
                  </a:cubicBezTo>
                  <a:cubicBezTo>
                    <a:pt x="215" y="34"/>
                    <a:pt x="221" y="33"/>
                    <a:pt x="227" y="33"/>
                  </a:cubicBezTo>
                  <a:cubicBezTo>
                    <a:pt x="255" y="33"/>
                    <a:pt x="278" y="53"/>
                    <a:pt x="278" y="82"/>
                  </a:cubicBezTo>
                  <a:cubicBezTo>
                    <a:pt x="290" y="105"/>
                    <a:pt x="278" y="117"/>
                    <a:pt x="290" y="117"/>
                  </a:cubicBezTo>
                  <a:cubicBezTo>
                    <a:pt x="290" y="117"/>
                    <a:pt x="302" y="105"/>
                    <a:pt x="302" y="82"/>
                  </a:cubicBezTo>
                  <a:cubicBezTo>
                    <a:pt x="302" y="59"/>
                    <a:pt x="290" y="47"/>
                    <a:pt x="278" y="36"/>
                  </a:cubicBezTo>
                  <a:cubicBezTo>
                    <a:pt x="267" y="24"/>
                    <a:pt x="232" y="1"/>
                    <a:pt x="209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4446988" y="1413514"/>
              <a:ext cx="310689" cy="157948"/>
            </a:xfrm>
            <a:custGeom>
              <a:avLst/>
              <a:gdLst/>
              <a:ahLst/>
              <a:cxnLst/>
              <a:rect l="l" t="t" r="r" b="b"/>
              <a:pathLst>
                <a:path w="4654" h="2366" extrusionOk="0">
                  <a:moveTo>
                    <a:pt x="1143" y="1"/>
                  </a:moveTo>
                  <a:cubicBezTo>
                    <a:pt x="1076" y="1"/>
                    <a:pt x="1012" y="7"/>
                    <a:pt x="950" y="22"/>
                  </a:cubicBezTo>
                  <a:cubicBezTo>
                    <a:pt x="544" y="103"/>
                    <a:pt x="0" y="520"/>
                    <a:pt x="151" y="844"/>
                  </a:cubicBezTo>
                  <a:cubicBezTo>
                    <a:pt x="127" y="995"/>
                    <a:pt x="93" y="1157"/>
                    <a:pt x="127" y="1296"/>
                  </a:cubicBezTo>
                  <a:cubicBezTo>
                    <a:pt x="139" y="1458"/>
                    <a:pt x="208" y="1597"/>
                    <a:pt x="336" y="1667"/>
                  </a:cubicBezTo>
                  <a:cubicBezTo>
                    <a:pt x="353" y="1677"/>
                    <a:pt x="371" y="1681"/>
                    <a:pt x="390" y="1681"/>
                  </a:cubicBezTo>
                  <a:cubicBezTo>
                    <a:pt x="522" y="1681"/>
                    <a:pt x="692" y="1461"/>
                    <a:pt x="915" y="1400"/>
                  </a:cubicBezTo>
                  <a:cubicBezTo>
                    <a:pt x="966" y="1384"/>
                    <a:pt x="1022" y="1377"/>
                    <a:pt x="1082" y="1377"/>
                  </a:cubicBezTo>
                  <a:cubicBezTo>
                    <a:pt x="1414" y="1377"/>
                    <a:pt x="1854" y="1595"/>
                    <a:pt x="2119" y="1713"/>
                  </a:cubicBezTo>
                  <a:cubicBezTo>
                    <a:pt x="2444" y="1863"/>
                    <a:pt x="2733" y="2060"/>
                    <a:pt x="3058" y="2211"/>
                  </a:cubicBezTo>
                  <a:cubicBezTo>
                    <a:pt x="3282" y="2304"/>
                    <a:pt x="3526" y="2365"/>
                    <a:pt x="3760" y="2365"/>
                  </a:cubicBezTo>
                  <a:cubicBezTo>
                    <a:pt x="3877" y="2365"/>
                    <a:pt x="3992" y="2350"/>
                    <a:pt x="4100" y="2315"/>
                  </a:cubicBezTo>
                  <a:cubicBezTo>
                    <a:pt x="4239" y="2269"/>
                    <a:pt x="4366" y="2165"/>
                    <a:pt x="4390" y="2037"/>
                  </a:cubicBezTo>
                  <a:cubicBezTo>
                    <a:pt x="4410" y="1949"/>
                    <a:pt x="4363" y="1865"/>
                    <a:pt x="4298" y="1825"/>
                  </a:cubicBezTo>
                  <a:lnTo>
                    <a:pt x="4298" y="1825"/>
                  </a:lnTo>
                  <a:cubicBezTo>
                    <a:pt x="4483" y="1792"/>
                    <a:pt x="4653" y="1615"/>
                    <a:pt x="4644" y="1423"/>
                  </a:cubicBezTo>
                  <a:cubicBezTo>
                    <a:pt x="4626" y="1228"/>
                    <a:pt x="4435" y="1069"/>
                    <a:pt x="4246" y="1069"/>
                  </a:cubicBezTo>
                  <a:cubicBezTo>
                    <a:pt x="4234" y="1069"/>
                    <a:pt x="4222" y="1070"/>
                    <a:pt x="4210" y="1071"/>
                  </a:cubicBezTo>
                  <a:lnTo>
                    <a:pt x="4210" y="1071"/>
                  </a:lnTo>
                  <a:cubicBezTo>
                    <a:pt x="4319" y="1007"/>
                    <a:pt x="4386" y="844"/>
                    <a:pt x="4332" y="717"/>
                  </a:cubicBezTo>
                  <a:cubicBezTo>
                    <a:pt x="4285" y="555"/>
                    <a:pt x="4123" y="462"/>
                    <a:pt x="3949" y="427"/>
                  </a:cubicBezTo>
                  <a:cubicBezTo>
                    <a:pt x="3907" y="419"/>
                    <a:pt x="3865" y="415"/>
                    <a:pt x="3822" y="415"/>
                  </a:cubicBezTo>
                  <a:cubicBezTo>
                    <a:pt x="3692" y="415"/>
                    <a:pt x="3562" y="450"/>
                    <a:pt x="3440" y="485"/>
                  </a:cubicBezTo>
                  <a:cubicBezTo>
                    <a:pt x="3266" y="531"/>
                    <a:pt x="3104" y="578"/>
                    <a:pt x="2930" y="578"/>
                  </a:cubicBezTo>
                  <a:cubicBezTo>
                    <a:pt x="2675" y="555"/>
                    <a:pt x="2444" y="427"/>
                    <a:pt x="2212" y="323"/>
                  </a:cubicBezTo>
                  <a:cubicBezTo>
                    <a:pt x="1890" y="186"/>
                    <a:pt x="1495" y="1"/>
                    <a:pt x="1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4470153" y="1430003"/>
              <a:ext cx="256749" cy="89989"/>
            </a:xfrm>
            <a:custGeom>
              <a:avLst/>
              <a:gdLst/>
              <a:ahLst/>
              <a:cxnLst/>
              <a:rect l="l" t="t" r="r" b="b"/>
              <a:pathLst>
                <a:path w="3846" h="1348" extrusionOk="0">
                  <a:moveTo>
                    <a:pt x="799" y="1"/>
                  </a:moveTo>
                  <a:cubicBezTo>
                    <a:pt x="560" y="1"/>
                    <a:pt x="348" y="88"/>
                    <a:pt x="209" y="227"/>
                  </a:cubicBezTo>
                  <a:cubicBezTo>
                    <a:pt x="35" y="389"/>
                    <a:pt x="0" y="586"/>
                    <a:pt x="0" y="713"/>
                  </a:cubicBezTo>
                  <a:cubicBezTo>
                    <a:pt x="0" y="771"/>
                    <a:pt x="12" y="829"/>
                    <a:pt x="24" y="864"/>
                  </a:cubicBezTo>
                  <a:cubicBezTo>
                    <a:pt x="35" y="887"/>
                    <a:pt x="35" y="910"/>
                    <a:pt x="35" y="910"/>
                  </a:cubicBezTo>
                  <a:cubicBezTo>
                    <a:pt x="47" y="910"/>
                    <a:pt x="24" y="829"/>
                    <a:pt x="24" y="713"/>
                  </a:cubicBezTo>
                  <a:cubicBezTo>
                    <a:pt x="35" y="597"/>
                    <a:pt x="82" y="412"/>
                    <a:pt x="255" y="273"/>
                  </a:cubicBezTo>
                  <a:cubicBezTo>
                    <a:pt x="390" y="148"/>
                    <a:pt x="596" y="79"/>
                    <a:pt x="828" y="79"/>
                  </a:cubicBezTo>
                  <a:cubicBezTo>
                    <a:pt x="876" y="79"/>
                    <a:pt x="924" y="82"/>
                    <a:pt x="973" y="88"/>
                  </a:cubicBezTo>
                  <a:cubicBezTo>
                    <a:pt x="1263" y="146"/>
                    <a:pt x="1541" y="331"/>
                    <a:pt x="1772" y="574"/>
                  </a:cubicBezTo>
                  <a:cubicBezTo>
                    <a:pt x="2004" y="817"/>
                    <a:pt x="2224" y="1072"/>
                    <a:pt x="2502" y="1223"/>
                  </a:cubicBezTo>
                  <a:cubicBezTo>
                    <a:pt x="2654" y="1315"/>
                    <a:pt x="2813" y="1347"/>
                    <a:pt x="2964" y="1347"/>
                  </a:cubicBezTo>
                  <a:cubicBezTo>
                    <a:pt x="3079" y="1347"/>
                    <a:pt x="3190" y="1329"/>
                    <a:pt x="3290" y="1304"/>
                  </a:cubicBezTo>
                  <a:cubicBezTo>
                    <a:pt x="3510" y="1246"/>
                    <a:pt x="3672" y="1118"/>
                    <a:pt x="3753" y="1037"/>
                  </a:cubicBezTo>
                  <a:cubicBezTo>
                    <a:pt x="3799" y="991"/>
                    <a:pt x="3834" y="945"/>
                    <a:pt x="3846" y="921"/>
                  </a:cubicBezTo>
                  <a:lnTo>
                    <a:pt x="3846" y="852"/>
                  </a:lnTo>
                  <a:cubicBezTo>
                    <a:pt x="3846" y="852"/>
                    <a:pt x="3799" y="910"/>
                    <a:pt x="3718" y="991"/>
                  </a:cubicBezTo>
                  <a:cubicBezTo>
                    <a:pt x="3626" y="1084"/>
                    <a:pt x="3475" y="1176"/>
                    <a:pt x="3267" y="1234"/>
                  </a:cubicBezTo>
                  <a:cubicBezTo>
                    <a:pt x="3180" y="1257"/>
                    <a:pt x="3087" y="1271"/>
                    <a:pt x="2990" y="1271"/>
                  </a:cubicBezTo>
                  <a:cubicBezTo>
                    <a:pt x="2839" y="1271"/>
                    <a:pt x="2680" y="1238"/>
                    <a:pt x="2525" y="1153"/>
                  </a:cubicBezTo>
                  <a:cubicBezTo>
                    <a:pt x="2270" y="1003"/>
                    <a:pt x="2062" y="759"/>
                    <a:pt x="1819" y="516"/>
                  </a:cubicBezTo>
                  <a:cubicBezTo>
                    <a:pt x="1576" y="273"/>
                    <a:pt x="1286" y="76"/>
                    <a:pt x="985" y="18"/>
                  </a:cubicBezTo>
                  <a:cubicBezTo>
                    <a:pt x="922" y="6"/>
                    <a:pt x="860" y="1"/>
                    <a:pt x="799" y="1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>
              <a:off x="4409070" y="1486212"/>
              <a:ext cx="58079" cy="133715"/>
            </a:xfrm>
            <a:custGeom>
              <a:avLst/>
              <a:gdLst/>
              <a:ahLst/>
              <a:cxnLst/>
              <a:rect l="l" t="t" r="r" b="b"/>
              <a:pathLst>
                <a:path w="870" h="2003" extrusionOk="0">
                  <a:moveTo>
                    <a:pt x="638" y="1"/>
                  </a:moveTo>
                  <a:cubicBezTo>
                    <a:pt x="595" y="1"/>
                    <a:pt x="545" y="7"/>
                    <a:pt x="487" y="22"/>
                  </a:cubicBezTo>
                  <a:cubicBezTo>
                    <a:pt x="371" y="45"/>
                    <a:pt x="232" y="114"/>
                    <a:pt x="139" y="253"/>
                  </a:cubicBezTo>
                  <a:cubicBezTo>
                    <a:pt x="47" y="381"/>
                    <a:pt x="0" y="566"/>
                    <a:pt x="0" y="751"/>
                  </a:cubicBezTo>
                  <a:cubicBezTo>
                    <a:pt x="0" y="948"/>
                    <a:pt x="58" y="1122"/>
                    <a:pt x="116" y="1261"/>
                  </a:cubicBezTo>
                  <a:cubicBezTo>
                    <a:pt x="174" y="1411"/>
                    <a:pt x="221" y="1539"/>
                    <a:pt x="232" y="1655"/>
                  </a:cubicBezTo>
                  <a:cubicBezTo>
                    <a:pt x="244" y="1886"/>
                    <a:pt x="139" y="2002"/>
                    <a:pt x="139" y="2002"/>
                  </a:cubicBezTo>
                  <a:cubicBezTo>
                    <a:pt x="139" y="2002"/>
                    <a:pt x="174" y="1990"/>
                    <a:pt x="221" y="1933"/>
                  </a:cubicBezTo>
                  <a:cubicBezTo>
                    <a:pt x="244" y="1875"/>
                    <a:pt x="290" y="1770"/>
                    <a:pt x="278" y="1655"/>
                  </a:cubicBezTo>
                  <a:cubicBezTo>
                    <a:pt x="278" y="1411"/>
                    <a:pt x="70" y="1122"/>
                    <a:pt x="70" y="774"/>
                  </a:cubicBezTo>
                  <a:cubicBezTo>
                    <a:pt x="70" y="601"/>
                    <a:pt x="116" y="439"/>
                    <a:pt x="197" y="311"/>
                  </a:cubicBezTo>
                  <a:cubicBezTo>
                    <a:pt x="290" y="195"/>
                    <a:pt x="406" y="114"/>
                    <a:pt x="510" y="79"/>
                  </a:cubicBezTo>
                  <a:cubicBezTo>
                    <a:pt x="569" y="57"/>
                    <a:pt x="632" y="49"/>
                    <a:pt x="686" y="49"/>
                  </a:cubicBezTo>
                  <a:cubicBezTo>
                    <a:pt x="716" y="49"/>
                    <a:pt x="744" y="52"/>
                    <a:pt x="765" y="56"/>
                  </a:cubicBezTo>
                  <a:cubicBezTo>
                    <a:pt x="823" y="79"/>
                    <a:pt x="869" y="91"/>
                    <a:pt x="869" y="91"/>
                  </a:cubicBezTo>
                  <a:cubicBezTo>
                    <a:pt x="869" y="91"/>
                    <a:pt x="834" y="56"/>
                    <a:pt x="776" y="33"/>
                  </a:cubicBezTo>
                  <a:cubicBezTo>
                    <a:pt x="743" y="13"/>
                    <a:pt x="697" y="1"/>
                    <a:pt x="638" y="1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>
              <a:off x="3489757" y="3126626"/>
              <a:ext cx="2284775" cy="725320"/>
            </a:xfrm>
            <a:custGeom>
              <a:avLst/>
              <a:gdLst/>
              <a:ahLst/>
              <a:cxnLst/>
              <a:rect l="l" t="t" r="r" b="b"/>
              <a:pathLst>
                <a:path w="34225" h="10865" extrusionOk="0">
                  <a:moveTo>
                    <a:pt x="17102" y="0"/>
                  </a:moveTo>
                  <a:cubicBezTo>
                    <a:pt x="17092" y="0"/>
                    <a:pt x="17080" y="1"/>
                    <a:pt x="17065" y="2"/>
                  </a:cubicBezTo>
                  <a:lnTo>
                    <a:pt x="17130" y="2"/>
                  </a:lnTo>
                  <a:cubicBezTo>
                    <a:pt x="17130" y="2"/>
                    <a:pt x="17121" y="0"/>
                    <a:pt x="17102" y="0"/>
                  </a:cubicBezTo>
                  <a:close/>
                  <a:moveTo>
                    <a:pt x="16435" y="2"/>
                  </a:moveTo>
                  <a:cubicBezTo>
                    <a:pt x="15984" y="14"/>
                    <a:pt x="15300" y="25"/>
                    <a:pt x="14455" y="72"/>
                  </a:cubicBezTo>
                  <a:cubicBezTo>
                    <a:pt x="13664" y="114"/>
                    <a:pt x="12705" y="177"/>
                    <a:pt x="11605" y="305"/>
                  </a:cubicBezTo>
                  <a:lnTo>
                    <a:pt x="11605" y="305"/>
                  </a:lnTo>
                  <a:cubicBezTo>
                    <a:pt x="12697" y="188"/>
                    <a:pt x="13657" y="126"/>
                    <a:pt x="14432" y="83"/>
                  </a:cubicBezTo>
                  <a:cubicBezTo>
                    <a:pt x="15300" y="48"/>
                    <a:pt x="15972" y="25"/>
                    <a:pt x="16424" y="25"/>
                  </a:cubicBezTo>
                  <a:lnTo>
                    <a:pt x="16945" y="25"/>
                  </a:lnTo>
                  <a:cubicBezTo>
                    <a:pt x="16996" y="11"/>
                    <a:pt x="17036" y="5"/>
                    <a:pt x="17065" y="2"/>
                  </a:cubicBezTo>
                  <a:close/>
                  <a:moveTo>
                    <a:pt x="24299" y="523"/>
                  </a:moveTo>
                  <a:cubicBezTo>
                    <a:pt x="24299" y="523"/>
                    <a:pt x="24354" y="534"/>
                    <a:pt x="24465" y="546"/>
                  </a:cubicBezTo>
                  <a:lnTo>
                    <a:pt x="24465" y="546"/>
                  </a:lnTo>
                  <a:cubicBezTo>
                    <a:pt x="24355" y="529"/>
                    <a:pt x="24299" y="523"/>
                    <a:pt x="24299" y="523"/>
                  </a:cubicBezTo>
                  <a:close/>
                  <a:moveTo>
                    <a:pt x="24465" y="546"/>
                  </a:moveTo>
                  <a:lnTo>
                    <a:pt x="24465" y="546"/>
                  </a:lnTo>
                  <a:cubicBezTo>
                    <a:pt x="24468" y="546"/>
                    <a:pt x="24472" y="547"/>
                    <a:pt x="24476" y="547"/>
                  </a:cubicBezTo>
                  <a:lnTo>
                    <a:pt x="24476" y="547"/>
                  </a:lnTo>
                  <a:cubicBezTo>
                    <a:pt x="24475" y="547"/>
                    <a:pt x="24474" y="547"/>
                    <a:pt x="24473" y="546"/>
                  </a:cubicBezTo>
                  <a:cubicBezTo>
                    <a:pt x="24470" y="546"/>
                    <a:pt x="24467" y="546"/>
                    <a:pt x="24465" y="546"/>
                  </a:cubicBezTo>
                  <a:close/>
                  <a:moveTo>
                    <a:pt x="11605" y="305"/>
                  </a:moveTo>
                  <a:cubicBezTo>
                    <a:pt x="11506" y="315"/>
                    <a:pt x="11406" y="326"/>
                    <a:pt x="11305" y="338"/>
                  </a:cubicBezTo>
                  <a:cubicBezTo>
                    <a:pt x="10702" y="407"/>
                    <a:pt x="10054" y="477"/>
                    <a:pt x="9370" y="593"/>
                  </a:cubicBezTo>
                  <a:cubicBezTo>
                    <a:pt x="8687" y="709"/>
                    <a:pt x="7969" y="836"/>
                    <a:pt x="7216" y="1010"/>
                  </a:cubicBezTo>
                  <a:cubicBezTo>
                    <a:pt x="6463" y="1183"/>
                    <a:pt x="5676" y="1392"/>
                    <a:pt x="4877" y="1647"/>
                  </a:cubicBezTo>
                  <a:cubicBezTo>
                    <a:pt x="4066" y="1913"/>
                    <a:pt x="3255" y="2226"/>
                    <a:pt x="2444" y="2643"/>
                  </a:cubicBezTo>
                  <a:cubicBezTo>
                    <a:pt x="2039" y="2851"/>
                    <a:pt x="1657" y="3094"/>
                    <a:pt x="1275" y="3384"/>
                  </a:cubicBezTo>
                  <a:cubicBezTo>
                    <a:pt x="904" y="3673"/>
                    <a:pt x="557" y="4021"/>
                    <a:pt x="302" y="4438"/>
                  </a:cubicBezTo>
                  <a:cubicBezTo>
                    <a:pt x="279" y="4496"/>
                    <a:pt x="244" y="4542"/>
                    <a:pt x="221" y="4600"/>
                  </a:cubicBezTo>
                  <a:lnTo>
                    <a:pt x="151" y="4774"/>
                  </a:lnTo>
                  <a:lnTo>
                    <a:pt x="117" y="4866"/>
                  </a:lnTo>
                  <a:cubicBezTo>
                    <a:pt x="105" y="4890"/>
                    <a:pt x="105" y="4924"/>
                    <a:pt x="93" y="4947"/>
                  </a:cubicBezTo>
                  <a:lnTo>
                    <a:pt x="47" y="5144"/>
                  </a:lnTo>
                  <a:cubicBezTo>
                    <a:pt x="12" y="5388"/>
                    <a:pt x="1" y="5631"/>
                    <a:pt x="70" y="5874"/>
                  </a:cubicBezTo>
                  <a:cubicBezTo>
                    <a:pt x="186" y="6384"/>
                    <a:pt x="522" y="6801"/>
                    <a:pt x="881" y="7148"/>
                  </a:cubicBezTo>
                  <a:cubicBezTo>
                    <a:pt x="1622" y="7855"/>
                    <a:pt x="2583" y="8353"/>
                    <a:pt x="3568" y="8758"/>
                  </a:cubicBezTo>
                  <a:cubicBezTo>
                    <a:pt x="4552" y="9163"/>
                    <a:pt x="5606" y="9488"/>
                    <a:pt x="6672" y="9742"/>
                  </a:cubicBezTo>
                  <a:cubicBezTo>
                    <a:pt x="8838" y="10264"/>
                    <a:pt x="11119" y="10576"/>
                    <a:pt x="13470" y="10738"/>
                  </a:cubicBezTo>
                  <a:cubicBezTo>
                    <a:pt x="14717" y="10824"/>
                    <a:pt x="15950" y="10865"/>
                    <a:pt x="17163" y="10865"/>
                  </a:cubicBezTo>
                  <a:cubicBezTo>
                    <a:pt x="18239" y="10865"/>
                    <a:pt x="19299" y="10833"/>
                    <a:pt x="20338" y="10773"/>
                  </a:cubicBezTo>
                  <a:cubicBezTo>
                    <a:pt x="22562" y="10634"/>
                    <a:pt x="24682" y="10368"/>
                    <a:pt x="26685" y="9939"/>
                  </a:cubicBezTo>
                  <a:cubicBezTo>
                    <a:pt x="27681" y="9731"/>
                    <a:pt x="28654" y="9464"/>
                    <a:pt x="29569" y="9163"/>
                  </a:cubicBezTo>
                  <a:cubicBezTo>
                    <a:pt x="30472" y="8862"/>
                    <a:pt x="31341" y="8480"/>
                    <a:pt x="32140" y="8040"/>
                  </a:cubicBezTo>
                  <a:cubicBezTo>
                    <a:pt x="32534" y="7797"/>
                    <a:pt x="32893" y="7542"/>
                    <a:pt x="33229" y="7252"/>
                  </a:cubicBezTo>
                  <a:cubicBezTo>
                    <a:pt x="33565" y="6963"/>
                    <a:pt x="33854" y="6627"/>
                    <a:pt x="34028" y="6245"/>
                  </a:cubicBezTo>
                  <a:lnTo>
                    <a:pt x="34086" y="6094"/>
                  </a:lnTo>
                  <a:cubicBezTo>
                    <a:pt x="34109" y="6048"/>
                    <a:pt x="34121" y="6013"/>
                    <a:pt x="34144" y="5955"/>
                  </a:cubicBezTo>
                  <a:lnTo>
                    <a:pt x="34179" y="5793"/>
                  </a:lnTo>
                  <a:cubicBezTo>
                    <a:pt x="34179" y="5770"/>
                    <a:pt x="34202" y="5747"/>
                    <a:pt x="34202" y="5723"/>
                  </a:cubicBezTo>
                  <a:lnTo>
                    <a:pt x="34202" y="5642"/>
                  </a:lnTo>
                  <a:cubicBezTo>
                    <a:pt x="34225" y="5446"/>
                    <a:pt x="34213" y="5237"/>
                    <a:pt x="34155" y="5040"/>
                  </a:cubicBezTo>
                  <a:cubicBezTo>
                    <a:pt x="34098" y="4832"/>
                    <a:pt x="33993" y="4658"/>
                    <a:pt x="33889" y="4484"/>
                  </a:cubicBezTo>
                  <a:cubicBezTo>
                    <a:pt x="33773" y="4322"/>
                    <a:pt x="33646" y="4172"/>
                    <a:pt x="33518" y="4033"/>
                  </a:cubicBezTo>
                  <a:cubicBezTo>
                    <a:pt x="33252" y="3743"/>
                    <a:pt x="32951" y="3511"/>
                    <a:pt x="32650" y="3314"/>
                  </a:cubicBezTo>
                  <a:cubicBezTo>
                    <a:pt x="32349" y="3118"/>
                    <a:pt x="32024" y="2921"/>
                    <a:pt x="31723" y="2770"/>
                  </a:cubicBezTo>
                  <a:cubicBezTo>
                    <a:pt x="31109" y="2434"/>
                    <a:pt x="30507" y="2191"/>
                    <a:pt x="29928" y="1971"/>
                  </a:cubicBezTo>
                  <a:cubicBezTo>
                    <a:pt x="28770" y="1554"/>
                    <a:pt x="27751" y="1264"/>
                    <a:pt x="26917" y="1056"/>
                  </a:cubicBezTo>
                  <a:cubicBezTo>
                    <a:pt x="26071" y="836"/>
                    <a:pt x="25423" y="720"/>
                    <a:pt x="24971" y="639"/>
                  </a:cubicBezTo>
                  <a:cubicBezTo>
                    <a:pt x="24755" y="594"/>
                    <a:pt x="24589" y="565"/>
                    <a:pt x="24476" y="547"/>
                  </a:cubicBezTo>
                  <a:lnTo>
                    <a:pt x="24476" y="547"/>
                  </a:lnTo>
                  <a:cubicBezTo>
                    <a:pt x="24592" y="582"/>
                    <a:pt x="24765" y="605"/>
                    <a:pt x="24971" y="651"/>
                  </a:cubicBezTo>
                  <a:cubicBezTo>
                    <a:pt x="25423" y="720"/>
                    <a:pt x="26071" y="871"/>
                    <a:pt x="26917" y="1068"/>
                  </a:cubicBezTo>
                  <a:cubicBezTo>
                    <a:pt x="27751" y="1288"/>
                    <a:pt x="28770" y="1566"/>
                    <a:pt x="29917" y="1994"/>
                  </a:cubicBezTo>
                  <a:cubicBezTo>
                    <a:pt x="30496" y="2214"/>
                    <a:pt x="31098" y="2481"/>
                    <a:pt x="31700" y="2793"/>
                  </a:cubicBezTo>
                  <a:cubicBezTo>
                    <a:pt x="32013" y="2955"/>
                    <a:pt x="32314" y="3141"/>
                    <a:pt x="32615" y="3349"/>
                  </a:cubicBezTo>
                  <a:cubicBezTo>
                    <a:pt x="32928" y="3546"/>
                    <a:pt x="33229" y="3778"/>
                    <a:pt x="33484" y="4056"/>
                  </a:cubicBezTo>
                  <a:cubicBezTo>
                    <a:pt x="33623" y="4183"/>
                    <a:pt x="33739" y="4345"/>
                    <a:pt x="33854" y="4507"/>
                  </a:cubicBezTo>
                  <a:cubicBezTo>
                    <a:pt x="33947" y="4681"/>
                    <a:pt x="34040" y="4855"/>
                    <a:pt x="34098" y="5040"/>
                  </a:cubicBezTo>
                  <a:cubicBezTo>
                    <a:pt x="34155" y="5225"/>
                    <a:pt x="34167" y="5434"/>
                    <a:pt x="34144" y="5631"/>
                  </a:cubicBezTo>
                  <a:lnTo>
                    <a:pt x="34144" y="5700"/>
                  </a:lnTo>
                  <a:cubicBezTo>
                    <a:pt x="34144" y="5735"/>
                    <a:pt x="34121" y="5747"/>
                    <a:pt x="34121" y="5781"/>
                  </a:cubicBezTo>
                  <a:lnTo>
                    <a:pt x="34098" y="5920"/>
                  </a:lnTo>
                  <a:cubicBezTo>
                    <a:pt x="34098" y="5967"/>
                    <a:pt x="34063" y="6025"/>
                    <a:pt x="34051" y="6071"/>
                  </a:cubicBezTo>
                  <a:lnTo>
                    <a:pt x="33993" y="6210"/>
                  </a:lnTo>
                  <a:cubicBezTo>
                    <a:pt x="33820" y="6592"/>
                    <a:pt x="33530" y="6916"/>
                    <a:pt x="33217" y="7206"/>
                  </a:cubicBezTo>
                  <a:cubicBezTo>
                    <a:pt x="32881" y="7495"/>
                    <a:pt x="32522" y="7750"/>
                    <a:pt x="32129" y="7982"/>
                  </a:cubicBezTo>
                  <a:cubicBezTo>
                    <a:pt x="31341" y="8422"/>
                    <a:pt x="30472" y="8793"/>
                    <a:pt x="29569" y="9094"/>
                  </a:cubicBezTo>
                  <a:cubicBezTo>
                    <a:pt x="28654" y="9406"/>
                    <a:pt x="27693" y="9661"/>
                    <a:pt x="26697" y="9870"/>
                  </a:cubicBezTo>
                  <a:cubicBezTo>
                    <a:pt x="24705" y="10298"/>
                    <a:pt x="22574" y="10565"/>
                    <a:pt x="20362" y="10704"/>
                  </a:cubicBezTo>
                  <a:cubicBezTo>
                    <a:pt x="19317" y="10764"/>
                    <a:pt x="18256" y="10795"/>
                    <a:pt x="17182" y="10795"/>
                  </a:cubicBezTo>
                  <a:cubicBezTo>
                    <a:pt x="15970" y="10795"/>
                    <a:pt x="14740" y="10755"/>
                    <a:pt x="13494" y="10669"/>
                  </a:cubicBezTo>
                  <a:cubicBezTo>
                    <a:pt x="11154" y="10507"/>
                    <a:pt x="8861" y="10194"/>
                    <a:pt x="6707" y="9673"/>
                  </a:cubicBezTo>
                  <a:cubicBezTo>
                    <a:pt x="5618" y="9406"/>
                    <a:pt x="4576" y="9094"/>
                    <a:pt x="3591" y="8688"/>
                  </a:cubicBezTo>
                  <a:cubicBezTo>
                    <a:pt x="2618" y="8283"/>
                    <a:pt x="1669" y="7785"/>
                    <a:pt x="927" y="7090"/>
                  </a:cubicBezTo>
                  <a:cubicBezTo>
                    <a:pt x="568" y="6743"/>
                    <a:pt x="244" y="6326"/>
                    <a:pt x="128" y="5851"/>
                  </a:cubicBezTo>
                  <a:cubicBezTo>
                    <a:pt x="59" y="5619"/>
                    <a:pt x="70" y="5353"/>
                    <a:pt x="105" y="5121"/>
                  </a:cubicBezTo>
                  <a:lnTo>
                    <a:pt x="151" y="4947"/>
                  </a:lnTo>
                  <a:cubicBezTo>
                    <a:pt x="163" y="4924"/>
                    <a:pt x="163" y="4890"/>
                    <a:pt x="174" y="4866"/>
                  </a:cubicBezTo>
                  <a:lnTo>
                    <a:pt x="209" y="4774"/>
                  </a:lnTo>
                  <a:lnTo>
                    <a:pt x="279" y="4600"/>
                  </a:lnTo>
                  <a:cubicBezTo>
                    <a:pt x="302" y="4542"/>
                    <a:pt x="337" y="4507"/>
                    <a:pt x="360" y="4449"/>
                  </a:cubicBezTo>
                  <a:cubicBezTo>
                    <a:pt x="615" y="4021"/>
                    <a:pt x="962" y="3697"/>
                    <a:pt x="1321" y="3407"/>
                  </a:cubicBezTo>
                  <a:cubicBezTo>
                    <a:pt x="1680" y="3118"/>
                    <a:pt x="2074" y="2874"/>
                    <a:pt x="2479" y="2666"/>
                  </a:cubicBezTo>
                  <a:cubicBezTo>
                    <a:pt x="3278" y="2249"/>
                    <a:pt x="4101" y="1925"/>
                    <a:pt x="4900" y="1670"/>
                  </a:cubicBezTo>
                  <a:cubicBezTo>
                    <a:pt x="5687" y="1403"/>
                    <a:pt x="6475" y="1207"/>
                    <a:pt x="7228" y="1033"/>
                  </a:cubicBezTo>
                  <a:cubicBezTo>
                    <a:pt x="7981" y="859"/>
                    <a:pt x="8699" y="720"/>
                    <a:pt x="9382" y="604"/>
                  </a:cubicBezTo>
                  <a:cubicBezTo>
                    <a:pt x="10065" y="488"/>
                    <a:pt x="10714" y="407"/>
                    <a:pt x="11328" y="338"/>
                  </a:cubicBezTo>
                  <a:cubicBezTo>
                    <a:pt x="11421" y="326"/>
                    <a:pt x="11514" y="315"/>
                    <a:pt x="11605" y="3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3318925" y="2470340"/>
              <a:ext cx="2690661" cy="850824"/>
            </a:xfrm>
            <a:custGeom>
              <a:avLst/>
              <a:gdLst/>
              <a:ahLst/>
              <a:cxnLst/>
              <a:rect l="l" t="t" r="r" b="b"/>
              <a:pathLst>
                <a:path w="40305" h="12745" extrusionOk="0">
                  <a:moveTo>
                    <a:pt x="10030" y="857"/>
                  </a:moveTo>
                  <a:cubicBezTo>
                    <a:pt x="10029" y="857"/>
                    <a:pt x="9902" y="878"/>
                    <a:pt x="9671" y="931"/>
                  </a:cubicBezTo>
                  <a:lnTo>
                    <a:pt x="9671" y="931"/>
                  </a:lnTo>
                  <a:cubicBezTo>
                    <a:pt x="9732" y="921"/>
                    <a:pt x="9786" y="911"/>
                    <a:pt x="9833" y="903"/>
                  </a:cubicBezTo>
                  <a:cubicBezTo>
                    <a:pt x="9960" y="869"/>
                    <a:pt x="10029" y="857"/>
                    <a:pt x="10030" y="857"/>
                  </a:cubicBezTo>
                  <a:close/>
                  <a:moveTo>
                    <a:pt x="9671" y="931"/>
                  </a:moveTo>
                  <a:lnTo>
                    <a:pt x="9671" y="931"/>
                  </a:lnTo>
                  <a:cubicBezTo>
                    <a:pt x="9554" y="952"/>
                    <a:pt x="9414" y="977"/>
                    <a:pt x="9254" y="1008"/>
                  </a:cubicBezTo>
                  <a:cubicBezTo>
                    <a:pt x="8744" y="1112"/>
                    <a:pt x="7968" y="1286"/>
                    <a:pt x="7019" y="1552"/>
                  </a:cubicBezTo>
                  <a:cubicBezTo>
                    <a:pt x="6069" y="1807"/>
                    <a:pt x="4888" y="2177"/>
                    <a:pt x="3602" y="2757"/>
                  </a:cubicBezTo>
                  <a:cubicBezTo>
                    <a:pt x="3289" y="2896"/>
                    <a:pt x="2954" y="3058"/>
                    <a:pt x="2629" y="3243"/>
                  </a:cubicBezTo>
                  <a:cubicBezTo>
                    <a:pt x="2965" y="3058"/>
                    <a:pt x="3301" y="2896"/>
                    <a:pt x="3614" y="2757"/>
                  </a:cubicBezTo>
                  <a:cubicBezTo>
                    <a:pt x="4899" y="2177"/>
                    <a:pt x="6081" y="1807"/>
                    <a:pt x="7030" y="1552"/>
                  </a:cubicBezTo>
                  <a:cubicBezTo>
                    <a:pt x="7992" y="1286"/>
                    <a:pt x="8756" y="1135"/>
                    <a:pt x="9266" y="1031"/>
                  </a:cubicBezTo>
                  <a:cubicBezTo>
                    <a:pt x="9424" y="989"/>
                    <a:pt x="9560" y="957"/>
                    <a:pt x="9671" y="931"/>
                  </a:cubicBezTo>
                  <a:close/>
                  <a:moveTo>
                    <a:pt x="2629" y="3243"/>
                  </a:moveTo>
                  <a:cubicBezTo>
                    <a:pt x="2293" y="3417"/>
                    <a:pt x="1969" y="3625"/>
                    <a:pt x="1645" y="3868"/>
                  </a:cubicBezTo>
                  <a:cubicBezTo>
                    <a:pt x="1969" y="3637"/>
                    <a:pt x="2305" y="3428"/>
                    <a:pt x="2629" y="3243"/>
                  </a:cubicBezTo>
                  <a:close/>
                  <a:moveTo>
                    <a:pt x="1644" y="3869"/>
                  </a:moveTo>
                  <a:lnTo>
                    <a:pt x="1644" y="3869"/>
                  </a:lnTo>
                  <a:cubicBezTo>
                    <a:pt x="1337" y="4107"/>
                    <a:pt x="1019" y="4357"/>
                    <a:pt x="756" y="4673"/>
                  </a:cubicBezTo>
                  <a:lnTo>
                    <a:pt x="756" y="4673"/>
                  </a:lnTo>
                  <a:cubicBezTo>
                    <a:pt x="1028" y="4372"/>
                    <a:pt x="1342" y="4104"/>
                    <a:pt x="1644" y="3869"/>
                  </a:cubicBezTo>
                  <a:close/>
                  <a:moveTo>
                    <a:pt x="756" y="4673"/>
                  </a:moveTo>
                  <a:cubicBezTo>
                    <a:pt x="747" y="4683"/>
                    <a:pt x="738" y="4693"/>
                    <a:pt x="730" y="4702"/>
                  </a:cubicBezTo>
                  <a:cubicBezTo>
                    <a:pt x="722" y="4712"/>
                    <a:pt x="714" y="4722"/>
                    <a:pt x="706" y="4733"/>
                  </a:cubicBezTo>
                  <a:lnTo>
                    <a:pt x="706" y="4733"/>
                  </a:lnTo>
                  <a:cubicBezTo>
                    <a:pt x="718" y="4719"/>
                    <a:pt x="729" y="4705"/>
                    <a:pt x="741" y="4691"/>
                  </a:cubicBezTo>
                  <a:cubicBezTo>
                    <a:pt x="746" y="4685"/>
                    <a:pt x="751" y="4679"/>
                    <a:pt x="756" y="4673"/>
                  </a:cubicBezTo>
                  <a:close/>
                  <a:moveTo>
                    <a:pt x="706" y="4733"/>
                  </a:moveTo>
                  <a:cubicBezTo>
                    <a:pt x="454" y="5035"/>
                    <a:pt x="243" y="5378"/>
                    <a:pt x="139" y="5769"/>
                  </a:cubicBezTo>
                  <a:lnTo>
                    <a:pt x="139" y="5769"/>
                  </a:lnTo>
                  <a:cubicBezTo>
                    <a:pt x="257" y="5385"/>
                    <a:pt x="466" y="5040"/>
                    <a:pt x="706" y="4733"/>
                  </a:cubicBezTo>
                  <a:close/>
                  <a:moveTo>
                    <a:pt x="20349" y="0"/>
                  </a:moveTo>
                  <a:cubicBezTo>
                    <a:pt x="20488" y="0"/>
                    <a:pt x="20685" y="12"/>
                    <a:pt x="20940" y="12"/>
                  </a:cubicBezTo>
                  <a:cubicBezTo>
                    <a:pt x="21473" y="35"/>
                    <a:pt x="22237" y="35"/>
                    <a:pt x="23233" y="93"/>
                  </a:cubicBezTo>
                  <a:cubicBezTo>
                    <a:pt x="25214" y="209"/>
                    <a:pt x="28098" y="405"/>
                    <a:pt x="31584" y="1158"/>
                  </a:cubicBezTo>
                  <a:cubicBezTo>
                    <a:pt x="32452" y="1344"/>
                    <a:pt x="33356" y="1575"/>
                    <a:pt x="34282" y="1865"/>
                  </a:cubicBezTo>
                  <a:cubicBezTo>
                    <a:pt x="35209" y="2154"/>
                    <a:pt x="36147" y="2502"/>
                    <a:pt x="37085" y="2965"/>
                  </a:cubicBezTo>
                  <a:cubicBezTo>
                    <a:pt x="37548" y="3197"/>
                    <a:pt x="38035" y="3463"/>
                    <a:pt x="38463" y="3764"/>
                  </a:cubicBezTo>
                  <a:cubicBezTo>
                    <a:pt x="38903" y="4088"/>
                    <a:pt x="39332" y="4447"/>
                    <a:pt x="39668" y="4876"/>
                  </a:cubicBezTo>
                  <a:cubicBezTo>
                    <a:pt x="39830" y="5096"/>
                    <a:pt x="39981" y="5339"/>
                    <a:pt x="40073" y="5606"/>
                  </a:cubicBezTo>
                  <a:cubicBezTo>
                    <a:pt x="40096" y="5675"/>
                    <a:pt x="40131" y="5733"/>
                    <a:pt x="40143" y="5803"/>
                  </a:cubicBezTo>
                  <a:lnTo>
                    <a:pt x="40189" y="6011"/>
                  </a:lnTo>
                  <a:cubicBezTo>
                    <a:pt x="40212" y="6069"/>
                    <a:pt x="40201" y="6138"/>
                    <a:pt x="40212" y="6208"/>
                  </a:cubicBezTo>
                  <a:cubicBezTo>
                    <a:pt x="40235" y="6289"/>
                    <a:pt x="40235" y="6359"/>
                    <a:pt x="40235" y="6428"/>
                  </a:cubicBezTo>
                  <a:cubicBezTo>
                    <a:pt x="40212" y="6996"/>
                    <a:pt x="39946" y="7540"/>
                    <a:pt x="39564" y="7980"/>
                  </a:cubicBezTo>
                  <a:cubicBezTo>
                    <a:pt x="39170" y="8432"/>
                    <a:pt x="38707" y="8791"/>
                    <a:pt x="38209" y="9127"/>
                  </a:cubicBezTo>
                  <a:cubicBezTo>
                    <a:pt x="37699" y="9439"/>
                    <a:pt x="37166" y="9729"/>
                    <a:pt x="36599" y="9972"/>
                  </a:cubicBezTo>
                  <a:cubicBezTo>
                    <a:pt x="35464" y="10470"/>
                    <a:pt x="34259" y="10864"/>
                    <a:pt x="33031" y="11188"/>
                  </a:cubicBezTo>
                  <a:cubicBezTo>
                    <a:pt x="30553" y="11848"/>
                    <a:pt x="27924" y="12230"/>
                    <a:pt x="25214" y="12462"/>
                  </a:cubicBezTo>
                  <a:cubicBezTo>
                    <a:pt x="23498" y="12609"/>
                    <a:pt x="21801" y="12677"/>
                    <a:pt x="20135" y="12677"/>
                  </a:cubicBezTo>
                  <a:cubicBezTo>
                    <a:pt x="19180" y="12677"/>
                    <a:pt x="18236" y="12655"/>
                    <a:pt x="17303" y="12613"/>
                  </a:cubicBezTo>
                  <a:cubicBezTo>
                    <a:pt x="14755" y="12497"/>
                    <a:pt x="12288" y="12230"/>
                    <a:pt x="9972" y="11802"/>
                  </a:cubicBezTo>
                  <a:cubicBezTo>
                    <a:pt x="7667" y="11362"/>
                    <a:pt x="5502" y="10783"/>
                    <a:pt x="3591" y="9914"/>
                  </a:cubicBezTo>
                  <a:cubicBezTo>
                    <a:pt x="2652" y="9486"/>
                    <a:pt x="1749" y="8964"/>
                    <a:pt x="1054" y="8293"/>
                  </a:cubicBezTo>
                  <a:cubicBezTo>
                    <a:pt x="707" y="7968"/>
                    <a:pt x="406" y="7586"/>
                    <a:pt x="232" y="7158"/>
                  </a:cubicBezTo>
                  <a:cubicBezTo>
                    <a:pt x="46" y="6718"/>
                    <a:pt x="12" y="6243"/>
                    <a:pt x="128" y="5814"/>
                  </a:cubicBezTo>
                  <a:cubicBezTo>
                    <a:pt x="131" y="5799"/>
                    <a:pt x="135" y="5784"/>
                    <a:pt x="139" y="5769"/>
                  </a:cubicBezTo>
                  <a:lnTo>
                    <a:pt x="139" y="5769"/>
                  </a:lnTo>
                  <a:cubicBezTo>
                    <a:pt x="131" y="5795"/>
                    <a:pt x="123" y="5822"/>
                    <a:pt x="116" y="5849"/>
                  </a:cubicBezTo>
                  <a:cubicBezTo>
                    <a:pt x="0" y="6289"/>
                    <a:pt x="23" y="6764"/>
                    <a:pt x="209" y="7192"/>
                  </a:cubicBezTo>
                  <a:cubicBezTo>
                    <a:pt x="382" y="7633"/>
                    <a:pt x="695" y="8026"/>
                    <a:pt x="1043" y="8351"/>
                  </a:cubicBezTo>
                  <a:cubicBezTo>
                    <a:pt x="1749" y="9034"/>
                    <a:pt x="2629" y="9555"/>
                    <a:pt x="3591" y="9995"/>
                  </a:cubicBezTo>
                  <a:cubicBezTo>
                    <a:pt x="5502" y="10864"/>
                    <a:pt x="7667" y="11443"/>
                    <a:pt x="9984" y="11871"/>
                  </a:cubicBezTo>
                  <a:cubicBezTo>
                    <a:pt x="12300" y="12312"/>
                    <a:pt x="14767" y="12566"/>
                    <a:pt x="17327" y="12682"/>
                  </a:cubicBezTo>
                  <a:cubicBezTo>
                    <a:pt x="18241" y="12724"/>
                    <a:pt x="19168" y="12744"/>
                    <a:pt x="20106" y="12744"/>
                  </a:cubicBezTo>
                  <a:cubicBezTo>
                    <a:pt x="21795" y="12744"/>
                    <a:pt x="23518" y="12677"/>
                    <a:pt x="25260" y="12543"/>
                  </a:cubicBezTo>
                  <a:cubicBezTo>
                    <a:pt x="27970" y="12323"/>
                    <a:pt x="30599" y="11918"/>
                    <a:pt x="33078" y="11269"/>
                  </a:cubicBezTo>
                  <a:cubicBezTo>
                    <a:pt x="34305" y="10933"/>
                    <a:pt x="35510" y="10540"/>
                    <a:pt x="36645" y="10030"/>
                  </a:cubicBezTo>
                  <a:cubicBezTo>
                    <a:pt x="37201" y="9775"/>
                    <a:pt x="37757" y="9497"/>
                    <a:pt x="38266" y="9161"/>
                  </a:cubicBezTo>
                  <a:cubicBezTo>
                    <a:pt x="38764" y="8837"/>
                    <a:pt x="39228" y="8455"/>
                    <a:pt x="39622" y="8003"/>
                  </a:cubicBezTo>
                  <a:cubicBezTo>
                    <a:pt x="39807" y="7795"/>
                    <a:pt x="39981" y="7540"/>
                    <a:pt x="40096" y="7273"/>
                  </a:cubicBezTo>
                  <a:cubicBezTo>
                    <a:pt x="40212" y="7007"/>
                    <a:pt x="40282" y="6718"/>
                    <a:pt x="40305" y="6428"/>
                  </a:cubicBezTo>
                  <a:cubicBezTo>
                    <a:pt x="40305" y="6359"/>
                    <a:pt x="40282" y="6289"/>
                    <a:pt x="40282" y="6208"/>
                  </a:cubicBezTo>
                  <a:cubicBezTo>
                    <a:pt x="40270" y="6138"/>
                    <a:pt x="40270" y="6069"/>
                    <a:pt x="40259" y="5999"/>
                  </a:cubicBezTo>
                  <a:lnTo>
                    <a:pt x="40212" y="5779"/>
                  </a:lnTo>
                  <a:cubicBezTo>
                    <a:pt x="40201" y="5710"/>
                    <a:pt x="40166" y="5652"/>
                    <a:pt x="40143" y="5571"/>
                  </a:cubicBezTo>
                  <a:cubicBezTo>
                    <a:pt x="40038" y="5305"/>
                    <a:pt x="39888" y="5073"/>
                    <a:pt x="39726" y="4841"/>
                  </a:cubicBezTo>
                  <a:cubicBezTo>
                    <a:pt x="39378" y="4401"/>
                    <a:pt x="38961" y="4042"/>
                    <a:pt x="38510" y="3718"/>
                  </a:cubicBezTo>
                  <a:cubicBezTo>
                    <a:pt x="38070" y="3405"/>
                    <a:pt x="37595" y="3139"/>
                    <a:pt x="37131" y="2907"/>
                  </a:cubicBezTo>
                  <a:cubicBezTo>
                    <a:pt x="36193" y="2444"/>
                    <a:pt x="35232" y="2096"/>
                    <a:pt x="34305" y="1807"/>
                  </a:cubicBezTo>
                  <a:cubicBezTo>
                    <a:pt x="33379" y="1517"/>
                    <a:pt x="32476" y="1286"/>
                    <a:pt x="31607" y="1100"/>
                  </a:cubicBezTo>
                  <a:cubicBezTo>
                    <a:pt x="28109" y="359"/>
                    <a:pt x="25214" y="162"/>
                    <a:pt x="23233" y="58"/>
                  </a:cubicBezTo>
                  <a:cubicBezTo>
                    <a:pt x="22249" y="12"/>
                    <a:pt x="21461" y="12"/>
                    <a:pt x="209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3700843" y="3692323"/>
              <a:ext cx="1909799" cy="603221"/>
            </a:xfrm>
            <a:custGeom>
              <a:avLst/>
              <a:gdLst/>
              <a:ahLst/>
              <a:cxnLst/>
              <a:rect l="l" t="t" r="r" b="b"/>
              <a:pathLst>
                <a:path w="28608" h="9036" extrusionOk="0">
                  <a:moveTo>
                    <a:pt x="8455" y="411"/>
                  </a:moveTo>
                  <a:cubicBezTo>
                    <a:pt x="8438" y="411"/>
                    <a:pt x="8402" y="416"/>
                    <a:pt x="8344" y="425"/>
                  </a:cubicBezTo>
                  <a:lnTo>
                    <a:pt x="8344" y="425"/>
                  </a:lnTo>
                  <a:cubicBezTo>
                    <a:pt x="8418" y="415"/>
                    <a:pt x="8455" y="411"/>
                    <a:pt x="8455" y="411"/>
                  </a:cubicBezTo>
                  <a:close/>
                  <a:moveTo>
                    <a:pt x="8344" y="425"/>
                  </a:moveTo>
                  <a:cubicBezTo>
                    <a:pt x="8244" y="439"/>
                    <a:pt x="8075" y="464"/>
                    <a:pt x="7841" y="504"/>
                  </a:cubicBezTo>
                  <a:cubicBezTo>
                    <a:pt x="7823" y="507"/>
                    <a:pt x="7804" y="511"/>
                    <a:pt x="7784" y="515"/>
                  </a:cubicBezTo>
                  <a:lnTo>
                    <a:pt x="7784" y="515"/>
                  </a:lnTo>
                  <a:cubicBezTo>
                    <a:pt x="7808" y="511"/>
                    <a:pt x="7831" y="507"/>
                    <a:pt x="7853" y="504"/>
                  </a:cubicBezTo>
                  <a:cubicBezTo>
                    <a:pt x="8091" y="468"/>
                    <a:pt x="8248" y="441"/>
                    <a:pt x="8344" y="425"/>
                  </a:cubicBezTo>
                  <a:close/>
                  <a:moveTo>
                    <a:pt x="7784" y="515"/>
                  </a:moveTo>
                  <a:cubicBezTo>
                    <a:pt x="7513" y="557"/>
                    <a:pt x="7158" y="621"/>
                    <a:pt x="6727" y="705"/>
                  </a:cubicBezTo>
                  <a:lnTo>
                    <a:pt x="6727" y="705"/>
                  </a:lnTo>
                  <a:cubicBezTo>
                    <a:pt x="7162" y="623"/>
                    <a:pt x="7520" y="563"/>
                    <a:pt x="7784" y="515"/>
                  </a:cubicBezTo>
                  <a:close/>
                  <a:moveTo>
                    <a:pt x="13688" y="1"/>
                  </a:moveTo>
                  <a:cubicBezTo>
                    <a:pt x="13002" y="1"/>
                    <a:pt x="12636" y="6"/>
                    <a:pt x="12636" y="6"/>
                  </a:cubicBezTo>
                  <a:cubicBezTo>
                    <a:pt x="12717" y="6"/>
                    <a:pt x="13470" y="6"/>
                    <a:pt x="14953" y="18"/>
                  </a:cubicBezTo>
                  <a:cubicBezTo>
                    <a:pt x="16447" y="64"/>
                    <a:pt x="18601" y="133"/>
                    <a:pt x="21218" y="597"/>
                  </a:cubicBezTo>
                  <a:cubicBezTo>
                    <a:pt x="21867" y="712"/>
                    <a:pt x="22550" y="851"/>
                    <a:pt x="23257" y="1037"/>
                  </a:cubicBezTo>
                  <a:cubicBezTo>
                    <a:pt x="23975" y="1222"/>
                    <a:pt x="24693" y="1442"/>
                    <a:pt x="25423" y="1732"/>
                  </a:cubicBezTo>
                  <a:cubicBezTo>
                    <a:pt x="26141" y="2021"/>
                    <a:pt x="26882" y="2369"/>
                    <a:pt x="27531" y="2890"/>
                  </a:cubicBezTo>
                  <a:cubicBezTo>
                    <a:pt x="27855" y="3145"/>
                    <a:pt x="28156" y="3469"/>
                    <a:pt x="28341" y="3840"/>
                  </a:cubicBezTo>
                  <a:cubicBezTo>
                    <a:pt x="28527" y="4222"/>
                    <a:pt x="28573" y="4685"/>
                    <a:pt x="28399" y="5090"/>
                  </a:cubicBezTo>
                  <a:cubicBezTo>
                    <a:pt x="28330" y="5287"/>
                    <a:pt x="28202" y="5484"/>
                    <a:pt x="28063" y="5658"/>
                  </a:cubicBezTo>
                  <a:cubicBezTo>
                    <a:pt x="27982" y="5739"/>
                    <a:pt x="27924" y="5832"/>
                    <a:pt x="27832" y="5901"/>
                  </a:cubicBezTo>
                  <a:cubicBezTo>
                    <a:pt x="27751" y="5971"/>
                    <a:pt x="27681" y="6040"/>
                    <a:pt x="27588" y="6121"/>
                  </a:cubicBezTo>
                  <a:cubicBezTo>
                    <a:pt x="27241" y="6411"/>
                    <a:pt x="26847" y="6642"/>
                    <a:pt x="26442" y="6851"/>
                  </a:cubicBezTo>
                  <a:cubicBezTo>
                    <a:pt x="25631" y="7279"/>
                    <a:pt x="24739" y="7592"/>
                    <a:pt x="23824" y="7858"/>
                  </a:cubicBezTo>
                  <a:cubicBezTo>
                    <a:pt x="21971" y="8380"/>
                    <a:pt x="20014" y="8681"/>
                    <a:pt x="17987" y="8854"/>
                  </a:cubicBezTo>
                  <a:cubicBezTo>
                    <a:pt x="16736" y="8962"/>
                    <a:pt x="15502" y="9007"/>
                    <a:pt x="14292" y="9007"/>
                  </a:cubicBezTo>
                  <a:cubicBezTo>
                    <a:pt x="13541" y="9007"/>
                    <a:pt x="12800" y="8990"/>
                    <a:pt x="12069" y="8959"/>
                  </a:cubicBezTo>
                  <a:cubicBezTo>
                    <a:pt x="10158" y="8866"/>
                    <a:pt x="8316" y="8646"/>
                    <a:pt x="6602" y="8299"/>
                  </a:cubicBezTo>
                  <a:cubicBezTo>
                    <a:pt x="5734" y="8125"/>
                    <a:pt x="4900" y="7928"/>
                    <a:pt x="4112" y="7662"/>
                  </a:cubicBezTo>
                  <a:cubicBezTo>
                    <a:pt x="3313" y="7418"/>
                    <a:pt x="2560" y="7117"/>
                    <a:pt x="1877" y="6735"/>
                  </a:cubicBezTo>
                  <a:cubicBezTo>
                    <a:pt x="1529" y="6550"/>
                    <a:pt x="1217" y="6353"/>
                    <a:pt x="927" y="6098"/>
                  </a:cubicBezTo>
                  <a:cubicBezTo>
                    <a:pt x="638" y="5855"/>
                    <a:pt x="383" y="5577"/>
                    <a:pt x="209" y="5264"/>
                  </a:cubicBezTo>
                  <a:lnTo>
                    <a:pt x="186" y="5206"/>
                  </a:lnTo>
                  <a:lnTo>
                    <a:pt x="151" y="5148"/>
                  </a:lnTo>
                  <a:lnTo>
                    <a:pt x="116" y="5021"/>
                  </a:lnTo>
                  <a:cubicBezTo>
                    <a:pt x="70" y="4928"/>
                    <a:pt x="70" y="4847"/>
                    <a:pt x="35" y="4754"/>
                  </a:cubicBezTo>
                  <a:cubicBezTo>
                    <a:pt x="35" y="4673"/>
                    <a:pt x="24" y="4581"/>
                    <a:pt x="24" y="4500"/>
                  </a:cubicBezTo>
                  <a:lnTo>
                    <a:pt x="35" y="4372"/>
                  </a:lnTo>
                  <a:cubicBezTo>
                    <a:pt x="35" y="4326"/>
                    <a:pt x="58" y="4280"/>
                    <a:pt x="58" y="4233"/>
                  </a:cubicBezTo>
                  <a:cubicBezTo>
                    <a:pt x="82" y="4060"/>
                    <a:pt x="140" y="3909"/>
                    <a:pt x="232" y="3758"/>
                  </a:cubicBezTo>
                  <a:cubicBezTo>
                    <a:pt x="313" y="3619"/>
                    <a:pt x="418" y="3480"/>
                    <a:pt x="522" y="3353"/>
                  </a:cubicBezTo>
                  <a:cubicBezTo>
                    <a:pt x="730" y="3110"/>
                    <a:pt x="985" y="2901"/>
                    <a:pt x="1240" y="2716"/>
                  </a:cubicBezTo>
                  <a:cubicBezTo>
                    <a:pt x="1483" y="2542"/>
                    <a:pt x="1761" y="2380"/>
                    <a:pt x="2027" y="2241"/>
                  </a:cubicBezTo>
                  <a:cubicBezTo>
                    <a:pt x="2549" y="1952"/>
                    <a:pt x="3081" y="1732"/>
                    <a:pt x="3568" y="1558"/>
                  </a:cubicBezTo>
                  <a:cubicBezTo>
                    <a:pt x="4575" y="1199"/>
                    <a:pt x="5456" y="979"/>
                    <a:pt x="6174" y="817"/>
                  </a:cubicBezTo>
                  <a:cubicBezTo>
                    <a:pt x="6370" y="776"/>
                    <a:pt x="6555" y="739"/>
                    <a:pt x="6727" y="705"/>
                  </a:cubicBezTo>
                  <a:lnTo>
                    <a:pt x="6727" y="705"/>
                  </a:lnTo>
                  <a:cubicBezTo>
                    <a:pt x="6551" y="738"/>
                    <a:pt x="6362" y="775"/>
                    <a:pt x="6162" y="817"/>
                  </a:cubicBezTo>
                  <a:cubicBezTo>
                    <a:pt x="5444" y="979"/>
                    <a:pt x="4552" y="1187"/>
                    <a:pt x="3556" y="1546"/>
                  </a:cubicBezTo>
                  <a:cubicBezTo>
                    <a:pt x="3070" y="1720"/>
                    <a:pt x="2549" y="1940"/>
                    <a:pt x="2004" y="2206"/>
                  </a:cubicBezTo>
                  <a:cubicBezTo>
                    <a:pt x="1738" y="2345"/>
                    <a:pt x="1471" y="2496"/>
                    <a:pt x="1217" y="2693"/>
                  </a:cubicBezTo>
                  <a:cubicBezTo>
                    <a:pt x="962" y="2878"/>
                    <a:pt x="707" y="3087"/>
                    <a:pt x="487" y="3342"/>
                  </a:cubicBezTo>
                  <a:cubicBezTo>
                    <a:pt x="383" y="3469"/>
                    <a:pt x="290" y="3619"/>
                    <a:pt x="197" y="3758"/>
                  </a:cubicBezTo>
                  <a:cubicBezTo>
                    <a:pt x="128" y="3921"/>
                    <a:pt x="58" y="4071"/>
                    <a:pt x="24" y="4245"/>
                  </a:cubicBezTo>
                  <a:cubicBezTo>
                    <a:pt x="24" y="4291"/>
                    <a:pt x="12" y="4338"/>
                    <a:pt x="12" y="4384"/>
                  </a:cubicBezTo>
                  <a:lnTo>
                    <a:pt x="1" y="4511"/>
                  </a:lnTo>
                  <a:cubicBezTo>
                    <a:pt x="1" y="4592"/>
                    <a:pt x="1" y="4685"/>
                    <a:pt x="12" y="4766"/>
                  </a:cubicBezTo>
                  <a:cubicBezTo>
                    <a:pt x="35" y="4859"/>
                    <a:pt x="58" y="4940"/>
                    <a:pt x="82" y="5032"/>
                  </a:cubicBezTo>
                  <a:lnTo>
                    <a:pt x="140" y="5160"/>
                  </a:lnTo>
                  <a:lnTo>
                    <a:pt x="174" y="5218"/>
                  </a:lnTo>
                  <a:lnTo>
                    <a:pt x="197" y="5276"/>
                  </a:lnTo>
                  <a:cubicBezTo>
                    <a:pt x="371" y="5600"/>
                    <a:pt x="638" y="5866"/>
                    <a:pt x="927" y="6121"/>
                  </a:cubicBezTo>
                  <a:cubicBezTo>
                    <a:pt x="1217" y="6364"/>
                    <a:pt x="1529" y="6561"/>
                    <a:pt x="1877" y="6758"/>
                  </a:cubicBezTo>
                  <a:cubicBezTo>
                    <a:pt x="2560" y="7140"/>
                    <a:pt x="3313" y="7430"/>
                    <a:pt x="4112" y="7696"/>
                  </a:cubicBezTo>
                  <a:cubicBezTo>
                    <a:pt x="4900" y="7951"/>
                    <a:pt x="5734" y="8160"/>
                    <a:pt x="6602" y="8333"/>
                  </a:cubicBezTo>
                  <a:cubicBezTo>
                    <a:pt x="8316" y="8681"/>
                    <a:pt x="10158" y="8878"/>
                    <a:pt x="12069" y="8982"/>
                  </a:cubicBezTo>
                  <a:cubicBezTo>
                    <a:pt x="12792" y="9017"/>
                    <a:pt x="13525" y="9035"/>
                    <a:pt x="14267" y="9035"/>
                  </a:cubicBezTo>
                  <a:cubicBezTo>
                    <a:pt x="15486" y="9035"/>
                    <a:pt x="16727" y="8986"/>
                    <a:pt x="17987" y="8878"/>
                  </a:cubicBezTo>
                  <a:cubicBezTo>
                    <a:pt x="20014" y="8692"/>
                    <a:pt x="21983" y="8391"/>
                    <a:pt x="23824" y="7870"/>
                  </a:cubicBezTo>
                  <a:cubicBezTo>
                    <a:pt x="24751" y="7604"/>
                    <a:pt x="25631" y="7291"/>
                    <a:pt x="26465" y="6874"/>
                  </a:cubicBezTo>
                  <a:cubicBezTo>
                    <a:pt x="26859" y="6665"/>
                    <a:pt x="27253" y="6422"/>
                    <a:pt x="27600" y="6133"/>
                  </a:cubicBezTo>
                  <a:cubicBezTo>
                    <a:pt x="27693" y="6063"/>
                    <a:pt x="27762" y="5971"/>
                    <a:pt x="27843" y="5901"/>
                  </a:cubicBezTo>
                  <a:cubicBezTo>
                    <a:pt x="27936" y="5832"/>
                    <a:pt x="28005" y="5739"/>
                    <a:pt x="28086" y="5658"/>
                  </a:cubicBezTo>
                  <a:cubicBezTo>
                    <a:pt x="28225" y="5484"/>
                    <a:pt x="28353" y="5287"/>
                    <a:pt x="28422" y="5090"/>
                  </a:cubicBezTo>
                  <a:cubicBezTo>
                    <a:pt x="28608" y="4685"/>
                    <a:pt x="28561" y="4210"/>
                    <a:pt x="28376" y="3816"/>
                  </a:cubicBezTo>
                  <a:cubicBezTo>
                    <a:pt x="28168" y="3434"/>
                    <a:pt x="27866" y="3121"/>
                    <a:pt x="27542" y="2855"/>
                  </a:cubicBezTo>
                  <a:cubicBezTo>
                    <a:pt x="26882" y="2334"/>
                    <a:pt x="26141" y="1986"/>
                    <a:pt x="25423" y="1697"/>
                  </a:cubicBezTo>
                  <a:cubicBezTo>
                    <a:pt x="24693" y="1407"/>
                    <a:pt x="23975" y="1199"/>
                    <a:pt x="23257" y="1002"/>
                  </a:cubicBezTo>
                  <a:cubicBezTo>
                    <a:pt x="22550" y="828"/>
                    <a:pt x="21867" y="689"/>
                    <a:pt x="21218" y="573"/>
                  </a:cubicBezTo>
                  <a:cubicBezTo>
                    <a:pt x="18601" y="110"/>
                    <a:pt x="16447" y="41"/>
                    <a:pt x="14953" y="6"/>
                  </a:cubicBezTo>
                  <a:cubicBezTo>
                    <a:pt x="14455" y="2"/>
                    <a:pt x="14031" y="1"/>
                    <a:pt x="136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3969941" y="4231383"/>
              <a:ext cx="1326004" cy="421240"/>
            </a:xfrm>
            <a:custGeom>
              <a:avLst/>
              <a:gdLst/>
              <a:ahLst/>
              <a:cxnLst/>
              <a:rect l="l" t="t" r="r" b="b"/>
              <a:pathLst>
                <a:path w="19863" h="6310" extrusionOk="0">
                  <a:moveTo>
                    <a:pt x="19825" y="2877"/>
                  </a:moveTo>
                  <a:cubicBezTo>
                    <a:pt x="19827" y="2888"/>
                    <a:pt x="19828" y="2899"/>
                    <a:pt x="19828" y="2911"/>
                  </a:cubicBezTo>
                  <a:cubicBezTo>
                    <a:pt x="19840" y="2968"/>
                    <a:pt x="19851" y="3003"/>
                    <a:pt x="19851" y="3038"/>
                  </a:cubicBezTo>
                  <a:cubicBezTo>
                    <a:pt x="19855" y="3060"/>
                    <a:pt x="19857" y="3079"/>
                    <a:pt x="19859" y="3094"/>
                  </a:cubicBezTo>
                  <a:lnTo>
                    <a:pt x="19859" y="3094"/>
                  </a:lnTo>
                  <a:cubicBezTo>
                    <a:pt x="19858" y="3047"/>
                    <a:pt x="19851" y="2973"/>
                    <a:pt x="19825" y="2877"/>
                  </a:cubicBezTo>
                  <a:close/>
                  <a:moveTo>
                    <a:pt x="19859" y="3094"/>
                  </a:moveTo>
                  <a:cubicBezTo>
                    <a:pt x="19860" y="3133"/>
                    <a:pt x="19859" y="3154"/>
                    <a:pt x="19863" y="3154"/>
                  </a:cubicBezTo>
                  <a:cubicBezTo>
                    <a:pt x="19863" y="3146"/>
                    <a:pt x="19863" y="3127"/>
                    <a:pt x="19859" y="3094"/>
                  </a:cubicBezTo>
                  <a:close/>
                  <a:moveTo>
                    <a:pt x="19863" y="3154"/>
                  </a:moveTo>
                  <a:lnTo>
                    <a:pt x="19863" y="3154"/>
                  </a:lnTo>
                  <a:cubicBezTo>
                    <a:pt x="19857" y="3154"/>
                    <a:pt x="19860" y="3194"/>
                    <a:pt x="19851" y="3270"/>
                  </a:cubicBezTo>
                  <a:lnTo>
                    <a:pt x="19851" y="3270"/>
                  </a:lnTo>
                  <a:cubicBezTo>
                    <a:pt x="19863" y="3200"/>
                    <a:pt x="19863" y="3165"/>
                    <a:pt x="19863" y="3154"/>
                  </a:cubicBezTo>
                  <a:close/>
                  <a:moveTo>
                    <a:pt x="19851" y="3270"/>
                  </a:moveTo>
                  <a:lnTo>
                    <a:pt x="19851" y="3270"/>
                  </a:lnTo>
                  <a:cubicBezTo>
                    <a:pt x="19848" y="3301"/>
                    <a:pt x="19842" y="3339"/>
                    <a:pt x="19833" y="3383"/>
                  </a:cubicBezTo>
                  <a:lnTo>
                    <a:pt x="19833" y="3383"/>
                  </a:lnTo>
                  <a:cubicBezTo>
                    <a:pt x="19842" y="3350"/>
                    <a:pt x="19851" y="3310"/>
                    <a:pt x="19851" y="3270"/>
                  </a:cubicBezTo>
                  <a:close/>
                  <a:moveTo>
                    <a:pt x="19833" y="3383"/>
                  </a:moveTo>
                  <a:cubicBezTo>
                    <a:pt x="19831" y="3388"/>
                    <a:pt x="19830" y="3392"/>
                    <a:pt x="19828" y="3397"/>
                  </a:cubicBezTo>
                  <a:cubicBezTo>
                    <a:pt x="19805" y="3455"/>
                    <a:pt x="19793" y="3513"/>
                    <a:pt x="19770" y="3582"/>
                  </a:cubicBezTo>
                  <a:cubicBezTo>
                    <a:pt x="19712" y="3721"/>
                    <a:pt x="19611" y="3875"/>
                    <a:pt x="19466" y="4033"/>
                  </a:cubicBezTo>
                  <a:lnTo>
                    <a:pt x="19466" y="4033"/>
                  </a:lnTo>
                  <a:cubicBezTo>
                    <a:pt x="19611" y="3878"/>
                    <a:pt x="19712" y="3727"/>
                    <a:pt x="19770" y="3594"/>
                  </a:cubicBezTo>
                  <a:cubicBezTo>
                    <a:pt x="19800" y="3513"/>
                    <a:pt x="19820" y="3443"/>
                    <a:pt x="19833" y="3383"/>
                  </a:cubicBezTo>
                  <a:close/>
                  <a:moveTo>
                    <a:pt x="9931" y="1"/>
                  </a:moveTo>
                  <a:cubicBezTo>
                    <a:pt x="9149" y="1"/>
                    <a:pt x="8334" y="30"/>
                    <a:pt x="7505" y="96"/>
                  </a:cubicBezTo>
                  <a:cubicBezTo>
                    <a:pt x="6856" y="142"/>
                    <a:pt x="6185" y="224"/>
                    <a:pt x="5501" y="328"/>
                  </a:cubicBezTo>
                  <a:cubicBezTo>
                    <a:pt x="4830" y="444"/>
                    <a:pt x="4146" y="571"/>
                    <a:pt x="3451" y="768"/>
                  </a:cubicBezTo>
                  <a:cubicBezTo>
                    <a:pt x="3104" y="849"/>
                    <a:pt x="2768" y="953"/>
                    <a:pt x="2421" y="1081"/>
                  </a:cubicBezTo>
                  <a:cubicBezTo>
                    <a:pt x="2073" y="1196"/>
                    <a:pt x="1737" y="1347"/>
                    <a:pt x="1413" y="1521"/>
                  </a:cubicBezTo>
                  <a:cubicBezTo>
                    <a:pt x="1089" y="1694"/>
                    <a:pt x="776" y="1891"/>
                    <a:pt x="498" y="2158"/>
                  </a:cubicBezTo>
                  <a:cubicBezTo>
                    <a:pt x="371" y="2285"/>
                    <a:pt x="232" y="2424"/>
                    <a:pt x="151" y="2598"/>
                  </a:cubicBezTo>
                  <a:cubicBezTo>
                    <a:pt x="58" y="2772"/>
                    <a:pt x="0" y="2968"/>
                    <a:pt x="0" y="3154"/>
                  </a:cubicBezTo>
                  <a:cubicBezTo>
                    <a:pt x="0" y="3351"/>
                    <a:pt x="58" y="3548"/>
                    <a:pt x="151" y="3698"/>
                  </a:cubicBezTo>
                  <a:cubicBezTo>
                    <a:pt x="232" y="3872"/>
                    <a:pt x="371" y="4022"/>
                    <a:pt x="498" y="4150"/>
                  </a:cubicBezTo>
                  <a:cubicBezTo>
                    <a:pt x="776" y="4416"/>
                    <a:pt x="1077" y="4613"/>
                    <a:pt x="1413" y="4787"/>
                  </a:cubicBezTo>
                  <a:cubicBezTo>
                    <a:pt x="1737" y="4961"/>
                    <a:pt x="2073" y="5088"/>
                    <a:pt x="2421" y="5227"/>
                  </a:cubicBezTo>
                  <a:cubicBezTo>
                    <a:pt x="2757" y="5343"/>
                    <a:pt x="3104" y="5459"/>
                    <a:pt x="3451" y="5540"/>
                  </a:cubicBezTo>
                  <a:cubicBezTo>
                    <a:pt x="4135" y="5725"/>
                    <a:pt x="4830" y="5875"/>
                    <a:pt x="5501" y="5980"/>
                  </a:cubicBezTo>
                  <a:cubicBezTo>
                    <a:pt x="6185" y="6072"/>
                    <a:pt x="6856" y="6153"/>
                    <a:pt x="7505" y="6211"/>
                  </a:cubicBezTo>
                  <a:cubicBezTo>
                    <a:pt x="8300" y="6282"/>
                    <a:pt x="9077" y="6310"/>
                    <a:pt x="9829" y="6310"/>
                  </a:cubicBezTo>
                  <a:cubicBezTo>
                    <a:pt x="10304" y="6310"/>
                    <a:pt x="10770" y="6299"/>
                    <a:pt x="11223" y="6281"/>
                  </a:cubicBezTo>
                  <a:cubicBezTo>
                    <a:pt x="12381" y="6235"/>
                    <a:pt x="13470" y="6119"/>
                    <a:pt x="14454" y="5957"/>
                  </a:cubicBezTo>
                  <a:cubicBezTo>
                    <a:pt x="16411" y="5644"/>
                    <a:pt x="17975" y="5134"/>
                    <a:pt x="18902" y="4509"/>
                  </a:cubicBezTo>
                  <a:cubicBezTo>
                    <a:pt x="19133" y="4352"/>
                    <a:pt x="19321" y="4190"/>
                    <a:pt x="19466" y="4033"/>
                  </a:cubicBezTo>
                  <a:lnTo>
                    <a:pt x="19466" y="4033"/>
                  </a:lnTo>
                  <a:cubicBezTo>
                    <a:pt x="19321" y="4187"/>
                    <a:pt x="19133" y="4347"/>
                    <a:pt x="18902" y="4497"/>
                  </a:cubicBezTo>
                  <a:cubicBezTo>
                    <a:pt x="17952" y="5111"/>
                    <a:pt x="16411" y="5621"/>
                    <a:pt x="14454" y="5933"/>
                  </a:cubicBezTo>
                  <a:cubicBezTo>
                    <a:pt x="13470" y="6096"/>
                    <a:pt x="12393" y="6211"/>
                    <a:pt x="11223" y="6258"/>
                  </a:cubicBezTo>
                  <a:cubicBezTo>
                    <a:pt x="10849" y="6269"/>
                    <a:pt x="10464" y="6275"/>
                    <a:pt x="10071" y="6275"/>
                  </a:cubicBezTo>
                  <a:cubicBezTo>
                    <a:pt x="9246" y="6275"/>
                    <a:pt x="8383" y="6247"/>
                    <a:pt x="7505" y="6177"/>
                  </a:cubicBezTo>
                  <a:cubicBezTo>
                    <a:pt x="6856" y="6142"/>
                    <a:pt x="6185" y="6049"/>
                    <a:pt x="5501" y="5945"/>
                  </a:cubicBezTo>
                  <a:cubicBezTo>
                    <a:pt x="4830" y="5829"/>
                    <a:pt x="4146" y="5702"/>
                    <a:pt x="3451" y="5516"/>
                  </a:cubicBezTo>
                  <a:cubicBezTo>
                    <a:pt x="3104" y="5424"/>
                    <a:pt x="2768" y="5331"/>
                    <a:pt x="2421" y="5192"/>
                  </a:cubicBezTo>
                  <a:cubicBezTo>
                    <a:pt x="2085" y="5076"/>
                    <a:pt x="1760" y="4937"/>
                    <a:pt x="1425" y="4764"/>
                  </a:cubicBezTo>
                  <a:cubicBezTo>
                    <a:pt x="1089" y="4590"/>
                    <a:pt x="788" y="4381"/>
                    <a:pt x="510" y="4127"/>
                  </a:cubicBezTo>
                  <a:cubicBezTo>
                    <a:pt x="232" y="3883"/>
                    <a:pt x="23" y="3536"/>
                    <a:pt x="23" y="3154"/>
                  </a:cubicBezTo>
                  <a:cubicBezTo>
                    <a:pt x="23" y="2783"/>
                    <a:pt x="232" y="2436"/>
                    <a:pt x="510" y="2181"/>
                  </a:cubicBezTo>
                  <a:cubicBezTo>
                    <a:pt x="788" y="1926"/>
                    <a:pt x="1100" y="1718"/>
                    <a:pt x="1425" y="1544"/>
                  </a:cubicBezTo>
                  <a:cubicBezTo>
                    <a:pt x="1737" y="1370"/>
                    <a:pt x="2073" y="1243"/>
                    <a:pt x="2421" y="1115"/>
                  </a:cubicBezTo>
                  <a:cubicBezTo>
                    <a:pt x="2757" y="1000"/>
                    <a:pt x="3104" y="884"/>
                    <a:pt x="3451" y="791"/>
                  </a:cubicBezTo>
                  <a:cubicBezTo>
                    <a:pt x="4146" y="606"/>
                    <a:pt x="4830" y="478"/>
                    <a:pt x="5501" y="363"/>
                  </a:cubicBezTo>
                  <a:cubicBezTo>
                    <a:pt x="6185" y="258"/>
                    <a:pt x="6856" y="189"/>
                    <a:pt x="7505" y="131"/>
                  </a:cubicBezTo>
                  <a:cubicBezTo>
                    <a:pt x="8334" y="64"/>
                    <a:pt x="9149" y="35"/>
                    <a:pt x="9931" y="35"/>
                  </a:cubicBezTo>
                  <a:cubicBezTo>
                    <a:pt x="10373" y="35"/>
                    <a:pt x="10805" y="45"/>
                    <a:pt x="11223" y="61"/>
                  </a:cubicBezTo>
                  <a:cubicBezTo>
                    <a:pt x="12393" y="96"/>
                    <a:pt x="13470" y="212"/>
                    <a:pt x="14454" y="374"/>
                  </a:cubicBezTo>
                  <a:cubicBezTo>
                    <a:pt x="16411" y="675"/>
                    <a:pt x="17975" y="1196"/>
                    <a:pt x="18902" y="1810"/>
                  </a:cubicBezTo>
                  <a:cubicBezTo>
                    <a:pt x="19365" y="2111"/>
                    <a:pt x="19654" y="2447"/>
                    <a:pt x="19770" y="2725"/>
                  </a:cubicBezTo>
                  <a:cubicBezTo>
                    <a:pt x="19794" y="2780"/>
                    <a:pt x="19812" y="2831"/>
                    <a:pt x="19825" y="2877"/>
                  </a:cubicBezTo>
                  <a:lnTo>
                    <a:pt x="19825" y="2877"/>
                  </a:lnTo>
                  <a:cubicBezTo>
                    <a:pt x="19815" y="2830"/>
                    <a:pt x="19789" y="2779"/>
                    <a:pt x="19770" y="2714"/>
                  </a:cubicBezTo>
                  <a:cubicBezTo>
                    <a:pt x="19654" y="2447"/>
                    <a:pt x="19365" y="2100"/>
                    <a:pt x="18902" y="1787"/>
                  </a:cubicBezTo>
                  <a:cubicBezTo>
                    <a:pt x="17975" y="1185"/>
                    <a:pt x="16411" y="664"/>
                    <a:pt x="14454" y="339"/>
                  </a:cubicBezTo>
                  <a:cubicBezTo>
                    <a:pt x="13470" y="189"/>
                    <a:pt x="12393" y="73"/>
                    <a:pt x="11223" y="27"/>
                  </a:cubicBezTo>
                  <a:cubicBezTo>
                    <a:pt x="10805" y="10"/>
                    <a:pt x="10373" y="1"/>
                    <a:pt x="9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3501372" y="3191647"/>
              <a:ext cx="50335" cy="50335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383" y="1"/>
                  </a:moveTo>
                  <a:cubicBezTo>
                    <a:pt x="174" y="1"/>
                    <a:pt x="0" y="175"/>
                    <a:pt x="0" y="372"/>
                  </a:cubicBezTo>
                  <a:cubicBezTo>
                    <a:pt x="0" y="580"/>
                    <a:pt x="174" y="754"/>
                    <a:pt x="383" y="754"/>
                  </a:cubicBezTo>
                  <a:cubicBezTo>
                    <a:pt x="580" y="754"/>
                    <a:pt x="753" y="580"/>
                    <a:pt x="753" y="372"/>
                  </a:cubicBezTo>
                  <a:cubicBezTo>
                    <a:pt x="753" y="175"/>
                    <a:pt x="580" y="1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5781465" y="3208670"/>
              <a:ext cx="50335" cy="50335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371" y="1"/>
                  </a:moveTo>
                  <a:cubicBezTo>
                    <a:pt x="162" y="1"/>
                    <a:pt x="0" y="174"/>
                    <a:pt x="0" y="371"/>
                  </a:cubicBezTo>
                  <a:cubicBezTo>
                    <a:pt x="0" y="580"/>
                    <a:pt x="162" y="754"/>
                    <a:pt x="371" y="754"/>
                  </a:cubicBezTo>
                  <a:cubicBezTo>
                    <a:pt x="579" y="754"/>
                    <a:pt x="753" y="580"/>
                    <a:pt x="753" y="371"/>
                  </a:cubicBezTo>
                  <a:cubicBezTo>
                    <a:pt x="753" y="174"/>
                    <a:pt x="579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4753137" y="4137256"/>
              <a:ext cx="50335" cy="50335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371" y="0"/>
                  </a:moveTo>
                  <a:cubicBezTo>
                    <a:pt x="174" y="0"/>
                    <a:pt x="0" y="174"/>
                    <a:pt x="0" y="383"/>
                  </a:cubicBezTo>
                  <a:cubicBezTo>
                    <a:pt x="0" y="580"/>
                    <a:pt x="174" y="753"/>
                    <a:pt x="371" y="753"/>
                  </a:cubicBezTo>
                  <a:cubicBezTo>
                    <a:pt x="579" y="753"/>
                    <a:pt x="753" y="580"/>
                    <a:pt x="753" y="383"/>
                  </a:cubicBezTo>
                  <a:cubicBezTo>
                    <a:pt x="753" y="174"/>
                    <a:pt x="579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4012466" y="3502467"/>
              <a:ext cx="25568" cy="25635"/>
            </a:xfrm>
            <a:custGeom>
              <a:avLst/>
              <a:gdLst/>
              <a:ahLst/>
              <a:cxnLst/>
              <a:rect l="l" t="t" r="r" b="b"/>
              <a:pathLst>
                <a:path w="383" h="384" extrusionOk="0">
                  <a:moveTo>
                    <a:pt x="185" y="1"/>
                  </a:moveTo>
                  <a:cubicBezTo>
                    <a:pt x="93" y="1"/>
                    <a:pt x="0" y="93"/>
                    <a:pt x="0" y="186"/>
                  </a:cubicBezTo>
                  <a:cubicBezTo>
                    <a:pt x="0" y="290"/>
                    <a:pt x="93" y="383"/>
                    <a:pt x="185" y="383"/>
                  </a:cubicBezTo>
                  <a:cubicBezTo>
                    <a:pt x="290" y="383"/>
                    <a:pt x="382" y="290"/>
                    <a:pt x="382" y="186"/>
                  </a:cubicBezTo>
                  <a:cubicBezTo>
                    <a:pt x="382" y="93"/>
                    <a:pt x="290" y="1"/>
                    <a:pt x="1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5580392" y="3807879"/>
              <a:ext cx="24834" cy="25568"/>
            </a:xfrm>
            <a:custGeom>
              <a:avLst/>
              <a:gdLst/>
              <a:ahLst/>
              <a:cxnLst/>
              <a:rect l="l" t="t" r="r" b="b"/>
              <a:pathLst>
                <a:path w="372" h="383" extrusionOk="0">
                  <a:moveTo>
                    <a:pt x="186" y="1"/>
                  </a:moveTo>
                  <a:cubicBezTo>
                    <a:pt x="82" y="1"/>
                    <a:pt x="1" y="93"/>
                    <a:pt x="1" y="186"/>
                  </a:cubicBezTo>
                  <a:cubicBezTo>
                    <a:pt x="1" y="290"/>
                    <a:pt x="82" y="383"/>
                    <a:pt x="186" y="383"/>
                  </a:cubicBezTo>
                  <a:cubicBezTo>
                    <a:pt x="290" y="383"/>
                    <a:pt x="372" y="290"/>
                    <a:pt x="372" y="186"/>
                  </a:cubicBezTo>
                  <a:cubicBezTo>
                    <a:pt x="372" y="93"/>
                    <a:pt x="290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4584575" y="4390865"/>
              <a:ext cx="25568" cy="24767"/>
            </a:xfrm>
            <a:custGeom>
              <a:avLst/>
              <a:gdLst/>
              <a:ahLst/>
              <a:cxnLst/>
              <a:rect l="l" t="t" r="r" b="b"/>
              <a:pathLst>
                <a:path w="383" h="371" extrusionOk="0">
                  <a:moveTo>
                    <a:pt x="197" y="0"/>
                  </a:moveTo>
                  <a:cubicBezTo>
                    <a:pt x="93" y="0"/>
                    <a:pt x="1" y="81"/>
                    <a:pt x="1" y="186"/>
                  </a:cubicBezTo>
                  <a:cubicBezTo>
                    <a:pt x="1" y="290"/>
                    <a:pt x="93" y="371"/>
                    <a:pt x="197" y="371"/>
                  </a:cubicBezTo>
                  <a:cubicBezTo>
                    <a:pt x="290" y="371"/>
                    <a:pt x="383" y="290"/>
                    <a:pt x="383" y="186"/>
                  </a:cubicBezTo>
                  <a:cubicBezTo>
                    <a:pt x="383" y="81"/>
                    <a:pt x="290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3945174" y="2190429"/>
              <a:ext cx="13218" cy="13218"/>
            </a:xfrm>
            <a:custGeom>
              <a:avLst/>
              <a:gdLst/>
              <a:ahLst/>
              <a:cxnLst/>
              <a:rect l="l" t="t" r="r" b="b"/>
              <a:pathLst>
                <a:path w="198" h="198" extrusionOk="0">
                  <a:moveTo>
                    <a:pt x="93" y="0"/>
                  </a:moveTo>
                  <a:cubicBezTo>
                    <a:pt x="47" y="0"/>
                    <a:pt x="0" y="35"/>
                    <a:pt x="0" y="93"/>
                  </a:cubicBezTo>
                  <a:cubicBezTo>
                    <a:pt x="0" y="151"/>
                    <a:pt x="47" y="197"/>
                    <a:pt x="93" y="197"/>
                  </a:cubicBezTo>
                  <a:cubicBezTo>
                    <a:pt x="151" y="197"/>
                    <a:pt x="197" y="151"/>
                    <a:pt x="197" y="93"/>
                  </a:cubicBezTo>
                  <a:cubicBezTo>
                    <a:pt x="197" y="35"/>
                    <a:pt x="151" y="0"/>
                    <a:pt x="93" y="0"/>
                  </a:cubicBezTo>
                  <a:close/>
                </a:path>
              </a:pathLst>
            </a:custGeom>
            <a:solidFill>
              <a:srgbClr val="CA5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4127622" y="2565402"/>
              <a:ext cx="961108" cy="659431"/>
            </a:xfrm>
            <a:custGeom>
              <a:avLst/>
              <a:gdLst/>
              <a:ahLst/>
              <a:cxnLst/>
              <a:rect l="l" t="t" r="r" b="b"/>
              <a:pathLst>
                <a:path w="14397" h="9878" extrusionOk="0">
                  <a:moveTo>
                    <a:pt x="14397" y="1"/>
                  </a:moveTo>
                  <a:cubicBezTo>
                    <a:pt x="12007" y="564"/>
                    <a:pt x="9452" y="860"/>
                    <a:pt x="6823" y="860"/>
                  </a:cubicBezTo>
                  <a:cubicBezTo>
                    <a:pt x="4584" y="860"/>
                    <a:pt x="2291" y="645"/>
                    <a:pt x="1" y="198"/>
                  </a:cubicBezTo>
                  <a:lnTo>
                    <a:pt x="1" y="198"/>
                  </a:lnTo>
                  <a:lnTo>
                    <a:pt x="568" y="9000"/>
                  </a:lnTo>
                  <a:cubicBezTo>
                    <a:pt x="3025" y="9573"/>
                    <a:pt x="5376" y="9877"/>
                    <a:pt x="7700" y="9877"/>
                  </a:cubicBezTo>
                  <a:cubicBezTo>
                    <a:pt x="9934" y="9877"/>
                    <a:pt x="12143" y="9596"/>
                    <a:pt x="14397" y="9000"/>
                  </a:cubicBezTo>
                  <a:lnTo>
                    <a:pt x="143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4127622" y="2565402"/>
              <a:ext cx="961108" cy="659431"/>
            </a:xfrm>
            <a:custGeom>
              <a:avLst/>
              <a:gdLst/>
              <a:ahLst/>
              <a:cxnLst/>
              <a:rect l="l" t="t" r="r" b="b"/>
              <a:pathLst>
                <a:path w="14397" h="9878" extrusionOk="0">
                  <a:moveTo>
                    <a:pt x="14397" y="1"/>
                  </a:moveTo>
                  <a:cubicBezTo>
                    <a:pt x="12007" y="564"/>
                    <a:pt x="9452" y="860"/>
                    <a:pt x="6823" y="860"/>
                  </a:cubicBezTo>
                  <a:cubicBezTo>
                    <a:pt x="4584" y="860"/>
                    <a:pt x="2291" y="645"/>
                    <a:pt x="1" y="198"/>
                  </a:cubicBezTo>
                  <a:lnTo>
                    <a:pt x="1" y="198"/>
                  </a:lnTo>
                  <a:lnTo>
                    <a:pt x="568" y="9000"/>
                  </a:lnTo>
                  <a:cubicBezTo>
                    <a:pt x="3025" y="9573"/>
                    <a:pt x="5376" y="9877"/>
                    <a:pt x="7700" y="9877"/>
                  </a:cubicBezTo>
                  <a:cubicBezTo>
                    <a:pt x="9934" y="9877"/>
                    <a:pt x="12143" y="9596"/>
                    <a:pt x="14397" y="9000"/>
                  </a:cubicBezTo>
                  <a:lnTo>
                    <a:pt x="143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2"/>
            <p:cNvSpPr/>
            <p:nvPr/>
          </p:nvSpPr>
          <p:spPr>
            <a:xfrm>
              <a:off x="4225822" y="3077226"/>
              <a:ext cx="814976" cy="72899"/>
            </a:xfrm>
            <a:custGeom>
              <a:avLst/>
              <a:gdLst/>
              <a:ahLst/>
              <a:cxnLst/>
              <a:rect l="l" t="t" r="r" b="b"/>
              <a:pathLst>
                <a:path w="12208" h="1092" extrusionOk="0">
                  <a:moveTo>
                    <a:pt x="12162" y="1"/>
                  </a:moveTo>
                  <a:cubicBezTo>
                    <a:pt x="12150" y="1"/>
                    <a:pt x="12127" y="12"/>
                    <a:pt x="12080" y="36"/>
                  </a:cubicBezTo>
                  <a:cubicBezTo>
                    <a:pt x="12011" y="47"/>
                    <a:pt x="11895" y="105"/>
                    <a:pt x="11745" y="140"/>
                  </a:cubicBezTo>
                  <a:cubicBezTo>
                    <a:pt x="11443" y="244"/>
                    <a:pt x="11026" y="395"/>
                    <a:pt x="10471" y="522"/>
                  </a:cubicBezTo>
                  <a:cubicBezTo>
                    <a:pt x="9455" y="781"/>
                    <a:pt x="8046" y="1000"/>
                    <a:pt x="6470" y="1000"/>
                  </a:cubicBezTo>
                  <a:cubicBezTo>
                    <a:pt x="6357" y="1000"/>
                    <a:pt x="6242" y="999"/>
                    <a:pt x="6127" y="997"/>
                  </a:cubicBezTo>
                  <a:cubicBezTo>
                    <a:pt x="4402" y="974"/>
                    <a:pt x="2873" y="754"/>
                    <a:pt x="1773" y="545"/>
                  </a:cubicBezTo>
                  <a:cubicBezTo>
                    <a:pt x="1217" y="464"/>
                    <a:pt x="777" y="360"/>
                    <a:pt x="464" y="302"/>
                  </a:cubicBezTo>
                  <a:cubicBezTo>
                    <a:pt x="325" y="279"/>
                    <a:pt x="209" y="244"/>
                    <a:pt x="116" y="232"/>
                  </a:cubicBezTo>
                  <a:cubicBezTo>
                    <a:pt x="93" y="232"/>
                    <a:pt x="59" y="221"/>
                    <a:pt x="35" y="221"/>
                  </a:cubicBezTo>
                  <a:lnTo>
                    <a:pt x="1" y="221"/>
                  </a:lnTo>
                  <a:cubicBezTo>
                    <a:pt x="1" y="221"/>
                    <a:pt x="24" y="232"/>
                    <a:pt x="35" y="232"/>
                  </a:cubicBezTo>
                  <a:cubicBezTo>
                    <a:pt x="47" y="244"/>
                    <a:pt x="82" y="244"/>
                    <a:pt x="116" y="256"/>
                  </a:cubicBezTo>
                  <a:cubicBezTo>
                    <a:pt x="198" y="290"/>
                    <a:pt x="313" y="314"/>
                    <a:pt x="464" y="348"/>
                  </a:cubicBezTo>
                  <a:cubicBezTo>
                    <a:pt x="777" y="418"/>
                    <a:pt x="1217" y="522"/>
                    <a:pt x="1773" y="626"/>
                  </a:cubicBezTo>
                  <a:cubicBezTo>
                    <a:pt x="2873" y="823"/>
                    <a:pt x="4402" y="1055"/>
                    <a:pt x="6127" y="1090"/>
                  </a:cubicBezTo>
                  <a:cubicBezTo>
                    <a:pt x="6207" y="1091"/>
                    <a:pt x="6287" y="1091"/>
                    <a:pt x="6366" y="1091"/>
                  </a:cubicBezTo>
                  <a:cubicBezTo>
                    <a:pt x="7996" y="1091"/>
                    <a:pt x="9455" y="868"/>
                    <a:pt x="10482" y="591"/>
                  </a:cubicBezTo>
                  <a:cubicBezTo>
                    <a:pt x="11038" y="453"/>
                    <a:pt x="11467" y="302"/>
                    <a:pt x="11756" y="186"/>
                  </a:cubicBezTo>
                  <a:cubicBezTo>
                    <a:pt x="11907" y="151"/>
                    <a:pt x="12023" y="93"/>
                    <a:pt x="12092" y="59"/>
                  </a:cubicBezTo>
                  <a:lnTo>
                    <a:pt x="12185" y="12"/>
                  </a:lnTo>
                  <a:cubicBezTo>
                    <a:pt x="12196" y="1"/>
                    <a:pt x="12208" y="1"/>
                    <a:pt x="12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4474025" y="2882029"/>
              <a:ext cx="117560" cy="225707"/>
            </a:xfrm>
            <a:custGeom>
              <a:avLst/>
              <a:gdLst/>
              <a:ahLst/>
              <a:cxnLst/>
              <a:rect l="l" t="t" r="r" b="b"/>
              <a:pathLst>
                <a:path w="1761" h="3381" extrusionOk="0">
                  <a:moveTo>
                    <a:pt x="881" y="0"/>
                  </a:moveTo>
                  <a:cubicBezTo>
                    <a:pt x="588" y="0"/>
                    <a:pt x="296" y="29"/>
                    <a:pt x="0" y="87"/>
                  </a:cubicBezTo>
                  <a:lnTo>
                    <a:pt x="0" y="3214"/>
                  </a:lnTo>
                  <a:cubicBezTo>
                    <a:pt x="338" y="3320"/>
                    <a:pt x="675" y="3381"/>
                    <a:pt x="1011" y="3381"/>
                  </a:cubicBezTo>
                  <a:cubicBezTo>
                    <a:pt x="1262" y="3381"/>
                    <a:pt x="1513" y="3347"/>
                    <a:pt x="1761" y="3272"/>
                  </a:cubicBezTo>
                  <a:lnTo>
                    <a:pt x="1761" y="87"/>
                  </a:lnTo>
                  <a:cubicBezTo>
                    <a:pt x="1465" y="29"/>
                    <a:pt x="1173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4652601" y="2769945"/>
              <a:ext cx="129176" cy="333654"/>
            </a:xfrm>
            <a:custGeom>
              <a:avLst/>
              <a:gdLst/>
              <a:ahLst/>
              <a:cxnLst/>
              <a:rect l="l" t="t" r="r" b="b"/>
              <a:pathLst>
                <a:path w="1935" h="4998" extrusionOk="0">
                  <a:moveTo>
                    <a:pt x="1933" y="4773"/>
                  </a:moveTo>
                  <a:cubicBezTo>
                    <a:pt x="1931" y="4773"/>
                    <a:pt x="1928" y="4777"/>
                    <a:pt x="1931" y="4783"/>
                  </a:cubicBezTo>
                  <a:lnTo>
                    <a:pt x="1931" y="4783"/>
                  </a:lnTo>
                  <a:cubicBezTo>
                    <a:pt x="1933" y="4783"/>
                    <a:pt x="1935" y="4782"/>
                    <a:pt x="1935" y="4778"/>
                  </a:cubicBezTo>
                  <a:cubicBezTo>
                    <a:pt x="1935" y="4774"/>
                    <a:pt x="1934" y="4773"/>
                    <a:pt x="1933" y="4773"/>
                  </a:cubicBezTo>
                  <a:close/>
                  <a:moveTo>
                    <a:pt x="1931" y="4783"/>
                  </a:moveTo>
                  <a:cubicBezTo>
                    <a:pt x="1930" y="4783"/>
                    <a:pt x="1929" y="4783"/>
                    <a:pt x="1928" y="4783"/>
                  </a:cubicBezTo>
                  <a:cubicBezTo>
                    <a:pt x="1923" y="4783"/>
                    <a:pt x="1918" y="4783"/>
                    <a:pt x="1912" y="4789"/>
                  </a:cubicBezTo>
                  <a:lnTo>
                    <a:pt x="1838" y="4826"/>
                  </a:lnTo>
                  <a:lnTo>
                    <a:pt x="1838" y="4826"/>
                  </a:lnTo>
                  <a:cubicBezTo>
                    <a:pt x="1843" y="4825"/>
                    <a:pt x="1849" y="4825"/>
                    <a:pt x="1854" y="4824"/>
                  </a:cubicBezTo>
                  <a:cubicBezTo>
                    <a:pt x="1900" y="4801"/>
                    <a:pt x="1923" y="4789"/>
                    <a:pt x="1935" y="4789"/>
                  </a:cubicBezTo>
                  <a:cubicBezTo>
                    <a:pt x="1933" y="4787"/>
                    <a:pt x="1932" y="4785"/>
                    <a:pt x="1931" y="4783"/>
                  </a:cubicBezTo>
                  <a:close/>
                  <a:moveTo>
                    <a:pt x="981" y="0"/>
                  </a:moveTo>
                  <a:cubicBezTo>
                    <a:pt x="667" y="0"/>
                    <a:pt x="342" y="29"/>
                    <a:pt x="24" y="87"/>
                  </a:cubicBezTo>
                  <a:lnTo>
                    <a:pt x="1" y="87"/>
                  </a:lnTo>
                  <a:lnTo>
                    <a:pt x="1" y="110"/>
                  </a:lnTo>
                  <a:lnTo>
                    <a:pt x="1" y="168"/>
                  </a:lnTo>
                  <a:cubicBezTo>
                    <a:pt x="24" y="2033"/>
                    <a:pt x="59" y="3689"/>
                    <a:pt x="70" y="4893"/>
                  </a:cubicBezTo>
                  <a:lnTo>
                    <a:pt x="70" y="4905"/>
                  </a:lnTo>
                  <a:lnTo>
                    <a:pt x="82" y="4905"/>
                  </a:lnTo>
                  <a:cubicBezTo>
                    <a:pt x="371" y="4963"/>
                    <a:pt x="638" y="4998"/>
                    <a:pt x="869" y="4998"/>
                  </a:cubicBezTo>
                  <a:cubicBezTo>
                    <a:pt x="1101" y="4998"/>
                    <a:pt x="1298" y="4963"/>
                    <a:pt x="1460" y="4940"/>
                  </a:cubicBezTo>
                  <a:cubicBezTo>
                    <a:pt x="1622" y="4905"/>
                    <a:pt x="1750" y="4870"/>
                    <a:pt x="1819" y="4835"/>
                  </a:cubicBezTo>
                  <a:lnTo>
                    <a:pt x="1838" y="4826"/>
                  </a:lnTo>
                  <a:lnTo>
                    <a:pt x="1838" y="4826"/>
                  </a:lnTo>
                  <a:cubicBezTo>
                    <a:pt x="1748" y="4841"/>
                    <a:pt x="1637" y="4883"/>
                    <a:pt x="1495" y="4905"/>
                  </a:cubicBezTo>
                  <a:cubicBezTo>
                    <a:pt x="1333" y="4940"/>
                    <a:pt x="1147" y="4951"/>
                    <a:pt x="916" y="4951"/>
                  </a:cubicBezTo>
                  <a:cubicBezTo>
                    <a:pt x="679" y="4951"/>
                    <a:pt x="432" y="4918"/>
                    <a:pt x="163" y="4863"/>
                  </a:cubicBezTo>
                  <a:lnTo>
                    <a:pt x="163" y="4863"/>
                  </a:lnTo>
                  <a:cubicBezTo>
                    <a:pt x="140" y="3672"/>
                    <a:pt x="128" y="2000"/>
                    <a:pt x="117" y="156"/>
                  </a:cubicBezTo>
                  <a:lnTo>
                    <a:pt x="117" y="127"/>
                  </a:lnTo>
                  <a:lnTo>
                    <a:pt x="117" y="127"/>
                  </a:lnTo>
                  <a:cubicBezTo>
                    <a:pt x="418" y="73"/>
                    <a:pt x="722" y="46"/>
                    <a:pt x="1019" y="46"/>
                  </a:cubicBezTo>
                  <a:cubicBezTo>
                    <a:pt x="1315" y="46"/>
                    <a:pt x="1604" y="73"/>
                    <a:pt x="1877" y="126"/>
                  </a:cubicBezTo>
                  <a:lnTo>
                    <a:pt x="1877" y="126"/>
                  </a:lnTo>
                  <a:cubicBezTo>
                    <a:pt x="1900" y="1470"/>
                    <a:pt x="1912" y="2629"/>
                    <a:pt x="1923" y="3446"/>
                  </a:cubicBezTo>
                  <a:cubicBezTo>
                    <a:pt x="1923" y="3851"/>
                    <a:pt x="1935" y="4187"/>
                    <a:pt x="1935" y="4419"/>
                  </a:cubicBezTo>
                  <a:lnTo>
                    <a:pt x="1935" y="3480"/>
                  </a:lnTo>
                  <a:cubicBezTo>
                    <a:pt x="1923" y="2635"/>
                    <a:pt x="1923" y="1477"/>
                    <a:pt x="1912" y="110"/>
                  </a:cubicBezTo>
                  <a:lnTo>
                    <a:pt x="1912" y="87"/>
                  </a:lnTo>
                  <a:lnTo>
                    <a:pt x="1877" y="87"/>
                  </a:lnTo>
                  <a:cubicBezTo>
                    <a:pt x="1599" y="29"/>
                    <a:pt x="1295" y="0"/>
                    <a:pt x="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4845128" y="2727287"/>
              <a:ext cx="117627" cy="354282"/>
            </a:xfrm>
            <a:custGeom>
              <a:avLst/>
              <a:gdLst/>
              <a:ahLst/>
              <a:cxnLst/>
              <a:rect l="l" t="t" r="r" b="b"/>
              <a:pathLst>
                <a:path w="1762" h="5307" extrusionOk="0">
                  <a:moveTo>
                    <a:pt x="909" y="1"/>
                  </a:moveTo>
                  <a:cubicBezTo>
                    <a:pt x="610" y="1"/>
                    <a:pt x="308" y="35"/>
                    <a:pt x="1" y="100"/>
                  </a:cubicBezTo>
                  <a:lnTo>
                    <a:pt x="1" y="5289"/>
                  </a:lnTo>
                  <a:cubicBezTo>
                    <a:pt x="157" y="5300"/>
                    <a:pt x="312" y="5307"/>
                    <a:pt x="463" y="5307"/>
                  </a:cubicBezTo>
                  <a:cubicBezTo>
                    <a:pt x="949" y="5307"/>
                    <a:pt x="1399" y="5240"/>
                    <a:pt x="1761" y="5046"/>
                  </a:cubicBezTo>
                  <a:lnTo>
                    <a:pt x="1761" y="100"/>
                  </a:lnTo>
                  <a:cubicBezTo>
                    <a:pt x="1478" y="32"/>
                    <a:pt x="1195" y="1"/>
                    <a:pt x="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4286904" y="2945048"/>
              <a:ext cx="118361" cy="139256"/>
            </a:xfrm>
            <a:custGeom>
              <a:avLst/>
              <a:gdLst/>
              <a:ahLst/>
              <a:cxnLst/>
              <a:rect l="l" t="t" r="r" b="b"/>
              <a:pathLst>
                <a:path w="1773" h="2086" extrusionOk="0">
                  <a:moveTo>
                    <a:pt x="293" y="1"/>
                  </a:moveTo>
                  <a:cubicBezTo>
                    <a:pt x="208" y="1"/>
                    <a:pt x="122" y="4"/>
                    <a:pt x="35" y="12"/>
                  </a:cubicBezTo>
                  <a:lnTo>
                    <a:pt x="1" y="12"/>
                  </a:lnTo>
                  <a:lnTo>
                    <a:pt x="1" y="47"/>
                  </a:lnTo>
                  <a:lnTo>
                    <a:pt x="1" y="1807"/>
                  </a:lnTo>
                  <a:lnTo>
                    <a:pt x="1" y="1819"/>
                  </a:lnTo>
                  <a:lnTo>
                    <a:pt x="12" y="1819"/>
                  </a:lnTo>
                  <a:cubicBezTo>
                    <a:pt x="267" y="1923"/>
                    <a:pt x="499" y="1969"/>
                    <a:pt x="719" y="2016"/>
                  </a:cubicBezTo>
                  <a:cubicBezTo>
                    <a:pt x="927" y="2039"/>
                    <a:pt x="1101" y="2050"/>
                    <a:pt x="1263" y="2073"/>
                  </a:cubicBezTo>
                  <a:cubicBezTo>
                    <a:pt x="1425" y="2085"/>
                    <a:pt x="1541" y="2085"/>
                    <a:pt x="1622" y="2085"/>
                  </a:cubicBezTo>
                  <a:lnTo>
                    <a:pt x="1761" y="2085"/>
                  </a:lnTo>
                  <a:cubicBezTo>
                    <a:pt x="1761" y="2085"/>
                    <a:pt x="1715" y="2073"/>
                    <a:pt x="1657" y="2050"/>
                  </a:cubicBezTo>
                  <a:cubicBezTo>
                    <a:pt x="1564" y="2050"/>
                    <a:pt x="1448" y="2039"/>
                    <a:pt x="1309" y="2027"/>
                  </a:cubicBezTo>
                  <a:cubicBezTo>
                    <a:pt x="1147" y="2016"/>
                    <a:pt x="962" y="1992"/>
                    <a:pt x="753" y="1958"/>
                  </a:cubicBezTo>
                  <a:cubicBezTo>
                    <a:pt x="560" y="1923"/>
                    <a:pt x="332" y="1867"/>
                    <a:pt x="93" y="1766"/>
                  </a:cubicBezTo>
                  <a:lnTo>
                    <a:pt x="93" y="1766"/>
                  </a:lnTo>
                  <a:lnTo>
                    <a:pt x="93" y="56"/>
                  </a:lnTo>
                  <a:lnTo>
                    <a:pt x="93" y="56"/>
                  </a:lnTo>
                  <a:cubicBezTo>
                    <a:pt x="155" y="52"/>
                    <a:pt x="217" y="50"/>
                    <a:pt x="278" y="50"/>
                  </a:cubicBezTo>
                  <a:cubicBezTo>
                    <a:pt x="812" y="50"/>
                    <a:pt x="1314" y="189"/>
                    <a:pt x="1738" y="340"/>
                  </a:cubicBezTo>
                  <a:lnTo>
                    <a:pt x="1738" y="340"/>
                  </a:lnTo>
                  <a:cubicBezTo>
                    <a:pt x="1738" y="682"/>
                    <a:pt x="1749" y="988"/>
                    <a:pt x="1755" y="1246"/>
                  </a:cubicBezTo>
                  <a:lnTo>
                    <a:pt x="1755" y="1246"/>
                  </a:lnTo>
                  <a:cubicBezTo>
                    <a:pt x="1762" y="980"/>
                    <a:pt x="1773" y="662"/>
                    <a:pt x="1773" y="313"/>
                  </a:cubicBezTo>
                  <a:lnTo>
                    <a:pt x="1773" y="301"/>
                  </a:lnTo>
                  <a:lnTo>
                    <a:pt x="1749" y="301"/>
                  </a:lnTo>
                  <a:cubicBezTo>
                    <a:pt x="1338" y="151"/>
                    <a:pt x="840" y="1"/>
                    <a:pt x="293" y="1"/>
                  </a:cubicBezTo>
                  <a:close/>
                  <a:moveTo>
                    <a:pt x="1755" y="1246"/>
                  </a:moveTo>
                  <a:cubicBezTo>
                    <a:pt x="1752" y="1377"/>
                    <a:pt x="1749" y="1495"/>
                    <a:pt x="1749" y="1599"/>
                  </a:cubicBezTo>
                  <a:lnTo>
                    <a:pt x="1749" y="1969"/>
                  </a:lnTo>
                  <a:lnTo>
                    <a:pt x="1761" y="2085"/>
                  </a:lnTo>
                  <a:lnTo>
                    <a:pt x="1761" y="1958"/>
                  </a:lnTo>
                  <a:lnTo>
                    <a:pt x="1761" y="1587"/>
                  </a:lnTo>
                  <a:cubicBezTo>
                    <a:pt x="1761" y="1486"/>
                    <a:pt x="1759" y="1372"/>
                    <a:pt x="1755" y="1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2"/>
            <p:cNvSpPr/>
            <p:nvPr/>
          </p:nvSpPr>
          <p:spPr>
            <a:xfrm>
              <a:off x="4302392" y="2768476"/>
              <a:ext cx="157748" cy="10414"/>
            </a:xfrm>
            <a:custGeom>
              <a:avLst/>
              <a:gdLst/>
              <a:ahLst/>
              <a:cxnLst/>
              <a:rect l="l" t="t" r="r" b="b"/>
              <a:pathLst>
                <a:path w="2363" h="156" extrusionOk="0">
                  <a:moveTo>
                    <a:pt x="29" y="0"/>
                  </a:moveTo>
                  <a:cubicBezTo>
                    <a:pt x="10" y="0"/>
                    <a:pt x="0" y="2"/>
                    <a:pt x="0" y="5"/>
                  </a:cubicBezTo>
                  <a:cubicBezTo>
                    <a:pt x="0" y="5"/>
                    <a:pt x="139" y="39"/>
                    <a:pt x="348" y="63"/>
                  </a:cubicBezTo>
                  <a:cubicBezTo>
                    <a:pt x="556" y="97"/>
                    <a:pt x="857" y="120"/>
                    <a:pt x="1182" y="144"/>
                  </a:cubicBezTo>
                  <a:cubicBezTo>
                    <a:pt x="1506" y="155"/>
                    <a:pt x="1795" y="155"/>
                    <a:pt x="2015" y="155"/>
                  </a:cubicBezTo>
                  <a:cubicBezTo>
                    <a:pt x="2235" y="155"/>
                    <a:pt x="2363" y="155"/>
                    <a:pt x="2363" y="144"/>
                  </a:cubicBezTo>
                  <a:cubicBezTo>
                    <a:pt x="2363" y="144"/>
                    <a:pt x="2224" y="120"/>
                    <a:pt x="2004" y="120"/>
                  </a:cubicBezTo>
                  <a:cubicBezTo>
                    <a:pt x="1795" y="109"/>
                    <a:pt x="1494" y="97"/>
                    <a:pt x="1182" y="86"/>
                  </a:cubicBezTo>
                  <a:cubicBezTo>
                    <a:pt x="857" y="63"/>
                    <a:pt x="568" y="39"/>
                    <a:pt x="348" y="28"/>
                  </a:cubicBezTo>
                  <a:cubicBezTo>
                    <a:pt x="195" y="11"/>
                    <a:pt x="80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2"/>
            <p:cNvSpPr/>
            <p:nvPr/>
          </p:nvSpPr>
          <p:spPr>
            <a:xfrm>
              <a:off x="4304662" y="2793710"/>
              <a:ext cx="136920" cy="11082"/>
            </a:xfrm>
            <a:custGeom>
              <a:avLst/>
              <a:gdLst/>
              <a:ahLst/>
              <a:cxnLst/>
              <a:rect l="l" t="t" r="r" b="b"/>
              <a:pathLst>
                <a:path w="2051" h="166" extrusionOk="0">
                  <a:moveTo>
                    <a:pt x="82" y="0"/>
                  </a:moveTo>
                  <a:cubicBezTo>
                    <a:pt x="30" y="0"/>
                    <a:pt x="1" y="3"/>
                    <a:pt x="1" y="9"/>
                  </a:cubicBezTo>
                  <a:cubicBezTo>
                    <a:pt x="1" y="9"/>
                    <a:pt x="117" y="32"/>
                    <a:pt x="302" y="55"/>
                  </a:cubicBezTo>
                  <a:cubicBezTo>
                    <a:pt x="487" y="67"/>
                    <a:pt x="742" y="78"/>
                    <a:pt x="1032" y="113"/>
                  </a:cubicBezTo>
                  <a:cubicBezTo>
                    <a:pt x="1298" y="125"/>
                    <a:pt x="1564" y="136"/>
                    <a:pt x="1750" y="148"/>
                  </a:cubicBezTo>
                  <a:cubicBezTo>
                    <a:pt x="1842" y="159"/>
                    <a:pt x="1918" y="165"/>
                    <a:pt x="1970" y="165"/>
                  </a:cubicBezTo>
                  <a:cubicBezTo>
                    <a:pt x="2022" y="165"/>
                    <a:pt x="2051" y="159"/>
                    <a:pt x="2051" y="148"/>
                  </a:cubicBezTo>
                  <a:cubicBezTo>
                    <a:pt x="2051" y="136"/>
                    <a:pt x="1935" y="125"/>
                    <a:pt x="1750" y="113"/>
                  </a:cubicBezTo>
                  <a:cubicBezTo>
                    <a:pt x="1564" y="90"/>
                    <a:pt x="1321" y="78"/>
                    <a:pt x="1032" y="55"/>
                  </a:cubicBezTo>
                  <a:cubicBezTo>
                    <a:pt x="754" y="32"/>
                    <a:pt x="487" y="20"/>
                    <a:pt x="302" y="9"/>
                  </a:cubicBezTo>
                  <a:cubicBezTo>
                    <a:pt x="209" y="3"/>
                    <a:pt x="134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2"/>
            <p:cNvSpPr/>
            <p:nvPr/>
          </p:nvSpPr>
          <p:spPr>
            <a:xfrm>
              <a:off x="4265275" y="2720878"/>
              <a:ext cx="226575" cy="116759"/>
            </a:xfrm>
            <a:custGeom>
              <a:avLst/>
              <a:gdLst/>
              <a:ahLst/>
              <a:cxnLst/>
              <a:rect l="l" t="t" r="r" b="b"/>
              <a:pathLst>
                <a:path w="3394" h="1749" extrusionOk="0">
                  <a:moveTo>
                    <a:pt x="151" y="46"/>
                  </a:moveTo>
                  <a:cubicBezTo>
                    <a:pt x="157" y="46"/>
                    <a:pt x="156" y="50"/>
                    <a:pt x="151" y="56"/>
                  </a:cubicBezTo>
                  <a:lnTo>
                    <a:pt x="151" y="56"/>
                  </a:lnTo>
                  <a:lnTo>
                    <a:pt x="151" y="46"/>
                  </a:lnTo>
                  <a:close/>
                  <a:moveTo>
                    <a:pt x="128" y="69"/>
                  </a:moveTo>
                  <a:cubicBezTo>
                    <a:pt x="130" y="69"/>
                    <a:pt x="133" y="70"/>
                    <a:pt x="135" y="70"/>
                  </a:cubicBezTo>
                  <a:lnTo>
                    <a:pt x="135" y="70"/>
                  </a:lnTo>
                  <a:cubicBezTo>
                    <a:pt x="128" y="76"/>
                    <a:pt x="121" y="80"/>
                    <a:pt x="119" y="80"/>
                  </a:cubicBezTo>
                  <a:cubicBezTo>
                    <a:pt x="118" y="80"/>
                    <a:pt x="120" y="77"/>
                    <a:pt x="128" y="69"/>
                  </a:cubicBezTo>
                  <a:close/>
                  <a:moveTo>
                    <a:pt x="124" y="0"/>
                  </a:moveTo>
                  <a:cubicBezTo>
                    <a:pt x="118" y="0"/>
                    <a:pt x="72" y="34"/>
                    <a:pt x="81" y="34"/>
                  </a:cubicBezTo>
                  <a:lnTo>
                    <a:pt x="81" y="57"/>
                  </a:lnTo>
                  <a:lnTo>
                    <a:pt x="81" y="81"/>
                  </a:lnTo>
                  <a:lnTo>
                    <a:pt x="81" y="127"/>
                  </a:lnTo>
                  <a:lnTo>
                    <a:pt x="81" y="231"/>
                  </a:lnTo>
                  <a:cubicBezTo>
                    <a:pt x="81" y="301"/>
                    <a:pt x="70" y="359"/>
                    <a:pt x="70" y="428"/>
                  </a:cubicBezTo>
                  <a:cubicBezTo>
                    <a:pt x="58" y="556"/>
                    <a:pt x="58" y="694"/>
                    <a:pt x="35" y="822"/>
                  </a:cubicBezTo>
                  <a:cubicBezTo>
                    <a:pt x="23" y="1088"/>
                    <a:pt x="12" y="1331"/>
                    <a:pt x="0" y="1563"/>
                  </a:cubicBezTo>
                  <a:lnTo>
                    <a:pt x="0" y="1586"/>
                  </a:lnTo>
                  <a:lnTo>
                    <a:pt x="23" y="1586"/>
                  </a:lnTo>
                  <a:cubicBezTo>
                    <a:pt x="962" y="1691"/>
                    <a:pt x="1795" y="1737"/>
                    <a:pt x="2375" y="1748"/>
                  </a:cubicBezTo>
                  <a:lnTo>
                    <a:pt x="3301" y="1748"/>
                  </a:lnTo>
                  <a:cubicBezTo>
                    <a:pt x="3301" y="1748"/>
                    <a:pt x="3266" y="1748"/>
                    <a:pt x="3232" y="1737"/>
                  </a:cubicBezTo>
                  <a:lnTo>
                    <a:pt x="3069" y="1737"/>
                  </a:lnTo>
                  <a:cubicBezTo>
                    <a:pt x="2896" y="1737"/>
                    <a:pt x="2676" y="1737"/>
                    <a:pt x="2386" y="1725"/>
                  </a:cubicBezTo>
                  <a:cubicBezTo>
                    <a:pt x="1814" y="1691"/>
                    <a:pt x="1006" y="1645"/>
                    <a:pt x="71" y="1533"/>
                  </a:cubicBezTo>
                  <a:lnTo>
                    <a:pt x="71" y="1533"/>
                  </a:lnTo>
                  <a:cubicBezTo>
                    <a:pt x="82" y="1310"/>
                    <a:pt x="94" y="1077"/>
                    <a:pt x="116" y="822"/>
                  </a:cubicBezTo>
                  <a:cubicBezTo>
                    <a:pt x="128" y="694"/>
                    <a:pt x="128" y="567"/>
                    <a:pt x="139" y="428"/>
                  </a:cubicBezTo>
                  <a:cubicBezTo>
                    <a:pt x="139" y="359"/>
                    <a:pt x="151" y="301"/>
                    <a:pt x="151" y="231"/>
                  </a:cubicBezTo>
                  <a:lnTo>
                    <a:pt x="151" y="127"/>
                  </a:lnTo>
                  <a:lnTo>
                    <a:pt x="151" y="81"/>
                  </a:lnTo>
                  <a:lnTo>
                    <a:pt x="151" y="72"/>
                  </a:lnTo>
                  <a:lnTo>
                    <a:pt x="151" y="72"/>
                  </a:lnTo>
                  <a:cubicBezTo>
                    <a:pt x="1205" y="206"/>
                    <a:pt x="2185" y="260"/>
                    <a:pt x="2970" y="260"/>
                  </a:cubicBezTo>
                  <a:cubicBezTo>
                    <a:pt x="3109" y="260"/>
                    <a:pt x="3242" y="258"/>
                    <a:pt x="3369" y="255"/>
                  </a:cubicBezTo>
                  <a:lnTo>
                    <a:pt x="3369" y="255"/>
                  </a:lnTo>
                  <a:cubicBezTo>
                    <a:pt x="3335" y="707"/>
                    <a:pt x="3324" y="1070"/>
                    <a:pt x="3313" y="1331"/>
                  </a:cubicBezTo>
                  <a:cubicBezTo>
                    <a:pt x="3301" y="1459"/>
                    <a:pt x="3301" y="1563"/>
                    <a:pt x="3301" y="1633"/>
                  </a:cubicBezTo>
                  <a:lnTo>
                    <a:pt x="3301" y="1656"/>
                  </a:lnTo>
                  <a:cubicBezTo>
                    <a:pt x="3313" y="1586"/>
                    <a:pt x="3313" y="1482"/>
                    <a:pt x="3324" y="1355"/>
                  </a:cubicBezTo>
                  <a:cubicBezTo>
                    <a:pt x="3336" y="1102"/>
                    <a:pt x="3370" y="713"/>
                    <a:pt x="3393" y="254"/>
                  </a:cubicBezTo>
                  <a:lnTo>
                    <a:pt x="3393" y="254"/>
                  </a:lnTo>
                  <a:cubicBezTo>
                    <a:pt x="3393" y="254"/>
                    <a:pt x="3394" y="254"/>
                    <a:pt x="3394" y="254"/>
                  </a:cubicBezTo>
                  <a:lnTo>
                    <a:pt x="3393" y="254"/>
                  </a:lnTo>
                  <a:lnTo>
                    <a:pt x="3393" y="254"/>
                  </a:lnTo>
                  <a:cubicBezTo>
                    <a:pt x="3393" y="250"/>
                    <a:pt x="3394" y="246"/>
                    <a:pt x="3394" y="243"/>
                  </a:cubicBezTo>
                  <a:lnTo>
                    <a:pt x="3394" y="208"/>
                  </a:lnTo>
                  <a:lnTo>
                    <a:pt x="3371" y="208"/>
                  </a:lnTo>
                  <a:cubicBezTo>
                    <a:pt x="2525" y="208"/>
                    <a:pt x="1367" y="150"/>
                    <a:pt x="116" y="11"/>
                  </a:cubicBezTo>
                  <a:cubicBezTo>
                    <a:pt x="124" y="3"/>
                    <a:pt x="126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2"/>
            <p:cNvSpPr/>
            <p:nvPr/>
          </p:nvSpPr>
          <p:spPr>
            <a:xfrm>
              <a:off x="4484039" y="2837503"/>
              <a:ext cx="29507" cy="44995"/>
            </a:xfrm>
            <a:custGeom>
              <a:avLst/>
              <a:gdLst/>
              <a:ahLst/>
              <a:cxnLst/>
              <a:rect l="l" t="t" r="r" b="b"/>
              <a:pathLst>
                <a:path w="442" h="674" extrusionOk="0">
                  <a:moveTo>
                    <a:pt x="26" y="1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1" y="13"/>
                    <a:pt x="82" y="164"/>
                    <a:pt x="198" y="349"/>
                  </a:cubicBezTo>
                  <a:cubicBezTo>
                    <a:pt x="298" y="527"/>
                    <a:pt x="399" y="674"/>
                    <a:pt x="427" y="674"/>
                  </a:cubicBezTo>
                  <a:cubicBezTo>
                    <a:pt x="428" y="674"/>
                    <a:pt x="429" y="674"/>
                    <a:pt x="429" y="673"/>
                  </a:cubicBezTo>
                  <a:cubicBezTo>
                    <a:pt x="441" y="650"/>
                    <a:pt x="372" y="499"/>
                    <a:pt x="256" y="326"/>
                  </a:cubicBezTo>
                  <a:cubicBezTo>
                    <a:pt x="144" y="137"/>
                    <a:pt x="44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3233075" y="2115462"/>
              <a:ext cx="658830" cy="957236"/>
            </a:xfrm>
            <a:custGeom>
              <a:avLst/>
              <a:gdLst/>
              <a:ahLst/>
              <a:cxnLst/>
              <a:rect l="l" t="t" r="r" b="b"/>
              <a:pathLst>
                <a:path w="9869" h="14339" extrusionOk="0">
                  <a:moveTo>
                    <a:pt x="1" y="0"/>
                  </a:moveTo>
                  <a:lnTo>
                    <a:pt x="1506" y="9080"/>
                  </a:lnTo>
                  <a:cubicBezTo>
                    <a:pt x="1506" y="9080"/>
                    <a:pt x="3788" y="13365"/>
                    <a:pt x="9868" y="14338"/>
                  </a:cubicBezTo>
                  <a:lnTo>
                    <a:pt x="8884" y="6243"/>
                  </a:lnTo>
                  <a:cubicBezTo>
                    <a:pt x="8884" y="6231"/>
                    <a:pt x="3255" y="449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2"/>
            <p:cNvSpPr/>
            <p:nvPr/>
          </p:nvSpPr>
          <p:spPr>
            <a:xfrm>
              <a:off x="3233075" y="2115462"/>
              <a:ext cx="658830" cy="957236"/>
            </a:xfrm>
            <a:custGeom>
              <a:avLst/>
              <a:gdLst/>
              <a:ahLst/>
              <a:cxnLst/>
              <a:rect l="l" t="t" r="r" b="b"/>
              <a:pathLst>
                <a:path w="9869" h="14339" extrusionOk="0">
                  <a:moveTo>
                    <a:pt x="1" y="0"/>
                  </a:moveTo>
                  <a:lnTo>
                    <a:pt x="1506" y="9080"/>
                  </a:lnTo>
                  <a:cubicBezTo>
                    <a:pt x="1506" y="9080"/>
                    <a:pt x="3788" y="13365"/>
                    <a:pt x="9868" y="14338"/>
                  </a:cubicBezTo>
                  <a:lnTo>
                    <a:pt x="8884" y="6243"/>
                  </a:lnTo>
                  <a:cubicBezTo>
                    <a:pt x="8884" y="6231"/>
                    <a:pt x="3255" y="449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2"/>
            <p:cNvSpPr/>
            <p:nvPr/>
          </p:nvSpPr>
          <p:spPr>
            <a:xfrm>
              <a:off x="3284879" y="2280885"/>
              <a:ext cx="555222" cy="748485"/>
            </a:xfrm>
            <a:custGeom>
              <a:avLst/>
              <a:gdLst/>
              <a:ahLst/>
              <a:cxnLst/>
              <a:rect l="l" t="t" r="r" b="b"/>
              <a:pathLst>
                <a:path w="8317" h="11212" extrusionOk="0">
                  <a:moveTo>
                    <a:pt x="1" y="1"/>
                  </a:moveTo>
                  <a:lnTo>
                    <a:pt x="1" y="35"/>
                  </a:lnTo>
                  <a:cubicBezTo>
                    <a:pt x="1" y="47"/>
                    <a:pt x="12" y="70"/>
                    <a:pt x="12" y="116"/>
                  </a:cubicBezTo>
                  <a:cubicBezTo>
                    <a:pt x="12" y="186"/>
                    <a:pt x="47" y="325"/>
                    <a:pt x="58" y="464"/>
                  </a:cubicBezTo>
                  <a:cubicBezTo>
                    <a:pt x="116" y="765"/>
                    <a:pt x="174" y="1217"/>
                    <a:pt x="255" y="1773"/>
                  </a:cubicBezTo>
                  <a:cubicBezTo>
                    <a:pt x="417" y="2884"/>
                    <a:pt x="661" y="4436"/>
                    <a:pt x="939" y="6197"/>
                  </a:cubicBezTo>
                  <a:cubicBezTo>
                    <a:pt x="1159" y="6602"/>
                    <a:pt x="1437" y="6984"/>
                    <a:pt x="1749" y="7343"/>
                  </a:cubicBezTo>
                  <a:cubicBezTo>
                    <a:pt x="2444" y="8143"/>
                    <a:pt x="3243" y="8791"/>
                    <a:pt x="4008" y="9301"/>
                  </a:cubicBezTo>
                  <a:cubicBezTo>
                    <a:pt x="4402" y="9544"/>
                    <a:pt x="4772" y="9776"/>
                    <a:pt x="5143" y="9961"/>
                  </a:cubicBezTo>
                  <a:cubicBezTo>
                    <a:pt x="5502" y="10169"/>
                    <a:pt x="5849" y="10308"/>
                    <a:pt x="6162" y="10459"/>
                  </a:cubicBezTo>
                  <a:cubicBezTo>
                    <a:pt x="6324" y="10528"/>
                    <a:pt x="6486" y="10586"/>
                    <a:pt x="6625" y="10644"/>
                  </a:cubicBezTo>
                  <a:cubicBezTo>
                    <a:pt x="6787" y="10702"/>
                    <a:pt x="6915" y="10760"/>
                    <a:pt x="7054" y="10806"/>
                  </a:cubicBezTo>
                  <a:cubicBezTo>
                    <a:pt x="7297" y="10922"/>
                    <a:pt x="7529" y="10980"/>
                    <a:pt x="7714" y="11038"/>
                  </a:cubicBezTo>
                  <a:cubicBezTo>
                    <a:pt x="7899" y="11096"/>
                    <a:pt x="8050" y="11131"/>
                    <a:pt x="8154" y="11165"/>
                  </a:cubicBezTo>
                  <a:cubicBezTo>
                    <a:pt x="8050" y="11119"/>
                    <a:pt x="7923" y="11073"/>
                    <a:pt x="7737" y="11015"/>
                  </a:cubicBezTo>
                  <a:cubicBezTo>
                    <a:pt x="7540" y="10957"/>
                    <a:pt x="7332" y="10887"/>
                    <a:pt x="7065" y="10783"/>
                  </a:cubicBezTo>
                  <a:cubicBezTo>
                    <a:pt x="6950" y="10737"/>
                    <a:pt x="6799" y="10679"/>
                    <a:pt x="6660" y="10621"/>
                  </a:cubicBezTo>
                  <a:cubicBezTo>
                    <a:pt x="6498" y="10575"/>
                    <a:pt x="6359" y="10517"/>
                    <a:pt x="6197" y="10436"/>
                  </a:cubicBezTo>
                  <a:cubicBezTo>
                    <a:pt x="5896" y="10285"/>
                    <a:pt x="5548" y="10135"/>
                    <a:pt x="5178" y="9938"/>
                  </a:cubicBezTo>
                  <a:cubicBezTo>
                    <a:pt x="4819" y="9741"/>
                    <a:pt x="4460" y="9509"/>
                    <a:pt x="4066" y="9266"/>
                  </a:cubicBezTo>
                  <a:cubicBezTo>
                    <a:pt x="3301" y="8756"/>
                    <a:pt x="2514" y="8108"/>
                    <a:pt x="1819" y="7309"/>
                  </a:cubicBezTo>
                  <a:cubicBezTo>
                    <a:pt x="1506" y="6950"/>
                    <a:pt x="1228" y="6579"/>
                    <a:pt x="1008" y="6185"/>
                  </a:cubicBezTo>
                  <a:lnTo>
                    <a:pt x="1008" y="6197"/>
                  </a:lnTo>
                  <a:cubicBezTo>
                    <a:pt x="719" y="4436"/>
                    <a:pt x="475" y="2884"/>
                    <a:pt x="302" y="1773"/>
                  </a:cubicBezTo>
                  <a:cubicBezTo>
                    <a:pt x="221" y="1217"/>
                    <a:pt x="140" y="765"/>
                    <a:pt x="82" y="464"/>
                  </a:cubicBezTo>
                  <a:cubicBezTo>
                    <a:pt x="58" y="325"/>
                    <a:pt x="47" y="209"/>
                    <a:pt x="24" y="116"/>
                  </a:cubicBezTo>
                  <a:cubicBezTo>
                    <a:pt x="24" y="82"/>
                    <a:pt x="12" y="58"/>
                    <a:pt x="12" y="35"/>
                  </a:cubicBezTo>
                  <a:cubicBezTo>
                    <a:pt x="1" y="12"/>
                    <a:pt x="1" y="1"/>
                    <a:pt x="1" y="1"/>
                  </a:cubicBezTo>
                  <a:close/>
                  <a:moveTo>
                    <a:pt x="8154" y="11165"/>
                  </a:moveTo>
                  <a:cubicBezTo>
                    <a:pt x="8161" y="11168"/>
                    <a:pt x="8169" y="11170"/>
                    <a:pt x="8176" y="11171"/>
                  </a:cubicBezTo>
                  <a:lnTo>
                    <a:pt x="8176" y="11171"/>
                  </a:lnTo>
                  <a:cubicBezTo>
                    <a:pt x="8169" y="11169"/>
                    <a:pt x="8162" y="11167"/>
                    <a:pt x="8154" y="11165"/>
                  </a:cubicBezTo>
                  <a:close/>
                  <a:moveTo>
                    <a:pt x="8176" y="11171"/>
                  </a:moveTo>
                  <a:cubicBezTo>
                    <a:pt x="8212" y="11181"/>
                    <a:pt x="8241" y="11190"/>
                    <a:pt x="8270" y="11200"/>
                  </a:cubicBezTo>
                  <a:lnTo>
                    <a:pt x="8296" y="11207"/>
                  </a:lnTo>
                  <a:lnTo>
                    <a:pt x="8296" y="11207"/>
                  </a:lnTo>
                  <a:cubicBezTo>
                    <a:pt x="8288" y="11203"/>
                    <a:pt x="8279" y="11198"/>
                    <a:pt x="8270" y="11189"/>
                  </a:cubicBezTo>
                  <a:cubicBezTo>
                    <a:pt x="8242" y="11179"/>
                    <a:pt x="8207" y="11177"/>
                    <a:pt x="8176" y="11171"/>
                  </a:cubicBezTo>
                  <a:close/>
                  <a:moveTo>
                    <a:pt x="8296" y="11207"/>
                  </a:moveTo>
                  <a:cubicBezTo>
                    <a:pt x="8308" y="11212"/>
                    <a:pt x="8316" y="11212"/>
                    <a:pt x="8316" y="11212"/>
                  </a:cubicBezTo>
                  <a:lnTo>
                    <a:pt x="8296" y="1120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3322797" y="2412329"/>
              <a:ext cx="480921" cy="509560"/>
            </a:xfrm>
            <a:custGeom>
              <a:avLst/>
              <a:gdLst/>
              <a:ahLst/>
              <a:cxnLst/>
              <a:rect l="l" t="t" r="r" b="b"/>
              <a:pathLst>
                <a:path w="7204" h="7633" extrusionOk="0">
                  <a:moveTo>
                    <a:pt x="290" y="0"/>
                  </a:moveTo>
                  <a:lnTo>
                    <a:pt x="278" y="58"/>
                  </a:lnTo>
                  <a:cubicBezTo>
                    <a:pt x="276" y="66"/>
                    <a:pt x="274" y="74"/>
                    <a:pt x="273" y="82"/>
                  </a:cubicBezTo>
                  <a:lnTo>
                    <a:pt x="255" y="82"/>
                  </a:lnTo>
                  <a:cubicBezTo>
                    <a:pt x="258" y="92"/>
                    <a:pt x="262" y="102"/>
                    <a:pt x="266" y="113"/>
                  </a:cubicBezTo>
                  <a:lnTo>
                    <a:pt x="266" y="113"/>
                  </a:lnTo>
                  <a:cubicBezTo>
                    <a:pt x="179" y="494"/>
                    <a:pt x="114" y="809"/>
                    <a:pt x="70" y="1008"/>
                  </a:cubicBezTo>
                  <a:cubicBezTo>
                    <a:pt x="46" y="1112"/>
                    <a:pt x="23" y="1205"/>
                    <a:pt x="12" y="1263"/>
                  </a:cubicBezTo>
                  <a:cubicBezTo>
                    <a:pt x="12" y="1274"/>
                    <a:pt x="0" y="1298"/>
                    <a:pt x="0" y="1321"/>
                  </a:cubicBezTo>
                  <a:lnTo>
                    <a:pt x="0" y="1332"/>
                  </a:lnTo>
                  <a:cubicBezTo>
                    <a:pt x="0" y="1321"/>
                    <a:pt x="12" y="1298"/>
                    <a:pt x="12" y="1274"/>
                  </a:cubicBezTo>
                  <a:cubicBezTo>
                    <a:pt x="23" y="1217"/>
                    <a:pt x="46" y="1124"/>
                    <a:pt x="70" y="1031"/>
                  </a:cubicBezTo>
                  <a:cubicBezTo>
                    <a:pt x="114" y="822"/>
                    <a:pt x="179" y="518"/>
                    <a:pt x="275" y="139"/>
                  </a:cubicBezTo>
                  <a:lnTo>
                    <a:pt x="275" y="139"/>
                  </a:lnTo>
                  <a:cubicBezTo>
                    <a:pt x="623" y="1148"/>
                    <a:pt x="1159" y="2687"/>
                    <a:pt x="1784" y="4471"/>
                  </a:cubicBezTo>
                  <a:lnTo>
                    <a:pt x="1807" y="4541"/>
                  </a:lnTo>
                  <a:lnTo>
                    <a:pt x="1842" y="4483"/>
                  </a:lnTo>
                  <a:lnTo>
                    <a:pt x="2524" y="3106"/>
                  </a:lnTo>
                  <a:lnTo>
                    <a:pt x="2524" y="3106"/>
                  </a:lnTo>
                  <a:cubicBezTo>
                    <a:pt x="2566" y="3236"/>
                    <a:pt x="2615" y="3369"/>
                    <a:pt x="2664" y="3487"/>
                  </a:cubicBezTo>
                  <a:cubicBezTo>
                    <a:pt x="3081" y="4598"/>
                    <a:pt x="3475" y="5676"/>
                    <a:pt x="3822" y="6614"/>
                  </a:cubicBezTo>
                  <a:lnTo>
                    <a:pt x="3834" y="6648"/>
                  </a:lnTo>
                  <a:lnTo>
                    <a:pt x="3868" y="6625"/>
                  </a:lnTo>
                  <a:cubicBezTo>
                    <a:pt x="4175" y="6421"/>
                    <a:pt x="4471" y="6205"/>
                    <a:pt x="4745" y="6011"/>
                  </a:cubicBezTo>
                  <a:lnTo>
                    <a:pt x="4745" y="6011"/>
                  </a:lnTo>
                  <a:cubicBezTo>
                    <a:pt x="5182" y="6620"/>
                    <a:pt x="5584" y="7172"/>
                    <a:pt x="5907" y="7621"/>
                  </a:cubicBezTo>
                  <a:lnTo>
                    <a:pt x="5918" y="7633"/>
                  </a:lnTo>
                  <a:lnTo>
                    <a:pt x="5930" y="7621"/>
                  </a:lnTo>
                  <a:cubicBezTo>
                    <a:pt x="6335" y="7297"/>
                    <a:pt x="6660" y="7054"/>
                    <a:pt x="6891" y="6880"/>
                  </a:cubicBezTo>
                  <a:cubicBezTo>
                    <a:pt x="6995" y="6787"/>
                    <a:pt x="7077" y="6718"/>
                    <a:pt x="7134" y="6672"/>
                  </a:cubicBezTo>
                  <a:cubicBezTo>
                    <a:pt x="7146" y="6648"/>
                    <a:pt x="7181" y="6637"/>
                    <a:pt x="7192" y="6614"/>
                  </a:cubicBezTo>
                  <a:lnTo>
                    <a:pt x="7204" y="6602"/>
                  </a:lnTo>
                  <a:lnTo>
                    <a:pt x="7192" y="6602"/>
                  </a:lnTo>
                  <a:cubicBezTo>
                    <a:pt x="7169" y="6614"/>
                    <a:pt x="7146" y="6625"/>
                    <a:pt x="7123" y="6648"/>
                  </a:cubicBezTo>
                  <a:cubicBezTo>
                    <a:pt x="7065" y="6683"/>
                    <a:pt x="6972" y="6741"/>
                    <a:pt x="6856" y="6834"/>
                  </a:cubicBezTo>
                  <a:cubicBezTo>
                    <a:pt x="6628" y="7005"/>
                    <a:pt x="6309" y="7245"/>
                    <a:pt x="5910" y="7541"/>
                  </a:cubicBezTo>
                  <a:lnTo>
                    <a:pt x="5910" y="7541"/>
                  </a:lnTo>
                  <a:cubicBezTo>
                    <a:pt x="5599" y="7102"/>
                    <a:pt x="5208" y="6550"/>
                    <a:pt x="4760" y="5930"/>
                  </a:cubicBezTo>
                  <a:lnTo>
                    <a:pt x="4749" y="5919"/>
                  </a:lnTo>
                  <a:lnTo>
                    <a:pt x="4737" y="5930"/>
                  </a:lnTo>
                  <a:cubicBezTo>
                    <a:pt x="4468" y="6132"/>
                    <a:pt x="4177" y="6345"/>
                    <a:pt x="3864" y="6548"/>
                  </a:cubicBezTo>
                  <a:lnTo>
                    <a:pt x="3864" y="6548"/>
                  </a:lnTo>
                  <a:cubicBezTo>
                    <a:pt x="3521" y="5609"/>
                    <a:pt x="3133" y="4559"/>
                    <a:pt x="2733" y="3463"/>
                  </a:cubicBezTo>
                  <a:cubicBezTo>
                    <a:pt x="2687" y="3313"/>
                    <a:pt x="2629" y="3151"/>
                    <a:pt x="2571" y="3012"/>
                  </a:cubicBezTo>
                  <a:lnTo>
                    <a:pt x="2548" y="2942"/>
                  </a:lnTo>
                  <a:lnTo>
                    <a:pt x="2513" y="3000"/>
                  </a:lnTo>
                  <a:lnTo>
                    <a:pt x="1829" y="4380"/>
                  </a:lnTo>
                  <a:lnTo>
                    <a:pt x="1829" y="4380"/>
                  </a:lnTo>
                  <a:cubicBezTo>
                    <a:pt x="1191" y="2579"/>
                    <a:pt x="656" y="1053"/>
                    <a:pt x="301" y="58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2"/>
            <p:cNvSpPr/>
            <p:nvPr/>
          </p:nvSpPr>
          <p:spPr>
            <a:xfrm>
              <a:off x="3589492" y="2471876"/>
              <a:ext cx="200339" cy="91258"/>
            </a:xfrm>
            <a:custGeom>
              <a:avLst/>
              <a:gdLst/>
              <a:ahLst/>
              <a:cxnLst/>
              <a:rect l="l" t="t" r="r" b="b"/>
              <a:pathLst>
                <a:path w="3001" h="136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4" y="35"/>
                    <a:pt x="105" y="81"/>
                  </a:cubicBezTo>
                  <a:cubicBezTo>
                    <a:pt x="175" y="116"/>
                    <a:pt x="267" y="197"/>
                    <a:pt x="406" y="267"/>
                  </a:cubicBezTo>
                  <a:cubicBezTo>
                    <a:pt x="661" y="406"/>
                    <a:pt x="1020" y="614"/>
                    <a:pt x="1449" y="799"/>
                  </a:cubicBezTo>
                  <a:cubicBezTo>
                    <a:pt x="1854" y="985"/>
                    <a:pt x="2236" y="1135"/>
                    <a:pt x="2526" y="1239"/>
                  </a:cubicBezTo>
                  <a:cubicBezTo>
                    <a:pt x="2665" y="1286"/>
                    <a:pt x="2780" y="1309"/>
                    <a:pt x="2861" y="1344"/>
                  </a:cubicBezTo>
                  <a:cubicBezTo>
                    <a:pt x="2954" y="1367"/>
                    <a:pt x="3000" y="1367"/>
                    <a:pt x="3000" y="1367"/>
                  </a:cubicBezTo>
                  <a:cubicBezTo>
                    <a:pt x="3000" y="1355"/>
                    <a:pt x="2954" y="1344"/>
                    <a:pt x="2896" y="1321"/>
                  </a:cubicBezTo>
                  <a:cubicBezTo>
                    <a:pt x="2804" y="1297"/>
                    <a:pt x="2688" y="1251"/>
                    <a:pt x="2560" y="1205"/>
                  </a:cubicBezTo>
                  <a:cubicBezTo>
                    <a:pt x="2271" y="1089"/>
                    <a:pt x="1900" y="950"/>
                    <a:pt x="1472" y="753"/>
                  </a:cubicBezTo>
                  <a:cubicBezTo>
                    <a:pt x="1066" y="568"/>
                    <a:pt x="696" y="382"/>
                    <a:pt x="429" y="232"/>
                  </a:cubicBezTo>
                  <a:cubicBezTo>
                    <a:pt x="302" y="162"/>
                    <a:pt x="198" y="104"/>
                    <a:pt x="117" y="58"/>
                  </a:cubicBezTo>
                  <a:cubicBezTo>
                    <a:pt x="36" y="2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2"/>
            <p:cNvSpPr/>
            <p:nvPr/>
          </p:nvSpPr>
          <p:spPr>
            <a:xfrm>
              <a:off x="3678412" y="2542838"/>
              <a:ext cx="127640" cy="45996"/>
            </a:xfrm>
            <a:custGeom>
              <a:avLst/>
              <a:gdLst/>
              <a:ahLst/>
              <a:cxnLst/>
              <a:rect l="l" t="t" r="r" b="b"/>
              <a:pathLst>
                <a:path w="1912" h="689" extrusionOk="0">
                  <a:moveTo>
                    <a:pt x="6" y="1"/>
                  </a:moveTo>
                  <a:cubicBezTo>
                    <a:pt x="2" y="1"/>
                    <a:pt x="1" y="1"/>
                    <a:pt x="1" y="3"/>
                  </a:cubicBezTo>
                  <a:cubicBezTo>
                    <a:pt x="1" y="3"/>
                    <a:pt x="105" y="61"/>
                    <a:pt x="255" y="142"/>
                  </a:cubicBezTo>
                  <a:cubicBezTo>
                    <a:pt x="429" y="223"/>
                    <a:pt x="661" y="315"/>
                    <a:pt x="927" y="420"/>
                  </a:cubicBezTo>
                  <a:cubicBezTo>
                    <a:pt x="1194" y="512"/>
                    <a:pt x="1448" y="582"/>
                    <a:pt x="1622" y="628"/>
                  </a:cubicBezTo>
                  <a:cubicBezTo>
                    <a:pt x="1773" y="658"/>
                    <a:pt x="1880" y="688"/>
                    <a:pt x="1906" y="688"/>
                  </a:cubicBezTo>
                  <a:cubicBezTo>
                    <a:pt x="1910" y="688"/>
                    <a:pt x="1912" y="688"/>
                    <a:pt x="1912" y="686"/>
                  </a:cubicBezTo>
                  <a:cubicBezTo>
                    <a:pt x="1912" y="663"/>
                    <a:pt x="1796" y="640"/>
                    <a:pt x="1622" y="582"/>
                  </a:cubicBezTo>
                  <a:cubicBezTo>
                    <a:pt x="1448" y="536"/>
                    <a:pt x="1205" y="454"/>
                    <a:pt x="939" y="362"/>
                  </a:cubicBezTo>
                  <a:cubicBezTo>
                    <a:pt x="684" y="258"/>
                    <a:pt x="452" y="176"/>
                    <a:pt x="279" y="107"/>
                  </a:cubicBezTo>
                  <a:cubicBezTo>
                    <a:pt x="137" y="36"/>
                    <a:pt x="30" y="1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3632016" y="2802789"/>
              <a:ext cx="13218" cy="17824"/>
            </a:xfrm>
            <a:custGeom>
              <a:avLst/>
              <a:gdLst/>
              <a:ahLst/>
              <a:cxnLst/>
              <a:rect l="l" t="t" r="r" b="b"/>
              <a:pathLst>
                <a:path w="198" h="267" extrusionOk="0">
                  <a:moveTo>
                    <a:pt x="105" y="0"/>
                  </a:moveTo>
                  <a:cubicBezTo>
                    <a:pt x="47" y="0"/>
                    <a:pt x="1" y="58"/>
                    <a:pt x="1" y="128"/>
                  </a:cubicBezTo>
                  <a:cubicBezTo>
                    <a:pt x="1" y="209"/>
                    <a:pt x="47" y="267"/>
                    <a:pt x="105" y="267"/>
                  </a:cubicBezTo>
                  <a:cubicBezTo>
                    <a:pt x="163" y="267"/>
                    <a:pt x="198" y="209"/>
                    <a:pt x="198" y="128"/>
                  </a:cubicBezTo>
                  <a:cubicBezTo>
                    <a:pt x="198" y="58"/>
                    <a:pt x="163" y="0"/>
                    <a:pt x="105" y="0"/>
                  </a:cubicBezTo>
                  <a:close/>
                </a:path>
              </a:pathLst>
            </a:custGeom>
            <a:solidFill>
              <a:srgbClr val="CA5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2"/>
            <p:cNvSpPr/>
            <p:nvPr/>
          </p:nvSpPr>
          <p:spPr>
            <a:xfrm>
              <a:off x="3484349" y="2610997"/>
              <a:ext cx="13218" cy="17891"/>
            </a:xfrm>
            <a:custGeom>
              <a:avLst/>
              <a:gdLst/>
              <a:ahLst/>
              <a:cxnLst/>
              <a:rect l="l" t="t" r="r" b="b"/>
              <a:pathLst>
                <a:path w="198" h="268" extrusionOk="0">
                  <a:moveTo>
                    <a:pt x="93" y="1"/>
                  </a:moveTo>
                  <a:cubicBezTo>
                    <a:pt x="35" y="1"/>
                    <a:pt x="1" y="70"/>
                    <a:pt x="1" y="140"/>
                  </a:cubicBezTo>
                  <a:cubicBezTo>
                    <a:pt x="1" y="209"/>
                    <a:pt x="35" y="267"/>
                    <a:pt x="93" y="267"/>
                  </a:cubicBezTo>
                  <a:cubicBezTo>
                    <a:pt x="151" y="267"/>
                    <a:pt x="198" y="209"/>
                    <a:pt x="198" y="140"/>
                  </a:cubicBezTo>
                  <a:cubicBezTo>
                    <a:pt x="198" y="70"/>
                    <a:pt x="151" y="1"/>
                    <a:pt x="93" y="1"/>
                  </a:cubicBezTo>
                  <a:close/>
                </a:path>
              </a:pathLst>
            </a:custGeom>
            <a:solidFill>
              <a:srgbClr val="CA5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2"/>
            <p:cNvSpPr/>
            <p:nvPr/>
          </p:nvSpPr>
          <p:spPr>
            <a:xfrm>
              <a:off x="3332810" y="2412329"/>
              <a:ext cx="14019" cy="17824"/>
            </a:xfrm>
            <a:custGeom>
              <a:avLst/>
              <a:gdLst/>
              <a:ahLst/>
              <a:cxnLst/>
              <a:rect l="l" t="t" r="r" b="b"/>
              <a:pathLst>
                <a:path w="210" h="267" extrusionOk="0">
                  <a:moveTo>
                    <a:pt x="105" y="0"/>
                  </a:moveTo>
                  <a:cubicBezTo>
                    <a:pt x="47" y="0"/>
                    <a:pt x="1" y="58"/>
                    <a:pt x="1" y="128"/>
                  </a:cubicBezTo>
                  <a:cubicBezTo>
                    <a:pt x="1" y="209"/>
                    <a:pt x="47" y="267"/>
                    <a:pt x="105" y="267"/>
                  </a:cubicBezTo>
                  <a:cubicBezTo>
                    <a:pt x="163" y="267"/>
                    <a:pt x="209" y="209"/>
                    <a:pt x="209" y="128"/>
                  </a:cubicBezTo>
                  <a:cubicBezTo>
                    <a:pt x="209" y="47"/>
                    <a:pt x="163" y="0"/>
                    <a:pt x="105" y="0"/>
                  </a:cubicBezTo>
                  <a:close/>
                </a:path>
              </a:pathLst>
            </a:custGeom>
            <a:solidFill>
              <a:srgbClr val="CA5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84809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p39"/>
          <p:cNvSpPr txBox="1">
            <a:spLocks noGrp="1"/>
          </p:cNvSpPr>
          <p:nvPr>
            <p:ph type="title"/>
          </p:nvPr>
        </p:nvSpPr>
        <p:spPr>
          <a:xfrm>
            <a:off x="359214" y="26610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/>
              <a:t>“Magic Trick” of Good Storytelling</a:t>
            </a:r>
            <a:endParaRPr sz="3600" dirty="0"/>
          </a:p>
        </p:txBody>
      </p:sp>
      <p:sp>
        <p:nvSpPr>
          <p:cNvPr id="2127" name="Google Shape;2127;p39"/>
          <p:cNvSpPr txBox="1"/>
          <p:nvPr/>
        </p:nvSpPr>
        <p:spPr>
          <a:xfrm>
            <a:off x="2187000" y="827950"/>
            <a:ext cx="4770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</a:t>
            </a:r>
            <a:r>
              <a:rPr lang="en" sz="18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rain Science</a:t>
            </a:r>
            <a:endParaRPr sz="1800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28" name="Google Shape;2128;p39"/>
          <p:cNvSpPr txBox="1"/>
          <p:nvPr/>
        </p:nvSpPr>
        <p:spPr>
          <a:xfrm>
            <a:off x="5247190" y="1600824"/>
            <a:ext cx="2967000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Creates an “I can’t wait!” feeling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HOW: 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story builds suspense, creates cliff hangers, or creates expectations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9" name="Google Shape;2129;p39"/>
          <p:cNvSpPr txBox="1"/>
          <p:nvPr/>
        </p:nvSpPr>
        <p:spPr>
          <a:xfrm flipH="1">
            <a:off x="5247190" y="1302050"/>
            <a:ext cx="14364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Dopamine</a:t>
            </a:r>
          </a:p>
        </p:txBody>
      </p:sp>
      <p:sp>
        <p:nvSpPr>
          <p:cNvPr id="2130" name="Google Shape;2130;p39"/>
          <p:cNvSpPr/>
          <p:nvPr/>
        </p:nvSpPr>
        <p:spPr>
          <a:xfrm flipH="1">
            <a:off x="4484308" y="1358634"/>
            <a:ext cx="587700" cy="58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FFFF"/>
              </a:solidFill>
            </a:endParaRPr>
          </a:p>
        </p:txBody>
      </p:sp>
      <p:sp>
        <p:nvSpPr>
          <p:cNvPr id="2131" name="Google Shape;2131;p39"/>
          <p:cNvSpPr txBox="1"/>
          <p:nvPr/>
        </p:nvSpPr>
        <p:spPr>
          <a:xfrm>
            <a:off x="5247190" y="3333933"/>
            <a:ext cx="2967000" cy="51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Creates feeling of pure joy &amp; relaxation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HOW: 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story uses humor, wit, &amp; cleverness</a:t>
            </a:r>
          </a:p>
        </p:txBody>
      </p:sp>
      <p:sp>
        <p:nvSpPr>
          <p:cNvPr id="2132" name="Google Shape;2132;p39"/>
          <p:cNvSpPr txBox="1"/>
          <p:nvPr/>
        </p:nvSpPr>
        <p:spPr>
          <a:xfrm flipH="1">
            <a:off x="5247190" y="3035167"/>
            <a:ext cx="14364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Endorphins</a:t>
            </a:r>
            <a:endParaRPr sz="1800" dirty="0">
              <a:solidFill>
                <a:schemeClr val="accen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133" name="Google Shape;2133;p39"/>
          <p:cNvSpPr/>
          <p:nvPr/>
        </p:nvSpPr>
        <p:spPr>
          <a:xfrm flipH="1">
            <a:off x="4484308" y="3094268"/>
            <a:ext cx="587700" cy="587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FFFF"/>
              </a:solidFill>
            </a:endParaRPr>
          </a:p>
        </p:txBody>
      </p:sp>
      <p:sp>
        <p:nvSpPr>
          <p:cNvPr id="2134" name="Google Shape;2134;p39"/>
          <p:cNvSpPr txBox="1"/>
          <p:nvPr/>
        </p:nvSpPr>
        <p:spPr>
          <a:xfrm>
            <a:off x="5247190" y="4204275"/>
            <a:ext cx="2967000" cy="51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Creates closure, satisfaction, &amp; nostalgia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HOW: 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framing structure (what is stated in intro is echoed in conclusion)</a:t>
            </a:r>
          </a:p>
        </p:txBody>
      </p:sp>
      <p:sp>
        <p:nvSpPr>
          <p:cNvPr id="2135" name="Google Shape;2135;p39"/>
          <p:cNvSpPr txBox="1"/>
          <p:nvPr/>
        </p:nvSpPr>
        <p:spPr>
          <a:xfrm flipH="1">
            <a:off x="5247190" y="3900450"/>
            <a:ext cx="14364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Serotonin</a:t>
            </a:r>
          </a:p>
        </p:txBody>
      </p:sp>
      <p:sp>
        <p:nvSpPr>
          <p:cNvPr id="2136" name="Google Shape;2136;p39"/>
          <p:cNvSpPr/>
          <p:nvPr/>
        </p:nvSpPr>
        <p:spPr>
          <a:xfrm flipH="1">
            <a:off x="4484308" y="3962084"/>
            <a:ext cx="587700" cy="587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FFFF"/>
              </a:solidFill>
            </a:endParaRPr>
          </a:p>
        </p:txBody>
      </p:sp>
      <p:sp>
        <p:nvSpPr>
          <p:cNvPr id="2137" name="Google Shape;2137;p39"/>
          <p:cNvSpPr txBox="1"/>
          <p:nvPr/>
        </p:nvSpPr>
        <p:spPr>
          <a:xfrm>
            <a:off x="5247189" y="2467379"/>
            <a:ext cx="2966999" cy="5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Creates bonding, trust, care, love, etc.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HOW: 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story creates empathy or builds up traits of humanity</a:t>
            </a:r>
          </a:p>
        </p:txBody>
      </p:sp>
      <p:sp>
        <p:nvSpPr>
          <p:cNvPr id="2138" name="Google Shape;2138;p39"/>
          <p:cNvSpPr txBox="1"/>
          <p:nvPr/>
        </p:nvSpPr>
        <p:spPr>
          <a:xfrm flipH="1">
            <a:off x="5247190" y="2168609"/>
            <a:ext cx="14364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Oxytocin</a:t>
            </a:r>
            <a:endParaRPr sz="1800" dirty="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139" name="Google Shape;2139;p39"/>
          <p:cNvSpPr/>
          <p:nvPr/>
        </p:nvSpPr>
        <p:spPr>
          <a:xfrm flipH="1">
            <a:off x="4484308" y="2226451"/>
            <a:ext cx="587700" cy="587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FFFF"/>
              </a:solidFill>
            </a:endParaRPr>
          </a:p>
        </p:txBody>
      </p:sp>
      <p:grpSp>
        <p:nvGrpSpPr>
          <p:cNvPr id="2140" name="Google Shape;2140;p39"/>
          <p:cNvGrpSpPr/>
          <p:nvPr/>
        </p:nvGrpSpPr>
        <p:grpSpPr>
          <a:xfrm>
            <a:off x="4667139" y="2349425"/>
            <a:ext cx="222050" cy="341750"/>
            <a:chOff x="291050" y="1825575"/>
            <a:chExt cx="222050" cy="341750"/>
          </a:xfrm>
        </p:grpSpPr>
        <p:sp>
          <p:nvSpPr>
            <p:cNvPr id="2141" name="Google Shape;2141;p39"/>
            <p:cNvSpPr/>
            <p:nvPr/>
          </p:nvSpPr>
          <p:spPr>
            <a:xfrm>
              <a:off x="291050" y="1873375"/>
              <a:ext cx="222050" cy="293950"/>
            </a:xfrm>
            <a:custGeom>
              <a:avLst/>
              <a:gdLst/>
              <a:ahLst/>
              <a:cxnLst/>
              <a:rect l="l" t="t" r="r" b="b"/>
              <a:pathLst>
                <a:path w="8882" h="11758" extrusionOk="0">
                  <a:moveTo>
                    <a:pt x="6714" y="1"/>
                  </a:moveTo>
                  <a:lnTo>
                    <a:pt x="7069" y="1"/>
                  </a:lnTo>
                  <a:cubicBezTo>
                    <a:pt x="8074" y="15"/>
                    <a:pt x="8882" y="822"/>
                    <a:pt x="8882" y="1828"/>
                  </a:cubicBezTo>
                  <a:lnTo>
                    <a:pt x="8882" y="9945"/>
                  </a:lnTo>
                  <a:cubicBezTo>
                    <a:pt x="8882" y="10950"/>
                    <a:pt x="8074" y="11758"/>
                    <a:pt x="7069" y="11758"/>
                  </a:cubicBezTo>
                  <a:lnTo>
                    <a:pt x="1813" y="11758"/>
                  </a:lnTo>
                  <a:cubicBezTo>
                    <a:pt x="808" y="11758"/>
                    <a:pt x="0" y="10950"/>
                    <a:pt x="0" y="9945"/>
                  </a:cubicBezTo>
                  <a:lnTo>
                    <a:pt x="0" y="1828"/>
                  </a:lnTo>
                  <a:cubicBezTo>
                    <a:pt x="0" y="822"/>
                    <a:pt x="808" y="15"/>
                    <a:pt x="1813" y="1"/>
                  </a:cubicBezTo>
                  <a:lnTo>
                    <a:pt x="2167" y="1"/>
                  </a:lnTo>
                  <a:lnTo>
                    <a:pt x="2167" y="1106"/>
                  </a:lnTo>
                  <a:lnTo>
                    <a:pt x="6714" y="1106"/>
                  </a:lnTo>
                  <a:close/>
                  <a:moveTo>
                    <a:pt x="1983" y="2480"/>
                  </a:moveTo>
                  <a:lnTo>
                    <a:pt x="6899" y="2480"/>
                  </a:lnTo>
                  <a:lnTo>
                    <a:pt x="6899" y="2720"/>
                  </a:lnTo>
                  <a:lnTo>
                    <a:pt x="1983" y="2720"/>
                  </a:lnTo>
                  <a:close/>
                  <a:moveTo>
                    <a:pt x="1983" y="3967"/>
                  </a:moveTo>
                  <a:lnTo>
                    <a:pt x="6899" y="3967"/>
                  </a:lnTo>
                  <a:lnTo>
                    <a:pt x="6899" y="4208"/>
                  </a:lnTo>
                  <a:lnTo>
                    <a:pt x="1983" y="4208"/>
                  </a:lnTo>
                  <a:close/>
                  <a:moveTo>
                    <a:pt x="1983" y="5454"/>
                  </a:moveTo>
                  <a:lnTo>
                    <a:pt x="6899" y="5454"/>
                  </a:lnTo>
                  <a:lnTo>
                    <a:pt x="6899" y="5695"/>
                  </a:lnTo>
                  <a:lnTo>
                    <a:pt x="1983" y="5695"/>
                  </a:lnTo>
                  <a:close/>
                  <a:moveTo>
                    <a:pt x="1983" y="6942"/>
                  </a:moveTo>
                  <a:lnTo>
                    <a:pt x="6899" y="6942"/>
                  </a:lnTo>
                  <a:lnTo>
                    <a:pt x="6899" y="7182"/>
                  </a:lnTo>
                  <a:lnTo>
                    <a:pt x="1983" y="7182"/>
                  </a:lnTo>
                  <a:close/>
                  <a:moveTo>
                    <a:pt x="1983" y="8429"/>
                  </a:moveTo>
                  <a:lnTo>
                    <a:pt x="6899" y="8429"/>
                  </a:lnTo>
                  <a:lnTo>
                    <a:pt x="6899" y="8670"/>
                  </a:lnTo>
                  <a:lnTo>
                    <a:pt x="1983" y="8670"/>
                  </a:lnTo>
                  <a:close/>
                  <a:moveTo>
                    <a:pt x="1983" y="9916"/>
                  </a:moveTo>
                  <a:lnTo>
                    <a:pt x="6899" y="9916"/>
                  </a:lnTo>
                  <a:lnTo>
                    <a:pt x="6899" y="10143"/>
                  </a:lnTo>
                  <a:lnTo>
                    <a:pt x="1983" y="10143"/>
                  </a:lnTo>
                  <a:close/>
                  <a:moveTo>
                    <a:pt x="1983" y="9916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9"/>
            <p:cNvSpPr/>
            <p:nvPr/>
          </p:nvSpPr>
          <p:spPr>
            <a:xfrm>
              <a:off x="351250" y="1825575"/>
              <a:ext cx="101650" cy="69425"/>
            </a:xfrm>
            <a:custGeom>
              <a:avLst/>
              <a:gdLst/>
              <a:ahLst/>
              <a:cxnLst/>
              <a:rect l="l" t="t" r="r" b="b"/>
              <a:pathLst>
                <a:path w="4066" h="2777" extrusionOk="0">
                  <a:moveTo>
                    <a:pt x="0" y="1049"/>
                  </a:moveTo>
                  <a:lnTo>
                    <a:pt x="949" y="1049"/>
                  </a:lnTo>
                  <a:lnTo>
                    <a:pt x="949" y="482"/>
                  </a:lnTo>
                  <a:cubicBezTo>
                    <a:pt x="935" y="213"/>
                    <a:pt x="1162" y="0"/>
                    <a:pt x="1431" y="0"/>
                  </a:cubicBezTo>
                  <a:lnTo>
                    <a:pt x="2635" y="0"/>
                  </a:lnTo>
                  <a:cubicBezTo>
                    <a:pt x="2904" y="0"/>
                    <a:pt x="3131" y="213"/>
                    <a:pt x="3131" y="482"/>
                  </a:cubicBezTo>
                  <a:lnTo>
                    <a:pt x="3131" y="1049"/>
                  </a:lnTo>
                  <a:lnTo>
                    <a:pt x="4066" y="1049"/>
                  </a:lnTo>
                  <a:lnTo>
                    <a:pt x="4066" y="2777"/>
                  </a:lnTo>
                  <a:lnTo>
                    <a:pt x="0" y="2777"/>
                  </a:lnTo>
                  <a:close/>
                  <a:moveTo>
                    <a:pt x="2040" y="808"/>
                  </a:moveTo>
                  <a:cubicBezTo>
                    <a:pt x="2550" y="808"/>
                    <a:pt x="2819" y="1431"/>
                    <a:pt x="2451" y="1799"/>
                  </a:cubicBezTo>
                  <a:cubicBezTo>
                    <a:pt x="2083" y="2168"/>
                    <a:pt x="1445" y="1913"/>
                    <a:pt x="1445" y="1389"/>
                  </a:cubicBezTo>
                  <a:cubicBezTo>
                    <a:pt x="1445" y="1063"/>
                    <a:pt x="1714" y="808"/>
                    <a:pt x="2040" y="808"/>
                  </a:cubicBezTo>
                  <a:close/>
                  <a:moveTo>
                    <a:pt x="2040" y="808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39"/>
          <p:cNvGrpSpPr/>
          <p:nvPr/>
        </p:nvGrpSpPr>
        <p:grpSpPr>
          <a:xfrm>
            <a:off x="4645948" y="1490988"/>
            <a:ext cx="348350" cy="329475"/>
            <a:chOff x="3962700" y="3262413"/>
            <a:chExt cx="348350" cy="329475"/>
          </a:xfrm>
        </p:grpSpPr>
        <p:sp>
          <p:nvSpPr>
            <p:cNvPr id="2144" name="Google Shape;2144;p39"/>
            <p:cNvSpPr/>
            <p:nvPr/>
          </p:nvSpPr>
          <p:spPr>
            <a:xfrm>
              <a:off x="4042025" y="3337263"/>
              <a:ext cx="269025" cy="254625"/>
            </a:xfrm>
            <a:custGeom>
              <a:avLst/>
              <a:gdLst/>
              <a:ahLst/>
              <a:cxnLst/>
              <a:rect l="l" t="t" r="r" b="b"/>
              <a:pathLst>
                <a:path w="10761" h="10185" extrusionOk="0">
                  <a:moveTo>
                    <a:pt x="3570" y="750"/>
                  </a:moveTo>
                  <a:cubicBezTo>
                    <a:pt x="4211" y="750"/>
                    <a:pt x="4852" y="994"/>
                    <a:pt x="5340" y="1483"/>
                  </a:cubicBezTo>
                  <a:cubicBezTo>
                    <a:pt x="6913" y="3055"/>
                    <a:pt x="5794" y="5746"/>
                    <a:pt x="3570" y="5746"/>
                  </a:cubicBezTo>
                  <a:cubicBezTo>
                    <a:pt x="1332" y="5746"/>
                    <a:pt x="213" y="3055"/>
                    <a:pt x="1799" y="1483"/>
                  </a:cubicBezTo>
                  <a:cubicBezTo>
                    <a:pt x="2288" y="994"/>
                    <a:pt x="2929" y="750"/>
                    <a:pt x="3570" y="750"/>
                  </a:cubicBezTo>
                  <a:close/>
                  <a:moveTo>
                    <a:pt x="3541" y="1"/>
                  </a:moveTo>
                  <a:cubicBezTo>
                    <a:pt x="2713" y="1"/>
                    <a:pt x="1888" y="317"/>
                    <a:pt x="1261" y="945"/>
                  </a:cubicBezTo>
                  <a:cubicBezTo>
                    <a:pt x="85" y="2120"/>
                    <a:pt x="0" y="3990"/>
                    <a:pt x="1048" y="5279"/>
                  </a:cubicBezTo>
                  <a:cubicBezTo>
                    <a:pt x="1687" y="6065"/>
                    <a:pt x="2621" y="6477"/>
                    <a:pt x="3570" y="6477"/>
                  </a:cubicBezTo>
                  <a:cubicBezTo>
                    <a:pt x="4178" y="6477"/>
                    <a:pt x="4793" y="6307"/>
                    <a:pt x="5340" y="5959"/>
                  </a:cubicBezTo>
                  <a:lnTo>
                    <a:pt x="9377" y="9996"/>
                  </a:lnTo>
                  <a:cubicBezTo>
                    <a:pt x="9516" y="10128"/>
                    <a:pt x="9670" y="10184"/>
                    <a:pt x="9819" y="10184"/>
                  </a:cubicBezTo>
                  <a:cubicBezTo>
                    <a:pt x="10322" y="10184"/>
                    <a:pt x="10761" y="9542"/>
                    <a:pt x="10312" y="9061"/>
                  </a:cubicBezTo>
                  <a:lnTo>
                    <a:pt x="6275" y="5024"/>
                  </a:lnTo>
                  <a:cubicBezTo>
                    <a:pt x="7182" y="3622"/>
                    <a:pt x="6899" y="1780"/>
                    <a:pt x="5595" y="732"/>
                  </a:cubicBezTo>
                  <a:cubicBezTo>
                    <a:pt x="4994" y="243"/>
                    <a:pt x="4266" y="1"/>
                    <a:pt x="35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9"/>
            <p:cNvSpPr/>
            <p:nvPr/>
          </p:nvSpPr>
          <p:spPr>
            <a:xfrm>
              <a:off x="3962700" y="3262413"/>
              <a:ext cx="227725" cy="290400"/>
            </a:xfrm>
            <a:custGeom>
              <a:avLst/>
              <a:gdLst/>
              <a:ahLst/>
              <a:cxnLst/>
              <a:rect l="l" t="t" r="r" b="b"/>
              <a:pathLst>
                <a:path w="9109" h="11616" extrusionOk="0">
                  <a:moveTo>
                    <a:pt x="6746" y="3975"/>
                  </a:moveTo>
                  <a:cubicBezTo>
                    <a:pt x="5588" y="3975"/>
                    <a:pt x="4476" y="4875"/>
                    <a:pt x="4476" y="6233"/>
                  </a:cubicBezTo>
                  <a:cubicBezTo>
                    <a:pt x="4476" y="7595"/>
                    <a:pt x="5593" y="8502"/>
                    <a:pt x="6754" y="8502"/>
                  </a:cubicBezTo>
                  <a:cubicBezTo>
                    <a:pt x="7308" y="8502"/>
                    <a:pt x="7872" y="8296"/>
                    <a:pt x="8329" y="7834"/>
                  </a:cubicBezTo>
                  <a:cubicBezTo>
                    <a:pt x="9108" y="7055"/>
                    <a:pt x="9108" y="5426"/>
                    <a:pt x="8329" y="4647"/>
                  </a:cubicBezTo>
                  <a:cubicBezTo>
                    <a:pt x="7870" y="4183"/>
                    <a:pt x="7303" y="3975"/>
                    <a:pt x="6746" y="3975"/>
                  </a:cubicBezTo>
                  <a:close/>
                  <a:moveTo>
                    <a:pt x="0" y="1"/>
                  </a:moveTo>
                  <a:lnTo>
                    <a:pt x="0" y="11616"/>
                  </a:lnTo>
                  <a:lnTo>
                    <a:pt x="8868" y="11616"/>
                  </a:lnTo>
                  <a:lnTo>
                    <a:pt x="8868" y="9661"/>
                  </a:lnTo>
                  <a:lnTo>
                    <a:pt x="8471" y="9265"/>
                  </a:lnTo>
                  <a:cubicBezTo>
                    <a:pt x="7929" y="9577"/>
                    <a:pt x="7329" y="9730"/>
                    <a:pt x="6732" y="9730"/>
                  </a:cubicBezTo>
                  <a:cubicBezTo>
                    <a:pt x="5892" y="9730"/>
                    <a:pt x="5059" y="9427"/>
                    <a:pt x="4406" y="8840"/>
                  </a:cubicBezTo>
                  <a:lnTo>
                    <a:pt x="1133" y="8840"/>
                  </a:lnTo>
                  <a:lnTo>
                    <a:pt x="1133" y="8599"/>
                  </a:lnTo>
                  <a:lnTo>
                    <a:pt x="4151" y="8599"/>
                  </a:lnTo>
                  <a:cubicBezTo>
                    <a:pt x="3825" y="8245"/>
                    <a:pt x="3584" y="7834"/>
                    <a:pt x="3428" y="7395"/>
                  </a:cubicBezTo>
                  <a:lnTo>
                    <a:pt x="1119" y="7395"/>
                  </a:lnTo>
                  <a:lnTo>
                    <a:pt x="1119" y="7140"/>
                  </a:lnTo>
                  <a:lnTo>
                    <a:pt x="3357" y="7140"/>
                  </a:lnTo>
                  <a:cubicBezTo>
                    <a:pt x="3258" y="6743"/>
                    <a:pt x="3216" y="6347"/>
                    <a:pt x="3258" y="5936"/>
                  </a:cubicBezTo>
                  <a:lnTo>
                    <a:pt x="1133" y="5936"/>
                  </a:lnTo>
                  <a:lnTo>
                    <a:pt x="1133" y="5695"/>
                  </a:lnTo>
                  <a:lnTo>
                    <a:pt x="3287" y="5695"/>
                  </a:lnTo>
                  <a:cubicBezTo>
                    <a:pt x="3357" y="5270"/>
                    <a:pt x="3499" y="4859"/>
                    <a:pt x="3712" y="4491"/>
                  </a:cubicBezTo>
                  <a:lnTo>
                    <a:pt x="1133" y="4491"/>
                  </a:lnTo>
                  <a:lnTo>
                    <a:pt x="1133" y="4236"/>
                  </a:lnTo>
                  <a:lnTo>
                    <a:pt x="3867" y="4236"/>
                  </a:lnTo>
                  <a:cubicBezTo>
                    <a:pt x="3995" y="4066"/>
                    <a:pt x="4122" y="3910"/>
                    <a:pt x="4264" y="3769"/>
                  </a:cubicBezTo>
                  <a:cubicBezTo>
                    <a:pt x="4576" y="3457"/>
                    <a:pt x="4958" y="3202"/>
                    <a:pt x="5369" y="3032"/>
                  </a:cubicBezTo>
                  <a:lnTo>
                    <a:pt x="1133" y="3032"/>
                  </a:lnTo>
                  <a:lnTo>
                    <a:pt x="1133" y="2777"/>
                  </a:lnTo>
                  <a:lnTo>
                    <a:pt x="5780" y="2777"/>
                  </a:lnTo>
                  <a:lnTo>
                    <a:pt x="5780" y="2876"/>
                  </a:lnTo>
                  <a:cubicBezTo>
                    <a:pt x="6092" y="2789"/>
                    <a:pt x="6413" y="2745"/>
                    <a:pt x="6733" y="2745"/>
                  </a:cubicBezTo>
                  <a:cubicBezTo>
                    <a:pt x="7501" y="2745"/>
                    <a:pt x="8262" y="2995"/>
                    <a:pt x="8882" y="3485"/>
                  </a:cubicBezTo>
                  <a:lnTo>
                    <a:pt x="8882" y="2536"/>
                  </a:lnTo>
                  <a:lnTo>
                    <a:pt x="6346" y="2536"/>
                  </a:lnTo>
                  <a:lnTo>
                    <a:pt x="6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9"/>
            <p:cNvSpPr/>
            <p:nvPr/>
          </p:nvSpPr>
          <p:spPr>
            <a:xfrm>
              <a:off x="4127375" y="3262413"/>
              <a:ext cx="57025" cy="57400"/>
            </a:xfrm>
            <a:custGeom>
              <a:avLst/>
              <a:gdLst/>
              <a:ahLst/>
              <a:cxnLst/>
              <a:rect l="l" t="t" r="r" b="b"/>
              <a:pathLst>
                <a:path w="2281" h="2296" extrusionOk="0">
                  <a:moveTo>
                    <a:pt x="0" y="1"/>
                  </a:moveTo>
                  <a:lnTo>
                    <a:pt x="0" y="2295"/>
                  </a:lnTo>
                  <a:lnTo>
                    <a:pt x="2281" y="22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7" name="Google Shape;2147;p39"/>
          <p:cNvGrpSpPr/>
          <p:nvPr/>
        </p:nvGrpSpPr>
        <p:grpSpPr>
          <a:xfrm>
            <a:off x="4620272" y="3179630"/>
            <a:ext cx="279075" cy="342100"/>
            <a:chOff x="-258550" y="1825225"/>
            <a:chExt cx="279075" cy="342100"/>
          </a:xfrm>
        </p:grpSpPr>
        <p:sp>
          <p:nvSpPr>
            <p:cNvPr id="2148" name="Google Shape;2148;p39"/>
            <p:cNvSpPr/>
            <p:nvPr/>
          </p:nvSpPr>
          <p:spPr>
            <a:xfrm>
              <a:off x="-207575" y="1825225"/>
              <a:ext cx="228100" cy="298900"/>
            </a:xfrm>
            <a:custGeom>
              <a:avLst/>
              <a:gdLst/>
              <a:ahLst/>
              <a:cxnLst/>
              <a:rect l="l" t="t" r="r" b="b"/>
              <a:pathLst>
                <a:path w="9124" h="11956" extrusionOk="0">
                  <a:moveTo>
                    <a:pt x="1" y="0"/>
                  </a:moveTo>
                  <a:lnTo>
                    <a:pt x="1" y="11956"/>
                  </a:lnTo>
                  <a:lnTo>
                    <a:pt x="9123" y="11956"/>
                  </a:lnTo>
                  <a:lnTo>
                    <a:pt x="9123" y="2607"/>
                  </a:lnTo>
                  <a:lnTo>
                    <a:pt x="6531" y="2607"/>
                  </a:lnTo>
                  <a:lnTo>
                    <a:pt x="65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9"/>
            <p:cNvSpPr/>
            <p:nvPr/>
          </p:nvSpPr>
          <p:spPr>
            <a:xfrm>
              <a:off x="-38300" y="1825225"/>
              <a:ext cx="58825" cy="59150"/>
            </a:xfrm>
            <a:custGeom>
              <a:avLst/>
              <a:gdLst/>
              <a:ahLst/>
              <a:cxnLst/>
              <a:rect l="l" t="t" r="r" b="b"/>
              <a:pathLst>
                <a:path w="2353" h="2366" extrusionOk="0">
                  <a:moveTo>
                    <a:pt x="1" y="0"/>
                  </a:moveTo>
                  <a:lnTo>
                    <a:pt x="1" y="2366"/>
                  </a:lnTo>
                  <a:lnTo>
                    <a:pt x="2352" y="23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9"/>
            <p:cNvSpPr/>
            <p:nvPr/>
          </p:nvSpPr>
          <p:spPr>
            <a:xfrm>
              <a:off x="-258550" y="1868775"/>
              <a:ext cx="228425" cy="298550"/>
            </a:xfrm>
            <a:custGeom>
              <a:avLst/>
              <a:gdLst/>
              <a:ahLst/>
              <a:cxnLst/>
              <a:rect l="l" t="t" r="r" b="b"/>
              <a:pathLst>
                <a:path w="9137" h="11942" extrusionOk="0">
                  <a:moveTo>
                    <a:pt x="0" y="1"/>
                  </a:moveTo>
                  <a:lnTo>
                    <a:pt x="0" y="11942"/>
                  </a:lnTo>
                  <a:lnTo>
                    <a:pt x="9137" y="11942"/>
                  </a:lnTo>
                  <a:lnTo>
                    <a:pt x="9137" y="10454"/>
                  </a:lnTo>
                  <a:lnTo>
                    <a:pt x="1799" y="10454"/>
                  </a:lnTo>
                  <a:lnTo>
                    <a:pt x="17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1" name="Google Shape;2151;p39"/>
          <p:cNvGrpSpPr/>
          <p:nvPr/>
        </p:nvGrpSpPr>
        <p:grpSpPr>
          <a:xfrm>
            <a:off x="4619514" y="4081338"/>
            <a:ext cx="317300" cy="349175"/>
            <a:chOff x="3960700" y="4120363"/>
            <a:chExt cx="317300" cy="349175"/>
          </a:xfrm>
        </p:grpSpPr>
        <p:sp>
          <p:nvSpPr>
            <p:cNvPr id="2152" name="Google Shape;2152;p39"/>
            <p:cNvSpPr/>
            <p:nvPr/>
          </p:nvSpPr>
          <p:spPr>
            <a:xfrm>
              <a:off x="4181300" y="4291738"/>
              <a:ext cx="56700" cy="22700"/>
            </a:xfrm>
            <a:custGeom>
              <a:avLst/>
              <a:gdLst/>
              <a:ahLst/>
              <a:cxnLst/>
              <a:rect l="l" t="t" r="r" b="b"/>
              <a:pathLst>
                <a:path w="2268" h="908" extrusionOk="0">
                  <a:moveTo>
                    <a:pt x="1" y="1"/>
                  </a:moveTo>
                  <a:lnTo>
                    <a:pt x="1" y="907"/>
                  </a:lnTo>
                  <a:lnTo>
                    <a:pt x="2267" y="907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9"/>
            <p:cNvSpPr/>
            <p:nvPr/>
          </p:nvSpPr>
          <p:spPr>
            <a:xfrm>
              <a:off x="3960700" y="4120363"/>
              <a:ext cx="317300" cy="227350"/>
            </a:xfrm>
            <a:custGeom>
              <a:avLst/>
              <a:gdLst/>
              <a:ahLst/>
              <a:cxnLst/>
              <a:rect l="l" t="t" r="r" b="b"/>
              <a:pathLst>
                <a:path w="12692" h="9094" extrusionOk="0">
                  <a:moveTo>
                    <a:pt x="12692" y="8032"/>
                  </a:moveTo>
                  <a:cubicBezTo>
                    <a:pt x="12692" y="8612"/>
                    <a:pt x="12210" y="9094"/>
                    <a:pt x="11630" y="9094"/>
                  </a:cubicBezTo>
                  <a:lnTo>
                    <a:pt x="1062" y="9094"/>
                  </a:lnTo>
                  <a:cubicBezTo>
                    <a:pt x="468" y="9094"/>
                    <a:pt x="0" y="8612"/>
                    <a:pt x="0" y="8032"/>
                  </a:cubicBezTo>
                  <a:lnTo>
                    <a:pt x="0" y="1062"/>
                  </a:lnTo>
                  <a:cubicBezTo>
                    <a:pt x="0" y="468"/>
                    <a:pt x="468" y="0"/>
                    <a:pt x="1062" y="0"/>
                  </a:cubicBezTo>
                  <a:lnTo>
                    <a:pt x="11630" y="0"/>
                  </a:lnTo>
                  <a:cubicBezTo>
                    <a:pt x="12224" y="0"/>
                    <a:pt x="12692" y="468"/>
                    <a:pt x="12692" y="1062"/>
                  </a:cubicBezTo>
                  <a:close/>
                  <a:moveTo>
                    <a:pt x="1105" y="1091"/>
                  </a:moveTo>
                  <a:cubicBezTo>
                    <a:pt x="1105" y="1091"/>
                    <a:pt x="1091" y="1105"/>
                    <a:pt x="1091" y="1119"/>
                  </a:cubicBezTo>
                  <a:lnTo>
                    <a:pt x="1091" y="7989"/>
                  </a:lnTo>
                  <a:cubicBezTo>
                    <a:pt x="1091" y="8003"/>
                    <a:pt x="1105" y="8003"/>
                    <a:pt x="1105" y="8017"/>
                  </a:cubicBezTo>
                  <a:lnTo>
                    <a:pt x="11587" y="8017"/>
                  </a:lnTo>
                  <a:cubicBezTo>
                    <a:pt x="11587" y="8017"/>
                    <a:pt x="11601" y="8003"/>
                    <a:pt x="11601" y="7989"/>
                  </a:cubicBezTo>
                  <a:lnTo>
                    <a:pt x="11601" y="1105"/>
                  </a:lnTo>
                  <a:cubicBezTo>
                    <a:pt x="11601" y="1091"/>
                    <a:pt x="11587" y="1091"/>
                    <a:pt x="11587" y="1091"/>
                  </a:cubicBezTo>
                  <a:close/>
                  <a:moveTo>
                    <a:pt x="1105" y="1091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9"/>
            <p:cNvSpPr/>
            <p:nvPr/>
          </p:nvSpPr>
          <p:spPr>
            <a:xfrm>
              <a:off x="4036125" y="4345588"/>
              <a:ext cx="55975" cy="123950"/>
            </a:xfrm>
            <a:custGeom>
              <a:avLst/>
              <a:gdLst/>
              <a:ahLst/>
              <a:cxnLst/>
              <a:rect l="l" t="t" r="r" b="b"/>
              <a:pathLst>
                <a:path w="2239" h="4958" extrusionOk="0">
                  <a:moveTo>
                    <a:pt x="1643" y="2252"/>
                  </a:moveTo>
                  <a:lnTo>
                    <a:pt x="1771" y="1785"/>
                  </a:lnTo>
                  <a:lnTo>
                    <a:pt x="1827" y="1530"/>
                  </a:lnTo>
                  <a:lnTo>
                    <a:pt x="1884" y="1346"/>
                  </a:lnTo>
                  <a:lnTo>
                    <a:pt x="2238" y="0"/>
                  </a:lnTo>
                  <a:lnTo>
                    <a:pt x="1303" y="0"/>
                  </a:lnTo>
                  <a:lnTo>
                    <a:pt x="949" y="1303"/>
                  </a:lnTo>
                  <a:lnTo>
                    <a:pt x="199" y="4108"/>
                  </a:lnTo>
                  <a:cubicBezTo>
                    <a:pt x="0" y="4703"/>
                    <a:pt x="935" y="4958"/>
                    <a:pt x="1063" y="4334"/>
                  </a:cubicBezTo>
                  <a:close/>
                  <a:moveTo>
                    <a:pt x="1643" y="2252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9"/>
            <p:cNvSpPr/>
            <p:nvPr/>
          </p:nvSpPr>
          <p:spPr>
            <a:xfrm>
              <a:off x="4072600" y="4379213"/>
              <a:ext cx="89250" cy="22700"/>
            </a:xfrm>
            <a:custGeom>
              <a:avLst/>
              <a:gdLst/>
              <a:ahLst/>
              <a:cxnLst/>
              <a:rect l="l" t="t" r="r" b="b"/>
              <a:pathLst>
                <a:path w="3570" h="908" extrusionOk="0">
                  <a:moveTo>
                    <a:pt x="3329" y="1"/>
                  </a:moveTo>
                  <a:lnTo>
                    <a:pt x="241" y="1"/>
                  </a:lnTo>
                  <a:cubicBezTo>
                    <a:pt x="170" y="312"/>
                    <a:pt x="85" y="610"/>
                    <a:pt x="0" y="907"/>
                  </a:cubicBezTo>
                  <a:lnTo>
                    <a:pt x="3570" y="907"/>
                  </a:lnTo>
                  <a:lnTo>
                    <a:pt x="3371" y="185"/>
                  </a:lnTo>
                  <a:close/>
                  <a:moveTo>
                    <a:pt x="3329" y="1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9"/>
            <p:cNvSpPr/>
            <p:nvPr/>
          </p:nvSpPr>
          <p:spPr>
            <a:xfrm>
              <a:off x="4143775" y="4345938"/>
              <a:ext cx="53500" cy="121825"/>
            </a:xfrm>
            <a:custGeom>
              <a:avLst/>
              <a:gdLst/>
              <a:ahLst/>
              <a:cxnLst/>
              <a:rect l="l" t="t" r="r" b="b"/>
              <a:pathLst>
                <a:path w="2140" h="4873" extrusionOk="0">
                  <a:moveTo>
                    <a:pt x="2040" y="4094"/>
                  </a:moveTo>
                  <a:lnTo>
                    <a:pt x="1289" y="1289"/>
                  </a:lnTo>
                  <a:lnTo>
                    <a:pt x="935" y="0"/>
                  </a:lnTo>
                  <a:lnTo>
                    <a:pt x="0" y="0"/>
                  </a:lnTo>
                  <a:lnTo>
                    <a:pt x="354" y="1332"/>
                  </a:lnTo>
                  <a:lnTo>
                    <a:pt x="397" y="1516"/>
                  </a:lnTo>
                  <a:lnTo>
                    <a:pt x="595" y="2238"/>
                  </a:lnTo>
                  <a:lnTo>
                    <a:pt x="1148" y="4320"/>
                  </a:lnTo>
                  <a:cubicBezTo>
                    <a:pt x="1332" y="4873"/>
                    <a:pt x="2139" y="4646"/>
                    <a:pt x="2026" y="4094"/>
                  </a:cubicBezTo>
                  <a:close/>
                  <a:moveTo>
                    <a:pt x="2040" y="4094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7" name="Google Shape;2157;p39"/>
          <p:cNvGrpSpPr/>
          <p:nvPr/>
        </p:nvGrpSpPr>
        <p:grpSpPr>
          <a:xfrm>
            <a:off x="834099" y="1854750"/>
            <a:ext cx="2902851" cy="2739045"/>
            <a:chOff x="3026924" y="1492500"/>
            <a:chExt cx="2902851" cy="2739045"/>
          </a:xfrm>
        </p:grpSpPr>
        <p:sp>
          <p:nvSpPr>
            <p:cNvPr id="2158" name="Google Shape;2158;p39"/>
            <p:cNvSpPr/>
            <p:nvPr/>
          </p:nvSpPr>
          <p:spPr>
            <a:xfrm>
              <a:off x="4660247" y="3963511"/>
              <a:ext cx="140976" cy="251230"/>
            </a:xfrm>
            <a:custGeom>
              <a:avLst/>
              <a:gdLst/>
              <a:ahLst/>
              <a:cxnLst/>
              <a:rect l="l" t="t" r="r" b="b"/>
              <a:pathLst>
                <a:path w="2735" h="4874" extrusionOk="0">
                  <a:moveTo>
                    <a:pt x="1" y="1"/>
                  </a:moveTo>
                  <a:lnTo>
                    <a:pt x="58" y="4873"/>
                  </a:lnTo>
                  <a:lnTo>
                    <a:pt x="2735" y="4873"/>
                  </a:lnTo>
                  <a:lnTo>
                    <a:pt x="265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9"/>
            <p:cNvSpPr/>
            <p:nvPr/>
          </p:nvSpPr>
          <p:spPr>
            <a:xfrm>
              <a:off x="4661020" y="4005160"/>
              <a:ext cx="127780" cy="5876"/>
            </a:xfrm>
            <a:custGeom>
              <a:avLst/>
              <a:gdLst/>
              <a:ahLst/>
              <a:cxnLst/>
              <a:rect l="l" t="t" r="r" b="b"/>
              <a:pathLst>
                <a:path w="2479" h="114" extrusionOk="0">
                  <a:moveTo>
                    <a:pt x="1247" y="0"/>
                  </a:moveTo>
                  <a:cubicBezTo>
                    <a:pt x="552" y="0"/>
                    <a:pt x="0" y="28"/>
                    <a:pt x="0" y="57"/>
                  </a:cubicBezTo>
                  <a:cubicBezTo>
                    <a:pt x="0" y="85"/>
                    <a:pt x="552" y="113"/>
                    <a:pt x="1247" y="113"/>
                  </a:cubicBezTo>
                  <a:cubicBezTo>
                    <a:pt x="1926" y="113"/>
                    <a:pt x="2479" y="85"/>
                    <a:pt x="2479" y="57"/>
                  </a:cubicBezTo>
                  <a:cubicBezTo>
                    <a:pt x="2479" y="28"/>
                    <a:pt x="1926" y="0"/>
                    <a:pt x="12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9"/>
            <p:cNvSpPr/>
            <p:nvPr/>
          </p:nvSpPr>
          <p:spPr>
            <a:xfrm>
              <a:off x="4661020" y="4044026"/>
              <a:ext cx="127780" cy="5721"/>
            </a:xfrm>
            <a:custGeom>
              <a:avLst/>
              <a:gdLst/>
              <a:ahLst/>
              <a:cxnLst/>
              <a:rect l="l" t="t" r="r" b="b"/>
              <a:pathLst>
                <a:path w="2479" h="111" extrusionOk="0">
                  <a:moveTo>
                    <a:pt x="1232" y="0"/>
                  </a:moveTo>
                  <a:cubicBezTo>
                    <a:pt x="822" y="0"/>
                    <a:pt x="411" y="18"/>
                    <a:pt x="0" y="53"/>
                  </a:cubicBezTo>
                  <a:cubicBezTo>
                    <a:pt x="0" y="82"/>
                    <a:pt x="552" y="110"/>
                    <a:pt x="1247" y="110"/>
                  </a:cubicBezTo>
                  <a:cubicBezTo>
                    <a:pt x="1926" y="110"/>
                    <a:pt x="2479" y="82"/>
                    <a:pt x="2479" y="53"/>
                  </a:cubicBezTo>
                  <a:lnTo>
                    <a:pt x="2465" y="53"/>
                  </a:lnTo>
                  <a:cubicBezTo>
                    <a:pt x="2054" y="18"/>
                    <a:pt x="1643" y="0"/>
                    <a:pt x="123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9"/>
            <p:cNvSpPr/>
            <p:nvPr/>
          </p:nvSpPr>
          <p:spPr>
            <a:xfrm>
              <a:off x="4661020" y="4082531"/>
              <a:ext cx="127780" cy="5876"/>
            </a:xfrm>
            <a:custGeom>
              <a:avLst/>
              <a:gdLst/>
              <a:ahLst/>
              <a:cxnLst/>
              <a:rect l="l" t="t" r="r" b="b"/>
              <a:pathLst>
                <a:path w="2479" h="114" extrusionOk="0">
                  <a:moveTo>
                    <a:pt x="1247" y="0"/>
                  </a:moveTo>
                  <a:cubicBezTo>
                    <a:pt x="552" y="0"/>
                    <a:pt x="0" y="29"/>
                    <a:pt x="0" y="57"/>
                  </a:cubicBezTo>
                  <a:cubicBezTo>
                    <a:pt x="0" y="85"/>
                    <a:pt x="552" y="114"/>
                    <a:pt x="1247" y="114"/>
                  </a:cubicBezTo>
                  <a:cubicBezTo>
                    <a:pt x="1926" y="114"/>
                    <a:pt x="2479" y="85"/>
                    <a:pt x="2479" y="57"/>
                  </a:cubicBezTo>
                  <a:cubicBezTo>
                    <a:pt x="2479" y="29"/>
                    <a:pt x="1926" y="0"/>
                    <a:pt x="12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9"/>
            <p:cNvSpPr/>
            <p:nvPr/>
          </p:nvSpPr>
          <p:spPr>
            <a:xfrm>
              <a:off x="4661020" y="4121963"/>
              <a:ext cx="127780" cy="5154"/>
            </a:xfrm>
            <a:custGeom>
              <a:avLst/>
              <a:gdLst/>
              <a:ahLst/>
              <a:cxnLst/>
              <a:rect l="l" t="t" r="r" b="b"/>
              <a:pathLst>
                <a:path w="2479" h="100" extrusionOk="0">
                  <a:moveTo>
                    <a:pt x="1247" y="0"/>
                  </a:moveTo>
                  <a:cubicBezTo>
                    <a:pt x="552" y="0"/>
                    <a:pt x="0" y="15"/>
                    <a:pt x="0" y="57"/>
                  </a:cubicBezTo>
                  <a:cubicBezTo>
                    <a:pt x="0" y="85"/>
                    <a:pt x="552" y="100"/>
                    <a:pt x="1247" y="100"/>
                  </a:cubicBezTo>
                  <a:cubicBezTo>
                    <a:pt x="1926" y="100"/>
                    <a:pt x="2479" y="85"/>
                    <a:pt x="2479" y="57"/>
                  </a:cubicBezTo>
                  <a:cubicBezTo>
                    <a:pt x="2479" y="15"/>
                    <a:pt x="1926" y="0"/>
                    <a:pt x="12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9"/>
            <p:cNvSpPr/>
            <p:nvPr/>
          </p:nvSpPr>
          <p:spPr>
            <a:xfrm>
              <a:off x="4661020" y="4159901"/>
              <a:ext cx="127780" cy="5928"/>
            </a:xfrm>
            <a:custGeom>
              <a:avLst/>
              <a:gdLst/>
              <a:ahLst/>
              <a:cxnLst/>
              <a:rect l="l" t="t" r="r" b="b"/>
              <a:pathLst>
                <a:path w="2479" h="115" extrusionOk="0">
                  <a:moveTo>
                    <a:pt x="1247" y="1"/>
                  </a:moveTo>
                  <a:cubicBezTo>
                    <a:pt x="552" y="1"/>
                    <a:pt x="0" y="29"/>
                    <a:pt x="0" y="58"/>
                  </a:cubicBezTo>
                  <a:cubicBezTo>
                    <a:pt x="0" y="86"/>
                    <a:pt x="552" y="114"/>
                    <a:pt x="1247" y="114"/>
                  </a:cubicBezTo>
                  <a:cubicBezTo>
                    <a:pt x="1926" y="114"/>
                    <a:pt x="2479" y="86"/>
                    <a:pt x="2479" y="58"/>
                  </a:cubicBezTo>
                  <a:cubicBezTo>
                    <a:pt x="2479" y="29"/>
                    <a:pt x="1926" y="1"/>
                    <a:pt x="124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9"/>
            <p:cNvSpPr/>
            <p:nvPr/>
          </p:nvSpPr>
          <p:spPr>
            <a:xfrm>
              <a:off x="4974213" y="4039438"/>
              <a:ext cx="67988" cy="106647"/>
            </a:xfrm>
            <a:custGeom>
              <a:avLst/>
              <a:gdLst/>
              <a:ahLst/>
              <a:cxnLst/>
              <a:rect l="l" t="t" r="r" b="b"/>
              <a:pathLst>
                <a:path w="1319" h="2069" extrusionOk="0">
                  <a:moveTo>
                    <a:pt x="808" y="1"/>
                  </a:moveTo>
                  <a:cubicBezTo>
                    <a:pt x="624" y="15"/>
                    <a:pt x="468" y="100"/>
                    <a:pt x="355" y="242"/>
                  </a:cubicBezTo>
                  <a:cubicBezTo>
                    <a:pt x="227" y="412"/>
                    <a:pt x="128" y="596"/>
                    <a:pt x="72" y="808"/>
                  </a:cubicBezTo>
                  <a:cubicBezTo>
                    <a:pt x="29" y="950"/>
                    <a:pt x="15" y="1091"/>
                    <a:pt x="15" y="1233"/>
                  </a:cubicBezTo>
                  <a:cubicBezTo>
                    <a:pt x="1" y="1431"/>
                    <a:pt x="57" y="1644"/>
                    <a:pt x="157" y="1828"/>
                  </a:cubicBezTo>
                  <a:cubicBezTo>
                    <a:pt x="227" y="1941"/>
                    <a:pt x="355" y="2041"/>
                    <a:pt x="497" y="2069"/>
                  </a:cubicBezTo>
                  <a:lnTo>
                    <a:pt x="553" y="2069"/>
                  </a:lnTo>
                  <a:cubicBezTo>
                    <a:pt x="709" y="2055"/>
                    <a:pt x="865" y="1970"/>
                    <a:pt x="964" y="1842"/>
                  </a:cubicBezTo>
                  <a:cubicBezTo>
                    <a:pt x="1120" y="1686"/>
                    <a:pt x="1219" y="1502"/>
                    <a:pt x="1276" y="1290"/>
                  </a:cubicBezTo>
                  <a:cubicBezTo>
                    <a:pt x="1290" y="1247"/>
                    <a:pt x="1304" y="1205"/>
                    <a:pt x="1304" y="1162"/>
                  </a:cubicBezTo>
                  <a:cubicBezTo>
                    <a:pt x="1318" y="1162"/>
                    <a:pt x="1318" y="1148"/>
                    <a:pt x="1304" y="1134"/>
                  </a:cubicBezTo>
                  <a:cubicBezTo>
                    <a:pt x="1318" y="1091"/>
                    <a:pt x="1290" y="1063"/>
                    <a:pt x="1261" y="1049"/>
                  </a:cubicBezTo>
                  <a:cubicBezTo>
                    <a:pt x="1247" y="1035"/>
                    <a:pt x="1219" y="1035"/>
                    <a:pt x="1205" y="1035"/>
                  </a:cubicBezTo>
                  <a:lnTo>
                    <a:pt x="709" y="1035"/>
                  </a:lnTo>
                  <a:cubicBezTo>
                    <a:pt x="702" y="1032"/>
                    <a:pt x="694" y="1031"/>
                    <a:pt x="687" y="1031"/>
                  </a:cubicBezTo>
                  <a:cubicBezTo>
                    <a:pt x="652" y="1031"/>
                    <a:pt x="619" y="1057"/>
                    <a:pt x="596" y="1091"/>
                  </a:cubicBezTo>
                  <a:cubicBezTo>
                    <a:pt x="596" y="1106"/>
                    <a:pt x="596" y="1120"/>
                    <a:pt x="596" y="1134"/>
                  </a:cubicBezTo>
                  <a:cubicBezTo>
                    <a:pt x="596" y="1205"/>
                    <a:pt x="638" y="1233"/>
                    <a:pt x="709" y="1247"/>
                  </a:cubicBezTo>
                  <a:lnTo>
                    <a:pt x="1063" y="1247"/>
                  </a:lnTo>
                  <a:cubicBezTo>
                    <a:pt x="1007" y="1417"/>
                    <a:pt x="922" y="1573"/>
                    <a:pt x="808" y="1701"/>
                  </a:cubicBezTo>
                  <a:cubicBezTo>
                    <a:pt x="752" y="1786"/>
                    <a:pt x="667" y="1842"/>
                    <a:pt x="582" y="1842"/>
                  </a:cubicBezTo>
                  <a:cubicBezTo>
                    <a:pt x="454" y="1842"/>
                    <a:pt x="355" y="1771"/>
                    <a:pt x="312" y="1658"/>
                  </a:cubicBezTo>
                  <a:cubicBezTo>
                    <a:pt x="256" y="1516"/>
                    <a:pt x="227" y="1375"/>
                    <a:pt x="227" y="1219"/>
                  </a:cubicBezTo>
                  <a:cubicBezTo>
                    <a:pt x="242" y="1035"/>
                    <a:pt x="270" y="851"/>
                    <a:pt x="355" y="667"/>
                  </a:cubicBezTo>
                  <a:cubicBezTo>
                    <a:pt x="397" y="525"/>
                    <a:pt x="497" y="383"/>
                    <a:pt x="610" y="284"/>
                  </a:cubicBezTo>
                  <a:cubicBezTo>
                    <a:pt x="665" y="246"/>
                    <a:pt x="726" y="226"/>
                    <a:pt x="785" y="226"/>
                  </a:cubicBezTo>
                  <a:cubicBezTo>
                    <a:pt x="878" y="226"/>
                    <a:pt x="963" y="274"/>
                    <a:pt x="1007" y="369"/>
                  </a:cubicBezTo>
                  <a:cubicBezTo>
                    <a:pt x="1035" y="397"/>
                    <a:pt x="1063" y="440"/>
                    <a:pt x="1077" y="482"/>
                  </a:cubicBezTo>
                  <a:lnTo>
                    <a:pt x="1077" y="497"/>
                  </a:lnTo>
                  <a:cubicBezTo>
                    <a:pt x="1077" y="525"/>
                    <a:pt x="1106" y="553"/>
                    <a:pt x="1134" y="553"/>
                  </a:cubicBezTo>
                  <a:lnTo>
                    <a:pt x="1176" y="553"/>
                  </a:lnTo>
                  <a:cubicBezTo>
                    <a:pt x="1205" y="553"/>
                    <a:pt x="1247" y="539"/>
                    <a:pt x="1261" y="497"/>
                  </a:cubicBezTo>
                  <a:cubicBezTo>
                    <a:pt x="1276" y="482"/>
                    <a:pt x="1276" y="468"/>
                    <a:pt x="1276" y="454"/>
                  </a:cubicBezTo>
                  <a:cubicBezTo>
                    <a:pt x="1276" y="440"/>
                    <a:pt x="1276" y="412"/>
                    <a:pt x="1261" y="397"/>
                  </a:cubicBezTo>
                  <a:cubicBezTo>
                    <a:pt x="1219" y="256"/>
                    <a:pt x="1120" y="128"/>
                    <a:pt x="978" y="43"/>
                  </a:cubicBezTo>
                  <a:cubicBezTo>
                    <a:pt x="922" y="15"/>
                    <a:pt x="865" y="1"/>
                    <a:pt x="80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9"/>
            <p:cNvSpPr/>
            <p:nvPr/>
          </p:nvSpPr>
          <p:spPr>
            <a:xfrm>
              <a:off x="5042872" y="4040160"/>
              <a:ext cx="73039" cy="105925"/>
            </a:xfrm>
            <a:custGeom>
              <a:avLst/>
              <a:gdLst/>
              <a:ahLst/>
              <a:cxnLst/>
              <a:rect l="l" t="t" r="r" b="b"/>
              <a:pathLst>
                <a:path w="1417" h="2055" extrusionOk="0">
                  <a:moveTo>
                    <a:pt x="921" y="468"/>
                  </a:moveTo>
                  <a:lnTo>
                    <a:pt x="1049" y="1148"/>
                  </a:lnTo>
                  <a:lnTo>
                    <a:pt x="595" y="1148"/>
                  </a:lnTo>
                  <a:lnTo>
                    <a:pt x="921" y="468"/>
                  </a:lnTo>
                  <a:close/>
                  <a:moveTo>
                    <a:pt x="963" y="0"/>
                  </a:moveTo>
                  <a:cubicBezTo>
                    <a:pt x="920" y="0"/>
                    <a:pt x="880" y="26"/>
                    <a:pt x="864" y="72"/>
                  </a:cubicBezTo>
                  <a:cubicBezTo>
                    <a:pt x="779" y="242"/>
                    <a:pt x="524" y="794"/>
                    <a:pt x="99" y="1715"/>
                  </a:cubicBezTo>
                  <a:cubicBezTo>
                    <a:pt x="57" y="1800"/>
                    <a:pt x="29" y="1871"/>
                    <a:pt x="14" y="1913"/>
                  </a:cubicBezTo>
                  <a:cubicBezTo>
                    <a:pt x="0" y="1927"/>
                    <a:pt x="0" y="1927"/>
                    <a:pt x="14" y="1942"/>
                  </a:cubicBezTo>
                  <a:cubicBezTo>
                    <a:pt x="14" y="1984"/>
                    <a:pt x="29" y="2012"/>
                    <a:pt x="57" y="2027"/>
                  </a:cubicBezTo>
                  <a:cubicBezTo>
                    <a:pt x="71" y="2041"/>
                    <a:pt x="99" y="2055"/>
                    <a:pt x="114" y="2055"/>
                  </a:cubicBezTo>
                  <a:cubicBezTo>
                    <a:pt x="156" y="2041"/>
                    <a:pt x="184" y="2027"/>
                    <a:pt x="213" y="1998"/>
                  </a:cubicBezTo>
                  <a:lnTo>
                    <a:pt x="213" y="1984"/>
                  </a:lnTo>
                  <a:lnTo>
                    <a:pt x="496" y="1375"/>
                  </a:lnTo>
                  <a:lnTo>
                    <a:pt x="1105" y="1375"/>
                  </a:lnTo>
                  <a:lnTo>
                    <a:pt x="1218" y="1970"/>
                  </a:lnTo>
                  <a:cubicBezTo>
                    <a:pt x="1233" y="2012"/>
                    <a:pt x="1261" y="2041"/>
                    <a:pt x="1303" y="2055"/>
                  </a:cubicBezTo>
                  <a:lnTo>
                    <a:pt x="1318" y="2055"/>
                  </a:lnTo>
                  <a:cubicBezTo>
                    <a:pt x="1360" y="2055"/>
                    <a:pt x="1388" y="2027"/>
                    <a:pt x="1403" y="1998"/>
                  </a:cubicBezTo>
                  <a:cubicBezTo>
                    <a:pt x="1417" y="1984"/>
                    <a:pt x="1417" y="1956"/>
                    <a:pt x="1417" y="1942"/>
                  </a:cubicBezTo>
                  <a:cubicBezTo>
                    <a:pt x="1417" y="1927"/>
                    <a:pt x="1417" y="1927"/>
                    <a:pt x="1417" y="1913"/>
                  </a:cubicBezTo>
                  <a:cubicBezTo>
                    <a:pt x="1204" y="766"/>
                    <a:pt x="1091" y="171"/>
                    <a:pt x="1063" y="100"/>
                  </a:cubicBezTo>
                  <a:cubicBezTo>
                    <a:pt x="1063" y="86"/>
                    <a:pt x="1063" y="72"/>
                    <a:pt x="1049" y="58"/>
                  </a:cubicBezTo>
                  <a:lnTo>
                    <a:pt x="1063" y="58"/>
                  </a:lnTo>
                  <a:cubicBezTo>
                    <a:pt x="1037" y="19"/>
                    <a:pt x="999" y="0"/>
                    <a:pt x="96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9"/>
            <p:cNvSpPr/>
            <p:nvPr/>
          </p:nvSpPr>
          <p:spPr>
            <a:xfrm>
              <a:off x="5130500" y="4040160"/>
              <a:ext cx="57730" cy="105925"/>
            </a:xfrm>
            <a:custGeom>
              <a:avLst/>
              <a:gdLst/>
              <a:ahLst/>
              <a:cxnLst/>
              <a:rect l="l" t="t" r="r" b="b"/>
              <a:pathLst>
                <a:path w="1120" h="2055" extrusionOk="0">
                  <a:moveTo>
                    <a:pt x="340" y="1"/>
                  </a:moveTo>
                  <a:cubicBezTo>
                    <a:pt x="283" y="1"/>
                    <a:pt x="255" y="29"/>
                    <a:pt x="241" y="72"/>
                  </a:cubicBezTo>
                  <a:lnTo>
                    <a:pt x="241" y="114"/>
                  </a:lnTo>
                  <a:cubicBezTo>
                    <a:pt x="71" y="1276"/>
                    <a:pt x="0" y="1885"/>
                    <a:pt x="0" y="1927"/>
                  </a:cubicBezTo>
                  <a:cubicBezTo>
                    <a:pt x="0" y="1956"/>
                    <a:pt x="14" y="1998"/>
                    <a:pt x="43" y="2027"/>
                  </a:cubicBezTo>
                  <a:cubicBezTo>
                    <a:pt x="57" y="2041"/>
                    <a:pt x="85" y="2055"/>
                    <a:pt x="99" y="2055"/>
                  </a:cubicBezTo>
                  <a:lnTo>
                    <a:pt x="992" y="2055"/>
                  </a:lnTo>
                  <a:cubicBezTo>
                    <a:pt x="1034" y="2055"/>
                    <a:pt x="1091" y="2027"/>
                    <a:pt x="1105" y="1970"/>
                  </a:cubicBezTo>
                  <a:cubicBezTo>
                    <a:pt x="1119" y="1970"/>
                    <a:pt x="1119" y="1956"/>
                    <a:pt x="1105" y="1942"/>
                  </a:cubicBezTo>
                  <a:cubicBezTo>
                    <a:pt x="1105" y="1899"/>
                    <a:pt x="1091" y="1857"/>
                    <a:pt x="1048" y="1842"/>
                  </a:cubicBezTo>
                  <a:cubicBezTo>
                    <a:pt x="1020" y="1828"/>
                    <a:pt x="1006" y="1828"/>
                    <a:pt x="992" y="1828"/>
                  </a:cubicBezTo>
                  <a:lnTo>
                    <a:pt x="213" y="1828"/>
                  </a:lnTo>
                  <a:cubicBezTo>
                    <a:pt x="227" y="1786"/>
                    <a:pt x="269" y="1375"/>
                    <a:pt x="383" y="610"/>
                  </a:cubicBezTo>
                  <a:cubicBezTo>
                    <a:pt x="411" y="355"/>
                    <a:pt x="439" y="185"/>
                    <a:pt x="439" y="114"/>
                  </a:cubicBezTo>
                  <a:cubicBezTo>
                    <a:pt x="439" y="72"/>
                    <a:pt x="411" y="29"/>
                    <a:pt x="383" y="15"/>
                  </a:cubicBezTo>
                  <a:cubicBezTo>
                    <a:pt x="368" y="1"/>
                    <a:pt x="354" y="1"/>
                    <a:pt x="34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9"/>
            <p:cNvSpPr/>
            <p:nvPr/>
          </p:nvSpPr>
          <p:spPr>
            <a:xfrm>
              <a:off x="5188902" y="4040160"/>
              <a:ext cx="73761" cy="105925"/>
            </a:xfrm>
            <a:custGeom>
              <a:avLst/>
              <a:gdLst/>
              <a:ahLst/>
              <a:cxnLst/>
              <a:rect l="l" t="t" r="r" b="b"/>
              <a:pathLst>
                <a:path w="1431" h="2055" extrusionOk="0">
                  <a:moveTo>
                    <a:pt x="935" y="468"/>
                  </a:moveTo>
                  <a:lnTo>
                    <a:pt x="1077" y="1148"/>
                  </a:lnTo>
                  <a:lnTo>
                    <a:pt x="609" y="1148"/>
                  </a:lnTo>
                  <a:lnTo>
                    <a:pt x="935" y="468"/>
                  </a:lnTo>
                  <a:close/>
                  <a:moveTo>
                    <a:pt x="963" y="0"/>
                  </a:moveTo>
                  <a:cubicBezTo>
                    <a:pt x="920" y="0"/>
                    <a:pt x="880" y="26"/>
                    <a:pt x="864" y="72"/>
                  </a:cubicBezTo>
                  <a:cubicBezTo>
                    <a:pt x="779" y="242"/>
                    <a:pt x="524" y="780"/>
                    <a:pt x="99" y="1701"/>
                  </a:cubicBezTo>
                  <a:cubicBezTo>
                    <a:pt x="57" y="1800"/>
                    <a:pt x="29" y="1871"/>
                    <a:pt x="14" y="1913"/>
                  </a:cubicBezTo>
                  <a:cubicBezTo>
                    <a:pt x="0" y="1913"/>
                    <a:pt x="0" y="1927"/>
                    <a:pt x="14" y="1942"/>
                  </a:cubicBezTo>
                  <a:cubicBezTo>
                    <a:pt x="14" y="1970"/>
                    <a:pt x="29" y="2012"/>
                    <a:pt x="57" y="2027"/>
                  </a:cubicBezTo>
                  <a:cubicBezTo>
                    <a:pt x="71" y="2041"/>
                    <a:pt x="99" y="2041"/>
                    <a:pt x="114" y="2041"/>
                  </a:cubicBezTo>
                  <a:cubicBezTo>
                    <a:pt x="156" y="2041"/>
                    <a:pt x="184" y="2027"/>
                    <a:pt x="213" y="1998"/>
                  </a:cubicBezTo>
                  <a:lnTo>
                    <a:pt x="227" y="1984"/>
                  </a:lnTo>
                  <a:lnTo>
                    <a:pt x="510" y="1375"/>
                  </a:lnTo>
                  <a:lnTo>
                    <a:pt x="1119" y="1375"/>
                  </a:lnTo>
                  <a:lnTo>
                    <a:pt x="1233" y="1970"/>
                  </a:lnTo>
                  <a:cubicBezTo>
                    <a:pt x="1247" y="2012"/>
                    <a:pt x="1275" y="2041"/>
                    <a:pt x="1318" y="2055"/>
                  </a:cubicBezTo>
                  <a:lnTo>
                    <a:pt x="1332" y="2055"/>
                  </a:lnTo>
                  <a:cubicBezTo>
                    <a:pt x="1374" y="2055"/>
                    <a:pt x="1403" y="2027"/>
                    <a:pt x="1417" y="1998"/>
                  </a:cubicBezTo>
                  <a:cubicBezTo>
                    <a:pt x="1431" y="1984"/>
                    <a:pt x="1431" y="1956"/>
                    <a:pt x="1431" y="1942"/>
                  </a:cubicBezTo>
                  <a:cubicBezTo>
                    <a:pt x="1431" y="1927"/>
                    <a:pt x="1431" y="1927"/>
                    <a:pt x="1431" y="1913"/>
                  </a:cubicBezTo>
                  <a:cubicBezTo>
                    <a:pt x="1218" y="766"/>
                    <a:pt x="1105" y="171"/>
                    <a:pt x="1077" y="100"/>
                  </a:cubicBezTo>
                  <a:cubicBezTo>
                    <a:pt x="1077" y="86"/>
                    <a:pt x="1077" y="72"/>
                    <a:pt x="1077" y="58"/>
                  </a:cubicBezTo>
                  <a:lnTo>
                    <a:pt x="1063" y="58"/>
                  </a:lnTo>
                  <a:cubicBezTo>
                    <a:pt x="1037" y="19"/>
                    <a:pt x="999" y="0"/>
                    <a:pt x="96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9"/>
            <p:cNvSpPr/>
            <p:nvPr/>
          </p:nvSpPr>
          <p:spPr>
            <a:xfrm>
              <a:off x="5272870" y="4040005"/>
              <a:ext cx="79637" cy="106080"/>
            </a:xfrm>
            <a:custGeom>
              <a:avLst/>
              <a:gdLst/>
              <a:ahLst/>
              <a:cxnLst/>
              <a:rect l="l" t="t" r="r" b="b"/>
              <a:pathLst>
                <a:path w="1545" h="2058" extrusionOk="0">
                  <a:moveTo>
                    <a:pt x="347" y="0"/>
                  </a:moveTo>
                  <a:cubicBezTo>
                    <a:pt x="316" y="0"/>
                    <a:pt x="295" y="23"/>
                    <a:pt x="284" y="46"/>
                  </a:cubicBezTo>
                  <a:cubicBezTo>
                    <a:pt x="269" y="61"/>
                    <a:pt x="269" y="89"/>
                    <a:pt x="269" y="103"/>
                  </a:cubicBezTo>
                  <a:cubicBezTo>
                    <a:pt x="269" y="117"/>
                    <a:pt x="369" y="386"/>
                    <a:pt x="553" y="882"/>
                  </a:cubicBezTo>
                  <a:lnTo>
                    <a:pt x="609" y="1066"/>
                  </a:lnTo>
                  <a:cubicBezTo>
                    <a:pt x="411" y="1364"/>
                    <a:pt x="227" y="1619"/>
                    <a:pt x="57" y="1831"/>
                  </a:cubicBezTo>
                  <a:cubicBezTo>
                    <a:pt x="29" y="1860"/>
                    <a:pt x="14" y="1888"/>
                    <a:pt x="0" y="1916"/>
                  </a:cubicBezTo>
                  <a:lnTo>
                    <a:pt x="0" y="1945"/>
                  </a:lnTo>
                  <a:cubicBezTo>
                    <a:pt x="0" y="1987"/>
                    <a:pt x="14" y="2015"/>
                    <a:pt x="57" y="2030"/>
                  </a:cubicBezTo>
                  <a:cubicBezTo>
                    <a:pt x="71" y="2044"/>
                    <a:pt x="85" y="2044"/>
                    <a:pt x="114" y="2044"/>
                  </a:cubicBezTo>
                  <a:cubicBezTo>
                    <a:pt x="142" y="2044"/>
                    <a:pt x="184" y="2030"/>
                    <a:pt x="199" y="2001"/>
                  </a:cubicBezTo>
                  <a:lnTo>
                    <a:pt x="709" y="1321"/>
                  </a:lnTo>
                  <a:cubicBezTo>
                    <a:pt x="808" y="1619"/>
                    <a:pt x="893" y="1831"/>
                    <a:pt x="935" y="1945"/>
                  </a:cubicBezTo>
                  <a:cubicBezTo>
                    <a:pt x="949" y="1959"/>
                    <a:pt x="949" y="1973"/>
                    <a:pt x="963" y="1987"/>
                  </a:cubicBezTo>
                  <a:cubicBezTo>
                    <a:pt x="978" y="2030"/>
                    <a:pt x="1006" y="2058"/>
                    <a:pt x="1048" y="2058"/>
                  </a:cubicBezTo>
                  <a:cubicBezTo>
                    <a:pt x="1077" y="2058"/>
                    <a:pt x="1119" y="2044"/>
                    <a:pt x="1133" y="2001"/>
                  </a:cubicBezTo>
                  <a:cubicBezTo>
                    <a:pt x="1148" y="1987"/>
                    <a:pt x="1148" y="1973"/>
                    <a:pt x="1148" y="1959"/>
                  </a:cubicBezTo>
                  <a:cubicBezTo>
                    <a:pt x="1148" y="1945"/>
                    <a:pt x="1105" y="1803"/>
                    <a:pt x="1020" y="1548"/>
                  </a:cubicBezTo>
                  <a:cubicBezTo>
                    <a:pt x="978" y="1449"/>
                    <a:pt x="921" y="1307"/>
                    <a:pt x="850" y="1109"/>
                  </a:cubicBezTo>
                  <a:lnTo>
                    <a:pt x="1530" y="160"/>
                  </a:lnTo>
                  <a:cubicBezTo>
                    <a:pt x="1544" y="131"/>
                    <a:pt x="1544" y="117"/>
                    <a:pt x="1544" y="103"/>
                  </a:cubicBezTo>
                  <a:cubicBezTo>
                    <a:pt x="1544" y="61"/>
                    <a:pt x="1530" y="32"/>
                    <a:pt x="1488" y="4"/>
                  </a:cubicBezTo>
                  <a:lnTo>
                    <a:pt x="1445" y="4"/>
                  </a:lnTo>
                  <a:cubicBezTo>
                    <a:pt x="1403" y="4"/>
                    <a:pt x="1374" y="18"/>
                    <a:pt x="1360" y="46"/>
                  </a:cubicBezTo>
                  <a:lnTo>
                    <a:pt x="765" y="854"/>
                  </a:lnTo>
                  <a:lnTo>
                    <a:pt x="468" y="61"/>
                  </a:lnTo>
                  <a:cubicBezTo>
                    <a:pt x="456" y="26"/>
                    <a:pt x="425" y="0"/>
                    <a:pt x="391" y="0"/>
                  </a:cubicBezTo>
                  <a:cubicBezTo>
                    <a:pt x="384" y="0"/>
                    <a:pt x="376" y="1"/>
                    <a:pt x="369" y="4"/>
                  </a:cubicBezTo>
                  <a:cubicBezTo>
                    <a:pt x="361" y="1"/>
                    <a:pt x="353" y="0"/>
                    <a:pt x="34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9"/>
            <p:cNvSpPr/>
            <p:nvPr/>
          </p:nvSpPr>
          <p:spPr>
            <a:xfrm>
              <a:off x="5351735" y="4040933"/>
              <a:ext cx="83245" cy="140924"/>
            </a:xfrm>
            <a:custGeom>
              <a:avLst/>
              <a:gdLst/>
              <a:ahLst/>
              <a:cxnLst/>
              <a:rect l="l" t="t" r="r" b="b"/>
              <a:pathLst>
                <a:path w="1615" h="2734" extrusionOk="0">
                  <a:moveTo>
                    <a:pt x="425" y="0"/>
                  </a:moveTo>
                  <a:cubicBezTo>
                    <a:pt x="383" y="0"/>
                    <a:pt x="340" y="28"/>
                    <a:pt x="326" y="71"/>
                  </a:cubicBezTo>
                  <a:cubicBezTo>
                    <a:pt x="326" y="85"/>
                    <a:pt x="326" y="99"/>
                    <a:pt x="326" y="113"/>
                  </a:cubicBezTo>
                  <a:cubicBezTo>
                    <a:pt x="269" y="439"/>
                    <a:pt x="227" y="694"/>
                    <a:pt x="213" y="864"/>
                  </a:cubicBezTo>
                  <a:cubicBezTo>
                    <a:pt x="198" y="977"/>
                    <a:pt x="198" y="1091"/>
                    <a:pt x="198" y="1204"/>
                  </a:cubicBezTo>
                  <a:cubicBezTo>
                    <a:pt x="184" y="1402"/>
                    <a:pt x="241" y="1615"/>
                    <a:pt x="340" y="1799"/>
                  </a:cubicBezTo>
                  <a:cubicBezTo>
                    <a:pt x="411" y="1927"/>
                    <a:pt x="538" y="2012"/>
                    <a:pt x="680" y="2040"/>
                  </a:cubicBezTo>
                  <a:lnTo>
                    <a:pt x="737" y="2040"/>
                  </a:lnTo>
                  <a:cubicBezTo>
                    <a:pt x="850" y="2040"/>
                    <a:pt x="963" y="1997"/>
                    <a:pt x="1048" y="1927"/>
                  </a:cubicBezTo>
                  <a:cubicBezTo>
                    <a:pt x="1105" y="1884"/>
                    <a:pt x="1147" y="1842"/>
                    <a:pt x="1190" y="1785"/>
                  </a:cubicBezTo>
                  <a:lnTo>
                    <a:pt x="1190" y="1785"/>
                  </a:lnTo>
                  <a:cubicBezTo>
                    <a:pt x="1176" y="1997"/>
                    <a:pt x="1105" y="2182"/>
                    <a:pt x="992" y="2351"/>
                  </a:cubicBezTo>
                  <a:cubicBezTo>
                    <a:pt x="907" y="2451"/>
                    <a:pt x="779" y="2521"/>
                    <a:pt x="638" y="2521"/>
                  </a:cubicBezTo>
                  <a:cubicBezTo>
                    <a:pt x="453" y="2521"/>
                    <a:pt x="283" y="2422"/>
                    <a:pt x="184" y="2266"/>
                  </a:cubicBezTo>
                  <a:cubicBezTo>
                    <a:pt x="156" y="2238"/>
                    <a:pt x="128" y="2224"/>
                    <a:pt x="99" y="2224"/>
                  </a:cubicBezTo>
                  <a:cubicBezTo>
                    <a:pt x="57" y="2224"/>
                    <a:pt x="28" y="2238"/>
                    <a:pt x="14" y="2281"/>
                  </a:cubicBezTo>
                  <a:cubicBezTo>
                    <a:pt x="0" y="2295"/>
                    <a:pt x="0" y="2309"/>
                    <a:pt x="0" y="2323"/>
                  </a:cubicBezTo>
                  <a:cubicBezTo>
                    <a:pt x="0" y="2337"/>
                    <a:pt x="0" y="2366"/>
                    <a:pt x="0" y="2380"/>
                  </a:cubicBezTo>
                  <a:cubicBezTo>
                    <a:pt x="71" y="2507"/>
                    <a:pt x="184" y="2592"/>
                    <a:pt x="312" y="2649"/>
                  </a:cubicBezTo>
                  <a:cubicBezTo>
                    <a:pt x="411" y="2691"/>
                    <a:pt x="510" y="2720"/>
                    <a:pt x="609" y="2734"/>
                  </a:cubicBezTo>
                  <a:cubicBezTo>
                    <a:pt x="836" y="2734"/>
                    <a:pt x="1062" y="2635"/>
                    <a:pt x="1190" y="2436"/>
                  </a:cubicBezTo>
                  <a:cubicBezTo>
                    <a:pt x="1289" y="2295"/>
                    <a:pt x="1360" y="2125"/>
                    <a:pt x="1374" y="1955"/>
                  </a:cubicBezTo>
                  <a:cubicBezTo>
                    <a:pt x="1388" y="1870"/>
                    <a:pt x="1473" y="1247"/>
                    <a:pt x="1615" y="99"/>
                  </a:cubicBezTo>
                  <a:cubicBezTo>
                    <a:pt x="1615" y="57"/>
                    <a:pt x="1601" y="28"/>
                    <a:pt x="1558" y="14"/>
                  </a:cubicBezTo>
                  <a:cubicBezTo>
                    <a:pt x="1544" y="0"/>
                    <a:pt x="1530" y="0"/>
                    <a:pt x="1516" y="0"/>
                  </a:cubicBezTo>
                  <a:cubicBezTo>
                    <a:pt x="1473" y="0"/>
                    <a:pt x="1431" y="28"/>
                    <a:pt x="1417" y="71"/>
                  </a:cubicBezTo>
                  <a:cubicBezTo>
                    <a:pt x="1402" y="85"/>
                    <a:pt x="1402" y="99"/>
                    <a:pt x="1402" y="113"/>
                  </a:cubicBezTo>
                  <a:lnTo>
                    <a:pt x="1275" y="1119"/>
                  </a:lnTo>
                  <a:cubicBezTo>
                    <a:pt x="1232" y="1303"/>
                    <a:pt x="1147" y="1459"/>
                    <a:pt x="1048" y="1615"/>
                  </a:cubicBezTo>
                  <a:cubicBezTo>
                    <a:pt x="992" y="1714"/>
                    <a:pt x="892" y="1785"/>
                    <a:pt x="779" y="1827"/>
                  </a:cubicBezTo>
                  <a:lnTo>
                    <a:pt x="751" y="1827"/>
                  </a:lnTo>
                  <a:cubicBezTo>
                    <a:pt x="638" y="1827"/>
                    <a:pt x="553" y="1742"/>
                    <a:pt x="482" y="1601"/>
                  </a:cubicBezTo>
                  <a:cubicBezTo>
                    <a:pt x="425" y="1445"/>
                    <a:pt x="397" y="1289"/>
                    <a:pt x="411" y="1119"/>
                  </a:cubicBezTo>
                  <a:cubicBezTo>
                    <a:pt x="425" y="921"/>
                    <a:pt x="439" y="708"/>
                    <a:pt x="482" y="510"/>
                  </a:cubicBezTo>
                  <a:cubicBezTo>
                    <a:pt x="510" y="298"/>
                    <a:pt x="524" y="156"/>
                    <a:pt x="524" y="99"/>
                  </a:cubicBezTo>
                  <a:cubicBezTo>
                    <a:pt x="524" y="71"/>
                    <a:pt x="510" y="28"/>
                    <a:pt x="468" y="14"/>
                  </a:cubicBezTo>
                  <a:cubicBezTo>
                    <a:pt x="453" y="14"/>
                    <a:pt x="439" y="0"/>
                    <a:pt x="42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9"/>
            <p:cNvSpPr/>
            <p:nvPr/>
          </p:nvSpPr>
          <p:spPr>
            <a:xfrm>
              <a:off x="4868338" y="3953305"/>
              <a:ext cx="5206" cy="278240"/>
            </a:xfrm>
            <a:custGeom>
              <a:avLst/>
              <a:gdLst/>
              <a:ahLst/>
              <a:cxnLst/>
              <a:rect l="l" t="t" r="r" b="b"/>
              <a:pathLst>
                <a:path w="101" h="5398" extrusionOk="0">
                  <a:moveTo>
                    <a:pt x="58" y="0"/>
                  </a:moveTo>
                  <a:cubicBezTo>
                    <a:pt x="15" y="0"/>
                    <a:pt x="1" y="1204"/>
                    <a:pt x="1" y="2692"/>
                  </a:cubicBezTo>
                  <a:cubicBezTo>
                    <a:pt x="1" y="4193"/>
                    <a:pt x="15" y="5397"/>
                    <a:pt x="58" y="5397"/>
                  </a:cubicBezTo>
                  <a:cubicBezTo>
                    <a:pt x="86" y="5397"/>
                    <a:pt x="100" y="4193"/>
                    <a:pt x="100" y="2692"/>
                  </a:cubicBezTo>
                  <a:cubicBezTo>
                    <a:pt x="100" y="1204"/>
                    <a:pt x="86" y="0"/>
                    <a:pt x="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9"/>
            <p:cNvSpPr/>
            <p:nvPr/>
          </p:nvSpPr>
          <p:spPr>
            <a:xfrm>
              <a:off x="4843544" y="3953305"/>
              <a:ext cx="5876" cy="278240"/>
            </a:xfrm>
            <a:custGeom>
              <a:avLst/>
              <a:gdLst/>
              <a:ahLst/>
              <a:cxnLst/>
              <a:rect l="l" t="t" r="r" b="b"/>
              <a:pathLst>
                <a:path w="114" h="5398" extrusionOk="0">
                  <a:moveTo>
                    <a:pt x="57" y="0"/>
                  </a:moveTo>
                  <a:cubicBezTo>
                    <a:pt x="29" y="0"/>
                    <a:pt x="0" y="1204"/>
                    <a:pt x="0" y="2692"/>
                  </a:cubicBezTo>
                  <a:cubicBezTo>
                    <a:pt x="0" y="4193"/>
                    <a:pt x="29" y="5397"/>
                    <a:pt x="57" y="5397"/>
                  </a:cubicBezTo>
                  <a:cubicBezTo>
                    <a:pt x="85" y="5397"/>
                    <a:pt x="114" y="4193"/>
                    <a:pt x="114" y="2692"/>
                  </a:cubicBezTo>
                  <a:cubicBezTo>
                    <a:pt x="114" y="1204"/>
                    <a:pt x="85" y="0"/>
                    <a:pt x="5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9"/>
            <p:cNvSpPr/>
            <p:nvPr/>
          </p:nvSpPr>
          <p:spPr>
            <a:xfrm>
              <a:off x="5565651" y="4081809"/>
              <a:ext cx="27061" cy="27061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98" y="0"/>
                  </a:moveTo>
                  <a:lnTo>
                    <a:pt x="185" y="142"/>
                  </a:lnTo>
                  <a:lnTo>
                    <a:pt x="0" y="142"/>
                  </a:lnTo>
                  <a:lnTo>
                    <a:pt x="114" y="284"/>
                  </a:lnTo>
                  <a:lnTo>
                    <a:pt x="43" y="468"/>
                  </a:lnTo>
                  <a:lnTo>
                    <a:pt x="43" y="468"/>
                  </a:lnTo>
                  <a:lnTo>
                    <a:pt x="213" y="411"/>
                  </a:lnTo>
                  <a:lnTo>
                    <a:pt x="355" y="524"/>
                  </a:lnTo>
                  <a:lnTo>
                    <a:pt x="369" y="340"/>
                  </a:lnTo>
                  <a:lnTo>
                    <a:pt x="525" y="241"/>
                  </a:lnTo>
                  <a:lnTo>
                    <a:pt x="355" y="184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9"/>
            <p:cNvSpPr/>
            <p:nvPr/>
          </p:nvSpPr>
          <p:spPr>
            <a:xfrm>
              <a:off x="4814318" y="3862739"/>
              <a:ext cx="832400" cy="46803"/>
            </a:xfrm>
            <a:custGeom>
              <a:avLst/>
              <a:gdLst/>
              <a:ahLst/>
              <a:cxnLst/>
              <a:rect l="l" t="t" r="r" b="b"/>
              <a:pathLst>
                <a:path w="16149" h="908" extrusionOk="0">
                  <a:moveTo>
                    <a:pt x="1" y="1"/>
                  </a:moveTo>
                  <a:lnTo>
                    <a:pt x="1" y="907"/>
                  </a:lnTo>
                  <a:lnTo>
                    <a:pt x="16149" y="907"/>
                  </a:lnTo>
                  <a:lnTo>
                    <a:pt x="1614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9"/>
            <p:cNvSpPr/>
            <p:nvPr/>
          </p:nvSpPr>
          <p:spPr>
            <a:xfrm>
              <a:off x="4523754" y="3829182"/>
              <a:ext cx="31442" cy="125615"/>
            </a:xfrm>
            <a:custGeom>
              <a:avLst/>
              <a:gdLst/>
              <a:ahLst/>
              <a:cxnLst/>
              <a:rect l="l" t="t" r="r" b="b"/>
              <a:pathLst>
                <a:path w="610" h="2437" extrusionOk="0">
                  <a:moveTo>
                    <a:pt x="382" y="0"/>
                  </a:moveTo>
                  <a:cubicBezTo>
                    <a:pt x="297" y="99"/>
                    <a:pt x="241" y="213"/>
                    <a:pt x="212" y="340"/>
                  </a:cubicBezTo>
                  <a:cubicBezTo>
                    <a:pt x="0" y="935"/>
                    <a:pt x="57" y="1587"/>
                    <a:pt x="368" y="2139"/>
                  </a:cubicBezTo>
                  <a:cubicBezTo>
                    <a:pt x="425" y="2252"/>
                    <a:pt x="496" y="2352"/>
                    <a:pt x="609" y="2437"/>
                  </a:cubicBezTo>
                  <a:cubicBezTo>
                    <a:pt x="552" y="2323"/>
                    <a:pt x="496" y="2210"/>
                    <a:pt x="425" y="2097"/>
                  </a:cubicBezTo>
                  <a:cubicBezTo>
                    <a:pt x="312" y="1828"/>
                    <a:pt x="227" y="1544"/>
                    <a:pt x="198" y="1247"/>
                  </a:cubicBezTo>
                  <a:cubicBezTo>
                    <a:pt x="170" y="949"/>
                    <a:pt x="198" y="652"/>
                    <a:pt x="283" y="354"/>
                  </a:cubicBezTo>
                  <a:cubicBezTo>
                    <a:pt x="326" y="241"/>
                    <a:pt x="354" y="128"/>
                    <a:pt x="38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9"/>
            <p:cNvSpPr/>
            <p:nvPr/>
          </p:nvSpPr>
          <p:spPr>
            <a:xfrm>
              <a:off x="4557310" y="3829182"/>
              <a:ext cx="30721" cy="125615"/>
            </a:xfrm>
            <a:custGeom>
              <a:avLst/>
              <a:gdLst/>
              <a:ahLst/>
              <a:cxnLst/>
              <a:rect l="l" t="t" r="r" b="b"/>
              <a:pathLst>
                <a:path w="596" h="2437" extrusionOk="0">
                  <a:moveTo>
                    <a:pt x="383" y="0"/>
                  </a:moveTo>
                  <a:cubicBezTo>
                    <a:pt x="298" y="99"/>
                    <a:pt x="241" y="213"/>
                    <a:pt x="199" y="340"/>
                  </a:cubicBezTo>
                  <a:cubicBezTo>
                    <a:pt x="1" y="935"/>
                    <a:pt x="57" y="1587"/>
                    <a:pt x="355" y="2139"/>
                  </a:cubicBezTo>
                  <a:cubicBezTo>
                    <a:pt x="411" y="2252"/>
                    <a:pt x="496" y="2352"/>
                    <a:pt x="596" y="2437"/>
                  </a:cubicBezTo>
                  <a:cubicBezTo>
                    <a:pt x="553" y="2323"/>
                    <a:pt x="496" y="2210"/>
                    <a:pt x="426" y="2097"/>
                  </a:cubicBezTo>
                  <a:cubicBezTo>
                    <a:pt x="298" y="1828"/>
                    <a:pt x="227" y="1544"/>
                    <a:pt x="199" y="1247"/>
                  </a:cubicBezTo>
                  <a:cubicBezTo>
                    <a:pt x="171" y="949"/>
                    <a:pt x="199" y="652"/>
                    <a:pt x="270" y="354"/>
                  </a:cubicBezTo>
                  <a:cubicBezTo>
                    <a:pt x="312" y="241"/>
                    <a:pt x="355" y="128"/>
                    <a:pt x="3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9"/>
            <p:cNvSpPr/>
            <p:nvPr/>
          </p:nvSpPr>
          <p:spPr>
            <a:xfrm>
              <a:off x="3855667" y="3725472"/>
              <a:ext cx="170150" cy="302363"/>
            </a:xfrm>
            <a:custGeom>
              <a:avLst/>
              <a:gdLst/>
              <a:ahLst/>
              <a:cxnLst/>
              <a:rect l="l" t="t" r="r" b="b"/>
              <a:pathLst>
                <a:path w="3301" h="5866" extrusionOk="0">
                  <a:moveTo>
                    <a:pt x="0" y="1"/>
                  </a:moveTo>
                  <a:lnTo>
                    <a:pt x="71" y="5865"/>
                  </a:lnTo>
                  <a:lnTo>
                    <a:pt x="3300" y="5865"/>
                  </a:lnTo>
                  <a:lnTo>
                    <a:pt x="31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9"/>
            <p:cNvSpPr/>
            <p:nvPr/>
          </p:nvSpPr>
          <p:spPr>
            <a:xfrm>
              <a:off x="3857832" y="3775884"/>
              <a:ext cx="152676" cy="6598"/>
            </a:xfrm>
            <a:custGeom>
              <a:avLst/>
              <a:gdLst/>
              <a:ahLst/>
              <a:cxnLst/>
              <a:rect l="l" t="t" r="r" b="b"/>
              <a:pathLst>
                <a:path w="2962" h="128" extrusionOk="0">
                  <a:moveTo>
                    <a:pt x="1474" y="0"/>
                  </a:moveTo>
                  <a:cubicBezTo>
                    <a:pt x="652" y="0"/>
                    <a:pt x="1" y="29"/>
                    <a:pt x="1" y="71"/>
                  </a:cubicBezTo>
                  <a:cubicBezTo>
                    <a:pt x="1" y="99"/>
                    <a:pt x="652" y="128"/>
                    <a:pt x="1474" y="128"/>
                  </a:cubicBezTo>
                  <a:cubicBezTo>
                    <a:pt x="2295" y="128"/>
                    <a:pt x="2961" y="99"/>
                    <a:pt x="2961" y="71"/>
                  </a:cubicBezTo>
                  <a:cubicBezTo>
                    <a:pt x="2961" y="43"/>
                    <a:pt x="2295" y="0"/>
                    <a:pt x="1474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9"/>
            <p:cNvSpPr/>
            <p:nvPr/>
          </p:nvSpPr>
          <p:spPr>
            <a:xfrm>
              <a:off x="3857832" y="3822584"/>
              <a:ext cx="152676" cy="6649"/>
            </a:xfrm>
            <a:custGeom>
              <a:avLst/>
              <a:gdLst/>
              <a:ahLst/>
              <a:cxnLst/>
              <a:rect l="l" t="t" r="r" b="b"/>
              <a:pathLst>
                <a:path w="2962" h="129" extrusionOk="0">
                  <a:moveTo>
                    <a:pt x="1474" y="1"/>
                  </a:moveTo>
                  <a:cubicBezTo>
                    <a:pt x="652" y="1"/>
                    <a:pt x="1" y="29"/>
                    <a:pt x="1" y="57"/>
                  </a:cubicBezTo>
                  <a:cubicBezTo>
                    <a:pt x="1" y="100"/>
                    <a:pt x="652" y="128"/>
                    <a:pt x="1474" y="128"/>
                  </a:cubicBezTo>
                  <a:cubicBezTo>
                    <a:pt x="2295" y="128"/>
                    <a:pt x="2961" y="100"/>
                    <a:pt x="2961" y="57"/>
                  </a:cubicBezTo>
                  <a:cubicBezTo>
                    <a:pt x="2961" y="29"/>
                    <a:pt x="2295" y="1"/>
                    <a:pt x="1474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9"/>
            <p:cNvSpPr/>
            <p:nvPr/>
          </p:nvSpPr>
          <p:spPr>
            <a:xfrm>
              <a:off x="3857832" y="3869336"/>
              <a:ext cx="152676" cy="6598"/>
            </a:xfrm>
            <a:custGeom>
              <a:avLst/>
              <a:gdLst/>
              <a:ahLst/>
              <a:cxnLst/>
              <a:rect l="l" t="t" r="r" b="b"/>
              <a:pathLst>
                <a:path w="2962" h="128" extrusionOk="0">
                  <a:moveTo>
                    <a:pt x="1474" y="0"/>
                  </a:moveTo>
                  <a:cubicBezTo>
                    <a:pt x="652" y="0"/>
                    <a:pt x="1" y="29"/>
                    <a:pt x="1" y="57"/>
                  </a:cubicBezTo>
                  <a:cubicBezTo>
                    <a:pt x="1" y="99"/>
                    <a:pt x="652" y="128"/>
                    <a:pt x="1474" y="128"/>
                  </a:cubicBezTo>
                  <a:cubicBezTo>
                    <a:pt x="2295" y="128"/>
                    <a:pt x="2961" y="99"/>
                    <a:pt x="2961" y="57"/>
                  </a:cubicBezTo>
                  <a:cubicBezTo>
                    <a:pt x="2961" y="29"/>
                    <a:pt x="2295" y="0"/>
                    <a:pt x="1474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9"/>
            <p:cNvSpPr/>
            <p:nvPr/>
          </p:nvSpPr>
          <p:spPr>
            <a:xfrm>
              <a:off x="3857832" y="3916037"/>
              <a:ext cx="152676" cy="6649"/>
            </a:xfrm>
            <a:custGeom>
              <a:avLst/>
              <a:gdLst/>
              <a:ahLst/>
              <a:cxnLst/>
              <a:rect l="l" t="t" r="r" b="b"/>
              <a:pathLst>
                <a:path w="2962" h="129" extrusionOk="0">
                  <a:moveTo>
                    <a:pt x="1474" y="1"/>
                  </a:moveTo>
                  <a:cubicBezTo>
                    <a:pt x="652" y="1"/>
                    <a:pt x="1" y="29"/>
                    <a:pt x="1" y="58"/>
                  </a:cubicBezTo>
                  <a:cubicBezTo>
                    <a:pt x="1" y="100"/>
                    <a:pt x="652" y="128"/>
                    <a:pt x="1474" y="128"/>
                  </a:cubicBezTo>
                  <a:cubicBezTo>
                    <a:pt x="2295" y="128"/>
                    <a:pt x="2961" y="100"/>
                    <a:pt x="2961" y="58"/>
                  </a:cubicBezTo>
                  <a:cubicBezTo>
                    <a:pt x="2961" y="29"/>
                    <a:pt x="2295" y="1"/>
                    <a:pt x="14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9"/>
            <p:cNvSpPr/>
            <p:nvPr/>
          </p:nvSpPr>
          <p:spPr>
            <a:xfrm>
              <a:off x="3857832" y="3962068"/>
              <a:ext cx="152676" cy="6598"/>
            </a:xfrm>
            <a:custGeom>
              <a:avLst/>
              <a:gdLst/>
              <a:ahLst/>
              <a:cxnLst/>
              <a:rect l="l" t="t" r="r" b="b"/>
              <a:pathLst>
                <a:path w="2962" h="128" extrusionOk="0">
                  <a:moveTo>
                    <a:pt x="1474" y="0"/>
                  </a:moveTo>
                  <a:cubicBezTo>
                    <a:pt x="652" y="0"/>
                    <a:pt x="1" y="43"/>
                    <a:pt x="1" y="71"/>
                  </a:cubicBezTo>
                  <a:cubicBezTo>
                    <a:pt x="1" y="99"/>
                    <a:pt x="652" y="128"/>
                    <a:pt x="1474" y="128"/>
                  </a:cubicBezTo>
                  <a:cubicBezTo>
                    <a:pt x="2295" y="128"/>
                    <a:pt x="2961" y="99"/>
                    <a:pt x="2961" y="71"/>
                  </a:cubicBezTo>
                  <a:cubicBezTo>
                    <a:pt x="2961" y="29"/>
                    <a:pt x="2295" y="0"/>
                    <a:pt x="1474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9"/>
            <p:cNvSpPr/>
            <p:nvPr/>
          </p:nvSpPr>
          <p:spPr>
            <a:xfrm>
              <a:off x="3841028" y="3715266"/>
              <a:ext cx="1843662" cy="326434"/>
            </a:xfrm>
            <a:custGeom>
              <a:avLst/>
              <a:gdLst/>
              <a:ahLst/>
              <a:cxnLst/>
              <a:rect l="l" t="t" r="r" b="b"/>
              <a:pathLst>
                <a:path w="35768" h="6333" extrusionOk="0">
                  <a:moveTo>
                    <a:pt x="1" y="1"/>
                  </a:moveTo>
                  <a:lnTo>
                    <a:pt x="1" y="369"/>
                  </a:lnTo>
                  <a:lnTo>
                    <a:pt x="2295" y="369"/>
                  </a:lnTo>
                  <a:cubicBezTo>
                    <a:pt x="2862" y="369"/>
                    <a:pt x="3315" y="822"/>
                    <a:pt x="3315" y="1389"/>
                  </a:cubicBezTo>
                  <a:lnTo>
                    <a:pt x="3315" y="4887"/>
                  </a:lnTo>
                  <a:cubicBezTo>
                    <a:pt x="3315" y="5454"/>
                    <a:pt x="2862" y="5907"/>
                    <a:pt x="2295" y="5907"/>
                  </a:cubicBezTo>
                  <a:lnTo>
                    <a:pt x="157" y="5907"/>
                  </a:lnTo>
                  <a:lnTo>
                    <a:pt x="157" y="6332"/>
                  </a:lnTo>
                  <a:lnTo>
                    <a:pt x="35328" y="6332"/>
                  </a:lnTo>
                  <a:cubicBezTo>
                    <a:pt x="35711" y="4080"/>
                    <a:pt x="35767" y="1941"/>
                    <a:pt x="353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9"/>
            <p:cNvSpPr/>
            <p:nvPr/>
          </p:nvSpPr>
          <p:spPr>
            <a:xfrm>
              <a:off x="5596320" y="3713101"/>
              <a:ext cx="6598" cy="335146"/>
            </a:xfrm>
            <a:custGeom>
              <a:avLst/>
              <a:gdLst/>
              <a:ahLst/>
              <a:cxnLst/>
              <a:rect l="l" t="t" r="r" b="b"/>
              <a:pathLst>
                <a:path w="128" h="6502" extrusionOk="0">
                  <a:moveTo>
                    <a:pt x="57" y="0"/>
                  </a:moveTo>
                  <a:cubicBezTo>
                    <a:pt x="29" y="0"/>
                    <a:pt x="0" y="1459"/>
                    <a:pt x="0" y="3258"/>
                  </a:cubicBezTo>
                  <a:cubicBezTo>
                    <a:pt x="0" y="5043"/>
                    <a:pt x="29" y="6502"/>
                    <a:pt x="57" y="6502"/>
                  </a:cubicBezTo>
                  <a:cubicBezTo>
                    <a:pt x="100" y="6502"/>
                    <a:pt x="128" y="5043"/>
                    <a:pt x="128" y="3258"/>
                  </a:cubicBezTo>
                  <a:cubicBezTo>
                    <a:pt x="128" y="1459"/>
                    <a:pt x="100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9"/>
            <p:cNvSpPr/>
            <p:nvPr/>
          </p:nvSpPr>
          <p:spPr>
            <a:xfrm>
              <a:off x="4106077" y="3713101"/>
              <a:ext cx="6649" cy="335146"/>
            </a:xfrm>
            <a:custGeom>
              <a:avLst/>
              <a:gdLst/>
              <a:ahLst/>
              <a:cxnLst/>
              <a:rect l="l" t="t" r="r" b="b"/>
              <a:pathLst>
                <a:path w="129" h="6502" extrusionOk="0">
                  <a:moveTo>
                    <a:pt x="57" y="0"/>
                  </a:moveTo>
                  <a:cubicBezTo>
                    <a:pt x="29" y="0"/>
                    <a:pt x="1" y="1459"/>
                    <a:pt x="1" y="3258"/>
                  </a:cubicBezTo>
                  <a:cubicBezTo>
                    <a:pt x="1" y="5043"/>
                    <a:pt x="29" y="6502"/>
                    <a:pt x="57" y="6502"/>
                  </a:cubicBezTo>
                  <a:cubicBezTo>
                    <a:pt x="100" y="6502"/>
                    <a:pt x="128" y="5043"/>
                    <a:pt x="128" y="3258"/>
                  </a:cubicBezTo>
                  <a:cubicBezTo>
                    <a:pt x="128" y="1459"/>
                    <a:pt x="100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9"/>
            <p:cNvSpPr/>
            <p:nvPr/>
          </p:nvSpPr>
          <p:spPr>
            <a:xfrm>
              <a:off x="5628434" y="3713101"/>
              <a:ext cx="6649" cy="335146"/>
            </a:xfrm>
            <a:custGeom>
              <a:avLst/>
              <a:gdLst/>
              <a:ahLst/>
              <a:cxnLst/>
              <a:rect l="l" t="t" r="r" b="b"/>
              <a:pathLst>
                <a:path w="129" h="6502" extrusionOk="0">
                  <a:moveTo>
                    <a:pt x="57" y="0"/>
                  </a:moveTo>
                  <a:cubicBezTo>
                    <a:pt x="29" y="0"/>
                    <a:pt x="1" y="1459"/>
                    <a:pt x="1" y="3258"/>
                  </a:cubicBezTo>
                  <a:cubicBezTo>
                    <a:pt x="1" y="5043"/>
                    <a:pt x="29" y="6502"/>
                    <a:pt x="57" y="6502"/>
                  </a:cubicBezTo>
                  <a:cubicBezTo>
                    <a:pt x="100" y="6502"/>
                    <a:pt x="128" y="5043"/>
                    <a:pt x="128" y="3258"/>
                  </a:cubicBezTo>
                  <a:cubicBezTo>
                    <a:pt x="128" y="1459"/>
                    <a:pt x="100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9"/>
            <p:cNvSpPr/>
            <p:nvPr/>
          </p:nvSpPr>
          <p:spPr>
            <a:xfrm>
              <a:off x="4076129" y="3713101"/>
              <a:ext cx="6649" cy="335146"/>
            </a:xfrm>
            <a:custGeom>
              <a:avLst/>
              <a:gdLst/>
              <a:ahLst/>
              <a:cxnLst/>
              <a:rect l="l" t="t" r="r" b="b"/>
              <a:pathLst>
                <a:path w="129" h="6502" extrusionOk="0">
                  <a:moveTo>
                    <a:pt x="72" y="0"/>
                  </a:moveTo>
                  <a:cubicBezTo>
                    <a:pt x="29" y="0"/>
                    <a:pt x="1" y="1459"/>
                    <a:pt x="1" y="3258"/>
                  </a:cubicBezTo>
                  <a:cubicBezTo>
                    <a:pt x="1" y="5043"/>
                    <a:pt x="29" y="6502"/>
                    <a:pt x="72" y="6502"/>
                  </a:cubicBezTo>
                  <a:cubicBezTo>
                    <a:pt x="100" y="6502"/>
                    <a:pt x="128" y="5043"/>
                    <a:pt x="128" y="3258"/>
                  </a:cubicBezTo>
                  <a:cubicBezTo>
                    <a:pt x="128" y="1459"/>
                    <a:pt x="10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9"/>
            <p:cNvSpPr/>
            <p:nvPr/>
          </p:nvSpPr>
          <p:spPr>
            <a:xfrm>
              <a:off x="3849791" y="3736451"/>
              <a:ext cx="3711" cy="305249"/>
            </a:xfrm>
            <a:custGeom>
              <a:avLst/>
              <a:gdLst/>
              <a:ahLst/>
              <a:cxnLst/>
              <a:rect l="l" t="t" r="r" b="b"/>
              <a:pathLst>
                <a:path w="72" h="5922" extrusionOk="0">
                  <a:moveTo>
                    <a:pt x="43" y="0"/>
                  </a:moveTo>
                  <a:cubicBezTo>
                    <a:pt x="15" y="0"/>
                    <a:pt x="1" y="1332"/>
                    <a:pt x="1" y="2961"/>
                  </a:cubicBezTo>
                  <a:cubicBezTo>
                    <a:pt x="1" y="4604"/>
                    <a:pt x="15" y="5921"/>
                    <a:pt x="43" y="5921"/>
                  </a:cubicBezTo>
                  <a:cubicBezTo>
                    <a:pt x="57" y="5921"/>
                    <a:pt x="72" y="4604"/>
                    <a:pt x="72" y="2961"/>
                  </a:cubicBezTo>
                  <a:cubicBezTo>
                    <a:pt x="72" y="1332"/>
                    <a:pt x="57" y="0"/>
                    <a:pt x="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9"/>
            <p:cNvSpPr/>
            <p:nvPr/>
          </p:nvSpPr>
          <p:spPr>
            <a:xfrm>
              <a:off x="3935976" y="3134085"/>
              <a:ext cx="138759" cy="246797"/>
            </a:xfrm>
            <a:custGeom>
              <a:avLst/>
              <a:gdLst/>
              <a:ahLst/>
              <a:cxnLst/>
              <a:rect l="l" t="t" r="r" b="b"/>
              <a:pathLst>
                <a:path w="2692" h="4788" extrusionOk="0">
                  <a:moveTo>
                    <a:pt x="0" y="0"/>
                  </a:moveTo>
                  <a:lnTo>
                    <a:pt x="57" y="4788"/>
                  </a:lnTo>
                  <a:lnTo>
                    <a:pt x="2692" y="4788"/>
                  </a:lnTo>
                  <a:lnTo>
                    <a:pt x="260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9"/>
            <p:cNvSpPr/>
            <p:nvPr/>
          </p:nvSpPr>
          <p:spPr>
            <a:xfrm>
              <a:off x="3937419" y="3175682"/>
              <a:ext cx="124894" cy="4433"/>
            </a:xfrm>
            <a:custGeom>
              <a:avLst/>
              <a:gdLst/>
              <a:ahLst/>
              <a:cxnLst/>
              <a:rect l="l" t="t" r="r" b="b"/>
              <a:pathLst>
                <a:path w="2423" h="86" extrusionOk="0">
                  <a:moveTo>
                    <a:pt x="1212" y="1"/>
                  </a:moveTo>
                  <a:cubicBezTo>
                    <a:pt x="808" y="1"/>
                    <a:pt x="404" y="15"/>
                    <a:pt x="1" y="43"/>
                  </a:cubicBezTo>
                  <a:cubicBezTo>
                    <a:pt x="404" y="71"/>
                    <a:pt x="808" y="86"/>
                    <a:pt x="1212" y="86"/>
                  </a:cubicBezTo>
                  <a:cubicBezTo>
                    <a:pt x="1615" y="86"/>
                    <a:pt x="2019" y="71"/>
                    <a:pt x="2423" y="43"/>
                  </a:cubicBezTo>
                  <a:cubicBezTo>
                    <a:pt x="2019" y="15"/>
                    <a:pt x="1615" y="1"/>
                    <a:pt x="121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9"/>
            <p:cNvSpPr/>
            <p:nvPr/>
          </p:nvSpPr>
          <p:spPr>
            <a:xfrm>
              <a:off x="3937419" y="3213672"/>
              <a:ext cx="124894" cy="4433"/>
            </a:xfrm>
            <a:custGeom>
              <a:avLst/>
              <a:gdLst/>
              <a:ahLst/>
              <a:cxnLst/>
              <a:rect l="l" t="t" r="r" b="b"/>
              <a:pathLst>
                <a:path w="2423" h="86" extrusionOk="0">
                  <a:moveTo>
                    <a:pt x="1212" y="0"/>
                  </a:moveTo>
                  <a:cubicBezTo>
                    <a:pt x="808" y="0"/>
                    <a:pt x="404" y="14"/>
                    <a:pt x="1" y="43"/>
                  </a:cubicBezTo>
                  <a:cubicBezTo>
                    <a:pt x="404" y="71"/>
                    <a:pt x="808" y="85"/>
                    <a:pt x="1212" y="85"/>
                  </a:cubicBezTo>
                  <a:cubicBezTo>
                    <a:pt x="1615" y="85"/>
                    <a:pt x="2019" y="71"/>
                    <a:pt x="2423" y="43"/>
                  </a:cubicBezTo>
                  <a:cubicBezTo>
                    <a:pt x="2019" y="14"/>
                    <a:pt x="1615" y="0"/>
                    <a:pt x="1212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9"/>
            <p:cNvSpPr/>
            <p:nvPr/>
          </p:nvSpPr>
          <p:spPr>
            <a:xfrm>
              <a:off x="3937419" y="3252176"/>
              <a:ext cx="124894" cy="3866"/>
            </a:xfrm>
            <a:custGeom>
              <a:avLst/>
              <a:gdLst/>
              <a:ahLst/>
              <a:cxnLst/>
              <a:rect l="l" t="t" r="r" b="b"/>
              <a:pathLst>
                <a:path w="2423" h="75" extrusionOk="0">
                  <a:moveTo>
                    <a:pt x="1212" y="0"/>
                  </a:moveTo>
                  <a:cubicBezTo>
                    <a:pt x="808" y="0"/>
                    <a:pt x="404" y="11"/>
                    <a:pt x="1" y="32"/>
                  </a:cubicBezTo>
                  <a:cubicBezTo>
                    <a:pt x="404" y="61"/>
                    <a:pt x="808" y="75"/>
                    <a:pt x="1212" y="75"/>
                  </a:cubicBezTo>
                  <a:cubicBezTo>
                    <a:pt x="1615" y="75"/>
                    <a:pt x="2019" y="61"/>
                    <a:pt x="2423" y="32"/>
                  </a:cubicBezTo>
                  <a:cubicBezTo>
                    <a:pt x="2019" y="11"/>
                    <a:pt x="1615" y="0"/>
                    <a:pt x="1212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9"/>
            <p:cNvSpPr/>
            <p:nvPr/>
          </p:nvSpPr>
          <p:spPr>
            <a:xfrm>
              <a:off x="3937419" y="3290114"/>
              <a:ext cx="124894" cy="3917"/>
            </a:xfrm>
            <a:custGeom>
              <a:avLst/>
              <a:gdLst/>
              <a:ahLst/>
              <a:cxnLst/>
              <a:rect l="l" t="t" r="r" b="b"/>
              <a:pathLst>
                <a:path w="2423" h="76" extrusionOk="0">
                  <a:moveTo>
                    <a:pt x="1212" y="1"/>
                  </a:moveTo>
                  <a:cubicBezTo>
                    <a:pt x="808" y="1"/>
                    <a:pt x="404" y="12"/>
                    <a:pt x="1" y="33"/>
                  </a:cubicBezTo>
                  <a:cubicBezTo>
                    <a:pt x="404" y="61"/>
                    <a:pt x="808" y="75"/>
                    <a:pt x="1212" y="75"/>
                  </a:cubicBezTo>
                  <a:cubicBezTo>
                    <a:pt x="1615" y="75"/>
                    <a:pt x="2019" y="61"/>
                    <a:pt x="2423" y="33"/>
                  </a:cubicBezTo>
                  <a:cubicBezTo>
                    <a:pt x="2019" y="12"/>
                    <a:pt x="1615" y="1"/>
                    <a:pt x="121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9"/>
            <p:cNvSpPr/>
            <p:nvPr/>
          </p:nvSpPr>
          <p:spPr>
            <a:xfrm>
              <a:off x="3937419" y="3328310"/>
              <a:ext cx="124894" cy="4433"/>
            </a:xfrm>
            <a:custGeom>
              <a:avLst/>
              <a:gdLst/>
              <a:ahLst/>
              <a:cxnLst/>
              <a:rect l="l" t="t" r="r" b="b"/>
              <a:pathLst>
                <a:path w="2423" h="86" extrusionOk="0">
                  <a:moveTo>
                    <a:pt x="1212" y="0"/>
                  </a:moveTo>
                  <a:cubicBezTo>
                    <a:pt x="808" y="0"/>
                    <a:pt x="404" y="14"/>
                    <a:pt x="1" y="43"/>
                  </a:cubicBezTo>
                  <a:cubicBezTo>
                    <a:pt x="404" y="71"/>
                    <a:pt x="808" y="85"/>
                    <a:pt x="1212" y="85"/>
                  </a:cubicBezTo>
                  <a:cubicBezTo>
                    <a:pt x="1615" y="85"/>
                    <a:pt x="2019" y="71"/>
                    <a:pt x="2423" y="43"/>
                  </a:cubicBezTo>
                  <a:cubicBezTo>
                    <a:pt x="2019" y="14"/>
                    <a:pt x="1615" y="0"/>
                    <a:pt x="1212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9"/>
            <p:cNvSpPr/>
            <p:nvPr/>
          </p:nvSpPr>
          <p:spPr>
            <a:xfrm>
              <a:off x="3924275" y="3126043"/>
              <a:ext cx="1504856" cy="266539"/>
            </a:xfrm>
            <a:custGeom>
              <a:avLst/>
              <a:gdLst/>
              <a:ahLst/>
              <a:cxnLst/>
              <a:rect l="l" t="t" r="r" b="b"/>
              <a:pathLst>
                <a:path w="29195" h="5171" extrusionOk="0">
                  <a:moveTo>
                    <a:pt x="1" y="0"/>
                  </a:moveTo>
                  <a:lnTo>
                    <a:pt x="1" y="312"/>
                  </a:lnTo>
                  <a:lnTo>
                    <a:pt x="1885" y="312"/>
                  </a:lnTo>
                  <a:cubicBezTo>
                    <a:pt x="1893" y="312"/>
                    <a:pt x="1901" y="312"/>
                    <a:pt x="1909" y="312"/>
                  </a:cubicBezTo>
                  <a:cubicBezTo>
                    <a:pt x="2351" y="312"/>
                    <a:pt x="2706" y="688"/>
                    <a:pt x="2706" y="1134"/>
                  </a:cubicBezTo>
                  <a:lnTo>
                    <a:pt x="2706" y="3981"/>
                  </a:lnTo>
                  <a:cubicBezTo>
                    <a:pt x="2706" y="4448"/>
                    <a:pt x="2338" y="4816"/>
                    <a:pt x="1885" y="4816"/>
                  </a:cubicBezTo>
                  <a:lnTo>
                    <a:pt x="128" y="4816"/>
                  </a:lnTo>
                  <a:lnTo>
                    <a:pt x="128" y="5171"/>
                  </a:lnTo>
                  <a:lnTo>
                    <a:pt x="28840" y="5171"/>
                  </a:lnTo>
                  <a:cubicBezTo>
                    <a:pt x="29152" y="3329"/>
                    <a:pt x="29195" y="1587"/>
                    <a:pt x="288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9"/>
            <p:cNvSpPr/>
            <p:nvPr/>
          </p:nvSpPr>
          <p:spPr>
            <a:xfrm>
              <a:off x="4801895" y="3209290"/>
              <a:ext cx="84740" cy="103709"/>
            </a:xfrm>
            <a:custGeom>
              <a:avLst/>
              <a:gdLst/>
              <a:ahLst/>
              <a:cxnLst/>
              <a:rect l="l" t="t" r="r" b="b"/>
              <a:pathLst>
                <a:path w="1644" h="2012" extrusionOk="0">
                  <a:moveTo>
                    <a:pt x="1545" y="0"/>
                  </a:moveTo>
                  <a:cubicBezTo>
                    <a:pt x="1502" y="0"/>
                    <a:pt x="1474" y="29"/>
                    <a:pt x="1446" y="57"/>
                  </a:cubicBezTo>
                  <a:lnTo>
                    <a:pt x="1432" y="85"/>
                  </a:lnTo>
                  <a:lnTo>
                    <a:pt x="737" y="1573"/>
                  </a:lnTo>
                  <a:cubicBezTo>
                    <a:pt x="709" y="1473"/>
                    <a:pt x="667" y="1247"/>
                    <a:pt x="596" y="907"/>
                  </a:cubicBezTo>
                  <a:cubicBezTo>
                    <a:pt x="511" y="453"/>
                    <a:pt x="454" y="170"/>
                    <a:pt x="440" y="71"/>
                  </a:cubicBezTo>
                  <a:cubicBezTo>
                    <a:pt x="426" y="43"/>
                    <a:pt x="397" y="14"/>
                    <a:pt x="369" y="14"/>
                  </a:cubicBezTo>
                  <a:lnTo>
                    <a:pt x="341" y="14"/>
                  </a:lnTo>
                  <a:cubicBezTo>
                    <a:pt x="298" y="14"/>
                    <a:pt x="270" y="29"/>
                    <a:pt x="242" y="57"/>
                  </a:cubicBezTo>
                  <a:cubicBezTo>
                    <a:pt x="242" y="71"/>
                    <a:pt x="242" y="85"/>
                    <a:pt x="228" y="99"/>
                  </a:cubicBezTo>
                  <a:cubicBezTo>
                    <a:pt x="228" y="128"/>
                    <a:pt x="213" y="255"/>
                    <a:pt x="185" y="482"/>
                  </a:cubicBezTo>
                  <a:cubicBezTo>
                    <a:pt x="58" y="1417"/>
                    <a:pt x="1" y="1884"/>
                    <a:pt x="1" y="1884"/>
                  </a:cubicBezTo>
                  <a:cubicBezTo>
                    <a:pt x="1" y="1927"/>
                    <a:pt x="15" y="1969"/>
                    <a:pt x="58" y="1997"/>
                  </a:cubicBezTo>
                  <a:cubicBezTo>
                    <a:pt x="72" y="2012"/>
                    <a:pt x="86" y="2012"/>
                    <a:pt x="114" y="2012"/>
                  </a:cubicBezTo>
                  <a:cubicBezTo>
                    <a:pt x="171" y="2012"/>
                    <a:pt x="199" y="1983"/>
                    <a:pt x="213" y="1912"/>
                  </a:cubicBezTo>
                  <a:cubicBezTo>
                    <a:pt x="270" y="1587"/>
                    <a:pt x="312" y="1218"/>
                    <a:pt x="369" y="822"/>
                  </a:cubicBezTo>
                  <a:lnTo>
                    <a:pt x="596" y="1927"/>
                  </a:lnTo>
                  <a:cubicBezTo>
                    <a:pt x="610" y="1969"/>
                    <a:pt x="638" y="2012"/>
                    <a:pt x="681" y="2012"/>
                  </a:cubicBezTo>
                  <a:lnTo>
                    <a:pt x="695" y="2012"/>
                  </a:lnTo>
                  <a:cubicBezTo>
                    <a:pt x="737" y="2012"/>
                    <a:pt x="780" y="1983"/>
                    <a:pt x="808" y="1941"/>
                  </a:cubicBezTo>
                  <a:lnTo>
                    <a:pt x="837" y="1856"/>
                  </a:lnTo>
                  <a:lnTo>
                    <a:pt x="1332" y="822"/>
                  </a:lnTo>
                  <a:lnTo>
                    <a:pt x="1332" y="822"/>
                  </a:lnTo>
                  <a:cubicBezTo>
                    <a:pt x="1247" y="1516"/>
                    <a:pt x="1205" y="1870"/>
                    <a:pt x="1205" y="1884"/>
                  </a:cubicBezTo>
                  <a:cubicBezTo>
                    <a:pt x="1205" y="1927"/>
                    <a:pt x="1219" y="1969"/>
                    <a:pt x="1262" y="1997"/>
                  </a:cubicBezTo>
                  <a:cubicBezTo>
                    <a:pt x="1276" y="2012"/>
                    <a:pt x="1290" y="2012"/>
                    <a:pt x="1304" y="2012"/>
                  </a:cubicBezTo>
                  <a:cubicBezTo>
                    <a:pt x="1375" y="2012"/>
                    <a:pt x="1417" y="1983"/>
                    <a:pt x="1417" y="1912"/>
                  </a:cubicBezTo>
                  <a:cubicBezTo>
                    <a:pt x="1432" y="1785"/>
                    <a:pt x="1517" y="1218"/>
                    <a:pt x="1630" y="199"/>
                  </a:cubicBezTo>
                  <a:cubicBezTo>
                    <a:pt x="1644" y="156"/>
                    <a:pt x="1644" y="128"/>
                    <a:pt x="1644" y="114"/>
                  </a:cubicBezTo>
                  <a:cubicBezTo>
                    <a:pt x="1644" y="57"/>
                    <a:pt x="1602" y="14"/>
                    <a:pt x="15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9"/>
            <p:cNvSpPr/>
            <p:nvPr/>
          </p:nvSpPr>
          <p:spPr>
            <a:xfrm>
              <a:off x="4892461" y="3210012"/>
              <a:ext cx="82524" cy="138398"/>
            </a:xfrm>
            <a:custGeom>
              <a:avLst/>
              <a:gdLst/>
              <a:ahLst/>
              <a:cxnLst/>
              <a:rect l="l" t="t" r="r" b="b"/>
              <a:pathLst>
                <a:path w="1601" h="2685" extrusionOk="0">
                  <a:moveTo>
                    <a:pt x="1502" y="0"/>
                  </a:moveTo>
                  <a:cubicBezTo>
                    <a:pt x="1459" y="15"/>
                    <a:pt x="1431" y="29"/>
                    <a:pt x="1417" y="71"/>
                  </a:cubicBezTo>
                  <a:cubicBezTo>
                    <a:pt x="1403" y="85"/>
                    <a:pt x="1403" y="100"/>
                    <a:pt x="1403" y="114"/>
                  </a:cubicBezTo>
                  <a:lnTo>
                    <a:pt x="1275" y="1105"/>
                  </a:lnTo>
                  <a:cubicBezTo>
                    <a:pt x="1233" y="1275"/>
                    <a:pt x="1162" y="1445"/>
                    <a:pt x="1063" y="1587"/>
                  </a:cubicBezTo>
                  <a:cubicBezTo>
                    <a:pt x="992" y="1686"/>
                    <a:pt x="907" y="1757"/>
                    <a:pt x="794" y="1785"/>
                  </a:cubicBezTo>
                  <a:lnTo>
                    <a:pt x="765" y="1785"/>
                  </a:lnTo>
                  <a:cubicBezTo>
                    <a:pt x="652" y="1785"/>
                    <a:pt x="567" y="1714"/>
                    <a:pt x="510" y="1573"/>
                  </a:cubicBezTo>
                  <a:cubicBezTo>
                    <a:pt x="439" y="1431"/>
                    <a:pt x="425" y="1261"/>
                    <a:pt x="425" y="1105"/>
                  </a:cubicBezTo>
                  <a:cubicBezTo>
                    <a:pt x="439" y="907"/>
                    <a:pt x="454" y="694"/>
                    <a:pt x="496" y="496"/>
                  </a:cubicBezTo>
                  <a:cubicBezTo>
                    <a:pt x="510" y="369"/>
                    <a:pt x="539" y="241"/>
                    <a:pt x="539" y="100"/>
                  </a:cubicBezTo>
                  <a:cubicBezTo>
                    <a:pt x="539" y="71"/>
                    <a:pt x="524" y="43"/>
                    <a:pt x="496" y="29"/>
                  </a:cubicBezTo>
                  <a:cubicBezTo>
                    <a:pt x="486" y="19"/>
                    <a:pt x="469" y="9"/>
                    <a:pt x="455" y="9"/>
                  </a:cubicBezTo>
                  <a:cubicBezTo>
                    <a:pt x="449" y="9"/>
                    <a:pt x="444" y="10"/>
                    <a:pt x="439" y="15"/>
                  </a:cubicBezTo>
                  <a:cubicBezTo>
                    <a:pt x="434" y="13"/>
                    <a:pt x="428" y="12"/>
                    <a:pt x="422" y="12"/>
                  </a:cubicBezTo>
                  <a:cubicBezTo>
                    <a:pt x="386" y="12"/>
                    <a:pt x="354" y="49"/>
                    <a:pt x="354" y="85"/>
                  </a:cubicBezTo>
                  <a:cubicBezTo>
                    <a:pt x="340" y="85"/>
                    <a:pt x="340" y="100"/>
                    <a:pt x="340" y="114"/>
                  </a:cubicBezTo>
                  <a:cubicBezTo>
                    <a:pt x="269" y="425"/>
                    <a:pt x="241" y="680"/>
                    <a:pt x="227" y="864"/>
                  </a:cubicBezTo>
                  <a:cubicBezTo>
                    <a:pt x="213" y="964"/>
                    <a:pt x="213" y="1077"/>
                    <a:pt x="213" y="1190"/>
                  </a:cubicBezTo>
                  <a:cubicBezTo>
                    <a:pt x="199" y="1389"/>
                    <a:pt x="241" y="1587"/>
                    <a:pt x="354" y="1757"/>
                  </a:cubicBezTo>
                  <a:cubicBezTo>
                    <a:pt x="425" y="1884"/>
                    <a:pt x="539" y="1969"/>
                    <a:pt x="680" y="1998"/>
                  </a:cubicBezTo>
                  <a:lnTo>
                    <a:pt x="737" y="1998"/>
                  </a:lnTo>
                  <a:cubicBezTo>
                    <a:pt x="921" y="1998"/>
                    <a:pt x="1077" y="1913"/>
                    <a:pt x="1176" y="1757"/>
                  </a:cubicBezTo>
                  <a:lnTo>
                    <a:pt x="1176" y="1757"/>
                  </a:lnTo>
                  <a:cubicBezTo>
                    <a:pt x="1176" y="1955"/>
                    <a:pt x="1105" y="2153"/>
                    <a:pt x="992" y="2309"/>
                  </a:cubicBezTo>
                  <a:cubicBezTo>
                    <a:pt x="907" y="2423"/>
                    <a:pt x="765" y="2479"/>
                    <a:pt x="638" y="2479"/>
                  </a:cubicBezTo>
                  <a:cubicBezTo>
                    <a:pt x="454" y="2479"/>
                    <a:pt x="284" y="2380"/>
                    <a:pt x="184" y="2238"/>
                  </a:cubicBezTo>
                  <a:cubicBezTo>
                    <a:pt x="170" y="2210"/>
                    <a:pt x="142" y="2196"/>
                    <a:pt x="114" y="2196"/>
                  </a:cubicBezTo>
                  <a:cubicBezTo>
                    <a:pt x="106" y="2193"/>
                    <a:pt x="99" y="2192"/>
                    <a:pt x="92" y="2192"/>
                  </a:cubicBezTo>
                  <a:cubicBezTo>
                    <a:pt x="61" y="2192"/>
                    <a:pt x="38" y="2215"/>
                    <a:pt x="14" y="2238"/>
                  </a:cubicBezTo>
                  <a:cubicBezTo>
                    <a:pt x="14" y="2253"/>
                    <a:pt x="0" y="2281"/>
                    <a:pt x="0" y="2295"/>
                  </a:cubicBezTo>
                  <a:cubicBezTo>
                    <a:pt x="0" y="2309"/>
                    <a:pt x="14" y="2323"/>
                    <a:pt x="14" y="2338"/>
                  </a:cubicBezTo>
                  <a:cubicBezTo>
                    <a:pt x="85" y="2465"/>
                    <a:pt x="199" y="2564"/>
                    <a:pt x="326" y="2607"/>
                  </a:cubicBezTo>
                  <a:cubicBezTo>
                    <a:pt x="426" y="2659"/>
                    <a:pt x="535" y="2684"/>
                    <a:pt x="641" y="2684"/>
                  </a:cubicBezTo>
                  <a:cubicBezTo>
                    <a:pt x="851" y="2684"/>
                    <a:pt x="1054" y="2587"/>
                    <a:pt x="1176" y="2408"/>
                  </a:cubicBezTo>
                  <a:cubicBezTo>
                    <a:pt x="1275" y="2267"/>
                    <a:pt x="1346" y="2097"/>
                    <a:pt x="1360" y="1927"/>
                  </a:cubicBezTo>
                  <a:cubicBezTo>
                    <a:pt x="1374" y="1842"/>
                    <a:pt x="1459" y="1233"/>
                    <a:pt x="1601" y="114"/>
                  </a:cubicBezTo>
                  <a:cubicBezTo>
                    <a:pt x="1601" y="71"/>
                    <a:pt x="1573" y="29"/>
                    <a:pt x="1544" y="15"/>
                  </a:cubicBezTo>
                  <a:cubicBezTo>
                    <a:pt x="1530" y="15"/>
                    <a:pt x="1516" y="0"/>
                    <a:pt x="15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9"/>
            <p:cNvSpPr/>
            <p:nvPr/>
          </p:nvSpPr>
          <p:spPr>
            <a:xfrm>
              <a:off x="5357560" y="3123827"/>
              <a:ext cx="4433" cy="273859"/>
            </a:xfrm>
            <a:custGeom>
              <a:avLst/>
              <a:gdLst/>
              <a:ahLst/>
              <a:cxnLst/>
              <a:rect l="l" t="t" r="r" b="b"/>
              <a:pathLst>
                <a:path w="86" h="5313" extrusionOk="0">
                  <a:moveTo>
                    <a:pt x="43" y="1"/>
                  </a:moveTo>
                  <a:cubicBezTo>
                    <a:pt x="15" y="1"/>
                    <a:pt x="0" y="1191"/>
                    <a:pt x="0" y="2650"/>
                  </a:cubicBezTo>
                  <a:cubicBezTo>
                    <a:pt x="0" y="4123"/>
                    <a:pt x="15" y="5313"/>
                    <a:pt x="43" y="5313"/>
                  </a:cubicBezTo>
                  <a:cubicBezTo>
                    <a:pt x="57" y="5313"/>
                    <a:pt x="85" y="4123"/>
                    <a:pt x="85" y="2650"/>
                  </a:cubicBezTo>
                  <a:cubicBezTo>
                    <a:pt x="85" y="1191"/>
                    <a:pt x="71" y="1"/>
                    <a:pt x="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9"/>
            <p:cNvSpPr/>
            <p:nvPr/>
          </p:nvSpPr>
          <p:spPr>
            <a:xfrm>
              <a:off x="4141128" y="3123827"/>
              <a:ext cx="4433" cy="273859"/>
            </a:xfrm>
            <a:custGeom>
              <a:avLst/>
              <a:gdLst/>
              <a:ahLst/>
              <a:cxnLst/>
              <a:rect l="l" t="t" r="r" b="b"/>
              <a:pathLst>
                <a:path w="86" h="5313" extrusionOk="0">
                  <a:moveTo>
                    <a:pt x="43" y="1"/>
                  </a:moveTo>
                  <a:cubicBezTo>
                    <a:pt x="15" y="1"/>
                    <a:pt x="1" y="1191"/>
                    <a:pt x="1" y="2650"/>
                  </a:cubicBezTo>
                  <a:cubicBezTo>
                    <a:pt x="1" y="4123"/>
                    <a:pt x="15" y="5313"/>
                    <a:pt x="43" y="5313"/>
                  </a:cubicBezTo>
                  <a:cubicBezTo>
                    <a:pt x="57" y="5313"/>
                    <a:pt x="86" y="4123"/>
                    <a:pt x="86" y="2650"/>
                  </a:cubicBezTo>
                  <a:cubicBezTo>
                    <a:pt x="86" y="1191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9"/>
            <p:cNvSpPr/>
            <p:nvPr/>
          </p:nvSpPr>
          <p:spPr>
            <a:xfrm>
              <a:off x="5383848" y="3123827"/>
              <a:ext cx="4433" cy="273859"/>
            </a:xfrm>
            <a:custGeom>
              <a:avLst/>
              <a:gdLst/>
              <a:ahLst/>
              <a:cxnLst/>
              <a:rect l="l" t="t" r="r" b="b"/>
              <a:pathLst>
                <a:path w="86" h="5313" extrusionOk="0">
                  <a:moveTo>
                    <a:pt x="43" y="1"/>
                  </a:moveTo>
                  <a:cubicBezTo>
                    <a:pt x="15" y="1"/>
                    <a:pt x="0" y="1191"/>
                    <a:pt x="0" y="2650"/>
                  </a:cubicBezTo>
                  <a:cubicBezTo>
                    <a:pt x="0" y="4123"/>
                    <a:pt x="15" y="5313"/>
                    <a:pt x="43" y="5313"/>
                  </a:cubicBezTo>
                  <a:cubicBezTo>
                    <a:pt x="57" y="5313"/>
                    <a:pt x="85" y="4123"/>
                    <a:pt x="85" y="2650"/>
                  </a:cubicBezTo>
                  <a:cubicBezTo>
                    <a:pt x="85" y="1191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9"/>
            <p:cNvSpPr/>
            <p:nvPr/>
          </p:nvSpPr>
          <p:spPr>
            <a:xfrm>
              <a:off x="4116283" y="3123827"/>
              <a:ext cx="4433" cy="273859"/>
            </a:xfrm>
            <a:custGeom>
              <a:avLst/>
              <a:gdLst/>
              <a:ahLst/>
              <a:cxnLst/>
              <a:rect l="l" t="t" r="r" b="b"/>
              <a:pathLst>
                <a:path w="86" h="5313" extrusionOk="0">
                  <a:moveTo>
                    <a:pt x="43" y="1"/>
                  </a:moveTo>
                  <a:cubicBezTo>
                    <a:pt x="29" y="1"/>
                    <a:pt x="1" y="1191"/>
                    <a:pt x="1" y="2650"/>
                  </a:cubicBezTo>
                  <a:cubicBezTo>
                    <a:pt x="1" y="4123"/>
                    <a:pt x="29" y="5313"/>
                    <a:pt x="43" y="5313"/>
                  </a:cubicBezTo>
                  <a:cubicBezTo>
                    <a:pt x="72" y="5313"/>
                    <a:pt x="86" y="4123"/>
                    <a:pt x="86" y="2650"/>
                  </a:cubicBezTo>
                  <a:cubicBezTo>
                    <a:pt x="86" y="1191"/>
                    <a:pt x="72" y="1"/>
                    <a:pt x="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9"/>
            <p:cNvSpPr/>
            <p:nvPr/>
          </p:nvSpPr>
          <p:spPr>
            <a:xfrm>
              <a:off x="5169933" y="3419546"/>
              <a:ext cx="538851" cy="278240"/>
            </a:xfrm>
            <a:custGeom>
              <a:avLst/>
              <a:gdLst/>
              <a:ahLst/>
              <a:cxnLst/>
              <a:rect l="l" t="t" r="r" b="b"/>
              <a:pathLst>
                <a:path w="10454" h="5398" extrusionOk="0">
                  <a:moveTo>
                    <a:pt x="0" y="1"/>
                  </a:moveTo>
                  <a:lnTo>
                    <a:pt x="0" y="5398"/>
                  </a:lnTo>
                  <a:lnTo>
                    <a:pt x="10454" y="5398"/>
                  </a:lnTo>
                  <a:lnTo>
                    <a:pt x="1045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9"/>
            <p:cNvSpPr/>
            <p:nvPr/>
          </p:nvSpPr>
          <p:spPr>
            <a:xfrm>
              <a:off x="3965151" y="3389598"/>
              <a:ext cx="1769179" cy="328651"/>
            </a:xfrm>
            <a:custGeom>
              <a:avLst/>
              <a:gdLst/>
              <a:ahLst/>
              <a:cxnLst/>
              <a:rect l="l" t="t" r="r" b="b"/>
              <a:pathLst>
                <a:path w="34323" h="6376" extrusionOk="0">
                  <a:moveTo>
                    <a:pt x="34323" y="1"/>
                  </a:moveTo>
                  <a:lnTo>
                    <a:pt x="3174" y="114"/>
                  </a:lnTo>
                  <a:cubicBezTo>
                    <a:pt x="1417" y="114"/>
                    <a:pt x="1" y="1573"/>
                    <a:pt x="72" y="3330"/>
                  </a:cubicBezTo>
                  <a:lnTo>
                    <a:pt x="72" y="3471"/>
                  </a:lnTo>
                  <a:cubicBezTo>
                    <a:pt x="170" y="5105"/>
                    <a:pt x="1530" y="6375"/>
                    <a:pt x="3147" y="6375"/>
                  </a:cubicBezTo>
                  <a:cubicBezTo>
                    <a:pt x="3156" y="6375"/>
                    <a:pt x="3165" y="6375"/>
                    <a:pt x="3174" y="6375"/>
                  </a:cubicBezTo>
                  <a:lnTo>
                    <a:pt x="34323" y="6375"/>
                  </a:lnTo>
                  <a:lnTo>
                    <a:pt x="34323" y="5979"/>
                  </a:lnTo>
                  <a:lnTo>
                    <a:pt x="26928" y="5979"/>
                  </a:lnTo>
                  <a:cubicBezTo>
                    <a:pt x="25441" y="5979"/>
                    <a:pt x="24223" y="4775"/>
                    <a:pt x="24223" y="3287"/>
                  </a:cubicBezTo>
                  <a:cubicBezTo>
                    <a:pt x="24223" y="1786"/>
                    <a:pt x="25441" y="582"/>
                    <a:pt x="26928" y="582"/>
                  </a:cubicBezTo>
                  <a:lnTo>
                    <a:pt x="34323" y="582"/>
                  </a:lnTo>
                  <a:lnTo>
                    <a:pt x="34323" y="1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9"/>
            <p:cNvSpPr/>
            <p:nvPr/>
          </p:nvSpPr>
          <p:spPr>
            <a:xfrm>
              <a:off x="5214468" y="3559751"/>
              <a:ext cx="494317" cy="5876"/>
            </a:xfrm>
            <a:custGeom>
              <a:avLst/>
              <a:gdLst/>
              <a:ahLst/>
              <a:cxnLst/>
              <a:rect l="l" t="t" r="r" b="b"/>
              <a:pathLst>
                <a:path w="9590" h="114" extrusionOk="0">
                  <a:moveTo>
                    <a:pt x="4802" y="0"/>
                  </a:moveTo>
                  <a:cubicBezTo>
                    <a:pt x="2139" y="0"/>
                    <a:pt x="0" y="15"/>
                    <a:pt x="0" y="57"/>
                  </a:cubicBezTo>
                  <a:cubicBezTo>
                    <a:pt x="0" y="85"/>
                    <a:pt x="2139" y="114"/>
                    <a:pt x="4802" y="114"/>
                  </a:cubicBezTo>
                  <a:cubicBezTo>
                    <a:pt x="7451" y="114"/>
                    <a:pt x="9590" y="85"/>
                    <a:pt x="9590" y="57"/>
                  </a:cubicBezTo>
                  <a:cubicBezTo>
                    <a:pt x="9590" y="15"/>
                    <a:pt x="7451" y="0"/>
                    <a:pt x="4802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5233437" y="3622534"/>
              <a:ext cx="468080" cy="5154"/>
            </a:xfrm>
            <a:custGeom>
              <a:avLst/>
              <a:gdLst/>
              <a:ahLst/>
              <a:cxnLst/>
              <a:rect l="l" t="t" r="r" b="b"/>
              <a:pathLst>
                <a:path w="9081" h="100" extrusionOk="0">
                  <a:moveTo>
                    <a:pt x="4533" y="1"/>
                  </a:moveTo>
                  <a:cubicBezTo>
                    <a:pt x="2026" y="1"/>
                    <a:pt x="0" y="15"/>
                    <a:pt x="0" y="57"/>
                  </a:cubicBezTo>
                  <a:cubicBezTo>
                    <a:pt x="0" y="86"/>
                    <a:pt x="2026" y="100"/>
                    <a:pt x="4533" y="100"/>
                  </a:cubicBezTo>
                  <a:cubicBezTo>
                    <a:pt x="7055" y="100"/>
                    <a:pt x="9080" y="86"/>
                    <a:pt x="9080" y="57"/>
                  </a:cubicBezTo>
                  <a:cubicBezTo>
                    <a:pt x="9080" y="15"/>
                    <a:pt x="7055" y="1"/>
                    <a:pt x="4533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9"/>
            <p:cNvSpPr/>
            <p:nvPr/>
          </p:nvSpPr>
          <p:spPr>
            <a:xfrm>
              <a:off x="5288179" y="3679493"/>
              <a:ext cx="420607" cy="5876"/>
            </a:xfrm>
            <a:custGeom>
              <a:avLst/>
              <a:gdLst/>
              <a:ahLst/>
              <a:cxnLst/>
              <a:rect l="l" t="t" r="r" b="b"/>
              <a:pathLst>
                <a:path w="8160" h="114" extrusionOk="0">
                  <a:moveTo>
                    <a:pt x="4080" y="0"/>
                  </a:moveTo>
                  <a:cubicBezTo>
                    <a:pt x="1828" y="0"/>
                    <a:pt x="1" y="29"/>
                    <a:pt x="1" y="57"/>
                  </a:cubicBezTo>
                  <a:cubicBezTo>
                    <a:pt x="1" y="85"/>
                    <a:pt x="1828" y="114"/>
                    <a:pt x="4080" y="114"/>
                  </a:cubicBezTo>
                  <a:cubicBezTo>
                    <a:pt x="6332" y="114"/>
                    <a:pt x="8160" y="85"/>
                    <a:pt x="8160" y="57"/>
                  </a:cubicBezTo>
                  <a:cubicBezTo>
                    <a:pt x="8160" y="29"/>
                    <a:pt x="6332" y="0"/>
                    <a:pt x="4080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9"/>
            <p:cNvSpPr/>
            <p:nvPr/>
          </p:nvSpPr>
          <p:spPr>
            <a:xfrm>
              <a:off x="5223953" y="3502793"/>
              <a:ext cx="484832" cy="5876"/>
            </a:xfrm>
            <a:custGeom>
              <a:avLst/>
              <a:gdLst/>
              <a:ahLst/>
              <a:cxnLst/>
              <a:rect l="l" t="t" r="r" b="b"/>
              <a:pathLst>
                <a:path w="9406" h="114" extrusionOk="0">
                  <a:moveTo>
                    <a:pt x="4703" y="1"/>
                  </a:moveTo>
                  <a:cubicBezTo>
                    <a:pt x="2111" y="1"/>
                    <a:pt x="0" y="29"/>
                    <a:pt x="0" y="57"/>
                  </a:cubicBezTo>
                  <a:cubicBezTo>
                    <a:pt x="0" y="100"/>
                    <a:pt x="2111" y="114"/>
                    <a:pt x="4703" y="114"/>
                  </a:cubicBezTo>
                  <a:cubicBezTo>
                    <a:pt x="7309" y="114"/>
                    <a:pt x="9406" y="100"/>
                    <a:pt x="9406" y="57"/>
                  </a:cubicBezTo>
                  <a:cubicBezTo>
                    <a:pt x="9406" y="29"/>
                    <a:pt x="7309" y="1"/>
                    <a:pt x="4703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9"/>
            <p:cNvSpPr/>
            <p:nvPr/>
          </p:nvSpPr>
          <p:spPr>
            <a:xfrm>
              <a:off x="5269932" y="3446556"/>
              <a:ext cx="431586" cy="5928"/>
            </a:xfrm>
            <a:custGeom>
              <a:avLst/>
              <a:gdLst/>
              <a:ahLst/>
              <a:cxnLst/>
              <a:rect l="l" t="t" r="r" b="b"/>
              <a:pathLst>
                <a:path w="8373" h="115" extrusionOk="0">
                  <a:moveTo>
                    <a:pt x="4193" y="1"/>
                  </a:moveTo>
                  <a:cubicBezTo>
                    <a:pt x="1870" y="1"/>
                    <a:pt x="1" y="29"/>
                    <a:pt x="1" y="57"/>
                  </a:cubicBezTo>
                  <a:cubicBezTo>
                    <a:pt x="1" y="86"/>
                    <a:pt x="1870" y="114"/>
                    <a:pt x="4193" y="114"/>
                  </a:cubicBezTo>
                  <a:cubicBezTo>
                    <a:pt x="6502" y="114"/>
                    <a:pt x="8372" y="86"/>
                    <a:pt x="8372" y="57"/>
                  </a:cubicBezTo>
                  <a:cubicBezTo>
                    <a:pt x="8372" y="29"/>
                    <a:pt x="6502" y="1"/>
                    <a:pt x="4193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9"/>
            <p:cNvSpPr/>
            <p:nvPr/>
          </p:nvSpPr>
          <p:spPr>
            <a:xfrm>
              <a:off x="3965151" y="3389598"/>
              <a:ext cx="1769179" cy="328651"/>
            </a:xfrm>
            <a:custGeom>
              <a:avLst/>
              <a:gdLst/>
              <a:ahLst/>
              <a:cxnLst/>
              <a:rect l="l" t="t" r="r" b="b"/>
              <a:pathLst>
                <a:path w="34323" h="6376" extrusionOk="0">
                  <a:moveTo>
                    <a:pt x="34323" y="1"/>
                  </a:moveTo>
                  <a:lnTo>
                    <a:pt x="3174" y="114"/>
                  </a:lnTo>
                  <a:cubicBezTo>
                    <a:pt x="1417" y="114"/>
                    <a:pt x="1" y="1573"/>
                    <a:pt x="72" y="3330"/>
                  </a:cubicBezTo>
                  <a:lnTo>
                    <a:pt x="72" y="3471"/>
                  </a:lnTo>
                  <a:cubicBezTo>
                    <a:pt x="170" y="5105"/>
                    <a:pt x="1530" y="6375"/>
                    <a:pt x="3147" y="6375"/>
                  </a:cubicBezTo>
                  <a:cubicBezTo>
                    <a:pt x="3156" y="6375"/>
                    <a:pt x="3165" y="6375"/>
                    <a:pt x="3174" y="6375"/>
                  </a:cubicBezTo>
                  <a:lnTo>
                    <a:pt x="34323" y="6375"/>
                  </a:lnTo>
                  <a:lnTo>
                    <a:pt x="34323" y="5979"/>
                  </a:lnTo>
                  <a:lnTo>
                    <a:pt x="26928" y="5979"/>
                  </a:lnTo>
                  <a:cubicBezTo>
                    <a:pt x="25441" y="5979"/>
                    <a:pt x="24223" y="4775"/>
                    <a:pt x="24223" y="3287"/>
                  </a:cubicBezTo>
                  <a:cubicBezTo>
                    <a:pt x="24223" y="1786"/>
                    <a:pt x="25441" y="582"/>
                    <a:pt x="26928" y="582"/>
                  </a:cubicBezTo>
                  <a:lnTo>
                    <a:pt x="34323" y="582"/>
                  </a:lnTo>
                  <a:lnTo>
                    <a:pt x="343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9"/>
            <p:cNvSpPr/>
            <p:nvPr/>
          </p:nvSpPr>
          <p:spPr>
            <a:xfrm>
              <a:off x="4072521" y="3399856"/>
              <a:ext cx="94224" cy="319115"/>
            </a:xfrm>
            <a:custGeom>
              <a:avLst/>
              <a:gdLst/>
              <a:ahLst/>
              <a:cxnLst/>
              <a:rect l="l" t="t" r="r" b="b"/>
              <a:pathLst>
                <a:path w="1828" h="6191" extrusionOk="0">
                  <a:moveTo>
                    <a:pt x="1757" y="0"/>
                  </a:moveTo>
                  <a:lnTo>
                    <a:pt x="1757" y="0"/>
                  </a:lnTo>
                  <a:cubicBezTo>
                    <a:pt x="1672" y="43"/>
                    <a:pt x="1601" y="99"/>
                    <a:pt x="1530" y="170"/>
                  </a:cubicBezTo>
                  <a:cubicBezTo>
                    <a:pt x="1346" y="340"/>
                    <a:pt x="1176" y="539"/>
                    <a:pt x="1034" y="737"/>
                  </a:cubicBezTo>
                  <a:cubicBezTo>
                    <a:pt x="0" y="2153"/>
                    <a:pt x="14" y="4080"/>
                    <a:pt x="1091" y="5468"/>
                  </a:cubicBezTo>
                  <a:cubicBezTo>
                    <a:pt x="1232" y="5666"/>
                    <a:pt x="1417" y="5850"/>
                    <a:pt x="1601" y="6020"/>
                  </a:cubicBezTo>
                  <a:cubicBezTo>
                    <a:pt x="1672" y="6091"/>
                    <a:pt x="1742" y="6148"/>
                    <a:pt x="1827" y="6190"/>
                  </a:cubicBezTo>
                  <a:cubicBezTo>
                    <a:pt x="1587" y="5950"/>
                    <a:pt x="1360" y="5695"/>
                    <a:pt x="1147" y="5425"/>
                  </a:cubicBezTo>
                  <a:cubicBezTo>
                    <a:pt x="142" y="4037"/>
                    <a:pt x="128" y="2182"/>
                    <a:pt x="1091" y="779"/>
                  </a:cubicBezTo>
                  <a:cubicBezTo>
                    <a:pt x="1289" y="510"/>
                    <a:pt x="1516" y="241"/>
                    <a:pt x="1757" y="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9"/>
            <p:cNvSpPr/>
            <p:nvPr/>
          </p:nvSpPr>
          <p:spPr>
            <a:xfrm>
              <a:off x="4018449" y="3394753"/>
              <a:ext cx="94276" cy="318393"/>
            </a:xfrm>
            <a:custGeom>
              <a:avLst/>
              <a:gdLst/>
              <a:ahLst/>
              <a:cxnLst/>
              <a:rect l="l" t="t" r="r" b="b"/>
              <a:pathLst>
                <a:path w="1829" h="6177" extrusionOk="0">
                  <a:moveTo>
                    <a:pt x="1757" y="0"/>
                  </a:moveTo>
                  <a:lnTo>
                    <a:pt x="1757" y="0"/>
                  </a:lnTo>
                  <a:cubicBezTo>
                    <a:pt x="1672" y="43"/>
                    <a:pt x="1601" y="99"/>
                    <a:pt x="1531" y="170"/>
                  </a:cubicBezTo>
                  <a:cubicBezTo>
                    <a:pt x="1347" y="340"/>
                    <a:pt x="1177" y="524"/>
                    <a:pt x="1021" y="737"/>
                  </a:cubicBezTo>
                  <a:cubicBezTo>
                    <a:pt x="1" y="2153"/>
                    <a:pt x="15" y="4065"/>
                    <a:pt x="1077" y="5454"/>
                  </a:cubicBezTo>
                  <a:cubicBezTo>
                    <a:pt x="1233" y="5666"/>
                    <a:pt x="1403" y="5850"/>
                    <a:pt x="1601" y="6020"/>
                  </a:cubicBezTo>
                  <a:cubicBezTo>
                    <a:pt x="1672" y="6077"/>
                    <a:pt x="1743" y="6134"/>
                    <a:pt x="1828" y="6176"/>
                  </a:cubicBezTo>
                  <a:cubicBezTo>
                    <a:pt x="1573" y="5935"/>
                    <a:pt x="1347" y="5680"/>
                    <a:pt x="1148" y="5411"/>
                  </a:cubicBezTo>
                  <a:cubicBezTo>
                    <a:pt x="142" y="4037"/>
                    <a:pt x="128" y="2182"/>
                    <a:pt x="1092" y="779"/>
                  </a:cubicBezTo>
                  <a:cubicBezTo>
                    <a:pt x="1290" y="496"/>
                    <a:pt x="1516" y="241"/>
                    <a:pt x="1757" y="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9"/>
            <p:cNvSpPr/>
            <p:nvPr/>
          </p:nvSpPr>
          <p:spPr>
            <a:xfrm>
              <a:off x="5108593" y="3399856"/>
              <a:ext cx="94946" cy="319115"/>
            </a:xfrm>
            <a:custGeom>
              <a:avLst/>
              <a:gdLst/>
              <a:ahLst/>
              <a:cxnLst/>
              <a:rect l="l" t="t" r="r" b="b"/>
              <a:pathLst>
                <a:path w="1842" h="6191" extrusionOk="0">
                  <a:moveTo>
                    <a:pt x="1771" y="0"/>
                  </a:moveTo>
                  <a:lnTo>
                    <a:pt x="1771" y="0"/>
                  </a:lnTo>
                  <a:cubicBezTo>
                    <a:pt x="1686" y="43"/>
                    <a:pt x="1615" y="99"/>
                    <a:pt x="1544" y="170"/>
                  </a:cubicBezTo>
                  <a:cubicBezTo>
                    <a:pt x="1360" y="340"/>
                    <a:pt x="1190" y="539"/>
                    <a:pt x="1034" y="737"/>
                  </a:cubicBezTo>
                  <a:cubicBezTo>
                    <a:pt x="0" y="2153"/>
                    <a:pt x="28" y="4080"/>
                    <a:pt x="1091" y="5468"/>
                  </a:cubicBezTo>
                  <a:cubicBezTo>
                    <a:pt x="1247" y="5666"/>
                    <a:pt x="1417" y="5850"/>
                    <a:pt x="1615" y="6020"/>
                  </a:cubicBezTo>
                  <a:cubicBezTo>
                    <a:pt x="1686" y="6091"/>
                    <a:pt x="1757" y="6148"/>
                    <a:pt x="1842" y="6190"/>
                  </a:cubicBezTo>
                  <a:cubicBezTo>
                    <a:pt x="1587" y="5950"/>
                    <a:pt x="1360" y="5695"/>
                    <a:pt x="1162" y="5425"/>
                  </a:cubicBezTo>
                  <a:cubicBezTo>
                    <a:pt x="156" y="4037"/>
                    <a:pt x="128" y="2182"/>
                    <a:pt x="1105" y="793"/>
                  </a:cubicBezTo>
                  <a:cubicBezTo>
                    <a:pt x="1303" y="510"/>
                    <a:pt x="1530" y="241"/>
                    <a:pt x="1771" y="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9"/>
            <p:cNvSpPr/>
            <p:nvPr/>
          </p:nvSpPr>
          <p:spPr>
            <a:xfrm>
              <a:off x="5053800" y="3394753"/>
              <a:ext cx="94997" cy="318393"/>
            </a:xfrm>
            <a:custGeom>
              <a:avLst/>
              <a:gdLst/>
              <a:ahLst/>
              <a:cxnLst/>
              <a:rect l="l" t="t" r="r" b="b"/>
              <a:pathLst>
                <a:path w="1843" h="6177" extrusionOk="0">
                  <a:moveTo>
                    <a:pt x="1771" y="0"/>
                  </a:moveTo>
                  <a:cubicBezTo>
                    <a:pt x="1686" y="43"/>
                    <a:pt x="1616" y="99"/>
                    <a:pt x="1545" y="170"/>
                  </a:cubicBezTo>
                  <a:cubicBezTo>
                    <a:pt x="1361" y="340"/>
                    <a:pt x="1191" y="524"/>
                    <a:pt x="1035" y="737"/>
                  </a:cubicBezTo>
                  <a:cubicBezTo>
                    <a:pt x="1" y="2153"/>
                    <a:pt x="29" y="4065"/>
                    <a:pt x="1091" y="5454"/>
                  </a:cubicBezTo>
                  <a:cubicBezTo>
                    <a:pt x="1247" y="5666"/>
                    <a:pt x="1417" y="5850"/>
                    <a:pt x="1616" y="6020"/>
                  </a:cubicBezTo>
                  <a:cubicBezTo>
                    <a:pt x="1686" y="6077"/>
                    <a:pt x="1757" y="6134"/>
                    <a:pt x="1842" y="6176"/>
                  </a:cubicBezTo>
                  <a:cubicBezTo>
                    <a:pt x="1587" y="5935"/>
                    <a:pt x="1361" y="5680"/>
                    <a:pt x="1162" y="5411"/>
                  </a:cubicBezTo>
                  <a:cubicBezTo>
                    <a:pt x="157" y="4037"/>
                    <a:pt x="128" y="2182"/>
                    <a:pt x="1106" y="779"/>
                  </a:cubicBezTo>
                  <a:cubicBezTo>
                    <a:pt x="1304" y="496"/>
                    <a:pt x="1531" y="241"/>
                    <a:pt x="1771" y="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9"/>
            <p:cNvSpPr/>
            <p:nvPr/>
          </p:nvSpPr>
          <p:spPr>
            <a:xfrm>
              <a:off x="4260148" y="3438154"/>
              <a:ext cx="86956" cy="230355"/>
            </a:xfrm>
            <a:custGeom>
              <a:avLst/>
              <a:gdLst/>
              <a:ahLst/>
              <a:cxnLst/>
              <a:rect l="l" t="t" r="r" b="b"/>
              <a:pathLst>
                <a:path w="1687" h="4469" extrusionOk="0">
                  <a:moveTo>
                    <a:pt x="961" y="0"/>
                  </a:moveTo>
                  <a:cubicBezTo>
                    <a:pt x="703" y="0"/>
                    <a:pt x="390" y="196"/>
                    <a:pt x="241" y="447"/>
                  </a:cubicBezTo>
                  <a:cubicBezTo>
                    <a:pt x="71" y="787"/>
                    <a:pt x="0" y="1155"/>
                    <a:pt x="29" y="1524"/>
                  </a:cubicBezTo>
                  <a:cubicBezTo>
                    <a:pt x="15" y="2104"/>
                    <a:pt x="43" y="2685"/>
                    <a:pt x="114" y="3266"/>
                  </a:cubicBezTo>
                  <a:cubicBezTo>
                    <a:pt x="128" y="3535"/>
                    <a:pt x="185" y="3818"/>
                    <a:pt x="312" y="4059"/>
                  </a:cubicBezTo>
                  <a:cubicBezTo>
                    <a:pt x="424" y="4336"/>
                    <a:pt x="674" y="4469"/>
                    <a:pt x="924" y="4469"/>
                  </a:cubicBezTo>
                  <a:cubicBezTo>
                    <a:pt x="1211" y="4469"/>
                    <a:pt x="1497" y="4293"/>
                    <a:pt x="1573" y="3960"/>
                  </a:cubicBezTo>
                  <a:cubicBezTo>
                    <a:pt x="1644" y="3691"/>
                    <a:pt x="1686" y="3422"/>
                    <a:pt x="1658" y="3153"/>
                  </a:cubicBezTo>
                  <a:cubicBezTo>
                    <a:pt x="1644" y="2416"/>
                    <a:pt x="1644" y="1679"/>
                    <a:pt x="1629" y="957"/>
                  </a:cubicBezTo>
                  <a:cubicBezTo>
                    <a:pt x="1644" y="759"/>
                    <a:pt x="1615" y="560"/>
                    <a:pt x="1559" y="390"/>
                  </a:cubicBezTo>
                  <a:cubicBezTo>
                    <a:pt x="1488" y="192"/>
                    <a:pt x="1332" y="65"/>
                    <a:pt x="1134" y="36"/>
                  </a:cubicBezTo>
                  <a:cubicBezTo>
                    <a:pt x="1081" y="12"/>
                    <a:pt x="1023" y="0"/>
                    <a:pt x="961" y="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9"/>
            <p:cNvSpPr/>
            <p:nvPr/>
          </p:nvSpPr>
          <p:spPr>
            <a:xfrm>
              <a:off x="4451435" y="3564854"/>
              <a:ext cx="517718" cy="5876"/>
            </a:xfrm>
            <a:custGeom>
              <a:avLst/>
              <a:gdLst/>
              <a:ahLst/>
              <a:cxnLst/>
              <a:rect l="l" t="t" r="r" b="b"/>
              <a:pathLst>
                <a:path w="10044" h="114" extrusionOk="0">
                  <a:moveTo>
                    <a:pt x="5029" y="1"/>
                  </a:moveTo>
                  <a:cubicBezTo>
                    <a:pt x="2239" y="1"/>
                    <a:pt x="1" y="29"/>
                    <a:pt x="1" y="57"/>
                  </a:cubicBezTo>
                  <a:cubicBezTo>
                    <a:pt x="1" y="86"/>
                    <a:pt x="2239" y="114"/>
                    <a:pt x="5015" y="114"/>
                  </a:cubicBezTo>
                  <a:cubicBezTo>
                    <a:pt x="7791" y="114"/>
                    <a:pt x="10044" y="86"/>
                    <a:pt x="10044" y="57"/>
                  </a:cubicBezTo>
                  <a:cubicBezTo>
                    <a:pt x="10044" y="29"/>
                    <a:pt x="7806" y="1"/>
                    <a:pt x="5029" y="1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9"/>
            <p:cNvSpPr/>
            <p:nvPr/>
          </p:nvSpPr>
          <p:spPr>
            <a:xfrm>
              <a:off x="3297838" y="4042376"/>
              <a:ext cx="2320401" cy="184016"/>
            </a:xfrm>
            <a:custGeom>
              <a:avLst/>
              <a:gdLst/>
              <a:ahLst/>
              <a:cxnLst/>
              <a:rect l="l" t="t" r="r" b="b"/>
              <a:pathLst>
                <a:path w="45017" h="3570" extrusionOk="0">
                  <a:moveTo>
                    <a:pt x="708" y="0"/>
                  </a:moveTo>
                  <a:cubicBezTo>
                    <a:pt x="0" y="1091"/>
                    <a:pt x="142" y="2295"/>
                    <a:pt x="708" y="3570"/>
                  </a:cubicBezTo>
                  <a:lnTo>
                    <a:pt x="44450" y="3570"/>
                  </a:lnTo>
                  <a:cubicBezTo>
                    <a:pt x="44974" y="2479"/>
                    <a:pt x="45016" y="1304"/>
                    <a:pt x="44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9"/>
            <p:cNvSpPr/>
            <p:nvPr/>
          </p:nvSpPr>
          <p:spPr>
            <a:xfrm>
              <a:off x="3801596" y="4094953"/>
              <a:ext cx="1220843" cy="67215"/>
            </a:xfrm>
            <a:custGeom>
              <a:avLst/>
              <a:gdLst/>
              <a:ahLst/>
              <a:cxnLst/>
              <a:rect l="l" t="t" r="r" b="b"/>
              <a:pathLst>
                <a:path w="23685" h="1304" extrusionOk="0">
                  <a:moveTo>
                    <a:pt x="1" y="0"/>
                  </a:moveTo>
                  <a:lnTo>
                    <a:pt x="1" y="1303"/>
                  </a:lnTo>
                  <a:lnTo>
                    <a:pt x="23685" y="1303"/>
                  </a:lnTo>
                  <a:lnTo>
                    <a:pt x="236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9"/>
            <p:cNvSpPr/>
            <p:nvPr/>
          </p:nvSpPr>
          <p:spPr>
            <a:xfrm>
              <a:off x="3375930" y="4047479"/>
              <a:ext cx="45308" cy="179686"/>
            </a:xfrm>
            <a:custGeom>
              <a:avLst/>
              <a:gdLst/>
              <a:ahLst/>
              <a:cxnLst/>
              <a:rect l="l" t="t" r="r" b="b"/>
              <a:pathLst>
                <a:path w="879" h="3486" extrusionOk="0">
                  <a:moveTo>
                    <a:pt x="567" y="1"/>
                  </a:moveTo>
                  <a:lnTo>
                    <a:pt x="567" y="1"/>
                  </a:lnTo>
                  <a:cubicBezTo>
                    <a:pt x="440" y="142"/>
                    <a:pt x="355" y="298"/>
                    <a:pt x="298" y="482"/>
                  </a:cubicBezTo>
                  <a:cubicBezTo>
                    <a:pt x="1" y="1332"/>
                    <a:pt x="86" y="2267"/>
                    <a:pt x="539" y="3060"/>
                  </a:cubicBezTo>
                  <a:cubicBezTo>
                    <a:pt x="624" y="3216"/>
                    <a:pt x="737" y="3372"/>
                    <a:pt x="879" y="3485"/>
                  </a:cubicBezTo>
                  <a:cubicBezTo>
                    <a:pt x="808" y="3315"/>
                    <a:pt x="723" y="3159"/>
                    <a:pt x="638" y="3004"/>
                  </a:cubicBezTo>
                  <a:cubicBezTo>
                    <a:pt x="454" y="2621"/>
                    <a:pt x="326" y="2196"/>
                    <a:pt x="298" y="1771"/>
                  </a:cubicBezTo>
                  <a:cubicBezTo>
                    <a:pt x="256" y="1346"/>
                    <a:pt x="298" y="921"/>
                    <a:pt x="411" y="511"/>
                  </a:cubicBezTo>
                  <a:cubicBezTo>
                    <a:pt x="468" y="341"/>
                    <a:pt x="525" y="171"/>
                    <a:pt x="5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9"/>
            <p:cNvSpPr/>
            <p:nvPr/>
          </p:nvSpPr>
          <p:spPr>
            <a:xfrm>
              <a:off x="3424847" y="4047479"/>
              <a:ext cx="45308" cy="179686"/>
            </a:xfrm>
            <a:custGeom>
              <a:avLst/>
              <a:gdLst/>
              <a:ahLst/>
              <a:cxnLst/>
              <a:rect l="l" t="t" r="r" b="b"/>
              <a:pathLst>
                <a:path w="879" h="3486" extrusionOk="0">
                  <a:moveTo>
                    <a:pt x="567" y="1"/>
                  </a:moveTo>
                  <a:cubicBezTo>
                    <a:pt x="440" y="142"/>
                    <a:pt x="355" y="298"/>
                    <a:pt x="298" y="482"/>
                  </a:cubicBezTo>
                  <a:cubicBezTo>
                    <a:pt x="1" y="1332"/>
                    <a:pt x="86" y="2267"/>
                    <a:pt x="539" y="3060"/>
                  </a:cubicBezTo>
                  <a:cubicBezTo>
                    <a:pt x="610" y="3216"/>
                    <a:pt x="737" y="3372"/>
                    <a:pt x="879" y="3485"/>
                  </a:cubicBezTo>
                  <a:cubicBezTo>
                    <a:pt x="808" y="3315"/>
                    <a:pt x="723" y="3159"/>
                    <a:pt x="638" y="3004"/>
                  </a:cubicBezTo>
                  <a:cubicBezTo>
                    <a:pt x="440" y="2621"/>
                    <a:pt x="327" y="2196"/>
                    <a:pt x="284" y="1771"/>
                  </a:cubicBezTo>
                  <a:cubicBezTo>
                    <a:pt x="256" y="1346"/>
                    <a:pt x="298" y="921"/>
                    <a:pt x="412" y="511"/>
                  </a:cubicBezTo>
                  <a:cubicBezTo>
                    <a:pt x="468" y="341"/>
                    <a:pt x="525" y="171"/>
                    <a:pt x="5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9"/>
            <p:cNvSpPr/>
            <p:nvPr/>
          </p:nvSpPr>
          <p:spPr>
            <a:xfrm>
              <a:off x="5494827" y="4043098"/>
              <a:ext cx="27061" cy="179686"/>
            </a:xfrm>
            <a:custGeom>
              <a:avLst/>
              <a:gdLst/>
              <a:ahLst/>
              <a:cxnLst/>
              <a:rect l="l" t="t" r="r" b="b"/>
              <a:pathLst>
                <a:path w="525" h="3486" extrusionOk="0">
                  <a:moveTo>
                    <a:pt x="73" y="0"/>
                  </a:moveTo>
                  <a:cubicBezTo>
                    <a:pt x="72" y="0"/>
                    <a:pt x="72" y="0"/>
                    <a:pt x="71" y="1"/>
                  </a:cubicBezTo>
                  <a:cubicBezTo>
                    <a:pt x="29" y="15"/>
                    <a:pt x="369" y="765"/>
                    <a:pt x="369" y="1743"/>
                  </a:cubicBezTo>
                  <a:cubicBezTo>
                    <a:pt x="369" y="2734"/>
                    <a:pt x="0" y="3471"/>
                    <a:pt x="57" y="3485"/>
                  </a:cubicBezTo>
                  <a:cubicBezTo>
                    <a:pt x="58" y="3486"/>
                    <a:pt x="58" y="3486"/>
                    <a:pt x="59" y="3486"/>
                  </a:cubicBezTo>
                  <a:cubicBezTo>
                    <a:pt x="101" y="3486"/>
                    <a:pt x="511" y="2744"/>
                    <a:pt x="525" y="1743"/>
                  </a:cubicBezTo>
                  <a:cubicBezTo>
                    <a:pt x="525" y="733"/>
                    <a:pt x="135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9"/>
            <p:cNvSpPr/>
            <p:nvPr/>
          </p:nvSpPr>
          <p:spPr>
            <a:xfrm>
              <a:off x="5453229" y="4046758"/>
              <a:ext cx="17525" cy="175305"/>
            </a:xfrm>
            <a:custGeom>
              <a:avLst/>
              <a:gdLst/>
              <a:ahLst/>
              <a:cxnLst/>
              <a:rect l="l" t="t" r="r" b="b"/>
              <a:pathLst>
                <a:path w="340" h="3401" extrusionOk="0">
                  <a:moveTo>
                    <a:pt x="4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15"/>
                    <a:pt x="170" y="765"/>
                    <a:pt x="184" y="1700"/>
                  </a:cubicBezTo>
                  <a:cubicBezTo>
                    <a:pt x="184" y="2649"/>
                    <a:pt x="0" y="3400"/>
                    <a:pt x="43" y="3400"/>
                  </a:cubicBezTo>
                  <a:cubicBezTo>
                    <a:pt x="43" y="3400"/>
                    <a:pt x="43" y="3400"/>
                    <a:pt x="44" y="3400"/>
                  </a:cubicBezTo>
                  <a:cubicBezTo>
                    <a:pt x="90" y="3400"/>
                    <a:pt x="340" y="2654"/>
                    <a:pt x="340" y="1700"/>
                  </a:cubicBezTo>
                  <a:cubicBezTo>
                    <a:pt x="340" y="746"/>
                    <a:pt x="90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9"/>
            <p:cNvSpPr/>
            <p:nvPr/>
          </p:nvSpPr>
          <p:spPr>
            <a:xfrm>
              <a:off x="5191067" y="2814242"/>
              <a:ext cx="284838" cy="287724"/>
            </a:xfrm>
            <a:custGeom>
              <a:avLst/>
              <a:gdLst/>
              <a:ahLst/>
              <a:cxnLst/>
              <a:rect l="l" t="t" r="r" b="b"/>
              <a:pathLst>
                <a:path w="5526" h="5582" extrusionOk="0">
                  <a:moveTo>
                    <a:pt x="2097" y="1"/>
                  </a:moveTo>
                  <a:lnTo>
                    <a:pt x="1" y="3018"/>
                  </a:lnTo>
                  <a:lnTo>
                    <a:pt x="3315" y="5582"/>
                  </a:lnTo>
                  <a:cubicBezTo>
                    <a:pt x="3315" y="5582"/>
                    <a:pt x="4562" y="5299"/>
                    <a:pt x="5044" y="4789"/>
                  </a:cubicBezTo>
                  <a:cubicBezTo>
                    <a:pt x="5511" y="4265"/>
                    <a:pt x="5525" y="3018"/>
                    <a:pt x="5525" y="3018"/>
                  </a:cubicBezTo>
                  <a:lnTo>
                    <a:pt x="2097" y="1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9"/>
            <p:cNvSpPr/>
            <p:nvPr/>
          </p:nvSpPr>
          <p:spPr>
            <a:xfrm>
              <a:off x="4438290" y="2443266"/>
              <a:ext cx="895182" cy="537511"/>
            </a:xfrm>
            <a:custGeom>
              <a:avLst/>
              <a:gdLst/>
              <a:ahLst/>
              <a:cxnLst/>
              <a:rect l="l" t="t" r="r" b="b"/>
              <a:pathLst>
                <a:path w="17367" h="10428" extrusionOk="0">
                  <a:moveTo>
                    <a:pt x="7968" y="0"/>
                  </a:moveTo>
                  <a:cubicBezTo>
                    <a:pt x="7342" y="0"/>
                    <a:pt x="6735" y="154"/>
                    <a:pt x="6389" y="370"/>
                  </a:cubicBezTo>
                  <a:cubicBezTo>
                    <a:pt x="5837" y="710"/>
                    <a:pt x="879" y="4932"/>
                    <a:pt x="879" y="5017"/>
                  </a:cubicBezTo>
                  <a:cubicBezTo>
                    <a:pt x="879" y="5017"/>
                    <a:pt x="1" y="8147"/>
                    <a:pt x="1" y="8232"/>
                  </a:cubicBezTo>
                  <a:cubicBezTo>
                    <a:pt x="1" y="8314"/>
                    <a:pt x="2512" y="9255"/>
                    <a:pt x="2734" y="9255"/>
                  </a:cubicBezTo>
                  <a:cubicBezTo>
                    <a:pt x="2742" y="9255"/>
                    <a:pt x="2747" y="9254"/>
                    <a:pt x="2749" y="9252"/>
                  </a:cubicBezTo>
                  <a:cubicBezTo>
                    <a:pt x="2805" y="9167"/>
                    <a:pt x="8528" y="5711"/>
                    <a:pt x="8528" y="5711"/>
                  </a:cubicBezTo>
                  <a:lnTo>
                    <a:pt x="14562" y="10428"/>
                  </a:lnTo>
                  <a:lnTo>
                    <a:pt x="17367" y="7014"/>
                  </a:lnTo>
                  <a:cubicBezTo>
                    <a:pt x="17367" y="7014"/>
                    <a:pt x="10426" y="1206"/>
                    <a:pt x="9619" y="512"/>
                  </a:cubicBezTo>
                  <a:cubicBezTo>
                    <a:pt x="9194" y="143"/>
                    <a:pt x="8572" y="0"/>
                    <a:pt x="7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9"/>
            <p:cNvSpPr/>
            <p:nvPr/>
          </p:nvSpPr>
          <p:spPr>
            <a:xfrm>
              <a:off x="5295499" y="2921612"/>
              <a:ext cx="524986" cy="331486"/>
            </a:xfrm>
            <a:custGeom>
              <a:avLst/>
              <a:gdLst/>
              <a:ahLst/>
              <a:cxnLst/>
              <a:rect l="l" t="t" r="r" b="b"/>
              <a:pathLst>
                <a:path w="10185" h="6431" extrusionOk="0">
                  <a:moveTo>
                    <a:pt x="2550" y="0"/>
                  </a:moveTo>
                  <a:lnTo>
                    <a:pt x="0" y="2493"/>
                  </a:lnTo>
                  <a:lnTo>
                    <a:pt x="2918" y="4986"/>
                  </a:lnTo>
                  <a:lnTo>
                    <a:pt x="3556" y="6190"/>
                  </a:lnTo>
                  <a:cubicBezTo>
                    <a:pt x="3654" y="6366"/>
                    <a:pt x="3764" y="6431"/>
                    <a:pt x="3887" y="6431"/>
                  </a:cubicBezTo>
                  <a:cubicBezTo>
                    <a:pt x="4082" y="6431"/>
                    <a:pt x="4312" y="6267"/>
                    <a:pt x="4590" y="6119"/>
                  </a:cubicBezTo>
                  <a:lnTo>
                    <a:pt x="10185" y="3145"/>
                  </a:lnTo>
                  <a:cubicBezTo>
                    <a:pt x="10185" y="3145"/>
                    <a:pt x="10145" y="2477"/>
                    <a:pt x="9676" y="2477"/>
                  </a:cubicBezTo>
                  <a:cubicBezTo>
                    <a:pt x="9662" y="2477"/>
                    <a:pt x="9647" y="2478"/>
                    <a:pt x="9633" y="2479"/>
                  </a:cubicBezTo>
                  <a:cubicBezTo>
                    <a:pt x="9491" y="2495"/>
                    <a:pt x="9059" y="2501"/>
                    <a:pt x="8514" y="2501"/>
                  </a:cubicBezTo>
                  <a:cubicBezTo>
                    <a:pt x="7153" y="2501"/>
                    <a:pt x="5086" y="2465"/>
                    <a:pt x="5086" y="2465"/>
                  </a:cubicBezTo>
                  <a:lnTo>
                    <a:pt x="25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9"/>
            <p:cNvSpPr/>
            <p:nvPr/>
          </p:nvSpPr>
          <p:spPr>
            <a:xfrm>
              <a:off x="5264829" y="2891097"/>
              <a:ext cx="189170" cy="191129"/>
            </a:xfrm>
            <a:custGeom>
              <a:avLst/>
              <a:gdLst/>
              <a:ahLst/>
              <a:cxnLst/>
              <a:rect l="l" t="t" r="r" b="b"/>
              <a:pathLst>
                <a:path w="3670" h="3708" extrusionOk="0">
                  <a:moveTo>
                    <a:pt x="2747" y="1"/>
                  </a:moveTo>
                  <a:cubicBezTo>
                    <a:pt x="2671" y="1"/>
                    <a:pt x="2593" y="33"/>
                    <a:pt x="2536" y="96"/>
                  </a:cubicBezTo>
                  <a:lnTo>
                    <a:pt x="114" y="2646"/>
                  </a:lnTo>
                  <a:cubicBezTo>
                    <a:pt x="0" y="2774"/>
                    <a:pt x="29" y="2972"/>
                    <a:pt x="156" y="3071"/>
                  </a:cubicBezTo>
                  <a:lnTo>
                    <a:pt x="921" y="3652"/>
                  </a:lnTo>
                  <a:cubicBezTo>
                    <a:pt x="971" y="3689"/>
                    <a:pt x="1033" y="3708"/>
                    <a:pt x="1094" y="3708"/>
                  </a:cubicBezTo>
                  <a:cubicBezTo>
                    <a:pt x="1171" y="3708"/>
                    <a:pt x="1248" y="3679"/>
                    <a:pt x="1304" y="3624"/>
                  </a:cubicBezTo>
                  <a:lnTo>
                    <a:pt x="3570" y="1187"/>
                  </a:lnTo>
                  <a:cubicBezTo>
                    <a:pt x="3669" y="1074"/>
                    <a:pt x="3669" y="918"/>
                    <a:pt x="3570" y="805"/>
                  </a:cubicBezTo>
                  <a:lnTo>
                    <a:pt x="2947" y="96"/>
                  </a:lnTo>
                  <a:cubicBezTo>
                    <a:pt x="2897" y="33"/>
                    <a:pt x="2823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9"/>
            <p:cNvSpPr/>
            <p:nvPr/>
          </p:nvSpPr>
          <p:spPr>
            <a:xfrm>
              <a:off x="5329828" y="2947901"/>
              <a:ext cx="123450" cy="131440"/>
            </a:xfrm>
            <a:custGeom>
              <a:avLst/>
              <a:gdLst/>
              <a:ahLst/>
              <a:cxnLst/>
              <a:rect l="l" t="t" r="r" b="b"/>
              <a:pathLst>
                <a:path w="2395" h="2550" extrusionOk="0">
                  <a:moveTo>
                    <a:pt x="2394" y="0"/>
                  </a:moveTo>
                  <a:lnTo>
                    <a:pt x="2394" y="0"/>
                  </a:lnTo>
                  <a:cubicBezTo>
                    <a:pt x="2267" y="113"/>
                    <a:pt x="2153" y="241"/>
                    <a:pt x="2054" y="383"/>
                  </a:cubicBezTo>
                  <a:cubicBezTo>
                    <a:pt x="1842" y="623"/>
                    <a:pt x="1572" y="949"/>
                    <a:pt x="1232" y="1303"/>
                  </a:cubicBezTo>
                  <a:cubicBezTo>
                    <a:pt x="893" y="1657"/>
                    <a:pt x="595" y="1969"/>
                    <a:pt x="368" y="2196"/>
                  </a:cubicBezTo>
                  <a:cubicBezTo>
                    <a:pt x="241" y="2309"/>
                    <a:pt x="113" y="2422"/>
                    <a:pt x="0" y="2550"/>
                  </a:cubicBezTo>
                  <a:cubicBezTo>
                    <a:pt x="43" y="2536"/>
                    <a:pt x="85" y="2507"/>
                    <a:pt x="113" y="2479"/>
                  </a:cubicBezTo>
                  <a:cubicBezTo>
                    <a:pt x="184" y="2422"/>
                    <a:pt x="283" y="2337"/>
                    <a:pt x="397" y="2238"/>
                  </a:cubicBezTo>
                  <a:cubicBezTo>
                    <a:pt x="638" y="2026"/>
                    <a:pt x="963" y="1714"/>
                    <a:pt x="1289" y="1360"/>
                  </a:cubicBezTo>
                  <a:cubicBezTo>
                    <a:pt x="1615" y="1006"/>
                    <a:pt x="1898" y="666"/>
                    <a:pt x="2097" y="411"/>
                  </a:cubicBezTo>
                  <a:cubicBezTo>
                    <a:pt x="2210" y="283"/>
                    <a:pt x="2309" y="142"/>
                    <a:pt x="2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9"/>
            <p:cNvSpPr/>
            <p:nvPr/>
          </p:nvSpPr>
          <p:spPr>
            <a:xfrm>
              <a:off x="5293282" y="3004859"/>
              <a:ext cx="52627" cy="54071"/>
            </a:xfrm>
            <a:custGeom>
              <a:avLst/>
              <a:gdLst/>
              <a:ahLst/>
              <a:cxnLst/>
              <a:rect l="l" t="t" r="r" b="b"/>
              <a:pathLst>
                <a:path w="1021" h="1049" extrusionOk="0">
                  <a:moveTo>
                    <a:pt x="1" y="0"/>
                  </a:moveTo>
                  <a:lnTo>
                    <a:pt x="1" y="0"/>
                  </a:lnTo>
                  <a:cubicBezTo>
                    <a:pt x="128" y="510"/>
                    <a:pt x="511" y="907"/>
                    <a:pt x="1021" y="1048"/>
                  </a:cubicBezTo>
                  <a:cubicBezTo>
                    <a:pt x="794" y="921"/>
                    <a:pt x="610" y="779"/>
                    <a:pt x="426" y="609"/>
                  </a:cubicBezTo>
                  <a:cubicBezTo>
                    <a:pt x="256" y="425"/>
                    <a:pt x="128" y="21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9"/>
            <p:cNvSpPr/>
            <p:nvPr/>
          </p:nvSpPr>
          <p:spPr>
            <a:xfrm>
              <a:off x="5332715" y="2963210"/>
              <a:ext cx="61390" cy="54792"/>
            </a:xfrm>
            <a:custGeom>
              <a:avLst/>
              <a:gdLst/>
              <a:ahLst/>
              <a:cxnLst/>
              <a:rect l="l" t="t" r="r" b="b"/>
              <a:pathLst>
                <a:path w="1191" h="1063" extrusionOk="0">
                  <a:moveTo>
                    <a:pt x="1" y="1"/>
                  </a:moveTo>
                  <a:lnTo>
                    <a:pt x="1" y="1"/>
                  </a:lnTo>
                  <a:cubicBezTo>
                    <a:pt x="157" y="213"/>
                    <a:pt x="341" y="411"/>
                    <a:pt x="553" y="581"/>
                  </a:cubicBezTo>
                  <a:cubicBezTo>
                    <a:pt x="737" y="766"/>
                    <a:pt x="950" y="936"/>
                    <a:pt x="1191" y="1063"/>
                  </a:cubicBezTo>
                  <a:cubicBezTo>
                    <a:pt x="1007" y="879"/>
                    <a:pt x="808" y="695"/>
                    <a:pt x="596" y="525"/>
                  </a:cubicBezTo>
                  <a:cubicBezTo>
                    <a:pt x="412" y="341"/>
                    <a:pt x="213" y="15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9"/>
            <p:cNvSpPr/>
            <p:nvPr/>
          </p:nvSpPr>
          <p:spPr>
            <a:xfrm>
              <a:off x="5370704" y="2921251"/>
              <a:ext cx="64277" cy="42009"/>
            </a:xfrm>
            <a:custGeom>
              <a:avLst/>
              <a:gdLst/>
              <a:ahLst/>
              <a:cxnLst/>
              <a:rect l="l" t="t" r="r" b="b"/>
              <a:pathLst>
                <a:path w="1247" h="815" extrusionOk="0">
                  <a:moveTo>
                    <a:pt x="114" y="0"/>
                  </a:moveTo>
                  <a:cubicBezTo>
                    <a:pt x="75" y="0"/>
                    <a:pt x="36" y="7"/>
                    <a:pt x="0" y="21"/>
                  </a:cubicBezTo>
                  <a:cubicBezTo>
                    <a:pt x="510" y="106"/>
                    <a:pt x="949" y="390"/>
                    <a:pt x="1247" y="815"/>
                  </a:cubicBezTo>
                  <a:cubicBezTo>
                    <a:pt x="1233" y="744"/>
                    <a:pt x="1204" y="673"/>
                    <a:pt x="1148" y="602"/>
                  </a:cubicBezTo>
                  <a:cubicBezTo>
                    <a:pt x="1034" y="446"/>
                    <a:pt x="907" y="319"/>
                    <a:pt x="751" y="220"/>
                  </a:cubicBezTo>
                  <a:cubicBezTo>
                    <a:pt x="581" y="121"/>
                    <a:pt x="411" y="50"/>
                    <a:pt x="227" y="21"/>
                  </a:cubicBezTo>
                  <a:cubicBezTo>
                    <a:pt x="192" y="7"/>
                    <a:pt x="153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9"/>
            <p:cNvSpPr/>
            <p:nvPr/>
          </p:nvSpPr>
          <p:spPr>
            <a:xfrm>
              <a:off x="5453229" y="3184136"/>
              <a:ext cx="98606" cy="39793"/>
            </a:xfrm>
            <a:custGeom>
              <a:avLst/>
              <a:gdLst/>
              <a:ahLst/>
              <a:cxnLst/>
              <a:rect l="l" t="t" r="r" b="b"/>
              <a:pathLst>
                <a:path w="1913" h="772" extrusionOk="0">
                  <a:moveTo>
                    <a:pt x="564" y="0"/>
                  </a:moveTo>
                  <a:cubicBezTo>
                    <a:pt x="480" y="0"/>
                    <a:pt x="396" y="7"/>
                    <a:pt x="312" y="21"/>
                  </a:cubicBezTo>
                  <a:cubicBezTo>
                    <a:pt x="198" y="35"/>
                    <a:pt x="99" y="77"/>
                    <a:pt x="0" y="134"/>
                  </a:cubicBezTo>
                  <a:cubicBezTo>
                    <a:pt x="14" y="134"/>
                    <a:pt x="128" y="106"/>
                    <a:pt x="312" y="77"/>
                  </a:cubicBezTo>
                  <a:cubicBezTo>
                    <a:pt x="376" y="70"/>
                    <a:pt x="441" y="67"/>
                    <a:pt x="505" y="67"/>
                  </a:cubicBezTo>
                  <a:cubicBezTo>
                    <a:pt x="948" y="67"/>
                    <a:pt x="1378" y="236"/>
                    <a:pt x="1700" y="545"/>
                  </a:cubicBezTo>
                  <a:cubicBezTo>
                    <a:pt x="1841" y="687"/>
                    <a:pt x="1898" y="772"/>
                    <a:pt x="1912" y="772"/>
                  </a:cubicBezTo>
                  <a:cubicBezTo>
                    <a:pt x="1870" y="672"/>
                    <a:pt x="1813" y="587"/>
                    <a:pt x="1728" y="517"/>
                  </a:cubicBezTo>
                  <a:cubicBezTo>
                    <a:pt x="1431" y="184"/>
                    <a:pt x="1004" y="0"/>
                    <a:pt x="5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9"/>
            <p:cNvSpPr/>
            <p:nvPr/>
          </p:nvSpPr>
          <p:spPr>
            <a:xfrm>
              <a:off x="5718226" y="3051560"/>
              <a:ext cx="16855" cy="77472"/>
            </a:xfrm>
            <a:custGeom>
              <a:avLst/>
              <a:gdLst/>
              <a:ahLst/>
              <a:cxnLst/>
              <a:rect l="l" t="t" r="r" b="b"/>
              <a:pathLst>
                <a:path w="327" h="1503" extrusionOk="0">
                  <a:moveTo>
                    <a:pt x="242" y="1"/>
                  </a:moveTo>
                  <a:lnTo>
                    <a:pt x="242" y="1"/>
                  </a:lnTo>
                  <a:cubicBezTo>
                    <a:pt x="199" y="57"/>
                    <a:pt x="157" y="128"/>
                    <a:pt x="128" y="199"/>
                  </a:cubicBezTo>
                  <a:cubicBezTo>
                    <a:pt x="43" y="383"/>
                    <a:pt x="1" y="567"/>
                    <a:pt x="1" y="765"/>
                  </a:cubicBezTo>
                  <a:cubicBezTo>
                    <a:pt x="1" y="964"/>
                    <a:pt x="58" y="1162"/>
                    <a:pt x="171" y="1318"/>
                  </a:cubicBezTo>
                  <a:cubicBezTo>
                    <a:pt x="242" y="1445"/>
                    <a:pt x="327" y="1502"/>
                    <a:pt x="327" y="1502"/>
                  </a:cubicBezTo>
                  <a:cubicBezTo>
                    <a:pt x="298" y="1431"/>
                    <a:pt x="256" y="1360"/>
                    <a:pt x="213" y="1304"/>
                  </a:cubicBezTo>
                  <a:cubicBezTo>
                    <a:pt x="128" y="1134"/>
                    <a:pt x="72" y="950"/>
                    <a:pt x="72" y="765"/>
                  </a:cubicBezTo>
                  <a:cubicBezTo>
                    <a:pt x="86" y="581"/>
                    <a:pt x="114" y="397"/>
                    <a:pt x="185" y="227"/>
                  </a:cubicBezTo>
                  <a:cubicBezTo>
                    <a:pt x="213" y="156"/>
                    <a:pt x="228" y="7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9"/>
            <p:cNvSpPr/>
            <p:nvPr/>
          </p:nvSpPr>
          <p:spPr>
            <a:xfrm>
              <a:off x="4334632" y="1507294"/>
              <a:ext cx="290611" cy="868430"/>
            </a:xfrm>
            <a:custGeom>
              <a:avLst/>
              <a:gdLst/>
              <a:ahLst/>
              <a:cxnLst/>
              <a:rect l="l" t="t" r="r" b="b"/>
              <a:pathLst>
                <a:path w="5638" h="16848" extrusionOk="0">
                  <a:moveTo>
                    <a:pt x="1686" y="1"/>
                  </a:moveTo>
                  <a:cubicBezTo>
                    <a:pt x="369" y="2664"/>
                    <a:pt x="921" y="6899"/>
                    <a:pt x="354" y="9803"/>
                  </a:cubicBezTo>
                  <a:cubicBezTo>
                    <a:pt x="156" y="10851"/>
                    <a:pt x="0" y="11942"/>
                    <a:pt x="241" y="12990"/>
                  </a:cubicBezTo>
                  <a:cubicBezTo>
                    <a:pt x="411" y="13670"/>
                    <a:pt x="680" y="14321"/>
                    <a:pt x="1020" y="14945"/>
                  </a:cubicBezTo>
                  <a:cubicBezTo>
                    <a:pt x="1374" y="15596"/>
                    <a:pt x="1771" y="16262"/>
                    <a:pt x="2408" y="16630"/>
                  </a:cubicBezTo>
                  <a:cubicBezTo>
                    <a:pt x="2661" y="16773"/>
                    <a:pt x="2958" y="16848"/>
                    <a:pt x="3249" y="16848"/>
                  </a:cubicBezTo>
                  <a:cubicBezTo>
                    <a:pt x="3708" y="16848"/>
                    <a:pt x="4152" y="16661"/>
                    <a:pt x="4377" y="16262"/>
                  </a:cubicBezTo>
                  <a:cubicBezTo>
                    <a:pt x="4646" y="15780"/>
                    <a:pt x="4519" y="15157"/>
                    <a:pt x="4731" y="14647"/>
                  </a:cubicBezTo>
                  <a:cubicBezTo>
                    <a:pt x="4986" y="14109"/>
                    <a:pt x="5638" y="13684"/>
                    <a:pt x="5567" y="13061"/>
                  </a:cubicBezTo>
                  <a:cubicBezTo>
                    <a:pt x="5496" y="12565"/>
                    <a:pt x="4972" y="12253"/>
                    <a:pt x="4845" y="11772"/>
                  </a:cubicBezTo>
                  <a:cubicBezTo>
                    <a:pt x="4703" y="11205"/>
                    <a:pt x="5142" y="10681"/>
                    <a:pt x="5213" y="10100"/>
                  </a:cubicBezTo>
                  <a:cubicBezTo>
                    <a:pt x="5284" y="9534"/>
                    <a:pt x="5015" y="9024"/>
                    <a:pt x="4873" y="8485"/>
                  </a:cubicBezTo>
                  <a:cubicBezTo>
                    <a:pt x="4576" y="7395"/>
                    <a:pt x="4802" y="6247"/>
                    <a:pt x="4901" y="5128"/>
                  </a:cubicBezTo>
                  <a:cubicBezTo>
                    <a:pt x="5015" y="4009"/>
                    <a:pt x="5071" y="1927"/>
                    <a:pt x="3244" y="695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9"/>
            <p:cNvSpPr/>
            <p:nvPr/>
          </p:nvSpPr>
          <p:spPr>
            <a:xfrm>
              <a:off x="3903811" y="2014042"/>
              <a:ext cx="604623" cy="1133217"/>
            </a:xfrm>
            <a:custGeom>
              <a:avLst/>
              <a:gdLst/>
              <a:ahLst/>
              <a:cxnLst/>
              <a:rect l="l" t="t" r="r" b="b"/>
              <a:pathLst>
                <a:path w="11730" h="21985" extrusionOk="0">
                  <a:moveTo>
                    <a:pt x="5369" y="0"/>
                  </a:moveTo>
                  <a:cubicBezTo>
                    <a:pt x="5369" y="0"/>
                    <a:pt x="4208" y="142"/>
                    <a:pt x="3429" y="694"/>
                  </a:cubicBezTo>
                  <a:cubicBezTo>
                    <a:pt x="2168" y="1587"/>
                    <a:pt x="1304" y="3556"/>
                    <a:pt x="879" y="6389"/>
                  </a:cubicBezTo>
                  <a:cubicBezTo>
                    <a:pt x="525" y="8740"/>
                    <a:pt x="298" y="11318"/>
                    <a:pt x="185" y="13032"/>
                  </a:cubicBezTo>
                  <a:cubicBezTo>
                    <a:pt x="15" y="15652"/>
                    <a:pt x="1" y="16828"/>
                    <a:pt x="185" y="17409"/>
                  </a:cubicBezTo>
                  <a:cubicBezTo>
                    <a:pt x="483" y="18358"/>
                    <a:pt x="1007" y="21658"/>
                    <a:pt x="3174" y="21984"/>
                  </a:cubicBezTo>
                  <a:cubicBezTo>
                    <a:pt x="3627" y="21333"/>
                    <a:pt x="3967" y="20610"/>
                    <a:pt x="4208" y="19859"/>
                  </a:cubicBezTo>
                  <a:cubicBezTo>
                    <a:pt x="4505" y="18783"/>
                    <a:pt x="5497" y="15766"/>
                    <a:pt x="8287" y="15397"/>
                  </a:cubicBezTo>
                  <a:cubicBezTo>
                    <a:pt x="8528" y="15369"/>
                    <a:pt x="11333" y="14944"/>
                    <a:pt x="11333" y="14944"/>
                  </a:cubicBezTo>
                  <a:cubicBezTo>
                    <a:pt x="11333" y="14944"/>
                    <a:pt x="11149" y="12253"/>
                    <a:pt x="11149" y="11190"/>
                  </a:cubicBezTo>
                  <a:cubicBezTo>
                    <a:pt x="11149" y="10652"/>
                    <a:pt x="11333" y="9661"/>
                    <a:pt x="11503" y="8782"/>
                  </a:cubicBezTo>
                  <a:cubicBezTo>
                    <a:pt x="11730" y="7678"/>
                    <a:pt x="11418" y="6502"/>
                    <a:pt x="11106" y="5411"/>
                  </a:cubicBezTo>
                  <a:cubicBezTo>
                    <a:pt x="10809" y="4320"/>
                    <a:pt x="10582" y="2847"/>
                    <a:pt x="10384" y="2465"/>
                  </a:cubicBezTo>
                  <a:cubicBezTo>
                    <a:pt x="10115" y="1997"/>
                    <a:pt x="9704" y="1629"/>
                    <a:pt x="9237" y="1374"/>
                  </a:cubicBezTo>
                  <a:lnTo>
                    <a:pt x="53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9"/>
            <p:cNvSpPr/>
            <p:nvPr/>
          </p:nvSpPr>
          <p:spPr>
            <a:xfrm>
              <a:off x="4019944" y="2810427"/>
              <a:ext cx="271642" cy="201026"/>
            </a:xfrm>
            <a:custGeom>
              <a:avLst/>
              <a:gdLst/>
              <a:ahLst/>
              <a:cxnLst/>
              <a:rect l="l" t="t" r="r" b="b"/>
              <a:pathLst>
                <a:path w="5270" h="3900" extrusionOk="0">
                  <a:moveTo>
                    <a:pt x="4865" y="0"/>
                  </a:moveTo>
                  <a:cubicBezTo>
                    <a:pt x="4656" y="0"/>
                    <a:pt x="4448" y="26"/>
                    <a:pt x="4250" y="61"/>
                  </a:cubicBezTo>
                  <a:cubicBezTo>
                    <a:pt x="3881" y="132"/>
                    <a:pt x="3527" y="231"/>
                    <a:pt x="3187" y="387"/>
                  </a:cubicBezTo>
                  <a:cubicBezTo>
                    <a:pt x="2762" y="557"/>
                    <a:pt x="2380" y="797"/>
                    <a:pt x="2026" y="1095"/>
                  </a:cubicBezTo>
                  <a:cubicBezTo>
                    <a:pt x="1431" y="1647"/>
                    <a:pt x="907" y="2299"/>
                    <a:pt x="496" y="3007"/>
                  </a:cubicBezTo>
                  <a:cubicBezTo>
                    <a:pt x="340" y="3276"/>
                    <a:pt x="213" y="3503"/>
                    <a:pt x="128" y="3659"/>
                  </a:cubicBezTo>
                  <a:cubicBezTo>
                    <a:pt x="71" y="3730"/>
                    <a:pt x="43" y="3815"/>
                    <a:pt x="0" y="3900"/>
                  </a:cubicBezTo>
                  <a:cubicBezTo>
                    <a:pt x="57" y="3829"/>
                    <a:pt x="113" y="3758"/>
                    <a:pt x="156" y="3673"/>
                  </a:cubicBezTo>
                  <a:lnTo>
                    <a:pt x="553" y="3050"/>
                  </a:lnTo>
                  <a:cubicBezTo>
                    <a:pt x="978" y="2341"/>
                    <a:pt x="1487" y="1718"/>
                    <a:pt x="2082" y="1151"/>
                  </a:cubicBezTo>
                  <a:cubicBezTo>
                    <a:pt x="2422" y="868"/>
                    <a:pt x="2805" y="627"/>
                    <a:pt x="3216" y="443"/>
                  </a:cubicBezTo>
                  <a:cubicBezTo>
                    <a:pt x="3556" y="302"/>
                    <a:pt x="3896" y="188"/>
                    <a:pt x="4264" y="117"/>
                  </a:cubicBezTo>
                  <a:cubicBezTo>
                    <a:pt x="4505" y="61"/>
                    <a:pt x="4745" y="32"/>
                    <a:pt x="4986" y="32"/>
                  </a:cubicBezTo>
                  <a:lnTo>
                    <a:pt x="5270" y="32"/>
                  </a:lnTo>
                  <a:cubicBezTo>
                    <a:pt x="5241" y="18"/>
                    <a:pt x="5213" y="18"/>
                    <a:pt x="5199" y="18"/>
                  </a:cubicBezTo>
                  <a:cubicBezTo>
                    <a:pt x="5128" y="4"/>
                    <a:pt x="5057" y="4"/>
                    <a:pt x="5000" y="4"/>
                  </a:cubicBezTo>
                  <a:cubicBezTo>
                    <a:pt x="4955" y="2"/>
                    <a:pt x="4910" y="0"/>
                    <a:pt x="4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9"/>
            <p:cNvSpPr/>
            <p:nvPr/>
          </p:nvSpPr>
          <p:spPr>
            <a:xfrm>
              <a:off x="3999480" y="2831046"/>
              <a:ext cx="186954" cy="155357"/>
            </a:xfrm>
            <a:custGeom>
              <a:avLst/>
              <a:gdLst/>
              <a:ahLst/>
              <a:cxnLst/>
              <a:rect l="l" t="t" r="r" b="b"/>
              <a:pathLst>
                <a:path w="3627" h="3014" extrusionOk="0">
                  <a:moveTo>
                    <a:pt x="3627" y="1"/>
                  </a:moveTo>
                  <a:lnTo>
                    <a:pt x="3627" y="1"/>
                  </a:lnTo>
                  <a:cubicBezTo>
                    <a:pt x="1984" y="497"/>
                    <a:pt x="1304" y="950"/>
                    <a:pt x="227" y="2281"/>
                  </a:cubicBezTo>
                  <a:cubicBezTo>
                    <a:pt x="128" y="2380"/>
                    <a:pt x="71" y="2508"/>
                    <a:pt x="29" y="2635"/>
                  </a:cubicBezTo>
                  <a:cubicBezTo>
                    <a:pt x="1" y="2777"/>
                    <a:pt x="57" y="2919"/>
                    <a:pt x="185" y="2990"/>
                  </a:cubicBezTo>
                  <a:cubicBezTo>
                    <a:pt x="218" y="3006"/>
                    <a:pt x="253" y="3014"/>
                    <a:pt x="288" y="3014"/>
                  </a:cubicBezTo>
                  <a:cubicBezTo>
                    <a:pt x="430" y="3014"/>
                    <a:pt x="578" y="2891"/>
                    <a:pt x="680" y="2777"/>
                  </a:cubicBezTo>
                  <a:cubicBezTo>
                    <a:pt x="1148" y="2253"/>
                    <a:pt x="1559" y="1686"/>
                    <a:pt x="2040" y="1162"/>
                  </a:cubicBezTo>
                  <a:cubicBezTo>
                    <a:pt x="2465" y="652"/>
                    <a:pt x="3004" y="256"/>
                    <a:pt x="3627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9"/>
            <p:cNvSpPr/>
            <p:nvPr/>
          </p:nvSpPr>
          <p:spPr>
            <a:xfrm>
              <a:off x="3945460" y="2264453"/>
              <a:ext cx="536429" cy="587613"/>
            </a:xfrm>
            <a:custGeom>
              <a:avLst/>
              <a:gdLst/>
              <a:ahLst/>
              <a:cxnLst/>
              <a:rect l="l" t="t" r="r" b="b"/>
              <a:pathLst>
                <a:path w="10407" h="11400" extrusionOk="0">
                  <a:moveTo>
                    <a:pt x="1020" y="1"/>
                  </a:moveTo>
                  <a:cubicBezTo>
                    <a:pt x="765" y="2423"/>
                    <a:pt x="0" y="7593"/>
                    <a:pt x="468" y="9590"/>
                  </a:cubicBezTo>
                  <a:cubicBezTo>
                    <a:pt x="638" y="10355"/>
                    <a:pt x="1063" y="10837"/>
                    <a:pt x="1714" y="11262"/>
                  </a:cubicBezTo>
                  <a:cubicBezTo>
                    <a:pt x="1863" y="11360"/>
                    <a:pt x="2050" y="11399"/>
                    <a:pt x="2257" y="11399"/>
                  </a:cubicBezTo>
                  <a:cubicBezTo>
                    <a:pt x="2797" y="11399"/>
                    <a:pt x="3471" y="11131"/>
                    <a:pt x="3952" y="10936"/>
                  </a:cubicBezTo>
                  <a:cubicBezTo>
                    <a:pt x="5695" y="10242"/>
                    <a:pt x="7352" y="9548"/>
                    <a:pt x="8712" y="8769"/>
                  </a:cubicBezTo>
                  <a:cubicBezTo>
                    <a:pt x="9052" y="8571"/>
                    <a:pt x="10072" y="7876"/>
                    <a:pt x="10312" y="7565"/>
                  </a:cubicBezTo>
                  <a:cubicBezTo>
                    <a:pt x="10391" y="7457"/>
                    <a:pt x="10406" y="7434"/>
                    <a:pt x="10391" y="7434"/>
                  </a:cubicBezTo>
                  <a:cubicBezTo>
                    <a:pt x="10379" y="7434"/>
                    <a:pt x="10348" y="7448"/>
                    <a:pt x="10314" y="7448"/>
                  </a:cubicBezTo>
                  <a:cubicBezTo>
                    <a:pt x="10261" y="7448"/>
                    <a:pt x="10199" y="7417"/>
                    <a:pt x="10171" y="7267"/>
                  </a:cubicBezTo>
                  <a:cubicBezTo>
                    <a:pt x="10157" y="7182"/>
                    <a:pt x="10114" y="7097"/>
                    <a:pt x="10043" y="7055"/>
                  </a:cubicBezTo>
                  <a:cubicBezTo>
                    <a:pt x="10002" y="7037"/>
                    <a:pt x="9960" y="7029"/>
                    <a:pt x="9919" y="7029"/>
                  </a:cubicBezTo>
                  <a:cubicBezTo>
                    <a:pt x="9861" y="7029"/>
                    <a:pt x="9803" y="7044"/>
                    <a:pt x="9746" y="7069"/>
                  </a:cubicBezTo>
                  <a:lnTo>
                    <a:pt x="6063" y="8486"/>
                  </a:lnTo>
                  <a:cubicBezTo>
                    <a:pt x="5533" y="8698"/>
                    <a:pt x="4955" y="8902"/>
                    <a:pt x="4388" y="8902"/>
                  </a:cubicBezTo>
                  <a:cubicBezTo>
                    <a:pt x="4199" y="8902"/>
                    <a:pt x="4010" y="8879"/>
                    <a:pt x="3825" y="8826"/>
                  </a:cubicBezTo>
                  <a:cubicBezTo>
                    <a:pt x="3046" y="8599"/>
                    <a:pt x="2508" y="7848"/>
                    <a:pt x="2323" y="7055"/>
                  </a:cubicBezTo>
                  <a:cubicBezTo>
                    <a:pt x="2139" y="6262"/>
                    <a:pt x="2238" y="5440"/>
                    <a:pt x="2380" y="4647"/>
                  </a:cubicBezTo>
                  <a:cubicBezTo>
                    <a:pt x="2508" y="3854"/>
                    <a:pt x="2734" y="2565"/>
                    <a:pt x="2734" y="2565"/>
                  </a:cubicBezTo>
                  <a:lnTo>
                    <a:pt x="1020" y="1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9"/>
            <p:cNvSpPr/>
            <p:nvPr/>
          </p:nvSpPr>
          <p:spPr>
            <a:xfrm>
              <a:off x="4071232" y="2727129"/>
              <a:ext cx="982602" cy="695394"/>
            </a:xfrm>
            <a:custGeom>
              <a:avLst/>
              <a:gdLst/>
              <a:ahLst/>
              <a:cxnLst/>
              <a:rect l="l" t="t" r="r" b="b"/>
              <a:pathLst>
                <a:path w="19063" h="13491" extrusionOk="0">
                  <a:moveTo>
                    <a:pt x="16676" y="1"/>
                  </a:moveTo>
                  <a:cubicBezTo>
                    <a:pt x="16622" y="1"/>
                    <a:pt x="16568" y="2"/>
                    <a:pt x="16513" y="5"/>
                  </a:cubicBezTo>
                  <a:cubicBezTo>
                    <a:pt x="15267" y="76"/>
                    <a:pt x="4175" y="1663"/>
                    <a:pt x="4175" y="1663"/>
                  </a:cubicBezTo>
                  <a:cubicBezTo>
                    <a:pt x="4175" y="1663"/>
                    <a:pt x="2504" y="2187"/>
                    <a:pt x="1838" y="3079"/>
                  </a:cubicBezTo>
                  <a:cubicBezTo>
                    <a:pt x="1158" y="3957"/>
                    <a:pt x="25" y="7994"/>
                    <a:pt x="25" y="7994"/>
                  </a:cubicBezTo>
                  <a:cubicBezTo>
                    <a:pt x="0" y="8032"/>
                    <a:pt x="2388" y="8372"/>
                    <a:pt x="4778" y="8372"/>
                  </a:cubicBezTo>
                  <a:cubicBezTo>
                    <a:pt x="5123" y="8372"/>
                    <a:pt x="5467" y="8365"/>
                    <a:pt x="5804" y="8348"/>
                  </a:cubicBezTo>
                  <a:cubicBezTo>
                    <a:pt x="8481" y="8221"/>
                    <a:pt x="14119" y="6125"/>
                    <a:pt x="14119" y="6125"/>
                  </a:cubicBezTo>
                  <a:lnTo>
                    <a:pt x="14119" y="6125"/>
                  </a:lnTo>
                  <a:cubicBezTo>
                    <a:pt x="13992" y="6932"/>
                    <a:pt x="13907" y="7754"/>
                    <a:pt x="13893" y="8575"/>
                  </a:cubicBezTo>
                  <a:cubicBezTo>
                    <a:pt x="13893" y="9694"/>
                    <a:pt x="14431" y="13490"/>
                    <a:pt x="14431" y="13490"/>
                  </a:cubicBezTo>
                  <a:lnTo>
                    <a:pt x="19063" y="13490"/>
                  </a:lnTo>
                  <a:lnTo>
                    <a:pt x="19063" y="5346"/>
                  </a:lnTo>
                  <a:cubicBezTo>
                    <a:pt x="19063" y="5346"/>
                    <a:pt x="18921" y="2286"/>
                    <a:pt x="18921" y="1776"/>
                  </a:cubicBezTo>
                  <a:cubicBezTo>
                    <a:pt x="18907" y="1039"/>
                    <a:pt x="18066" y="1"/>
                    <a:pt x="16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9"/>
            <p:cNvSpPr/>
            <p:nvPr/>
          </p:nvSpPr>
          <p:spPr>
            <a:xfrm>
              <a:off x="4117057" y="2995787"/>
              <a:ext cx="43092" cy="5721"/>
            </a:xfrm>
            <a:custGeom>
              <a:avLst/>
              <a:gdLst/>
              <a:ahLst/>
              <a:cxnLst/>
              <a:rect l="l" t="t" r="r" b="b"/>
              <a:pathLst>
                <a:path w="836" h="111" extrusionOk="0">
                  <a:moveTo>
                    <a:pt x="311" y="0"/>
                  </a:moveTo>
                  <a:cubicBezTo>
                    <a:pt x="208" y="0"/>
                    <a:pt x="104" y="14"/>
                    <a:pt x="0" y="34"/>
                  </a:cubicBezTo>
                  <a:cubicBezTo>
                    <a:pt x="128" y="91"/>
                    <a:pt x="269" y="105"/>
                    <a:pt x="411" y="105"/>
                  </a:cubicBezTo>
                  <a:cubicBezTo>
                    <a:pt x="446" y="109"/>
                    <a:pt x="482" y="111"/>
                    <a:pt x="517" y="111"/>
                  </a:cubicBezTo>
                  <a:cubicBezTo>
                    <a:pt x="623" y="111"/>
                    <a:pt x="730" y="95"/>
                    <a:pt x="836" y="63"/>
                  </a:cubicBezTo>
                  <a:cubicBezTo>
                    <a:pt x="694" y="20"/>
                    <a:pt x="553" y="6"/>
                    <a:pt x="425" y="6"/>
                  </a:cubicBezTo>
                  <a:cubicBezTo>
                    <a:pt x="387" y="2"/>
                    <a:pt x="349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9"/>
            <p:cNvSpPr/>
            <p:nvPr/>
          </p:nvSpPr>
          <p:spPr>
            <a:xfrm>
              <a:off x="4203190" y="2994137"/>
              <a:ext cx="43143" cy="5721"/>
            </a:xfrm>
            <a:custGeom>
              <a:avLst/>
              <a:gdLst/>
              <a:ahLst/>
              <a:cxnLst/>
              <a:rect l="l" t="t" r="r" b="b"/>
              <a:pathLst>
                <a:path w="837" h="111" extrusionOk="0">
                  <a:moveTo>
                    <a:pt x="532" y="1"/>
                  </a:moveTo>
                  <a:cubicBezTo>
                    <a:pt x="351" y="1"/>
                    <a:pt x="173" y="26"/>
                    <a:pt x="1" y="81"/>
                  </a:cubicBezTo>
                  <a:cubicBezTo>
                    <a:pt x="88" y="98"/>
                    <a:pt x="176" y="110"/>
                    <a:pt x="263" y="110"/>
                  </a:cubicBezTo>
                  <a:cubicBezTo>
                    <a:pt x="317" y="110"/>
                    <a:pt x="371" y="106"/>
                    <a:pt x="426" y="95"/>
                  </a:cubicBezTo>
                  <a:cubicBezTo>
                    <a:pt x="567" y="95"/>
                    <a:pt x="709" y="66"/>
                    <a:pt x="836" y="24"/>
                  </a:cubicBezTo>
                  <a:cubicBezTo>
                    <a:pt x="735" y="9"/>
                    <a:pt x="633" y="1"/>
                    <a:pt x="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9"/>
            <p:cNvSpPr/>
            <p:nvPr/>
          </p:nvSpPr>
          <p:spPr>
            <a:xfrm>
              <a:off x="4289374" y="2983158"/>
              <a:ext cx="42370" cy="7629"/>
            </a:xfrm>
            <a:custGeom>
              <a:avLst/>
              <a:gdLst/>
              <a:ahLst/>
              <a:cxnLst/>
              <a:rect l="l" t="t" r="r" b="b"/>
              <a:pathLst>
                <a:path w="822" h="148" extrusionOk="0">
                  <a:moveTo>
                    <a:pt x="646" y="1"/>
                  </a:moveTo>
                  <a:cubicBezTo>
                    <a:pt x="563" y="1"/>
                    <a:pt x="480" y="8"/>
                    <a:pt x="397" y="24"/>
                  </a:cubicBezTo>
                  <a:cubicBezTo>
                    <a:pt x="255" y="39"/>
                    <a:pt x="113" y="67"/>
                    <a:pt x="0" y="138"/>
                  </a:cubicBezTo>
                  <a:cubicBezTo>
                    <a:pt x="53" y="144"/>
                    <a:pt x="111" y="147"/>
                    <a:pt x="169" y="147"/>
                  </a:cubicBezTo>
                  <a:cubicBezTo>
                    <a:pt x="252" y="147"/>
                    <a:pt x="336" y="140"/>
                    <a:pt x="411" y="124"/>
                  </a:cubicBezTo>
                  <a:cubicBezTo>
                    <a:pt x="552" y="109"/>
                    <a:pt x="694" y="67"/>
                    <a:pt x="822" y="10"/>
                  </a:cubicBezTo>
                  <a:cubicBezTo>
                    <a:pt x="763" y="4"/>
                    <a:pt x="704" y="1"/>
                    <a:pt x="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9"/>
            <p:cNvSpPr/>
            <p:nvPr/>
          </p:nvSpPr>
          <p:spPr>
            <a:xfrm>
              <a:off x="4374064" y="2967333"/>
              <a:ext cx="42370" cy="9330"/>
            </a:xfrm>
            <a:custGeom>
              <a:avLst/>
              <a:gdLst/>
              <a:ahLst/>
              <a:cxnLst/>
              <a:rect l="l" t="t" r="r" b="b"/>
              <a:pathLst>
                <a:path w="822" h="181" extrusionOk="0">
                  <a:moveTo>
                    <a:pt x="716" y="0"/>
                  </a:moveTo>
                  <a:cubicBezTo>
                    <a:pt x="610" y="0"/>
                    <a:pt x="507" y="16"/>
                    <a:pt x="411" y="48"/>
                  </a:cubicBezTo>
                  <a:cubicBezTo>
                    <a:pt x="269" y="62"/>
                    <a:pt x="128" y="105"/>
                    <a:pt x="0" y="176"/>
                  </a:cubicBezTo>
                  <a:cubicBezTo>
                    <a:pt x="36" y="179"/>
                    <a:pt x="71" y="181"/>
                    <a:pt x="106" y="181"/>
                  </a:cubicBezTo>
                  <a:cubicBezTo>
                    <a:pt x="213" y="181"/>
                    <a:pt x="319" y="165"/>
                    <a:pt x="425" y="133"/>
                  </a:cubicBezTo>
                  <a:cubicBezTo>
                    <a:pt x="567" y="119"/>
                    <a:pt x="694" y="76"/>
                    <a:pt x="822" y="6"/>
                  </a:cubicBezTo>
                  <a:cubicBezTo>
                    <a:pt x="786" y="2"/>
                    <a:pt x="751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9"/>
            <p:cNvSpPr/>
            <p:nvPr/>
          </p:nvSpPr>
          <p:spPr>
            <a:xfrm>
              <a:off x="4458754" y="2949086"/>
              <a:ext cx="42370" cy="9794"/>
            </a:xfrm>
            <a:custGeom>
              <a:avLst/>
              <a:gdLst/>
              <a:ahLst/>
              <a:cxnLst/>
              <a:rect l="l" t="t" r="r" b="b"/>
              <a:pathLst>
                <a:path w="822" h="190" extrusionOk="0">
                  <a:moveTo>
                    <a:pt x="714" y="0"/>
                  </a:moveTo>
                  <a:cubicBezTo>
                    <a:pt x="604" y="0"/>
                    <a:pt x="493" y="16"/>
                    <a:pt x="397" y="48"/>
                  </a:cubicBezTo>
                  <a:cubicBezTo>
                    <a:pt x="255" y="62"/>
                    <a:pt x="114" y="105"/>
                    <a:pt x="0" y="190"/>
                  </a:cubicBezTo>
                  <a:cubicBezTo>
                    <a:pt x="142" y="190"/>
                    <a:pt x="284" y="175"/>
                    <a:pt x="411" y="133"/>
                  </a:cubicBezTo>
                  <a:cubicBezTo>
                    <a:pt x="553" y="119"/>
                    <a:pt x="694" y="76"/>
                    <a:pt x="822" y="5"/>
                  </a:cubicBezTo>
                  <a:cubicBezTo>
                    <a:pt x="786" y="2"/>
                    <a:pt x="750" y="0"/>
                    <a:pt x="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9"/>
            <p:cNvSpPr/>
            <p:nvPr/>
          </p:nvSpPr>
          <p:spPr>
            <a:xfrm>
              <a:off x="4542722" y="2930375"/>
              <a:ext cx="42370" cy="8814"/>
            </a:xfrm>
            <a:custGeom>
              <a:avLst/>
              <a:gdLst/>
              <a:ahLst/>
              <a:cxnLst/>
              <a:rect l="l" t="t" r="r" b="b"/>
              <a:pathLst>
                <a:path w="822" h="171" extrusionOk="0">
                  <a:moveTo>
                    <a:pt x="822" y="0"/>
                  </a:moveTo>
                  <a:cubicBezTo>
                    <a:pt x="539" y="0"/>
                    <a:pt x="255" y="57"/>
                    <a:pt x="0" y="170"/>
                  </a:cubicBezTo>
                  <a:cubicBezTo>
                    <a:pt x="284" y="170"/>
                    <a:pt x="567" y="114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9"/>
            <p:cNvSpPr/>
            <p:nvPr/>
          </p:nvSpPr>
          <p:spPr>
            <a:xfrm>
              <a:off x="4627412" y="2912540"/>
              <a:ext cx="42370" cy="8814"/>
            </a:xfrm>
            <a:custGeom>
              <a:avLst/>
              <a:gdLst/>
              <a:ahLst/>
              <a:cxnLst/>
              <a:rect l="l" t="t" r="r" b="b"/>
              <a:pathLst>
                <a:path w="822" h="171" extrusionOk="0">
                  <a:moveTo>
                    <a:pt x="714" y="1"/>
                  </a:moveTo>
                  <a:cubicBezTo>
                    <a:pt x="604" y="1"/>
                    <a:pt x="493" y="17"/>
                    <a:pt x="397" y="49"/>
                  </a:cubicBezTo>
                  <a:cubicBezTo>
                    <a:pt x="255" y="63"/>
                    <a:pt x="114" y="105"/>
                    <a:pt x="0" y="162"/>
                  </a:cubicBezTo>
                  <a:cubicBezTo>
                    <a:pt x="47" y="167"/>
                    <a:pt x="98" y="171"/>
                    <a:pt x="149" y="171"/>
                  </a:cubicBezTo>
                  <a:cubicBezTo>
                    <a:pt x="238" y="171"/>
                    <a:pt x="330" y="161"/>
                    <a:pt x="411" y="134"/>
                  </a:cubicBezTo>
                  <a:cubicBezTo>
                    <a:pt x="553" y="120"/>
                    <a:pt x="695" y="77"/>
                    <a:pt x="822" y="6"/>
                  </a:cubicBezTo>
                  <a:cubicBezTo>
                    <a:pt x="787" y="3"/>
                    <a:pt x="750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9"/>
            <p:cNvSpPr/>
            <p:nvPr/>
          </p:nvSpPr>
          <p:spPr>
            <a:xfrm>
              <a:off x="4712102" y="2898520"/>
              <a:ext cx="42422" cy="7526"/>
            </a:xfrm>
            <a:custGeom>
              <a:avLst/>
              <a:gdLst/>
              <a:ahLst/>
              <a:cxnLst/>
              <a:rect l="l" t="t" r="r" b="b"/>
              <a:pathLst>
                <a:path w="823" h="146" extrusionOk="0">
                  <a:moveTo>
                    <a:pt x="667" y="1"/>
                  </a:moveTo>
                  <a:cubicBezTo>
                    <a:pt x="579" y="1"/>
                    <a:pt x="492" y="10"/>
                    <a:pt x="411" y="37"/>
                  </a:cubicBezTo>
                  <a:cubicBezTo>
                    <a:pt x="270" y="37"/>
                    <a:pt x="128" y="66"/>
                    <a:pt x="1" y="137"/>
                  </a:cubicBezTo>
                  <a:cubicBezTo>
                    <a:pt x="59" y="142"/>
                    <a:pt x="118" y="146"/>
                    <a:pt x="176" y="146"/>
                  </a:cubicBezTo>
                  <a:cubicBezTo>
                    <a:pt x="257" y="146"/>
                    <a:pt x="337" y="139"/>
                    <a:pt x="411" y="122"/>
                  </a:cubicBezTo>
                  <a:cubicBezTo>
                    <a:pt x="553" y="108"/>
                    <a:pt x="695" y="80"/>
                    <a:pt x="822" y="9"/>
                  </a:cubicBezTo>
                  <a:cubicBezTo>
                    <a:pt x="770" y="4"/>
                    <a:pt x="718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9"/>
            <p:cNvSpPr/>
            <p:nvPr/>
          </p:nvSpPr>
          <p:spPr>
            <a:xfrm>
              <a:off x="4797514" y="2890375"/>
              <a:ext cx="43143" cy="5773"/>
            </a:xfrm>
            <a:custGeom>
              <a:avLst/>
              <a:gdLst/>
              <a:ahLst/>
              <a:cxnLst/>
              <a:rect l="l" t="t" r="r" b="b"/>
              <a:pathLst>
                <a:path w="837" h="112" extrusionOk="0">
                  <a:moveTo>
                    <a:pt x="528" y="0"/>
                  </a:moveTo>
                  <a:cubicBezTo>
                    <a:pt x="489" y="0"/>
                    <a:pt x="450" y="4"/>
                    <a:pt x="412" y="11"/>
                  </a:cubicBezTo>
                  <a:cubicBezTo>
                    <a:pt x="387" y="9"/>
                    <a:pt x="363" y="8"/>
                    <a:pt x="339" y="8"/>
                  </a:cubicBezTo>
                  <a:cubicBezTo>
                    <a:pt x="222" y="8"/>
                    <a:pt x="106" y="35"/>
                    <a:pt x="1" y="82"/>
                  </a:cubicBezTo>
                  <a:cubicBezTo>
                    <a:pt x="88" y="100"/>
                    <a:pt x="176" y="112"/>
                    <a:pt x="264" y="112"/>
                  </a:cubicBezTo>
                  <a:cubicBezTo>
                    <a:pt x="318" y="112"/>
                    <a:pt x="372" y="107"/>
                    <a:pt x="426" y="96"/>
                  </a:cubicBezTo>
                  <a:cubicBezTo>
                    <a:pt x="460" y="100"/>
                    <a:pt x="495" y="102"/>
                    <a:pt x="531" y="102"/>
                  </a:cubicBezTo>
                  <a:cubicBezTo>
                    <a:pt x="629" y="102"/>
                    <a:pt x="733" y="89"/>
                    <a:pt x="837" y="68"/>
                  </a:cubicBezTo>
                  <a:cubicBezTo>
                    <a:pt x="743" y="26"/>
                    <a:pt x="635" y="0"/>
                    <a:pt x="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9"/>
            <p:cNvSpPr/>
            <p:nvPr/>
          </p:nvSpPr>
          <p:spPr>
            <a:xfrm>
              <a:off x="4877874" y="2912076"/>
              <a:ext cx="13917" cy="40978"/>
            </a:xfrm>
            <a:custGeom>
              <a:avLst/>
              <a:gdLst/>
              <a:ahLst/>
              <a:cxnLst/>
              <a:rect l="l" t="t" r="r" b="b"/>
              <a:pathLst>
                <a:path w="270" h="795" extrusionOk="0">
                  <a:moveTo>
                    <a:pt x="17" y="0"/>
                  </a:moveTo>
                  <a:cubicBezTo>
                    <a:pt x="16" y="0"/>
                    <a:pt x="15" y="0"/>
                    <a:pt x="14" y="1"/>
                  </a:cubicBezTo>
                  <a:cubicBezTo>
                    <a:pt x="0" y="15"/>
                    <a:pt x="99" y="171"/>
                    <a:pt x="142" y="398"/>
                  </a:cubicBezTo>
                  <a:cubicBezTo>
                    <a:pt x="156" y="525"/>
                    <a:pt x="184" y="667"/>
                    <a:pt x="241" y="794"/>
                  </a:cubicBezTo>
                  <a:cubicBezTo>
                    <a:pt x="269" y="653"/>
                    <a:pt x="269" y="511"/>
                    <a:pt x="227" y="369"/>
                  </a:cubicBezTo>
                  <a:cubicBezTo>
                    <a:pt x="173" y="140"/>
                    <a:pt x="41" y="0"/>
                    <a:pt x="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9"/>
            <p:cNvSpPr/>
            <p:nvPr/>
          </p:nvSpPr>
          <p:spPr>
            <a:xfrm>
              <a:off x="4889523" y="2996096"/>
              <a:ext cx="6649" cy="43092"/>
            </a:xfrm>
            <a:custGeom>
              <a:avLst/>
              <a:gdLst/>
              <a:ahLst/>
              <a:cxnLst/>
              <a:rect l="l" t="t" r="r" b="b"/>
              <a:pathLst>
                <a:path w="129" h="836" extrusionOk="0">
                  <a:moveTo>
                    <a:pt x="43" y="0"/>
                  </a:moveTo>
                  <a:cubicBezTo>
                    <a:pt x="1" y="283"/>
                    <a:pt x="1" y="567"/>
                    <a:pt x="71" y="836"/>
                  </a:cubicBezTo>
                  <a:cubicBezTo>
                    <a:pt x="128" y="552"/>
                    <a:pt x="114" y="269"/>
                    <a:pt x="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9"/>
            <p:cNvSpPr/>
            <p:nvPr/>
          </p:nvSpPr>
          <p:spPr>
            <a:xfrm>
              <a:off x="4893183" y="3082229"/>
              <a:ext cx="6598" cy="43143"/>
            </a:xfrm>
            <a:custGeom>
              <a:avLst/>
              <a:gdLst/>
              <a:ahLst/>
              <a:cxnLst/>
              <a:rect l="l" t="t" r="r" b="b"/>
              <a:pathLst>
                <a:path w="128" h="837" extrusionOk="0">
                  <a:moveTo>
                    <a:pt x="43" y="1"/>
                  </a:moveTo>
                  <a:cubicBezTo>
                    <a:pt x="15" y="142"/>
                    <a:pt x="0" y="284"/>
                    <a:pt x="29" y="425"/>
                  </a:cubicBezTo>
                  <a:cubicBezTo>
                    <a:pt x="15" y="567"/>
                    <a:pt x="43" y="709"/>
                    <a:pt x="85" y="836"/>
                  </a:cubicBezTo>
                  <a:cubicBezTo>
                    <a:pt x="128" y="695"/>
                    <a:pt x="128" y="553"/>
                    <a:pt x="114" y="425"/>
                  </a:cubicBezTo>
                  <a:cubicBezTo>
                    <a:pt x="114" y="270"/>
                    <a:pt x="100" y="142"/>
                    <a:pt x="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9"/>
            <p:cNvSpPr/>
            <p:nvPr/>
          </p:nvSpPr>
          <p:spPr>
            <a:xfrm>
              <a:off x="4897564" y="3169136"/>
              <a:ext cx="7371" cy="43092"/>
            </a:xfrm>
            <a:custGeom>
              <a:avLst/>
              <a:gdLst/>
              <a:ahLst/>
              <a:cxnLst/>
              <a:rect l="l" t="t" r="r" b="b"/>
              <a:pathLst>
                <a:path w="143" h="836" extrusionOk="0">
                  <a:moveTo>
                    <a:pt x="43" y="0"/>
                  </a:moveTo>
                  <a:cubicBezTo>
                    <a:pt x="15" y="128"/>
                    <a:pt x="0" y="269"/>
                    <a:pt x="29" y="411"/>
                  </a:cubicBezTo>
                  <a:cubicBezTo>
                    <a:pt x="15" y="553"/>
                    <a:pt x="43" y="694"/>
                    <a:pt x="100" y="836"/>
                  </a:cubicBezTo>
                  <a:cubicBezTo>
                    <a:pt x="128" y="694"/>
                    <a:pt x="142" y="553"/>
                    <a:pt x="114" y="411"/>
                  </a:cubicBezTo>
                  <a:cubicBezTo>
                    <a:pt x="114" y="269"/>
                    <a:pt x="100" y="128"/>
                    <a:pt x="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9"/>
            <p:cNvSpPr/>
            <p:nvPr/>
          </p:nvSpPr>
          <p:spPr>
            <a:xfrm>
              <a:off x="4902667" y="3254548"/>
              <a:ext cx="6649" cy="43143"/>
            </a:xfrm>
            <a:custGeom>
              <a:avLst/>
              <a:gdLst/>
              <a:ahLst/>
              <a:cxnLst/>
              <a:rect l="l" t="t" r="r" b="b"/>
              <a:pathLst>
                <a:path w="129" h="837" extrusionOk="0">
                  <a:moveTo>
                    <a:pt x="43" y="0"/>
                  </a:moveTo>
                  <a:cubicBezTo>
                    <a:pt x="15" y="142"/>
                    <a:pt x="1" y="284"/>
                    <a:pt x="29" y="425"/>
                  </a:cubicBezTo>
                  <a:cubicBezTo>
                    <a:pt x="15" y="567"/>
                    <a:pt x="43" y="709"/>
                    <a:pt x="100" y="836"/>
                  </a:cubicBezTo>
                  <a:cubicBezTo>
                    <a:pt x="128" y="695"/>
                    <a:pt x="128" y="553"/>
                    <a:pt x="114" y="425"/>
                  </a:cubicBezTo>
                  <a:cubicBezTo>
                    <a:pt x="128" y="270"/>
                    <a:pt x="100" y="128"/>
                    <a:pt x="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9"/>
            <p:cNvSpPr/>
            <p:nvPr/>
          </p:nvSpPr>
          <p:spPr>
            <a:xfrm>
              <a:off x="4906327" y="3340681"/>
              <a:ext cx="6598" cy="43143"/>
            </a:xfrm>
            <a:custGeom>
              <a:avLst/>
              <a:gdLst/>
              <a:ahLst/>
              <a:cxnLst/>
              <a:rect l="l" t="t" r="r" b="b"/>
              <a:pathLst>
                <a:path w="128" h="837" extrusionOk="0">
                  <a:moveTo>
                    <a:pt x="57" y="1"/>
                  </a:moveTo>
                  <a:cubicBezTo>
                    <a:pt x="15" y="143"/>
                    <a:pt x="0" y="284"/>
                    <a:pt x="29" y="426"/>
                  </a:cubicBezTo>
                  <a:cubicBezTo>
                    <a:pt x="15" y="567"/>
                    <a:pt x="43" y="709"/>
                    <a:pt x="85" y="837"/>
                  </a:cubicBezTo>
                  <a:cubicBezTo>
                    <a:pt x="128" y="695"/>
                    <a:pt x="128" y="553"/>
                    <a:pt x="114" y="426"/>
                  </a:cubicBezTo>
                  <a:cubicBezTo>
                    <a:pt x="128" y="284"/>
                    <a:pt x="100" y="143"/>
                    <a:pt x="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9"/>
            <p:cNvSpPr/>
            <p:nvPr/>
          </p:nvSpPr>
          <p:spPr>
            <a:xfrm>
              <a:off x="4799009" y="2837644"/>
              <a:ext cx="89121" cy="210304"/>
            </a:xfrm>
            <a:custGeom>
              <a:avLst/>
              <a:gdLst/>
              <a:ahLst/>
              <a:cxnLst/>
              <a:rect l="l" t="t" r="r" b="b"/>
              <a:pathLst>
                <a:path w="1729" h="4080" extrusionOk="0">
                  <a:moveTo>
                    <a:pt x="1728" y="0"/>
                  </a:moveTo>
                  <a:lnTo>
                    <a:pt x="1728" y="0"/>
                  </a:lnTo>
                  <a:cubicBezTo>
                    <a:pt x="1686" y="43"/>
                    <a:pt x="1643" y="85"/>
                    <a:pt x="1615" y="142"/>
                  </a:cubicBezTo>
                  <a:cubicBezTo>
                    <a:pt x="1558" y="227"/>
                    <a:pt x="1473" y="369"/>
                    <a:pt x="1374" y="553"/>
                  </a:cubicBezTo>
                  <a:cubicBezTo>
                    <a:pt x="1190" y="907"/>
                    <a:pt x="921" y="1403"/>
                    <a:pt x="694" y="1969"/>
                  </a:cubicBezTo>
                  <a:cubicBezTo>
                    <a:pt x="468" y="2536"/>
                    <a:pt x="284" y="3060"/>
                    <a:pt x="156" y="3442"/>
                  </a:cubicBezTo>
                  <a:cubicBezTo>
                    <a:pt x="99" y="3641"/>
                    <a:pt x="57" y="3796"/>
                    <a:pt x="29" y="3896"/>
                  </a:cubicBezTo>
                  <a:cubicBezTo>
                    <a:pt x="14" y="3952"/>
                    <a:pt x="0" y="4023"/>
                    <a:pt x="0" y="4080"/>
                  </a:cubicBezTo>
                  <a:cubicBezTo>
                    <a:pt x="85" y="3881"/>
                    <a:pt x="156" y="3669"/>
                    <a:pt x="227" y="3456"/>
                  </a:cubicBezTo>
                  <a:cubicBezTo>
                    <a:pt x="354" y="3088"/>
                    <a:pt x="538" y="2564"/>
                    <a:pt x="779" y="1997"/>
                  </a:cubicBezTo>
                  <a:cubicBezTo>
                    <a:pt x="1020" y="1445"/>
                    <a:pt x="1261" y="935"/>
                    <a:pt x="1445" y="581"/>
                  </a:cubicBezTo>
                  <a:cubicBezTo>
                    <a:pt x="1544" y="397"/>
                    <a:pt x="1643" y="199"/>
                    <a:pt x="17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9"/>
            <p:cNvSpPr/>
            <p:nvPr/>
          </p:nvSpPr>
          <p:spPr>
            <a:xfrm>
              <a:off x="4794627" y="2914293"/>
              <a:ext cx="167985" cy="137316"/>
            </a:xfrm>
            <a:custGeom>
              <a:avLst/>
              <a:gdLst/>
              <a:ahLst/>
              <a:cxnLst/>
              <a:rect l="l" t="t" r="r" b="b"/>
              <a:pathLst>
                <a:path w="3259" h="2664" extrusionOk="0">
                  <a:moveTo>
                    <a:pt x="3258" y="1"/>
                  </a:moveTo>
                  <a:cubicBezTo>
                    <a:pt x="3201" y="1"/>
                    <a:pt x="3145" y="15"/>
                    <a:pt x="3088" y="43"/>
                  </a:cubicBezTo>
                  <a:cubicBezTo>
                    <a:pt x="2947" y="86"/>
                    <a:pt x="2805" y="142"/>
                    <a:pt x="2663" y="213"/>
                  </a:cubicBezTo>
                  <a:cubicBezTo>
                    <a:pt x="1743" y="652"/>
                    <a:pt x="949" y="1304"/>
                    <a:pt x="340" y="2125"/>
                  </a:cubicBezTo>
                  <a:cubicBezTo>
                    <a:pt x="241" y="2253"/>
                    <a:pt x="156" y="2380"/>
                    <a:pt x="85" y="2508"/>
                  </a:cubicBezTo>
                  <a:cubicBezTo>
                    <a:pt x="57" y="2550"/>
                    <a:pt x="29" y="2607"/>
                    <a:pt x="0" y="2664"/>
                  </a:cubicBezTo>
                  <a:cubicBezTo>
                    <a:pt x="14" y="2664"/>
                    <a:pt x="142" y="2465"/>
                    <a:pt x="383" y="2168"/>
                  </a:cubicBezTo>
                  <a:cubicBezTo>
                    <a:pt x="694" y="1771"/>
                    <a:pt x="1048" y="1417"/>
                    <a:pt x="1445" y="1105"/>
                  </a:cubicBezTo>
                  <a:cubicBezTo>
                    <a:pt x="1827" y="780"/>
                    <a:pt x="2252" y="510"/>
                    <a:pt x="2692" y="270"/>
                  </a:cubicBezTo>
                  <a:cubicBezTo>
                    <a:pt x="3032" y="100"/>
                    <a:pt x="3258" y="15"/>
                    <a:pt x="3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9"/>
            <p:cNvSpPr/>
            <p:nvPr/>
          </p:nvSpPr>
          <p:spPr>
            <a:xfrm>
              <a:off x="4847204" y="2725634"/>
              <a:ext cx="206644" cy="302621"/>
            </a:xfrm>
            <a:custGeom>
              <a:avLst/>
              <a:gdLst/>
              <a:ahLst/>
              <a:cxnLst/>
              <a:rect l="l" t="t" r="r" b="b"/>
              <a:pathLst>
                <a:path w="4009" h="5871" extrusionOk="0">
                  <a:moveTo>
                    <a:pt x="1751" y="0"/>
                  </a:moveTo>
                  <a:cubicBezTo>
                    <a:pt x="1597" y="0"/>
                    <a:pt x="1439" y="10"/>
                    <a:pt x="1289" y="20"/>
                  </a:cubicBezTo>
                  <a:cubicBezTo>
                    <a:pt x="892" y="48"/>
                    <a:pt x="567" y="91"/>
                    <a:pt x="354" y="119"/>
                  </a:cubicBezTo>
                  <a:lnTo>
                    <a:pt x="99" y="162"/>
                  </a:lnTo>
                  <a:cubicBezTo>
                    <a:pt x="57" y="162"/>
                    <a:pt x="28" y="162"/>
                    <a:pt x="0" y="176"/>
                  </a:cubicBezTo>
                  <a:lnTo>
                    <a:pt x="99" y="176"/>
                  </a:lnTo>
                  <a:lnTo>
                    <a:pt x="354" y="162"/>
                  </a:lnTo>
                  <a:cubicBezTo>
                    <a:pt x="581" y="133"/>
                    <a:pt x="892" y="105"/>
                    <a:pt x="1289" y="91"/>
                  </a:cubicBezTo>
                  <a:cubicBezTo>
                    <a:pt x="1402" y="84"/>
                    <a:pt x="1512" y="80"/>
                    <a:pt x="1620" y="80"/>
                  </a:cubicBezTo>
                  <a:cubicBezTo>
                    <a:pt x="1728" y="80"/>
                    <a:pt x="1834" y="84"/>
                    <a:pt x="1941" y="91"/>
                  </a:cubicBezTo>
                  <a:cubicBezTo>
                    <a:pt x="2181" y="105"/>
                    <a:pt x="2422" y="162"/>
                    <a:pt x="2649" y="261"/>
                  </a:cubicBezTo>
                  <a:cubicBezTo>
                    <a:pt x="2904" y="374"/>
                    <a:pt x="3131" y="516"/>
                    <a:pt x="3315" y="714"/>
                  </a:cubicBezTo>
                  <a:cubicBezTo>
                    <a:pt x="3428" y="813"/>
                    <a:pt x="3499" y="941"/>
                    <a:pt x="3556" y="1068"/>
                  </a:cubicBezTo>
                  <a:cubicBezTo>
                    <a:pt x="3626" y="1210"/>
                    <a:pt x="3669" y="1338"/>
                    <a:pt x="3711" y="1493"/>
                  </a:cubicBezTo>
                  <a:cubicBezTo>
                    <a:pt x="3782" y="1777"/>
                    <a:pt x="3839" y="2060"/>
                    <a:pt x="3867" y="2357"/>
                  </a:cubicBezTo>
                  <a:cubicBezTo>
                    <a:pt x="3881" y="2641"/>
                    <a:pt x="3881" y="2924"/>
                    <a:pt x="3895" y="3179"/>
                  </a:cubicBezTo>
                  <a:cubicBezTo>
                    <a:pt x="3910" y="3703"/>
                    <a:pt x="3924" y="4199"/>
                    <a:pt x="3938" y="4581"/>
                  </a:cubicBezTo>
                  <a:cubicBezTo>
                    <a:pt x="3952" y="4978"/>
                    <a:pt x="3966" y="5290"/>
                    <a:pt x="3980" y="5530"/>
                  </a:cubicBezTo>
                  <a:cubicBezTo>
                    <a:pt x="3980" y="5629"/>
                    <a:pt x="3995" y="5714"/>
                    <a:pt x="3995" y="5785"/>
                  </a:cubicBezTo>
                  <a:cubicBezTo>
                    <a:pt x="3995" y="5814"/>
                    <a:pt x="3995" y="5842"/>
                    <a:pt x="4009" y="5870"/>
                  </a:cubicBezTo>
                  <a:cubicBezTo>
                    <a:pt x="4009" y="5842"/>
                    <a:pt x="4009" y="5814"/>
                    <a:pt x="4009" y="5771"/>
                  </a:cubicBezTo>
                  <a:lnTo>
                    <a:pt x="4009" y="5516"/>
                  </a:lnTo>
                  <a:cubicBezTo>
                    <a:pt x="3995" y="5275"/>
                    <a:pt x="4009" y="4978"/>
                    <a:pt x="3995" y="4567"/>
                  </a:cubicBezTo>
                  <a:cubicBezTo>
                    <a:pt x="3995" y="4170"/>
                    <a:pt x="3980" y="3703"/>
                    <a:pt x="3966" y="3165"/>
                  </a:cubicBezTo>
                  <a:cubicBezTo>
                    <a:pt x="3966" y="2896"/>
                    <a:pt x="3966" y="2627"/>
                    <a:pt x="3952" y="2329"/>
                  </a:cubicBezTo>
                  <a:cubicBezTo>
                    <a:pt x="3924" y="2032"/>
                    <a:pt x="3867" y="1734"/>
                    <a:pt x="3796" y="1451"/>
                  </a:cubicBezTo>
                  <a:cubicBezTo>
                    <a:pt x="3754" y="1295"/>
                    <a:pt x="3697" y="1153"/>
                    <a:pt x="3640" y="1012"/>
                  </a:cubicBezTo>
                  <a:cubicBezTo>
                    <a:pt x="3584" y="884"/>
                    <a:pt x="3485" y="757"/>
                    <a:pt x="3386" y="643"/>
                  </a:cubicBezTo>
                  <a:cubicBezTo>
                    <a:pt x="3187" y="445"/>
                    <a:pt x="2946" y="289"/>
                    <a:pt x="2691" y="176"/>
                  </a:cubicBezTo>
                  <a:cubicBezTo>
                    <a:pt x="2451" y="77"/>
                    <a:pt x="2196" y="20"/>
                    <a:pt x="1941" y="6"/>
                  </a:cubicBezTo>
                  <a:cubicBezTo>
                    <a:pt x="1878" y="2"/>
                    <a:pt x="1815" y="0"/>
                    <a:pt x="17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9"/>
            <p:cNvSpPr/>
            <p:nvPr/>
          </p:nvSpPr>
          <p:spPr>
            <a:xfrm>
              <a:off x="4315611" y="2742181"/>
              <a:ext cx="512615" cy="67730"/>
            </a:xfrm>
            <a:custGeom>
              <a:avLst/>
              <a:gdLst/>
              <a:ahLst/>
              <a:cxnLst/>
              <a:rect l="l" t="t" r="r" b="b"/>
              <a:pathLst>
                <a:path w="9945" h="1314" extrusionOk="0">
                  <a:moveTo>
                    <a:pt x="9895" y="0"/>
                  </a:moveTo>
                  <a:cubicBezTo>
                    <a:pt x="9878" y="0"/>
                    <a:pt x="9860" y="4"/>
                    <a:pt x="9846" y="11"/>
                  </a:cubicBezTo>
                  <a:lnTo>
                    <a:pt x="9548" y="25"/>
                  </a:lnTo>
                  <a:cubicBezTo>
                    <a:pt x="9307" y="53"/>
                    <a:pt x="8939" y="82"/>
                    <a:pt x="8486" y="124"/>
                  </a:cubicBezTo>
                  <a:cubicBezTo>
                    <a:pt x="7579" y="223"/>
                    <a:pt x="6333" y="365"/>
                    <a:pt x="4959" y="549"/>
                  </a:cubicBezTo>
                  <a:cubicBezTo>
                    <a:pt x="3585" y="733"/>
                    <a:pt x="2352" y="917"/>
                    <a:pt x="1446" y="1059"/>
                  </a:cubicBezTo>
                  <a:cubicBezTo>
                    <a:pt x="1007" y="1130"/>
                    <a:pt x="638" y="1186"/>
                    <a:pt x="383" y="1243"/>
                  </a:cubicBezTo>
                  <a:lnTo>
                    <a:pt x="100" y="1286"/>
                  </a:lnTo>
                  <a:cubicBezTo>
                    <a:pt x="72" y="1300"/>
                    <a:pt x="43" y="1300"/>
                    <a:pt x="1" y="1314"/>
                  </a:cubicBezTo>
                  <a:lnTo>
                    <a:pt x="100" y="1314"/>
                  </a:lnTo>
                  <a:lnTo>
                    <a:pt x="398" y="1271"/>
                  </a:lnTo>
                  <a:lnTo>
                    <a:pt x="1460" y="1116"/>
                  </a:lnTo>
                  <a:cubicBezTo>
                    <a:pt x="2352" y="988"/>
                    <a:pt x="3599" y="818"/>
                    <a:pt x="4973" y="634"/>
                  </a:cubicBezTo>
                  <a:cubicBezTo>
                    <a:pt x="6347" y="450"/>
                    <a:pt x="7593" y="294"/>
                    <a:pt x="8486" y="195"/>
                  </a:cubicBezTo>
                  <a:lnTo>
                    <a:pt x="9548" y="67"/>
                  </a:lnTo>
                  <a:lnTo>
                    <a:pt x="9846" y="25"/>
                  </a:lnTo>
                  <a:cubicBezTo>
                    <a:pt x="9874" y="25"/>
                    <a:pt x="9916" y="11"/>
                    <a:pt x="9945" y="11"/>
                  </a:cubicBezTo>
                  <a:cubicBezTo>
                    <a:pt x="9931" y="4"/>
                    <a:pt x="9913" y="0"/>
                    <a:pt x="9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9"/>
            <p:cNvSpPr/>
            <p:nvPr/>
          </p:nvSpPr>
          <p:spPr>
            <a:xfrm>
              <a:off x="4833287" y="3422484"/>
              <a:ext cx="198654" cy="206695"/>
            </a:xfrm>
            <a:custGeom>
              <a:avLst/>
              <a:gdLst/>
              <a:ahLst/>
              <a:cxnLst/>
              <a:rect l="l" t="t" r="r" b="b"/>
              <a:pathLst>
                <a:path w="3854" h="4010" extrusionOk="0">
                  <a:moveTo>
                    <a:pt x="1" y="0"/>
                  </a:moveTo>
                  <a:lnTo>
                    <a:pt x="270" y="3216"/>
                  </a:lnTo>
                  <a:cubicBezTo>
                    <a:pt x="270" y="3216"/>
                    <a:pt x="1276" y="3981"/>
                    <a:pt x="1984" y="4009"/>
                  </a:cubicBezTo>
                  <a:cubicBezTo>
                    <a:pt x="1990" y="4009"/>
                    <a:pt x="1995" y="4009"/>
                    <a:pt x="2001" y="4009"/>
                  </a:cubicBezTo>
                  <a:cubicBezTo>
                    <a:pt x="2709" y="4009"/>
                    <a:pt x="3755" y="3145"/>
                    <a:pt x="3755" y="3145"/>
                  </a:cubicBezTo>
                  <a:lnTo>
                    <a:pt x="3854" y="0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9"/>
            <p:cNvSpPr/>
            <p:nvPr/>
          </p:nvSpPr>
          <p:spPr>
            <a:xfrm>
              <a:off x="4832565" y="3458257"/>
              <a:ext cx="442514" cy="258498"/>
            </a:xfrm>
            <a:custGeom>
              <a:avLst/>
              <a:gdLst/>
              <a:ahLst/>
              <a:cxnLst/>
              <a:rect l="l" t="t" r="r" b="b"/>
              <a:pathLst>
                <a:path w="8585" h="5015" extrusionOk="0">
                  <a:moveTo>
                    <a:pt x="3840" y="0"/>
                  </a:moveTo>
                  <a:lnTo>
                    <a:pt x="1" y="156"/>
                  </a:lnTo>
                  <a:lnTo>
                    <a:pt x="355" y="5015"/>
                  </a:lnTo>
                  <a:lnTo>
                    <a:pt x="8273" y="5015"/>
                  </a:lnTo>
                  <a:cubicBezTo>
                    <a:pt x="8273" y="5015"/>
                    <a:pt x="8585" y="4321"/>
                    <a:pt x="8089" y="4122"/>
                  </a:cubicBezTo>
                  <a:cubicBezTo>
                    <a:pt x="7593" y="3924"/>
                    <a:pt x="3882" y="2805"/>
                    <a:pt x="3882" y="2805"/>
                  </a:cubicBezTo>
                  <a:lnTo>
                    <a:pt x="3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9"/>
            <p:cNvSpPr/>
            <p:nvPr/>
          </p:nvSpPr>
          <p:spPr>
            <a:xfrm>
              <a:off x="4815039" y="3442897"/>
              <a:ext cx="224942" cy="91338"/>
            </a:xfrm>
            <a:custGeom>
              <a:avLst/>
              <a:gdLst/>
              <a:ahLst/>
              <a:cxnLst/>
              <a:rect l="l" t="t" r="r" b="b"/>
              <a:pathLst>
                <a:path w="4364" h="1772" extrusionOk="0">
                  <a:moveTo>
                    <a:pt x="4059" y="0"/>
                  </a:moveTo>
                  <a:cubicBezTo>
                    <a:pt x="4052" y="0"/>
                    <a:pt x="4045" y="0"/>
                    <a:pt x="4038" y="1"/>
                  </a:cubicBezTo>
                  <a:lnTo>
                    <a:pt x="312" y="185"/>
                  </a:lnTo>
                  <a:cubicBezTo>
                    <a:pt x="142" y="185"/>
                    <a:pt x="1" y="341"/>
                    <a:pt x="29" y="511"/>
                  </a:cubicBezTo>
                  <a:lnTo>
                    <a:pt x="157" y="1517"/>
                  </a:lnTo>
                  <a:cubicBezTo>
                    <a:pt x="185" y="1658"/>
                    <a:pt x="312" y="1772"/>
                    <a:pt x="468" y="1772"/>
                  </a:cubicBezTo>
                  <a:lnTo>
                    <a:pt x="3981" y="1587"/>
                  </a:lnTo>
                  <a:cubicBezTo>
                    <a:pt x="4137" y="1587"/>
                    <a:pt x="4264" y="1460"/>
                    <a:pt x="4279" y="1304"/>
                  </a:cubicBezTo>
                  <a:lnTo>
                    <a:pt x="4349" y="313"/>
                  </a:lnTo>
                  <a:cubicBezTo>
                    <a:pt x="4363" y="150"/>
                    <a:pt x="4221" y="0"/>
                    <a:pt x="4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9"/>
            <p:cNvSpPr/>
            <p:nvPr/>
          </p:nvSpPr>
          <p:spPr>
            <a:xfrm>
              <a:off x="4833287" y="3524700"/>
              <a:ext cx="196490" cy="10824"/>
            </a:xfrm>
            <a:custGeom>
              <a:avLst/>
              <a:gdLst/>
              <a:ahLst/>
              <a:cxnLst/>
              <a:rect l="l" t="t" r="r" b="b"/>
              <a:pathLst>
                <a:path w="3812" h="210" extrusionOk="0">
                  <a:moveTo>
                    <a:pt x="3811" y="0"/>
                  </a:moveTo>
                  <a:cubicBezTo>
                    <a:pt x="3613" y="0"/>
                    <a:pt x="3429" y="15"/>
                    <a:pt x="3245" y="43"/>
                  </a:cubicBezTo>
                  <a:cubicBezTo>
                    <a:pt x="2905" y="57"/>
                    <a:pt x="2437" y="100"/>
                    <a:pt x="1913" y="128"/>
                  </a:cubicBezTo>
                  <a:cubicBezTo>
                    <a:pt x="1389" y="142"/>
                    <a:pt x="908" y="142"/>
                    <a:pt x="568" y="142"/>
                  </a:cubicBezTo>
                  <a:cubicBezTo>
                    <a:pt x="475" y="135"/>
                    <a:pt x="380" y="131"/>
                    <a:pt x="284" y="131"/>
                  </a:cubicBezTo>
                  <a:cubicBezTo>
                    <a:pt x="189" y="131"/>
                    <a:pt x="93" y="135"/>
                    <a:pt x="1" y="142"/>
                  </a:cubicBezTo>
                  <a:cubicBezTo>
                    <a:pt x="58" y="156"/>
                    <a:pt x="100" y="170"/>
                    <a:pt x="157" y="170"/>
                  </a:cubicBezTo>
                  <a:cubicBezTo>
                    <a:pt x="256" y="170"/>
                    <a:pt x="383" y="185"/>
                    <a:pt x="568" y="199"/>
                  </a:cubicBezTo>
                  <a:cubicBezTo>
                    <a:pt x="738" y="206"/>
                    <a:pt x="943" y="209"/>
                    <a:pt x="1171" y="209"/>
                  </a:cubicBezTo>
                  <a:cubicBezTo>
                    <a:pt x="1400" y="209"/>
                    <a:pt x="1651" y="206"/>
                    <a:pt x="1913" y="199"/>
                  </a:cubicBezTo>
                  <a:cubicBezTo>
                    <a:pt x="2437" y="170"/>
                    <a:pt x="2919" y="128"/>
                    <a:pt x="3259" y="85"/>
                  </a:cubicBezTo>
                  <a:cubicBezTo>
                    <a:pt x="3429" y="71"/>
                    <a:pt x="3571" y="43"/>
                    <a:pt x="3656" y="29"/>
                  </a:cubicBezTo>
                  <a:cubicBezTo>
                    <a:pt x="3712" y="29"/>
                    <a:pt x="3755" y="15"/>
                    <a:pt x="3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9"/>
            <p:cNvSpPr/>
            <p:nvPr/>
          </p:nvSpPr>
          <p:spPr>
            <a:xfrm>
              <a:off x="4858132" y="3448773"/>
              <a:ext cx="16855" cy="83297"/>
            </a:xfrm>
            <a:custGeom>
              <a:avLst/>
              <a:gdLst/>
              <a:ahLst/>
              <a:cxnLst/>
              <a:rect l="l" t="t" r="r" b="b"/>
              <a:pathLst>
                <a:path w="327" h="1616" extrusionOk="0">
                  <a:moveTo>
                    <a:pt x="128" y="0"/>
                  </a:moveTo>
                  <a:lnTo>
                    <a:pt x="128" y="0"/>
                  </a:lnTo>
                  <a:cubicBezTo>
                    <a:pt x="29" y="269"/>
                    <a:pt x="1" y="553"/>
                    <a:pt x="57" y="836"/>
                  </a:cubicBezTo>
                  <a:cubicBezTo>
                    <a:pt x="71" y="1119"/>
                    <a:pt x="171" y="1388"/>
                    <a:pt x="326" y="1615"/>
                  </a:cubicBezTo>
                  <a:cubicBezTo>
                    <a:pt x="128" y="1105"/>
                    <a:pt x="57" y="553"/>
                    <a:pt x="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9"/>
            <p:cNvSpPr/>
            <p:nvPr/>
          </p:nvSpPr>
          <p:spPr>
            <a:xfrm>
              <a:off x="4920193" y="3448773"/>
              <a:ext cx="6649" cy="83297"/>
            </a:xfrm>
            <a:custGeom>
              <a:avLst/>
              <a:gdLst/>
              <a:ahLst/>
              <a:cxnLst/>
              <a:rect l="l" t="t" r="r" b="b"/>
              <a:pathLst>
                <a:path w="129" h="1616" extrusionOk="0">
                  <a:moveTo>
                    <a:pt x="1" y="0"/>
                  </a:moveTo>
                  <a:cubicBezTo>
                    <a:pt x="1" y="269"/>
                    <a:pt x="1" y="539"/>
                    <a:pt x="29" y="808"/>
                  </a:cubicBezTo>
                  <a:cubicBezTo>
                    <a:pt x="29" y="1077"/>
                    <a:pt x="43" y="1346"/>
                    <a:pt x="71" y="1615"/>
                  </a:cubicBezTo>
                  <a:cubicBezTo>
                    <a:pt x="114" y="1346"/>
                    <a:pt x="128" y="1077"/>
                    <a:pt x="114" y="808"/>
                  </a:cubicBezTo>
                  <a:cubicBezTo>
                    <a:pt x="114" y="539"/>
                    <a:pt x="71" y="26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9"/>
            <p:cNvSpPr/>
            <p:nvPr/>
          </p:nvSpPr>
          <p:spPr>
            <a:xfrm>
              <a:off x="4980089" y="3446556"/>
              <a:ext cx="10979" cy="84740"/>
            </a:xfrm>
            <a:custGeom>
              <a:avLst/>
              <a:gdLst/>
              <a:ahLst/>
              <a:cxnLst/>
              <a:rect l="l" t="t" r="r" b="b"/>
              <a:pathLst>
                <a:path w="213" h="1644" extrusionOk="0">
                  <a:moveTo>
                    <a:pt x="28" y="1"/>
                  </a:moveTo>
                  <a:lnTo>
                    <a:pt x="28" y="1"/>
                  </a:lnTo>
                  <a:cubicBezTo>
                    <a:pt x="0" y="15"/>
                    <a:pt x="99" y="369"/>
                    <a:pt x="113" y="822"/>
                  </a:cubicBezTo>
                  <a:cubicBezTo>
                    <a:pt x="128" y="1276"/>
                    <a:pt x="57" y="1644"/>
                    <a:pt x="85" y="1644"/>
                  </a:cubicBezTo>
                  <a:cubicBezTo>
                    <a:pt x="170" y="1375"/>
                    <a:pt x="213" y="1092"/>
                    <a:pt x="184" y="822"/>
                  </a:cubicBezTo>
                  <a:cubicBezTo>
                    <a:pt x="198" y="539"/>
                    <a:pt x="142" y="256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9"/>
            <p:cNvSpPr/>
            <p:nvPr/>
          </p:nvSpPr>
          <p:spPr>
            <a:xfrm>
              <a:off x="4848647" y="3651452"/>
              <a:ext cx="62112" cy="63864"/>
            </a:xfrm>
            <a:custGeom>
              <a:avLst/>
              <a:gdLst/>
              <a:ahLst/>
              <a:cxnLst/>
              <a:rect l="l" t="t" r="r" b="b"/>
              <a:pathLst>
                <a:path w="1205" h="1239" extrusionOk="0">
                  <a:moveTo>
                    <a:pt x="72" y="1"/>
                  </a:moveTo>
                  <a:cubicBezTo>
                    <a:pt x="49" y="1"/>
                    <a:pt x="25" y="3"/>
                    <a:pt x="0" y="6"/>
                  </a:cubicBezTo>
                  <a:cubicBezTo>
                    <a:pt x="85" y="35"/>
                    <a:pt x="170" y="77"/>
                    <a:pt x="255" y="105"/>
                  </a:cubicBezTo>
                  <a:cubicBezTo>
                    <a:pt x="440" y="176"/>
                    <a:pt x="624" y="304"/>
                    <a:pt x="765" y="459"/>
                  </a:cubicBezTo>
                  <a:cubicBezTo>
                    <a:pt x="907" y="601"/>
                    <a:pt x="1020" y="785"/>
                    <a:pt x="1105" y="984"/>
                  </a:cubicBezTo>
                  <a:cubicBezTo>
                    <a:pt x="1134" y="1069"/>
                    <a:pt x="1162" y="1154"/>
                    <a:pt x="1190" y="1239"/>
                  </a:cubicBezTo>
                  <a:cubicBezTo>
                    <a:pt x="1204" y="1139"/>
                    <a:pt x="1190" y="1054"/>
                    <a:pt x="1162" y="969"/>
                  </a:cubicBezTo>
                  <a:cubicBezTo>
                    <a:pt x="1091" y="757"/>
                    <a:pt x="978" y="559"/>
                    <a:pt x="822" y="403"/>
                  </a:cubicBezTo>
                  <a:cubicBezTo>
                    <a:pt x="666" y="247"/>
                    <a:pt x="482" y="119"/>
                    <a:pt x="270" y="49"/>
                  </a:cubicBezTo>
                  <a:cubicBezTo>
                    <a:pt x="206" y="17"/>
                    <a:pt x="142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9"/>
            <p:cNvSpPr/>
            <p:nvPr/>
          </p:nvSpPr>
          <p:spPr>
            <a:xfrm>
              <a:off x="5150191" y="3648823"/>
              <a:ext cx="29999" cy="61390"/>
            </a:xfrm>
            <a:custGeom>
              <a:avLst/>
              <a:gdLst/>
              <a:ahLst/>
              <a:cxnLst/>
              <a:rect l="l" t="t" r="r" b="b"/>
              <a:pathLst>
                <a:path w="582" h="1191" extrusionOk="0">
                  <a:moveTo>
                    <a:pt x="581" y="1"/>
                  </a:moveTo>
                  <a:cubicBezTo>
                    <a:pt x="525" y="15"/>
                    <a:pt x="454" y="57"/>
                    <a:pt x="411" y="100"/>
                  </a:cubicBezTo>
                  <a:cubicBezTo>
                    <a:pt x="142" y="312"/>
                    <a:pt x="1" y="652"/>
                    <a:pt x="43" y="992"/>
                  </a:cubicBezTo>
                  <a:cubicBezTo>
                    <a:pt x="57" y="1134"/>
                    <a:pt x="100" y="1190"/>
                    <a:pt x="100" y="1190"/>
                  </a:cubicBezTo>
                  <a:cubicBezTo>
                    <a:pt x="100" y="1134"/>
                    <a:pt x="100" y="1063"/>
                    <a:pt x="86" y="992"/>
                  </a:cubicBezTo>
                  <a:cubicBezTo>
                    <a:pt x="86" y="836"/>
                    <a:pt x="114" y="680"/>
                    <a:pt x="171" y="525"/>
                  </a:cubicBezTo>
                  <a:cubicBezTo>
                    <a:pt x="241" y="383"/>
                    <a:pt x="326" y="255"/>
                    <a:pt x="440" y="142"/>
                  </a:cubicBezTo>
                  <a:cubicBezTo>
                    <a:pt x="525" y="57"/>
                    <a:pt x="581" y="15"/>
                    <a:pt x="5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9"/>
            <p:cNvSpPr/>
            <p:nvPr/>
          </p:nvSpPr>
          <p:spPr>
            <a:xfrm>
              <a:off x="4282777" y="1505129"/>
              <a:ext cx="289167" cy="213963"/>
            </a:xfrm>
            <a:custGeom>
              <a:avLst/>
              <a:gdLst/>
              <a:ahLst/>
              <a:cxnLst/>
              <a:rect l="l" t="t" r="r" b="b"/>
              <a:pathLst>
                <a:path w="5610" h="4151" extrusionOk="0">
                  <a:moveTo>
                    <a:pt x="1969" y="0"/>
                  </a:moveTo>
                  <a:cubicBezTo>
                    <a:pt x="1389" y="0"/>
                    <a:pt x="86" y="524"/>
                    <a:pt x="1" y="1318"/>
                  </a:cubicBezTo>
                  <a:cubicBezTo>
                    <a:pt x="1743" y="2507"/>
                    <a:pt x="3655" y="3145"/>
                    <a:pt x="5511" y="4151"/>
                  </a:cubicBezTo>
                  <a:cubicBezTo>
                    <a:pt x="5610" y="3145"/>
                    <a:pt x="5426" y="1955"/>
                    <a:pt x="4746" y="1204"/>
                  </a:cubicBezTo>
                  <a:cubicBezTo>
                    <a:pt x="4023" y="439"/>
                    <a:pt x="3018" y="0"/>
                    <a:pt x="1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9"/>
            <p:cNvSpPr/>
            <p:nvPr/>
          </p:nvSpPr>
          <p:spPr>
            <a:xfrm>
              <a:off x="4180561" y="1531933"/>
              <a:ext cx="392154" cy="706991"/>
            </a:xfrm>
            <a:custGeom>
              <a:avLst/>
              <a:gdLst/>
              <a:ahLst/>
              <a:cxnLst/>
              <a:rect l="l" t="t" r="r" b="b"/>
              <a:pathLst>
                <a:path w="7608" h="13716" extrusionOk="0">
                  <a:moveTo>
                    <a:pt x="4057" y="1"/>
                  </a:moveTo>
                  <a:cubicBezTo>
                    <a:pt x="2521" y="1"/>
                    <a:pt x="1425" y="1271"/>
                    <a:pt x="1148" y="2922"/>
                  </a:cubicBezTo>
                  <a:lnTo>
                    <a:pt x="0" y="9098"/>
                  </a:lnTo>
                  <a:cubicBezTo>
                    <a:pt x="0" y="9098"/>
                    <a:pt x="2780" y="13702"/>
                    <a:pt x="3056" y="13702"/>
                  </a:cubicBezTo>
                  <a:cubicBezTo>
                    <a:pt x="3058" y="13702"/>
                    <a:pt x="3059" y="13702"/>
                    <a:pt x="3060" y="13702"/>
                  </a:cubicBezTo>
                  <a:lnTo>
                    <a:pt x="3074" y="13716"/>
                  </a:lnTo>
                  <a:lnTo>
                    <a:pt x="3981" y="10685"/>
                  </a:lnTo>
                  <a:cubicBezTo>
                    <a:pt x="4094" y="10161"/>
                    <a:pt x="4193" y="9750"/>
                    <a:pt x="4193" y="9750"/>
                  </a:cubicBezTo>
                  <a:cubicBezTo>
                    <a:pt x="4193" y="9750"/>
                    <a:pt x="4248" y="9755"/>
                    <a:pt x="4340" y="9755"/>
                  </a:cubicBezTo>
                  <a:cubicBezTo>
                    <a:pt x="4781" y="9755"/>
                    <a:pt x="6087" y="9629"/>
                    <a:pt x="6474" y="8177"/>
                  </a:cubicBezTo>
                  <a:cubicBezTo>
                    <a:pt x="6701" y="7328"/>
                    <a:pt x="7026" y="5557"/>
                    <a:pt x="7310" y="3942"/>
                  </a:cubicBezTo>
                  <a:cubicBezTo>
                    <a:pt x="7607" y="2214"/>
                    <a:pt x="6531" y="528"/>
                    <a:pt x="4831" y="103"/>
                  </a:cubicBezTo>
                  <a:lnTo>
                    <a:pt x="4647" y="61"/>
                  </a:lnTo>
                  <a:cubicBezTo>
                    <a:pt x="4444" y="20"/>
                    <a:pt x="4247" y="1"/>
                    <a:pt x="4057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9"/>
            <p:cNvSpPr/>
            <p:nvPr/>
          </p:nvSpPr>
          <p:spPr>
            <a:xfrm>
              <a:off x="4287158" y="1970950"/>
              <a:ext cx="108863" cy="87678"/>
            </a:xfrm>
            <a:custGeom>
              <a:avLst/>
              <a:gdLst/>
              <a:ahLst/>
              <a:cxnLst/>
              <a:rect l="l" t="t" r="r" b="b"/>
              <a:pathLst>
                <a:path w="2112" h="1701" extrusionOk="0">
                  <a:moveTo>
                    <a:pt x="1" y="0"/>
                  </a:moveTo>
                  <a:cubicBezTo>
                    <a:pt x="1" y="1"/>
                    <a:pt x="227" y="1417"/>
                    <a:pt x="2012" y="1700"/>
                  </a:cubicBezTo>
                  <a:lnTo>
                    <a:pt x="2111" y="1247"/>
                  </a:lnTo>
                  <a:cubicBezTo>
                    <a:pt x="1290" y="1034"/>
                    <a:pt x="567" y="610"/>
                    <a:pt x="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9"/>
            <p:cNvSpPr/>
            <p:nvPr/>
          </p:nvSpPr>
          <p:spPr>
            <a:xfrm>
              <a:off x="4352879" y="1871260"/>
              <a:ext cx="48040" cy="39329"/>
            </a:xfrm>
            <a:custGeom>
              <a:avLst/>
              <a:gdLst/>
              <a:ahLst/>
              <a:cxnLst/>
              <a:rect l="l" t="t" r="r" b="b"/>
              <a:pathLst>
                <a:path w="932" h="763" extrusionOk="0">
                  <a:moveTo>
                    <a:pt x="400" y="1"/>
                  </a:moveTo>
                  <a:cubicBezTo>
                    <a:pt x="364" y="1"/>
                    <a:pt x="327" y="10"/>
                    <a:pt x="290" y="29"/>
                  </a:cubicBezTo>
                  <a:lnTo>
                    <a:pt x="290" y="29"/>
                  </a:lnTo>
                  <a:cubicBezTo>
                    <a:pt x="202" y="61"/>
                    <a:pt x="138" y="127"/>
                    <a:pt x="85" y="192"/>
                  </a:cubicBezTo>
                  <a:cubicBezTo>
                    <a:pt x="15" y="291"/>
                    <a:pt x="0" y="419"/>
                    <a:pt x="43" y="532"/>
                  </a:cubicBezTo>
                  <a:cubicBezTo>
                    <a:pt x="85" y="603"/>
                    <a:pt x="142" y="660"/>
                    <a:pt x="227" y="688"/>
                  </a:cubicBezTo>
                  <a:cubicBezTo>
                    <a:pt x="297" y="735"/>
                    <a:pt x="387" y="762"/>
                    <a:pt x="472" y="762"/>
                  </a:cubicBezTo>
                  <a:cubicBezTo>
                    <a:pt x="490" y="762"/>
                    <a:pt x="507" y="761"/>
                    <a:pt x="525" y="759"/>
                  </a:cubicBezTo>
                  <a:cubicBezTo>
                    <a:pt x="932" y="697"/>
                    <a:pt x="715" y="1"/>
                    <a:pt x="4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9"/>
            <p:cNvSpPr/>
            <p:nvPr/>
          </p:nvSpPr>
          <p:spPr>
            <a:xfrm>
              <a:off x="4487208" y="1791054"/>
              <a:ext cx="29278" cy="25412"/>
            </a:xfrm>
            <a:custGeom>
              <a:avLst/>
              <a:gdLst/>
              <a:ahLst/>
              <a:cxnLst/>
              <a:rect l="l" t="t" r="r" b="b"/>
              <a:pathLst>
                <a:path w="568" h="493" extrusionOk="0">
                  <a:moveTo>
                    <a:pt x="286" y="0"/>
                  </a:moveTo>
                  <a:cubicBezTo>
                    <a:pt x="167" y="0"/>
                    <a:pt x="66" y="79"/>
                    <a:pt x="29" y="190"/>
                  </a:cubicBezTo>
                  <a:cubicBezTo>
                    <a:pt x="1" y="332"/>
                    <a:pt x="100" y="459"/>
                    <a:pt x="227" y="487"/>
                  </a:cubicBezTo>
                  <a:cubicBezTo>
                    <a:pt x="246" y="491"/>
                    <a:pt x="264" y="493"/>
                    <a:pt x="283" y="493"/>
                  </a:cubicBezTo>
                  <a:cubicBezTo>
                    <a:pt x="404" y="493"/>
                    <a:pt x="514" y="414"/>
                    <a:pt x="539" y="303"/>
                  </a:cubicBezTo>
                  <a:cubicBezTo>
                    <a:pt x="567" y="162"/>
                    <a:pt x="482" y="34"/>
                    <a:pt x="341" y="6"/>
                  </a:cubicBezTo>
                  <a:cubicBezTo>
                    <a:pt x="322" y="2"/>
                    <a:pt x="304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9"/>
            <p:cNvSpPr/>
            <p:nvPr/>
          </p:nvSpPr>
          <p:spPr>
            <a:xfrm>
              <a:off x="4474785" y="1753477"/>
              <a:ext cx="53349" cy="21237"/>
            </a:xfrm>
            <a:custGeom>
              <a:avLst/>
              <a:gdLst/>
              <a:ahLst/>
              <a:cxnLst/>
              <a:rect l="l" t="t" r="r" b="b"/>
              <a:pathLst>
                <a:path w="1035" h="412" extrusionOk="0">
                  <a:moveTo>
                    <a:pt x="413" y="1"/>
                  </a:moveTo>
                  <a:cubicBezTo>
                    <a:pt x="326" y="1"/>
                    <a:pt x="239" y="16"/>
                    <a:pt x="157" y="41"/>
                  </a:cubicBezTo>
                  <a:cubicBezTo>
                    <a:pt x="58" y="83"/>
                    <a:pt x="1" y="112"/>
                    <a:pt x="15" y="154"/>
                  </a:cubicBezTo>
                  <a:cubicBezTo>
                    <a:pt x="21" y="163"/>
                    <a:pt x="37" y="167"/>
                    <a:pt x="61" y="167"/>
                  </a:cubicBezTo>
                  <a:cubicBezTo>
                    <a:pt x="111" y="167"/>
                    <a:pt x="195" y="153"/>
                    <a:pt x="298" y="153"/>
                  </a:cubicBezTo>
                  <a:cubicBezTo>
                    <a:pt x="371" y="153"/>
                    <a:pt x="453" y="160"/>
                    <a:pt x="539" y="182"/>
                  </a:cubicBezTo>
                  <a:cubicBezTo>
                    <a:pt x="803" y="248"/>
                    <a:pt x="944" y="412"/>
                    <a:pt x="996" y="412"/>
                  </a:cubicBezTo>
                  <a:cubicBezTo>
                    <a:pt x="1000" y="412"/>
                    <a:pt x="1004" y="411"/>
                    <a:pt x="1007" y="409"/>
                  </a:cubicBezTo>
                  <a:cubicBezTo>
                    <a:pt x="1035" y="395"/>
                    <a:pt x="1021" y="338"/>
                    <a:pt x="950" y="253"/>
                  </a:cubicBezTo>
                  <a:cubicBezTo>
                    <a:pt x="851" y="140"/>
                    <a:pt x="723" y="55"/>
                    <a:pt x="596" y="27"/>
                  </a:cubicBezTo>
                  <a:cubicBezTo>
                    <a:pt x="537" y="9"/>
                    <a:pt x="475" y="1"/>
                    <a:pt x="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9"/>
            <p:cNvSpPr/>
            <p:nvPr/>
          </p:nvSpPr>
          <p:spPr>
            <a:xfrm>
              <a:off x="4360920" y="1761828"/>
              <a:ext cx="29226" cy="25463"/>
            </a:xfrm>
            <a:custGeom>
              <a:avLst/>
              <a:gdLst/>
              <a:ahLst/>
              <a:cxnLst/>
              <a:rect l="l" t="t" r="r" b="b"/>
              <a:pathLst>
                <a:path w="567" h="494" extrusionOk="0">
                  <a:moveTo>
                    <a:pt x="286" y="1"/>
                  </a:moveTo>
                  <a:cubicBezTo>
                    <a:pt x="167" y="1"/>
                    <a:pt x="66" y="81"/>
                    <a:pt x="29" y="205"/>
                  </a:cubicBezTo>
                  <a:cubicBezTo>
                    <a:pt x="0" y="332"/>
                    <a:pt x="99" y="474"/>
                    <a:pt x="241" y="488"/>
                  </a:cubicBezTo>
                  <a:cubicBezTo>
                    <a:pt x="258" y="492"/>
                    <a:pt x="274" y="493"/>
                    <a:pt x="291" y="493"/>
                  </a:cubicBezTo>
                  <a:cubicBezTo>
                    <a:pt x="403" y="493"/>
                    <a:pt x="514" y="415"/>
                    <a:pt x="538" y="304"/>
                  </a:cubicBezTo>
                  <a:cubicBezTo>
                    <a:pt x="567" y="162"/>
                    <a:pt x="482" y="35"/>
                    <a:pt x="340" y="6"/>
                  </a:cubicBezTo>
                  <a:cubicBezTo>
                    <a:pt x="322" y="3"/>
                    <a:pt x="30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9"/>
            <p:cNvSpPr/>
            <p:nvPr/>
          </p:nvSpPr>
          <p:spPr>
            <a:xfrm>
              <a:off x="4339735" y="1722447"/>
              <a:ext cx="53349" cy="21494"/>
            </a:xfrm>
            <a:custGeom>
              <a:avLst/>
              <a:gdLst/>
              <a:ahLst/>
              <a:cxnLst/>
              <a:rect l="l" t="t" r="r" b="b"/>
              <a:pathLst>
                <a:path w="1035" h="417" extrusionOk="0">
                  <a:moveTo>
                    <a:pt x="414" y="1"/>
                  </a:moveTo>
                  <a:cubicBezTo>
                    <a:pt x="327" y="1"/>
                    <a:pt x="239" y="15"/>
                    <a:pt x="156" y="48"/>
                  </a:cubicBezTo>
                  <a:cubicBezTo>
                    <a:pt x="57" y="90"/>
                    <a:pt x="0" y="119"/>
                    <a:pt x="29" y="161"/>
                  </a:cubicBezTo>
                  <a:cubicBezTo>
                    <a:pt x="33" y="165"/>
                    <a:pt x="42" y="167"/>
                    <a:pt x="55" y="167"/>
                  </a:cubicBezTo>
                  <a:cubicBezTo>
                    <a:pt x="101" y="167"/>
                    <a:pt x="197" y="146"/>
                    <a:pt x="319" y="146"/>
                  </a:cubicBezTo>
                  <a:cubicBezTo>
                    <a:pt x="390" y="146"/>
                    <a:pt x="469" y="153"/>
                    <a:pt x="553" y="175"/>
                  </a:cubicBezTo>
                  <a:cubicBezTo>
                    <a:pt x="812" y="244"/>
                    <a:pt x="966" y="417"/>
                    <a:pt x="1015" y="417"/>
                  </a:cubicBezTo>
                  <a:cubicBezTo>
                    <a:pt x="1017" y="417"/>
                    <a:pt x="1019" y="417"/>
                    <a:pt x="1020" y="416"/>
                  </a:cubicBezTo>
                  <a:cubicBezTo>
                    <a:pt x="1034" y="402"/>
                    <a:pt x="1020" y="331"/>
                    <a:pt x="949" y="246"/>
                  </a:cubicBezTo>
                  <a:cubicBezTo>
                    <a:pt x="850" y="133"/>
                    <a:pt x="737" y="62"/>
                    <a:pt x="595" y="20"/>
                  </a:cubicBezTo>
                  <a:cubicBezTo>
                    <a:pt x="537" y="8"/>
                    <a:pt x="476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9"/>
            <p:cNvSpPr/>
            <p:nvPr/>
          </p:nvSpPr>
          <p:spPr>
            <a:xfrm>
              <a:off x="4412724" y="1741673"/>
              <a:ext cx="38762" cy="123760"/>
            </a:xfrm>
            <a:custGeom>
              <a:avLst/>
              <a:gdLst/>
              <a:ahLst/>
              <a:cxnLst/>
              <a:rect l="l" t="t" r="r" b="b"/>
              <a:pathLst>
                <a:path w="752" h="2401" extrusionOk="0">
                  <a:moveTo>
                    <a:pt x="455" y="0"/>
                  </a:moveTo>
                  <a:cubicBezTo>
                    <a:pt x="455" y="0"/>
                    <a:pt x="455" y="0"/>
                    <a:pt x="454" y="1"/>
                  </a:cubicBezTo>
                  <a:cubicBezTo>
                    <a:pt x="412" y="1"/>
                    <a:pt x="468" y="666"/>
                    <a:pt x="553" y="1488"/>
                  </a:cubicBezTo>
                  <a:cubicBezTo>
                    <a:pt x="582" y="1686"/>
                    <a:pt x="610" y="1885"/>
                    <a:pt x="624" y="2055"/>
                  </a:cubicBezTo>
                  <a:cubicBezTo>
                    <a:pt x="653" y="2125"/>
                    <a:pt x="653" y="2210"/>
                    <a:pt x="624" y="2281"/>
                  </a:cubicBezTo>
                  <a:cubicBezTo>
                    <a:pt x="606" y="2308"/>
                    <a:pt x="577" y="2318"/>
                    <a:pt x="540" y="2318"/>
                  </a:cubicBezTo>
                  <a:cubicBezTo>
                    <a:pt x="518" y="2318"/>
                    <a:pt x="494" y="2315"/>
                    <a:pt x="468" y="2310"/>
                  </a:cubicBezTo>
                  <a:cubicBezTo>
                    <a:pt x="354" y="2289"/>
                    <a:pt x="240" y="2276"/>
                    <a:pt x="126" y="2276"/>
                  </a:cubicBezTo>
                  <a:cubicBezTo>
                    <a:pt x="84" y="2276"/>
                    <a:pt x="43" y="2277"/>
                    <a:pt x="1" y="2281"/>
                  </a:cubicBezTo>
                  <a:cubicBezTo>
                    <a:pt x="143" y="2324"/>
                    <a:pt x="284" y="2366"/>
                    <a:pt x="440" y="2380"/>
                  </a:cubicBezTo>
                  <a:cubicBezTo>
                    <a:pt x="470" y="2390"/>
                    <a:pt x="500" y="2400"/>
                    <a:pt x="530" y="2400"/>
                  </a:cubicBezTo>
                  <a:cubicBezTo>
                    <a:pt x="543" y="2400"/>
                    <a:pt x="555" y="2399"/>
                    <a:pt x="568" y="2395"/>
                  </a:cubicBezTo>
                  <a:cubicBezTo>
                    <a:pt x="610" y="2395"/>
                    <a:pt x="667" y="2380"/>
                    <a:pt x="695" y="2324"/>
                  </a:cubicBezTo>
                  <a:cubicBezTo>
                    <a:pt x="738" y="2239"/>
                    <a:pt x="752" y="2140"/>
                    <a:pt x="738" y="2055"/>
                  </a:cubicBezTo>
                  <a:cubicBezTo>
                    <a:pt x="723" y="1870"/>
                    <a:pt x="695" y="1672"/>
                    <a:pt x="681" y="1474"/>
                  </a:cubicBezTo>
                  <a:cubicBezTo>
                    <a:pt x="583" y="661"/>
                    <a:pt x="485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9"/>
            <p:cNvSpPr/>
            <p:nvPr/>
          </p:nvSpPr>
          <p:spPr>
            <a:xfrm>
              <a:off x="4363807" y="1857755"/>
              <a:ext cx="40978" cy="49792"/>
            </a:xfrm>
            <a:custGeom>
              <a:avLst/>
              <a:gdLst/>
              <a:ahLst/>
              <a:cxnLst/>
              <a:rect l="l" t="t" r="r" b="b"/>
              <a:pathLst>
                <a:path w="795" h="966" extrusionOk="0">
                  <a:moveTo>
                    <a:pt x="114" y="1"/>
                  </a:moveTo>
                  <a:cubicBezTo>
                    <a:pt x="100" y="1"/>
                    <a:pt x="43" y="72"/>
                    <a:pt x="15" y="185"/>
                  </a:cubicBezTo>
                  <a:cubicBezTo>
                    <a:pt x="1" y="355"/>
                    <a:pt x="43" y="525"/>
                    <a:pt x="143" y="652"/>
                  </a:cubicBezTo>
                  <a:cubicBezTo>
                    <a:pt x="242" y="794"/>
                    <a:pt x="397" y="907"/>
                    <a:pt x="567" y="950"/>
                  </a:cubicBezTo>
                  <a:cubicBezTo>
                    <a:pt x="622" y="961"/>
                    <a:pt x="665" y="965"/>
                    <a:pt x="700" y="965"/>
                  </a:cubicBezTo>
                  <a:cubicBezTo>
                    <a:pt x="755" y="965"/>
                    <a:pt x="785" y="953"/>
                    <a:pt x="794" y="936"/>
                  </a:cubicBezTo>
                  <a:cubicBezTo>
                    <a:pt x="794" y="893"/>
                    <a:pt x="482" y="851"/>
                    <a:pt x="284" y="582"/>
                  </a:cubicBezTo>
                  <a:cubicBezTo>
                    <a:pt x="86" y="312"/>
                    <a:pt x="157" y="15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9"/>
            <p:cNvSpPr/>
            <p:nvPr/>
          </p:nvSpPr>
          <p:spPr>
            <a:xfrm>
              <a:off x="4341178" y="1670385"/>
              <a:ext cx="66493" cy="20051"/>
            </a:xfrm>
            <a:custGeom>
              <a:avLst/>
              <a:gdLst/>
              <a:ahLst/>
              <a:cxnLst/>
              <a:rect l="l" t="t" r="r" b="b"/>
              <a:pathLst>
                <a:path w="1290" h="389" extrusionOk="0">
                  <a:moveTo>
                    <a:pt x="527" y="1"/>
                  </a:moveTo>
                  <a:cubicBezTo>
                    <a:pt x="412" y="1"/>
                    <a:pt x="297" y="18"/>
                    <a:pt x="185" y="52"/>
                  </a:cubicBezTo>
                  <a:cubicBezTo>
                    <a:pt x="57" y="95"/>
                    <a:pt x="1" y="151"/>
                    <a:pt x="1" y="194"/>
                  </a:cubicBezTo>
                  <a:cubicBezTo>
                    <a:pt x="29" y="265"/>
                    <a:pt x="312" y="250"/>
                    <a:pt x="638" y="293"/>
                  </a:cubicBezTo>
                  <a:cubicBezTo>
                    <a:pt x="883" y="325"/>
                    <a:pt x="1087" y="389"/>
                    <a:pt x="1192" y="389"/>
                  </a:cubicBezTo>
                  <a:cubicBezTo>
                    <a:pt x="1227" y="389"/>
                    <a:pt x="1251" y="381"/>
                    <a:pt x="1261" y="364"/>
                  </a:cubicBezTo>
                  <a:cubicBezTo>
                    <a:pt x="1290" y="335"/>
                    <a:pt x="1247" y="265"/>
                    <a:pt x="1148" y="194"/>
                  </a:cubicBezTo>
                  <a:cubicBezTo>
                    <a:pt x="962" y="64"/>
                    <a:pt x="746" y="1"/>
                    <a:pt x="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9"/>
            <p:cNvSpPr/>
            <p:nvPr/>
          </p:nvSpPr>
          <p:spPr>
            <a:xfrm>
              <a:off x="4484321" y="1712292"/>
              <a:ext cx="48968" cy="22216"/>
            </a:xfrm>
            <a:custGeom>
              <a:avLst/>
              <a:gdLst/>
              <a:ahLst/>
              <a:cxnLst/>
              <a:rect l="l" t="t" r="r" b="b"/>
              <a:pathLst>
                <a:path w="950" h="431" extrusionOk="0">
                  <a:moveTo>
                    <a:pt x="340" y="0"/>
                  </a:moveTo>
                  <a:cubicBezTo>
                    <a:pt x="273" y="0"/>
                    <a:pt x="205" y="11"/>
                    <a:pt x="142" y="32"/>
                  </a:cubicBezTo>
                  <a:cubicBezTo>
                    <a:pt x="43" y="75"/>
                    <a:pt x="0" y="117"/>
                    <a:pt x="14" y="160"/>
                  </a:cubicBezTo>
                  <a:cubicBezTo>
                    <a:pt x="28" y="231"/>
                    <a:pt x="241" y="231"/>
                    <a:pt x="453" y="301"/>
                  </a:cubicBezTo>
                  <a:cubicBezTo>
                    <a:pt x="637" y="347"/>
                    <a:pt x="783" y="430"/>
                    <a:pt x="870" y="430"/>
                  </a:cubicBezTo>
                  <a:cubicBezTo>
                    <a:pt x="890" y="430"/>
                    <a:pt x="907" y="426"/>
                    <a:pt x="921" y="415"/>
                  </a:cubicBezTo>
                  <a:cubicBezTo>
                    <a:pt x="949" y="401"/>
                    <a:pt x="935" y="330"/>
                    <a:pt x="864" y="245"/>
                  </a:cubicBezTo>
                  <a:cubicBezTo>
                    <a:pt x="779" y="146"/>
                    <a:pt x="666" y="61"/>
                    <a:pt x="538" y="32"/>
                  </a:cubicBezTo>
                  <a:cubicBezTo>
                    <a:pt x="475" y="11"/>
                    <a:pt x="407" y="0"/>
                    <a:pt x="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9"/>
            <p:cNvSpPr/>
            <p:nvPr/>
          </p:nvSpPr>
          <p:spPr>
            <a:xfrm>
              <a:off x="3935976" y="1492500"/>
              <a:ext cx="507461" cy="671219"/>
            </a:xfrm>
            <a:custGeom>
              <a:avLst/>
              <a:gdLst/>
              <a:ahLst/>
              <a:cxnLst/>
              <a:rect l="l" t="t" r="r" b="b"/>
              <a:pathLst>
                <a:path w="9845" h="13022" extrusionOk="0">
                  <a:moveTo>
                    <a:pt x="8402" y="1"/>
                  </a:moveTo>
                  <a:cubicBezTo>
                    <a:pt x="7228" y="1"/>
                    <a:pt x="6104" y="728"/>
                    <a:pt x="5624" y="1449"/>
                  </a:cubicBezTo>
                  <a:cubicBezTo>
                    <a:pt x="5355" y="1846"/>
                    <a:pt x="5284" y="2327"/>
                    <a:pt x="4958" y="2667"/>
                  </a:cubicBezTo>
                  <a:cubicBezTo>
                    <a:pt x="4448" y="3206"/>
                    <a:pt x="3641" y="3404"/>
                    <a:pt x="3371" y="4098"/>
                  </a:cubicBezTo>
                  <a:cubicBezTo>
                    <a:pt x="3201" y="4565"/>
                    <a:pt x="3414" y="5104"/>
                    <a:pt x="3244" y="5571"/>
                  </a:cubicBezTo>
                  <a:cubicBezTo>
                    <a:pt x="2947" y="6336"/>
                    <a:pt x="1757" y="6534"/>
                    <a:pt x="1629" y="7342"/>
                  </a:cubicBezTo>
                  <a:cubicBezTo>
                    <a:pt x="1530" y="7894"/>
                    <a:pt x="2026" y="8447"/>
                    <a:pt x="1870" y="8999"/>
                  </a:cubicBezTo>
                  <a:cubicBezTo>
                    <a:pt x="1757" y="9382"/>
                    <a:pt x="1346" y="9580"/>
                    <a:pt x="1063" y="9877"/>
                  </a:cubicBezTo>
                  <a:cubicBezTo>
                    <a:pt x="0" y="10982"/>
                    <a:pt x="269" y="12470"/>
                    <a:pt x="1162" y="13022"/>
                  </a:cubicBezTo>
                  <a:cubicBezTo>
                    <a:pt x="1459" y="12399"/>
                    <a:pt x="1771" y="11676"/>
                    <a:pt x="2323" y="11195"/>
                  </a:cubicBezTo>
                  <a:cubicBezTo>
                    <a:pt x="2807" y="10773"/>
                    <a:pt x="3346" y="10437"/>
                    <a:pt x="3958" y="10437"/>
                  </a:cubicBezTo>
                  <a:cubicBezTo>
                    <a:pt x="4044" y="10437"/>
                    <a:pt x="4132" y="10444"/>
                    <a:pt x="4221" y="10458"/>
                  </a:cubicBezTo>
                  <a:cubicBezTo>
                    <a:pt x="4444" y="10488"/>
                    <a:pt x="4655" y="10529"/>
                    <a:pt x="4859" y="10529"/>
                  </a:cubicBezTo>
                  <a:cubicBezTo>
                    <a:pt x="5043" y="10529"/>
                    <a:pt x="5222" y="10495"/>
                    <a:pt x="5397" y="10387"/>
                  </a:cubicBezTo>
                  <a:cubicBezTo>
                    <a:pt x="5680" y="10203"/>
                    <a:pt x="5780" y="9807"/>
                    <a:pt x="5723" y="9467"/>
                  </a:cubicBezTo>
                  <a:cubicBezTo>
                    <a:pt x="5638" y="9141"/>
                    <a:pt x="5525" y="8815"/>
                    <a:pt x="5383" y="8518"/>
                  </a:cubicBezTo>
                  <a:cubicBezTo>
                    <a:pt x="5227" y="8206"/>
                    <a:pt x="5199" y="7852"/>
                    <a:pt x="5298" y="7512"/>
                  </a:cubicBezTo>
                  <a:cubicBezTo>
                    <a:pt x="5510" y="6959"/>
                    <a:pt x="6247" y="6747"/>
                    <a:pt x="6488" y="6194"/>
                  </a:cubicBezTo>
                  <a:cubicBezTo>
                    <a:pt x="6658" y="5826"/>
                    <a:pt x="6559" y="5401"/>
                    <a:pt x="6488" y="5005"/>
                  </a:cubicBezTo>
                  <a:cubicBezTo>
                    <a:pt x="6417" y="4608"/>
                    <a:pt x="6374" y="4155"/>
                    <a:pt x="6644" y="3843"/>
                  </a:cubicBezTo>
                  <a:cubicBezTo>
                    <a:pt x="7012" y="3404"/>
                    <a:pt x="7862" y="3404"/>
                    <a:pt x="8003" y="2852"/>
                  </a:cubicBezTo>
                  <a:cubicBezTo>
                    <a:pt x="8060" y="2597"/>
                    <a:pt x="7947" y="2342"/>
                    <a:pt x="7904" y="2087"/>
                  </a:cubicBezTo>
                  <a:cubicBezTo>
                    <a:pt x="7862" y="1832"/>
                    <a:pt x="8159" y="1704"/>
                    <a:pt x="8400" y="1676"/>
                  </a:cubicBezTo>
                  <a:lnTo>
                    <a:pt x="9845" y="429"/>
                  </a:lnTo>
                  <a:cubicBezTo>
                    <a:pt x="9384" y="126"/>
                    <a:pt x="8888" y="1"/>
                    <a:pt x="8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9"/>
            <p:cNvSpPr/>
            <p:nvPr/>
          </p:nvSpPr>
          <p:spPr>
            <a:xfrm>
              <a:off x="4083449" y="1787704"/>
              <a:ext cx="294322" cy="524986"/>
            </a:xfrm>
            <a:custGeom>
              <a:avLst/>
              <a:gdLst/>
              <a:ahLst/>
              <a:cxnLst/>
              <a:rect l="l" t="t" r="r" b="b"/>
              <a:pathLst>
                <a:path w="5710" h="10185" extrusionOk="0">
                  <a:moveTo>
                    <a:pt x="2508" y="0"/>
                  </a:moveTo>
                  <a:lnTo>
                    <a:pt x="879" y="1232"/>
                  </a:lnTo>
                  <a:cubicBezTo>
                    <a:pt x="879" y="1232"/>
                    <a:pt x="1" y="4873"/>
                    <a:pt x="86" y="4929"/>
                  </a:cubicBezTo>
                  <a:lnTo>
                    <a:pt x="185" y="4986"/>
                  </a:lnTo>
                  <a:cubicBezTo>
                    <a:pt x="473" y="4807"/>
                    <a:pt x="923" y="4698"/>
                    <a:pt x="1307" y="4698"/>
                  </a:cubicBezTo>
                  <a:cubicBezTo>
                    <a:pt x="1470" y="4698"/>
                    <a:pt x="1621" y="4717"/>
                    <a:pt x="1743" y="4759"/>
                  </a:cubicBezTo>
                  <a:cubicBezTo>
                    <a:pt x="2267" y="4944"/>
                    <a:pt x="2380" y="5298"/>
                    <a:pt x="2593" y="5694"/>
                  </a:cubicBezTo>
                  <a:cubicBezTo>
                    <a:pt x="3400" y="7153"/>
                    <a:pt x="4208" y="8612"/>
                    <a:pt x="4774" y="10185"/>
                  </a:cubicBezTo>
                  <a:cubicBezTo>
                    <a:pt x="5412" y="9604"/>
                    <a:pt x="5709" y="8740"/>
                    <a:pt x="5553" y="7890"/>
                  </a:cubicBezTo>
                  <a:cubicBezTo>
                    <a:pt x="5482" y="7536"/>
                    <a:pt x="5341" y="7182"/>
                    <a:pt x="5341" y="6828"/>
                  </a:cubicBezTo>
                  <a:cubicBezTo>
                    <a:pt x="5341" y="6473"/>
                    <a:pt x="5482" y="6162"/>
                    <a:pt x="5468" y="5822"/>
                  </a:cubicBezTo>
                  <a:cubicBezTo>
                    <a:pt x="5468" y="5397"/>
                    <a:pt x="5242" y="5000"/>
                    <a:pt x="4873" y="4759"/>
                  </a:cubicBezTo>
                  <a:cubicBezTo>
                    <a:pt x="4547" y="4561"/>
                    <a:pt x="4108" y="4490"/>
                    <a:pt x="3938" y="4150"/>
                  </a:cubicBezTo>
                  <a:cubicBezTo>
                    <a:pt x="3712" y="3697"/>
                    <a:pt x="4151" y="3088"/>
                    <a:pt x="3882" y="2663"/>
                  </a:cubicBezTo>
                  <a:cubicBezTo>
                    <a:pt x="3669" y="2323"/>
                    <a:pt x="3159" y="2309"/>
                    <a:pt x="2933" y="1969"/>
                  </a:cubicBezTo>
                  <a:cubicBezTo>
                    <a:pt x="2805" y="1771"/>
                    <a:pt x="2791" y="1516"/>
                    <a:pt x="2876" y="1303"/>
                  </a:cubicBezTo>
                  <a:cubicBezTo>
                    <a:pt x="2961" y="1077"/>
                    <a:pt x="3443" y="963"/>
                    <a:pt x="3584" y="567"/>
                  </a:cubicBezTo>
                  <a:lnTo>
                    <a:pt x="2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9"/>
            <p:cNvSpPr/>
            <p:nvPr/>
          </p:nvSpPr>
          <p:spPr>
            <a:xfrm>
              <a:off x="4578495" y="1707344"/>
              <a:ext cx="59895" cy="587819"/>
            </a:xfrm>
            <a:custGeom>
              <a:avLst/>
              <a:gdLst/>
              <a:ahLst/>
              <a:cxnLst/>
              <a:rect l="l" t="t" r="r" b="b"/>
              <a:pathLst>
                <a:path w="1162" h="11404" extrusionOk="0">
                  <a:moveTo>
                    <a:pt x="185" y="1"/>
                  </a:moveTo>
                  <a:cubicBezTo>
                    <a:pt x="170" y="29"/>
                    <a:pt x="156" y="72"/>
                    <a:pt x="156" y="114"/>
                  </a:cubicBezTo>
                  <a:cubicBezTo>
                    <a:pt x="142" y="185"/>
                    <a:pt x="100" y="298"/>
                    <a:pt x="85" y="454"/>
                  </a:cubicBezTo>
                  <a:cubicBezTo>
                    <a:pt x="15" y="865"/>
                    <a:pt x="0" y="1290"/>
                    <a:pt x="29" y="1715"/>
                  </a:cubicBezTo>
                  <a:cubicBezTo>
                    <a:pt x="57" y="2338"/>
                    <a:pt x="142" y="2961"/>
                    <a:pt x="255" y="3570"/>
                  </a:cubicBezTo>
                  <a:cubicBezTo>
                    <a:pt x="383" y="4321"/>
                    <a:pt x="468" y="5086"/>
                    <a:pt x="496" y="5851"/>
                  </a:cubicBezTo>
                  <a:cubicBezTo>
                    <a:pt x="482" y="6248"/>
                    <a:pt x="454" y="6644"/>
                    <a:pt x="383" y="7027"/>
                  </a:cubicBezTo>
                  <a:cubicBezTo>
                    <a:pt x="312" y="7395"/>
                    <a:pt x="326" y="7777"/>
                    <a:pt x="439" y="8146"/>
                  </a:cubicBezTo>
                  <a:cubicBezTo>
                    <a:pt x="567" y="8457"/>
                    <a:pt x="709" y="8755"/>
                    <a:pt x="879" y="9038"/>
                  </a:cubicBezTo>
                  <a:cubicBezTo>
                    <a:pt x="1006" y="9293"/>
                    <a:pt x="1091" y="9576"/>
                    <a:pt x="1091" y="9874"/>
                  </a:cubicBezTo>
                  <a:cubicBezTo>
                    <a:pt x="1105" y="10285"/>
                    <a:pt x="992" y="10695"/>
                    <a:pt x="765" y="11050"/>
                  </a:cubicBezTo>
                  <a:cubicBezTo>
                    <a:pt x="680" y="11177"/>
                    <a:pt x="581" y="11290"/>
                    <a:pt x="468" y="11404"/>
                  </a:cubicBezTo>
                  <a:lnTo>
                    <a:pt x="468" y="11404"/>
                  </a:lnTo>
                  <a:cubicBezTo>
                    <a:pt x="595" y="11319"/>
                    <a:pt x="709" y="11205"/>
                    <a:pt x="794" y="11064"/>
                  </a:cubicBezTo>
                  <a:cubicBezTo>
                    <a:pt x="1034" y="10710"/>
                    <a:pt x="1162" y="10299"/>
                    <a:pt x="1148" y="9874"/>
                  </a:cubicBezTo>
                  <a:cubicBezTo>
                    <a:pt x="1148" y="9576"/>
                    <a:pt x="1077" y="9279"/>
                    <a:pt x="935" y="9010"/>
                  </a:cubicBezTo>
                  <a:cubicBezTo>
                    <a:pt x="779" y="8726"/>
                    <a:pt x="624" y="8429"/>
                    <a:pt x="510" y="8117"/>
                  </a:cubicBezTo>
                  <a:cubicBezTo>
                    <a:pt x="411" y="7763"/>
                    <a:pt x="397" y="7395"/>
                    <a:pt x="468" y="7041"/>
                  </a:cubicBezTo>
                  <a:cubicBezTo>
                    <a:pt x="524" y="6644"/>
                    <a:pt x="567" y="6248"/>
                    <a:pt x="567" y="5851"/>
                  </a:cubicBezTo>
                  <a:cubicBezTo>
                    <a:pt x="553" y="5086"/>
                    <a:pt x="468" y="4321"/>
                    <a:pt x="326" y="3570"/>
                  </a:cubicBezTo>
                  <a:cubicBezTo>
                    <a:pt x="213" y="2947"/>
                    <a:pt x="128" y="2338"/>
                    <a:pt x="71" y="1715"/>
                  </a:cubicBezTo>
                  <a:cubicBezTo>
                    <a:pt x="43" y="1290"/>
                    <a:pt x="57" y="865"/>
                    <a:pt x="114" y="454"/>
                  </a:cubicBezTo>
                  <a:cubicBezTo>
                    <a:pt x="128" y="313"/>
                    <a:pt x="156" y="199"/>
                    <a:pt x="170" y="114"/>
                  </a:cubicBezTo>
                  <a:cubicBezTo>
                    <a:pt x="170" y="72"/>
                    <a:pt x="185" y="29"/>
                    <a:pt x="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9"/>
            <p:cNvSpPr/>
            <p:nvPr/>
          </p:nvSpPr>
          <p:spPr>
            <a:xfrm>
              <a:off x="3945460" y="1607344"/>
              <a:ext cx="272364" cy="479008"/>
            </a:xfrm>
            <a:custGeom>
              <a:avLst/>
              <a:gdLst/>
              <a:ahLst/>
              <a:cxnLst/>
              <a:rect l="l" t="t" r="r" b="b"/>
              <a:pathLst>
                <a:path w="5284" h="9293" extrusionOk="0">
                  <a:moveTo>
                    <a:pt x="5284" y="0"/>
                  </a:moveTo>
                  <a:cubicBezTo>
                    <a:pt x="5199" y="128"/>
                    <a:pt x="5100" y="241"/>
                    <a:pt x="4972" y="326"/>
                  </a:cubicBezTo>
                  <a:cubicBezTo>
                    <a:pt x="4831" y="411"/>
                    <a:pt x="4661" y="496"/>
                    <a:pt x="4505" y="553"/>
                  </a:cubicBezTo>
                  <a:cubicBezTo>
                    <a:pt x="4306" y="624"/>
                    <a:pt x="4066" y="694"/>
                    <a:pt x="3825" y="794"/>
                  </a:cubicBezTo>
                  <a:cubicBezTo>
                    <a:pt x="3542" y="893"/>
                    <a:pt x="3315" y="1105"/>
                    <a:pt x="3173" y="1360"/>
                  </a:cubicBezTo>
                  <a:cubicBezTo>
                    <a:pt x="3046" y="1672"/>
                    <a:pt x="2989" y="2012"/>
                    <a:pt x="3017" y="2337"/>
                  </a:cubicBezTo>
                  <a:cubicBezTo>
                    <a:pt x="3003" y="2692"/>
                    <a:pt x="3003" y="3074"/>
                    <a:pt x="2805" y="3386"/>
                  </a:cubicBezTo>
                  <a:cubicBezTo>
                    <a:pt x="2706" y="3542"/>
                    <a:pt x="2564" y="3669"/>
                    <a:pt x="2408" y="3768"/>
                  </a:cubicBezTo>
                  <a:cubicBezTo>
                    <a:pt x="2253" y="3867"/>
                    <a:pt x="2068" y="3952"/>
                    <a:pt x="1898" y="4066"/>
                  </a:cubicBezTo>
                  <a:cubicBezTo>
                    <a:pt x="1714" y="4165"/>
                    <a:pt x="1558" y="4292"/>
                    <a:pt x="1431" y="4448"/>
                  </a:cubicBezTo>
                  <a:cubicBezTo>
                    <a:pt x="1304" y="4618"/>
                    <a:pt x="1233" y="4802"/>
                    <a:pt x="1219" y="5001"/>
                  </a:cubicBezTo>
                  <a:cubicBezTo>
                    <a:pt x="1190" y="5369"/>
                    <a:pt x="1204" y="5737"/>
                    <a:pt x="1233" y="6105"/>
                  </a:cubicBezTo>
                  <a:cubicBezTo>
                    <a:pt x="1233" y="6275"/>
                    <a:pt x="1204" y="6431"/>
                    <a:pt x="1162" y="6601"/>
                  </a:cubicBezTo>
                  <a:cubicBezTo>
                    <a:pt x="1119" y="6743"/>
                    <a:pt x="1049" y="6884"/>
                    <a:pt x="964" y="7026"/>
                  </a:cubicBezTo>
                  <a:cubicBezTo>
                    <a:pt x="794" y="7281"/>
                    <a:pt x="595" y="7494"/>
                    <a:pt x="439" y="7706"/>
                  </a:cubicBezTo>
                  <a:cubicBezTo>
                    <a:pt x="156" y="8018"/>
                    <a:pt x="0" y="8428"/>
                    <a:pt x="0" y="8853"/>
                  </a:cubicBezTo>
                  <a:cubicBezTo>
                    <a:pt x="15" y="8981"/>
                    <a:pt x="43" y="9094"/>
                    <a:pt x="100" y="9193"/>
                  </a:cubicBezTo>
                  <a:cubicBezTo>
                    <a:pt x="113" y="9207"/>
                    <a:pt x="126" y="9232"/>
                    <a:pt x="151" y="9259"/>
                  </a:cubicBezTo>
                  <a:lnTo>
                    <a:pt x="151" y="9259"/>
                  </a:lnTo>
                  <a:cubicBezTo>
                    <a:pt x="79" y="9128"/>
                    <a:pt x="42" y="8997"/>
                    <a:pt x="29" y="8853"/>
                  </a:cubicBezTo>
                  <a:cubicBezTo>
                    <a:pt x="43" y="8443"/>
                    <a:pt x="199" y="8046"/>
                    <a:pt x="482" y="7734"/>
                  </a:cubicBezTo>
                  <a:cubicBezTo>
                    <a:pt x="666" y="7522"/>
                    <a:pt x="850" y="7295"/>
                    <a:pt x="1020" y="7054"/>
                  </a:cubicBezTo>
                  <a:cubicBezTo>
                    <a:pt x="1105" y="6927"/>
                    <a:pt x="1176" y="6771"/>
                    <a:pt x="1233" y="6615"/>
                  </a:cubicBezTo>
                  <a:cubicBezTo>
                    <a:pt x="1275" y="6445"/>
                    <a:pt x="1304" y="6275"/>
                    <a:pt x="1304" y="6105"/>
                  </a:cubicBezTo>
                  <a:cubicBezTo>
                    <a:pt x="1275" y="5737"/>
                    <a:pt x="1275" y="5383"/>
                    <a:pt x="1289" y="5015"/>
                  </a:cubicBezTo>
                  <a:cubicBezTo>
                    <a:pt x="1304" y="4831"/>
                    <a:pt x="1374" y="4646"/>
                    <a:pt x="1488" y="4505"/>
                  </a:cubicBezTo>
                  <a:cubicBezTo>
                    <a:pt x="1601" y="4349"/>
                    <a:pt x="1757" y="4221"/>
                    <a:pt x="1927" y="4136"/>
                  </a:cubicBezTo>
                  <a:cubicBezTo>
                    <a:pt x="2097" y="4023"/>
                    <a:pt x="2281" y="3938"/>
                    <a:pt x="2451" y="3839"/>
                  </a:cubicBezTo>
                  <a:cubicBezTo>
                    <a:pt x="2621" y="3726"/>
                    <a:pt x="2763" y="3584"/>
                    <a:pt x="2876" y="3428"/>
                  </a:cubicBezTo>
                  <a:cubicBezTo>
                    <a:pt x="2975" y="3258"/>
                    <a:pt x="3032" y="3074"/>
                    <a:pt x="3046" y="2890"/>
                  </a:cubicBezTo>
                  <a:cubicBezTo>
                    <a:pt x="3074" y="2720"/>
                    <a:pt x="3088" y="2536"/>
                    <a:pt x="3074" y="2352"/>
                  </a:cubicBezTo>
                  <a:cubicBezTo>
                    <a:pt x="3060" y="2026"/>
                    <a:pt x="3102" y="1700"/>
                    <a:pt x="3230" y="1403"/>
                  </a:cubicBezTo>
                  <a:cubicBezTo>
                    <a:pt x="3357" y="1148"/>
                    <a:pt x="3584" y="949"/>
                    <a:pt x="3839" y="850"/>
                  </a:cubicBezTo>
                  <a:cubicBezTo>
                    <a:pt x="4080" y="751"/>
                    <a:pt x="4306" y="680"/>
                    <a:pt x="4505" y="609"/>
                  </a:cubicBezTo>
                  <a:cubicBezTo>
                    <a:pt x="4675" y="539"/>
                    <a:pt x="4845" y="454"/>
                    <a:pt x="4986" y="354"/>
                  </a:cubicBezTo>
                  <a:cubicBezTo>
                    <a:pt x="5086" y="284"/>
                    <a:pt x="5156" y="199"/>
                    <a:pt x="5227" y="114"/>
                  </a:cubicBezTo>
                  <a:cubicBezTo>
                    <a:pt x="5241" y="71"/>
                    <a:pt x="5256" y="43"/>
                    <a:pt x="5284" y="0"/>
                  </a:cubicBezTo>
                  <a:close/>
                  <a:moveTo>
                    <a:pt x="151" y="9259"/>
                  </a:moveTo>
                  <a:cubicBezTo>
                    <a:pt x="157" y="9270"/>
                    <a:pt x="164" y="9281"/>
                    <a:pt x="170" y="9292"/>
                  </a:cubicBezTo>
                  <a:lnTo>
                    <a:pt x="156" y="9264"/>
                  </a:lnTo>
                  <a:cubicBezTo>
                    <a:pt x="154" y="9262"/>
                    <a:pt x="153" y="9260"/>
                    <a:pt x="151" y="9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9"/>
            <p:cNvSpPr/>
            <p:nvPr/>
          </p:nvSpPr>
          <p:spPr>
            <a:xfrm>
              <a:off x="4309787" y="1511624"/>
              <a:ext cx="263653" cy="197984"/>
            </a:xfrm>
            <a:custGeom>
              <a:avLst/>
              <a:gdLst/>
              <a:ahLst/>
              <a:cxnLst/>
              <a:rect l="l" t="t" r="r" b="b"/>
              <a:pathLst>
                <a:path w="5115" h="3841" extrusionOk="0">
                  <a:moveTo>
                    <a:pt x="1458" y="1"/>
                  </a:moveTo>
                  <a:cubicBezTo>
                    <a:pt x="965" y="1"/>
                    <a:pt x="469" y="99"/>
                    <a:pt x="1" y="299"/>
                  </a:cubicBezTo>
                  <a:lnTo>
                    <a:pt x="539" y="1446"/>
                  </a:lnTo>
                  <a:cubicBezTo>
                    <a:pt x="585" y="1430"/>
                    <a:pt x="631" y="1422"/>
                    <a:pt x="677" y="1422"/>
                  </a:cubicBezTo>
                  <a:cubicBezTo>
                    <a:pt x="900" y="1422"/>
                    <a:pt x="1108" y="1606"/>
                    <a:pt x="1191" y="1829"/>
                  </a:cubicBezTo>
                  <a:cubicBezTo>
                    <a:pt x="1276" y="2098"/>
                    <a:pt x="1276" y="2381"/>
                    <a:pt x="1219" y="2651"/>
                  </a:cubicBezTo>
                  <a:lnTo>
                    <a:pt x="3060" y="3274"/>
                  </a:lnTo>
                  <a:lnTo>
                    <a:pt x="3230" y="2707"/>
                  </a:lnTo>
                  <a:cubicBezTo>
                    <a:pt x="3259" y="2976"/>
                    <a:pt x="3273" y="3231"/>
                    <a:pt x="3301" y="3486"/>
                  </a:cubicBezTo>
                  <a:cubicBezTo>
                    <a:pt x="3882" y="3557"/>
                    <a:pt x="4463" y="3670"/>
                    <a:pt x="5043" y="3840"/>
                  </a:cubicBezTo>
                  <a:cubicBezTo>
                    <a:pt x="5114" y="2580"/>
                    <a:pt x="4548" y="1376"/>
                    <a:pt x="3528" y="639"/>
                  </a:cubicBezTo>
                  <a:cubicBezTo>
                    <a:pt x="2911" y="216"/>
                    <a:pt x="2188" y="1"/>
                    <a:pt x="1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9"/>
            <p:cNvSpPr/>
            <p:nvPr/>
          </p:nvSpPr>
          <p:spPr>
            <a:xfrm>
              <a:off x="4437569" y="1524098"/>
              <a:ext cx="73812" cy="173810"/>
            </a:xfrm>
            <a:custGeom>
              <a:avLst/>
              <a:gdLst/>
              <a:ahLst/>
              <a:cxnLst/>
              <a:rect l="l" t="t" r="r" b="b"/>
              <a:pathLst>
                <a:path w="1432" h="3372" extrusionOk="0">
                  <a:moveTo>
                    <a:pt x="15" y="0"/>
                  </a:moveTo>
                  <a:cubicBezTo>
                    <a:pt x="1" y="15"/>
                    <a:pt x="156" y="156"/>
                    <a:pt x="383" y="411"/>
                  </a:cubicBezTo>
                  <a:cubicBezTo>
                    <a:pt x="510" y="567"/>
                    <a:pt x="624" y="723"/>
                    <a:pt x="737" y="893"/>
                  </a:cubicBezTo>
                  <a:cubicBezTo>
                    <a:pt x="865" y="1091"/>
                    <a:pt x="978" y="1318"/>
                    <a:pt x="1063" y="1530"/>
                  </a:cubicBezTo>
                  <a:cubicBezTo>
                    <a:pt x="1162" y="1757"/>
                    <a:pt x="1233" y="1998"/>
                    <a:pt x="1290" y="2224"/>
                  </a:cubicBezTo>
                  <a:cubicBezTo>
                    <a:pt x="1332" y="2423"/>
                    <a:pt x="1360" y="2621"/>
                    <a:pt x="1375" y="2819"/>
                  </a:cubicBezTo>
                  <a:cubicBezTo>
                    <a:pt x="1403" y="3159"/>
                    <a:pt x="1389" y="3372"/>
                    <a:pt x="1403" y="3372"/>
                  </a:cubicBezTo>
                  <a:cubicBezTo>
                    <a:pt x="1417" y="3315"/>
                    <a:pt x="1417" y="3273"/>
                    <a:pt x="1417" y="3216"/>
                  </a:cubicBezTo>
                  <a:cubicBezTo>
                    <a:pt x="1431" y="3088"/>
                    <a:pt x="1431" y="2947"/>
                    <a:pt x="1431" y="2819"/>
                  </a:cubicBezTo>
                  <a:cubicBezTo>
                    <a:pt x="1417" y="2621"/>
                    <a:pt x="1403" y="2409"/>
                    <a:pt x="1360" y="2210"/>
                  </a:cubicBezTo>
                  <a:cubicBezTo>
                    <a:pt x="1261" y="1729"/>
                    <a:pt x="1063" y="1261"/>
                    <a:pt x="794" y="850"/>
                  </a:cubicBezTo>
                  <a:cubicBezTo>
                    <a:pt x="680" y="680"/>
                    <a:pt x="553" y="525"/>
                    <a:pt x="425" y="369"/>
                  </a:cubicBezTo>
                  <a:cubicBezTo>
                    <a:pt x="326" y="270"/>
                    <a:pt x="227" y="185"/>
                    <a:pt x="128" y="100"/>
                  </a:cubicBezTo>
                  <a:cubicBezTo>
                    <a:pt x="86" y="57"/>
                    <a:pt x="57" y="29"/>
                    <a:pt x="15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9"/>
            <p:cNvSpPr/>
            <p:nvPr/>
          </p:nvSpPr>
          <p:spPr>
            <a:xfrm>
              <a:off x="4911430" y="2412493"/>
              <a:ext cx="174583" cy="84946"/>
            </a:xfrm>
            <a:custGeom>
              <a:avLst/>
              <a:gdLst/>
              <a:ahLst/>
              <a:cxnLst/>
              <a:rect l="l" t="t" r="r" b="b"/>
              <a:pathLst>
                <a:path w="3387" h="1648" extrusionOk="0">
                  <a:moveTo>
                    <a:pt x="2428" y="0"/>
                  </a:moveTo>
                  <a:cubicBezTo>
                    <a:pt x="1978" y="0"/>
                    <a:pt x="1396" y="108"/>
                    <a:pt x="737" y="486"/>
                  </a:cubicBezTo>
                  <a:lnTo>
                    <a:pt x="1" y="769"/>
                  </a:lnTo>
                  <a:lnTo>
                    <a:pt x="241" y="1647"/>
                  </a:lnTo>
                  <a:lnTo>
                    <a:pt x="3386" y="188"/>
                  </a:lnTo>
                  <a:cubicBezTo>
                    <a:pt x="3386" y="188"/>
                    <a:pt x="3023" y="0"/>
                    <a:pt x="24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9"/>
            <p:cNvSpPr/>
            <p:nvPr/>
          </p:nvSpPr>
          <p:spPr>
            <a:xfrm>
              <a:off x="4915090" y="2416462"/>
              <a:ext cx="170923" cy="110925"/>
            </a:xfrm>
            <a:custGeom>
              <a:avLst/>
              <a:gdLst/>
              <a:ahLst/>
              <a:cxnLst/>
              <a:rect l="l" t="t" r="r" b="b"/>
              <a:pathLst>
                <a:path w="3316" h="2152" extrusionOk="0">
                  <a:moveTo>
                    <a:pt x="2625" y="1"/>
                  </a:moveTo>
                  <a:cubicBezTo>
                    <a:pt x="2104" y="1"/>
                    <a:pt x="1593" y="187"/>
                    <a:pt x="1190" y="550"/>
                  </a:cubicBezTo>
                  <a:cubicBezTo>
                    <a:pt x="0" y="1514"/>
                    <a:pt x="241" y="2151"/>
                    <a:pt x="241" y="2151"/>
                  </a:cubicBezTo>
                  <a:lnTo>
                    <a:pt x="709" y="2109"/>
                  </a:lnTo>
                  <a:lnTo>
                    <a:pt x="751" y="2094"/>
                  </a:lnTo>
                  <a:cubicBezTo>
                    <a:pt x="1006" y="1570"/>
                    <a:pt x="1417" y="1117"/>
                    <a:pt x="1913" y="805"/>
                  </a:cubicBezTo>
                  <a:cubicBezTo>
                    <a:pt x="2012" y="763"/>
                    <a:pt x="2111" y="720"/>
                    <a:pt x="2210" y="692"/>
                  </a:cubicBezTo>
                  <a:cubicBezTo>
                    <a:pt x="2564" y="565"/>
                    <a:pt x="2933" y="494"/>
                    <a:pt x="3315" y="494"/>
                  </a:cubicBezTo>
                  <a:lnTo>
                    <a:pt x="3315" y="111"/>
                  </a:lnTo>
                  <a:cubicBezTo>
                    <a:pt x="3089" y="37"/>
                    <a:pt x="2856" y="1"/>
                    <a:pt x="2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9"/>
            <p:cNvSpPr/>
            <p:nvPr/>
          </p:nvSpPr>
          <p:spPr>
            <a:xfrm>
              <a:off x="4569011" y="2394400"/>
              <a:ext cx="363650" cy="287776"/>
            </a:xfrm>
            <a:custGeom>
              <a:avLst/>
              <a:gdLst/>
              <a:ahLst/>
              <a:cxnLst/>
              <a:rect l="l" t="t" r="r" b="b"/>
              <a:pathLst>
                <a:path w="7055" h="5583" extrusionOk="0">
                  <a:moveTo>
                    <a:pt x="5913" y="0"/>
                  </a:moveTo>
                  <a:cubicBezTo>
                    <a:pt x="5392" y="0"/>
                    <a:pt x="2918" y="908"/>
                    <a:pt x="2918" y="908"/>
                  </a:cubicBezTo>
                  <a:lnTo>
                    <a:pt x="1119" y="1531"/>
                  </a:lnTo>
                  <a:lnTo>
                    <a:pt x="0" y="4208"/>
                  </a:lnTo>
                  <a:lnTo>
                    <a:pt x="29" y="5582"/>
                  </a:lnTo>
                  <a:lnTo>
                    <a:pt x="7054" y="2098"/>
                  </a:lnTo>
                  <a:cubicBezTo>
                    <a:pt x="7054" y="2098"/>
                    <a:pt x="6814" y="1205"/>
                    <a:pt x="6601" y="610"/>
                  </a:cubicBezTo>
                  <a:cubicBezTo>
                    <a:pt x="6374" y="1"/>
                    <a:pt x="6233" y="15"/>
                    <a:pt x="5935" y="1"/>
                  </a:cubicBezTo>
                  <a:cubicBezTo>
                    <a:pt x="5928" y="1"/>
                    <a:pt x="5921" y="0"/>
                    <a:pt x="5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9"/>
            <p:cNvSpPr/>
            <p:nvPr/>
          </p:nvSpPr>
          <p:spPr>
            <a:xfrm>
              <a:off x="4634732" y="2387493"/>
              <a:ext cx="283343" cy="124533"/>
            </a:xfrm>
            <a:custGeom>
              <a:avLst/>
              <a:gdLst/>
              <a:ahLst/>
              <a:cxnLst/>
              <a:rect l="l" t="t" r="r" b="b"/>
              <a:pathLst>
                <a:path w="5497" h="2416" extrusionOk="0">
                  <a:moveTo>
                    <a:pt x="4653" y="1"/>
                  </a:moveTo>
                  <a:cubicBezTo>
                    <a:pt x="4628" y="1"/>
                    <a:pt x="4602" y="3"/>
                    <a:pt x="4575" y="8"/>
                  </a:cubicBezTo>
                  <a:cubicBezTo>
                    <a:pt x="4094" y="93"/>
                    <a:pt x="1643" y="1027"/>
                    <a:pt x="1643" y="1027"/>
                  </a:cubicBezTo>
                  <a:lnTo>
                    <a:pt x="43" y="2373"/>
                  </a:lnTo>
                  <a:lnTo>
                    <a:pt x="0" y="2416"/>
                  </a:lnTo>
                  <a:lnTo>
                    <a:pt x="3570" y="1254"/>
                  </a:lnTo>
                  <a:cubicBezTo>
                    <a:pt x="3570" y="1254"/>
                    <a:pt x="4111" y="330"/>
                    <a:pt x="4684" y="330"/>
                  </a:cubicBezTo>
                  <a:cubicBezTo>
                    <a:pt x="4704" y="330"/>
                    <a:pt x="4725" y="331"/>
                    <a:pt x="4745" y="333"/>
                  </a:cubicBezTo>
                  <a:cubicBezTo>
                    <a:pt x="5326" y="404"/>
                    <a:pt x="5496" y="1226"/>
                    <a:pt x="5496" y="1226"/>
                  </a:cubicBezTo>
                  <a:cubicBezTo>
                    <a:pt x="5496" y="1226"/>
                    <a:pt x="5248" y="1"/>
                    <a:pt x="465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9"/>
            <p:cNvSpPr/>
            <p:nvPr/>
          </p:nvSpPr>
          <p:spPr>
            <a:xfrm>
              <a:off x="4570454" y="2502492"/>
              <a:ext cx="383392" cy="202314"/>
            </a:xfrm>
            <a:custGeom>
              <a:avLst/>
              <a:gdLst/>
              <a:ahLst/>
              <a:cxnLst/>
              <a:rect l="l" t="t" r="r" b="b"/>
              <a:pathLst>
                <a:path w="7438" h="3925" extrusionOk="0">
                  <a:moveTo>
                    <a:pt x="7041" y="1"/>
                  </a:moveTo>
                  <a:lnTo>
                    <a:pt x="1" y="3485"/>
                  </a:lnTo>
                  <a:lnTo>
                    <a:pt x="553" y="3924"/>
                  </a:lnTo>
                  <a:lnTo>
                    <a:pt x="7437" y="425"/>
                  </a:lnTo>
                  <a:lnTo>
                    <a:pt x="70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9"/>
            <p:cNvSpPr/>
            <p:nvPr/>
          </p:nvSpPr>
          <p:spPr>
            <a:xfrm>
              <a:off x="4498187" y="2430688"/>
              <a:ext cx="224942" cy="214221"/>
            </a:xfrm>
            <a:custGeom>
              <a:avLst/>
              <a:gdLst/>
              <a:ahLst/>
              <a:cxnLst/>
              <a:rect l="l" t="t" r="r" b="b"/>
              <a:pathLst>
                <a:path w="4364" h="4156" extrusionOk="0">
                  <a:moveTo>
                    <a:pt x="4077" y="1"/>
                  </a:moveTo>
                  <a:cubicBezTo>
                    <a:pt x="3923" y="1"/>
                    <a:pt x="3485" y="232"/>
                    <a:pt x="3485" y="232"/>
                  </a:cubicBezTo>
                  <a:lnTo>
                    <a:pt x="2649" y="586"/>
                  </a:lnTo>
                  <a:cubicBezTo>
                    <a:pt x="2649" y="586"/>
                    <a:pt x="1730" y="341"/>
                    <a:pt x="1430" y="341"/>
                  </a:cubicBezTo>
                  <a:cubicBezTo>
                    <a:pt x="1408" y="341"/>
                    <a:pt x="1389" y="342"/>
                    <a:pt x="1374" y="345"/>
                  </a:cubicBezTo>
                  <a:cubicBezTo>
                    <a:pt x="1148" y="402"/>
                    <a:pt x="184" y="1620"/>
                    <a:pt x="142" y="1719"/>
                  </a:cubicBezTo>
                  <a:cubicBezTo>
                    <a:pt x="142" y="1719"/>
                    <a:pt x="0" y="1833"/>
                    <a:pt x="14" y="2711"/>
                  </a:cubicBezTo>
                  <a:cubicBezTo>
                    <a:pt x="43" y="3235"/>
                    <a:pt x="241" y="3745"/>
                    <a:pt x="595" y="4156"/>
                  </a:cubicBezTo>
                  <a:lnTo>
                    <a:pt x="1658" y="4028"/>
                  </a:lnTo>
                  <a:cubicBezTo>
                    <a:pt x="2125" y="3915"/>
                    <a:pt x="2578" y="3745"/>
                    <a:pt x="3003" y="3504"/>
                  </a:cubicBezTo>
                  <a:cubicBezTo>
                    <a:pt x="3527" y="3164"/>
                    <a:pt x="3414" y="2838"/>
                    <a:pt x="3414" y="2838"/>
                  </a:cubicBezTo>
                  <a:cubicBezTo>
                    <a:pt x="3768" y="2640"/>
                    <a:pt x="3598" y="2088"/>
                    <a:pt x="3598" y="2088"/>
                  </a:cubicBezTo>
                  <a:cubicBezTo>
                    <a:pt x="3867" y="1833"/>
                    <a:pt x="4051" y="1493"/>
                    <a:pt x="4080" y="1124"/>
                  </a:cubicBezTo>
                  <a:lnTo>
                    <a:pt x="4080" y="1124"/>
                  </a:lnTo>
                  <a:lnTo>
                    <a:pt x="2635" y="1592"/>
                  </a:lnTo>
                  <a:lnTo>
                    <a:pt x="4363" y="147"/>
                  </a:lnTo>
                  <a:cubicBezTo>
                    <a:pt x="4351" y="48"/>
                    <a:pt x="4164" y="3"/>
                    <a:pt x="4118" y="3"/>
                  </a:cubicBezTo>
                  <a:cubicBezTo>
                    <a:pt x="4112" y="3"/>
                    <a:pt x="4108" y="4"/>
                    <a:pt x="4108" y="5"/>
                  </a:cubicBezTo>
                  <a:cubicBezTo>
                    <a:pt x="4100" y="2"/>
                    <a:pt x="4089" y="1"/>
                    <a:pt x="4077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9"/>
            <p:cNvSpPr/>
            <p:nvPr/>
          </p:nvSpPr>
          <p:spPr>
            <a:xfrm>
              <a:off x="4577052" y="2461255"/>
              <a:ext cx="57730" cy="21907"/>
            </a:xfrm>
            <a:custGeom>
              <a:avLst/>
              <a:gdLst/>
              <a:ahLst/>
              <a:cxnLst/>
              <a:rect l="l" t="t" r="r" b="b"/>
              <a:pathLst>
                <a:path w="1120" h="425" extrusionOk="0">
                  <a:moveTo>
                    <a:pt x="1090" y="0"/>
                  </a:moveTo>
                  <a:cubicBezTo>
                    <a:pt x="1012" y="0"/>
                    <a:pt x="785" y="55"/>
                    <a:pt x="538" y="149"/>
                  </a:cubicBezTo>
                  <a:cubicBezTo>
                    <a:pt x="241" y="276"/>
                    <a:pt x="0" y="390"/>
                    <a:pt x="0" y="418"/>
                  </a:cubicBezTo>
                  <a:cubicBezTo>
                    <a:pt x="2" y="422"/>
                    <a:pt x="10" y="424"/>
                    <a:pt x="23" y="424"/>
                  </a:cubicBezTo>
                  <a:cubicBezTo>
                    <a:pt x="95" y="424"/>
                    <a:pt x="328" y="359"/>
                    <a:pt x="581" y="262"/>
                  </a:cubicBezTo>
                  <a:cubicBezTo>
                    <a:pt x="878" y="149"/>
                    <a:pt x="1119" y="36"/>
                    <a:pt x="1119" y="7"/>
                  </a:cubicBezTo>
                  <a:cubicBezTo>
                    <a:pt x="1117" y="2"/>
                    <a:pt x="1107" y="0"/>
                    <a:pt x="1090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9"/>
            <p:cNvSpPr/>
            <p:nvPr/>
          </p:nvSpPr>
          <p:spPr>
            <a:xfrm>
              <a:off x="4643495" y="2536409"/>
              <a:ext cx="40927" cy="20515"/>
            </a:xfrm>
            <a:custGeom>
              <a:avLst/>
              <a:gdLst/>
              <a:ahLst/>
              <a:cxnLst/>
              <a:rect l="l" t="t" r="r" b="b"/>
              <a:pathLst>
                <a:path w="794" h="398" extrusionOk="0">
                  <a:moveTo>
                    <a:pt x="758" y="1"/>
                  </a:moveTo>
                  <a:cubicBezTo>
                    <a:pt x="704" y="1"/>
                    <a:pt x="558" y="54"/>
                    <a:pt x="383" y="136"/>
                  </a:cubicBezTo>
                  <a:cubicBezTo>
                    <a:pt x="156" y="235"/>
                    <a:pt x="0" y="348"/>
                    <a:pt x="28" y="391"/>
                  </a:cubicBezTo>
                  <a:cubicBezTo>
                    <a:pt x="31" y="395"/>
                    <a:pt x="36" y="397"/>
                    <a:pt x="45" y="397"/>
                  </a:cubicBezTo>
                  <a:cubicBezTo>
                    <a:pt x="95" y="397"/>
                    <a:pt x="245" y="333"/>
                    <a:pt x="425" y="249"/>
                  </a:cubicBezTo>
                  <a:cubicBezTo>
                    <a:pt x="637" y="150"/>
                    <a:pt x="793" y="37"/>
                    <a:pt x="779" y="8"/>
                  </a:cubicBezTo>
                  <a:cubicBezTo>
                    <a:pt x="777" y="3"/>
                    <a:pt x="769" y="1"/>
                    <a:pt x="758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9"/>
            <p:cNvSpPr/>
            <p:nvPr/>
          </p:nvSpPr>
          <p:spPr>
            <a:xfrm>
              <a:off x="4643495" y="2576512"/>
              <a:ext cx="31442" cy="16288"/>
            </a:xfrm>
            <a:custGeom>
              <a:avLst/>
              <a:gdLst/>
              <a:ahLst/>
              <a:cxnLst/>
              <a:rect l="l" t="t" r="r" b="b"/>
              <a:pathLst>
                <a:path w="610" h="316" extrusionOk="0">
                  <a:moveTo>
                    <a:pt x="570" y="1"/>
                  </a:moveTo>
                  <a:cubicBezTo>
                    <a:pt x="521" y="1"/>
                    <a:pt x="407" y="41"/>
                    <a:pt x="283" y="109"/>
                  </a:cubicBezTo>
                  <a:cubicBezTo>
                    <a:pt x="113" y="193"/>
                    <a:pt x="0" y="278"/>
                    <a:pt x="14" y="307"/>
                  </a:cubicBezTo>
                  <a:cubicBezTo>
                    <a:pt x="17" y="313"/>
                    <a:pt x="26" y="316"/>
                    <a:pt x="39" y="316"/>
                  </a:cubicBezTo>
                  <a:cubicBezTo>
                    <a:pt x="88" y="316"/>
                    <a:pt x="203" y="275"/>
                    <a:pt x="326" y="208"/>
                  </a:cubicBezTo>
                  <a:cubicBezTo>
                    <a:pt x="482" y="137"/>
                    <a:pt x="609" y="38"/>
                    <a:pt x="595" y="9"/>
                  </a:cubicBezTo>
                  <a:cubicBezTo>
                    <a:pt x="592" y="3"/>
                    <a:pt x="584" y="1"/>
                    <a:pt x="57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9"/>
            <p:cNvSpPr/>
            <p:nvPr/>
          </p:nvSpPr>
          <p:spPr>
            <a:xfrm>
              <a:off x="4572671" y="2503935"/>
              <a:ext cx="359269" cy="173861"/>
            </a:xfrm>
            <a:custGeom>
              <a:avLst/>
              <a:gdLst/>
              <a:ahLst/>
              <a:cxnLst/>
              <a:rect l="l" t="t" r="r" b="b"/>
              <a:pathLst>
                <a:path w="6970" h="3373" extrusionOk="0">
                  <a:moveTo>
                    <a:pt x="6953" y="0"/>
                  </a:moveTo>
                  <a:cubicBezTo>
                    <a:pt x="6884" y="0"/>
                    <a:pt x="5348" y="740"/>
                    <a:pt x="3470" y="1658"/>
                  </a:cubicBezTo>
                  <a:cubicBezTo>
                    <a:pt x="1544" y="2593"/>
                    <a:pt x="0" y="3358"/>
                    <a:pt x="14" y="3372"/>
                  </a:cubicBezTo>
                  <a:cubicBezTo>
                    <a:pt x="14" y="3373"/>
                    <a:pt x="15" y="3373"/>
                    <a:pt x="17" y="3373"/>
                  </a:cubicBezTo>
                  <a:cubicBezTo>
                    <a:pt x="86" y="3373"/>
                    <a:pt x="1622" y="2633"/>
                    <a:pt x="3499" y="1729"/>
                  </a:cubicBezTo>
                  <a:cubicBezTo>
                    <a:pt x="5425" y="794"/>
                    <a:pt x="6969" y="15"/>
                    <a:pt x="6955" y="1"/>
                  </a:cubicBezTo>
                  <a:cubicBezTo>
                    <a:pt x="6955" y="0"/>
                    <a:pt x="6954" y="0"/>
                    <a:pt x="6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9"/>
            <p:cNvSpPr/>
            <p:nvPr/>
          </p:nvSpPr>
          <p:spPr>
            <a:xfrm>
              <a:off x="4673391" y="2525224"/>
              <a:ext cx="178243" cy="162831"/>
            </a:xfrm>
            <a:custGeom>
              <a:avLst/>
              <a:gdLst/>
              <a:ahLst/>
              <a:cxnLst/>
              <a:rect l="l" t="t" r="r" b="b"/>
              <a:pathLst>
                <a:path w="3458" h="3159" extrusionOk="0">
                  <a:moveTo>
                    <a:pt x="1024" y="0"/>
                  </a:moveTo>
                  <a:cubicBezTo>
                    <a:pt x="895" y="0"/>
                    <a:pt x="779" y="164"/>
                    <a:pt x="822" y="381"/>
                  </a:cubicBezTo>
                  <a:cubicBezTo>
                    <a:pt x="837" y="466"/>
                    <a:pt x="879" y="849"/>
                    <a:pt x="879" y="849"/>
                  </a:cubicBezTo>
                  <a:cubicBezTo>
                    <a:pt x="879" y="849"/>
                    <a:pt x="848" y="803"/>
                    <a:pt x="778" y="803"/>
                  </a:cubicBezTo>
                  <a:cubicBezTo>
                    <a:pt x="731" y="803"/>
                    <a:pt x="667" y="823"/>
                    <a:pt x="582" y="891"/>
                  </a:cubicBezTo>
                  <a:cubicBezTo>
                    <a:pt x="511" y="1047"/>
                    <a:pt x="454" y="1217"/>
                    <a:pt x="426" y="1387"/>
                  </a:cubicBezTo>
                  <a:lnTo>
                    <a:pt x="15" y="1670"/>
                  </a:lnTo>
                  <a:cubicBezTo>
                    <a:pt x="1" y="1840"/>
                    <a:pt x="15" y="2010"/>
                    <a:pt x="43" y="2180"/>
                  </a:cubicBezTo>
                  <a:cubicBezTo>
                    <a:pt x="86" y="2350"/>
                    <a:pt x="185" y="2478"/>
                    <a:pt x="327" y="2577"/>
                  </a:cubicBezTo>
                  <a:cubicBezTo>
                    <a:pt x="382" y="2618"/>
                    <a:pt x="1084" y="3158"/>
                    <a:pt x="1316" y="3158"/>
                  </a:cubicBezTo>
                  <a:cubicBezTo>
                    <a:pt x="1322" y="3158"/>
                    <a:pt x="1327" y="3158"/>
                    <a:pt x="1332" y="3157"/>
                  </a:cubicBezTo>
                  <a:cubicBezTo>
                    <a:pt x="1559" y="3115"/>
                    <a:pt x="1715" y="2917"/>
                    <a:pt x="1701" y="2832"/>
                  </a:cubicBezTo>
                  <a:cubicBezTo>
                    <a:pt x="1701" y="2761"/>
                    <a:pt x="2041" y="2832"/>
                    <a:pt x="2182" y="2690"/>
                  </a:cubicBezTo>
                  <a:cubicBezTo>
                    <a:pt x="2338" y="2534"/>
                    <a:pt x="2352" y="2506"/>
                    <a:pt x="2366" y="2463"/>
                  </a:cubicBezTo>
                  <a:cubicBezTo>
                    <a:pt x="2381" y="2435"/>
                    <a:pt x="2749" y="2322"/>
                    <a:pt x="2862" y="2194"/>
                  </a:cubicBezTo>
                  <a:cubicBezTo>
                    <a:pt x="2975" y="2053"/>
                    <a:pt x="2961" y="1968"/>
                    <a:pt x="2961" y="1968"/>
                  </a:cubicBezTo>
                  <a:cubicBezTo>
                    <a:pt x="2961" y="1968"/>
                    <a:pt x="3287" y="1868"/>
                    <a:pt x="3358" y="1670"/>
                  </a:cubicBezTo>
                  <a:cubicBezTo>
                    <a:pt x="3429" y="1543"/>
                    <a:pt x="3457" y="1401"/>
                    <a:pt x="3429" y="1245"/>
                  </a:cubicBezTo>
                  <a:lnTo>
                    <a:pt x="3372" y="1019"/>
                  </a:lnTo>
                  <a:lnTo>
                    <a:pt x="3103" y="1146"/>
                  </a:lnTo>
                  <a:lnTo>
                    <a:pt x="2551" y="877"/>
                  </a:lnTo>
                  <a:cubicBezTo>
                    <a:pt x="2551" y="877"/>
                    <a:pt x="2180" y="359"/>
                    <a:pt x="1970" y="359"/>
                  </a:cubicBezTo>
                  <a:cubicBezTo>
                    <a:pt x="1955" y="359"/>
                    <a:pt x="1940" y="361"/>
                    <a:pt x="1927" y="367"/>
                  </a:cubicBezTo>
                  <a:cubicBezTo>
                    <a:pt x="1927" y="367"/>
                    <a:pt x="1601" y="395"/>
                    <a:pt x="1644" y="693"/>
                  </a:cubicBezTo>
                  <a:lnTo>
                    <a:pt x="1701" y="990"/>
                  </a:lnTo>
                  <a:cubicBezTo>
                    <a:pt x="1701" y="990"/>
                    <a:pt x="1304" y="353"/>
                    <a:pt x="1247" y="225"/>
                  </a:cubicBezTo>
                  <a:cubicBezTo>
                    <a:pt x="1192" y="66"/>
                    <a:pt x="1106" y="0"/>
                    <a:pt x="1024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9"/>
            <p:cNvSpPr/>
            <p:nvPr/>
          </p:nvSpPr>
          <p:spPr>
            <a:xfrm>
              <a:off x="4753700" y="2567440"/>
              <a:ext cx="57009" cy="51390"/>
            </a:xfrm>
            <a:custGeom>
              <a:avLst/>
              <a:gdLst/>
              <a:ahLst/>
              <a:cxnLst/>
              <a:rect l="l" t="t" r="r" b="b"/>
              <a:pathLst>
                <a:path w="1106" h="997" extrusionOk="0">
                  <a:moveTo>
                    <a:pt x="31" y="1"/>
                  </a:moveTo>
                  <a:cubicBezTo>
                    <a:pt x="30" y="1"/>
                    <a:pt x="30" y="1"/>
                    <a:pt x="29" y="1"/>
                  </a:cubicBezTo>
                  <a:cubicBezTo>
                    <a:pt x="1" y="15"/>
                    <a:pt x="157" y="313"/>
                    <a:pt x="468" y="596"/>
                  </a:cubicBezTo>
                  <a:cubicBezTo>
                    <a:pt x="741" y="856"/>
                    <a:pt x="1025" y="996"/>
                    <a:pt x="1082" y="996"/>
                  </a:cubicBezTo>
                  <a:cubicBezTo>
                    <a:pt x="1087" y="996"/>
                    <a:pt x="1090" y="995"/>
                    <a:pt x="1092" y="993"/>
                  </a:cubicBezTo>
                  <a:cubicBezTo>
                    <a:pt x="1106" y="964"/>
                    <a:pt x="837" y="780"/>
                    <a:pt x="539" y="511"/>
                  </a:cubicBezTo>
                  <a:cubicBezTo>
                    <a:pt x="263" y="249"/>
                    <a:pt x="55" y="1"/>
                    <a:pt x="3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9"/>
            <p:cNvSpPr/>
            <p:nvPr/>
          </p:nvSpPr>
          <p:spPr>
            <a:xfrm>
              <a:off x="4717205" y="2568831"/>
              <a:ext cx="53349" cy="67369"/>
            </a:xfrm>
            <a:custGeom>
              <a:avLst/>
              <a:gdLst/>
              <a:ahLst/>
              <a:cxnLst/>
              <a:rect l="l" t="t" r="r" b="b"/>
              <a:pathLst>
                <a:path w="1035" h="1307" extrusionOk="0">
                  <a:moveTo>
                    <a:pt x="33" y="1"/>
                  </a:moveTo>
                  <a:cubicBezTo>
                    <a:pt x="32" y="1"/>
                    <a:pt x="30" y="1"/>
                    <a:pt x="29" y="3"/>
                  </a:cubicBezTo>
                  <a:cubicBezTo>
                    <a:pt x="1" y="17"/>
                    <a:pt x="142" y="357"/>
                    <a:pt x="412" y="725"/>
                  </a:cubicBezTo>
                  <a:cubicBezTo>
                    <a:pt x="686" y="1082"/>
                    <a:pt x="975" y="1306"/>
                    <a:pt x="1004" y="1306"/>
                  </a:cubicBezTo>
                  <a:cubicBezTo>
                    <a:pt x="1005" y="1306"/>
                    <a:pt x="1006" y="1306"/>
                    <a:pt x="1006" y="1306"/>
                  </a:cubicBezTo>
                  <a:cubicBezTo>
                    <a:pt x="1035" y="1277"/>
                    <a:pt x="780" y="1008"/>
                    <a:pt x="511" y="654"/>
                  </a:cubicBezTo>
                  <a:cubicBezTo>
                    <a:pt x="253" y="314"/>
                    <a:pt x="73" y="1"/>
                    <a:pt x="33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9"/>
            <p:cNvSpPr/>
            <p:nvPr/>
          </p:nvSpPr>
          <p:spPr>
            <a:xfrm>
              <a:off x="4693855" y="2596666"/>
              <a:ext cx="54792" cy="60926"/>
            </a:xfrm>
            <a:custGeom>
              <a:avLst/>
              <a:gdLst/>
              <a:ahLst/>
              <a:cxnLst/>
              <a:rect l="l" t="t" r="r" b="b"/>
              <a:pathLst>
                <a:path w="1063" h="1182" extrusionOk="0">
                  <a:moveTo>
                    <a:pt x="29" y="1"/>
                  </a:moveTo>
                  <a:cubicBezTo>
                    <a:pt x="15" y="1"/>
                    <a:pt x="0" y="100"/>
                    <a:pt x="29" y="256"/>
                  </a:cubicBezTo>
                  <a:cubicBezTo>
                    <a:pt x="71" y="454"/>
                    <a:pt x="170" y="638"/>
                    <a:pt x="298" y="794"/>
                  </a:cubicBezTo>
                  <a:cubicBezTo>
                    <a:pt x="440" y="950"/>
                    <a:pt x="610" y="1063"/>
                    <a:pt x="808" y="1134"/>
                  </a:cubicBezTo>
                  <a:cubicBezTo>
                    <a:pt x="914" y="1166"/>
                    <a:pt x="996" y="1182"/>
                    <a:pt x="1031" y="1182"/>
                  </a:cubicBezTo>
                  <a:cubicBezTo>
                    <a:pt x="1042" y="1182"/>
                    <a:pt x="1049" y="1180"/>
                    <a:pt x="1049" y="1176"/>
                  </a:cubicBezTo>
                  <a:cubicBezTo>
                    <a:pt x="1063" y="1134"/>
                    <a:pt x="695" y="1049"/>
                    <a:pt x="397" y="709"/>
                  </a:cubicBezTo>
                  <a:cubicBezTo>
                    <a:pt x="100" y="383"/>
                    <a:pt x="57" y="1"/>
                    <a:pt x="29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9"/>
            <p:cNvSpPr/>
            <p:nvPr/>
          </p:nvSpPr>
          <p:spPr>
            <a:xfrm>
              <a:off x="4636175" y="2402441"/>
              <a:ext cx="317672" cy="122007"/>
            </a:xfrm>
            <a:custGeom>
              <a:avLst/>
              <a:gdLst/>
              <a:ahLst/>
              <a:cxnLst/>
              <a:rect l="l" t="t" r="r" b="b"/>
              <a:pathLst>
                <a:path w="6163" h="2367" extrusionOk="0">
                  <a:moveTo>
                    <a:pt x="4576" y="1"/>
                  </a:moveTo>
                  <a:cubicBezTo>
                    <a:pt x="4392" y="43"/>
                    <a:pt x="4236" y="128"/>
                    <a:pt x="4094" y="256"/>
                  </a:cubicBezTo>
                  <a:cubicBezTo>
                    <a:pt x="3952" y="369"/>
                    <a:pt x="3825" y="497"/>
                    <a:pt x="3712" y="653"/>
                  </a:cubicBezTo>
                  <a:cubicBezTo>
                    <a:pt x="3644" y="734"/>
                    <a:pt x="3576" y="816"/>
                    <a:pt x="3520" y="910"/>
                  </a:cubicBezTo>
                  <a:lnTo>
                    <a:pt x="3520" y="910"/>
                  </a:lnTo>
                  <a:cubicBezTo>
                    <a:pt x="2532" y="1249"/>
                    <a:pt x="1670" y="1602"/>
                    <a:pt x="1034" y="1800"/>
                  </a:cubicBezTo>
                  <a:cubicBezTo>
                    <a:pt x="723" y="1899"/>
                    <a:pt x="454" y="1970"/>
                    <a:pt x="284" y="2027"/>
                  </a:cubicBezTo>
                  <a:lnTo>
                    <a:pt x="71" y="2083"/>
                  </a:lnTo>
                  <a:cubicBezTo>
                    <a:pt x="43" y="2083"/>
                    <a:pt x="29" y="2097"/>
                    <a:pt x="0" y="2097"/>
                  </a:cubicBezTo>
                  <a:cubicBezTo>
                    <a:pt x="15" y="2104"/>
                    <a:pt x="29" y="2108"/>
                    <a:pt x="41" y="2108"/>
                  </a:cubicBezTo>
                  <a:cubicBezTo>
                    <a:pt x="54" y="2108"/>
                    <a:pt x="64" y="2104"/>
                    <a:pt x="71" y="2097"/>
                  </a:cubicBezTo>
                  <a:cubicBezTo>
                    <a:pt x="128" y="2097"/>
                    <a:pt x="199" y="2083"/>
                    <a:pt x="284" y="2055"/>
                  </a:cubicBezTo>
                  <a:cubicBezTo>
                    <a:pt x="468" y="2027"/>
                    <a:pt x="737" y="1956"/>
                    <a:pt x="1049" y="1857"/>
                  </a:cubicBezTo>
                  <a:cubicBezTo>
                    <a:pt x="1700" y="1672"/>
                    <a:pt x="2564" y="1332"/>
                    <a:pt x="3556" y="1007"/>
                  </a:cubicBezTo>
                  <a:lnTo>
                    <a:pt x="3570" y="1007"/>
                  </a:lnTo>
                  <a:lnTo>
                    <a:pt x="3584" y="992"/>
                  </a:lnTo>
                  <a:cubicBezTo>
                    <a:pt x="3641" y="893"/>
                    <a:pt x="3712" y="808"/>
                    <a:pt x="3782" y="723"/>
                  </a:cubicBezTo>
                  <a:cubicBezTo>
                    <a:pt x="3882" y="582"/>
                    <a:pt x="4009" y="440"/>
                    <a:pt x="4151" y="327"/>
                  </a:cubicBezTo>
                  <a:cubicBezTo>
                    <a:pt x="4278" y="213"/>
                    <a:pt x="4420" y="143"/>
                    <a:pt x="4590" y="100"/>
                  </a:cubicBezTo>
                  <a:lnTo>
                    <a:pt x="4703" y="100"/>
                  </a:lnTo>
                  <a:cubicBezTo>
                    <a:pt x="4746" y="100"/>
                    <a:pt x="4774" y="114"/>
                    <a:pt x="4817" y="114"/>
                  </a:cubicBezTo>
                  <a:cubicBezTo>
                    <a:pt x="4887" y="143"/>
                    <a:pt x="4944" y="199"/>
                    <a:pt x="5001" y="242"/>
                  </a:cubicBezTo>
                  <a:cubicBezTo>
                    <a:pt x="5100" y="355"/>
                    <a:pt x="5199" y="483"/>
                    <a:pt x="5256" y="624"/>
                  </a:cubicBezTo>
                  <a:cubicBezTo>
                    <a:pt x="5383" y="865"/>
                    <a:pt x="5468" y="1120"/>
                    <a:pt x="5553" y="1375"/>
                  </a:cubicBezTo>
                  <a:cubicBezTo>
                    <a:pt x="5624" y="1602"/>
                    <a:pt x="5666" y="1800"/>
                    <a:pt x="5709" y="1984"/>
                  </a:cubicBezTo>
                  <a:lnTo>
                    <a:pt x="6035" y="2281"/>
                  </a:lnTo>
                  <a:cubicBezTo>
                    <a:pt x="6077" y="2310"/>
                    <a:pt x="6120" y="2338"/>
                    <a:pt x="6162" y="2366"/>
                  </a:cubicBezTo>
                  <a:cubicBezTo>
                    <a:pt x="6134" y="2324"/>
                    <a:pt x="6106" y="2281"/>
                    <a:pt x="6063" y="2253"/>
                  </a:cubicBezTo>
                  <a:lnTo>
                    <a:pt x="5751" y="1942"/>
                  </a:lnTo>
                  <a:lnTo>
                    <a:pt x="5751" y="1956"/>
                  </a:lnTo>
                  <a:cubicBezTo>
                    <a:pt x="5723" y="1786"/>
                    <a:pt x="5666" y="1573"/>
                    <a:pt x="5610" y="1332"/>
                  </a:cubicBezTo>
                  <a:cubicBezTo>
                    <a:pt x="5539" y="1077"/>
                    <a:pt x="5440" y="822"/>
                    <a:pt x="5326" y="568"/>
                  </a:cubicBezTo>
                  <a:cubicBezTo>
                    <a:pt x="5256" y="426"/>
                    <a:pt x="5156" y="298"/>
                    <a:pt x="5057" y="171"/>
                  </a:cubicBezTo>
                  <a:cubicBezTo>
                    <a:pt x="5001" y="114"/>
                    <a:pt x="4930" y="58"/>
                    <a:pt x="4845" y="29"/>
                  </a:cubicBezTo>
                  <a:cubicBezTo>
                    <a:pt x="4802" y="15"/>
                    <a:pt x="4760" y="1"/>
                    <a:pt x="4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9"/>
            <p:cNvSpPr/>
            <p:nvPr/>
          </p:nvSpPr>
          <p:spPr>
            <a:xfrm>
              <a:off x="3983398" y="2519296"/>
              <a:ext cx="558645" cy="293497"/>
            </a:xfrm>
            <a:custGeom>
              <a:avLst/>
              <a:gdLst/>
              <a:ahLst/>
              <a:cxnLst/>
              <a:rect l="l" t="t" r="r" b="b"/>
              <a:pathLst>
                <a:path w="10838" h="5694" extrusionOk="0">
                  <a:moveTo>
                    <a:pt x="10341" y="0"/>
                  </a:moveTo>
                  <a:cubicBezTo>
                    <a:pt x="10341" y="0"/>
                    <a:pt x="7239" y="921"/>
                    <a:pt x="6418" y="1119"/>
                  </a:cubicBezTo>
                  <a:cubicBezTo>
                    <a:pt x="5837" y="1261"/>
                    <a:pt x="3882" y="1544"/>
                    <a:pt x="3882" y="1544"/>
                  </a:cubicBezTo>
                  <a:lnTo>
                    <a:pt x="1" y="3357"/>
                  </a:lnTo>
                  <a:cubicBezTo>
                    <a:pt x="128" y="4646"/>
                    <a:pt x="610" y="5553"/>
                    <a:pt x="1347" y="5680"/>
                  </a:cubicBezTo>
                  <a:cubicBezTo>
                    <a:pt x="1399" y="5689"/>
                    <a:pt x="1464" y="5694"/>
                    <a:pt x="1538" y="5694"/>
                  </a:cubicBezTo>
                  <a:cubicBezTo>
                    <a:pt x="2525" y="5694"/>
                    <a:pt x="5314" y="4935"/>
                    <a:pt x="7013" y="4066"/>
                  </a:cubicBezTo>
                  <a:cubicBezTo>
                    <a:pt x="8259" y="3457"/>
                    <a:pt x="9534" y="2904"/>
                    <a:pt x="10837" y="2408"/>
                  </a:cubicBezTo>
                  <a:lnTo>
                    <a:pt x="10341" y="0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9"/>
            <p:cNvSpPr/>
            <p:nvPr/>
          </p:nvSpPr>
          <p:spPr>
            <a:xfrm>
              <a:off x="3978295" y="2066928"/>
              <a:ext cx="241591" cy="625447"/>
            </a:xfrm>
            <a:custGeom>
              <a:avLst/>
              <a:gdLst/>
              <a:ahLst/>
              <a:cxnLst/>
              <a:rect l="l" t="t" r="r" b="b"/>
              <a:pathLst>
                <a:path w="4687" h="12134" extrusionOk="0">
                  <a:moveTo>
                    <a:pt x="2774" y="1"/>
                  </a:moveTo>
                  <a:cubicBezTo>
                    <a:pt x="2689" y="1"/>
                    <a:pt x="2600" y="8"/>
                    <a:pt x="2508" y="22"/>
                  </a:cubicBezTo>
                  <a:cubicBezTo>
                    <a:pt x="2253" y="65"/>
                    <a:pt x="2012" y="178"/>
                    <a:pt x="1842" y="376"/>
                  </a:cubicBezTo>
                  <a:cubicBezTo>
                    <a:pt x="1446" y="787"/>
                    <a:pt x="737" y="1765"/>
                    <a:pt x="426" y="3592"/>
                  </a:cubicBezTo>
                  <a:cubicBezTo>
                    <a:pt x="1" y="6198"/>
                    <a:pt x="100" y="12133"/>
                    <a:pt x="100" y="12133"/>
                  </a:cubicBezTo>
                  <a:lnTo>
                    <a:pt x="4222" y="10419"/>
                  </a:lnTo>
                  <a:cubicBezTo>
                    <a:pt x="4222" y="10419"/>
                    <a:pt x="4604" y="4711"/>
                    <a:pt x="4647" y="3167"/>
                  </a:cubicBezTo>
                  <a:cubicBezTo>
                    <a:pt x="4687" y="1911"/>
                    <a:pt x="4185" y="1"/>
                    <a:pt x="2774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9"/>
            <p:cNvSpPr/>
            <p:nvPr/>
          </p:nvSpPr>
          <p:spPr>
            <a:xfrm>
              <a:off x="4128706" y="2596924"/>
              <a:ext cx="78194" cy="49483"/>
            </a:xfrm>
            <a:custGeom>
              <a:avLst/>
              <a:gdLst/>
              <a:ahLst/>
              <a:cxnLst/>
              <a:rect l="l" t="t" r="r" b="b"/>
              <a:pathLst>
                <a:path w="1517" h="960" extrusionOk="0">
                  <a:moveTo>
                    <a:pt x="1406" y="1"/>
                  </a:moveTo>
                  <a:cubicBezTo>
                    <a:pt x="1352" y="1"/>
                    <a:pt x="1297" y="8"/>
                    <a:pt x="1247" y="24"/>
                  </a:cubicBezTo>
                  <a:cubicBezTo>
                    <a:pt x="1021" y="67"/>
                    <a:pt x="808" y="152"/>
                    <a:pt x="624" y="265"/>
                  </a:cubicBezTo>
                  <a:cubicBezTo>
                    <a:pt x="426" y="378"/>
                    <a:pt x="270" y="534"/>
                    <a:pt x="128" y="718"/>
                  </a:cubicBezTo>
                  <a:cubicBezTo>
                    <a:pt x="72" y="789"/>
                    <a:pt x="29" y="874"/>
                    <a:pt x="1" y="959"/>
                  </a:cubicBezTo>
                  <a:cubicBezTo>
                    <a:pt x="355" y="449"/>
                    <a:pt x="907" y="109"/>
                    <a:pt x="1516" y="10"/>
                  </a:cubicBezTo>
                  <a:cubicBezTo>
                    <a:pt x="1481" y="4"/>
                    <a:pt x="1444" y="1"/>
                    <a:pt x="1406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9"/>
            <p:cNvSpPr/>
            <p:nvPr/>
          </p:nvSpPr>
          <p:spPr>
            <a:xfrm rot="10800000" flipH="1">
              <a:off x="3026924" y="4216318"/>
              <a:ext cx="2902851" cy="8100"/>
            </a:xfrm>
            <a:custGeom>
              <a:avLst/>
              <a:gdLst/>
              <a:ahLst/>
              <a:cxnLst/>
              <a:rect l="l" t="t" r="r" b="b"/>
              <a:pathLst>
                <a:path w="61987" h="86" extrusionOk="0">
                  <a:moveTo>
                    <a:pt x="30994" y="1"/>
                  </a:moveTo>
                  <a:cubicBezTo>
                    <a:pt x="13868" y="1"/>
                    <a:pt x="1" y="15"/>
                    <a:pt x="1" y="43"/>
                  </a:cubicBezTo>
                  <a:cubicBezTo>
                    <a:pt x="1" y="57"/>
                    <a:pt x="13882" y="85"/>
                    <a:pt x="30994" y="85"/>
                  </a:cubicBezTo>
                  <a:cubicBezTo>
                    <a:pt x="48105" y="85"/>
                    <a:pt x="61987" y="57"/>
                    <a:pt x="61987" y="43"/>
                  </a:cubicBezTo>
                  <a:cubicBezTo>
                    <a:pt x="61987" y="15"/>
                    <a:pt x="48119" y="1"/>
                    <a:pt x="30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9"/>
            <p:cNvSpPr/>
            <p:nvPr/>
          </p:nvSpPr>
          <p:spPr>
            <a:xfrm>
              <a:off x="3776080" y="3542226"/>
              <a:ext cx="2938" cy="19020"/>
            </a:xfrm>
            <a:custGeom>
              <a:avLst/>
              <a:gdLst/>
              <a:ahLst/>
              <a:cxnLst/>
              <a:rect l="l" t="t" r="r" b="b"/>
              <a:pathLst>
                <a:path w="57" h="369" extrusionOk="0">
                  <a:moveTo>
                    <a:pt x="0" y="1"/>
                  </a:moveTo>
                  <a:cubicBezTo>
                    <a:pt x="14" y="71"/>
                    <a:pt x="14" y="142"/>
                    <a:pt x="28" y="199"/>
                  </a:cubicBezTo>
                  <a:cubicBezTo>
                    <a:pt x="28" y="128"/>
                    <a:pt x="14" y="71"/>
                    <a:pt x="0" y="1"/>
                  </a:cubicBezTo>
                  <a:close/>
                  <a:moveTo>
                    <a:pt x="28" y="199"/>
                  </a:moveTo>
                  <a:lnTo>
                    <a:pt x="28" y="199"/>
                  </a:lnTo>
                  <a:cubicBezTo>
                    <a:pt x="43" y="255"/>
                    <a:pt x="43" y="326"/>
                    <a:pt x="57" y="369"/>
                  </a:cubicBezTo>
                  <a:cubicBezTo>
                    <a:pt x="57" y="312"/>
                    <a:pt x="43" y="255"/>
                    <a:pt x="28" y="199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9"/>
            <p:cNvSpPr/>
            <p:nvPr/>
          </p:nvSpPr>
          <p:spPr>
            <a:xfrm>
              <a:off x="3213096" y="3309289"/>
              <a:ext cx="568129" cy="562768"/>
            </a:xfrm>
            <a:custGeom>
              <a:avLst/>
              <a:gdLst/>
              <a:ahLst/>
              <a:cxnLst/>
              <a:rect l="l" t="t" r="r" b="b"/>
              <a:pathLst>
                <a:path w="11022" h="10918" extrusionOk="0">
                  <a:moveTo>
                    <a:pt x="5469" y="1"/>
                  </a:moveTo>
                  <a:cubicBezTo>
                    <a:pt x="5313" y="1"/>
                    <a:pt x="5143" y="1"/>
                    <a:pt x="4987" y="29"/>
                  </a:cubicBezTo>
                  <a:lnTo>
                    <a:pt x="4874" y="29"/>
                  </a:lnTo>
                  <a:lnTo>
                    <a:pt x="4746" y="43"/>
                  </a:lnTo>
                  <a:lnTo>
                    <a:pt x="4633" y="72"/>
                  </a:lnTo>
                  <a:lnTo>
                    <a:pt x="4520" y="86"/>
                  </a:lnTo>
                  <a:cubicBezTo>
                    <a:pt x="4477" y="86"/>
                    <a:pt x="4449" y="100"/>
                    <a:pt x="4420" y="100"/>
                  </a:cubicBezTo>
                  <a:cubicBezTo>
                    <a:pt x="4335" y="114"/>
                    <a:pt x="4250" y="128"/>
                    <a:pt x="4180" y="157"/>
                  </a:cubicBezTo>
                  <a:lnTo>
                    <a:pt x="4066" y="185"/>
                  </a:lnTo>
                  <a:lnTo>
                    <a:pt x="3953" y="213"/>
                  </a:lnTo>
                  <a:lnTo>
                    <a:pt x="3769" y="270"/>
                  </a:lnTo>
                  <a:lnTo>
                    <a:pt x="3627" y="312"/>
                  </a:lnTo>
                  <a:lnTo>
                    <a:pt x="3471" y="369"/>
                  </a:lnTo>
                  <a:lnTo>
                    <a:pt x="3344" y="426"/>
                  </a:lnTo>
                  <a:cubicBezTo>
                    <a:pt x="3287" y="440"/>
                    <a:pt x="3230" y="468"/>
                    <a:pt x="3188" y="497"/>
                  </a:cubicBezTo>
                  <a:lnTo>
                    <a:pt x="3046" y="553"/>
                  </a:lnTo>
                  <a:lnTo>
                    <a:pt x="2905" y="624"/>
                  </a:lnTo>
                  <a:lnTo>
                    <a:pt x="2777" y="695"/>
                  </a:lnTo>
                  <a:cubicBezTo>
                    <a:pt x="2735" y="723"/>
                    <a:pt x="2678" y="752"/>
                    <a:pt x="2636" y="780"/>
                  </a:cubicBezTo>
                  <a:lnTo>
                    <a:pt x="2522" y="851"/>
                  </a:lnTo>
                  <a:lnTo>
                    <a:pt x="2466" y="879"/>
                  </a:lnTo>
                  <a:lnTo>
                    <a:pt x="2338" y="978"/>
                  </a:lnTo>
                  <a:lnTo>
                    <a:pt x="2182" y="1077"/>
                  </a:lnTo>
                  <a:cubicBezTo>
                    <a:pt x="2140" y="1120"/>
                    <a:pt x="2097" y="1148"/>
                    <a:pt x="2055" y="1176"/>
                  </a:cubicBezTo>
                  <a:cubicBezTo>
                    <a:pt x="1814" y="1375"/>
                    <a:pt x="1573" y="1587"/>
                    <a:pt x="1375" y="1828"/>
                  </a:cubicBezTo>
                  <a:cubicBezTo>
                    <a:pt x="1290" y="1913"/>
                    <a:pt x="1219" y="1984"/>
                    <a:pt x="1162" y="2069"/>
                  </a:cubicBezTo>
                  <a:cubicBezTo>
                    <a:pt x="1092" y="2154"/>
                    <a:pt x="1049" y="2225"/>
                    <a:pt x="992" y="2296"/>
                  </a:cubicBezTo>
                  <a:lnTo>
                    <a:pt x="1035" y="2296"/>
                  </a:lnTo>
                  <a:cubicBezTo>
                    <a:pt x="1106" y="2296"/>
                    <a:pt x="1191" y="2281"/>
                    <a:pt x="1262" y="2253"/>
                  </a:cubicBezTo>
                  <a:cubicBezTo>
                    <a:pt x="1332" y="2225"/>
                    <a:pt x="1389" y="2182"/>
                    <a:pt x="1446" y="2126"/>
                  </a:cubicBezTo>
                  <a:cubicBezTo>
                    <a:pt x="1587" y="2026"/>
                    <a:pt x="1842" y="1998"/>
                    <a:pt x="1885" y="1814"/>
                  </a:cubicBezTo>
                  <a:cubicBezTo>
                    <a:pt x="1885" y="1757"/>
                    <a:pt x="1899" y="1701"/>
                    <a:pt x="1899" y="1644"/>
                  </a:cubicBezTo>
                  <a:cubicBezTo>
                    <a:pt x="1941" y="1531"/>
                    <a:pt x="2097" y="1516"/>
                    <a:pt x="2211" y="1516"/>
                  </a:cubicBezTo>
                  <a:cubicBezTo>
                    <a:pt x="2253" y="1516"/>
                    <a:pt x="2310" y="1516"/>
                    <a:pt x="2338" y="1573"/>
                  </a:cubicBezTo>
                  <a:cubicBezTo>
                    <a:pt x="2352" y="1601"/>
                    <a:pt x="2352" y="1644"/>
                    <a:pt x="2338" y="1672"/>
                  </a:cubicBezTo>
                  <a:cubicBezTo>
                    <a:pt x="2267" y="1871"/>
                    <a:pt x="2126" y="2055"/>
                    <a:pt x="1941" y="2154"/>
                  </a:cubicBezTo>
                  <a:cubicBezTo>
                    <a:pt x="1786" y="2253"/>
                    <a:pt x="1587" y="2324"/>
                    <a:pt x="1545" y="2494"/>
                  </a:cubicBezTo>
                  <a:cubicBezTo>
                    <a:pt x="1573" y="2550"/>
                    <a:pt x="1672" y="2550"/>
                    <a:pt x="1687" y="2607"/>
                  </a:cubicBezTo>
                  <a:cubicBezTo>
                    <a:pt x="1687" y="2664"/>
                    <a:pt x="1630" y="2678"/>
                    <a:pt x="1602" y="2720"/>
                  </a:cubicBezTo>
                  <a:cubicBezTo>
                    <a:pt x="1573" y="2763"/>
                    <a:pt x="1644" y="2862"/>
                    <a:pt x="1715" y="2862"/>
                  </a:cubicBezTo>
                  <a:cubicBezTo>
                    <a:pt x="1786" y="2848"/>
                    <a:pt x="1856" y="2805"/>
                    <a:pt x="1899" y="2763"/>
                  </a:cubicBezTo>
                  <a:cubicBezTo>
                    <a:pt x="2083" y="2621"/>
                    <a:pt x="2211" y="2451"/>
                    <a:pt x="2281" y="2239"/>
                  </a:cubicBezTo>
                  <a:cubicBezTo>
                    <a:pt x="2296" y="2154"/>
                    <a:pt x="2338" y="2069"/>
                    <a:pt x="2395" y="1998"/>
                  </a:cubicBezTo>
                  <a:cubicBezTo>
                    <a:pt x="2421" y="1981"/>
                    <a:pt x="2451" y="1973"/>
                    <a:pt x="2481" y="1973"/>
                  </a:cubicBezTo>
                  <a:cubicBezTo>
                    <a:pt x="2550" y="1973"/>
                    <a:pt x="2620" y="2014"/>
                    <a:pt x="2650" y="2083"/>
                  </a:cubicBezTo>
                  <a:cubicBezTo>
                    <a:pt x="2689" y="2059"/>
                    <a:pt x="2742" y="2040"/>
                    <a:pt x="2786" y="2040"/>
                  </a:cubicBezTo>
                  <a:cubicBezTo>
                    <a:pt x="2821" y="2040"/>
                    <a:pt x="2850" y="2052"/>
                    <a:pt x="2862" y="2083"/>
                  </a:cubicBezTo>
                  <a:cubicBezTo>
                    <a:pt x="2876" y="2111"/>
                    <a:pt x="2876" y="2140"/>
                    <a:pt x="2876" y="2168"/>
                  </a:cubicBezTo>
                  <a:cubicBezTo>
                    <a:pt x="2905" y="2281"/>
                    <a:pt x="3061" y="2324"/>
                    <a:pt x="3075" y="2437"/>
                  </a:cubicBezTo>
                  <a:cubicBezTo>
                    <a:pt x="3089" y="2550"/>
                    <a:pt x="2919" y="2635"/>
                    <a:pt x="2791" y="2650"/>
                  </a:cubicBezTo>
                  <a:lnTo>
                    <a:pt x="2437" y="2706"/>
                  </a:lnTo>
                  <a:cubicBezTo>
                    <a:pt x="2381" y="2720"/>
                    <a:pt x="2338" y="2735"/>
                    <a:pt x="2296" y="2763"/>
                  </a:cubicBezTo>
                  <a:cubicBezTo>
                    <a:pt x="2239" y="2791"/>
                    <a:pt x="2225" y="2848"/>
                    <a:pt x="2239" y="2890"/>
                  </a:cubicBezTo>
                  <a:cubicBezTo>
                    <a:pt x="2267" y="2919"/>
                    <a:pt x="2281" y="2933"/>
                    <a:pt x="2310" y="2961"/>
                  </a:cubicBezTo>
                  <a:cubicBezTo>
                    <a:pt x="2395" y="3075"/>
                    <a:pt x="2338" y="3245"/>
                    <a:pt x="2182" y="3259"/>
                  </a:cubicBezTo>
                  <a:cubicBezTo>
                    <a:pt x="2140" y="3259"/>
                    <a:pt x="2097" y="3245"/>
                    <a:pt x="2041" y="3245"/>
                  </a:cubicBezTo>
                  <a:cubicBezTo>
                    <a:pt x="1899" y="3259"/>
                    <a:pt x="1786" y="3344"/>
                    <a:pt x="1729" y="3471"/>
                  </a:cubicBezTo>
                  <a:cubicBezTo>
                    <a:pt x="1672" y="3613"/>
                    <a:pt x="1602" y="3726"/>
                    <a:pt x="1502" y="3825"/>
                  </a:cubicBezTo>
                  <a:cubicBezTo>
                    <a:pt x="1318" y="3953"/>
                    <a:pt x="1007" y="3924"/>
                    <a:pt x="922" y="4123"/>
                  </a:cubicBezTo>
                  <a:cubicBezTo>
                    <a:pt x="893" y="4222"/>
                    <a:pt x="893" y="4307"/>
                    <a:pt x="922" y="4392"/>
                  </a:cubicBezTo>
                  <a:cubicBezTo>
                    <a:pt x="950" y="4477"/>
                    <a:pt x="936" y="4576"/>
                    <a:pt x="893" y="4661"/>
                  </a:cubicBezTo>
                  <a:cubicBezTo>
                    <a:pt x="864" y="4698"/>
                    <a:pt x="815" y="4720"/>
                    <a:pt x="769" y="4720"/>
                  </a:cubicBezTo>
                  <a:cubicBezTo>
                    <a:pt x="727" y="4720"/>
                    <a:pt x="687" y="4702"/>
                    <a:pt x="667" y="4661"/>
                  </a:cubicBezTo>
                  <a:cubicBezTo>
                    <a:pt x="652" y="4619"/>
                    <a:pt x="652" y="4576"/>
                    <a:pt x="667" y="4534"/>
                  </a:cubicBezTo>
                  <a:cubicBezTo>
                    <a:pt x="681" y="4406"/>
                    <a:pt x="709" y="4279"/>
                    <a:pt x="723" y="4151"/>
                  </a:cubicBezTo>
                  <a:cubicBezTo>
                    <a:pt x="752" y="4066"/>
                    <a:pt x="737" y="3967"/>
                    <a:pt x="695" y="3882"/>
                  </a:cubicBezTo>
                  <a:cubicBezTo>
                    <a:pt x="643" y="3831"/>
                    <a:pt x="577" y="3806"/>
                    <a:pt x="511" y="3806"/>
                  </a:cubicBezTo>
                  <a:cubicBezTo>
                    <a:pt x="449" y="3806"/>
                    <a:pt x="389" y="3827"/>
                    <a:pt x="341" y="3868"/>
                  </a:cubicBezTo>
                  <a:cubicBezTo>
                    <a:pt x="242" y="3967"/>
                    <a:pt x="185" y="4094"/>
                    <a:pt x="171" y="4222"/>
                  </a:cubicBezTo>
                  <a:cubicBezTo>
                    <a:pt x="143" y="4335"/>
                    <a:pt x="114" y="4449"/>
                    <a:pt x="72" y="4562"/>
                  </a:cubicBezTo>
                  <a:cubicBezTo>
                    <a:pt x="43" y="4675"/>
                    <a:pt x="29" y="4774"/>
                    <a:pt x="29" y="4888"/>
                  </a:cubicBezTo>
                  <a:cubicBezTo>
                    <a:pt x="15" y="5001"/>
                    <a:pt x="1" y="5114"/>
                    <a:pt x="1" y="5228"/>
                  </a:cubicBezTo>
                  <a:cubicBezTo>
                    <a:pt x="15" y="5214"/>
                    <a:pt x="29" y="5199"/>
                    <a:pt x="43" y="5185"/>
                  </a:cubicBezTo>
                  <a:cubicBezTo>
                    <a:pt x="88" y="5140"/>
                    <a:pt x="169" y="4978"/>
                    <a:pt x="251" y="4978"/>
                  </a:cubicBezTo>
                  <a:cubicBezTo>
                    <a:pt x="271" y="4978"/>
                    <a:pt x="292" y="4989"/>
                    <a:pt x="313" y="5015"/>
                  </a:cubicBezTo>
                  <a:cubicBezTo>
                    <a:pt x="341" y="5044"/>
                    <a:pt x="341" y="5086"/>
                    <a:pt x="313" y="5114"/>
                  </a:cubicBezTo>
                  <a:cubicBezTo>
                    <a:pt x="284" y="5157"/>
                    <a:pt x="213" y="5171"/>
                    <a:pt x="199" y="5214"/>
                  </a:cubicBezTo>
                  <a:cubicBezTo>
                    <a:pt x="171" y="5256"/>
                    <a:pt x="199" y="5327"/>
                    <a:pt x="256" y="5355"/>
                  </a:cubicBezTo>
                  <a:cubicBezTo>
                    <a:pt x="298" y="5383"/>
                    <a:pt x="355" y="5412"/>
                    <a:pt x="397" y="5454"/>
                  </a:cubicBezTo>
                  <a:cubicBezTo>
                    <a:pt x="454" y="5539"/>
                    <a:pt x="397" y="5681"/>
                    <a:pt x="454" y="5780"/>
                  </a:cubicBezTo>
                  <a:cubicBezTo>
                    <a:pt x="525" y="5865"/>
                    <a:pt x="624" y="5865"/>
                    <a:pt x="723" y="5865"/>
                  </a:cubicBezTo>
                  <a:lnTo>
                    <a:pt x="752" y="5865"/>
                  </a:lnTo>
                  <a:cubicBezTo>
                    <a:pt x="766" y="5667"/>
                    <a:pt x="922" y="5497"/>
                    <a:pt x="1134" y="5468"/>
                  </a:cubicBezTo>
                  <a:cubicBezTo>
                    <a:pt x="1176" y="5458"/>
                    <a:pt x="1220" y="5454"/>
                    <a:pt x="1265" y="5454"/>
                  </a:cubicBezTo>
                  <a:cubicBezTo>
                    <a:pt x="1599" y="5454"/>
                    <a:pt x="1993" y="5713"/>
                    <a:pt x="2168" y="5950"/>
                  </a:cubicBezTo>
                  <a:cubicBezTo>
                    <a:pt x="2395" y="6248"/>
                    <a:pt x="2508" y="6687"/>
                    <a:pt x="2862" y="6842"/>
                  </a:cubicBezTo>
                  <a:cubicBezTo>
                    <a:pt x="3103" y="6942"/>
                    <a:pt x="3457" y="6913"/>
                    <a:pt x="3585" y="7154"/>
                  </a:cubicBezTo>
                  <a:cubicBezTo>
                    <a:pt x="3698" y="7395"/>
                    <a:pt x="3500" y="7607"/>
                    <a:pt x="3471" y="7848"/>
                  </a:cubicBezTo>
                  <a:cubicBezTo>
                    <a:pt x="3471" y="8004"/>
                    <a:pt x="3485" y="8160"/>
                    <a:pt x="3514" y="8316"/>
                  </a:cubicBezTo>
                  <a:cubicBezTo>
                    <a:pt x="3542" y="8486"/>
                    <a:pt x="3471" y="8641"/>
                    <a:pt x="3344" y="8726"/>
                  </a:cubicBezTo>
                  <a:cubicBezTo>
                    <a:pt x="3259" y="8769"/>
                    <a:pt x="3160" y="8769"/>
                    <a:pt x="3089" y="8826"/>
                  </a:cubicBezTo>
                  <a:cubicBezTo>
                    <a:pt x="2976" y="8925"/>
                    <a:pt x="3075" y="9151"/>
                    <a:pt x="2947" y="9265"/>
                  </a:cubicBezTo>
                  <a:cubicBezTo>
                    <a:pt x="2905" y="9293"/>
                    <a:pt x="2862" y="9321"/>
                    <a:pt x="2806" y="9336"/>
                  </a:cubicBezTo>
                  <a:cubicBezTo>
                    <a:pt x="2551" y="9477"/>
                    <a:pt x="2551" y="9860"/>
                    <a:pt x="2678" y="10115"/>
                  </a:cubicBezTo>
                  <a:lnTo>
                    <a:pt x="2692" y="10143"/>
                  </a:lnTo>
                  <a:cubicBezTo>
                    <a:pt x="3075" y="10370"/>
                    <a:pt x="3485" y="10554"/>
                    <a:pt x="3925" y="10681"/>
                  </a:cubicBezTo>
                  <a:cubicBezTo>
                    <a:pt x="4444" y="10840"/>
                    <a:pt x="4980" y="10918"/>
                    <a:pt x="5514" y="10918"/>
                  </a:cubicBezTo>
                  <a:cubicBezTo>
                    <a:pt x="6407" y="10918"/>
                    <a:pt x="7297" y="10701"/>
                    <a:pt x="8103" y="10285"/>
                  </a:cubicBezTo>
                  <a:cubicBezTo>
                    <a:pt x="8528" y="10058"/>
                    <a:pt x="8925" y="9775"/>
                    <a:pt x="9279" y="9449"/>
                  </a:cubicBezTo>
                  <a:cubicBezTo>
                    <a:pt x="9421" y="9321"/>
                    <a:pt x="9562" y="9166"/>
                    <a:pt x="9704" y="9010"/>
                  </a:cubicBezTo>
                  <a:cubicBezTo>
                    <a:pt x="9789" y="8911"/>
                    <a:pt x="9874" y="8797"/>
                    <a:pt x="9959" y="8684"/>
                  </a:cubicBezTo>
                  <a:cubicBezTo>
                    <a:pt x="10001" y="8627"/>
                    <a:pt x="10044" y="8571"/>
                    <a:pt x="10086" y="8514"/>
                  </a:cubicBezTo>
                  <a:cubicBezTo>
                    <a:pt x="10384" y="8089"/>
                    <a:pt x="10610" y="7607"/>
                    <a:pt x="10780" y="7112"/>
                  </a:cubicBezTo>
                  <a:cubicBezTo>
                    <a:pt x="10865" y="6814"/>
                    <a:pt x="10936" y="6503"/>
                    <a:pt x="10979" y="6191"/>
                  </a:cubicBezTo>
                  <a:cubicBezTo>
                    <a:pt x="11007" y="6063"/>
                    <a:pt x="11021" y="5936"/>
                    <a:pt x="11021" y="5823"/>
                  </a:cubicBezTo>
                  <a:lnTo>
                    <a:pt x="11021" y="5823"/>
                  </a:lnTo>
                  <a:cubicBezTo>
                    <a:pt x="10965" y="5879"/>
                    <a:pt x="10880" y="5908"/>
                    <a:pt x="10795" y="5908"/>
                  </a:cubicBezTo>
                  <a:cubicBezTo>
                    <a:pt x="10653" y="5908"/>
                    <a:pt x="10511" y="5808"/>
                    <a:pt x="10469" y="5653"/>
                  </a:cubicBezTo>
                  <a:cubicBezTo>
                    <a:pt x="10426" y="5539"/>
                    <a:pt x="10398" y="5412"/>
                    <a:pt x="10370" y="5284"/>
                  </a:cubicBezTo>
                  <a:cubicBezTo>
                    <a:pt x="10355" y="5199"/>
                    <a:pt x="10313" y="5143"/>
                    <a:pt x="10256" y="5100"/>
                  </a:cubicBezTo>
                  <a:cubicBezTo>
                    <a:pt x="10214" y="5086"/>
                    <a:pt x="10157" y="5072"/>
                    <a:pt x="10115" y="5072"/>
                  </a:cubicBezTo>
                  <a:cubicBezTo>
                    <a:pt x="9945" y="5015"/>
                    <a:pt x="9902" y="4803"/>
                    <a:pt x="9746" y="4732"/>
                  </a:cubicBezTo>
                  <a:cubicBezTo>
                    <a:pt x="9704" y="4704"/>
                    <a:pt x="9647" y="4689"/>
                    <a:pt x="9591" y="4689"/>
                  </a:cubicBezTo>
                  <a:cubicBezTo>
                    <a:pt x="9392" y="4675"/>
                    <a:pt x="9194" y="4590"/>
                    <a:pt x="9052" y="4434"/>
                  </a:cubicBezTo>
                  <a:cubicBezTo>
                    <a:pt x="9010" y="4378"/>
                    <a:pt x="8967" y="4335"/>
                    <a:pt x="8925" y="4279"/>
                  </a:cubicBezTo>
                  <a:cubicBezTo>
                    <a:pt x="8892" y="4254"/>
                    <a:pt x="8849" y="4239"/>
                    <a:pt x="8808" y="4239"/>
                  </a:cubicBezTo>
                  <a:cubicBezTo>
                    <a:pt x="8779" y="4239"/>
                    <a:pt x="8750" y="4247"/>
                    <a:pt x="8727" y="4264"/>
                  </a:cubicBezTo>
                  <a:lnTo>
                    <a:pt x="8854" y="4519"/>
                  </a:lnTo>
                  <a:cubicBezTo>
                    <a:pt x="8896" y="4604"/>
                    <a:pt x="8939" y="4675"/>
                    <a:pt x="9010" y="4732"/>
                  </a:cubicBezTo>
                  <a:cubicBezTo>
                    <a:pt x="9049" y="4780"/>
                    <a:pt x="9107" y="4802"/>
                    <a:pt x="9167" y="4802"/>
                  </a:cubicBezTo>
                  <a:cubicBezTo>
                    <a:pt x="9195" y="4802"/>
                    <a:pt x="9224" y="4798"/>
                    <a:pt x="9251" y="4789"/>
                  </a:cubicBezTo>
                  <a:cubicBezTo>
                    <a:pt x="9279" y="4774"/>
                    <a:pt x="9307" y="4760"/>
                    <a:pt x="9336" y="4760"/>
                  </a:cubicBezTo>
                  <a:cubicBezTo>
                    <a:pt x="9350" y="4760"/>
                    <a:pt x="9378" y="4774"/>
                    <a:pt x="9378" y="4803"/>
                  </a:cubicBezTo>
                  <a:cubicBezTo>
                    <a:pt x="9477" y="4930"/>
                    <a:pt x="9463" y="5129"/>
                    <a:pt x="9350" y="5256"/>
                  </a:cubicBezTo>
                  <a:cubicBezTo>
                    <a:pt x="9222" y="5369"/>
                    <a:pt x="9081" y="5454"/>
                    <a:pt x="8925" y="5497"/>
                  </a:cubicBezTo>
                  <a:cubicBezTo>
                    <a:pt x="8868" y="5525"/>
                    <a:pt x="8811" y="5539"/>
                    <a:pt x="8741" y="5539"/>
                  </a:cubicBezTo>
                  <a:cubicBezTo>
                    <a:pt x="8642" y="5511"/>
                    <a:pt x="8585" y="5398"/>
                    <a:pt x="8542" y="5299"/>
                  </a:cubicBezTo>
                  <a:cubicBezTo>
                    <a:pt x="8500" y="5058"/>
                    <a:pt x="8415" y="4831"/>
                    <a:pt x="8302" y="4619"/>
                  </a:cubicBezTo>
                  <a:cubicBezTo>
                    <a:pt x="8245" y="4562"/>
                    <a:pt x="8202" y="4491"/>
                    <a:pt x="8160" y="4420"/>
                  </a:cubicBezTo>
                  <a:cubicBezTo>
                    <a:pt x="8132" y="4349"/>
                    <a:pt x="8146" y="4250"/>
                    <a:pt x="8103" y="4194"/>
                  </a:cubicBezTo>
                  <a:cubicBezTo>
                    <a:pt x="8047" y="4123"/>
                    <a:pt x="7947" y="4080"/>
                    <a:pt x="7933" y="3995"/>
                  </a:cubicBezTo>
                  <a:cubicBezTo>
                    <a:pt x="7933" y="3924"/>
                    <a:pt x="7976" y="3868"/>
                    <a:pt x="8032" y="3854"/>
                  </a:cubicBezTo>
                  <a:cubicBezTo>
                    <a:pt x="8089" y="3825"/>
                    <a:pt x="8160" y="3811"/>
                    <a:pt x="8217" y="3797"/>
                  </a:cubicBezTo>
                  <a:cubicBezTo>
                    <a:pt x="8245" y="3797"/>
                    <a:pt x="8259" y="3769"/>
                    <a:pt x="8259" y="3740"/>
                  </a:cubicBezTo>
                  <a:cubicBezTo>
                    <a:pt x="8259" y="3712"/>
                    <a:pt x="8217" y="3698"/>
                    <a:pt x="8202" y="3655"/>
                  </a:cubicBezTo>
                  <a:cubicBezTo>
                    <a:pt x="8188" y="3627"/>
                    <a:pt x="8231" y="3585"/>
                    <a:pt x="8245" y="3542"/>
                  </a:cubicBezTo>
                  <a:cubicBezTo>
                    <a:pt x="8273" y="3457"/>
                    <a:pt x="8188" y="3372"/>
                    <a:pt x="8103" y="3344"/>
                  </a:cubicBezTo>
                  <a:cubicBezTo>
                    <a:pt x="8018" y="3315"/>
                    <a:pt x="7919" y="3287"/>
                    <a:pt x="7877" y="3202"/>
                  </a:cubicBezTo>
                  <a:cubicBezTo>
                    <a:pt x="7862" y="3160"/>
                    <a:pt x="7848" y="3117"/>
                    <a:pt x="7848" y="3075"/>
                  </a:cubicBezTo>
                  <a:cubicBezTo>
                    <a:pt x="7834" y="2961"/>
                    <a:pt x="7749" y="2876"/>
                    <a:pt x="7636" y="2848"/>
                  </a:cubicBezTo>
                  <a:cubicBezTo>
                    <a:pt x="7627" y="2847"/>
                    <a:pt x="7619" y="2846"/>
                    <a:pt x="7611" y="2846"/>
                  </a:cubicBezTo>
                  <a:cubicBezTo>
                    <a:pt x="7509" y="2846"/>
                    <a:pt x="7424" y="2927"/>
                    <a:pt x="7437" y="3032"/>
                  </a:cubicBezTo>
                  <a:cubicBezTo>
                    <a:pt x="7452" y="3089"/>
                    <a:pt x="7480" y="3131"/>
                    <a:pt x="7508" y="3188"/>
                  </a:cubicBezTo>
                  <a:cubicBezTo>
                    <a:pt x="7537" y="3245"/>
                    <a:pt x="7522" y="3315"/>
                    <a:pt x="7466" y="3344"/>
                  </a:cubicBezTo>
                  <a:cubicBezTo>
                    <a:pt x="7462" y="3344"/>
                    <a:pt x="7458" y="3345"/>
                    <a:pt x="7455" y="3345"/>
                  </a:cubicBezTo>
                  <a:cubicBezTo>
                    <a:pt x="7387" y="3345"/>
                    <a:pt x="7318" y="3246"/>
                    <a:pt x="7250" y="3246"/>
                  </a:cubicBezTo>
                  <a:cubicBezTo>
                    <a:pt x="7237" y="3246"/>
                    <a:pt x="7224" y="3250"/>
                    <a:pt x="7211" y="3259"/>
                  </a:cubicBezTo>
                  <a:cubicBezTo>
                    <a:pt x="7239" y="3358"/>
                    <a:pt x="7282" y="3471"/>
                    <a:pt x="7310" y="3570"/>
                  </a:cubicBezTo>
                  <a:cubicBezTo>
                    <a:pt x="7283" y="3585"/>
                    <a:pt x="7255" y="3592"/>
                    <a:pt x="7227" y="3592"/>
                  </a:cubicBezTo>
                  <a:cubicBezTo>
                    <a:pt x="7126" y="3592"/>
                    <a:pt x="7029" y="3501"/>
                    <a:pt x="6984" y="3400"/>
                  </a:cubicBezTo>
                  <a:cubicBezTo>
                    <a:pt x="6942" y="3273"/>
                    <a:pt x="6942" y="3131"/>
                    <a:pt x="6871" y="3018"/>
                  </a:cubicBezTo>
                  <a:cubicBezTo>
                    <a:pt x="6830" y="2926"/>
                    <a:pt x="6730" y="2856"/>
                    <a:pt x="6641" y="2856"/>
                  </a:cubicBezTo>
                  <a:cubicBezTo>
                    <a:pt x="6606" y="2856"/>
                    <a:pt x="6573" y="2867"/>
                    <a:pt x="6545" y="2890"/>
                  </a:cubicBezTo>
                  <a:cubicBezTo>
                    <a:pt x="6545" y="3046"/>
                    <a:pt x="6743" y="3103"/>
                    <a:pt x="6843" y="3230"/>
                  </a:cubicBezTo>
                  <a:cubicBezTo>
                    <a:pt x="6913" y="3315"/>
                    <a:pt x="6885" y="3457"/>
                    <a:pt x="6800" y="3528"/>
                  </a:cubicBezTo>
                  <a:cubicBezTo>
                    <a:pt x="6780" y="3539"/>
                    <a:pt x="6758" y="3544"/>
                    <a:pt x="6736" y="3544"/>
                  </a:cubicBezTo>
                  <a:cubicBezTo>
                    <a:pt x="6647" y="3544"/>
                    <a:pt x="6554" y="3463"/>
                    <a:pt x="6588" y="3372"/>
                  </a:cubicBezTo>
                  <a:cubicBezTo>
                    <a:pt x="6602" y="3344"/>
                    <a:pt x="6630" y="3301"/>
                    <a:pt x="6630" y="3273"/>
                  </a:cubicBezTo>
                  <a:cubicBezTo>
                    <a:pt x="6630" y="3230"/>
                    <a:pt x="6588" y="3188"/>
                    <a:pt x="6559" y="3145"/>
                  </a:cubicBezTo>
                  <a:lnTo>
                    <a:pt x="6375" y="3004"/>
                  </a:lnTo>
                  <a:cubicBezTo>
                    <a:pt x="6347" y="2975"/>
                    <a:pt x="6304" y="2947"/>
                    <a:pt x="6248" y="2933"/>
                  </a:cubicBezTo>
                  <a:cubicBezTo>
                    <a:pt x="6237" y="2932"/>
                    <a:pt x="6226" y="2931"/>
                    <a:pt x="6215" y="2931"/>
                  </a:cubicBezTo>
                  <a:cubicBezTo>
                    <a:pt x="6099" y="2931"/>
                    <a:pt x="5989" y="2999"/>
                    <a:pt x="5950" y="3103"/>
                  </a:cubicBezTo>
                  <a:cubicBezTo>
                    <a:pt x="5894" y="3216"/>
                    <a:pt x="5837" y="3330"/>
                    <a:pt x="5766" y="3429"/>
                  </a:cubicBezTo>
                  <a:cubicBezTo>
                    <a:pt x="5695" y="3492"/>
                    <a:pt x="5607" y="3524"/>
                    <a:pt x="5518" y="3524"/>
                  </a:cubicBezTo>
                  <a:cubicBezTo>
                    <a:pt x="5430" y="3524"/>
                    <a:pt x="5341" y="3492"/>
                    <a:pt x="5270" y="3429"/>
                  </a:cubicBezTo>
                  <a:cubicBezTo>
                    <a:pt x="5157" y="3273"/>
                    <a:pt x="5214" y="3060"/>
                    <a:pt x="5398" y="2990"/>
                  </a:cubicBezTo>
                  <a:cubicBezTo>
                    <a:pt x="5454" y="2975"/>
                    <a:pt x="5539" y="2975"/>
                    <a:pt x="5568" y="2919"/>
                  </a:cubicBezTo>
                  <a:cubicBezTo>
                    <a:pt x="5624" y="2805"/>
                    <a:pt x="5454" y="2678"/>
                    <a:pt x="5511" y="2579"/>
                  </a:cubicBezTo>
                  <a:cubicBezTo>
                    <a:pt x="5546" y="2522"/>
                    <a:pt x="5593" y="2512"/>
                    <a:pt x="5640" y="2512"/>
                  </a:cubicBezTo>
                  <a:cubicBezTo>
                    <a:pt x="5669" y="2512"/>
                    <a:pt x="5698" y="2515"/>
                    <a:pt x="5726" y="2515"/>
                  </a:cubicBezTo>
                  <a:cubicBezTo>
                    <a:pt x="5745" y="2515"/>
                    <a:pt x="5763" y="2514"/>
                    <a:pt x="5780" y="2508"/>
                  </a:cubicBezTo>
                  <a:cubicBezTo>
                    <a:pt x="5851" y="2480"/>
                    <a:pt x="5908" y="2395"/>
                    <a:pt x="5964" y="2310"/>
                  </a:cubicBezTo>
                  <a:cubicBezTo>
                    <a:pt x="6016" y="2245"/>
                    <a:pt x="6080" y="2180"/>
                    <a:pt x="6166" y="2180"/>
                  </a:cubicBezTo>
                  <a:cubicBezTo>
                    <a:pt x="6174" y="2180"/>
                    <a:pt x="6182" y="2181"/>
                    <a:pt x="6191" y="2182"/>
                  </a:cubicBezTo>
                  <a:cubicBezTo>
                    <a:pt x="6177" y="2126"/>
                    <a:pt x="6177" y="2083"/>
                    <a:pt x="6191" y="2026"/>
                  </a:cubicBezTo>
                  <a:cubicBezTo>
                    <a:pt x="6202" y="1983"/>
                    <a:pt x="6246" y="1965"/>
                    <a:pt x="6285" y="1965"/>
                  </a:cubicBezTo>
                  <a:cubicBezTo>
                    <a:pt x="6297" y="1965"/>
                    <a:pt x="6308" y="1966"/>
                    <a:pt x="6318" y="1970"/>
                  </a:cubicBezTo>
                  <a:cubicBezTo>
                    <a:pt x="6290" y="2055"/>
                    <a:pt x="6333" y="2154"/>
                    <a:pt x="6403" y="2182"/>
                  </a:cubicBezTo>
                  <a:cubicBezTo>
                    <a:pt x="6466" y="2203"/>
                    <a:pt x="6528" y="2216"/>
                    <a:pt x="6590" y="2216"/>
                  </a:cubicBezTo>
                  <a:cubicBezTo>
                    <a:pt x="6613" y="2216"/>
                    <a:pt x="6636" y="2214"/>
                    <a:pt x="6658" y="2211"/>
                  </a:cubicBezTo>
                  <a:cubicBezTo>
                    <a:pt x="6743" y="2196"/>
                    <a:pt x="6857" y="2168"/>
                    <a:pt x="6857" y="2083"/>
                  </a:cubicBezTo>
                  <a:lnTo>
                    <a:pt x="6857" y="1998"/>
                  </a:lnTo>
                  <a:cubicBezTo>
                    <a:pt x="6870" y="1968"/>
                    <a:pt x="6896" y="1959"/>
                    <a:pt x="6929" y="1959"/>
                  </a:cubicBezTo>
                  <a:cubicBezTo>
                    <a:pt x="6976" y="1959"/>
                    <a:pt x="7037" y="1978"/>
                    <a:pt x="7087" y="1978"/>
                  </a:cubicBezTo>
                  <a:cubicBezTo>
                    <a:pt x="7114" y="1978"/>
                    <a:pt x="7137" y="1973"/>
                    <a:pt x="7154" y="1956"/>
                  </a:cubicBezTo>
                  <a:cubicBezTo>
                    <a:pt x="7197" y="1913"/>
                    <a:pt x="7154" y="1828"/>
                    <a:pt x="7098" y="1814"/>
                  </a:cubicBezTo>
                  <a:lnTo>
                    <a:pt x="6928" y="1814"/>
                  </a:lnTo>
                  <a:cubicBezTo>
                    <a:pt x="6857" y="1814"/>
                    <a:pt x="6786" y="1786"/>
                    <a:pt x="6786" y="1729"/>
                  </a:cubicBezTo>
                  <a:cubicBezTo>
                    <a:pt x="6786" y="1672"/>
                    <a:pt x="6843" y="1630"/>
                    <a:pt x="6857" y="1573"/>
                  </a:cubicBezTo>
                  <a:cubicBezTo>
                    <a:pt x="6865" y="1515"/>
                    <a:pt x="6811" y="1486"/>
                    <a:pt x="6753" y="1486"/>
                  </a:cubicBezTo>
                  <a:cubicBezTo>
                    <a:pt x="6711" y="1486"/>
                    <a:pt x="6668" y="1501"/>
                    <a:pt x="6644" y="1531"/>
                  </a:cubicBezTo>
                  <a:cubicBezTo>
                    <a:pt x="6602" y="1616"/>
                    <a:pt x="6588" y="1729"/>
                    <a:pt x="6616" y="1814"/>
                  </a:cubicBezTo>
                  <a:cubicBezTo>
                    <a:pt x="6658" y="1913"/>
                    <a:pt x="6644" y="2012"/>
                    <a:pt x="6573" y="2097"/>
                  </a:cubicBezTo>
                  <a:cubicBezTo>
                    <a:pt x="6564" y="2112"/>
                    <a:pt x="6549" y="2118"/>
                    <a:pt x="6532" y="2118"/>
                  </a:cubicBezTo>
                  <a:cubicBezTo>
                    <a:pt x="6501" y="2118"/>
                    <a:pt x="6464" y="2097"/>
                    <a:pt x="6446" y="2069"/>
                  </a:cubicBezTo>
                  <a:cubicBezTo>
                    <a:pt x="6418" y="2012"/>
                    <a:pt x="6418" y="1956"/>
                    <a:pt x="6418" y="1899"/>
                  </a:cubicBezTo>
                  <a:cubicBezTo>
                    <a:pt x="6418" y="1842"/>
                    <a:pt x="6389" y="1800"/>
                    <a:pt x="6333" y="1771"/>
                  </a:cubicBezTo>
                  <a:cubicBezTo>
                    <a:pt x="6290" y="1771"/>
                    <a:pt x="6248" y="1771"/>
                    <a:pt x="6219" y="1786"/>
                  </a:cubicBezTo>
                  <a:cubicBezTo>
                    <a:pt x="6214" y="1786"/>
                    <a:pt x="6209" y="1786"/>
                    <a:pt x="6204" y="1786"/>
                  </a:cubicBezTo>
                  <a:cubicBezTo>
                    <a:pt x="6057" y="1786"/>
                    <a:pt x="5966" y="1597"/>
                    <a:pt x="6007" y="1460"/>
                  </a:cubicBezTo>
                  <a:cubicBezTo>
                    <a:pt x="6078" y="1332"/>
                    <a:pt x="6191" y="1219"/>
                    <a:pt x="6333" y="1148"/>
                  </a:cubicBezTo>
                  <a:cubicBezTo>
                    <a:pt x="6393" y="1114"/>
                    <a:pt x="6463" y="1095"/>
                    <a:pt x="6534" y="1095"/>
                  </a:cubicBezTo>
                  <a:cubicBezTo>
                    <a:pt x="6581" y="1095"/>
                    <a:pt x="6628" y="1103"/>
                    <a:pt x="6673" y="1120"/>
                  </a:cubicBezTo>
                  <a:cubicBezTo>
                    <a:pt x="6715" y="1148"/>
                    <a:pt x="6743" y="1191"/>
                    <a:pt x="6786" y="1219"/>
                  </a:cubicBezTo>
                  <a:cubicBezTo>
                    <a:pt x="6848" y="1240"/>
                    <a:pt x="6910" y="1253"/>
                    <a:pt x="6973" y="1253"/>
                  </a:cubicBezTo>
                  <a:cubicBezTo>
                    <a:pt x="6995" y="1253"/>
                    <a:pt x="7018" y="1251"/>
                    <a:pt x="7041" y="1247"/>
                  </a:cubicBezTo>
                  <a:cubicBezTo>
                    <a:pt x="7183" y="1247"/>
                    <a:pt x="7324" y="1304"/>
                    <a:pt x="7423" y="1389"/>
                  </a:cubicBezTo>
                  <a:cubicBezTo>
                    <a:pt x="7466" y="1431"/>
                    <a:pt x="7508" y="1488"/>
                    <a:pt x="7466" y="1531"/>
                  </a:cubicBezTo>
                  <a:cubicBezTo>
                    <a:pt x="7437" y="1573"/>
                    <a:pt x="7338" y="1587"/>
                    <a:pt x="7367" y="1630"/>
                  </a:cubicBezTo>
                  <a:cubicBezTo>
                    <a:pt x="7382" y="1634"/>
                    <a:pt x="7397" y="1636"/>
                    <a:pt x="7412" y="1636"/>
                  </a:cubicBezTo>
                  <a:cubicBezTo>
                    <a:pt x="7498" y="1636"/>
                    <a:pt x="7581" y="1572"/>
                    <a:pt x="7593" y="1488"/>
                  </a:cubicBezTo>
                  <a:cubicBezTo>
                    <a:pt x="7650" y="1502"/>
                    <a:pt x="7678" y="1559"/>
                    <a:pt x="7692" y="1616"/>
                  </a:cubicBezTo>
                  <a:cubicBezTo>
                    <a:pt x="7744" y="1564"/>
                    <a:pt x="7813" y="1539"/>
                    <a:pt x="7883" y="1539"/>
                  </a:cubicBezTo>
                  <a:cubicBezTo>
                    <a:pt x="7966" y="1539"/>
                    <a:pt x="8049" y="1575"/>
                    <a:pt x="8103" y="1644"/>
                  </a:cubicBezTo>
                  <a:cubicBezTo>
                    <a:pt x="8132" y="1686"/>
                    <a:pt x="8146" y="1715"/>
                    <a:pt x="8188" y="1743"/>
                  </a:cubicBezTo>
                  <a:cubicBezTo>
                    <a:pt x="8198" y="1753"/>
                    <a:pt x="8212" y="1758"/>
                    <a:pt x="8226" y="1758"/>
                  </a:cubicBezTo>
                  <a:cubicBezTo>
                    <a:pt x="8251" y="1758"/>
                    <a:pt x="8278" y="1742"/>
                    <a:pt x="8287" y="1715"/>
                  </a:cubicBezTo>
                  <a:cubicBezTo>
                    <a:pt x="8287" y="1701"/>
                    <a:pt x="8287" y="1686"/>
                    <a:pt x="8287" y="1672"/>
                  </a:cubicBezTo>
                  <a:cubicBezTo>
                    <a:pt x="8259" y="1616"/>
                    <a:pt x="8245" y="1559"/>
                    <a:pt x="8217" y="1502"/>
                  </a:cubicBezTo>
                  <a:cubicBezTo>
                    <a:pt x="8234" y="1493"/>
                    <a:pt x="8253" y="1489"/>
                    <a:pt x="8271" y="1489"/>
                  </a:cubicBezTo>
                  <a:cubicBezTo>
                    <a:pt x="8341" y="1489"/>
                    <a:pt x="8413" y="1545"/>
                    <a:pt x="8457" y="1601"/>
                  </a:cubicBezTo>
                  <a:cubicBezTo>
                    <a:pt x="8551" y="1728"/>
                    <a:pt x="8635" y="1758"/>
                    <a:pt x="8727" y="1758"/>
                  </a:cubicBezTo>
                  <a:cubicBezTo>
                    <a:pt x="8807" y="1758"/>
                    <a:pt x="8892" y="1736"/>
                    <a:pt x="8995" y="1736"/>
                  </a:cubicBezTo>
                  <a:cubicBezTo>
                    <a:pt x="9027" y="1736"/>
                    <a:pt x="9060" y="1738"/>
                    <a:pt x="9095" y="1743"/>
                  </a:cubicBezTo>
                  <a:cubicBezTo>
                    <a:pt x="9279" y="1771"/>
                    <a:pt x="9378" y="1899"/>
                    <a:pt x="9477" y="2055"/>
                  </a:cubicBezTo>
                  <a:cubicBezTo>
                    <a:pt x="9817" y="2508"/>
                    <a:pt x="10270" y="2890"/>
                    <a:pt x="10568" y="3372"/>
                  </a:cubicBezTo>
                  <a:cubicBezTo>
                    <a:pt x="10610" y="3415"/>
                    <a:pt x="10639" y="3471"/>
                    <a:pt x="10667" y="3528"/>
                  </a:cubicBezTo>
                  <a:cubicBezTo>
                    <a:pt x="10667" y="3514"/>
                    <a:pt x="10667" y="3500"/>
                    <a:pt x="10653" y="3485"/>
                  </a:cubicBezTo>
                  <a:cubicBezTo>
                    <a:pt x="10525" y="3174"/>
                    <a:pt x="10370" y="2876"/>
                    <a:pt x="10200" y="2593"/>
                  </a:cubicBezTo>
                  <a:cubicBezTo>
                    <a:pt x="10157" y="2522"/>
                    <a:pt x="10129" y="2466"/>
                    <a:pt x="10086" y="2409"/>
                  </a:cubicBezTo>
                  <a:lnTo>
                    <a:pt x="10016" y="2296"/>
                  </a:lnTo>
                  <a:lnTo>
                    <a:pt x="9916" y="2168"/>
                  </a:lnTo>
                  <a:lnTo>
                    <a:pt x="9831" y="2055"/>
                  </a:lnTo>
                  <a:cubicBezTo>
                    <a:pt x="9803" y="2026"/>
                    <a:pt x="9789" y="2012"/>
                    <a:pt x="9775" y="1984"/>
                  </a:cubicBezTo>
                  <a:cubicBezTo>
                    <a:pt x="9746" y="1956"/>
                    <a:pt x="9718" y="1927"/>
                    <a:pt x="9704" y="1899"/>
                  </a:cubicBezTo>
                  <a:lnTo>
                    <a:pt x="9633" y="1814"/>
                  </a:lnTo>
                  <a:lnTo>
                    <a:pt x="9605" y="1800"/>
                  </a:lnTo>
                  <a:lnTo>
                    <a:pt x="9520" y="1701"/>
                  </a:lnTo>
                  <a:lnTo>
                    <a:pt x="9491" y="1672"/>
                  </a:lnTo>
                  <a:lnTo>
                    <a:pt x="9421" y="1601"/>
                  </a:lnTo>
                  <a:cubicBezTo>
                    <a:pt x="9392" y="1573"/>
                    <a:pt x="9350" y="1531"/>
                    <a:pt x="9307" y="1488"/>
                  </a:cubicBezTo>
                  <a:cubicBezTo>
                    <a:pt x="9265" y="1460"/>
                    <a:pt x="9251" y="1431"/>
                    <a:pt x="9208" y="1403"/>
                  </a:cubicBezTo>
                  <a:cubicBezTo>
                    <a:pt x="9180" y="1375"/>
                    <a:pt x="9151" y="1346"/>
                    <a:pt x="9123" y="1318"/>
                  </a:cubicBezTo>
                  <a:lnTo>
                    <a:pt x="9024" y="1247"/>
                  </a:lnTo>
                  <a:lnTo>
                    <a:pt x="8911" y="1148"/>
                  </a:lnTo>
                  <a:cubicBezTo>
                    <a:pt x="8811" y="1063"/>
                    <a:pt x="8698" y="992"/>
                    <a:pt x="8585" y="922"/>
                  </a:cubicBezTo>
                  <a:lnTo>
                    <a:pt x="8500" y="865"/>
                  </a:lnTo>
                  <a:lnTo>
                    <a:pt x="8415" y="808"/>
                  </a:lnTo>
                  <a:lnTo>
                    <a:pt x="8330" y="752"/>
                  </a:lnTo>
                  <a:lnTo>
                    <a:pt x="8245" y="709"/>
                  </a:lnTo>
                  <a:lnTo>
                    <a:pt x="8174" y="667"/>
                  </a:lnTo>
                  <a:lnTo>
                    <a:pt x="8146" y="638"/>
                  </a:lnTo>
                  <a:cubicBezTo>
                    <a:pt x="8089" y="610"/>
                    <a:pt x="8047" y="596"/>
                    <a:pt x="7990" y="567"/>
                  </a:cubicBezTo>
                  <a:lnTo>
                    <a:pt x="7919" y="525"/>
                  </a:lnTo>
                  <a:cubicBezTo>
                    <a:pt x="7877" y="511"/>
                    <a:pt x="7848" y="497"/>
                    <a:pt x="7820" y="482"/>
                  </a:cubicBezTo>
                  <a:lnTo>
                    <a:pt x="7806" y="482"/>
                  </a:lnTo>
                  <a:lnTo>
                    <a:pt x="7707" y="440"/>
                  </a:lnTo>
                  <a:lnTo>
                    <a:pt x="7579" y="383"/>
                  </a:lnTo>
                  <a:lnTo>
                    <a:pt x="7437" y="327"/>
                  </a:lnTo>
                  <a:lnTo>
                    <a:pt x="7268" y="270"/>
                  </a:lnTo>
                  <a:lnTo>
                    <a:pt x="7098" y="213"/>
                  </a:lnTo>
                  <a:lnTo>
                    <a:pt x="6913" y="171"/>
                  </a:lnTo>
                  <a:cubicBezTo>
                    <a:pt x="6800" y="128"/>
                    <a:pt x="6673" y="114"/>
                    <a:pt x="6559" y="86"/>
                  </a:cubicBezTo>
                  <a:lnTo>
                    <a:pt x="6432" y="57"/>
                  </a:lnTo>
                  <a:lnTo>
                    <a:pt x="6361" y="57"/>
                  </a:lnTo>
                  <a:cubicBezTo>
                    <a:pt x="6276" y="43"/>
                    <a:pt x="6205" y="29"/>
                    <a:pt x="6120" y="15"/>
                  </a:cubicBezTo>
                  <a:lnTo>
                    <a:pt x="6007" y="15"/>
                  </a:lnTo>
                  <a:lnTo>
                    <a:pt x="58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9"/>
            <p:cNvSpPr/>
            <p:nvPr/>
          </p:nvSpPr>
          <p:spPr>
            <a:xfrm>
              <a:off x="3391290" y="3314135"/>
              <a:ext cx="108811" cy="88142"/>
            </a:xfrm>
            <a:custGeom>
              <a:avLst/>
              <a:gdLst/>
              <a:ahLst/>
              <a:cxnLst/>
              <a:rect l="l" t="t" r="r" b="b"/>
              <a:pathLst>
                <a:path w="2111" h="1710" extrusionOk="0">
                  <a:moveTo>
                    <a:pt x="1796" y="1"/>
                  </a:moveTo>
                  <a:cubicBezTo>
                    <a:pt x="1584" y="1"/>
                    <a:pt x="1326" y="110"/>
                    <a:pt x="1190" y="204"/>
                  </a:cubicBezTo>
                  <a:cubicBezTo>
                    <a:pt x="964" y="364"/>
                    <a:pt x="750" y="561"/>
                    <a:pt x="455" y="561"/>
                  </a:cubicBezTo>
                  <a:cubicBezTo>
                    <a:pt x="436" y="561"/>
                    <a:pt x="417" y="560"/>
                    <a:pt x="397" y="558"/>
                  </a:cubicBezTo>
                  <a:cubicBezTo>
                    <a:pt x="354" y="551"/>
                    <a:pt x="308" y="548"/>
                    <a:pt x="262" y="548"/>
                  </a:cubicBezTo>
                  <a:cubicBezTo>
                    <a:pt x="216" y="548"/>
                    <a:pt x="170" y="551"/>
                    <a:pt x="128" y="558"/>
                  </a:cubicBezTo>
                  <a:cubicBezTo>
                    <a:pt x="57" y="587"/>
                    <a:pt x="0" y="714"/>
                    <a:pt x="71" y="771"/>
                  </a:cubicBezTo>
                  <a:cubicBezTo>
                    <a:pt x="113" y="799"/>
                    <a:pt x="170" y="785"/>
                    <a:pt x="213" y="813"/>
                  </a:cubicBezTo>
                  <a:cubicBezTo>
                    <a:pt x="298" y="842"/>
                    <a:pt x="298" y="969"/>
                    <a:pt x="269" y="1040"/>
                  </a:cubicBezTo>
                  <a:cubicBezTo>
                    <a:pt x="227" y="1125"/>
                    <a:pt x="156" y="1182"/>
                    <a:pt x="99" y="1267"/>
                  </a:cubicBezTo>
                  <a:cubicBezTo>
                    <a:pt x="57" y="1337"/>
                    <a:pt x="28" y="1422"/>
                    <a:pt x="43" y="1507"/>
                  </a:cubicBezTo>
                  <a:cubicBezTo>
                    <a:pt x="43" y="1578"/>
                    <a:pt x="71" y="1635"/>
                    <a:pt x="113" y="1677"/>
                  </a:cubicBezTo>
                  <a:cubicBezTo>
                    <a:pt x="144" y="1699"/>
                    <a:pt x="180" y="1709"/>
                    <a:pt x="218" y="1709"/>
                  </a:cubicBezTo>
                  <a:cubicBezTo>
                    <a:pt x="302" y="1709"/>
                    <a:pt x="395" y="1661"/>
                    <a:pt x="453" y="1592"/>
                  </a:cubicBezTo>
                  <a:cubicBezTo>
                    <a:pt x="538" y="1479"/>
                    <a:pt x="595" y="1366"/>
                    <a:pt x="708" y="1309"/>
                  </a:cubicBezTo>
                  <a:cubicBezTo>
                    <a:pt x="765" y="1281"/>
                    <a:pt x="822" y="1267"/>
                    <a:pt x="893" y="1252"/>
                  </a:cubicBezTo>
                  <a:lnTo>
                    <a:pt x="1303" y="1153"/>
                  </a:lnTo>
                  <a:cubicBezTo>
                    <a:pt x="1374" y="1139"/>
                    <a:pt x="1431" y="1111"/>
                    <a:pt x="1487" y="1068"/>
                  </a:cubicBezTo>
                  <a:cubicBezTo>
                    <a:pt x="1530" y="998"/>
                    <a:pt x="1516" y="898"/>
                    <a:pt x="1558" y="828"/>
                  </a:cubicBezTo>
                  <a:cubicBezTo>
                    <a:pt x="1615" y="700"/>
                    <a:pt x="1785" y="643"/>
                    <a:pt x="1842" y="516"/>
                  </a:cubicBezTo>
                  <a:cubicBezTo>
                    <a:pt x="1870" y="473"/>
                    <a:pt x="1884" y="403"/>
                    <a:pt x="1912" y="374"/>
                  </a:cubicBezTo>
                  <a:cubicBezTo>
                    <a:pt x="1941" y="346"/>
                    <a:pt x="1997" y="332"/>
                    <a:pt x="2040" y="303"/>
                  </a:cubicBezTo>
                  <a:cubicBezTo>
                    <a:pt x="2111" y="233"/>
                    <a:pt x="2082" y="105"/>
                    <a:pt x="1997" y="48"/>
                  </a:cubicBezTo>
                  <a:cubicBezTo>
                    <a:pt x="1941" y="15"/>
                    <a:pt x="1872" y="1"/>
                    <a:pt x="1796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9"/>
            <p:cNvSpPr/>
            <p:nvPr/>
          </p:nvSpPr>
          <p:spPr>
            <a:xfrm>
              <a:off x="3440929" y="3488927"/>
              <a:ext cx="246076" cy="315662"/>
            </a:xfrm>
            <a:custGeom>
              <a:avLst/>
              <a:gdLst/>
              <a:ahLst/>
              <a:cxnLst/>
              <a:rect l="l" t="t" r="r" b="b"/>
              <a:pathLst>
                <a:path w="4774" h="6124" extrusionOk="0">
                  <a:moveTo>
                    <a:pt x="1605" y="0"/>
                  </a:moveTo>
                  <a:cubicBezTo>
                    <a:pt x="1481" y="0"/>
                    <a:pt x="1372" y="65"/>
                    <a:pt x="1289" y="241"/>
                  </a:cubicBezTo>
                  <a:cubicBezTo>
                    <a:pt x="1272" y="165"/>
                    <a:pt x="1208" y="133"/>
                    <a:pt x="1133" y="133"/>
                  </a:cubicBezTo>
                  <a:cubicBezTo>
                    <a:pt x="1026" y="133"/>
                    <a:pt x="894" y="198"/>
                    <a:pt x="836" y="298"/>
                  </a:cubicBezTo>
                  <a:cubicBezTo>
                    <a:pt x="737" y="468"/>
                    <a:pt x="709" y="680"/>
                    <a:pt x="553" y="808"/>
                  </a:cubicBezTo>
                  <a:cubicBezTo>
                    <a:pt x="439" y="893"/>
                    <a:pt x="255" y="893"/>
                    <a:pt x="170" y="1006"/>
                  </a:cubicBezTo>
                  <a:cubicBezTo>
                    <a:pt x="100" y="1091"/>
                    <a:pt x="71" y="1204"/>
                    <a:pt x="71" y="1304"/>
                  </a:cubicBezTo>
                  <a:cubicBezTo>
                    <a:pt x="57" y="1502"/>
                    <a:pt x="43" y="1700"/>
                    <a:pt x="29" y="1898"/>
                  </a:cubicBezTo>
                  <a:cubicBezTo>
                    <a:pt x="0" y="2054"/>
                    <a:pt x="15" y="2224"/>
                    <a:pt x="85" y="2366"/>
                  </a:cubicBezTo>
                  <a:cubicBezTo>
                    <a:pt x="132" y="2469"/>
                    <a:pt x="235" y="2529"/>
                    <a:pt x="340" y="2529"/>
                  </a:cubicBezTo>
                  <a:cubicBezTo>
                    <a:pt x="394" y="2529"/>
                    <a:pt x="448" y="2513"/>
                    <a:pt x="496" y="2479"/>
                  </a:cubicBezTo>
                  <a:cubicBezTo>
                    <a:pt x="539" y="2423"/>
                    <a:pt x="581" y="2366"/>
                    <a:pt x="609" y="2309"/>
                  </a:cubicBezTo>
                  <a:cubicBezTo>
                    <a:pt x="677" y="2230"/>
                    <a:pt x="772" y="2187"/>
                    <a:pt x="865" y="2187"/>
                  </a:cubicBezTo>
                  <a:cubicBezTo>
                    <a:pt x="888" y="2187"/>
                    <a:pt x="912" y="2190"/>
                    <a:pt x="935" y="2196"/>
                  </a:cubicBezTo>
                  <a:cubicBezTo>
                    <a:pt x="1034" y="2224"/>
                    <a:pt x="1119" y="2295"/>
                    <a:pt x="1176" y="2366"/>
                  </a:cubicBezTo>
                  <a:cubicBezTo>
                    <a:pt x="1743" y="2975"/>
                    <a:pt x="1941" y="3825"/>
                    <a:pt x="1969" y="4632"/>
                  </a:cubicBezTo>
                  <a:cubicBezTo>
                    <a:pt x="1969" y="4788"/>
                    <a:pt x="1983" y="4930"/>
                    <a:pt x="2026" y="5071"/>
                  </a:cubicBezTo>
                  <a:cubicBezTo>
                    <a:pt x="2097" y="5241"/>
                    <a:pt x="2238" y="5369"/>
                    <a:pt x="2267" y="5539"/>
                  </a:cubicBezTo>
                  <a:cubicBezTo>
                    <a:pt x="2281" y="5681"/>
                    <a:pt x="2295" y="5808"/>
                    <a:pt x="2338" y="5936"/>
                  </a:cubicBezTo>
                  <a:cubicBezTo>
                    <a:pt x="2402" y="6064"/>
                    <a:pt x="2538" y="6124"/>
                    <a:pt x="2678" y="6124"/>
                  </a:cubicBezTo>
                  <a:cubicBezTo>
                    <a:pt x="2785" y="6124"/>
                    <a:pt x="2895" y="6088"/>
                    <a:pt x="2975" y="6020"/>
                  </a:cubicBezTo>
                  <a:cubicBezTo>
                    <a:pt x="3145" y="5836"/>
                    <a:pt x="3258" y="5596"/>
                    <a:pt x="3272" y="5355"/>
                  </a:cubicBezTo>
                  <a:cubicBezTo>
                    <a:pt x="3287" y="5100"/>
                    <a:pt x="3357" y="4859"/>
                    <a:pt x="3471" y="4646"/>
                  </a:cubicBezTo>
                  <a:cubicBezTo>
                    <a:pt x="3570" y="4519"/>
                    <a:pt x="3669" y="4392"/>
                    <a:pt x="3740" y="4264"/>
                  </a:cubicBezTo>
                  <a:cubicBezTo>
                    <a:pt x="3825" y="4066"/>
                    <a:pt x="3768" y="3825"/>
                    <a:pt x="3839" y="3627"/>
                  </a:cubicBezTo>
                  <a:cubicBezTo>
                    <a:pt x="3938" y="3357"/>
                    <a:pt x="4264" y="3244"/>
                    <a:pt x="4476" y="3060"/>
                  </a:cubicBezTo>
                  <a:cubicBezTo>
                    <a:pt x="4689" y="2862"/>
                    <a:pt x="4774" y="2437"/>
                    <a:pt x="4505" y="2352"/>
                  </a:cubicBezTo>
                  <a:cubicBezTo>
                    <a:pt x="4406" y="2309"/>
                    <a:pt x="4292" y="2338"/>
                    <a:pt x="4179" y="2295"/>
                  </a:cubicBezTo>
                  <a:cubicBezTo>
                    <a:pt x="4066" y="2224"/>
                    <a:pt x="3967" y="2111"/>
                    <a:pt x="3938" y="1969"/>
                  </a:cubicBezTo>
                  <a:lnTo>
                    <a:pt x="3570" y="921"/>
                  </a:lnTo>
                  <a:cubicBezTo>
                    <a:pt x="3485" y="709"/>
                    <a:pt x="3372" y="468"/>
                    <a:pt x="3145" y="439"/>
                  </a:cubicBezTo>
                  <a:cubicBezTo>
                    <a:pt x="3017" y="439"/>
                    <a:pt x="2904" y="468"/>
                    <a:pt x="2777" y="510"/>
                  </a:cubicBezTo>
                  <a:cubicBezTo>
                    <a:pt x="2762" y="513"/>
                    <a:pt x="2748" y="514"/>
                    <a:pt x="2733" y="514"/>
                  </a:cubicBezTo>
                  <a:cubicBezTo>
                    <a:pt x="2416" y="514"/>
                    <a:pt x="1952" y="0"/>
                    <a:pt x="1605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9"/>
            <p:cNvSpPr/>
            <p:nvPr/>
          </p:nvSpPr>
          <p:spPr>
            <a:xfrm>
              <a:off x="3635154" y="3702585"/>
              <a:ext cx="56133" cy="56700"/>
            </a:xfrm>
            <a:custGeom>
              <a:avLst/>
              <a:gdLst/>
              <a:ahLst/>
              <a:cxnLst/>
              <a:rect l="l" t="t" r="r" b="b"/>
              <a:pathLst>
                <a:path w="1089" h="1100" extrusionOk="0">
                  <a:moveTo>
                    <a:pt x="644" y="1"/>
                  </a:moveTo>
                  <a:cubicBezTo>
                    <a:pt x="628" y="1"/>
                    <a:pt x="612" y="2"/>
                    <a:pt x="595" y="6"/>
                  </a:cubicBezTo>
                  <a:cubicBezTo>
                    <a:pt x="510" y="20"/>
                    <a:pt x="510" y="48"/>
                    <a:pt x="439" y="133"/>
                  </a:cubicBezTo>
                  <a:cubicBezTo>
                    <a:pt x="383" y="204"/>
                    <a:pt x="298" y="289"/>
                    <a:pt x="255" y="360"/>
                  </a:cubicBezTo>
                  <a:cubicBezTo>
                    <a:pt x="156" y="501"/>
                    <a:pt x="241" y="700"/>
                    <a:pt x="128" y="813"/>
                  </a:cubicBezTo>
                  <a:cubicBezTo>
                    <a:pt x="99" y="827"/>
                    <a:pt x="71" y="856"/>
                    <a:pt x="43" y="870"/>
                  </a:cubicBezTo>
                  <a:cubicBezTo>
                    <a:pt x="0" y="941"/>
                    <a:pt x="14" y="1026"/>
                    <a:pt x="71" y="1068"/>
                  </a:cubicBezTo>
                  <a:cubicBezTo>
                    <a:pt x="106" y="1089"/>
                    <a:pt x="142" y="1100"/>
                    <a:pt x="177" y="1100"/>
                  </a:cubicBezTo>
                  <a:cubicBezTo>
                    <a:pt x="213" y="1100"/>
                    <a:pt x="248" y="1089"/>
                    <a:pt x="284" y="1068"/>
                  </a:cubicBezTo>
                  <a:cubicBezTo>
                    <a:pt x="340" y="1026"/>
                    <a:pt x="383" y="955"/>
                    <a:pt x="411" y="884"/>
                  </a:cubicBezTo>
                  <a:cubicBezTo>
                    <a:pt x="411" y="841"/>
                    <a:pt x="439" y="785"/>
                    <a:pt x="468" y="756"/>
                  </a:cubicBezTo>
                  <a:cubicBezTo>
                    <a:pt x="500" y="724"/>
                    <a:pt x="538" y="715"/>
                    <a:pt x="579" y="715"/>
                  </a:cubicBezTo>
                  <a:cubicBezTo>
                    <a:pt x="629" y="715"/>
                    <a:pt x="683" y="728"/>
                    <a:pt x="737" y="728"/>
                  </a:cubicBezTo>
                  <a:cubicBezTo>
                    <a:pt x="1088" y="674"/>
                    <a:pt x="975" y="1"/>
                    <a:pt x="644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9"/>
            <p:cNvSpPr/>
            <p:nvPr/>
          </p:nvSpPr>
          <p:spPr>
            <a:xfrm>
              <a:off x="3210931" y="3597689"/>
              <a:ext cx="110306" cy="214736"/>
            </a:xfrm>
            <a:custGeom>
              <a:avLst/>
              <a:gdLst/>
              <a:ahLst/>
              <a:cxnLst/>
              <a:rect l="l" t="t" r="r" b="b"/>
              <a:pathLst>
                <a:path w="2140" h="4166" extrusionOk="0">
                  <a:moveTo>
                    <a:pt x="0" y="1"/>
                  </a:moveTo>
                  <a:lnTo>
                    <a:pt x="0" y="43"/>
                  </a:lnTo>
                  <a:cubicBezTo>
                    <a:pt x="29" y="893"/>
                    <a:pt x="270" y="1743"/>
                    <a:pt x="694" y="2480"/>
                  </a:cubicBezTo>
                  <a:cubicBezTo>
                    <a:pt x="737" y="2579"/>
                    <a:pt x="808" y="2678"/>
                    <a:pt x="864" y="2777"/>
                  </a:cubicBezTo>
                  <a:cubicBezTo>
                    <a:pt x="949" y="2891"/>
                    <a:pt x="1020" y="3018"/>
                    <a:pt x="1105" y="3131"/>
                  </a:cubicBezTo>
                  <a:cubicBezTo>
                    <a:pt x="1190" y="3245"/>
                    <a:pt x="1275" y="3344"/>
                    <a:pt x="1360" y="3443"/>
                  </a:cubicBezTo>
                  <a:cubicBezTo>
                    <a:pt x="1488" y="3585"/>
                    <a:pt x="1615" y="3712"/>
                    <a:pt x="1757" y="3840"/>
                  </a:cubicBezTo>
                  <a:cubicBezTo>
                    <a:pt x="1898" y="3967"/>
                    <a:pt x="1998" y="4066"/>
                    <a:pt x="2139" y="4165"/>
                  </a:cubicBezTo>
                  <a:cubicBezTo>
                    <a:pt x="1828" y="3358"/>
                    <a:pt x="1544" y="2536"/>
                    <a:pt x="1034" y="1857"/>
                  </a:cubicBezTo>
                  <a:cubicBezTo>
                    <a:pt x="879" y="1701"/>
                    <a:pt x="765" y="1488"/>
                    <a:pt x="723" y="1276"/>
                  </a:cubicBezTo>
                  <a:cubicBezTo>
                    <a:pt x="723" y="1120"/>
                    <a:pt x="737" y="964"/>
                    <a:pt x="765" y="808"/>
                  </a:cubicBezTo>
                  <a:lnTo>
                    <a:pt x="765" y="468"/>
                  </a:lnTo>
                  <a:cubicBezTo>
                    <a:pt x="666" y="468"/>
                    <a:pt x="567" y="454"/>
                    <a:pt x="482" y="426"/>
                  </a:cubicBezTo>
                  <a:cubicBezTo>
                    <a:pt x="454" y="426"/>
                    <a:pt x="439" y="426"/>
                    <a:pt x="425" y="412"/>
                  </a:cubicBezTo>
                  <a:cubicBezTo>
                    <a:pt x="411" y="383"/>
                    <a:pt x="411" y="369"/>
                    <a:pt x="411" y="341"/>
                  </a:cubicBezTo>
                  <a:cubicBezTo>
                    <a:pt x="411" y="228"/>
                    <a:pt x="284" y="143"/>
                    <a:pt x="185" y="86"/>
                  </a:cubicBezTo>
                  <a:cubicBezTo>
                    <a:pt x="128" y="43"/>
                    <a:pt x="71" y="15"/>
                    <a:pt x="0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9"/>
            <p:cNvSpPr/>
            <p:nvPr/>
          </p:nvSpPr>
          <p:spPr>
            <a:xfrm>
              <a:off x="3210931" y="3583823"/>
              <a:ext cx="52" cy="9536"/>
            </a:xfrm>
            <a:custGeom>
              <a:avLst/>
              <a:gdLst/>
              <a:ahLst/>
              <a:cxnLst/>
              <a:rect l="l" t="t" r="r" b="b"/>
              <a:pathLst>
                <a:path w="1" h="185" extrusionOk="0">
                  <a:moveTo>
                    <a:pt x="0" y="1"/>
                  </a:moveTo>
                  <a:lnTo>
                    <a:pt x="0" y="100"/>
                  </a:lnTo>
                  <a:lnTo>
                    <a:pt x="0" y="185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9"/>
            <p:cNvSpPr/>
            <p:nvPr/>
          </p:nvSpPr>
          <p:spPr>
            <a:xfrm>
              <a:off x="3337219" y="3823306"/>
              <a:ext cx="12474" cy="8093"/>
            </a:xfrm>
            <a:custGeom>
              <a:avLst/>
              <a:gdLst/>
              <a:ahLst/>
              <a:cxnLst/>
              <a:rect l="l" t="t" r="r" b="b"/>
              <a:pathLst>
                <a:path w="242" h="157" extrusionOk="0">
                  <a:moveTo>
                    <a:pt x="1" y="1"/>
                  </a:moveTo>
                  <a:cubicBezTo>
                    <a:pt x="43" y="29"/>
                    <a:pt x="86" y="58"/>
                    <a:pt x="143" y="86"/>
                  </a:cubicBezTo>
                  <a:lnTo>
                    <a:pt x="242" y="157"/>
                  </a:lnTo>
                  <a:lnTo>
                    <a:pt x="143" y="86"/>
                  </a:lnTo>
                  <a:cubicBezTo>
                    <a:pt x="86" y="58"/>
                    <a:pt x="43" y="29"/>
                    <a:pt x="1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9"/>
            <p:cNvSpPr/>
            <p:nvPr/>
          </p:nvSpPr>
          <p:spPr>
            <a:xfrm>
              <a:off x="3210931" y="3577999"/>
              <a:ext cx="52" cy="5876"/>
            </a:xfrm>
            <a:custGeom>
              <a:avLst/>
              <a:gdLst/>
              <a:ahLst/>
              <a:cxnLst/>
              <a:rect l="l" t="t" r="r" b="b"/>
              <a:pathLst>
                <a:path w="1" h="114" extrusionOk="0">
                  <a:moveTo>
                    <a:pt x="0" y="1"/>
                  </a:moveTo>
                  <a:lnTo>
                    <a:pt x="0" y="1"/>
                  </a:lnTo>
                  <a:lnTo>
                    <a:pt x="0" y="29"/>
                  </a:lnTo>
                  <a:lnTo>
                    <a:pt x="0" y="11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9"/>
            <p:cNvSpPr/>
            <p:nvPr/>
          </p:nvSpPr>
          <p:spPr>
            <a:xfrm>
              <a:off x="3210931" y="3593308"/>
              <a:ext cx="52" cy="4433"/>
            </a:xfrm>
            <a:custGeom>
              <a:avLst/>
              <a:gdLst/>
              <a:ahLst/>
              <a:cxnLst/>
              <a:rect l="l" t="t" r="r" b="b"/>
              <a:pathLst>
                <a:path w="1" h="86" extrusionOk="0">
                  <a:moveTo>
                    <a:pt x="0" y="1"/>
                  </a:move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9"/>
            <p:cNvSpPr/>
            <p:nvPr/>
          </p:nvSpPr>
          <p:spPr>
            <a:xfrm>
              <a:off x="3211653" y="3564751"/>
              <a:ext cx="38762" cy="57112"/>
            </a:xfrm>
            <a:custGeom>
              <a:avLst/>
              <a:gdLst/>
              <a:ahLst/>
              <a:cxnLst/>
              <a:rect l="l" t="t" r="r" b="b"/>
              <a:pathLst>
                <a:path w="752" h="1108" extrusionOk="0">
                  <a:moveTo>
                    <a:pt x="242" y="1"/>
                  </a:moveTo>
                  <a:cubicBezTo>
                    <a:pt x="159" y="1"/>
                    <a:pt x="78" y="169"/>
                    <a:pt x="43" y="215"/>
                  </a:cubicBezTo>
                  <a:cubicBezTo>
                    <a:pt x="29" y="229"/>
                    <a:pt x="15" y="243"/>
                    <a:pt x="1" y="258"/>
                  </a:cubicBezTo>
                  <a:lnTo>
                    <a:pt x="1" y="286"/>
                  </a:lnTo>
                  <a:lnTo>
                    <a:pt x="1" y="385"/>
                  </a:lnTo>
                  <a:lnTo>
                    <a:pt x="1" y="484"/>
                  </a:lnTo>
                  <a:lnTo>
                    <a:pt x="1" y="555"/>
                  </a:lnTo>
                  <a:lnTo>
                    <a:pt x="1" y="640"/>
                  </a:lnTo>
                  <a:cubicBezTo>
                    <a:pt x="57" y="668"/>
                    <a:pt x="114" y="697"/>
                    <a:pt x="171" y="725"/>
                  </a:cubicBezTo>
                  <a:cubicBezTo>
                    <a:pt x="284" y="782"/>
                    <a:pt x="397" y="867"/>
                    <a:pt x="411" y="994"/>
                  </a:cubicBezTo>
                  <a:cubicBezTo>
                    <a:pt x="397" y="1008"/>
                    <a:pt x="411" y="1022"/>
                    <a:pt x="411" y="1051"/>
                  </a:cubicBezTo>
                  <a:cubicBezTo>
                    <a:pt x="425" y="1065"/>
                    <a:pt x="454" y="1065"/>
                    <a:pt x="468" y="1079"/>
                  </a:cubicBezTo>
                  <a:cubicBezTo>
                    <a:pt x="553" y="1093"/>
                    <a:pt x="652" y="1107"/>
                    <a:pt x="751" y="1107"/>
                  </a:cubicBezTo>
                  <a:lnTo>
                    <a:pt x="751" y="895"/>
                  </a:lnTo>
                  <a:lnTo>
                    <a:pt x="709" y="895"/>
                  </a:lnTo>
                  <a:cubicBezTo>
                    <a:pt x="624" y="881"/>
                    <a:pt x="510" y="881"/>
                    <a:pt x="454" y="796"/>
                  </a:cubicBezTo>
                  <a:cubicBezTo>
                    <a:pt x="397" y="725"/>
                    <a:pt x="454" y="569"/>
                    <a:pt x="383" y="484"/>
                  </a:cubicBezTo>
                  <a:cubicBezTo>
                    <a:pt x="341" y="442"/>
                    <a:pt x="298" y="399"/>
                    <a:pt x="241" y="385"/>
                  </a:cubicBezTo>
                  <a:cubicBezTo>
                    <a:pt x="199" y="343"/>
                    <a:pt x="156" y="286"/>
                    <a:pt x="185" y="229"/>
                  </a:cubicBezTo>
                  <a:cubicBezTo>
                    <a:pt x="213" y="187"/>
                    <a:pt x="270" y="187"/>
                    <a:pt x="298" y="144"/>
                  </a:cubicBezTo>
                  <a:cubicBezTo>
                    <a:pt x="326" y="116"/>
                    <a:pt x="326" y="73"/>
                    <a:pt x="298" y="31"/>
                  </a:cubicBezTo>
                  <a:cubicBezTo>
                    <a:pt x="280" y="10"/>
                    <a:pt x="261" y="1"/>
                    <a:pt x="242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9"/>
            <p:cNvSpPr/>
            <p:nvPr/>
          </p:nvSpPr>
          <p:spPr>
            <a:xfrm>
              <a:off x="3247426" y="3589133"/>
              <a:ext cx="154120" cy="242261"/>
            </a:xfrm>
            <a:custGeom>
              <a:avLst/>
              <a:gdLst/>
              <a:ahLst/>
              <a:cxnLst/>
              <a:rect l="l" t="t" r="r" b="b"/>
              <a:pathLst>
                <a:path w="2990" h="4700" extrusionOk="0">
                  <a:moveTo>
                    <a:pt x="541" y="1"/>
                  </a:moveTo>
                  <a:cubicBezTo>
                    <a:pt x="502" y="1"/>
                    <a:pt x="463" y="4"/>
                    <a:pt x="426" y="11"/>
                  </a:cubicBezTo>
                  <a:cubicBezTo>
                    <a:pt x="227" y="39"/>
                    <a:pt x="57" y="209"/>
                    <a:pt x="43" y="422"/>
                  </a:cubicBezTo>
                  <a:lnTo>
                    <a:pt x="43" y="634"/>
                  </a:lnTo>
                  <a:lnTo>
                    <a:pt x="43" y="974"/>
                  </a:lnTo>
                  <a:cubicBezTo>
                    <a:pt x="15" y="1130"/>
                    <a:pt x="15" y="1286"/>
                    <a:pt x="1" y="1442"/>
                  </a:cubicBezTo>
                  <a:cubicBezTo>
                    <a:pt x="57" y="1654"/>
                    <a:pt x="171" y="1853"/>
                    <a:pt x="326" y="2023"/>
                  </a:cubicBezTo>
                  <a:cubicBezTo>
                    <a:pt x="836" y="2702"/>
                    <a:pt x="1120" y="3524"/>
                    <a:pt x="1431" y="4317"/>
                  </a:cubicBezTo>
                  <a:cubicBezTo>
                    <a:pt x="1488" y="4360"/>
                    <a:pt x="1530" y="4402"/>
                    <a:pt x="1601" y="4445"/>
                  </a:cubicBezTo>
                  <a:lnTo>
                    <a:pt x="1743" y="4544"/>
                  </a:lnTo>
                  <a:cubicBezTo>
                    <a:pt x="1785" y="4572"/>
                    <a:pt x="1828" y="4601"/>
                    <a:pt x="1885" y="4629"/>
                  </a:cubicBezTo>
                  <a:lnTo>
                    <a:pt x="1984" y="4700"/>
                  </a:lnTo>
                  <a:lnTo>
                    <a:pt x="1970" y="4671"/>
                  </a:lnTo>
                  <a:cubicBezTo>
                    <a:pt x="1842" y="4402"/>
                    <a:pt x="1842" y="4020"/>
                    <a:pt x="2097" y="3892"/>
                  </a:cubicBezTo>
                  <a:cubicBezTo>
                    <a:pt x="2154" y="3878"/>
                    <a:pt x="2196" y="3850"/>
                    <a:pt x="2253" y="3822"/>
                  </a:cubicBezTo>
                  <a:cubicBezTo>
                    <a:pt x="2366" y="3708"/>
                    <a:pt x="2267" y="3482"/>
                    <a:pt x="2380" y="3368"/>
                  </a:cubicBezTo>
                  <a:cubicBezTo>
                    <a:pt x="2451" y="3312"/>
                    <a:pt x="2550" y="3312"/>
                    <a:pt x="2635" y="3283"/>
                  </a:cubicBezTo>
                  <a:cubicBezTo>
                    <a:pt x="2777" y="3198"/>
                    <a:pt x="2848" y="3028"/>
                    <a:pt x="2805" y="2872"/>
                  </a:cubicBezTo>
                  <a:cubicBezTo>
                    <a:pt x="2777" y="2717"/>
                    <a:pt x="2763" y="2561"/>
                    <a:pt x="2763" y="2391"/>
                  </a:cubicBezTo>
                  <a:cubicBezTo>
                    <a:pt x="2791" y="2164"/>
                    <a:pt x="2989" y="1909"/>
                    <a:pt x="2876" y="1697"/>
                  </a:cubicBezTo>
                  <a:cubicBezTo>
                    <a:pt x="2763" y="1484"/>
                    <a:pt x="2395" y="1498"/>
                    <a:pt x="2154" y="1385"/>
                  </a:cubicBezTo>
                  <a:cubicBezTo>
                    <a:pt x="1800" y="1244"/>
                    <a:pt x="1700" y="804"/>
                    <a:pt x="1474" y="507"/>
                  </a:cubicBezTo>
                  <a:cubicBezTo>
                    <a:pt x="1283" y="265"/>
                    <a:pt x="886" y="1"/>
                    <a:pt x="541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9"/>
            <p:cNvSpPr/>
            <p:nvPr/>
          </p:nvSpPr>
          <p:spPr>
            <a:xfrm>
              <a:off x="3213096" y="3386711"/>
              <a:ext cx="157058" cy="164429"/>
            </a:xfrm>
            <a:custGeom>
              <a:avLst/>
              <a:gdLst/>
              <a:ahLst/>
              <a:cxnLst/>
              <a:rect l="l" t="t" r="r" b="b"/>
              <a:pathLst>
                <a:path w="3047" h="3190" extrusionOk="0">
                  <a:moveTo>
                    <a:pt x="2168" y="0"/>
                  </a:moveTo>
                  <a:cubicBezTo>
                    <a:pt x="2055" y="0"/>
                    <a:pt x="1899" y="14"/>
                    <a:pt x="1856" y="114"/>
                  </a:cubicBezTo>
                  <a:cubicBezTo>
                    <a:pt x="1856" y="170"/>
                    <a:pt x="1842" y="241"/>
                    <a:pt x="1842" y="298"/>
                  </a:cubicBezTo>
                  <a:cubicBezTo>
                    <a:pt x="1800" y="468"/>
                    <a:pt x="1559" y="496"/>
                    <a:pt x="1403" y="595"/>
                  </a:cubicBezTo>
                  <a:cubicBezTo>
                    <a:pt x="1347" y="652"/>
                    <a:pt x="1290" y="694"/>
                    <a:pt x="1219" y="737"/>
                  </a:cubicBezTo>
                  <a:cubicBezTo>
                    <a:pt x="1148" y="765"/>
                    <a:pt x="1077" y="765"/>
                    <a:pt x="992" y="765"/>
                  </a:cubicBezTo>
                  <a:lnTo>
                    <a:pt x="950" y="765"/>
                  </a:lnTo>
                  <a:cubicBezTo>
                    <a:pt x="907" y="836"/>
                    <a:pt x="851" y="907"/>
                    <a:pt x="808" y="978"/>
                  </a:cubicBezTo>
                  <a:cubicBezTo>
                    <a:pt x="766" y="1034"/>
                    <a:pt x="723" y="1105"/>
                    <a:pt x="681" y="1176"/>
                  </a:cubicBezTo>
                  <a:cubicBezTo>
                    <a:pt x="482" y="1516"/>
                    <a:pt x="327" y="1870"/>
                    <a:pt x="199" y="2238"/>
                  </a:cubicBezTo>
                  <a:cubicBezTo>
                    <a:pt x="157" y="2366"/>
                    <a:pt x="128" y="2507"/>
                    <a:pt x="86" y="2635"/>
                  </a:cubicBezTo>
                  <a:cubicBezTo>
                    <a:pt x="58" y="2762"/>
                    <a:pt x="29" y="2904"/>
                    <a:pt x="1" y="3046"/>
                  </a:cubicBezTo>
                  <a:cubicBezTo>
                    <a:pt x="58" y="2932"/>
                    <a:pt x="86" y="2819"/>
                    <a:pt x="100" y="2692"/>
                  </a:cubicBezTo>
                  <a:cubicBezTo>
                    <a:pt x="128" y="2564"/>
                    <a:pt x="199" y="2437"/>
                    <a:pt x="313" y="2338"/>
                  </a:cubicBezTo>
                  <a:cubicBezTo>
                    <a:pt x="360" y="2297"/>
                    <a:pt x="421" y="2275"/>
                    <a:pt x="482" y="2275"/>
                  </a:cubicBezTo>
                  <a:cubicBezTo>
                    <a:pt x="548" y="2275"/>
                    <a:pt x="615" y="2300"/>
                    <a:pt x="667" y="2352"/>
                  </a:cubicBezTo>
                  <a:cubicBezTo>
                    <a:pt x="709" y="2437"/>
                    <a:pt x="709" y="2536"/>
                    <a:pt x="695" y="2635"/>
                  </a:cubicBezTo>
                  <a:cubicBezTo>
                    <a:pt x="667" y="2762"/>
                    <a:pt x="652" y="2890"/>
                    <a:pt x="624" y="3017"/>
                  </a:cubicBezTo>
                  <a:cubicBezTo>
                    <a:pt x="610" y="3046"/>
                    <a:pt x="610" y="3088"/>
                    <a:pt x="624" y="3131"/>
                  </a:cubicBezTo>
                  <a:cubicBezTo>
                    <a:pt x="644" y="3171"/>
                    <a:pt x="687" y="3189"/>
                    <a:pt x="731" y="3189"/>
                  </a:cubicBezTo>
                  <a:cubicBezTo>
                    <a:pt x="779" y="3189"/>
                    <a:pt x="829" y="3168"/>
                    <a:pt x="851" y="3131"/>
                  </a:cubicBezTo>
                  <a:cubicBezTo>
                    <a:pt x="893" y="3046"/>
                    <a:pt x="907" y="2961"/>
                    <a:pt x="879" y="2862"/>
                  </a:cubicBezTo>
                  <a:cubicBezTo>
                    <a:pt x="865" y="2777"/>
                    <a:pt x="865" y="2692"/>
                    <a:pt x="879" y="2607"/>
                  </a:cubicBezTo>
                  <a:cubicBezTo>
                    <a:pt x="978" y="2394"/>
                    <a:pt x="1290" y="2422"/>
                    <a:pt x="1460" y="2295"/>
                  </a:cubicBezTo>
                  <a:cubicBezTo>
                    <a:pt x="1559" y="2196"/>
                    <a:pt x="1644" y="2083"/>
                    <a:pt x="1687" y="1955"/>
                  </a:cubicBezTo>
                  <a:cubicBezTo>
                    <a:pt x="1743" y="1813"/>
                    <a:pt x="1871" y="1728"/>
                    <a:pt x="2012" y="1714"/>
                  </a:cubicBezTo>
                  <a:cubicBezTo>
                    <a:pt x="2055" y="1714"/>
                    <a:pt x="2097" y="1728"/>
                    <a:pt x="2154" y="1728"/>
                  </a:cubicBezTo>
                  <a:cubicBezTo>
                    <a:pt x="2296" y="1714"/>
                    <a:pt x="2366" y="1544"/>
                    <a:pt x="2267" y="1431"/>
                  </a:cubicBezTo>
                  <a:cubicBezTo>
                    <a:pt x="2239" y="1417"/>
                    <a:pt x="2225" y="1388"/>
                    <a:pt x="2211" y="1360"/>
                  </a:cubicBezTo>
                  <a:cubicBezTo>
                    <a:pt x="2182" y="1318"/>
                    <a:pt x="2211" y="1261"/>
                    <a:pt x="2253" y="1233"/>
                  </a:cubicBezTo>
                  <a:cubicBezTo>
                    <a:pt x="2296" y="1204"/>
                    <a:pt x="2352" y="1190"/>
                    <a:pt x="2395" y="1190"/>
                  </a:cubicBezTo>
                  <a:lnTo>
                    <a:pt x="2749" y="1133"/>
                  </a:lnTo>
                  <a:cubicBezTo>
                    <a:pt x="2876" y="1105"/>
                    <a:pt x="3046" y="1048"/>
                    <a:pt x="3032" y="907"/>
                  </a:cubicBezTo>
                  <a:cubicBezTo>
                    <a:pt x="3018" y="779"/>
                    <a:pt x="2862" y="751"/>
                    <a:pt x="2834" y="638"/>
                  </a:cubicBezTo>
                  <a:cubicBezTo>
                    <a:pt x="2834" y="609"/>
                    <a:pt x="2834" y="581"/>
                    <a:pt x="2820" y="553"/>
                  </a:cubicBezTo>
                  <a:cubicBezTo>
                    <a:pt x="2807" y="522"/>
                    <a:pt x="2778" y="510"/>
                    <a:pt x="2744" y="510"/>
                  </a:cubicBezTo>
                  <a:cubicBezTo>
                    <a:pt x="2700" y="510"/>
                    <a:pt x="2647" y="529"/>
                    <a:pt x="2607" y="553"/>
                  </a:cubicBezTo>
                  <a:cubicBezTo>
                    <a:pt x="2579" y="487"/>
                    <a:pt x="2521" y="447"/>
                    <a:pt x="2455" y="447"/>
                  </a:cubicBezTo>
                  <a:cubicBezTo>
                    <a:pt x="2422" y="447"/>
                    <a:pt x="2386" y="458"/>
                    <a:pt x="2352" y="482"/>
                  </a:cubicBezTo>
                  <a:cubicBezTo>
                    <a:pt x="2296" y="553"/>
                    <a:pt x="2253" y="624"/>
                    <a:pt x="2253" y="723"/>
                  </a:cubicBezTo>
                  <a:cubicBezTo>
                    <a:pt x="2168" y="921"/>
                    <a:pt x="2041" y="1105"/>
                    <a:pt x="1871" y="1233"/>
                  </a:cubicBezTo>
                  <a:cubicBezTo>
                    <a:pt x="1814" y="1289"/>
                    <a:pt x="1757" y="1318"/>
                    <a:pt x="1672" y="1332"/>
                  </a:cubicBezTo>
                  <a:cubicBezTo>
                    <a:pt x="1602" y="1332"/>
                    <a:pt x="1531" y="1261"/>
                    <a:pt x="1559" y="1190"/>
                  </a:cubicBezTo>
                  <a:cubicBezTo>
                    <a:pt x="1602" y="1133"/>
                    <a:pt x="1644" y="1133"/>
                    <a:pt x="1644" y="1077"/>
                  </a:cubicBezTo>
                  <a:cubicBezTo>
                    <a:pt x="1644" y="1034"/>
                    <a:pt x="1531" y="1020"/>
                    <a:pt x="1502" y="964"/>
                  </a:cubicBezTo>
                  <a:cubicBezTo>
                    <a:pt x="1545" y="794"/>
                    <a:pt x="1743" y="723"/>
                    <a:pt x="1899" y="638"/>
                  </a:cubicBezTo>
                  <a:cubicBezTo>
                    <a:pt x="2083" y="524"/>
                    <a:pt x="2225" y="354"/>
                    <a:pt x="2296" y="142"/>
                  </a:cubicBezTo>
                  <a:cubicBezTo>
                    <a:pt x="2310" y="114"/>
                    <a:pt x="2310" y="71"/>
                    <a:pt x="2296" y="43"/>
                  </a:cubicBezTo>
                  <a:cubicBezTo>
                    <a:pt x="2281" y="0"/>
                    <a:pt x="2225" y="0"/>
                    <a:pt x="2168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9"/>
            <p:cNvSpPr/>
            <p:nvPr/>
          </p:nvSpPr>
          <p:spPr>
            <a:xfrm>
              <a:off x="3779689" y="3585318"/>
              <a:ext cx="825" cy="4433"/>
            </a:xfrm>
            <a:custGeom>
              <a:avLst/>
              <a:gdLst/>
              <a:ahLst/>
              <a:cxnLst/>
              <a:rect l="l" t="t" r="r" b="b"/>
              <a:pathLst>
                <a:path w="16" h="86" extrusionOk="0">
                  <a:moveTo>
                    <a:pt x="1" y="0"/>
                  </a:moveTo>
                  <a:lnTo>
                    <a:pt x="1" y="85"/>
                  </a:lnTo>
                  <a:cubicBezTo>
                    <a:pt x="15" y="57"/>
                    <a:pt x="15" y="28"/>
                    <a:pt x="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9"/>
            <p:cNvSpPr/>
            <p:nvPr/>
          </p:nvSpPr>
          <p:spPr>
            <a:xfrm>
              <a:off x="3762163" y="3491092"/>
              <a:ext cx="3711" cy="11031"/>
            </a:xfrm>
            <a:custGeom>
              <a:avLst/>
              <a:gdLst/>
              <a:ahLst/>
              <a:cxnLst/>
              <a:rect l="l" t="t" r="r" b="b"/>
              <a:pathLst>
                <a:path w="72" h="214" extrusionOk="0">
                  <a:moveTo>
                    <a:pt x="1" y="1"/>
                  </a:moveTo>
                  <a:cubicBezTo>
                    <a:pt x="29" y="72"/>
                    <a:pt x="58" y="143"/>
                    <a:pt x="72" y="213"/>
                  </a:cubicBezTo>
                  <a:cubicBezTo>
                    <a:pt x="58" y="143"/>
                    <a:pt x="29" y="72"/>
                    <a:pt x="1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9"/>
            <p:cNvSpPr/>
            <p:nvPr/>
          </p:nvSpPr>
          <p:spPr>
            <a:xfrm>
              <a:off x="3479640" y="3366660"/>
              <a:ext cx="300868" cy="247158"/>
            </a:xfrm>
            <a:custGeom>
              <a:avLst/>
              <a:gdLst/>
              <a:ahLst/>
              <a:cxnLst/>
              <a:rect l="l" t="t" r="r" b="b"/>
              <a:pathLst>
                <a:path w="5837" h="4795" extrusionOk="0">
                  <a:moveTo>
                    <a:pt x="1389" y="1"/>
                  </a:moveTo>
                  <a:cubicBezTo>
                    <a:pt x="1314" y="1"/>
                    <a:pt x="1242" y="26"/>
                    <a:pt x="1176" y="63"/>
                  </a:cubicBezTo>
                  <a:cubicBezTo>
                    <a:pt x="1034" y="134"/>
                    <a:pt x="921" y="233"/>
                    <a:pt x="864" y="375"/>
                  </a:cubicBezTo>
                  <a:cubicBezTo>
                    <a:pt x="809" y="512"/>
                    <a:pt x="913" y="702"/>
                    <a:pt x="1048" y="702"/>
                  </a:cubicBezTo>
                  <a:cubicBezTo>
                    <a:pt x="1053" y="702"/>
                    <a:pt x="1058" y="701"/>
                    <a:pt x="1062" y="701"/>
                  </a:cubicBezTo>
                  <a:cubicBezTo>
                    <a:pt x="1105" y="687"/>
                    <a:pt x="1147" y="687"/>
                    <a:pt x="1190" y="687"/>
                  </a:cubicBezTo>
                  <a:cubicBezTo>
                    <a:pt x="1232" y="715"/>
                    <a:pt x="1275" y="758"/>
                    <a:pt x="1275" y="814"/>
                  </a:cubicBezTo>
                  <a:cubicBezTo>
                    <a:pt x="1261" y="871"/>
                    <a:pt x="1275" y="928"/>
                    <a:pt x="1289" y="984"/>
                  </a:cubicBezTo>
                  <a:cubicBezTo>
                    <a:pt x="1308" y="1012"/>
                    <a:pt x="1350" y="1034"/>
                    <a:pt x="1385" y="1034"/>
                  </a:cubicBezTo>
                  <a:cubicBezTo>
                    <a:pt x="1404" y="1034"/>
                    <a:pt x="1421" y="1027"/>
                    <a:pt x="1431" y="1013"/>
                  </a:cubicBezTo>
                  <a:cubicBezTo>
                    <a:pt x="1487" y="928"/>
                    <a:pt x="1502" y="828"/>
                    <a:pt x="1473" y="729"/>
                  </a:cubicBezTo>
                  <a:cubicBezTo>
                    <a:pt x="1445" y="644"/>
                    <a:pt x="1445" y="531"/>
                    <a:pt x="1502" y="446"/>
                  </a:cubicBezTo>
                  <a:cubicBezTo>
                    <a:pt x="1525" y="416"/>
                    <a:pt x="1566" y="402"/>
                    <a:pt x="1606" y="402"/>
                  </a:cubicBezTo>
                  <a:cubicBezTo>
                    <a:pt x="1661" y="402"/>
                    <a:pt x="1714" y="431"/>
                    <a:pt x="1714" y="488"/>
                  </a:cubicBezTo>
                  <a:cubicBezTo>
                    <a:pt x="1714" y="545"/>
                    <a:pt x="1629" y="588"/>
                    <a:pt x="1643" y="644"/>
                  </a:cubicBezTo>
                  <a:cubicBezTo>
                    <a:pt x="1643" y="693"/>
                    <a:pt x="1697" y="732"/>
                    <a:pt x="1748" y="732"/>
                  </a:cubicBezTo>
                  <a:cubicBezTo>
                    <a:pt x="1756" y="732"/>
                    <a:pt x="1763" y="731"/>
                    <a:pt x="1771" y="729"/>
                  </a:cubicBezTo>
                  <a:lnTo>
                    <a:pt x="1955" y="729"/>
                  </a:lnTo>
                  <a:cubicBezTo>
                    <a:pt x="2012" y="743"/>
                    <a:pt x="2054" y="828"/>
                    <a:pt x="2012" y="871"/>
                  </a:cubicBezTo>
                  <a:cubicBezTo>
                    <a:pt x="1994" y="888"/>
                    <a:pt x="1971" y="893"/>
                    <a:pt x="1944" y="893"/>
                  </a:cubicBezTo>
                  <a:cubicBezTo>
                    <a:pt x="1894" y="893"/>
                    <a:pt x="1834" y="874"/>
                    <a:pt x="1786" y="874"/>
                  </a:cubicBezTo>
                  <a:cubicBezTo>
                    <a:pt x="1754" y="874"/>
                    <a:pt x="1727" y="883"/>
                    <a:pt x="1714" y="913"/>
                  </a:cubicBezTo>
                  <a:cubicBezTo>
                    <a:pt x="1700" y="928"/>
                    <a:pt x="1714" y="970"/>
                    <a:pt x="1714" y="998"/>
                  </a:cubicBezTo>
                  <a:cubicBezTo>
                    <a:pt x="1714" y="1083"/>
                    <a:pt x="1601" y="1112"/>
                    <a:pt x="1516" y="1112"/>
                  </a:cubicBezTo>
                  <a:cubicBezTo>
                    <a:pt x="1483" y="1123"/>
                    <a:pt x="1451" y="1127"/>
                    <a:pt x="1418" y="1127"/>
                  </a:cubicBezTo>
                  <a:cubicBezTo>
                    <a:pt x="1366" y="1127"/>
                    <a:pt x="1313" y="1115"/>
                    <a:pt x="1261" y="1098"/>
                  </a:cubicBezTo>
                  <a:cubicBezTo>
                    <a:pt x="1176" y="1069"/>
                    <a:pt x="1133" y="970"/>
                    <a:pt x="1176" y="885"/>
                  </a:cubicBezTo>
                  <a:cubicBezTo>
                    <a:pt x="1162" y="882"/>
                    <a:pt x="1149" y="880"/>
                    <a:pt x="1136" y="880"/>
                  </a:cubicBezTo>
                  <a:cubicBezTo>
                    <a:pt x="1094" y="880"/>
                    <a:pt x="1056" y="898"/>
                    <a:pt x="1034" y="942"/>
                  </a:cubicBezTo>
                  <a:cubicBezTo>
                    <a:pt x="1020" y="984"/>
                    <a:pt x="1020" y="1041"/>
                    <a:pt x="1034" y="1098"/>
                  </a:cubicBezTo>
                  <a:cubicBezTo>
                    <a:pt x="1023" y="1094"/>
                    <a:pt x="1011" y="1092"/>
                    <a:pt x="1000" y="1092"/>
                  </a:cubicBezTo>
                  <a:cubicBezTo>
                    <a:pt x="927" y="1092"/>
                    <a:pt x="858" y="1164"/>
                    <a:pt x="822" y="1225"/>
                  </a:cubicBezTo>
                  <a:cubicBezTo>
                    <a:pt x="765" y="1310"/>
                    <a:pt x="708" y="1395"/>
                    <a:pt x="623" y="1423"/>
                  </a:cubicBezTo>
                  <a:cubicBezTo>
                    <a:pt x="538" y="1437"/>
                    <a:pt x="411" y="1409"/>
                    <a:pt x="368" y="1494"/>
                  </a:cubicBezTo>
                  <a:cubicBezTo>
                    <a:pt x="326" y="1565"/>
                    <a:pt x="482" y="1721"/>
                    <a:pt x="425" y="1820"/>
                  </a:cubicBezTo>
                  <a:cubicBezTo>
                    <a:pt x="383" y="1891"/>
                    <a:pt x="298" y="1877"/>
                    <a:pt x="241" y="1905"/>
                  </a:cubicBezTo>
                  <a:cubicBezTo>
                    <a:pt x="71" y="1976"/>
                    <a:pt x="0" y="2188"/>
                    <a:pt x="128" y="2344"/>
                  </a:cubicBezTo>
                  <a:cubicBezTo>
                    <a:pt x="191" y="2408"/>
                    <a:pt x="280" y="2440"/>
                    <a:pt x="368" y="2440"/>
                  </a:cubicBezTo>
                  <a:cubicBezTo>
                    <a:pt x="457" y="2440"/>
                    <a:pt x="545" y="2408"/>
                    <a:pt x="609" y="2344"/>
                  </a:cubicBezTo>
                  <a:cubicBezTo>
                    <a:pt x="680" y="2245"/>
                    <a:pt x="751" y="2132"/>
                    <a:pt x="793" y="2018"/>
                  </a:cubicBezTo>
                  <a:cubicBezTo>
                    <a:pt x="850" y="1905"/>
                    <a:pt x="977" y="1834"/>
                    <a:pt x="1105" y="1834"/>
                  </a:cubicBezTo>
                  <a:cubicBezTo>
                    <a:pt x="1147" y="1862"/>
                    <a:pt x="1190" y="1891"/>
                    <a:pt x="1232" y="1919"/>
                  </a:cubicBezTo>
                  <a:lnTo>
                    <a:pt x="1402" y="2061"/>
                  </a:lnTo>
                  <a:cubicBezTo>
                    <a:pt x="1445" y="2089"/>
                    <a:pt x="1487" y="2132"/>
                    <a:pt x="1487" y="2188"/>
                  </a:cubicBezTo>
                  <a:cubicBezTo>
                    <a:pt x="1473" y="2231"/>
                    <a:pt x="1445" y="2245"/>
                    <a:pt x="1431" y="2287"/>
                  </a:cubicBezTo>
                  <a:cubicBezTo>
                    <a:pt x="1408" y="2366"/>
                    <a:pt x="1503" y="2446"/>
                    <a:pt x="1585" y="2446"/>
                  </a:cubicBezTo>
                  <a:cubicBezTo>
                    <a:pt x="1606" y="2446"/>
                    <a:pt x="1626" y="2441"/>
                    <a:pt x="1643" y="2429"/>
                  </a:cubicBezTo>
                  <a:cubicBezTo>
                    <a:pt x="1742" y="2358"/>
                    <a:pt x="1757" y="2217"/>
                    <a:pt x="1672" y="2132"/>
                  </a:cubicBezTo>
                  <a:cubicBezTo>
                    <a:pt x="1587" y="2004"/>
                    <a:pt x="1374" y="1962"/>
                    <a:pt x="1388" y="1792"/>
                  </a:cubicBezTo>
                  <a:cubicBezTo>
                    <a:pt x="1416" y="1768"/>
                    <a:pt x="1449" y="1757"/>
                    <a:pt x="1484" y="1757"/>
                  </a:cubicBezTo>
                  <a:cubicBezTo>
                    <a:pt x="1574" y="1757"/>
                    <a:pt x="1673" y="1827"/>
                    <a:pt x="1714" y="1919"/>
                  </a:cubicBezTo>
                  <a:cubicBezTo>
                    <a:pt x="1771" y="2047"/>
                    <a:pt x="1771" y="2174"/>
                    <a:pt x="1827" y="2302"/>
                  </a:cubicBezTo>
                  <a:cubicBezTo>
                    <a:pt x="1874" y="2406"/>
                    <a:pt x="1977" y="2501"/>
                    <a:pt x="2075" y="2501"/>
                  </a:cubicBezTo>
                  <a:cubicBezTo>
                    <a:pt x="2097" y="2501"/>
                    <a:pt x="2118" y="2496"/>
                    <a:pt x="2139" y="2486"/>
                  </a:cubicBezTo>
                  <a:cubicBezTo>
                    <a:pt x="2111" y="2372"/>
                    <a:pt x="2082" y="2259"/>
                    <a:pt x="2054" y="2160"/>
                  </a:cubicBezTo>
                  <a:cubicBezTo>
                    <a:pt x="2064" y="2152"/>
                    <a:pt x="2075" y="2148"/>
                    <a:pt x="2086" y="2148"/>
                  </a:cubicBezTo>
                  <a:cubicBezTo>
                    <a:pt x="2144" y="2148"/>
                    <a:pt x="2211" y="2248"/>
                    <a:pt x="2286" y="2248"/>
                  </a:cubicBezTo>
                  <a:cubicBezTo>
                    <a:pt x="2294" y="2248"/>
                    <a:pt x="2301" y="2247"/>
                    <a:pt x="2309" y="2245"/>
                  </a:cubicBezTo>
                  <a:cubicBezTo>
                    <a:pt x="2366" y="2217"/>
                    <a:pt x="2366" y="2146"/>
                    <a:pt x="2351" y="2089"/>
                  </a:cubicBezTo>
                  <a:cubicBezTo>
                    <a:pt x="2309" y="2047"/>
                    <a:pt x="2281" y="1990"/>
                    <a:pt x="2266" y="1933"/>
                  </a:cubicBezTo>
                  <a:cubicBezTo>
                    <a:pt x="2266" y="1835"/>
                    <a:pt x="2341" y="1758"/>
                    <a:pt x="2435" y="1758"/>
                  </a:cubicBezTo>
                  <a:cubicBezTo>
                    <a:pt x="2449" y="1758"/>
                    <a:pt x="2464" y="1760"/>
                    <a:pt x="2479" y="1763"/>
                  </a:cubicBezTo>
                  <a:cubicBezTo>
                    <a:pt x="2578" y="1777"/>
                    <a:pt x="2663" y="1877"/>
                    <a:pt x="2677" y="1976"/>
                  </a:cubicBezTo>
                  <a:cubicBezTo>
                    <a:pt x="2677" y="2018"/>
                    <a:pt x="2691" y="2061"/>
                    <a:pt x="2706" y="2103"/>
                  </a:cubicBezTo>
                  <a:cubicBezTo>
                    <a:pt x="2748" y="2188"/>
                    <a:pt x="2847" y="2217"/>
                    <a:pt x="2932" y="2245"/>
                  </a:cubicBezTo>
                  <a:cubicBezTo>
                    <a:pt x="3017" y="2287"/>
                    <a:pt x="3116" y="2372"/>
                    <a:pt x="3074" y="2457"/>
                  </a:cubicBezTo>
                  <a:cubicBezTo>
                    <a:pt x="3060" y="2486"/>
                    <a:pt x="3017" y="2528"/>
                    <a:pt x="3031" y="2557"/>
                  </a:cubicBezTo>
                  <a:cubicBezTo>
                    <a:pt x="3046" y="2599"/>
                    <a:pt x="3102" y="2613"/>
                    <a:pt x="3102" y="2642"/>
                  </a:cubicBezTo>
                  <a:cubicBezTo>
                    <a:pt x="3102" y="2684"/>
                    <a:pt x="3074" y="2684"/>
                    <a:pt x="3046" y="2698"/>
                  </a:cubicBezTo>
                  <a:cubicBezTo>
                    <a:pt x="2989" y="2727"/>
                    <a:pt x="2932" y="2727"/>
                    <a:pt x="2876" y="2755"/>
                  </a:cubicBezTo>
                  <a:cubicBezTo>
                    <a:pt x="2819" y="2769"/>
                    <a:pt x="2776" y="2826"/>
                    <a:pt x="2776" y="2896"/>
                  </a:cubicBezTo>
                  <a:cubicBezTo>
                    <a:pt x="2776" y="2981"/>
                    <a:pt x="2876" y="3024"/>
                    <a:pt x="2932" y="3095"/>
                  </a:cubicBezTo>
                  <a:cubicBezTo>
                    <a:pt x="2975" y="3166"/>
                    <a:pt x="2975" y="3251"/>
                    <a:pt x="3003" y="3336"/>
                  </a:cubicBezTo>
                  <a:cubicBezTo>
                    <a:pt x="3031" y="3392"/>
                    <a:pt x="3088" y="3463"/>
                    <a:pt x="3131" y="3520"/>
                  </a:cubicBezTo>
                  <a:cubicBezTo>
                    <a:pt x="3258" y="3732"/>
                    <a:pt x="3343" y="3959"/>
                    <a:pt x="3386" y="4200"/>
                  </a:cubicBezTo>
                  <a:cubicBezTo>
                    <a:pt x="3414" y="4299"/>
                    <a:pt x="3471" y="4426"/>
                    <a:pt x="3584" y="4440"/>
                  </a:cubicBezTo>
                  <a:cubicBezTo>
                    <a:pt x="3640" y="4440"/>
                    <a:pt x="3697" y="4426"/>
                    <a:pt x="3754" y="4412"/>
                  </a:cubicBezTo>
                  <a:cubicBezTo>
                    <a:pt x="3924" y="4355"/>
                    <a:pt x="4065" y="4270"/>
                    <a:pt x="4179" y="4157"/>
                  </a:cubicBezTo>
                  <a:cubicBezTo>
                    <a:pt x="4306" y="4030"/>
                    <a:pt x="4320" y="3831"/>
                    <a:pt x="4221" y="3704"/>
                  </a:cubicBezTo>
                  <a:cubicBezTo>
                    <a:pt x="4207" y="3676"/>
                    <a:pt x="4193" y="3661"/>
                    <a:pt x="4165" y="3661"/>
                  </a:cubicBezTo>
                  <a:cubicBezTo>
                    <a:pt x="4136" y="3661"/>
                    <a:pt x="4108" y="3676"/>
                    <a:pt x="4080" y="3690"/>
                  </a:cubicBezTo>
                  <a:cubicBezTo>
                    <a:pt x="4051" y="3699"/>
                    <a:pt x="4023" y="3704"/>
                    <a:pt x="3995" y="3704"/>
                  </a:cubicBezTo>
                  <a:cubicBezTo>
                    <a:pt x="3940" y="3704"/>
                    <a:pt x="3886" y="3685"/>
                    <a:pt x="3839" y="3647"/>
                  </a:cubicBezTo>
                  <a:cubicBezTo>
                    <a:pt x="3782" y="3576"/>
                    <a:pt x="3725" y="3506"/>
                    <a:pt x="3697" y="3421"/>
                  </a:cubicBezTo>
                  <a:lnTo>
                    <a:pt x="3570" y="3166"/>
                  </a:lnTo>
                  <a:cubicBezTo>
                    <a:pt x="3593" y="3148"/>
                    <a:pt x="3620" y="3140"/>
                    <a:pt x="3646" y="3140"/>
                  </a:cubicBezTo>
                  <a:cubicBezTo>
                    <a:pt x="3683" y="3140"/>
                    <a:pt x="3721" y="3155"/>
                    <a:pt x="3754" y="3180"/>
                  </a:cubicBezTo>
                  <a:cubicBezTo>
                    <a:pt x="3796" y="3236"/>
                    <a:pt x="3839" y="3279"/>
                    <a:pt x="3881" y="3336"/>
                  </a:cubicBezTo>
                  <a:cubicBezTo>
                    <a:pt x="4023" y="3491"/>
                    <a:pt x="4221" y="3591"/>
                    <a:pt x="4434" y="3591"/>
                  </a:cubicBezTo>
                  <a:cubicBezTo>
                    <a:pt x="4490" y="3605"/>
                    <a:pt x="4533" y="3605"/>
                    <a:pt x="4590" y="3633"/>
                  </a:cubicBezTo>
                  <a:cubicBezTo>
                    <a:pt x="4745" y="3704"/>
                    <a:pt x="4788" y="3931"/>
                    <a:pt x="4944" y="3973"/>
                  </a:cubicBezTo>
                  <a:cubicBezTo>
                    <a:pt x="5000" y="3973"/>
                    <a:pt x="5043" y="3987"/>
                    <a:pt x="5085" y="4001"/>
                  </a:cubicBezTo>
                  <a:cubicBezTo>
                    <a:pt x="5156" y="4044"/>
                    <a:pt x="5199" y="4101"/>
                    <a:pt x="5199" y="4186"/>
                  </a:cubicBezTo>
                  <a:cubicBezTo>
                    <a:pt x="5227" y="4313"/>
                    <a:pt x="5269" y="4440"/>
                    <a:pt x="5312" y="4568"/>
                  </a:cubicBezTo>
                  <a:cubicBezTo>
                    <a:pt x="5354" y="4695"/>
                    <a:pt x="5468" y="4780"/>
                    <a:pt x="5595" y="4795"/>
                  </a:cubicBezTo>
                  <a:cubicBezTo>
                    <a:pt x="5680" y="4795"/>
                    <a:pt x="5765" y="4752"/>
                    <a:pt x="5822" y="4695"/>
                  </a:cubicBezTo>
                  <a:cubicBezTo>
                    <a:pt x="5822" y="4582"/>
                    <a:pt x="5836" y="4455"/>
                    <a:pt x="5836" y="4341"/>
                  </a:cubicBezTo>
                  <a:cubicBezTo>
                    <a:pt x="5836" y="4299"/>
                    <a:pt x="5836" y="4270"/>
                    <a:pt x="5822" y="4242"/>
                  </a:cubicBezTo>
                  <a:lnTo>
                    <a:pt x="5822" y="4016"/>
                  </a:lnTo>
                  <a:cubicBezTo>
                    <a:pt x="5822" y="3931"/>
                    <a:pt x="5822" y="3860"/>
                    <a:pt x="5808" y="3775"/>
                  </a:cubicBezTo>
                  <a:cubicBezTo>
                    <a:pt x="5808" y="3704"/>
                    <a:pt x="5794" y="3661"/>
                    <a:pt x="5794" y="3605"/>
                  </a:cubicBezTo>
                  <a:cubicBezTo>
                    <a:pt x="5779" y="3548"/>
                    <a:pt x="5765" y="3477"/>
                    <a:pt x="5765" y="3406"/>
                  </a:cubicBezTo>
                  <a:cubicBezTo>
                    <a:pt x="5723" y="3222"/>
                    <a:pt x="5680" y="3024"/>
                    <a:pt x="5624" y="2840"/>
                  </a:cubicBezTo>
                  <a:cubicBezTo>
                    <a:pt x="5609" y="2769"/>
                    <a:pt x="5581" y="2698"/>
                    <a:pt x="5567" y="2627"/>
                  </a:cubicBezTo>
                  <a:cubicBezTo>
                    <a:pt x="5539" y="2557"/>
                    <a:pt x="5510" y="2486"/>
                    <a:pt x="5496" y="2415"/>
                  </a:cubicBezTo>
                  <a:cubicBezTo>
                    <a:pt x="5468" y="2372"/>
                    <a:pt x="5439" y="2316"/>
                    <a:pt x="5397" y="2273"/>
                  </a:cubicBezTo>
                  <a:cubicBezTo>
                    <a:pt x="5099" y="1792"/>
                    <a:pt x="4646" y="1409"/>
                    <a:pt x="4306" y="956"/>
                  </a:cubicBezTo>
                  <a:cubicBezTo>
                    <a:pt x="4207" y="800"/>
                    <a:pt x="4108" y="673"/>
                    <a:pt x="3924" y="644"/>
                  </a:cubicBezTo>
                  <a:cubicBezTo>
                    <a:pt x="3887" y="639"/>
                    <a:pt x="3852" y="637"/>
                    <a:pt x="3820" y="637"/>
                  </a:cubicBezTo>
                  <a:cubicBezTo>
                    <a:pt x="3718" y="637"/>
                    <a:pt x="3635" y="657"/>
                    <a:pt x="3560" y="657"/>
                  </a:cubicBezTo>
                  <a:cubicBezTo>
                    <a:pt x="3466" y="657"/>
                    <a:pt x="3383" y="626"/>
                    <a:pt x="3286" y="488"/>
                  </a:cubicBezTo>
                  <a:cubicBezTo>
                    <a:pt x="3243" y="435"/>
                    <a:pt x="3175" y="389"/>
                    <a:pt x="3108" y="389"/>
                  </a:cubicBezTo>
                  <a:cubicBezTo>
                    <a:pt x="3087" y="389"/>
                    <a:pt x="3066" y="393"/>
                    <a:pt x="3046" y="403"/>
                  </a:cubicBezTo>
                  <a:cubicBezTo>
                    <a:pt x="3074" y="460"/>
                    <a:pt x="3088" y="517"/>
                    <a:pt x="3116" y="573"/>
                  </a:cubicBezTo>
                  <a:cubicBezTo>
                    <a:pt x="3116" y="588"/>
                    <a:pt x="3116" y="602"/>
                    <a:pt x="3116" y="616"/>
                  </a:cubicBezTo>
                  <a:cubicBezTo>
                    <a:pt x="3116" y="643"/>
                    <a:pt x="3088" y="653"/>
                    <a:pt x="3060" y="653"/>
                  </a:cubicBezTo>
                  <a:cubicBezTo>
                    <a:pt x="3044" y="653"/>
                    <a:pt x="3028" y="649"/>
                    <a:pt x="3017" y="644"/>
                  </a:cubicBezTo>
                  <a:cubicBezTo>
                    <a:pt x="2975" y="616"/>
                    <a:pt x="2961" y="588"/>
                    <a:pt x="2932" y="545"/>
                  </a:cubicBezTo>
                  <a:cubicBezTo>
                    <a:pt x="2878" y="476"/>
                    <a:pt x="2795" y="440"/>
                    <a:pt x="2712" y="440"/>
                  </a:cubicBezTo>
                  <a:cubicBezTo>
                    <a:pt x="2642" y="440"/>
                    <a:pt x="2573" y="465"/>
                    <a:pt x="2521" y="517"/>
                  </a:cubicBezTo>
                  <a:cubicBezTo>
                    <a:pt x="2507" y="460"/>
                    <a:pt x="2479" y="403"/>
                    <a:pt x="2422" y="375"/>
                  </a:cubicBezTo>
                  <a:cubicBezTo>
                    <a:pt x="2410" y="472"/>
                    <a:pt x="2326" y="537"/>
                    <a:pt x="2241" y="537"/>
                  </a:cubicBezTo>
                  <a:cubicBezTo>
                    <a:pt x="2226" y="537"/>
                    <a:pt x="2210" y="535"/>
                    <a:pt x="2196" y="531"/>
                  </a:cubicBezTo>
                  <a:cubicBezTo>
                    <a:pt x="2167" y="474"/>
                    <a:pt x="2266" y="474"/>
                    <a:pt x="2295" y="432"/>
                  </a:cubicBezTo>
                  <a:cubicBezTo>
                    <a:pt x="2337" y="375"/>
                    <a:pt x="2295" y="318"/>
                    <a:pt x="2252" y="290"/>
                  </a:cubicBezTo>
                  <a:cubicBezTo>
                    <a:pt x="2153" y="205"/>
                    <a:pt x="2012" y="148"/>
                    <a:pt x="1870" y="148"/>
                  </a:cubicBezTo>
                  <a:cubicBezTo>
                    <a:pt x="1847" y="152"/>
                    <a:pt x="1824" y="154"/>
                    <a:pt x="1802" y="154"/>
                  </a:cubicBezTo>
                  <a:cubicBezTo>
                    <a:pt x="1739" y="154"/>
                    <a:pt x="1677" y="141"/>
                    <a:pt x="1615" y="120"/>
                  </a:cubicBezTo>
                  <a:cubicBezTo>
                    <a:pt x="1572" y="92"/>
                    <a:pt x="1544" y="49"/>
                    <a:pt x="1502" y="21"/>
                  </a:cubicBezTo>
                  <a:cubicBezTo>
                    <a:pt x="1464" y="7"/>
                    <a:pt x="1426" y="1"/>
                    <a:pt x="1389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9"/>
            <p:cNvSpPr/>
            <p:nvPr/>
          </p:nvSpPr>
          <p:spPr>
            <a:xfrm>
              <a:off x="3635154" y="3701967"/>
              <a:ext cx="56287" cy="56596"/>
            </a:xfrm>
            <a:custGeom>
              <a:avLst/>
              <a:gdLst/>
              <a:ahLst/>
              <a:cxnLst/>
              <a:rect l="l" t="t" r="r" b="b"/>
              <a:pathLst>
                <a:path w="1092" h="1098" extrusionOk="0">
                  <a:moveTo>
                    <a:pt x="622" y="0"/>
                  </a:moveTo>
                  <a:cubicBezTo>
                    <a:pt x="609" y="0"/>
                    <a:pt x="595" y="1"/>
                    <a:pt x="581" y="4"/>
                  </a:cubicBezTo>
                  <a:cubicBezTo>
                    <a:pt x="510" y="32"/>
                    <a:pt x="496" y="74"/>
                    <a:pt x="439" y="131"/>
                  </a:cubicBezTo>
                  <a:cubicBezTo>
                    <a:pt x="397" y="188"/>
                    <a:pt x="298" y="287"/>
                    <a:pt x="255" y="372"/>
                  </a:cubicBezTo>
                  <a:cubicBezTo>
                    <a:pt x="156" y="499"/>
                    <a:pt x="255" y="698"/>
                    <a:pt x="128" y="811"/>
                  </a:cubicBezTo>
                  <a:cubicBezTo>
                    <a:pt x="99" y="839"/>
                    <a:pt x="71" y="853"/>
                    <a:pt x="43" y="882"/>
                  </a:cubicBezTo>
                  <a:cubicBezTo>
                    <a:pt x="0" y="938"/>
                    <a:pt x="14" y="1023"/>
                    <a:pt x="71" y="1066"/>
                  </a:cubicBezTo>
                  <a:cubicBezTo>
                    <a:pt x="106" y="1087"/>
                    <a:pt x="142" y="1098"/>
                    <a:pt x="177" y="1098"/>
                  </a:cubicBezTo>
                  <a:cubicBezTo>
                    <a:pt x="213" y="1098"/>
                    <a:pt x="248" y="1087"/>
                    <a:pt x="284" y="1066"/>
                  </a:cubicBezTo>
                  <a:cubicBezTo>
                    <a:pt x="340" y="1023"/>
                    <a:pt x="383" y="967"/>
                    <a:pt x="411" y="896"/>
                  </a:cubicBezTo>
                  <a:cubicBezTo>
                    <a:pt x="411" y="839"/>
                    <a:pt x="439" y="797"/>
                    <a:pt x="468" y="754"/>
                  </a:cubicBezTo>
                  <a:cubicBezTo>
                    <a:pt x="498" y="730"/>
                    <a:pt x="537" y="724"/>
                    <a:pt x="578" y="724"/>
                  </a:cubicBezTo>
                  <a:cubicBezTo>
                    <a:pt x="616" y="724"/>
                    <a:pt x="657" y="729"/>
                    <a:pt x="694" y="729"/>
                  </a:cubicBezTo>
                  <a:cubicBezTo>
                    <a:pt x="709" y="729"/>
                    <a:pt x="723" y="728"/>
                    <a:pt x="737" y="726"/>
                  </a:cubicBezTo>
                  <a:cubicBezTo>
                    <a:pt x="1091" y="685"/>
                    <a:pt x="973" y="0"/>
                    <a:pt x="6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9"/>
            <p:cNvSpPr/>
            <p:nvPr/>
          </p:nvSpPr>
          <p:spPr>
            <a:xfrm>
              <a:off x="3776080" y="3542226"/>
              <a:ext cx="2938" cy="19020"/>
            </a:xfrm>
            <a:custGeom>
              <a:avLst/>
              <a:gdLst/>
              <a:ahLst/>
              <a:cxnLst/>
              <a:rect l="l" t="t" r="r" b="b"/>
              <a:pathLst>
                <a:path w="57" h="369" extrusionOk="0">
                  <a:moveTo>
                    <a:pt x="0" y="1"/>
                  </a:moveTo>
                  <a:cubicBezTo>
                    <a:pt x="14" y="71"/>
                    <a:pt x="14" y="142"/>
                    <a:pt x="28" y="199"/>
                  </a:cubicBezTo>
                  <a:cubicBezTo>
                    <a:pt x="28" y="128"/>
                    <a:pt x="14" y="71"/>
                    <a:pt x="0" y="1"/>
                  </a:cubicBezTo>
                  <a:close/>
                  <a:moveTo>
                    <a:pt x="28" y="199"/>
                  </a:moveTo>
                  <a:lnTo>
                    <a:pt x="28" y="199"/>
                  </a:lnTo>
                  <a:cubicBezTo>
                    <a:pt x="43" y="255"/>
                    <a:pt x="43" y="326"/>
                    <a:pt x="57" y="369"/>
                  </a:cubicBezTo>
                  <a:cubicBezTo>
                    <a:pt x="57" y="312"/>
                    <a:pt x="43" y="255"/>
                    <a:pt x="28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9"/>
            <p:cNvSpPr/>
            <p:nvPr/>
          </p:nvSpPr>
          <p:spPr>
            <a:xfrm>
              <a:off x="3391290" y="3314135"/>
              <a:ext cx="108811" cy="88142"/>
            </a:xfrm>
            <a:custGeom>
              <a:avLst/>
              <a:gdLst/>
              <a:ahLst/>
              <a:cxnLst/>
              <a:rect l="l" t="t" r="r" b="b"/>
              <a:pathLst>
                <a:path w="2111" h="1710" extrusionOk="0">
                  <a:moveTo>
                    <a:pt x="1796" y="1"/>
                  </a:moveTo>
                  <a:cubicBezTo>
                    <a:pt x="1584" y="1"/>
                    <a:pt x="1326" y="110"/>
                    <a:pt x="1190" y="204"/>
                  </a:cubicBezTo>
                  <a:cubicBezTo>
                    <a:pt x="964" y="364"/>
                    <a:pt x="750" y="561"/>
                    <a:pt x="455" y="561"/>
                  </a:cubicBezTo>
                  <a:cubicBezTo>
                    <a:pt x="436" y="561"/>
                    <a:pt x="417" y="560"/>
                    <a:pt x="397" y="558"/>
                  </a:cubicBezTo>
                  <a:cubicBezTo>
                    <a:pt x="354" y="551"/>
                    <a:pt x="308" y="548"/>
                    <a:pt x="262" y="548"/>
                  </a:cubicBezTo>
                  <a:cubicBezTo>
                    <a:pt x="216" y="548"/>
                    <a:pt x="170" y="551"/>
                    <a:pt x="128" y="558"/>
                  </a:cubicBezTo>
                  <a:cubicBezTo>
                    <a:pt x="57" y="587"/>
                    <a:pt x="0" y="714"/>
                    <a:pt x="71" y="771"/>
                  </a:cubicBezTo>
                  <a:cubicBezTo>
                    <a:pt x="113" y="799"/>
                    <a:pt x="170" y="785"/>
                    <a:pt x="213" y="813"/>
                  </a:cubicBezTo>
                  <a:cubicBezTo>
                    <a:pt x="298" y="842"/>
                    <a:pt x="298" y="969"/>
                    <a:pt x="269" y="1040"/>
                  </a:cubicBezTo>
                  <a:cubicBezTo>
                    <a:pt x="227" y="1125"/>
                    <a:pt x="156" y="1182"/>
                    <a:pt x="99" y="1267"/>
                  </a:cubicBezTo>
                  <a:cubicBezTo>
                    <a:pt x="57" y="1337"/>
                    <a:pt x="28" y="1422"/>
                    <a:pt x="43" y="1507"/>
                  </a:cubicBezTo>
                  <a:cubicBezTo>
                    <a:pt x="43" y="1578"/>
                    <a:pt x="71" y="1635"/>
                    <a:pt x="113" y="1677"/>
                  </a:cubicBezTo>
                  <a:cubicBezTo>
                    <a:pt x="144" y="1699"/>
                    <a:pt x="180" y="1709"/>
                    <a:pt x="218" y="1709"/>
                  </a:cubicBezTo>
                  <a:cubicBezTo>
                    <a:pt x="302" y="1709"/>
                    <a:pt x="395" y="1661"/>
                    <a:pt x="453" y="1592"/>
                  </a:cubicBezTo>
                  <a:cubicBezTo>
                    <a:pt x="538" y="1479"/>
                    <a:pt x="595" y="1366"/>
                    <a:pt x="708" y="1309"/>
                  </a:cubicBezTo>
                  <a:cubicBezTo>
                    <a:pt x="765" y="1281"/>
                    <a:pt x="822" y="1267"/>
                    <a:pt x="893" y="1252"/>
                  </a:cubicBezTo>
                  <a:lnTo>
                    <a:pt x="1303" y="1153"/>
                  </a:lnTo>
                  <a:cubicBezTo>
                    <a:pt x="1374" y="1139"/>
                    <a:pt x="1431" y="1111"/>
                    <a:pt x="1487" y="1068"/>
                  </a:cubicBezTo>
                  <a:cubicBezTo>
                    <a:pt x="1530" y="998"/>
                    <a:pt x="1516" y="898"/>
                    <a:pt x="1558" y="828"/>
                  </a:cubicBezTo>
                  <a:cubicBezTo>
                    <a:pt x="1615" y="700"/>
                    <a:pt x="1785" y="643"/>
                    <a:pt x="1842" y="516"/>
                  </a:cubicBezTo>
                  <a:cubicBezTo>
                    <a:pt x="1870" y="473"/>
                    <a:pt x="1884" y="403"/>
                    <a:pt x="1912" y="374"/>
                  </a:cubicBezTo>
                  <a:cubicBezTo>
                    <a:pt x="1941" y="346"/>
                    <a:pt x="1997" y="332"/>
                    <a:pt x="2040" y="303"/>
                  </a:cubicBezTo>
                  <a:cubicBezTo>
                    <a:pt x="2111" y="233"/>
                    <a:pt x="2082" y="105"/>
                    <a:pt x="1997" y="48"/>
                  </a:cubicBezTo>
                  <a:cubicBezTo>
                    <a:pt x="1941" y="15"/>
                    <a:pt x="1872" y="1"/>
                    <a:pt x="17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9"/>
            <p:cNvSpPr/>
            <p:nvPr/>
          </p:nvSpPr>
          <p:spPr>
            <a:xfrm>
              <a:off x="3440929" y="3488927"/>
              <a:ext cx="246076" cy="315662"/>
            </a:xfrm>
            <a:custGeom>
              <a:avLst/>
              <a:gdLst/>
              <a:ahLst/>
              <a:cxnLst/>
              <a:rect l="l" t="t" r="r" b="b"/>
              <a:pathLst>
                <a:path w="4774" h="6124" extrusionOk="0">
                  <a:moveTo>
                    <a:pt x="1605" y="0"/>
                  </a:moveTo>
                  <a:cubicBezTo>
                    <a:pt x="1481" y="0"/>
                    <a:pt x="1372" y="65"/>
                    <a:pt x="1289" y="241"/>
                  </a:cubicBezTo>
                  <a:cubicBezTo>
                    <a:pt x="1272" y="165"/>
                    <a:pt x="1208" y="133"/>
                    <a:pt x="1133" y="133"/>
                  </a:cubicBezTo>
                  <a:cubicBezTo>
                    <a:pt x="1026" y="133"/>
                    <a:pt x="894" y="198"/>
                    <a:pt x="836" y="298"/>
                  </a:cubicBezTo>
                  <a:cubicBezTo>
                    <a:pt x="737" y="468"/>
                    <a:pt x="709" y="680"/>
                    <a:pt x="553" y="808"/>
                  </a:cubicBezTo>
                  <a:cubicBezTo>
                    <a:pt x="439" y="893"/>
                    <a:pt x="255" y="893"/>
                    <a:pt x="170" y="1006"/>
                  </a:cubicBezTo>
                  <a:cubicBezTo>
                    <a:pt x="100" y="1091"/>
                    <a:pt x="71" y="1204"/>
                    <a:pt x="71" y="1304"/>
                  </a:cubicBezTo>
                  <a:cubicBezTo>
                    <a:pt x="57" y="1502"/>
                    <a:pt x="43" y="1700"/>
                    <a:pt x="29" y="1898"/>
                  </a:cubicBezTo>
                  <a:cubicBezTo>
                    <a:pt x="0" y="2054"/>
                    <a:pt x="15" y="2224"/>
                    <a:pt x="85" y="2366"/>
                  </a:cubicBezTo>
                  <a:cubicBezTo>
                    <a:pt x="132" y="2469"/>
                    <a:pt x="235" y="2529"/>
                    <a:pt x="340" y="2529"/>
                  </a:cubicBezTo>
                  <a:cubicBezTo>
                    <a:pt x="394" y="2529"/>
                    <a:pt x="448" y="2513"/>
                    <a:pt x="496" y="2479"/>
                  </a:cubicBezTo>
                  <a:cubicBezTo>
                    <a:pt x="539" y="2423"/>
                    <a:pt x="581" y="2366"/>
                    <a:pt x="609" y="2309"/>
                  </a:cubicBezTo>
                  <a:cubicBezTo>
                    <a:pt x="677" y="2230"/>
                    <a:pt x="772" y="2187"/>
                    <a:pt x="865" y="2187"/>
                  </a:cubicBezTo>
                  <a:cubicBezTo>
                    <a:pt x="888" y="2187"/>
                    <a:pt x="912" y="2190"/>
                    <a:pt x="935" y="2196"/>
                  </a:cubicBezTo>
                  <a:cubicBezTo>
                    <a:pt x="1034" y="2224"/>
                    <a:pt x="1119" y="2295"/>
                    <a:pt x="1176" y="2366"/>
                  </a:cubicBezTo>
                  <a:cubicBezTo>
                    <a:pt x="1743" y="2975"/>
                    <a:pt x="1941" y="3825"/>
                    <a:pt x="1969" y="4632"/>
                  </a:cubicBezTo>
                  <a:cubicBezTo>
                    <a:pt x="1969" y="4788"/>
                    <a:pt x="1983" y="4930"/>
                    <a:pt x="2026" y="5071"/>
                  </a:cubicBezTo>
                  <a:cubicBezTo>
                    <a:pt x="2097" y="5241"/>
                    <a:pt x="2238" y="5369"/>
                    <a:pt x="2267" y="5539"/>
                  </a:cubicBezTo>
                  <a:cubicBezTo>
                    <a:pt x="2281" y="5681"/>
                    <a:pt x="2295" y="5808"/>
                    <a:pt x="2338" y="5936"/>
                  </a:cubicBezTo>
                  <a:cubicBezTo>
                    <a:pt x="2402" y="6064"/>
                    <a:pt x="2538" y="6124"/>
                    <a:pt x="2678" y="6124"/>
                  </a:cubicBezTo>
                  <a:cubicBezTo>
                    <a:pt x="2785" y="6124"/>
                    <a:pt x="2895" y="6088"/>
                    <a:pt x="2975" y="6020"/>
                  </a:cubicBezTo>
                  <a:cubicBezTo>
                    <a:pt x="3145" y="5836"/>
                    <a:pt x="3258" y="5596"/>
                    <a:pt x="3272" y="5355"/>
                  </a:cubicBezTo>
                  <a:cubicBezTo>
                    <a:pt x="3287" y="5100"/>
                    <a:pt x="3357" y="4859"/>
                    <a:pt x="3471" y="4646"/>
                  </a:cubicBezTo>
                  <a:cubicBezTo>
                    <a:pt x="3570" y="4519"/>
                    <a:pt x="3669" y="4392"/>
                    <a:pt x="3740" y="4264"/>
                  </a:cubicBezTo>
                  <a:cubicBezTo>
                    <a:pt x="3825" y="4066"/>
                    <a:pt x="3768" y="3825"/>
                    <a:pt x="3839" y="3627"/>
                  </a:cubicBezTo>
                  <a:cubicBezTo>
                    <a:pt x="3938" y="3357"/>
                    <a:pt x="4264" y="3244"/>
                    <a:pt x="4476" y="3060"/>
                  </a:cubicBezTo>
                  <a:cubicBezTo>
                    <a:pt x="4689" y="2862"/>
                    <a:pt x="4774" y="2437"/>
                    <a:pt x="4505" y="2352"/>
                  </a:cubicBezTo>
                  <a:cubicBezTo>
                    <a:pt x="4406" y="2309"/>
                    <a:pt x="4292" y="2338"/>
                    <a:pt x="4179" y="2295"/>
                  </a:cubicBezTo>
                  <a:cubicBezTo>
                    <a:pt x="4066" y="2224"/>
                    <a:pt x="3967" y="2111"/>
                    <a:pt x="3938" y="1969"/>
                  </a:cubicBezTo>
                  <a:lnTo>
                    <a:pt x="3570" y="921"/>
                  </a:lnTo>
                  <a:cubicBezTo>
                    <a:pt x="3485" y="709"/>
                    <a:pt x="3372" y="468"/>
                    <a:pt x="3145" y="439"/>
                  </a:cubicBezTo>
                  <a:cubicBezTo>
                    <a:pt x="3017" y="439"/>
                    <a:pt x="2904" y="468"/>
                    <a:pt x="2777" y="510"/>
                  </a:cubicBezTo>
                  <a:cubicBezTo>
                    <a:pt x="2762" y="513"/>
                    <a:pt x="2748" y="514"/>
                    <a:pt x="2733" y="514"/>
                  </a:cubicBezTo>
                  <a:cubicBezTo>
                    <a:pt x="2416" y="514"/>
                    <a:pt x="1952" y="0"/>
                    <a:pt x="1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9"/>
            <p:cNvSpPr/>
            <p:nvPr/>
          </p:nvSpPr>
          <p:spPr>
            <a:xfrm>
              <a:off x="3210931" y="3583823"/>
              <a:ext cx="52" cy="9536"/>
            </a:xfrm>
            <a:custGeom>
              <a:avLst/>
              <a:gdLst/>
              <a:ahLst/>
              <a:cxnLst/>
              <a:rect l="l" t="t" r="r" b="b"/>
              <a:pathLst>
                <a:path w="1" h="185" extrusionOk="0">
                  <a:moveTo>
                    <a:pt x="0" y="1"/>
                  </a:moveTo>
                  <a:lnTo>
                    <a:pt x="0" y="100"/>
                  </a:lnTo>
                  <a:lnTo>
                    <a:pt x="0" y="185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9"/>
            <p:cNvSpPr/>
            <p:nvPr/>
          </p:nvSpPr>
          <p:spPr>
            <a:xfrm>
              <a:off x="3337219" y="3823306"/>
              <a:ext cx="12474" cy="8093"/>
            </a:xfrm>
            <a:custGeom>
              <a:avLst/>
              <a:gdLst/>
              <a:ahLst/>
              <a:cxnLst/>
              <a:rect l="l" t="t" r="r" b="b"/>
              <a:pathLst>
                <a:path w="242" h="157" extrusionOk="0">
                  <a:moveTo>
                    <a:pt x="1" y="1"/>
                  </a:moveTo>
                  <a:cubicBezTo>
                    <a:pt x="43" y="29"/>
                    <a:pt x="86" y="58"/>
                    <a:pt x="143" y="86"/>
                  </a:cubicBezTo>
                  <a:lnTo>
                    <a:pt x="242" y="157"/>
                  </a:lnTo>
                  <a:lnTo>
                    <a:pt x="143" y="86"/>
                  </a:lnTo>
                  <a:cubicBezTo>
                    <a:pt x="86" y="58"/>
                    <a:pt x="43" y="29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9"/>
            <p:cNvSpPr/>
            <p:nvPr/>
          </p:nvSpPr>
          <p:spPr>
            <a:xfrm>
              <a:off x="3210931" y="3577999"/>
              <a:ext cx="52" cy="5876"/>
            </a:xfrm>
            <a:custGeom>
              <a:avLst/>
              <a:gdLst/>
              <a:ahLst/>
              <a:cxnLst/>
              <a:rect l="l" t="t" r="r" b="b"/>
              <a:pathLst>
                <a:path w="1" h="114" extrusionOk="0">
                  <a:moveTo>
                    <a:pt x="0" y="1"/>
                  </a:moveTo>
                  <a:lnTo>
                    <a:pt x="0" y="1"/>
                  </a:lnTo>
                  <a:lnTo>
                    <a:pt x="0" y="29"/>
                  </a:lnTo>
                  <a:lnTo>
                    <a:pt x="0" y="11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9"/>
            <p:cNvSpPr/>
            <p:nvPr/>
          </p:nvSpPr>
          <p:spPr>
            <a:xfrm>
              <a:off x="3210931" y="3593308"/>
              <a:ext cx="52" cy="4433"/>
            </a:xfrm>
            <a:custGeom>
              <a:avLst/>
              <a:gdLst/>
              <a:ahLst/>
              <a:cxnLst/>
              <a:rect l="l" t="t" r="r" b="b"/>
              <a:pathLst>
                <a:path w="1" h="86" extrusionOk="0">
                  <a:moveTo>
                    <a:pt x="0" y="1"/>
                  </a:move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9"/>
            <p:cNvSpPr/>
            <p:nvPr/>
          </p:nvSpPr>
          <p:spPr>
            <a:xfrm>
              <a:off x="3211653" y="3564700"/>
              <a:ext cx="189892" cy="266694"/>
            </a:xfrm>
            <a:custGeom>
              <a:avLst/>
              <a:gdLst/>
              <a:ahLst/>
              <a:cxnLst/>
              <a:rect l="l" t="t" r="r" b="b"/>
              <a:pathLst>
                <a:path w="3684" h="5174" extrusionOk="0">
                  <a:moveTo>
                    <a:pt x="239" y="1"/>
                  </a:moveTo>
                  <a:cubicBezTo>
                    <a:pt x="157" y="1"/>
                    <a:pt x="77" y="156"/>
                    <a:pt x="43" y="202"/>
                  </a:cubicBezTo>
                  <a:cubicBezTo>
                    <a:pt x="29" y="230"/>
                    <a:pt x="15" y="230"/>
                    <a:pt x="1" y="244"/>
                  </a:cubicBezTo>
                  <a:lnTo>
                    <a:pt x="1" y="273"/>
                  </a:lnTo>
                  <a:lnTo>
                    <a:pt x="1" y="372"/>
                  </a:lnTo>
                  <a:lnTo>
                    <a:pt x="1" y="471"/>
                  </a:lnTo>
                  <a:lnTo>
                    <a:pt x="1" y="556"/>
                  </a:lnTo>
                  <a:lnTo>
                    <a:pt x="1" y="641"/>
                  </a:lnTo>
                  <a:lnTo>
                    <a:pt x="1" y="669"/>
                  </a:lnTo>
                  <a:cubicBezTo>
                    <a:pt x="15" y="1533"/>
                    <a:pt x="256" y="2369"/>
                    <a:pt x="680" y="3120"/>
                  </a:cubicBezTo>
                  <a:cubicBezTo>
                    <a:pt x="723" y="3219"/>
                    <a:pt x="794" y="3318"/>
                    <a:pt x="850" y="3417"/>
                  </a:cubicBezTo>
                  <a:cubicBezTo>
                    <a:pt x="935" y="3531"/>
                    <a:pt x="1006" y="3658"/>
                    <a:pt x="1091" y="3771"/>
                  </a:cubicBezTo>
                  <a:cubicBezTo>
                    <a:pt x="1176" y="3885"/>
                    <a:pt x="1261" y="3984"/>
                    <a:pt x="1346" y="4083"/>
                  </a:cubicBezTo>
                  <a:cubicBezTo>
                    <a:pt x="1474" y="4225"/>
                    <a:pt x="1601" y="4352"/>
                    <a:pt x="1743" y="4480"/>
                  </a:cubicBezTo>
                  <a:cubicBezTo>
                    <a:pt x="1884" y="4607"/>
                    <a:pt x="1984" y="4706"/>
                    <a:pt x="2125" y="4805"/>
                  </a:cubicBezTo>
                  <a:cubicBezTo>
                    <a:pt x="2182" y="4848"/>
                    <a:pt x="2239" y="4890"/>
                    <a:pt x="2295" y="4919"/>
                  </a:cubicBezTo>
                  <a:lnTo>
                    <a:pt x="2437" y="5018"/>
                  </a:lnTo>
                  <a:cubicBezTo>
                    <a:pt x="2479" y="5046"/>
                    <a:pt x="2536" y="5089"/>
                    <a:pt x="2579" y="5117"/>
                  </a:cubicBezTo>
                  <a:lnTo>
                    <a:pt x="2678" y="5174"/>
                  </a:lnTo>
                  <a:lnTo>
                    <a:pt x="2664" y="5145"/>
                  </a:lnTo>
                  <a:cubicBezTo>
                    <a:pt x="2550" y="4876"/>
                    <a:pt x="2536" y="4508"/>
                    <a:pt x="2805" y="4366"/>
                  </a:cubicBezTo>
                  <a:cubicBezTo>
                    <a:pt x="2848" y="4352"/>
                    <a:pt x="2904" y="4324"/>
                    <a:pt x="2947" y="4296"/>
                  </a:cubicBezTo>
                  <a:cubicBezTo>
                    <a:pt x="3060" y="4182"/>
                    <a:pt x="2961" y="3956"/>
                    <a:pt x="3089" y="3856"/>
                  </a:cubicBezTo>
                  <a:cubicBezTo>
                    <a:pt x="3145" y="3786"/>
                    <a:pt x="3258" y="3800"/>
                    <a:pt x="3329" y="3757"/>
                  </a:cubicBezTo>
                  <a:cubicBezTo>
                    <a:pt x="3471" y="3672"/>
                    <a:pt x="3542" y="3502"/>
                    <a:pt x="3513" y="3346"/>
                  </a:cubicBezTo>
                  <a:cubicBezTo>
                    <a:pt x="3485" y="3191"/>
                    <a:pt x="3471" y="3035"/>
                    <a:pt x="3471" y="2865"/>
                  </a:cubicBezTo>
                  <a:cubicBezTo>
                    <a:pt x="3499" y="2624"/>
                    <a:pt x="3683" y="2383"/>
                    <a:pt x="3570" y="2171"/>
                  </a:cubicBezTo>
                  <a:cubicBezTo>
                    <a:pt x="3471" y="1958"/>
                    <a:pt x="3103" y="1972"/>
                    <a:pt x="2848" y="1859"/>
                  </a:cubicBezTo>
                  <a:cubicBezTo>
                    <a:pt x="2494" y="1703"/>
                    <a:pt x="2394" y="1278"/>
                    <a:pt x="2168" y="981"/>
                  </a:cubicBezTo>
                  <a:cubicBezTo>
                    <a:pt x="1993" y="731"/>
                    <a:pt x="1598" y="470"/>
                    <a:pt x="1254" y="470"/>
                  </a:cubicBezTo>
                  <a:cubicBezTo>
                    <a:pt x="1208" y="470"/>
                    <a:pt x="1163" y="475"/>
                    <a:pt x="1120" y="485"/>
                  </a:cubicBezTo>
                  <a:cubicBezTo>
                    <a:pt x="921" y="513"/>
                    <a:pt x="765" y="683"/>
                    <a:pt x="751" y="896"/>
                  </a:cubicBezTo>
                  <a:lnTo>
                    <a:pt x="709" y="896"/>
                  </a:lnTo>
                  <a:cubicBezTo>
                    <a:pt x="624" y="882"/>
                    <a:pt x="510" y="882"/>
                    <a:pt x="454" y="797"/>
                  </a:cubicBezTo>
                  <a:cubicBezTo>
                    <a:pt x="397" y="712"/>
                    <a:pt x="454" y="570"/>
                    <a:pt x="383" y="471"/>
                  </a:cubicBezTo>
                  <a:cubicBezTo>
                    <a:pt x="341" y="428"/>
                    <a:pt x="298" y="400"/>
                    <a:pt x="241" y="372"/>
                  </a:cubicBezTo>
                  <a:cubicBezTo>
                    <a:pt x="199" y="344"/>
                    <a:pt x="156" y="287"/>
                    <a:pt x="185" y="230"/>
                  </a:cubicBezTo>
                  <a:cubicBezTo>
                    <a:pt x="213" y="174"/>
                    <a:pt x="270" y="174"/>
                    <a:pt x="298" y="145"/>
                  </a:cubicBezTo>
                  <a:cubicBezTo>
                    <a:pt x="326" y="103"/>
                    <a:pt x="326" y="60"/>
                    <a:pt x="298" y="32"/>
                  </a:cubicBezTo>
                  <a:cubicBezTo>
                    <a:pt x="279" y="10"/>
                    <a:pt x="259" y="1"/>
                    <a:pt x="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9"/>
            <p:cNvSpPr/>
            <p:nvPr/>
          </p:nvSpPr>
          <p:spPr>
            <a:xfrm>
              <a:off x="3213096" y="3386711"/>
              <a:ext cx="157058" cy="164429"/>
            </a:xfrm>
            <a:custGeom>
              <a:avLst/>
              <a:gdLst/>
              <a:ahLst/>
              <a:cxnLst/>
              <a:rect l="l" t="t" r="r" b="b"/>
              <a:pathLst>
                <a:path w="3047" h="3190" extrusionOk="0">
                  <a:moveTo>
                    <a:pt x="2168" y="0"/>
                  </a:moveTo>
                  <a:cubicBezTo>
                    <a:pt x="2055" y="0"/>
                    <a:pt x="1899" y="14"/>
                    <a:pt x="1856" y="114"/>
                  </a:cubicBezTo>
                  <a:cubicBezTo>
                    <a:pt x="1856" y="170"/>
                    <a:pt x="1842" y="241"/>
                    <a:pt x="1842" y="298"/>
                  </a:cubicBezTo>
                  <a:cubicBezTo>
                    <a:pt x="1800" y="468"/>
                    <a:pt x="1559" y="496"/>
                    <a:pt x="1403" y="595"/>
                  </a:cubicBezTo>
                  <a:cubicBezTo>
                    <a:pt x="1347" y="652"/>
                    <a:pt x="1290" y="694"/>
                    <a:pt x="1219" y="737"/>
                  </a:cubicBezTo>
                  <a:cubicBezTo>
                    <a:pt x="1148" y="765"/>
                    <a:pt x="1077" y="765"/>
                    <a:pt x="992" y="765"/>
                  </a:cubicBezTo>
                  <a:lnTo>
                    <a:pt x="950" y="765"/>
                  </a:lnTo>
                  <a:cubicBezTo>
                    <a:pt x="907" y="836"/>
                    <a:pt x="851" y="907"/>
                    <a:pt x="808" y="978"/>
                  </a:cubicBezTo>
                  <a:cubicBezTo>
                    <a:pt x="766" y="1034"/>
                    <a:pt x="723" y="1105"/>
                    <a:pt x="681" y="1176"/>
                  </a:cubicBezTo>
                  <a:cubicBezTo>
                    <a:pt x="482" y="1516"/>
                    <a:pt x="327" y="1870"/>
                    <a:pt x="199" y="2238"/>
                  </a:cubicBezTo>
                  <a:cubicBezTo>
                    <a:pt x="157" y="2366"/>
                    <a:pt x="128" y="2507"/>
                    <a:pt x="86" y="2635"/>
                  </a:cubicBezTo>
                  <a:cubicBezTo>
                    <a:pt x="58" y="2762"/>
                    <a:pt x="29" y="2904"/>
                    <a:pt x="1" y="3046"/>
                  </a:cubicBezTo>
                  <a:cubicBezTo>
                    <a:pt x="58" y="2932"/>
                    <a:pt x="86" y="2819"/>
                    <a:pt x="100" y="2692"/>
                  </a:cubicBezTo>
                  <a:cubicBezTo>
                    <a:pt x="128" y="2564"/>
                    <a:pt x="199" y="2437"/>
                    <a:pt x="313" y="2338"/>
                  </a:cubicBezTo>
                  <a:cubicBezTo>
                    <a:pt x="360" y="2297"/>
                    <a:pt x="421" y="2275"/>
                    <a:pt x="482" y="2275"/>
                  </a:cubicBezTo>
                  <a:cubicBezTo>
                    <a:pt x="548" y="2275"/>
                    <a:pt x="615" y="2300"/>
                    <a:pt x="667" y="2352"/>
                  </a:cubicBezTo>
                  <a:cubicBezTo>
                    <a:pt x="709" y="2437"/>
                    <a:pt x="709" y="2536"/>
                    <a:pt x="695" y="2635"/>
                  </a:cubicBezTo>
                  <a:cubicBezTo>
                    <a:pt x="667" y="2762"/>
                    <a:pt x="652" y="2890"/>
                    <a:pt x="624" y="3017"/>
                  </a:cubicBezTo>
                  <a:cubicBezTo>
                    <a:pt x="610" y="3046"/>
                    <a:pt x="610" y="3088"/>
                    <a:pt x="624" y="3131"/>
                  </a:cubicBezTo>
                  <a:cubicBezTo>
                    <a:pt x="644" y="3171"/>
                    <a:pt x="687" y="3189"/>
                    <a:pt x="731" y="3189"/>
                  </a:cubicBezTo>
                  <a:cubicBezTo>
                    <a:pt x="779" y="3189"/>
                    <a:pt x="829" y="3168"/>
                    <a:pt x="851" y="3131"/>
                  </a:cubicBezTo>
                  <a:cubicBezTo>
                    <a:pt x="893" y="3046"/>
                    <a:pt x="907" y="2961"/>
                    <a:pt x="879" y="2862"/>
                  </a:cubicBezTo>
                  <a:cubicBezTo>
                    <a:pt x="865" y="2777"/>
                    <a:pt x="865" y="2692"/>
                    <a:pt x="879" y="2607"/>
                  </a:cubicBezTo>
                  <a:cubicBezTo>
                    <a:pt x="978" y="2394"/>
                    <a:pt x="1290" y="2422"/>
                    <a:pt x="1460" y="2295"/>
                  </a:cubicBezTo>
                  <a:cubicBezTo>
                    <a:pt x="1559" y="2196"/>
                    <a:pt x="1644" y="2083"/>
                    <a:pt x="1687" y="1955"/>
                  </a:cubicBezTo>
                  <a:cubicBezTo>
                    <a:pt x="1743" y="1813"/>
                    <a:pt x="1871" y="1728"/>
                    <a:pt x="2012" y="1714"/>
                  </a:cubicBezTo>
                  <a:cubicBezTo>
                    <a:pt x="2055" y="1714"/>
                    <a:pt x="2097" y="1728"/>
                    <a:pt x="2154" y="1728"/>
                  </a:cubicBezTo>
                  <a:cubicBezTo>
                    <a:pt x="2296" y="1714"/>
                    <a:pt x="2366" y="1544"/>
                    <a:pt x="2267" y="1431"/>
                  </a:cubicBezTo>
                  <a:cubicBezTo>
                    <a:pt x="2239" y="1417"/>
                    <a:pt x="2225" y="1388"/>
                    <a:pt x="2211" y="1360"/>
                  </a:cubicBezTo>
                  <a:cubicBezTo>
                    <a:pt x="2182" y="1318"/>
                    <a:pt x="2211" y="1261"/>
                    <a:pt x="2253" y="1233"/>
                  </a:cubicBezTo>
                  <a:cubicBezTo>
                    <a:pt x="2296" y="1204"/>
                    <a:pt x="2352" y="1190"/>
                    <a:pt x="2395" y="1190"/>
                  </a:cubicBezTo>
                  <a:lnTo>
                    <a:pt x="2749" y="1133"/>
                  </a:lnTo>
                  <a:cubicBezTo>
                    <a:pt x="2876" y="1105"/>
                    <a:pt x="3046" y="1048"/>
                    <a:pt x="3032" y="907"/>
                  </a:cubicBezTo>
                  <a:cubicBezTo>
                    <a:pt x="3018" y="779"/>
                    <a:pt x="2862" y="751"/>
                    <a:pt x="2834" y="638"/>
                  </a:cubicBezTo>
                  <a:cubicBezTo>
                    <a:pt x="2834" y="609"/>
                    <a:pt x="2834" y="581"/>
                    <a:pt x="2820" y="553"/>
                  </a:cubicBezTo>
                  <a:cubicBezTo>
                    <a:pt x="2807" y="522"/>
                    <a:pt x="2778" y="510"/>
                    <a:pt x="2744" y="510"/>
                  </a:cubicBezTo>
                  <a:cubicBezTo>
                    <a:pt x="2700" y="510"/>
                    <a:pt x="2647" y="529"/>
                    <a:pt x="2607" y="553"/>
                  </a:cubicBezTo>
                  <a:cubicBezTo>
                    <a:pt x="2579" y="487"/>
                    <a:pt x="2521" y="447"/>
                    <a:pt x="2455" y="447"/>
                  </a:cubicBezTo>
                  <a:cubicBezTo>
                    <a:pt x="2422" y="447"/>
                    <a:pt x="2386" y="458"/>
                    <a:pt x="2352" y="482"/>
                  </a:cubicBezTo>
                  <a:cubicBezTo>
                    <a:pt x="2296" y="553"/>
                    <a:pt x="2253" y="624"/>
                    <a:pt x="2253" y="723"/>
                  </a:cubicBezTo>
                  <a:cubicBezTo>
                    <a:pt x="2168" y="921"/>
                    <a:pt x="2041" y="1105"/>
                    <a:pt x="1871" y="1233"/>
                  </a:cubicBezTo>
                  <a:cubicBezTo>
                    <a:pt x="1814" y="1289"/>
                    <a:pt x="1757" y="1318"/>
                    <a:pt x="1672" y="1332"/>
                  </a:cubicBezTo>
                  <a:cubicBezTo>
                    <a:pt x="1602" y="1332"/>
                    <a:pt x="1531" y="1261"/>
                    <a:pt x="1559" y="1190"/>
                  </a:cubicBezTo>
                  <a:cubicBezTo>
                    <a:pt x="1602" y="1133"/>
                    <a:pt x="1644" y="1133"/>
                    <a:pt x="1644" y="1077"/>
                  </a:cubicBezTo>
                  <a:cubicBezTo>
                    <a:pt x="1644" y="1034"/>
                    <a:pt x="1531" y="1020"/>
                    <a:pt x="1502" y="964"/>
                  </a:cubicBezTo>
                  <a:cubicBezTo>
                    <a:pt x="1545" y="794"/>
                    <a:pt x="1743" y="723"/>
                    <a:pt x="1899" y="638"/>
                  </a:cubicBezTo>
                  <a:cubicBezTo>
                    <a:pt x="2083" y="524"/>
                    <a:pt x="2225" y="354"/>
                    <a:pt x="2296" y="142"/>
                  </a:cubicBezTo>
                  <a:cubicBezTo>
                    <a:pt x="2310" y="114"/>
                    <a:pt x="2310" y="71"/>
                    <a:pt x="2296" y="43"/>
                  </a:cubicBezTo>
                  <a:cubicBezTo>
                    <a:pt x="2281" y="0"/>
                    <a:pt x="2225" y="0"/>
                    <a:pt x="2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9"/>
            <p:cNvSpPr/>
            <p:nvPr/>
          </p:nvSpPr>
          <p:spPr>
            <a:xfrm>
              <a:off x="3779689" y="3585318"/>
              <a:ext cx="825" cy="4433"/>
            </a:xfrm>
            <a:custGeom>
              <a:avLst/>
              <a:gdLst/>
              <a:ahLst/>
              <a:cxnLst/>
              <a:rect l="l" t="t" r="r" b="b"/>
              <a:pathLst>
                <a:path w="16" h="86" extrusionOk="0">
                  <a:moveTo>
                    <a:pt x="1" y="0"/>
                  </a:moveTo>
                  <a:lnTo>
                    <a:pt x="1" y="85"/>
                  </a:lnTo>
                  <a:cubicBezTo>
                    <a:pt x="15" y="57"/>
                    <a:pt x="15" y="2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9"/>
            <p:cNvSpPr/>
            <p:nvPr/>
          </p:nvSpPr>
          <p:spPr>
            <a:xfrm>
              <a:off x="3762163" y="3491092"/>
              <a:ext cx="3711" cy="11031"/>
            </a:xfrm>
            <a:custGeom>
              <a:avLst/>
              <a:gdLst/>
              <a:ahLst/>
              <a:cxnLst/>
              <a:rect l="l" t="t" r="r" b="b"/>
              <a:pathLst>
                <a:path w="72" h="214" extrusionOk="0">
                  <a:moveTo>
                    <a:pt x="1" y="1"/>
                  </a:moveTo>
                  <a:cubicBezTo>
                    <a:pt x="29" y="72"/>
                    <a:pt x="58" y="143"/>
                    <a:pt x="72" y="213"/>
                  </a:cubicBezTo>
                  <a:cubicBezTo>
                    <a:pt x="58" y="143"/>
                    <a:pt x="29" y="7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9"/>
            <p:cNvSpPr/>
            <p:nvPr/>
          </p:nvSpPr>
          <p:spPr>
            <a:xfrm>
              <a:off x="3479640" y="3366660"/>
              <a:ext cx="300868" cy="247158"/>
            </a:xfrm>
            <a:custGeom>
              <a:avLst/>
              <a:gdLst/>
              <a:ahLst/>
              <a:cxnLst/>
              <a:rect l="l" t="t" r="r" b="b"/>
              <a:pathLst>
                <a:path w="5837" h="4795" extrusionOk="0">
                  <a:moveTo>
                    <a:pt x="1389" y="1"/>
                  </a:moveTo>
                  <a:cubicBezTo>
                    <a:pt x="1314" y="1"/>
                    <a:pt x="1242" y="26"/>
                    <a:pt x="1176" y="63"/>
                  </a:cubicBezTo>
                  <a:cubicBezTo>
                    <a:pt x="1034" y="134"/>
                    <a:pt x="921" y="233"/>
                    <a:pt x="864" y="375"/>
                  </a:cubicBezTo>
                  <a:cubicBezTo>
                    <a:pt x="809" y="512"/>
                    <a:pt x="913" y="702"/>
                    <a:pt x="1048" y="702"/>
                  </a:cubicBezTo>
                  <a:cubicBezTo>
                    <a:pt x="1053" y="702"/>
                    <a:pt x="1058" y="701"/>
                    <a:pt x="1062" y="701"/>
                  </a:cubicBezTo>
                  <a:cubicBezTo>
                    <a:pt x="1105" y="687"/>
                    <a:pt x="1147" y="687"/>
                    <a:pt x="1190" y="687"/>
                  </a:cubicBezTo>
                  <a:cubicBezTo>
                    <a:pt x="1232" y="715"/>
                    <a:pt x="1275" y="758"/>
                    <a:pt x="1275" y="814"/>
                  </a:cubicBezTo>
                  <a:cubicBezTo>
                    <a:pt x="1261" y="871"/>
                    <a:pt x="1275" y="928"/>
                    <a:pt x="1289" y="984"/>
                  </a:cubicBezTo>
                  <a:cubicBezTo>
                    <a:pt x="1308" y="1012"/>
                    <a:pt x="1350" y="1034"/>
                    <a:pt x="1385" y="1034"/>
                  </a:cubicBezTo>
                  <a:cubicBezTo>
                    <a:pt x="1404" y="1034"/>
                    <a:pt x="1421" y="1027"/>
                    <a:pt x="1431" y="1013"/>
                  </a:cubicBezTo>
                  <a:cubicBezTo>
                    <a:pt x="1487" y="928"/>
                    <a:pt x="1502" y="828"/>
                    <a:pt x="1473" y="729"/>
                  </a:cubicBezTo>
                  <a:cubicBezTo>
                    <a:pt x="1445" y="644"/>
                    <a:pt x="1445" y="531"/>
                    <a:pt x="1502" y="446"/>
                  </a:cubicBezTo>
                  <a:cubicBezTo>
                    <a:pt x="1525" y="416"/>
                    <a:pt x="1566" y="402"/>
                    <a:pt x="1606" y="402"/>
                  </a:cubicBezTo>
                  <a:cubicBezTo>
                    <a:pt x="1661" y="402"/>
                    <a:pt x="1714" y="431"/>
                    <a:pt x="1714" y="488"/>
                  </a:cubicBezTo>
                  <a:cubicBezTo>
                    <a:pt x="1714" y="545"/>
                    <a:pt x="1629" y="588"/>
                    <a:pt x="1643" y="644"/>
                  </a:cubicBezTo>
                  <a:cubicBezTo>
                    <a:pt x="1643" y="693"/>
                    <a:pt x="1697" y="732"/>
                    <a:pt x="1748" y="732"/>
                  </a:cubicBezTo>
                  <a:cubicBezTo>
                    <a:pt x="1756" y="732"/>
                    <a:pt x="1763" y="731"/>
                    <a:pt x="1771" y="729"/>
                  </a:cubicBezTo>
                  <a:lnTo>
                    <a:pt x="1955" y="729"/>
                  </a:lnTo>
                  <a:cubicBezTo>
                    <a:pt x="2012" y="743"/>
                    <a:pt x="2054" y="828"/>
                    <a:pt x="2012" y="871"/>
                  </a:cubicBezTo>
                  <a:cubicBezTo>
                    <a:pt x="1994" y="888"/>
                    <a:pt x="1971" y="893"/>
                    <a:pt x="1944" y="893"/>
                  </a:cubicBezTo>
                  <a:cubicBezTo>
                    <a:pt x="1894" y="893"/>
                    <a:pt x="1834" y="874"/>
                    <a:pt x="1786" y="874"/>
                  </a:cubicBezTo>
                  <a:cubicBezTo>
                    <a:pt x="1754" y="874"/>
                    <a:pt x="1727" y="883"/>
                    <a:pt x="1714" y="913"/>
                  </a:cubicBezTo>
                  <a:cubicBezTo>
                    <a:pt x="1700" y="928"/>
                    <a:pt x="1714" y="970"/>
                    <a:pt x="1714" y="998"/>
                  </a:cubicBezTo>
                  <a:cubicBezTo>
                    <a:pt x="1714" y="1083"/>
                    <a:pt x="1601" y="1112"/>
                    <a:pt x="1516" y="1112"/>
                  </a:cubicBezTo>
                  <a:cubicBezTo>
                    <a:pt x="1483" y="1123"/>
                    <a:pt x="1451" y="1127"/>
                    <a:pt x="1418" y="1127"/>
                  </a:cubicBezTo>
                  <a:cubicBezTo>
                    <a:pt x="1366" y="1127"/>
                    <a:pt x="1313" y="1115"/>
                    <a:pt x="1261" y="1098"/>
                  </a:cubicBezTo>
                  <a:cubicBezTo>
                    <a:pt x="1176" y="1069"/>
                    <a:pt x="1133" y="970"/>
                    <a:pt x="1176" y="885"/>
                  </a:cubicBezTo>
                  <a:cubicBezTo>
                    <a:pt x="1162" y="882"/>
                    <a:pt x="1149" y="880"/>
                    <a:pt x="1136" y="880"/>
                  </a:cubicBezTo>
                  <a:cubicBezTo>
                    <a:pt x="1094" y="880"/>
                    <a:pt x="1056" y="898"/>
                    <a:pt x="1034" y="942"/>
                  </a:cubicBezTo>
                  <a:cubicBezTo>
                    <a:pt x="1020" y="984"/>
                    <a:pt x="1020" y="1041"/>
                    <a:pt x="1034" y="1098"/>
                  </a:cubicBezTo>
                  <a:cubicBezTo>
                    <a:pt x="1023" y="1094"/>
                    <a:pt x="1011" y="1092"/>
                    <a:pt x="1000" y="1092"/>
                  </a:cubicBezTo>
                  <a:cubicBezTo>
                    <a:pt x="927" y="1092"/>
                    <a:pt x="858" y="1164"/>
                    <a:pt x="822" y="1225"/>
                  </a:cubicBezTo>
                  <a:cubicBezTo>
                    <a:pt x="765" y="1310"/>
                    <a:pt x="708" y="1395"/>
                    <a:pt x="623" y="1423"/>
                  </a:cubicBezTo>
                  <a:cubicBezTo>
                    <a:pt x="538" y="1437"/>
                    <a:pt x="411" y="1409"/>
                    <a:pt x="368" y="1494"/>
                  </a:cubicBezTo>
                  <a:cubicBezTo>
                    <a:pt x="326" y="1565"/>
                    <a:pt x="482" y="1721"/>
                    <a:pt x="425" y="1820"/>
                  </a:cubicBezTo>
                  <a:cubicBezTo>
                    <a:pt x="383" y="1891"/>
                    <a:pt x="298" y="1877"/>
                    <a:pt x="241" y="1905"/>
                  </a:cubicBezTo>
                  <a:cubicBezTo>
                    <a:pt x="71" y="1976"/>
                    <a:pt x="0" y="2188"/>
                    <a:pt x="128" y="2344"/>
                  </a:cubicBezTo>
                  <a:cubicBezTo>
                    <a:pt x="191" y="2408"/>
                    <a:pt x="280" y="2440"/>
                    <a:pt x="368" y="2440"/>
                  </a:cubicBezTo>
                  <a:cubicBezTo>
                    <a:pt x="457" y="2440"/>
                    <a:pt x="545" y="2408"/>
                    <a:pt x="609" y="2344"/>
                  </a:cubicBezTo>
                  <a:cubicBezTo>
                    <a:pt x="680" y="2245"/>
                    <a:pt x="751" y="2132"/>
                    <a:pt x="793" y="2018"/>
                  </a:cubicBezTo>
                  <a:cubicBezTo>
                    <a:pt x="850" y="1905"/>
                    <a:pt x="977" y="1834"/>
                    <a:pt x="1105" y="1834"/>
                  </a:cubicBezTo>
                  <a:cubicBezTo>
                    <a:pt x="1147" y="1862"/>
                    <a:pt x="1190" y="1891"/>
                    <a:pt x="1232" y="1919"/>
                  </a:cubicBezTo>
                  <a:lnTo>
                    <a:pt x="1402" y="2061"/>
                  </a:lnTo>
                  <a:cubicBezTo>
                    <a:pt x="1445" y="2089"/>
                    <a:pt x="1487" y="2132"/>
                    <a:pt x="1487" y="2188"/>
                  </a:cubicBezTo>
                  <a:cubicBezTo>
                    <a:pt x="1473" y="2231"/>
                    <a:pt x="1445" y="2245"/>
                    <a:pt x="1431" y="2287"/>
                  </a:cubicBezTo>
                  <a:cubicBezTo>
                    <a:pt x="1408" y="2366"/>
                    <a:pt x="1503" y="2446"/>
                    <a:pt x="1585" y="2446"/>
                  </a:cubicBezTo>
                  <a:cubicBezTo>
                    <a:pt x="1606" y="2446"/>
                    <a:pt x="1626" y="2441"/>
                    <a:pt x="1643" y="2429"/>
                  </a:cubicBezTo>
                  <a:cubicBezTo>
                    <a:pt x="1742" y="2358"/>
                    <a:pt x="1757" y="2217"/>
                    <a:pt x="1672" y="2132"/>
                  </a:cubicBezTo>
                  <a:cubicBezTo>
                    <a:pt x="1587" y="2004"/>
                    <a:pt x="1374" y="1962"/>
                    <a:pt x="1388" y="1792"/>
                  </a:cubicBezTo>
                  <a:cubicBezTo>
                    <a:pt x="1416" y="1768"/>
                    <a:pt x="1449" y="1757"/>
                    <a:pt x="1484" y="1757"/>
                  </a:cubicBezTo>
                  <a:cubicBezTo>
                    <a:pt x="1574" y="1757"/>
                    <a:pt x="1673" y="1827"/>
                    <a:pt x="1714" y="1919"/>
                  </a:cubicBezTo>
                  <a:cubicBezTo>
                    <a:pt x="1771" y="2047"/>
                    <a:pt x="1771" y="2174"/>
                    <a:pt x="1827" y="2302"/>
                  </a:cubicBezTo>
                  <a:cubicBezTo>
                    <a:pt x="1874" y="2406"/>
                    <a:pt x="1977" y="2501"/>
                    <a:pt x="2075" y="2501"/>
                  </a:cubicBezTo>
                  <a:cubicBezTo>
                    <a:pt x="2097" y="2501"/>
                    <a:pt x="2118" y="2496"/>
                    <a:pt x="2139" y="2486"/>
                  </a:cubicBezTo>
                  <a:cubicBezTo>
                    <a:pt x="2111" y="2372"/>
                    <a:pt x="2082" y="2259"/>
                    <a:pt x="2054" y="2160"/>
                  </a:cubicBezTo>
                  <a:cubicBezTo>
                    <a:pt x="2064" y="2152"/>
                    <a:pt x="2075" y="2148"/>
                    <a:pt x="2086" y="2148"/>
                  </a:cubicBezTo>
                  <a:cubicBezTo>
                    <a:pt x="2144" y="2148"/>
                    <a:pt x="2211" y="2248"/>
                    <a:pt x="2286" y="2248"/>
                  </a:cubicBezTo>
                  <a:cubicBezTo>
                    <a:pt x="2294" y="2248"/>
                    <a:pt x="2301" y="2247"/>
                    <a:pt x="2309" y="2245"/>
                  </a:cubicBezTo>
                  <a:cubicBezTo>
                    <a:pt x="2366" y="2217"/>
                    <a:pt x="2366" y="2146"/>
                    <a:pt x="2351" y="2089"/>
                  </a:cubicBezTo>
                  <a:cubicBezTo>
                    <a:pt x="2309" y="2047"/>
                    <a:pt x="2281" y="1990"/>
                    <a:pt x="2266" y="1933"/>
                  </a:cubicBezTo>
                  <a:cubicBezTo>
                    <a:pt x="2266" y="1835"/>
                    <a:pt x="2341" y="1758"/>
                    <a:pt x="2435" y="1758"/>
                  </a:cubicBezTo>
                  <a:cubicBezTo>
                    <a:pt x="2449" y="1758"/>
                    <a:pt x="2464" y="1760"/>
                    <a:pt x="2479" y="1763"/>
                  </a:cubicBezTo>
                  <a:cubicBezTo>
                    <a:pt x="2578" y="1777"/>
                    <a:pt x="2663" y="1877"/>
                    <a:pt x="2677" y="1976"/>
                  </a:cubicBezTo>
                  <a:cubicBezTo>
                    <a:pt x="2677" y="2018"/>
                    <a:pt x="2691" y="2061"/>
                    <a:pt x="2706" y="2103"/>
                  </a:cubicBezTo>
                  <a:cubicBezTo>
                    <a:pt x="2748" y="2188"/>
                    <a:pt x="2847" y="2217"/>
                    <a:pt x="2932" y="2245"/>
                  </a:cubicBezTo>
                  <a:cubicBezTo>
                    <a:pt x="3017" y="2287"/>
                    <a:pt x="3116" y="2372"/>
                    <a:pt x="3074" y="2457"/>
                  </a:cubicBezTo>
                  <a:cubicBezTo>
                    <a:pt x="3060" y="2486"/>
                    <a:pt x="3017" y="2528"/>
                    <a:pt x="3031" y="2557"/>
                  </a:cubicBezTo>
                  <a:cubicBezTo>
                    <a:pt x="3046" y="2599"/>
                    <a:pt x="3102" y="2613"/>
                    <a:pt x="3102" y="2642"/>
                  </a:cubicBezTo>
                  <a:cubicBezTo>
                    <a:pt x="3102" y="2684"/>
                    <a:pt x="3074" y="2684"/>
                    <a:pt x="3046" y="2698"/>
                  </a:cubicBezTo>
                  <a:cubicBezTo>
                    <a:pt x="2989" y="2727"/>
                    <a:pt x="2932" y="2727"/>
                    <a:pt x="2876" y="2755"/>
                  </a:cubicBezTo>
                  <a:cubicBezTo>
                    <a:pt x="2819" y="2769"/>
                    <a:pt x="2776" y="2826"/>
                    <a:pt x="2776" y="2896"/>
                  </a:cubicBezTo>
                  <a:cubicBezTo>
                    <a:pt x="2776" y="2981"/>
                    <a:pt x="2876" y="3024"/>
                    <a:pt x="2932" y="3095"/>
                  </a:cubicBezTo>
                  <a:cubicBezTo>
                    <a:pt x="2975" y="3166"/>
                    <a:pt x="2975" y="3251"/>
                    <a:pt x="3003" y="3336"/>
                  </a:cubicBezTo>
                  <a:cubicBezTo>
                    <a:pt x="3031" y="3392"/>
                    <a:pt x="3088" y="3463"/>
                    <a:pt x="3131" y="3520"/>
                  </a:cubicBezTo>
                  <a:cubicBezTo>
                    <a:pt x="3258" y="3732"/>
                    <a:pt x="3343" y="3959"/>
                    <a:pt x="3386" y="4200"/>
                  </a:cubicBezTo>
                  <a:cubicBezTo>
                    <a:pt x="3414" y="4299"/>
                    <a:pt x="3471" y="4426"/>
                    <a:pt x="3584" y="4440"/>
                  </a:cubicBezTo>
                  <a:cubicBezTo>
                    <a:pt x="3640" y="4440"/>
                    <a:pt x="3697" y="4426"/>
                    <a:pt x="3754" y="4412"/>
                  </a:cubicBezTo>
                  <a:cubicBezTo>
                    <a:pt x="3924" y="4355"/>
                    <a:pt x="4065" y="4270"/>
                    <a:pt x="4179" y="4157"/>
                  </a:cubicBezTo>
                  <a:cubicBezTo>
                    <a:pt x="4306" y="4030"/>
                    <a:pt x="4320" y="3831"/>
                    <a:pt x="4221" y="3704"/>
                  </a:cubicBezTo>
                  <a:cubicBezTo>
                    <a:pt x="4207" y="3676"/>
                    <a:pt x="4193" y="3661"/>
                    <a:pt x="4165" y="3661"/>
                  </a:cubicBezTo>
                  <a:cubicBezTo>
                    <a:pt x="4136" y="3661"/>
                    <a:pt x="4108" y="3676"/>
                    <a:pt x="4080" y="3690"/>
                  </a:cubicBezTo>
                  <a:cubicBezTo>
                    <a:pt x="4051" y="3699"/>
                    <a:pt x="4023" y="3704"/>
                    <a:pt x="3995" y="3704"/>
                  </a:cubicBezTo>
                  <a:cubicBezTo>
                    <a:pt x="3940" y="3704"/>
                    <a:pt x="3886" y="3685"/>
                    <a:pt x="3839" y="3647"/>
                  </a:cubicBezTo>
                  <a:cubicBezTo>
                    <a:pt x="3782" y="3576"/>
                    <a:pt x="3725" y="3506"/>
                    <a:pt x="3697" y="3421"/>
                  </a:cubicBezTo>
                  <a:lnTo>
                    <a:pt x="3570" y="3166"/>
                  </a:lnTo>
                  <a:cubicBezTo>
                    <a:pt x="3593" y="3148"/>
                    <a:pt x="3620" y="3140"/>
                    <a:pt x="3646" y="3140"/>
                  </a:cubicBezTo>
                  <a:cubicBezTo>
                    <a:pt x="3683" y="3140"/>
                    <a:pt x="3721" y="3155"/>
                    <a:pt x="3754" y="3180"/>
                  </a:cubicBezTo>
                  <a:cubicBezTo>
                    <a:pt x="3796" y="3236"/>
                    <a:pt x="3839" y="3279"/>
                    <a:pt x="3881" y="3336"/>
                  </a:cubicBezTo>
                  <a:cubicBezTo>
                    <a:pt x="4023" y="3491"/>
                    <a:pt x="4221" y="3591"/>
                    <a:pt x="4434" y="3591"/>
                  </a:cubicBezTo>
                  <a:cubicBezTo>
                    <a:pt x="4490" y="3605"/>
                    <a:pt x="4533" y="3605"/>
                    <a:pt x="4590" y="3633"/>
                  </a:cubicBezTo>
                  <a:cubicBezTo>
                    <a:pt x="4745" y="3704"/>
                    <a:pt x="4788" y="3931"/>
                    <a:pt x="4944" y="3973"/>
                  </a:cubicBezTo>
                  <a:cubicBezTo>
                    <a:pt x="5000" y="3973"/>
                    <a:pt x="5043" y="3987"/>
                    <a:pt x="5085" y="4001"/>
                  </a:cubicBezTo>
                  <a:cubicBezTo>
                    <a:pt x="5156" y="4044"/>
                    <a:pt x="5199" y="4101"/>
                    <a:pt x="5199" y="4186"/>
                  </a:cubicBezTo>
                  <a:cubicBezTo>
                    <a:pt x="5227" y="4313"/>
                    <a:pt x="5269" y="4440"/>
                    <a:pt x="5312" y="4568"/>
                  </a:cubicBezTo>
                  <a:cubicBezTo>
                    <a:pt x="5354" y="4695"/>
                    <a:pt x="5468" y="4780"/>
                    <a:pt x="5595" y="4795"/>
                  </a:cubicBezTo>
                  <a:cubicBezTo>
                    <a:pt x="5680" y="4795"/>
                    <a:pt x="5765" y="4752"/>
                    <a:pt x="5822" y="4695"/>
                  </a:cubicBezTo>
                  <a:cubicBezTo>
                    <a:pt x="5822" y="4582"/>
                    <a:pt x="5836" y="4455"/>
                    <a:pt x="5836" y="4341"/>
                  </a:cubicBezTo>
                  <a:cubicBezTo>
                    <a:pt x="5836" y="4299"/>
                    <a:pt x="5836" y="4270"/>
                    <a:pt x="5822" y="4242"/>
                  </a:cubicBezTo>
                  <a:lnTo>
                    <a:pt x="5822" y="4016"/>
                  </a:lnTo>
                  <a:cubicBezTo>
                    <a:pt x="5822" y="3931"/>
                    <a:pt x="5822" y="3860"/>
                    <a:pt x="5808" y="3775"/>
                  </a:cubicBezTo>
                  <a:cubicBezTo>
                    <a:pt x="5808" y="3704"/>
                    <a:pt x="5794" y="3661"/>
                    <a:pt x="5794" y="3605"/>
                  </a:cubicBezTo>
                  <a:cubicBezTo>
                    <a:pt x="5779" y="3548"/>
                    <a:pt x="5765" y="3477"/>
                    <a:pt x="5765" y="3406"/>
                  </a:cubicBezTo>
                  <a:cubicBezTo>
                    <a:pt x="5723" y="3222"/>
                    <a:pt x="5680" y="3024"/>
                    <a:pt x="5624" y="2840"/>
                  </a:cubicBezTo>
                  <a:cubicBezTo>
                    <a:pt x="5609" y="2769"/>
                    <a:pt x="5581" y="2698"/>
                    <a:pt x="5567" y="2627"/>
                  </a:cubicBezTo>
                  <a:cubicBezTo>
                    <a:pt x="5539" y="2557"/>
                    <a:pt x="5510" y="2486"/>
                    <a:pt x="5496" y="2415"/>
                  </a:cubicBezTo>
                  <a:cubicBezTo>
                    <a:pt x="5468" y="2372"/>
                    <a:pt x="5439" y="2316"/>
                    <a:pt x="5397" y="2273"/>
                  </a:cubicBezTo>
                  <a:cubicBezTo>
                    <a:pt x="5099" y="1792"/>
                    <a:pt x="4646" y="1409"/>
                    <a:pt x="4306" y="956"/>
                  </a:cubicBezTo>
                  <a:cubicBezTo>
                    <a:pt x="4207" y="800"/>
                    <a:pt x="4108" y="673"/>
                    <a:pt x="3924" y="644"/>
                  </a:cubicBezTo>
                  <a:cubicBezTo>
                    <a:pt x="3887" y="639"/>
                    <a:pt x="3852" y="637"/>
                    <a:pt x="3820" y="637"/>
                  </a:cubicBezTo>
                  <a:cubicBezTo>
                    <a:pt x="3718" y="637"/>
                    <a:pt x="3635" y="657"/>
                    <a:pt x="3560" y="657"/>
                  </a:cubicBezTo>
                  <a:cubicBezTo>
                    <a:pt x="3466" y="657"/>
                    <a:pt x="3383" y="626"/>
                    <a:pt x="3286" y="488"/>
                  </a:cubicBezTo>
                  <a:cubicBezTo>
                    <a:pt x="3243" y="435"/>
                    <a:pt x="3175" y="389"/>
                    <a:pt x="3108" y="389"/>
                  </a:cubicBezTo>
                  <a:cubicBezTo>
                    <a:pt x="3087" y="389"/>
                    <a:pt x="3066" y="393"/>
                    <a:pt x="3046" y="403"/>
                  </a:cubicBezTo>
                  <a:cubicBezTo>
                    <a:pt x="3074" y="460"/>
                    <a:pt x="3088" y="517"/>
                    <a:pt x="3116" y="573"/>
                  </a:cubicBezTo>
                  <a:cubicBezTo>
                    <a:pt x="3116" y="588"/>
                    <a:pt x="3116" y="602"/>
                    <a:pt x="3116" y="616"/>
                  </a:cubicBezTo>
                  <a:cubicBezTo>
                    <a:pt x="3116" y="643"/>
                    <a:pt x="3088" y="653"/>
                    <a:pt x="3060" y="653"/>
                  </a:cubicBezTo>
                  <a:cubicBezTo>
                    <a:pt x="3044" y="653"/>
                    <a:pt x="3028" y="649"/>
                    <a:pt x="3017" y="644"/>
                  </a:cubicBezTo>
                  <a:cubicBezTo>
                    <a:pt x="2975" y="616"/>
                    <a:pt x="2961" y="588"/>
                    <a:pt x="2932" y="545"/>
                  </a:cubicBezTo>
                  <a:cubicBezTo>
                    <a:pt x="2878" y="476"/>
                    <a:pt x="2795" y="440"/>
                    <a:pt x="2712" y="440"/>
                  </a:cubicBezTo>
                  <a:cubicBezTo>
                    <a:pt x="2642" y="440"/>
                    <a:pt x="2573" y="465"/>
                    <a:pt x="2521" y="517"/>
                  </a:cubicBezTo>
                  <a:cubicBezTo>
                    <a:pt x="2507" y="460"/>
                    <a:pt x="2479" y="403"/>
                    <a:pt x="2422" y="375"/>
                  </a:cubicBezTo>
                  <a:cubicBezTo>
                    <a:pt x="2410" y="472"/>
                    <a:pt x="2326" y="537"/>
                    <a:pt x="2241" y="537"/>
                  </a:cubicBezTo>
                  <a:cubicBezTo>
                    <a:pt x="2226" y="537"/>
                    <a:pt x="2210" y="535"/>
                    <a:pt x="2196" y="531"/>
                  </a:cubicBezTo>
                  <a:cubicBezTo>
                    <a:pt x="2167" y="474"/>
                    <a:pt x="2266" y="474"/>
                    <a:pt x="2295" y="432"/>
                  </a:cubicBezTo>
                  <a:cubicBezTo>
                    <a:pt x="2337" y="375"/>
                    <a:pt x="2295" y="318"/>
                    <a:pt x="2252" y="290"/>
                  </a:cubicBezTo>
                  <a:cubicBezTo>
                    <a:pt x="2153" y="205"/>
                    <a:pt x="2012" y="148"/>
                    <a:pt x="1870" y="148"/>
                  </a:cubicBezTo>
                  <a:cubicBezTo>
                    <a:pt x="1847" y="152"/>
                    <a:pt x="1824" y="154"/>
                    <a:pt x="1802" y="154"/>
                  </a:cubicBezTo>
                  <a:cubicBezTo>
                    <a:pt x="1739" y="154"/>
                    <a:pt x="1677" y="141"/>
                    <a:pt x="1615" y="120"/>
                  </a:cubicBezTo>
                  <a:cubicBezTo>
                    <a:pt x="1572" y="92"/>
                    <a:pt x="1544" y="49"/>
                    <a:pt x="1502" y="21"/>
                  </a:cubicBezTo>
                  <a:cubicBezTo>
                    <a:pt x="1464" y="7"/>
                    <a:pt x="1426" y="1"/>
                    <a:pt x="1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9"/>
            <p:cNvSpPr/>
            <p:nvPr/>
          </p:nvSpPr>
          <p:spPr>
            <a:xfrm>
              <a:off x="3477424" y="3891243"/>
              <a:ext cx="36545" cy="128553"/>
            </a:xfrm>
            <a:custGeom>
              <a:avLst/>
              <a:gdLst/>
              <a:ahLst/>
              <a:cxnLst/>
              <a:rect l="l" t="t" r="r" b="b"/>
              <a:pathLst>
                <a:path w="709" h="2494" extrusionOk="0">
                  <a:moveTo>
                    <a:pt x="1" y="0"/>
                  </a:moveTo>
                  <a:lnTo>
                    <a:pt x="1" y="2493"/>
                  </a:lnTo>
                  <a:lnTo>
                    <a:pt x="709" y="2493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9"/>
            <p:cNvSpPr/>
            <p:nvPr/>
          </p:nvSpPr>
          <p:spPr>
            <a:xfrm>
              <a:off x="3151808" y="3308568"/>
              <a:ext cx="551274" cy="590757"/>
            </a:xfrm>
            <a:custGeom>
              <a:avLst/>
              <a:gdLst/>
              <a:ahLst/>
              <a:cxnLst/>
              <a:rect l="l" t="t" r="r" b="b"/>
              <a:pathLst>
                <a:path w="10695" h="11461" extrusionOk="0">
                  <a:moveTo>
                    <a:pt x="3754" y="1"/>
                  </a:moveTo>
                  <a:lnTo>
                    <a:pt x="3683" y="29"/>
                  </a:lnTo>
                  <a:cubicBezTo>
                    <a:pt x="1218" y="1375"/>
                    <a:pt x="0" y="4208"/>
                    <a:pt x="708" y="6913"/>
                  </a:cubicBezTo>
                  <a:cubicBezTo>
                    <a:pt x="1395" y="9589"/>
                    <a:pt x="3813" y="11461"/>
                    <a:pt x="6579" y="11461"/>
                  </a:cubicBezTo>
                  <a:cubicBezTo>
                    <a:pt x="6610" y="11461"/>
                    <a:pt x="6641" y="11461"/>
                    <a:pt x="6672" y="11460"/>
                  </a:cubicBezTo>
                  <a:cubicBezTo>
                    <a:pt x="8102" y="11460"/>
                    <a:pt x="9505" y="10964"/>
                    <a:pt x="10610" y="10044"/>
                  </a:cubicBezTo>
                  <a:lnTo>
                    <a:pt x="10695" y="9987"/>
                  </a:lnTo>
                  <a:lnTo>
                    <a:pt x="10298" y="9604"/>
                  </a:lnTo>
                  <a:lnTo>
                    <a:pt x="10185" y="9732"/>
                  </a:lnTo>
                  <a:lnTo>
                    <a:pt x="10425" y="9973"/>
                  </a:lnTo>
                  <a:cubicBezTo>
                    <a:pt x="9363" y="10823"/>
                    <a:pt x="8032" y="11290"/>
                    <a:pt x="6672" y="11290"/>
                  </a:cubicBezTo>
                  <a:cubicBezTo>
                    <a:pt x="6651" y="11290"/>
                    <a:pt x="6630" y="11290"/>
                    <a:pt x="6609" y="11290"/>
                  </a:cubicBezTo>
                  <a:cubicBezTo>
                    <a:pt x="3929" y="11290"/>
                    <a:pt x="1581" y="9499"/>
                    <a:pt x="878" y="6913"/>
                  </a:cubicBezTo>
                  <a:cubicBezTo>
                    <a:pt x="184" y="4307"/>
                    <a:pt x="1346" y="1545"/>
                    <a:pt x="3697" y="227"/>
                  </a:cubicBezTo>
                  <a:lnTo>
                    <a:pt x="4023" y="666"/>
                  </a:lnTo>
                  <a:lnTo>
                    <a:pt x="4165" y="567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9"/>
            <p:cNvSpPr/>
            <p:nvPr/>
          </p:nvSpPr>
          <p:spPr>
            <a:xfrm>
              <a:off x="3349641" y="4019748"/>
              <a:ext cx="281178" cy="21958"/>
            </a:xfrm>
            <a:custGeom>
              <a:avLst/>
              <a:gdLst/>
              <a:ahLst/>
              <a:cxnLst/>
              <a:rect l="l" t="t" r="r" b="b"/>
              <a:pathLst>
                <a:path w="5455" h="426" extrusionOk="0">
                  <a:moveTo>
                    <a:pt x="1" y="0"/>
                  </a:moveTo>
                  <a:lnTo>
                    <a:pt x="1" y="425"/>
                  </a:lnTo>
                  <a:lnTo>
                    <a:pt x="5454" y="425"/>
                  </a:lnTo>
                  <a:lnTo>
                    <a:pt x="5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792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B5850D5D-80E3-4ADA-9DA5-C18660A407C6}"/>
              </a:ext>
            </a:extLst>
          </p:cNvPr>
          <p:cNvSpPr/>
          <p:nvPr/>
        </p:nvSpPr>
        <p:spPr>
          <a:xfrm>
            <a:off x="1728908" y="0"/>
            <a:ext cx="5947442" cy="5143500"/>
          </a:xfrm>
          <a:prstGeom prst="parallelogram">
            <a:avLst/>
          </a:prstGeom>
          <a:solidFill>
            <a:srgbClr val="F7BF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60;p17">
            <a:extLst>
              <a:ext uri="{FF2B5EF4-FFF2-40B4-BE49-F238E27FC236}">
                <a16:creationId xmlns:a16="http://schemas.microsoft.com/office/drawing/2014/main" id="{454BC3BA-D723-4EA8-91E3-8E1B17D6CCDF}"/>
              </a:ext>
            </a:extLst>
          </p:cNvPr>
          <p:cNvSpPr txBox="1">
            <a:spLocks/>
          </p:cNvSpPr>
          <p:nvPr/>
        </p:nvSpPr>
        <p:spPr>
          <a:xfrm>
            <a:off x="2590624" y="438229"/>
            <a:ext cx="4070330" cy="375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Fira Sans Extra Condensed Medium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ira Sans Extra Condensed SemiBold"/>
                <a:sym typeface="Fira Sans Extra Condensed SemiBold"/>
              </a:rPr>
              <a:t>01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Fira Sans Extra Condensed Medium"/>
              <a:buNone/>
              <a:tabLst/>
              <a:defRPr/>
            </a:pPr>
            <a:r>
              <a:rPr lang="en-US" b="1" dirty="0">
                <a:solidFill>
                  <a:srgbClr val="002060"/>
                </a:solidFill>
              </a:rPr>
              <a:t>Review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Fira Sans Extra Condensed Medium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ira Sans Extra Condensed SemiBold"/>
                <a:sym typeface="Fira Sans Extra Condensed SemiBold"/>
              </a:rPr>
              <a:t>Things to consider when researching and narrowing down colleges, including finances.</a:t>
            </a:r>
          </a:p>
        </p:txBody>
      </p:sp>
    </p:spTree>
    <p:extLst>
      <p:ext uri="{BB962C8B-B14F-4D97-AF65-F5344CB8AC3E}">
        <p14:creationId xmlns:p14="http://schemas.microsoft.com/office/powerpoint/2010/main" val="410913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30"/>
          <p:cNvSpPr/>
          <p:nvPr/>
        </p:nvSpPr>
        <p:spPr>
          <a:xfrm rot="-5400000">
            <a:off x="2979800" y="1798475"/>
            <a:ext cx="3182700" cy="2474100"/>
          </a:xfrm>
          <a:prstGeom prst="roundRect">
            <a:avLst>
              <a:gd name="adj" fmla="val 686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1540" name="Google Shape;1540;p30"/>
          <p:cNvSpPr txBox="1">
            <a:spLocks noGrp="1"/>
          </p:cNvSpPr>
          <p:nvPr>
            <p:ph type="title"/>
          </p:nvPr>
        </p:nvSpPr>
        <p:spPr>
          <a:xfrm>
            <a:off x="310850" y="14216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/>
              <a:t>Categorize Schools</a:t>
            </a:r>
            <a:endParaRPr sz="3600" dirty="0"/>
          </a:p>
        </p:txBody>
      </p:sp>
      <p:sp>
        <p:nvSpPr>
          <p:cNvPr id="1541" name="Google Shape;1541;p30"/>
          <p:cNvSpPr txBox="1"/>
          <p:nvPr/>
        </p:nvSpPr>
        <p:spPr>
          <a:xfrm>
            <a:off x="785630" y="855723"/>
            <a:ext cx="2300476" cy="53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DREAM / REACH</a:t>
            </a:r>
            <a:endParaRPr sz="24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42" name="Google Shape;1542;p30"/>
          <p:cNvSpPr/>
          <p:nvPr/>
        </p:nvSpPr>
        <p:spPr>
          <a:xfrm rot="-5400000">
            <a:off x="382200" y="1798475"/>
            <a:ext cx="3182700" cy="2474100"/>
          </a:xfrm>
          <a:prstGeom prst="roundRect">
            <a:avLst>
              <a:gd name="adj" fmla="val 686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1543" name="Google Shape;1543;p30"/>
          <p:cNvSpPr txBox="1"/>
          <p:nvPr/>
        </p:nvSpPr>
        <p:spPr>
          <a:xfrm>
            <a:off x="1273736" y="1887855"/>
            <a:ext cx="1909200" cy="232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Lower acceptance rate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Academics fall slightly below average accepted student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Higher price 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2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25%</a:t>
            </a:r>
            <a:endParaRPr sz="36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4" name="Google Shape;1544;p30"/>
          <p:cNvSpPr txBox="1"/>
          <p:nvPr/>
        </p:nvSpPr>
        <p:spPr>
          <a:xfrm>
            <a:off x="3829388" y="1793226"/>
            <a:ext cx="1909200" cy="272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Fairly average acceptance rate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Academics match that of the average accepted student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Reasonable cost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25–75%</a:t>
            </a:r>
          </a:p>
        </p:txBody>
      </p:sp>
      <p:sp>
        <p:nvSpPr>
          <p:cNvPr id="1545" name="Google Shape;1545;p30"/>
          <p:cNvSpPr/>
          <p:nvPr/>
        </p:nvSpPr>
        <p:spPr>
          <a:xfrm rot="-5400000">
            <a:off x="5575525" y="1798475"/>
            <a:ext cx="3182700" cy="2474100"/>
          </a:xfrm>
          <a:prstGeom prst="roundRect">
            <a:avLst>
              <a:gd name="adj" fmla="val 686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1546" name="Google Shape;1546;p30"/>
          <p:cNvSpPr txBox="1"/>
          <p:nvPr/>
        </p:nvSpPr>
        <p:spPr>
          <a:xfrm>
            <a:off x="6494725" y="1884180"/>
            <a:ext cx="1909200" cy="232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Higher acceptance rate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Academics exceed that of the average accepted student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Can easily afford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75%</a:t>
            </a:r>
          </a:p>
        </p:txBody>
      </p:sp>
      <p:grpSp>
        <p:nvGrpSpPr>
          <p:cNvPr id="1550" name="Google Shape;1550;p30"/>
          <p:cNvGrpSpPr/>
          <p:nvPr/>
        </p:nvGrpSpPr>
        <p:grpSpPr>
          <a:xfrm>
            <a:off x="892650" y="2520742"/>
            <a:ext cx="348697" cy="348600"/>
            <a:chOff x="2085525" y="4992125"/>
            <a:chExt cx="481825" cy="481825"/>
          </a:xfrm>
        </p:grpSpPr>
        <p:sp>
          <p:nvSpPr>
            <p:cNvPr id="1551" name="Google Shape;1551;p30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553" name="Google Shape;1553;p30"/>
          <p:cNvGrpSpPr/>
          <p:nvPr/>
        </p:nvGrpSpPr>
        <p:grpSpPr>
          <a:xfrm>
            <a:off x="892650" y="3648963"/>
            <a:ext cx="348697" cy="348600"/>
            <a:chOff x="1492675" y="4992125"/>
            <a:chExt cx="481825" cy="481825"/>
          </a:xfrm>
        </p:grpSpPr>
        <p:sp>
          <p:nvSpPr>
            <p:cNvPr id="1554" name="Google Shape;1554;p3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1559" name="Google Shape;1559;p30"/>
          <p:cNvGrpSpPr/>
          <p:nvPr/>
        </p:nvGrpSpPr>
        <p:grpSpPr>
          <a:xfrm>
            <a:off x="3466972" y="3739925"/>
            <a:ext cx="348697" cy="348600"/>
            <a:chOff x="1492675" y="4992125"/>
            <a:chExt cx="481825" cy="481825"/>
          </a:xfrm>
        </p:grpSpPr>
        <p:sp>
          <p:nvSpPr>
            <p:cNvPr id="1560" name="Google Shape;1560;p3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1562" name="Google Shape;1562;p30"/>
          <p:cNvGrpSpPr/>
          <p:nvPr/>
        </p:nvGrpSpPr>
        <p:grpSpPr>
          <a:xfrm>
            <a:off x="6070338" y="1919576"/>
            <a:ext cx="348697" cy="348600"/>
            <a:chOff x="1492675" y="4992125"/>
            <a:chExt cx="481825" cy="481825"/>
          </a:xfrm>
        </p:grpSpPr>
        <p:sp>
          <p:nvSpPr>
            <p:cNvPr id="1563" name="Google Shape;1563;p3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1565" name="Google Shape;1565;p30"/>
          <p:cNvGrpSpPr/>
          <p:nvPr/>
        </p:nvGrpSpPr>
        <p:grpSpPr>
          <a:xfrm>
            <a:off x="6070340" y="3694444"/>
            <a:ext cx="348697" cy="348600"/>
            <a:chOff x="1492675" y="4992125"/>
            <a:chExt cx="481825" cy="481825"/>
          </a:xfrm>
        </p:grpSpPr>
        <p:sp>
          <p:nvSpPr>
            <p:cNvPr id="1566" name="Google Shape;1566;p3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1571" name="Google Shape;1571;p30"/>
          <p:cNvGrpSpPr/>
          <p:nvPr/>
        </p:nvGrpSpPr>
        <p:grpSpPr>
          <a:xfrm>
            <a:off x="6070339" y="3090191"/>
            <a:ext cx="348697" cy="348600"/>
            <a:chOff x="1492675" y="4992125"/>
            <a:chExt cx="481825" cy="481825"/>
          </a:xfrm>
        </p:grpSpPr>
        <p:sp>
          <p:nvSpPr>
            <p:cNvPr id="1572" name="Google Shape;1572;p3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37" name="Google Shape;1541;p30">
            <a:extLst>
              <a:ext uri="{FF2B5EF4-FFF2-40B4-BE49-F238E27FC236}">
                <a16:creationId xmlns:a16="http://schemas.microsoft.com/office/drawing/2014/main" id="{8FFA9BBF-9E80-4876-8F97-6DA49EC5A533}"/>
              </a:ext>
            </a:extLst>
          </p:cNvPr>
          <p:cNvSpPr txBox="1"/>
          <p:nvPr/>
        </p:nvSpPr>
        <p:spPr>
          <a:xfrm>
            <a:off x="3421762" y="876919"/>
            <a:ext cx="2300476" cy="53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TARGET</a:t>
            </a:r>
            <a:endParaRPr sz="24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" name="Google Shape;1541;p30">
            <a:extLst>
              <a:ext uri="{FF2B5EF4-FFF2-40B4-BE49-F238E27FC236}">
                <a16:creationId xmlns:a16="http://schemas.microsoft.com/office/drawing/2014/main" id="{3180E1A6-8A45-4CFD-800B-2A0F5150D713}"/>
              </a:ext>
            </a:extLst>
          </p:cNvPr>
          <p:cNvSpPr txBox="1"/>
          <p:nvPr/>
        </p:nvSpPr>
        <p:spPr>
          <a:xfrm>
            <a:off x="6057894" y="885926"/>
            <a:ext cx="2300476" cy="54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SAFETY</a:t>
            </a:r>
            <a:endParaRPr sz="24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9" name="Google Shape;1550;p30">
            <a:extLst>
              <a:ext uri="{FF2B5EF4-FFF2-40B4-BE49-F238E27FC236}">
                <a16:creationId xmlns:a16="http://schemas.microsoft.com/office/drawing/2014/main" id="{465FBE13-52ED-4DC2-97AC-BE3630976EDE}"/>
              </a:ext>
            </a:extLst>
          </p:cNvPr>
          <p:cNvGrpSpPr/>
          <p:nvPr/>
        </p:nvGrpSpPr>
        <p:grpSpPr>
          <a:xfrm>
            <a:off x="863289" y="1926676"/>
            <a:ext cx="348697" cy="348600"/>
            <a:chOff x="2085525" y="4992125"/>
            <a:chExt cx="481825" cy="481825"/>
          </a:xfrm>
        </p:grpSpPr>
        <p:sp>
          <p:nvSpPr>
            <p:cNvPr id="40" name="Google Shape;1551;p30">
              <a:extLst>
                <a:ext uri="{FF2B5EF4-FFF2-40B4-BE49-F238E27FC236}">
                  <a16:creationId xmlns:a16="http://schemas.microsoft.com/office/drawing/2014/main" id="{3FC3541F-3C8F-449D-9EAB-F88D4EF5BB0C}"/>
                </a:ext>
              </a:extLst>
            </p:cNvPr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" name="Google Shape;1552;p30">
              <a:extLst>
                <a:ext uri="{FF2B5EF4-FFF2-40B4-BE49-F238E27FC236}">
                  <a16:creationId xmlns:a16="http://schemas.microsoft.com/office/drawing/2014/main" id="{4E1F7FA3-2761-49D4-84B3-8DF62097FB45}"/>
                </a:ext>
              </a:extLst>
            </p:cNvPr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" name="Google Shape;1550;p30">
            <a:extLst>
              <a:ext uri="{FF2B5EF4-FFF2-40B4-BE49-F238E27FC236}">
                <a16:creationId xmlns:a16="http://schemas.microsoft.com/office/drawing/2014/main" id="{39454F85-7C9E-4FD7-AD61-B4510285F45D}"/>
              </a:ext>
            </a:extLst>
          </p:cNvPr>
          <p:cNvGrpSpPr/>
          <p:nvPr/>
        </p:nvGrpSpPr>
        <p:grpSpPr>
          <a:xfrm>
            <a:off x="881704" y="3118237"/>
            <a:ext cx="348697" cy="348600"/>
            <a:chOff x="2085525" y="4992125"/>
            <a:chExt cx="481825" cy="481825"/>
          </a:xfrm>
        </p:grpSpPr>
        <p:sp>
          <p:nvSpPr>
            <p:cNvPr id="43" name="Google Shape;1551;p30">
              <a:extLst>
                <a:ext uri="{FF2B5EF4-FFF2-40B4-BE49-F238E27FC236}">
                  <a16:creationId xmlns:a16="http://schemas.microsoft.com/office/drawing/2014/main" id="{E4995BFD-539F-40BE-9B87-0B16E9A06035}"/>
                </a:ext>
              </a:extLst>
            </p:cNvPr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" name="Google Shape;1552;p30">
              <a:extLst>
                <a:ext uri="{FF2B5EF4-FFF2-40B4-BE49-F238E27FC236}">
                  <a16:creationId xmlns:a16="http://schemas.microsoft.com/office/drawing/2014/main" id="{3FCFC12E-0B04-4300-8C3B-765899ED8B13}"/>
                </a:ext>
              </a:extLst>
            </p:cNvPr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" name="Google Shape;1559;p30">
            <a:extLst>
              <a:ext uri="{FF2B5EF4-FFF2-40B4-BE49-F238E27FC236}">
                <a16:creationId xmlns:a16="http://schemas.microsoft.com/office/drawing/2014/main" id="{96B43209-5CEB-42A5-874E-1E941F6FA7A0}"/>
              </a:ext>
            </a:extLst>
          </p:cNvPr>
          <p:cNvGrpSpPr/>
          <p:nvPr/>
        </p:nvGrpSpPr>
        <p:grpSpPr>
          <a:xfrm>
            <a:off x="3466280" y="3200970"/>
            <a:ext cx="348697" cy="348600"/>
            <a:chOff x="1492675" y="4992125"/>
            <a:chExt cx="481825" cy="481825"/>
          </a:xfrm>
        </p:grpSpPr>
        <p:sp>
          <p:nvSpPr>
            <p:cNvPr id="46" name="Google Shape;1560;p30">
              <a:extLst>
                <a:ext uri="{FF2B5EF4-FFF2-40B4-BE49-F238E27FC236}">
                  <a16:creationId xmlns:a16="http://schemas.microsoft.com/office/drawing/2014/main" id="{F0A9A47A-377C-437F-AFBE-7B882AA5249B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7" name="Google Shape;1561;p30">
              <a:extLst>
                <a:ext uri="{FF2B5EF4-FFF2-40B4-BE49-F238E27FC236}">
                  <a16:creationId xmlns:a16="http://schemas.microsoft.com/office/drawing/2014/main" id="{6F517905-35B4-4F6F-9FCB-7822BBBCC9D1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8" name="Google Shape;1559;p30">
            <a:extLst>
              <a:ext uri="{FF2B5EF4-FFF2-40B4-BE49-F238E27FC236}">
                <a16:creationId xmlns:a16="http://schemas.microsoft.com/office/drawing/2014/main" id="{CC650B3F-95BB-4A4F-9A8A-6546DAC7DD90}"/>
              </a:ext>
            </a:extLst>
          </p:cNvPr>
          <p:cNvGrpSpPr/>
          <p:nvPr/>
        </p:nvGrpSpPr>
        <p:grpSpPr>
          <a:xfrm>
            <a:off x="3465386" y="2589886"/>
            <a:ext cx="348697" cy="348600"/>
            <a:chOff x="1492675" y="4992125"/>
            <a:chExt cx="481825" cy="481825"/>
          </a:xfrm>
        </p:grpSpPr>
        <p:sp>
          <p:nvSpPr>
            <p:cNvPr id="49" name="Google Shape;1560;p30">
              <a:extLst>
                <a:ext uri="{FF2B5EF4-FFF2-40B4-BE49-F238E27FC236}">
                  <a16:creationId xmlns:a16="http://schemas.microsoft.com/office/drawing/2014/main" id="{69185CF1-8708-4A40-8AFD-6A018FCBB0FD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50" name="Google Shape;1561;p30">
              <a:extLst>
                <a:ext uri="{FF2B5EF4-FFF2-40B4-BE49-F238E27FC236}">
                  <a16:creationId xmlns:a16="http://schemas.microsoft.com/office/drawing/2014/main" id="{9518D347-5B8B-4251-B888-B7DFF97FD738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51" name="Google Shape;1559;p30">
            <a:extLst>
              <a:ext uri="{FF2B5EF4-FFF2-40B4-BE49-F238E27FC236}">
                <a16:creationId xmlns:a16="http://schemas.microsoft.com/office/drawing/2014/main" id="{87B56358-D166-4D82-A0BF-2E3DE2354F3C}"/>
              </a:ext>
            </a:extLst>
          </p:cNvPr>
          <p:cNvGrpSpPr/>
          <p:nvPr/>
        </p:nvGrpSpPr>
        <p:grpSpPr>
          <a:xfrm>
            <a:off x="3465386" y="1880505"/>
            <a:ext cx="348697" cy="348600"/>
            <a:chOff x="1492675" y="4992125"/>
            <a:chExt cx="481825" cy="481825"/>
          </a:xfrm>
        </p:grpSpPr>
        <p:sp>
          <p:nvSpPr>
            <p:cNvPr id="52" name="Google Shape;1560;p30">
              <a:extLst>
                <a:ext uri="{FF2B5EF4-FFF2-40B4-BE49-F238E27FC236}">
                  <a16:creationId xmlns:a16="http://schemas.microsoft.com/office/drawing/2014/main" id="{B54CF058-FB5B-457A-BEBE-308EE70F18D3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53" name="Google Shape;1561;p30">
              <a:extLst>
                <a:ext uri="{FF2B5EF4-FFF2-40B4-BE49-F238E27FC236}">
                  <a16:creationId xmlns:a16="http://schemas.microsoft.com/office/drawing/2014/main" id="{CC932B99-CD88-47BB-B4C3-7D6256429092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54" name="Google Shape;1562;p30">
            <a:extLst>
              <a:ext uri="{FF2B5EF4-FFF2-40B4-BE49-F238E27FC236}">
                <a16:creationId xmlns:a16="http://schemas.microsoft.com/office/drawing/2014/main" id="{024E6A74-8476-4080-A2DB-0C4CEAD075BB}"/>
              </a:ext>
            </a:extLst>
          </p:cNvPr>
          <p:cNvGrpSpPr/>
          <p:nvPr/>
        </p:nvGrpSpPr>
        <p:grpSpPr>
          <a:xfrm>
            <a:off x="6062411" y="2502882"/>
            <a:ext cx="348697" cy="348600"/>
            <a:chOff x="1492675" y="4992125"/>
            <a:chExt cx="481825" cy="481825"/>
          </a:xfrm>
        </p:grpSpPr>
        <p:sp>
          <p:nvSpPr>
            <p:cNvPr id="55" name="Google Shape;1563;p30">
              <a:extLst>
                <a:ext uri="{FF2B5EF4-FFF2-40B4-BE49-F238E27FC236}">
                  <a16:creationId xmlns:a16="http://schemas.microsoft.com/office/drawing/2014/main" id="{B33CDEAA-56F8-4FF7-A778-6195532D484F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56" name="Google Shape;1564;p30">
              <a:extLst>
                <a:ext uri="{FF2B5EF4-FFF2-40B4-BE49-F238E27FC236}">
                  <a16:creationId xmlns:a16="http://schemas.microsoft.com/office/drawing/2014/main" id="{6D6EB056-8399-4AF1-87E9-6FE5EC1F090F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166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Google Shape;2823;p47"/>
          <p:cNvSpPr txBox="1">
            <a:spLocks noGrp="1"/>
          </p:cNvSpPr>
          <p:nvPr>
            <p:ph type="title"/>
          </p:nvPr>
        </p:nvSpPr>
        <p:spPr>
          <a:xfrm>
            <a:off x="376393" y="179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/>
              <a:t>Things to Consider</a:t>
            </a:r>
            <a:endParaRPr sz="3600" dirty="0"/>
          </a:p>
        </p:txBody>
      </p:sp>
      <p:sp>
        <p:nvSpPr>
          <p:cNvPr id="2824" name="Google Shape;2824;p47"/>
          <p:cNvSpPr txBox="1"/>
          <p:nvPr/>
        </p:nvSpPr>
        <p:spPr>
          <a:xfrm>
            <a:off x="1152605" y="827950"/>
            <a:ext cx="64008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How much do you prioritize the following when looking for colleges?</a:t>
            </a:r>
          </a:p>
        </p:txBody>
      </p:sp>
      <p:cxnSp>
        <p:nvCxnSpPr>
          <p:cNvPr id="2825" name="Google Shape;2825;p47"/>
          <p:cNvCxnSpPr>
            <a:cxnSpLocks/>
            <a:stCxn id="2826" idx="0"/>
            <a:endCxn id="2827" idx="5"/>
          </p:cNvCxnSpPr>
          <p:nvPr/>
        </p:nvCxnSpPr>
        <p:spPr>
          <a:xfrm flipH="1" flipV="1">
            <a:off x="4650621" y="3264991"/>
            <a:ext cx="1333081" cy="95169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8" name="Google Shape;2828;p47"/>
          <p:cNvCxnSpPr>
            <a:cxnSpLocks/>
            <a:stCxn id="2829" idx="0"/>
            <a:endCxn id="2827" idx="3"/>
          </p:cNvCxnSpPr>
          <p:nvPr/>
        </p:nvCxnSpPr>
        <p:spPr>
          <a:xfrm flipV="1">
            <a:off x="2736114" y="3264991"/>
            <a:ext cx="1276625" cy="9661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0" name="Google Shape;2830;p47"/>
          <p:cNvCxnSpPr>
            <a:cxnSpLocks/>
            <a:stCxn id="2831" idx="3"/>
            <a:endCxn id="2827" idx="6"/>
          </p:cNvCxnSpPr>
          <p:nvPr/>
        </p:nvCxnSpPr>
        <p:spPr>
          <a:xfrm flipH="1">
            <a:off x="4782730" y="2936868"/>
            <a:ext cx="1167210" cy="918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2" name="Google Shape;2832;p47"/>
          <p:cNvCxnSpPr>
            <a:stCxn id="2833" idx="2"/>
            <a:endCxn id="2827" idx="7"/>
          </p:cNvCxnSpPr>
          <p:nvPr/>
        </p:nvCxnSpPr>
        <p:spPr>
          <a:xfrm flipH="1">
            <a:off x="4650621" y="1889878"/>
            <a:ext cx="1444146" cy="73723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4" name="Google Shape;2834;p47"/>
          <p:cNvCxnSpPr>
            <a:cxnSpLocks/>
            <a:stCxn id="2835" idx="2"/>
            <a:endCxn id="2827" idx="1"/>
          </p:cNvCxnSpPr>
          <p:nvPr/>
        </p:nvCxnSpPr>
        <p:spPr>
          <a:xfrm>
            <a:off x="2736114" y="1934675"/>
            <a:ext cx="1276625" cy="69243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6" name="Google Shape;2836;p47"/>
          <p:cNvCxnSpPr>
            <a:cxnSpLocks/>
            <a:stCxn id="2837" idx="3"/>
            <a:endCxn id="2827" idx="2"/>
          </p:cNvCxnSpPr>
          <p:nvPr/>
        </p:nvCxnSpPr>
        <p:spPr>
          <a:xfrm flipV="1">
            <a:off x="2713420" y="2946050"/>
            <a:ext cx="1167210" cy="3537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6" name="Google Shape;2826;p47"/>
          <p:cNvSpPr/>
          <p:nvPr/>
        </p:nvSpPr>
        <p:spPr>
          <a:xfrm flipH="1">
            <a:off x="4787345" y="4216690"/>
            <a:ext cx="2392714" cy="454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Clubs &amp; Activites</a:t>
            </a:r>
            <a:endParaRPr sz="2400" dirty="0">
              <a:solidFill>
                <a:schemeClr val="accent6"/>
              </a:solidFill>
            </a:endParaRPr>
          </a:p>
        </p:txBody>
      </p:sp>
      <p:sp>
        <p:nvSpPr>
          <p:cNvPr id="2835" name="Google Shape;2835;p47"/>
          <p:cNvSpPr/>
          <p:nvPr/>
        </p:nvSpPr>
        <p:spPr>
          <a:xfrm>
            <a:off x="1575228" y="1479875"/>
            <a:ext cx="2321772" cy="4548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Pre-requisites</a:t>
            </a:r>
            <a:endParaRPr sz="2400" dirty="0">
              <a:solidFill>
                <a:schemeClr val="accent6"/>
              </a:solidFill>
            </a:endParaRPr>
          </a:p>
        </p:txBody>
      </p:sp>
      <p:sp>
        <p:nvSpPr>
          <p:cNvPr id="2837" name="Google Shape;2837;p47"/>
          <p:cNvSpPr/>
          <p:nvPr/>
        </p:nvSpPr>
        <p:spPr>
          <a:xfrm>
            <a:off x="673341" y="2754026"/>
            <a:ext cx="2040079" cy="454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Test Scores</a:t>
            </a:r>
            <a:endParaRPr sz="2400" dirty="0">
              <a:solidFill>
                <a:schemeClr val="accent6"/>
              </a:solidFill>
            </a:endParaRPr>
          </a:p>
        </p:txBody>
      </p:sp>
      <p:sp>
        <p:nvSpPr>
          <p:cNvPr id="2829" name="Google Shape;2829;p47"/>
          <p:cNvSpPr/>
          <p:nvPr/>
        </p:nvSpPr>
        <p:spPr>
          <a:xfrm>
            <a:off x="1716074" y="4231116"/>
            <a:ext cx="2040079" cy="454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Major / Minor</a:t>
            </a:r>
            <a:endParaRPr sz="2400" dirty="0">
              <a:solidFill>
                <a:schemeClr val="accent6"/>
              </a:solidFill>
            </a:endParaRPr>
          </a:p>
        </p:txBody>
      </p:sp>
      <p:sp>
        <p:nvSpPr>
          <p:cNvPr id="2833" name="Google Shape;2833;p47"/>
          <p:cNvSpPr/>
          <p:nvPr/>
        </p:nvSpPr>
        <p:spPr>
          <a:xfrm flipH="1">
            <a:off x="5522667" y="1435078"/>
            <a:ext cx="1144200" cy="4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Cost</a:t>
            </a:r>
            <a:endParaRPr sz="2400" dirty="0">
              <a:solidFill>
                <a:schemeClr val="accent6"/>
              </a:solidFill>
            </a:endParaRPr>
          </a:p>
        </p:txBody>
      </p:sp>
      <p:sp>
        <p:nvSpPr>
          <p:cNvPr id="2831" name="Google Shape;2831;p47"/>
          <p:cNvSpPr/>
          <p:nvPr/>
        </p:nvSpPr>
        <p:spPr>
          <a:xfrm flipH="1">
            <a:off x="5949940" y="2709468"/>
            <a:ext cx="2814544" cy="454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Distance / Location</a:t>
            </a:r>
            <a:endParaRPr sz="2400" dirty="0">
              <a:solidFill>
                <a:schemeClr val="accent6"/>
              </a:solidFill>
            </a:endParaRPr>
          </a:p>
        </p:txBody>
      </p:sp>
      <p:sp>
        <p:nvSpPr>
          <p:cNvPr id="2827" name="Google Shape;2827;p47"/>
          <p:cNvSpPr/>
          <p:nvPr/>
        </p:nvSpPr>
        <p:spPr>
          <a:xfrm>
            <a:off x="3880630" y="2495000"/>
            <a:ext cx="902100" cy="902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47"/>
          <p:cNvSpPr/>
          <p:nvPr/>
        </p:nvSpPr>
        <p:spPr>
          <a:xfrm>
            <a:off x="4161080" y="2718750"/>
            <a:ext cx="360633" cy="454788"/>
          </a:xfrm>
          <a:custGeom>
            <a:avLst/>
            <a:gdLst/>
            <a:ahLst/>
            <a:cxnLst/>
            <a:rect l="l" t="t" r="r" b="b"/>
            <a:pathLst>
              <a:path w="10851" h="13684" extrusionOk="0">
                <a:moveTo>
                  <a:pt x="0" y="0"/>
                </a:moveTo>
                <a:lnTo>
                  <a:pt x="10851" y="0"/>
                </a:lnTo>
                <a:lnTo>
                  <a:pt x="10851" y="13683"/>
                </a:lnTo>
                <a:lnTo>
                  <a:pt x="0" y="13683"/>
                </a:lnTo>
                <a:close/>
                <a:moveTo>
                  <a:pt x="6488" y="9901"/>
                </a:moveTo>
                <a:lnTo>
                  <a:pt x="6488" y="13329"/>
                </a:lnTo>
                <a:lnTo>
                  <a:pt x="5411" y="11148"/>
                </a:lnTo>
                <a:lnTo>
                  <a:pt x="4349" y="13301"/>
                </a:lnTo>
                <a:lnTo>
                  <a:pt x="4349" y="9901"/>
                </a:lnTo>
                <a:lnTo>
                  <a:pt x="4051" y="9944"/>
                </a:lnTo>
                <a:lnTo>
                  <a:pt x="3938" y="9151"/>
                </a:lnTo>
                <a:lnTo>
                  <a:pt x="3216" y="8797"/>
                </a:lnTo>
                <a:lnTo>
                  <a:pt x="3584" y="8074"/>
                </a:lnTo>
                <a:lnTo>
                  <a:pt x="3216" y="7352"/>
                </a:lnTo>
                <a:lnTo>
                  <a:pt x="3938" y="6998"/>
                </a:lnTo>
                <a:lnTo>
                  <a:pt x="4051" y="6190"/>
                </a:lnTo>
                <a:lnTo>
                  <a:pt x="4859" y="6332"/>
                </a:lnTo>
                <a:lnTo>
                  <a:pt x="5425" y="5751"/>
                </a:lnTo>
                <a:lnTo>
                  <a:pt x="5992" y="6332"/>
                </a:lnTo>
                <a:lnTo>
                  <a:pt x="6799" y="6190"/>
                </a:lnTo>
                <a:lnTo>
                  <a:pt x="6913" y="6998"/>
                </a:lnTo>
                <a:lnTo>
                  <a:pt x="7635" y="7352"/>
                </a:lnTo>
                <a:lnTo>
                  <a:pt x="7267" y="8074"/>
                </a:lnTo>
                <a:lnTo>
                  <a:pt x="7635" y="8797"/>
                </a:lnTo>
                <a:lnTo>
                  <a:pt x="6913" y="9151"/>
                </a:lnTo>
                <a:lnTo>
                  <a:pt x="6799" y="9944"/>
                </a:lnTo>
                <a:close/>
                <a:moveTo>
                  <a:pt x="5425" y="7295"/>
                </a:moveTo>
                <a:cubicBezTo>
                  <a:pt x="4746" y="7295"/>
                  <a:pt x="4406" y="8131"/>
                  <a:pt x="4887" y="8612"/>
                </a:cubicBezTo>
                <a:cubicBezTo>
                  <a:pt x="5369" y="9094"/>
                  <a:pt x="6205" y="8754"/>
                  <a:pt x="6205" y="8060"/>
                </a:cubicBezTo>
                <a:cubicBezTo>
                  <a:pt x="6205" y="7635"/>
                  <a:pt x="5850" y="7295"/>
                  <a:pt x="5425" y="7295"/>
                </a:cubicBezTo>
                <a:close/>
                <a:moveTo>
                  <a:pt x="2451" y="5298"/>
                </a:moveTo>
                <a:lnTo>
                  <a:pt x="8400" y="5298"/>
                </a:lnTo>
                <a:lnTo>
                  <a:pt x="8400" y="5539"/>
                </a:lnTo>
                <a:lnTo>
                  <a:pt x="2451" y="5539"/>
                </a:lnTo>
                <a:close/>
                <a:moveTo>
                  <a:pt x="2451" y="3881"/>
                </a:moveTo>
                <a:lnTo>
                  <a:pt x="8400" y="3881"/>
                </a:lnTo>
                <a:lnTo>
                  <a:pt x="8400" y="4122"/>
                </a:lnTo>
                <a:lnTo>
                  <a:pt x="2451" y="4122"/>
                </a:lnTo>
                <a:close/>
                <a:moveTo>
                  <a:pt x="2451" y="2465"/>
                </a:moveTo>
                <a:lnTo>
                  <a:pt x="8400" y="2465"/>
                </a:lnTo>
                <a:lnTo>
                  <a:pt x="8400" y="2706"/>
                </a:lnTo>
                <a:lnTo>
                  <a:pt x="2451" y="2706"/>
                </a:lnTo>
                <a:close/>
                <a:moveTo>
                  <a:pt x="2451" y="1048"/>
                </a:moveTo>
                <a:lnTo>
                  <a:pt x="8400" y="1048"/>
                </a:lnTo>
                <a:lnTo>
                  <a:pt x="8400" y="1275"/>
                </a:lnTo>
                <a:lnTo>
                  <a:pt x="2451" y="1275"/>
                </a:lnTo>
                <a:close/>
                <a:moveTo>
                  <a:pt x="2451" y="1048"/>
                </a:move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13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26"/>
          <p:cNvSpPr txBox="1">
            <a:spLocks noGrp="1"/>
          </p:cNvSpPr>
          <p:nvPr>
            <p:ph type="title"/>
          </p:nvPr>
        </p:nvSpPr>
        <p:spPr>
          <a:xfrm>
            <a:off x="325377" y="622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/>
              <a:t>Finances</a:t>
            </a:r>
            <a:endParaRPr sz="3600" dirty="0"/>
          </a:p>
        </p:txBody>
      </p:sp>
      <p:sp>
        <p:nvSpPr>
          <p:cNvPr id="1210" name="Google Shape;1210;p26"/>
          <p:cNvSpPr txBox="1"/>
          <p:nvPr/>
        </p:nvSpPr>
        <p:spPr>
          <a:xfrm>
            <a:off x="2187000" y="841625"/>
            <a:ext cx="4770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11" name="Google Shape;1211;p26"/>
          <p:cNvSpPr txBox="1"/>
          <p:nvPr/>
        </p:nvSpPr>
        <p:spPr>
          <a:xfrm>
            <a:off x="2177008" y="555209"/>
            <a:ext cx="4770000" cy="4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Ways to pay for college</a:t>
            </a:r>
            <a:endParaRPr sz="24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12" name="Google Shape;1212;p26"/>
          <p:cNvSpPr txBox="1"/>
          <p:nvPr/>
        </p:nvSpPr>
        <p:spPr>
          <a:xfrm>
            <a:off x="6900563" y="3825835"/>
            <a:ext cx="15576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PLUS Loans</a:t>
            </a:r>
            <a:endParaRPr sz="1800" b="1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13" name="Google Shape;1213;p26"/>
          <p:cNvSpPr txBox="1"/>
          <p:nvPr/>
        </p:nvSpPr>
        <p:spPr>
          <a:xfrm>
            <a:off x="6900562" y="4076124"/>
            <a:ext cx="2082071" cy="826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Cover remaining costs if financial aid isn't enough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(Offered to parents &amp; grad students)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4" name="Google Shape;1214;p26"/>
          <p:cNvSpPr/>
          <p:nvPr/>
        </p:nvSpPr>
        <p:spPr>
          <a:xfrm>
            <a:off x="2243497" y="3825264"/>
            <a:ext cx="784200" cy="78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26"/>
          <p:cNvSpPr/>
          <p:nvPr/>
        </p:nvSpPr>
        <p:spPr>
          <a:xfrm>
            <a:off x="3384798" y="1523160"/>
            <a:ext cx="784200" cy="78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26"/>
          <p:cNvSpPr/>
          <p:nvPr/>
        </p:nvSpPr>
        <p:spPr>
          <a:xfrm>
            <a:off x="6116327" y="2578005"/>
            <a:ext cx="784200" cy="784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26"/>
          <p:cNvSpPr/>
          <p:nvPr/>
        </p:nvSpPr>
        <p:spPr>
          <a:xfrm>
            <a:off x="6116327" y="3825264"/>
            <a:ext cx="784200" cy="784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26"/>
          <p:cNvSpPr/>
          <p:nvPr/>
        </p:nvSpPr>
        <p:spPr>
          <a:xfrm>
            <a:off x="4975026" y="1523160"/>
            <a:ext cx="784200" cy="78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26"/>
          <p:cNvSpPr txBox="1"/>
          <p:nvPr/>
        </p:nvSpPr>
        <p:spPr>
          <a:xfrm>
            <a:off x="6900563" y="2579225"/>
            <a:ext cx="2082072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Unsubsidized Loans</a:t>
            </a:r>
            <a:endParaRPr lang="en-US" sz="1800" b="1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20" name="Google Shape;1220;p26"/>
          <p:cNvSpPr txBox="1"/>
          <p:nvPr/>
        </p:nvSpPr>
        <p:spPr>
          <a:xfrm>
            <a:off x="6900563" y="2829499"/>
            <a:ext cx="2082072" cy="841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Interest starts once loan taken out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(Not based on financial need)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1" name="Google Shape;1221;p26"/>
          <p:cNvSpPr txBox="1"/>
          <p:nvPr/>
        </p:nvSpPr>
        <p:spPr>
          <a:xfrm>
            <a:off x="5759262" y="1523731"/>
            <a:ext cx="1909404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Subsidized Loans</a:t>
            </a:r>
          </a:p>
        </p:txBody>
      </p:sp>
      <p:sp>
        <p:nvSpPr>
          <p:cNvPr id="1222" name="Google Shape;1222;p26"/>
          <p:cNvSpPr txBox="1"/>
          <p:nvPr/>
        </p:nvSpPr>
        <p:spPr>
          <a:xfrm>
            <a:off x="5759262" y="1774025"/>
            <a:ext cx="2698797" cy="71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Government pays interest on the loan while you're in school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(Only offered to undergrad students)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3" name="Google Shape;1223;p26"/>
          <p:cNvSpPr txBox="1"/>
          <p:nvPr/>
        </p:nvSpPr>
        <p:spPr>
          <a:xfrm>
            <a:off x="685940" y="3825835"/>
            <a:ext cx="15576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Work Study</a:t>
            </a:r>
            <a:endParaRPr sz="1800" b="1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24" name="Google Shape;1224;p26"/>
          <p:cNvSpPr txBox="1"/>
          <p:nvPr/>
        </p:nvSpPr>
        <p:spPr>
          <a:xfrm>
            <a:off x="28082" y="4076124"/>
            <a:ext cx="2215355" cy="68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Fed. gov. pays you to do part-time work during college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(Based on financial need)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5" name="Google Shape;1225;p26"/>
          <p:cNvSpPr/>
          <p:nvPr/>
        </p:nvSpPr>
        <p:spPr>
          <a:xfrm>
            <a:off x="2243497" y="2578005"/>
            <a:ext cx="784200" cy="78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26"/>
          <p:cNvSpPr txBox="1"/>
          <p:nvPr/>
        </p:nvSpPr>
        <p:spPr>
          <a:xfrm>
            <a:off x="685940" y="2579225"/>
            <a:ext cx="15576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Scholarships</a:t>
            </a:r>
            <a:endParaRPr sz="1800" b="1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27" name="Google Shape;1227;p26"/>
          <p:cNvSpPr txBox="1"/>
          <p:nvPr/>
        </p:nvSpPr>
        <p:spPr>
          <a:xfrm>
            <a:off x="161365" y="2829500"/>
            <a:ext cx="2082097" cy="99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Based on academic merit, talent, or area of study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(Mainly offered by nonprofit &amp; private organizations)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8" name="Google Shape;1228;p26"/>
          <p:cNvSpPr txBox="1"/>
          <p:nvPr/>
        </p:nvSpPr>
        <p:spPr>
          <a:xfrm>
            <a:off x="1827229" y="1523731"/>
            <a:ext cx="15576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Grants</a:t>
            </a:r>
            <a:endParaRPr sz="1800" b="1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29" name="Google Shape;1229;p26"/>
          <p:cNvSpPr txBox="1"/>
          <p:nvPr/>
        </p:nvSpPr>
        <p:spPr>
          <a:xfrm>
            <a:off x="685940" y="1774024"/>
            <a:ext cx="2698798" cy="71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Offered by federal &amp; state government, college, private org, etc.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(Apply using FASFA)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30" name="Google Shape;1230;p26"/>
          <p:cNvGrpSpPr/>
          <p:nvPr/>
        </p:nvGrpSpPr>
        <p:grpSpPr>
          <a:xfrm>
            <a:off x="3065575" y="2312150"/>
            <a:ext cx="2935897" cy="2337685"/>
            <a:chOff x="3065575" y="2235950"/>
            <a:chExt cx="2935897" cy="2337685"/>
          </a:xfrm>
        </p:grpSpPr>
        <p:sp>
          <p:nvSpPr>
            <p:cNvPr id="1231" name="Google Shape;1231;p26"/>
            <p:cNvSpPr/>
            <p:nvPr/>
          </p:nvSpPr>
          <p:spPr>
            <a:xfrm>
              <a:off x="4245615" y="2327518"/>
              <a:ext cx="538853" cy="1149455"/>
            </a:xfrm>
            <a:custGeom>
              <a:avLst/>
              <a:gdLst/>
              <a:ahLst/>
              <a:cxnLst/>
              <a:rect l="l" t="t" r="r" b="b"/>
              <a:pathLst>
                <a:path w="13158" h="28068" extrusionOk="0">
                  <a:moveTo>
                    <a:pt x="6219" y="1"/>
                  </a:moveTo>
                  <a:cubicBezTo>
                    <a:pt x="2355" y="1"/>
                    <a:pt x="163" y="3260"/>
                    <a:pt x="221" y="7147"/>
                  </a:cubicBezTo>
                  <a:lnTo>
                    <a:pt x="24" y="21972"/>
                  </a:lnTo>
                  <a:cubicBezTo>
                    <a:pt x="1" y="24443"/>
                    <a:pt x="448" y="28067"/>
                    <a:pt x="4261" y="28067"/>
                  </a:cubicBezTo>
                  <a:cubicBezTo>
                    <a:pt x="4326" y="28067"/>
                    <a:pt x="4392" y="28066"/>
                    <a:pt x="4460" y="28064"/>
                  </a:cubicBezTo>
                  <a:cubicBezTo>
                    <a:pt x="7899" y="27693"/>
                    <a:pt x="8826" y="24416"/>
                    <a:pt x="8861" y="22064"/>
                  </a:cubicBezTo>
                  <a:cubicBezTo>
                    <a:pt x="8872" y="20953"/>
                    <a:pt x="8884" y="20026"/>
                    <a:pt x="8884" y="19910"/>
                  </a:cubicBezTo>
                  <a:cubicBezTo>
                    <a:pt x="8884" y="19910"/>
                    <a:pt x="12671" y="19609"/>
                    <a:pt x="12984" y="15868"/>
                  </a:cubicBezTo>
                  <a:cubicBezTo>
                    <a:pt x="13146" y="14061"/>
                    <a:pt x="13158" y="10332"/>
                    <a:pt x="13134" y="6939"/>
                  </a:cubicBezTo>
                  <a:cubicBezTo>
                    <a:pt x="13100" y="3302"/>
                    <a:pt x="10274" y="314"/>
                    <a:pt x="6660" y="36"/>
                  </a:cubicBezTo>
                  <a:lnTo>
                    <a:pt x="6301" y="1"/>
                  </a:lnTo>
                  <a:cubicBezTo>
                    <a:pt x="6274" y="1"/>
                    <a:pt x="6246" y="1"/>
                    <a:pt x="621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6"/>
            <p:cNvSpPr/>
            <p:nvPr/>
          </p:nvSpPr>
          <p:spPr>
            <a:xfrm>
              <a:off x="4414459" y="3069354"/>
              <a:ext cx="194975" cy="112947"/>
            </a:xfrm>
            <a:custGeom>
              <a:avLst/>
              <a:gdLst/>
              <a:ahLst/>
              <a:cxnLst/>
              <a:rect l="l" t="t" r="r" b="b"/>
              <a:pathLst>
                <a:path w="4761" h="275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965" y="2757"/>
                    <a:pt x="4624" y="2757"/>
                  </a:cubicBezTo>
                  <a:cubicBezTo>
                    <a:pt x="4662" y="2757"/>
                    <a:pt x="4699" y="2757"/>
                    <a:pt x="4738" y="2757"/>
                  </a:cubicBezTo>
                  <a:lnTo>
                    <a:pt x="4761" y="1795"/>
                  </a:lnTo>
                  <a:cubicBezTo>
                    <a:pt x="4761" y="1795"/>
                    <a:pt x="2410" y="1772"/>
                    <a:pt x="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6"/>
            <p:cNvSpPr/>
            <p:nvPr/>
          </p:nvSpPr>
          <p:spPr>
            <a:xfrm>
              <a:off x="4426785" y="2646693"/>
              <a:ext cx="96320" cy="27971"/>
            </a:xfrm>
            <a:custGeom>
              <a:avLst/>
              <a:gdLst/>
              <a:ahLst/>
              <a:cxnLst/>
              <a:rect l="l" t="t" r="r" b="b"/>
              <a:pathLst>
                <a:path w="2352" h="683" extrusionOk="0">
                  <a:moveTo>
                    <a:pt x="1156" y="1"/>
                  </a:moveTo>
                  <a:cubicBezTo>
                    <a:pt x="784" y="1"/>
                    <a:pt x="478" y="124"/>
                    <a:pt x="279" y="268"/>
                  </a:cubicBezTo>
                  <a:cubicBezTo>
                    <a:pt x="82" y="407"/>
                    <a:pt x="1" y="558"/>
                    <a:pt x="36" y="581"/>
                  </a:cubicBezTo>
                  <a:cubicBezTo>
                    <a:pt x="44" y="592"/>
                    <a:pt x="59" y="597"/>
                    <a:pt x="80" y="597"/>
                  </a:cubicBezTo>
                  <a:cubicBezTo>
                    <a:pt x="216" y="597"/>
                    <a:pt x="598" y="381"/>
                    <a:pt x="1099" y="381"/>
                  </a:cubicBezTo>
                  <a:cubicBezTo>
                    <a:pt x="1130" y="381"/>
                    <a:pt x="1162" y="382"/>
                    <a:pt x="1194" y="384"/>
                  </a:cubicBezTo>
                  <a:cubicBezTo>
                    <a:pt x="1762" y="394"/>
                    <a:pt x="2168" y="683"/>
                    <a:pt x="2290" y="683"/>
                  </a:cubicBezTo>
                  <a:cubicBezTo>
                    <a:pt x="2302" y="683"/>
                    <a:pt x="2311" y="680"/>
                    <a:pt x="2317" y="673"/>
                  </a:cubicBezTo>
                  <a:cubicBezTo>
                    <a:pt x="2352" y="639"/>
                    <a:pt x="2294" y="500"/>
                    <a:pt x="2109" y="338"/>
                  </a:cubicBezTo>
                  <a:cubicBezTo>
                    <a:pt x="1912" y="175"/>
                    <a:pt x="1599" y="13"/>
                    <a:pt x="1205" y="2"/>
                  </a:cubicBezTo>
                  <a:cubicBezTo>
                    <a:pt x="1189" y="1"/>
                    <a:pt x="1172" y="1"/>
                    <a:pt x="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6"/>
            <p:cNvSpPr/>
            <p:nvPr/>
          </p:nvSpPr>
          <p:spPr>
            <a:xfrm>
              <a:off x="4475190" y="2706974"/>
              <a:ext cx="41280" cy="39888"/>
            </a:xfrm>
            <a:custGeom>
              <a:avLst/>
              <a:gdLst/>
              <a:ahLst/>
              <a:cxnLst/>
              <a:rect l="l" t="t" r="r" b="b"/>
              <a:pathLst>
                <a:path w="1008" h="974" extrusionOk="0">
                  <a:moveTo>
                    <a:pt x="521" y="1"/>
                  </a:moveTo>
                  <a:cubicBezTo>
                    <a:pt x="243" y="1"/>
                    <a:pt x="12" y="221"/>
                    <a:pt x="0" y="487"/>
                  </a:cubicBezTo>
                  <a:cubicBezTo>
                    <a:pt x="0" y="742"/>
                    <a:pt x="209" y="973"/>
                    <a:pt x="487" y="973"/>
                  </a:cubicBezTo>
                  <a:cubicBezTo>
                    <a:pt x="765" y="973"/>
                    <a:pt x="996" y="753"/>
                    <a:pt x="1008" y="499"/>
                  </a:cubicBezTo>
                  <a:cubicBezTo>
                    <a:pt x="1008" y="221"/>
                    <a:pt x="788" y="12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6"/>
            <p:cNvSpPr/>
            <p:nvPr/>
          </p:nvSpPr>
          <p:spPr>
            <a:xfrm>
              <a:off x="4585677" y="2655744"/>
              <a:ext cx="63149" cy="199848"/>
            </a:xfrm>
            <a:custGeom>
              <a:avLst/>
              <a:gdLst/>
              <a:ahLst/>
              <a:cxnLst/>
              <a:rect l="l" t="t" r="r" b="b"/>
              <a:pathLst>
                <a:path w="1542" h="4880" extrusionOk="0">
                  <a:moveTo>
                    <a:pt x="83" y="1"/>
                  </a:moveTo>
                  <a:cubicBezTo>
                    <a:pt x="82" y="1"/>
                    <a:pt x="82" y="1"/>
                    <a:pt x="82" y="1"/>
                  </a:cubicBezTo>
                  <a:cubicBezTo>
                    <a:pt x="24" y="24"/>
                    <a:pt x="348" y="1356"/>
                    <a:pt x="846" y="3000"/>
                  </a:cubicBezTo>
                  <a:cubicBezTo>
                    <a:pt x="962" y="3383"/>
                    <a:pt x="1078" y="3776"/>
                    <a:pt x="1194" y="4135"/>
                  </a:cubicBezTo>
                  <a:cubicBezTo>
                    <a:pt x="1252" y="4332"/>
                    <a:pt x="1309" y="4483"/>
                    <a:pt x="1263" y="4587"/>
                  </a:cubicBezTo>
                  <a:cubicBezTo>
                    <a:pt x="1240" y="4680"/>
                    <a:pt x="1089" y="4703"/>
                    <a:pt x="950" y="4703"/>
                  </a:cubicBezTo>
                  <a:cubicBezTo>
                    <a:pt x="371" y="4738"/>
                    <a:pt x="1" y="4772"/>
                    <a:pt x="1" y="4807"/>
                  </a:cubicBezTo>
                  <a:cubicBezTo>
                    <a:pt x="1" y="4830"/>
                    <a:pt x="371" y="4865"/>
                    <a:pt x="927" y="4877"/>
                  </a:cubicBezTo>
                  <a:cubicBezTo>
                    <a:pt x="962" y="4877"/>
                    <a:pt x="1000" y="4880"/>
                    <a:pt x="1040" y="4880"/>
                  </a:cubicBezTo>
                  <a:cubicBezTo>
                    <a:pt x="1081" y="4880"/>
                    <a:pt x="1124" y="4877"/>
                    <a:pt x="1171" y="4865"/>
                  </a:cubicBezTo>
                  <a:cubicBezTo>
                    <a:pt x="1275" y="4830"/>
                    <a:pt x="1391" y="4761"/>
                    <a:pt x="1437" y="4657"/>
                  </a:cubicBezTo>
                  <a:cubicBezTo>
                    <a:pt x="1541" y="4448"/>
                    <a:pt x="1448" y="4251"/>
                    <a:pt x="1414" y="4078"/>
                  </a:cubicBezTo>
                  <a:cubicBezTo>
                    <a:pt x="1309" y="3707"/>
                    <a:pt x="1194" y="3325"/>
                    <a:pt x="1078" y="2919"/>
                  </a:cubicBezTo>
                  <a:cubicBezTo>
                    <a:pt x="582" y="1294"/>
                    <a:pt x="155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6"/>
            <p:cNvSpPr/>
            <p:nvPr/>
          </p:nvSpPr>
          <p:spPr>
            <a:xfrm>
              <a:off x="4414459" y="2558361"/>
              <a:ext cx="97262" cy="25513"/>
            </a:xfrm>
            <a:custGeom>
              <a:avLst/>
              <a:gdLst/>
              <a:ahLst/>
              <a:cxnLst/>
              <a:rect l="l" t="t" r="r" b="b"/>
              <a:pathLst>
                <a:path w="2375" h="623" extrusionOk="0">
                  <a:moveTo>
                    <a:pt x="1285" y="1"/>
                  </a:moveTo>
                  <a:cubicBezTo>
                    <a:pt x="1248" y="1"/>
                    <a:pt x="1209" y="2"/>
                    <a:pt x="1170" y="4"/>
                  </a:cubicBezTo>
                  <a:cubicBezTo>
                    <a:pt x="811" y="16"/>
                    <a:pt x="499" y="120"/>
                    <a:pt x="290" y="248"/>
                  </a:cubicBezTo>
                  <a:cubicBezTo>
                    <a:pt x="93" y="375"/>
                    <a:pt x="1" y="514"/>
                    <a:pt x="35" y="572"/>
                  </a:cubicBezTo>
                  <a:cubicBezTo>
                    <a:pt x="56" y="609"/>
                    <a:pt x="112" y="623"/>
                    <a:pt x="197" y="623"/>
                  </a:cubicBezTo>
                  <a:cubicBezTo>
                    <a:pt x="401" y="623"/>
                    <a:pt x="768" y="545"/>
                    <a:pt x="1194" y="537"/>
                  </a:cubicBezTo>
                  <a:cubicBezTo>
                    <a:pt x="1251" y="535"/>
                    <a:pt x="1308" y="534"/>
                    <a:pt x="1363" y="534"/>
                  </a:cubicBezTo>
                  <a:cubicBezTo>
                    <a:pt x="1644" y="534"/>
                    <a:pt x="1897" y="558"/>
                    <a:pt x="2077" y="558"/>
                  </a:cubicBezTo>
                  <a:cubicBezTo>
                    <a:pt x="2228" y="558"/>
                    <a:pt x="2328" y="541"/>
                    <a:pt x="2352" y="479"/>
                  </a:cubicBezTo>
                  <a:cubicBezTo>
                    <a:pt x="2375" y="421"/>
                    <a:pt x="2271" y="294"/>
                    <a:pt x="2074" y="178"/>
                  </a:cubicBezTo>
                  <a:cubicBezTo>
                    <a:pt x="1877" y="85"/>
                    <a:pt x="1606" y="1"/>
                    <a:pt x="1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6"/>
            <p:cNvSpPr/>
            <p:nvPr/>
          </p:nvSpPr>
          <p:spPr>
            <a:xfrm>
              <a:off x="4659185" y="2605783"/>
              <a:ext cx="96361" cy="21623"/>
            </a:xfrm>
            <a:custGeom>
              <a:avLst/>
              <a:gdLst/>
              <a:ahLst/>
              <a:cxnLst/>
              <a:rect l="l" t="t" r="r" b="b"/>
              <a:pathLst>
                <a:path w="2353" h="528" extrusionOk="0">
                  <a:moveTo>
                    <a:pt x="1060" y="1"/>
                  </a:moveTo>
                  <a:cubicBezTo>
                    <a:pt x="760" y="1"/>
                    <a:pt x="487" y="72"/>
                    <a:pt x="314" y="144"/>
                  </a:cubicBezTo>
                  <a:cubicBezTo>
                    <a:pt x="105" y="236"/>
                    <a:pt x="1" y="341"/>
                    <a:pt x="36" y="398"/>
                  </a:cubicBezTo>
                  <a:cubicBezTo>
                    <a:pt x="61" y="444"/>
                    <a:pt x="167" y="454"/>
                    <a:pt x="329" y="454"/>
                  </a:cubicBezTo>
                  <a:cubicBezTo>
                    <a:pt x="463" y="454"/>
                    <a:pt x="635" y="447"/>
                    <a:pt x="830" y="447"/>
                  </a:cubicBezTo>
                  <a:cubicBezTo>
                    <a:pt x="941" y="447"/>
                    <a:pt x="1059" y="449"/>
                    <a:pt x="1182" y="456"/>
                  </a:cubicBezTo>
                  <a:cubicBezTo>
                    <a:pt x="1591" y="464"/>
                    <a:pt x="1944" y="528"/>
                    <a:pt x="2146" y="528"/>
                  </a:cubicBezTo>
                  <a:cubicBezTo>
                    <a:pt x="2236" y="528"/>
                    <a:pt x="2296" y="515"/>
                    <a:pt x="2317" y="479"/>
                  </a:cubicBezTo>
                  <a:cubicBezTo>
                    <a:pt x="2352" y="422"/>
                    <a:pt x="2248" y="317"/>
                    <a:pt x="2051" y="213"/>
                  </a:cubicBezTo>
                  <a:cubicBezTo>
                    <a:pt x="1842" y="109"/>
                    <a:pt x="1530" y="16"/>
                    <a:pt x="1182" y="5"/>
                  </a:cubicBezTo>
                  <a:cubicBezTo>
                    <a:pt x="1141" y="2"/>
                    <a:pt x="1101" y="1"/>
                    <a:pt x="1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6"/>
            <p:cNvSpPr/>
            <p:nvPr/>
          </p:nvSpPr>
          <p:spPr>
            <a:xfrm>
              <a:off x="4148192" y="2726508"/>
              <a:ext cx="110285" cy="160739"/>
            </a:xfrm>
            <a:custGeom>
              <a:avLst/>
              <a:gdLst/>
              <a:ahLst/>
              <a:cxnLst/>
              <a:rect l="l" t="t" r="r" b="b"/>
              <a:pathLst>
                <a:path w="2693" h="3925" extrusionOk="0">
                  <a:moveTo>
                    <a:pt x="1701" y="0"/>
                  </a:moveTo>
                  <a:cubicBezTo>
                    <a:pt x="989" y="0"/>
                    <a:pt x="142" y="319"/>
                    <a:pt x="75" y="1794"/>
                  </a:cubicBezTo>
                  <a:cubicBezTo>
                    <a:pt x="0" y="3619"/>
                    <a:pt x="1298" y="3925"/>
                    <a:pt x="2049" y="3925"/>
                  </a:cubicBezTo>
                  <a:cubicBezTo>
                    <a:pt x="2351" y="3925"/>
                    <a:pt x="2565" y="3875"/>
                    <a:pt x="2565" y="3855"/>
                  </a:cubicBezTo>
                  <a:cubicBezTo>
                    <a:pt x="2576" y="3786"/>
                    <a:pt x="2692" y="184"/>
                    <a:pt x="2692" y="184"/>
                  </a:cubicBezTo>
                  <a:cubicBezTo>
                    <a:pt x="2668" y="169"/>
                    <a:pt x="2220" y="0"/>
                    <a:pt x="1701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6"/>
            <p:cNvSpPr/>
            <p:nvPr/>
          </p:nvSpPr>
          <p:spPr>
            <a:xfrm>
              <a:off x="4178250" y="2759965"/>
              <a:ext cx="45580" cy="91734"/>
            </a:xfrm>
            <a:custGeom>
              <a:avLst/>
              <a:gdLst/>
              <a:ahLst/>
              <a:cxnLst/>
              <a:rect l="l" t="t" r="r" b="b"/>
              <a:pathLst>
                <a:path w="1113" h="2240" extrusionOk="0">
                  <a:moveTo>
                    <a:pt x="723" y="1"/>
                  </a:moveTo>
                  <a:cubicBezTo>
                    <a:pt x="707" y="1"/>
                    <a:pt x="690" y="2"/>
                    <a:pt x="673" y="4"/>
                  </a:cubicBezTo>
                  <a:cubicBezTo>
                    <a:pt x="476" y="4"/>
                    <a:pt x="291" y="177"/>
                    <a:pt x="198" y="374"/>
                  </a:cubicBezTo>
                  <a:cubicBezTo>
                    <a:pt x="82" y="583"/>
                    <a:pt x="24" y="826"/>
                    <a:pt x="1" y="1092"/>
                  </a:cubicBezTo>
                  <a:cubicBezTo>
                    <a:pt x="1" y="1614"/>
                    <a:pt x="256" y="2100"/>
                    <a:pt x="615" y="2216"/>
                  </a:cubicBezTo>
                  <a:cubicBezTo>
                    <a:pt x="666" y="2233"/>
                    <a:pt x="716" y="2240"/>
                    <a:pt x="762" y="2240"/>
                  </a:cubicBezTo>
                  <a:cubicBezTo>
                    <a:pt x="876" y="2240"/>
                    <a:pt x="971" y="2199"/>
                    <a:pt x="1020" y="2158"/>
                  </a:cubicBezTo>
                  <a:cubicBezTo>
                    <a:pt x="1090" y="2100"/>
                    <a:pt x="1113" y="2054"/>
                    <a:pt x="1090" y="2042"/>
                  </a:cubicBezTo>
                  <a:cubicBezTo>
                    <a:pt x="1088" y="2041"/>
                    <a:pt x="1087" y="2040"/>
                    <a:pt x="1085" y="2040"/>
                  </a:cubicBezTo>
                  <a:cubicBezTo>
                    <a:pt x="1072" y="2040"/>
                    <a:pt x="1046" y="2079"/>
                    <a:pt x="974" y="2100"/>
                  </a:cubicBezTo>
                  <a:cubicBezTo>
                    <a:pt x="937" y="2119"/>
                    <a:pt x="883" y="2131"/>
                    <a:pt x="821" y="2131"/>
                  </a:cubicBezTo>
                  <a:cubicBezTo>
                    <a:pt x="768" y="2131"/>
                    <a:pt x="709" y="2122"/>
                    <a:pt x="650" y="2100"/>
                  </a:cubicBezTo>
                  <a:cubicBezTo>
                    <a:pt x="383" y="1984"/>
                    <a:pt x="163" y="1556"/>
                    <a:pt x="186" y="1092"/>
                  </a:cubicBezTo>
                  <a:cubicBezTo>
                    <a:pt x="186" y="861"/>
                    <a:pt x="233" y="641"/>
                    <a:pt x="325" y="455"/>
                  </a:cubicBezTo>
                  <a:cubicBezTo>
                    <a:pt x="418" y="259"/>
                    <a:pt x="545" y="143"/>
                    <a:pt x="673" y="120"/>
                  </a:cubicBezTo>
                  <a:cubicBezTo>
                    <a:pt x="692" y="114"/>
                    <a:pt x="710" y="112"/>
                    <a:pt x="728" y="112"/>
                  </a:cubicBezTo>
                  <a:cubicBezTo>
                    <a:pt x="830" y="112"/>
                    <a:pt x="910" y="188"/>
                    <a:pt x="939" y="247"/>
                  </a:cubicBezTo>
                  <a:cubicBezTo>
                    <a:pt x="962" y="316"/>
                    <a:pt x="951" y="374"/>
                    <a:pt x="962" y="374"/>
                  </a:cubicBezTo>
                  <a:cubicBezTo>
                    <a:pt x="962" y="374"/>
                    <a:pt x="1020" y="340"/>
                    <a:pt x="1009" y="235"/>
                  </a:cubicBezTo>
                  <a:cubicBezTo>
                    <a:pt x="985" y="177"/>
                    <a:pt x="974" y="120"/>
                    <a:pt x="916" y="73"/>
                  </a:cubicBezTo>
                  <a:cubicBezTo>
                    <a:pt x="868" y="25"/>
                    <a:pt x="803" y="1"/>
                    <a:pt x="72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4505043" y="2857757"/>
              <a:ext cx="56965" cy="67899"/>
            </a:xfrm>
            <a:custGeom>
              <a:avLst/>
              <a:gdLst/>
              <a:ahLst/>
              <a:cxnLst/>
              <a:rect l="l" t="t" r="r" b="b"/>
              <a:pathLst>
                <a:path w="1391" h="1658" extrusionOk="0">
                  <a:moveTo>
                    <a:pt x="39" y="1"/>
                  </a:moveTo>
                  <a:cubicBezTo>
                    <a:pt x="38" y="1"/>
                    <a:pt x="37" y="1"/>
                    <a:pt x="36" y="2"/>
                  </a:cubicBezTo>
                  <a:cubicBezTo>
                    <a:pt x="1" y="13"/>
                    <a:pt x="24" y="129"/>
                    <a:pt x="47" y="337"/>
                  </a:cubicBezTo>
                  <a:cubicBezTo>
                    <a:pt x="93" y="534"/>
                    <a:pt x="175" y="824"/>
                    <a:pt x="383" y="1090"/>
                  </a:cubicBezTo>
                  <a:cubicBezTo>
                    <a:pt x="580" y="1345"/>
                    <a:pt x="846" y="1507"/>
                    <a:pt x="1032" y="1600"/>
                  </a:cubicBezTo>
                  <a:cubicBezTo>
                    <a:pt x="1154" y="1641"/>
                    <a:pt x="1248" y="1657"/>
                    <a:pt x="1305" y="1657"/>
                  </a:cubicBezTo>
                  <a:cubicBezTo>
                    <a:pt x="1346" y="1657"/>
                    <a:pt x="1367" y="1649"/>
                    <a:pt x="1367" y="1635"/>
                  </a:cubicBezTo>
                  <a:cubicBezTo>
                    <a:pt x="1391" y="1577"/>
                    <a:pt x="893" y="1426"/>
                    <a:pt x="545" y="963"/>
                  </a:cubicBezTo>
                  <a:cubicBezTo>
                    <a:pt x="371" y="731"/>
                    <a:pt x="267" y="476"/>
                    <a:pt x="198" y="291"/>
                  </a:cubicBezTo>
                  <a:cubicBezTo>
                    <a:pt x="120" y="114"/>
                    <a:pt x="64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4108059" y="2235950"/>
              <a:ext cx="881789" cy="530867"/>
            </a:xfrm>
            <a:custGeom>
              <a:avLst/>
              <a:gdLst/>
              <a:ahLst/>
              <a:cxnLst/>
              <a:rect l="l" t="t" r="r" b="b"/>
              <a:pathLst>
                <a:path w="21532" h="12963" extrusionOk="0">
                  <a:moveTo>
                    <a:pt x="9983" y="1"/>
                  </a:moveTo>
                  <a:cubicBezTo>
                    <a:pt x="9414" y="1"/>
                    <a:pt x="8872" y="56"/>
                    <a:pt x="8421" y="176"/>
                  </a:cubicBezTo>
                  <a:cubicBezTo>
                    <a:pt x="7124" y="523"/>
                    <a:pt x="5965" y="1565"/>
                    <a:pt x="5780" y="2897"/>
                  </a:cubicBezTo>
                  <a:cubicBezTo>
                    <a:pt x="5367" y="2543"/>
                    <a:pt x="4834" y="2393"/>
                    <a:pt x="4290" y="2393"/>
                  </a:cubicBezTo>
                  <a:cubicBezTo>
                    <a:pt x="3874" y="2393"/>
                    <a:pt x="3451" y="2480"/>
                    <a:pt x="3070" y="2631"/>
                  </a:cubicBezTo>
                  <a:lnTo>
                    <a:pt x="3035" y="2619"/>
                  </a:lnTo>
                  <a:cubicBezTo>
                    <a:pt x="2051" y="2967"/>
                    <a:pt x="1495" y="4009"/>
                    <a:pt x="1205" y="5028"/>
                  </a:cubicBezTo>
                  <a:cubicBezTo>
                    <a:pt x="916" y="6036"/>
                    <a:pt x="777" y="7113"/>
                    <a:pt x="244" y="8005"/>
                  </a:cubicBezTo>
                  <a:cubicBezTo>
                    <a:pt x="128" y="8190"/>
                    <a:pt x="1" y="8422"/>
                    <a:pt x="105" y="8619"/>
                  </a:cubicBezTo>
                  <a:cubicBezTo>
                    <a:pt x="166" y="8740"/>
                    <a:pt x="324" y="8808"/>
                    <a:pt x="470" y="8808"/>
                  </a:cubicBezTo>
                  <a:cubicBezTo>
                    <a:pt x="492" y="8808"/>
                    <a:pt x="513" y="8807"/>
                    <a:pt x="534" y="8804"/>
                  </a:cubicBezTo>
                  <a:cubicBezTo>
                    <a:pt x="707" y="8769"/>
                    <a:pt x="858" y="8688"/>
                    <a:pt x="997" y="8596"/>
                  </a:cubicBezTo>
                  <a:lnTo>
                    <a:pt x="997" y="8596"/>
                  </a:lnTo>
                  <a:cubicBezTo>
                    <a:pt x="881" y="8862"/>
                    <a:pt x="777" y="9117"/>
                    <a:pt x="661" y="9395"/>
                  </a:cubicBezTo>
                  <a:cubicBezTo>
                    <a:pt x="793" y="9415"/>
                    <a:pt x="924" y="9426"/>
                    <a:pt x="1054" y="9426"/>
                  </a:cubicBezTo>
                  <a:cubicBezTo>
                    <a:pt x="1287" y="9426"/>
                    <a:pt x="1515" y="9392"/>
                    <a:pt x="1738" y="9325"/>
                  </a:cubicBezTo>
                  <a:cubicBezTo>
                    <a:pt x="1935" y="10263"/>
                    <a:pt x="2201" y="11340"/>
                    <a:pt x="2445" y="11977"/>
                  </a:cubicBezTo>
                  <a:cubicBezTo>
                    <a:pt x="2862" y="11977"/>
                    <a:pt x="3244" y="12001"/>
                    <a:pt x="3487" y="12232"/>
                  </a:cubicBezTo>
                  <a:cubicBezTo>
                    <a:pt x="3783" y="12488"/>
                    <a:pt x="3944" y="12963"/>
                    <a:pt x="4328" y="12963"/>
                  </a:cubicBezTo>
                  <a:cubicBezTo>
                    <a:pt x="4396" y="12963"/>
                    <a:pt x="4470" y="12948"/>
                    <a:pt x="4553" y="12916"/>
                  </a:cubicBezTo>
                  <a:cubicBezTo>
                    <a:pt x="4842" y="12800"/>
                    <a:pt x="5120" y="12186"/>
                    <a:pt x="5213" y="11885"/>
                  </a:cubicBezTo>
                  <a:cubicBezTo>
                    <a:pt x="5861" y="9904"/>
                    <a:pt x="6081" y="7785"/>
                    <a:pt x="5850" y="5723"/>
                  </a:cubicBezTo>
                  <a:cubicBezTo>
                    <a:pt x="6255" y="5283"/>
                    <a:pt x="6741" y="4924"/>
                    <a:pt x="7297" y="4681"/>
                  </a:cubicBezTo>
                  <a:lnTo>
                    <a:pt x="7297" y="4681"/>
                  </a:lnTo>
                  <a:lnTo>
                    <a:pt x="7251" y="4716"/>
                  </a:lnTo>
                  <a:cubicBezTo>
                    <a:pt x="7930" y="4482"/>
                    <a:pt x="8669" y="4248"/>
                    <a:pt x="9373" y="4248"/>
                  </a:cubicBezTo>
                  <a:cubicBezTo>
                    <a:pt x="9749" y="4248"/>
                    <a:pt x="10116" y="4315"/>
                    <a:pt x="10459" y="4484"/>
                  </a:cubicBezTo>
                  <a:cubicBezTo>
                    <a:pt x="11235" y="4866"/>
                    <a:pt x="11675" y="5665"/>
                    <a:pt x="12254" y="6302"/>
                  </a:cubicBezTo>
                  <a:cubicBezTo>
                    <a:pt x="13343" y="7495"/>
                    <a:pt x="14802" y="8155"/>
                    <a:pt x="16424" y="8225"/>
                  </a:cubicBezTo>
                  <a:cubicBezTo>
                    <a:pt x="16482" y="9279"/>
                    <a:pt x="16401" y="10761"/>
                    <a:pt x="16459" y="11815"/>
                  </a:cubicBezTo>
                  <a:lnTo>
                    <a:pt x="17339" y="10136"/>
                  </a:lnTo>
                  <a:lnTo>
                    <a:pt x="17339" y="10147"/>
                  </a:lnTo>
                  <a:cubicBezTo>
                    <a:pt x="17408" y="10020"/>
                    <a:pt x="17466" y="9904"/>
                    <a:pt x="17524" y="9777"/>
                  </a:cubicBezTo>
                  <a:lnTo>
                    <a:pt x="17547" y="9731"/>
                  </a:lnTo>
                  <a:cubicBezTo>
                    <a:pt x="17628" y="9522"/>
                    <a:pt x="17721" y="9325"/>
                    <a:pt x="17837" y="9140"/>
                  </a:cubicBezTo>
                  <a:lnTo>
                    <a:pt x="17848" y="9151"/>
                  </a:lnTo>
                  <a:cubicBezTo>
                    <a:pt x="17977" y="9267"/>
                    <a:pt x="18120" y="9317"/>
                    <a:pt x="18258" y="9317"/>
                  </a:cubicBezTo>
                  <a:cubicBezTo>
                    <a:pt x="18729" y="9317"/>
                    <a:pt x="19147" y="8746"/>
                    <a:pt x="18798" y="8271"/>
                  </a:cubicBezTo>
                  <a:cubicBezTo>
                    <a:pt x="18738" y="8185"/>
                    <a:pt x="18657" y="8098"/>
                    <a:pt x="18573" y="8021"/>
                  </a:cubicBezTo>
                  <a:lnTo>
                    <a:pt x="18573" y="8021"/>
                  </a:lnTo>
                  <a:cubicBezTo>
                    <a:pt x="18754" y="8159"/>
                    <a:pt x="18984" y="8240"/>
                    <a:pt x="19210" y="8240"/>
                  </a:cubicBezTo>
                  <a:cubicBezTo>
                    <a:pt x="19298" y="8240"/>
                    <a:pt x="19386" y="8228"/>
                    <a:pt x="19470" y="8202"/>
                  </a:cubicBezTo>
                  <a:cubicBezTo>
                    <a:pt x="19817" y="8109"/>
                    <a:pt x="20072" y="7762"/>
                    <a:pt x="20049" y="7391"/>
                  </a:cubicBezTo>
                  <a:cubicBezTo>
                    <a:pt x="20037" y="7148"/>
                    <a:pt x="19864" y="6928"/>
                    <a:pt x="19632" y="6847"/>
                  </a:cubicBezTo>
                  <a:lnTo>
                    <a:pt x="19632" y="6847"/>
                  </a:lnTo>
                  <a:cubicBezTo>
                    <a:pt x="19695" y="6851"/>
                    <a:pt x="19758" y="6854"/>
                    <a:pt x="19820" y="6854"/>
                  </a:cubicBezTo>
                  <a:cubicBezTo>
                    <a:pt x="20220" y="6854"/>
                    <a:pt x="20614" y="6757"/>
                    <a:pt x="20964" y="6557"/>
                  </a:cubicBezTo>
                  <a:cubicBezTo>
                    <a:pt x="21265" y="6395"/>
                    <a:pt x="21531" y="6152"/>
                    <a:pt x="21439" y="5816"/>
                  </a:cubicBezTo>
                  <a:cubicBezTo>
                    <a:pt x="21392" y="5677"/>
                    <a:pt x="21300" y="5550"/>
                    <a:pt x="21149" y="5468"/>
                  </a:cubicBezTo>
                  <a:cubicBezTo>
                    <a:pt x="20860" y="5295"/>
                    <a:pt x="20524" y="5329"/>
                    <a:pt x="20188" y="5318"/>
                  </a:cubicBezTo>
                  <a:cubicBezTo>
                    <a:pt x="19203" y="5295"/>
                    <a:pt x="18219" y="4994"/>
                    <a:pt x="17385" y="4461"/>
                  </a:cubicBezTo>
                  <a:cubicBezTo>
                    <a:pt x="16991" y="3893"/>
                    <a:pt x="16563" y="3372"/>
                    <a:pt x="16088" y="2886"/>
                  </a:cubicBezTo>
                  <a:cubicBezTo>
                    <a:pt x="14953" y="1704"/>
                    <a:pt x="14026" y="928"/>
                    <a:pt x="13054" y="535"/>
                  </a:cubicBezTo>
                  <a:cubicBezTo>
                    <a:pt x="12241" y="200"/>
                    <a:pt x="11065" y="1"/>
                    <a:pt x="9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4182550" y="2372114"/>
              <a:ext cx="210987" cy="259844"/>
            </a:xfrm>
            <a:custGeom>
              <a:avLst/>
              <a:gdLst/>
              <a:ahLst/>
              <a:cxnLst/>
              <a:rect l="l" t="t" r="r" b="b"/>
              <a:pathLst>
                <a:path w="5152" h="6345" extrusionOk="0">
                  <a:moveTo>
                    <a:pt x="5143" y="1"/>
                  </a:moveTo>
                  <a:lnTo>
                    <a:pt x="5143" y="1"/>
                  </a:lnTo>
                  <a:cubicBezTo>
                    <a:pt x="5142" y="1"/>
                    <a:pt x="5036" y="51"/>
                    <a:pt x="4883" y="223"/>
                  </a:cubicBezTo>
                  <a:lnTo>
                    <a:pt x="4883" y="223"/>
                  </a:lnTo>
                  <a:cubicBezTo>
                    <a:pt x="5041" y="75"/>
                    <a:pt x="5152" y="19"/>
                    <a:pt x="5143" y="1"/>
                  </a:cubicBezTo>
                  <a:close/>
                  <a:moveTo>
                    <a:pt x="4883" y="223"/>
                  </a:moveTo>
                  <a:cubicBezTo>
                    <a:pt x="4845" y="259"/>
                    <a:pt x="4803" y="301"/>
                    <a:pt x="4760" y="348"/>
                  </a:cubicBezTo>
                  <a:cubicBezTo>
                    <a:pt x="4706" y="415"/>
                    <a:pt x="4649" y="493"/>
                    <a:pt x="4592" y="582"/>
                  </a:cubicBezTo>
                  <a:lnTo>
                    <a:pt x="4592" y="582"/>
                  </a:lnTo>
                  <a:cubicBezTo>
                    <a:pt x="4644" y="509"/>
                    <a:pt x="4697" y="447"/>
                    <a:pt x="4749" y="395"/>
                  </a:cubicBezTo>
                  <a:cubicBezTo>
                    <a:pt x="4796" y="327"/>
                    <a:pt x="4841" y="271"/>
                    <a:pt x="4883" y="223"/>
                  </a:cubicBezTo>
                  <a:close/>
                  <a:moveTo>
                    <a:pt x="4592" y="582"/>
                  </a:moveTo>
                  <a:cubicBezTo>
                    <a:pt x="4414" y="831"/>
                    <a:pt x="4245" y="1197"/>
                    <a:pt x="4146" y="1645"/>
                  </a:cubicBezTo>
                  <a:cubicBezTo>
                    <a:pt x="4089" y="1935"/>
                    <a:pt x="4042" y="2248"/>
                    <a:pt x="4042" y="2595"/>
                  </a:cubicBezTo>
                  <a:cubicBezTo>
                    <a:pt x="4042" y="2943"/>
                    <a:pt x="4054" y="3302"/>
                    <a:pt x="4089" y="3695"/>
                  </a:cubicBezTo>
                  <a:cubicBezTo>
                    <a:pt x="4112" y="4089"/>
                    <a:pt x="4146" y="4495"/>
                    <a:pt x="4112" y="4911"/>
                  </a:cubicBezTo>
                  <a:cubicBezTo>
                    <a:pt x="4100" y="5132"/>
                    <a:pt x="4065" y="5328"/>
                    <a:pt x="4031" y="5548"/>
                  </a:cubicBezTo>
                  <a:cubicBezTo>
                    <a:pt x="3984" y="5757"/>
                    <a:pt x="3926" y="5965"/>
                    <a:pt x="3776" y="6128"/>
                  </a:cubicBezTo>
                  <a:cubicBezTo>
                    <a:pt x="3677" y="6226"/>
                    <a:pt x="3536" y="6283"/>
                    <a:pt x="3403" y="6283"/>
                  </a:cubicBezTo>
                  <a:cubicBezTo>
                    <a:pt x="3380" y="6283"/>
                    <a:pt x="3358" y="6282"/>
                    <a:pt x="3336" y="6278"/>
                  </a:cubicBezTo>
                  <a:cubicBezTo>
                    <a:pt x="3174" y="6243"/>
                    <a:pt x="3023" y="6139"/>
                    <a:pt x="2907" y="6023"/>
                  </a:cubicBezTo>
                  <a:cubicBezTo>
                    <a:pt x="2699" y="5769"/>
                    <a:pt x="2618" y="5433"/>
                    <a:pt x="2560" y="5120"/>
                  </a:cubicBezTo>
                  <a:lnTo>
                    <a:pt x="2537" y="4981"/>
                  </a:lnTo>
                  <a:lnTo>
                    <a:pt x="2479" y="5097"/>
                  </a:lnTo>
                  <a:cubicBezTo>
                    <a:pt x="2475" y="5105"/>
                    <a:pt x="2472" y="5112"/>
                    <a:pt x="2468" y="5120"/>
                  </a:cubicBezTo>
                  <a:lnTo>
                    <a:pt x="2468" y="5120"/>
                  </a:lnTo>
                  <a:lnTo>
                    <a:pt x="2467" y="5120"/>
                  </a:lnTo>
                  <a:lnTo>
                    <a:pt x="2467" y="5120"/>
                  </a:lnTo>
                  <a:cubicBezTo>
                    <a:pt x="2467" y="5121"/>
                    <a:pt x="2467" y="5121"/>
                    <a:pt x="2468" y="5122"/>
                  </a:cubicBezTo>
                  <a:lnTo>
                    <a:pt x="2468" y="5122"/>
                  </a:lnTo>
                  <a:cubicBezTo>
                    <a:pt x="2344" y="5402"/>
                    <a:pt x="2230" y="5659"/>
                    <a:pt x="2039" y="5873"/>
                  </a:cubicBezTo>
                  <a:cubicBezTo>
                    <a:pt x="1853" y="6081"/>
                    <a:pt x="1610" y="6220"/>
                    <a:pt x="1367" y="6243"/>
                  </a:cubicBezTo>
                  <a:cubicBezTo>
                    <a:pt x="1347" y="6245"/>
                    <a:pt x="1326" y="6246"/>
                    <a:pt x="1306" y="6246"/>
                  </a:cubicBezTo>
                  <a:cubicBezTo>
                    <a:pt x="1205" y="6246"/>
                    <a:pt x="1096" y="6224"/>
                    <a:pt x="1019" y="6185"/>
                  </a:cubicBezTo>
                  <a:cubicBezTo>
                    <a:pt x="915" y="6128"/>
                    <a:pt x="846" y="6047"/>
                    <a:pt x="788" y="5954"/>
                  </a:cubicBezTo>
                  <a:cubicBezTo>
                    <a:pt x="684" y="5769"/>
                    <a:pt x="684" y="5537"/>
                    <a:pt x="811" y="5410"/>
                  </a:cubicBezTo>
                  <a:lnTo>
                    <a:pt x="786" y="5391"/>
                  </a:lnTo>
                  <a:lnTo>
                    <a:pt x="786" y="5391"/>
                  </a:lnTo>
                  <a:cubicBezTo>
                    <a:pt x="790" y="5385"/>
                    <a:pt x="795" y="5380"/>
                    <a:pt x="799" y="5375"/>
                  </a:cubicBezTo>
                  <a:lnTo>
                    <a:pt x="753" y="5352"/>
                  </a:lnTo>
                  <a:cubicBezTo>
                    <a:pt x="716" y="5389"/>
                    <a:pt x="686" y="5435"/>
                    <a:pt x="665" y="5488"/>
                  </a:cubicBezTo>
                  <a:lnTo>
                    <a:pt x="665" y="5488"/>
                  </a:lnTo>
                  <a:cubicBezTo>
                    <a:pt x="428" y="5743"/>
                    <a:pt x="183" y="5897"/>
                    <a:pt x="0" y="5989"/>
                  </a:cubicBezTo>
                  <a:cubicBezTo>
                    <a:pt x="173" y="5902"/>
                    <a:pt x="410" y="5768"/>
                    <a:pt x="651" y="5533"/>
                  </a:cubicBezTo>
                  <a:lnTo>
                    <a:pt x="651" y="5533"/>
                  </a:lnTo>
                  <a:cubicBezTo>
                    <a:pt x="642" y="5567"/>
                    <a:pt x="637" y="5603"/>
                    <a:pt x="637" y="5641"/>
                  </a:cubicBezTo>
                  <a:cubicBezTo>
                    <a:pt x="626" y="5757"/>
                    <a:pt x="649" y="5873"/>
                    <a:pt x="707" y="5965"/>
                  </a:cubicBezTo>
                  <a:cubicBezTo>
                    <a:pt x="765" y="6070"/>
                    <a:pt x="857" y="6174"/>
                    <a:pt x="973" y="6232"/>
                  </a:cubicBezTo>
                  <a:cubicBezTo>
                    <a:pt x="1070" y="6280"/>
                    <a:pt x="1182" y="6304"/>
                    <a:pt x="1297" y="6304"/>
                  </a:cubicBezTo>
                  <a:cubicBezTo>
                    <a:pt x="1321" y="6304"/>
                    <a:pt x="1344" y="6303"/>
                    <a:pt x="1367" y="6301"/>
                  </a:cubicBezTo>
                  <a:cubicBezTo>
                    <a:pt x="1622" y="6290"/>
                    <a:pt x="1900" y="6128"/>
                    <a:pt x="2085" y="5908"/>
                  </a:cubicBezTo>
                  <a:cubicBezTo>
                    <a:pt x="2247" y="5725"/>
                    <a:pt x="2374" y="5480"/>
                    <a:pt x="2489" y="5236"/>
                  </a:cubicBezTo>
                  <a:lnTo>
                    <a:pt x="2489" y="5236"/>
                  </a:lnTo>
                  <a:cubicBezTo>
                    <a:pt x="2542" y="5519"/>
                    <a:pt x="2612" y="5825"/>
                    <a:pt x="2826" y="6070"/>
                  </a:cubicBezTo>
                  <a:cubicBezTo>
                    <a:pt x="2954" y="6197"/>
                    <a:pt x="3116" y="6301"/>
                    <a:pt x="3301" y="6336"/>
                  </a:cubicBezTo>
                  <a:cubicBezTo>
                    <a:pt x="3331" y="6342"/>
                    <a:pt x="3362" y="6345"/>
                    <a:pt x="3394" y="6345"/>
                  </a:cubicBezTo>
                  <a:cubicBezTo>
                    <a:pt x="3548" y="6345"/>
                    <a:pt x="3717" y="6277"/>
                    <a:pt x="3822" y="6162"/>
                  </a:cubicBezTo>
                  <a:cubicBezTo>
                    <a:pt x="3984" y="5989"/>
                    <a:pt x="4042" y="5757"/>
                    <a:pt x="4089" y="5537"/>
                  </a:cubicBezTo>
                  <a:cubicBezTo>
                    <a:pt x="4123" y="5317"/>
                    <a:pt x="4158" y="5097"/>
                    <a:pt x="4170" y="4888"/>
                  </a:cubicBezTo>
                  <a:cubicBezTo>
                    <a:pt x="4204" y="4448"/>
                    <a:pt x="4170" y="4043"/>
                    <a:pt x="4146" y="3649"/>
                  </a:cubicBezTo>
                  <a:cubicBezTo>
                    <a:pt x="4112" y="3267"/>
                    <a:pt x="4089" y="2896"/>
                    <a:pt x="4089" y="2549"/>
                  </a:cubicBezTo>
                  <a:cubicBezTo>
                    <a:pt x="4089" y="2201"/>
                    <a:pt x="4135" y="1889"/>
                    <a:pt x="4181" y="1599"/>
                  </a:cubicBezTo>
                  <a:cubicBezTo>
                    <a:pt x="4275" y="1172"/>
                    <a:pt x="4432" y="832"/>
                    <a:pt x="4592" y="58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4398324" y="2285788"/>
              <a:ext cx="468210" cy="259803"/>
            </a:xfrm>
            <a:custGeom>
              <a:avLst/>
              <a:gdLst/>
              <a:ahLst/>
              <a:cxnLst/>
              <a:rect l="l" t="t" r="r" b="b"/>
              <a:pathLst>
                <a:path w="11433" h="6344" extrusionOk="0">
                  <a:moveTo>
                    <a:pt x="11432" y="5734"/>
                  </a:moveTo>
                  <a:lnTo>
                    <a:pt x="11397" y="5757"/>
                  </a:lnTo>
                  <a:cubicBezTo>
                    <a:pt x="11397" y="5758"/>
                    <a:pt x="11396" y="5759"/>
                    <a:pt x="11395" y="5760"/>
                  </a:cubicBezTo>
                  <a:lnTo>
                    <a:pt x="11395" y="5760"/>
                  </a:lnTo>
                  <a:cubicBezTo>
                    <a:pt x="11420" y="5743"/>
                    <a:pt x="11432" y="5734"/>
                    <a:pt x="11432" y="5734"/>
                  </a:cubicBezTo>
                  <a:close/>
                  <a:moveTo>
                    <a:pt x="1912" y="1"/>
                  </a:moveTo>
                  <a:cubicBezTo>
                    <a:pt x="1727" y="12"/>
                    <a:pt x="1541" y="59"/>
                    <a:pt x="1379" y="117"/>
                  </a:cubicBezTo>
                  <a:cubicBezTo>
                    <a:pt x="1043" y="233"/>
                    <a:pt x="788" y="418"/>
                    <a:pt x="580" y="603"/>
                  </a:cubicBezTo>
                  <a:cubicBezTo>
                    <a:pt x="383" y="800"/>
                    <a:pt x="256" y="997"/>
                    <a:pt x="163" y="1171"/>
                  </a:cubicBezTo>
                  <a:cubicBezTo>
                    <a:pt x="70" y="1344"/>
                    <a:pt x="36" y="1495"/>
                    <a:pt x="24" y="1588"/>
                  </a:cubicBezTo>
                  <a:cubicBezTo>
                    <a:pt x="24" y="1634"/>
                    <a:pt x="1" y="1680"/>
                    <a:pt x="1" y="1703"/>
                  </a:cubicBezTo>
                  <a:lnTo>
                    <a:pt x="1" y="1750"/>
                  </a:lnTo>
                  <a:cubicBezTo>
                    <a:pt x="24" y="1750"/>
                    <a:pt x="24" y="1530"/>
                    <a:pt x="198" y="1182"/>
                  </a:cubicBezTo>
                  <a:cubicBezTo>
                    <a:pt x="279" y="1009"/>
                    <a:pt x="406" y="823"/>
                    <a:pt x="615" y="638"/>
                  </a:cubicBezTo>
                  <a:cubicBezTo>
                    <a:pt x="812" y="464"/>
                    <a:pt x="1078" y="279"/>
                    <a:pt x="1391" y="175"/>
                  </a:cubicBezTo>
                  <a:cubicBezTo>
                    <a:pt x="1553" y="117"/>
                    <a:pt x="1727" y="82"/>
                    <a:pt x="1912" y="70"/>
                  </a:cubicBezTo>
                  <a:cubicBezTo>
                    <a:pt x="2097" y="70"/>
                    <a:pt x="2294" y="82"/>
                    <a:pt x="2479" y="140"/>
                  </a:cubicBezTo>
                  <a:cubicBezTo>
                    <a:pt x="2850" y="244"/>
                    <a:pt x="3232" y="476"/>
                    <a:pt x="3545" y="800"/>
                  </a:cubicBezTo>
                  <a:cubicBezTo>
                    <a:pt x="3881" y="1113"/>
                    <a:pt x="4147" y="1507"/>
                    <a:pt x="4390" y="1935"/>
                  </a:cubicBezTo>
                  <a:cubicBezTo>
                    <a:pt x="4634" y="2375"/>
                    <a:pt x="4854" y="2838"/>
                    <a:pt x="5132" y="3290"/>
                  </a:cubicBezTo>
                  <a:cubicBezTo>
                    <a:pt x="5664" y="4182"/>
                    <a:pt x="6313" y="4981"/>
                    <a:pt x="7066" y="5514"/>
                  </a:cubicBezTo>
                  <a:cubicBezTo>
                    <a:pt x="7807" y="6047"/>
                    <a:pt x="8629" y="6301"/>
                    <a:pt x="9324" y="6336"/>
                  </a:cubicBezTo>
                  <a:cubicBezTo>
                    <a:pt x="9402" y="6341"/>
                    <a:pt x="9478" y="6344"/>
                    <a:pt x="9552" y="6344"/>
                  </a:cubicBezTo>
                  <a:cubicBezTo>
                    <a:pt x="10141" y="6344"/>
                    <a:pt x="10614" y="6191"/>
                    <a:pt x="10923" y="6047"/>
                  </a:cubicBezTo>
                  <a:cubicBezTo>
                    <a:pt x="11004" y="6023"/>
                    <a:pt x="11096" y="5977"/>
                    <a:pt x="11154" y="5931"/>
                  </a:cubicBezTo>
                  <a:cubicBezTo>
                    <a:pt x="11224" y="5908"/>
                    <a:pt x="11270" y="5861"/>
                    <a:pt x="11316" y="5838"/>
                  </a:cubicBezTo>
                  <a:cubicBezTo>
                    <a:pt x="11339" y="5805"/>
                    <a:pt x="11372" y="5782"/>
                    <a:pt x="11395" y="5760"/>
                  </a:cubicBezTo>
                  <a:lnTo>
                    <a:pt x="11395" y="5760"/>
                  </a:lnTo>
                  <a:cubicBezTo>
                    <a:pt x="11327" y="5805"/>
                    <a:pt x="11168" y="5905"/>
                    <a:pt x="10923" y="6023"/>
                  </a:cubicBezTo>
                  <a:cubicBezTo>
                    <a:pt x="10621" y="6164"/>
                    <a:pt x="10163" y="6287"/>
                    <a:pt x="9601" y="6287"/>
                  </a:cubicBezTo>
                  <a:cubicBezTo>
                    <a:pt x="9515" y="6287"/>
                    <a:pt x="9427" y="6284"/>
                    <a:pt x="9336" y="6278"/>
                  </a:cubicBezTo>
                  <a:cubicBezTo>
                    <a:pt x="8664" y="6220"/>
                    <a:pt x="7853" y="5989"/>
                    <a:pt x="7124" y="5444"/>
                  </a:cubicBezTo>
                  <a:cubicBezTo>
                    <a:pt x="6394" y="4912"/>
                    <a:pt x="5746" y="4124"/>
                    <a:pt x="5213" y="3232"/>
                  </a:cubicBezTo>
                  <a:cubicBezTo>
                    <a:pt x="4935" y="2781"/>
                    <a:pt x="4726" y="2317"/>
                    <a:pt x="4472" y="1877"/>
                  </a:cubicBezTo>
                  <a:cubicBezTo>
                    <a:pt x="4228" y="1449"/>
                    <a:pt x="3962" y="1043"/>
                    <a:pt x="3626" y="719"/>
                  </a:cubicBezTo>
                  <a:cubicBezTo>
                    <a:pt x="3290" y="406"/>
                    <a:pt x="2920" y="163"/>
                    <a:pt x="2514" y="59"/>
                  </a:cubicBezTo>
                  <a:cubicBezTo>
                    <a:pt x="2306" y="1"/>
                    <a:pt x="2097" y="1"/>
                    <a:pt x="19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6"/>
            <p:cNvSpPr/>
            <p:nvPr/>
          </p:nvSpPr>
          <p:spPr>
            <a:xfrm>
              <a:off x="4571375" y="3342650"/>
              <a:ext cx="98475" cy="14950"/>
            </a:xfrm>
            <a:custGeom>
              <a:avLst/>
              <a:gdLst/>
              <a:ahLst/>
              <a:cxnLst/>
              <a:rect l="l" t="t" r="r" b="b"/>
              <a:pathLst>
                <a:path w="3939" h="598" extrusionOk="0">
                  <a:moveTo>
                    <a:pt x="3934" y="1"/>
                  </a:moveTo>
                  <a:cubicBezTo>
                    <a:pt x="3903" y="1"/>
                    <a:pt x="3712" y="107"/>
                    <a:pt x="3406" y="212"/>
                  </a:cubicBezTo>
                  <a:cubicBezTo>
                    <a:pt x="3232" y="282"/>
                    <a:pt x="3012" y="340"/>
                    <a:pt x="2780" y="398"/>
                  </a:cubicBezTo>
                  <a:cubicBezTo>
                    <a:pt x="2549" y="456"/>
                    <a:pt x="2271" y="490"/>
                    <a:pt x="2004" y="502"/>
                  </a:cubicBezTo>
                  <a:cubicBezTo>
                    <a:pt x="1953" y="504"/>
                    <a:pt x="1902" y="505"/>
                    <a:pt x="1853" y="505"/>
                  </a:cubicBezTo>
                  <a:cubicBezTo>
                    <a:pt x="1621" y="505"/>
                    <a:pt x="1405" y="484"/>
                    <a:pt x="1205" y="456"/>
                  </a:cubicBezTo>
                  <a:cubicBezTo>
                    <a:pt x="962" y="421"/>
                    <a:pt x="742" y="374"/>
                    <a:pt x="568" y="317"/>
                  </a:cubicBezTo>
                  <a:cubicBezTo>
                    <a:pt x="254" y="212"/>
                    <a:pt x="44" y="116"/>
                    <a:pt x="7" y="116"/>
                  </a:cubicBezTo>
                  <a:cubicBezTo>
                    <a:pt x="3" y="116"/>
                    <a:pt x="1" y="117"/>
                    <a:pt x="1" y="120"/>
                  </a:cubicBezTo>
                  <a:cubicBezTo>
                    <a:pt x="1" y="131"/>
                    <a:pt x="59" y="154"/>
                    <a:pt x="151" y="201"/>
                  </a:cubicBezTo>
                  <a:cubicBezTo>
                    <a:pt x="232" y="247"/>
                    <a:pt x="383" y="317"/>
                    <a:pt x="557" y="374"/>
                  </a:cubicBezTo>
                  <a:cubicBezTo>
                    <a:pt x="730" y="432"/>
                    <a:pt x="950" y="490"/>
                    <a:pt x="1194" y="537"/>
                  </a:cubicBezTo>
                  <a:cubicBezTo>
                    <a:pt x="1395" y="575"/>
                    <a:pt x="1620" y="597"/>
                    <a:pt x="1856" y="597"/>
                  </a:cubicBezTo>
                  <a:cubicBezTo>
                    <a:pt x="1905" y="597"/>
                    <a:pt x="1955" y="597"/>
                    <a:pt x="2004" y="595"/>
                  </a:cubicBezTo>
                  <a:cubicBezTo>
                    <a:pt x="2282" y="595"/>
                    <a:pt x="2549" y="548"/>
                    <a:pt x="2803" y="490"/>
                  </a:cubicBezTo>
                  <a:cubicBezTo>
                    <a:pt x="3035" y="432"/>
                    <a:pt x="3244" y="363"/>
                    <a:pt x="3417" y="293"/>
                  </a:cubicBezTo>
                  <a:cubicBezTo>
                    <a:pt x="3591" y="212"/>
                    <a:pt x="3730" y="143"/>
                    <a:pt x="3811" y="85"/>
                  </a:cubicBezTo>
                  <a:cubicBezTo>
                    <a:pt x="3904" y="39"/>
                    <a:pt x="3938" y="4"/>
                    <a:pt x="3938" y="4"/>
                  </a:cubicBezTo>
                  <a:cubicBezTo>
                    <a:pt x="3938" y="2"/>
                    <a:pt x="3937" y="1"/>
                    <a:pt x="39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6"/>
            <p:cNvSpPr/>
            <p:nvPr/>
          </p:nvSpPr>
          <p:spPr>
            <a:xfrm>
              <a:off x="4660618" y="2656686"/>
              <a:ext cx="95870" cy="27930"/>
            </a:xfrm>
            <a:custGeom>
              <a:avLst/>
              <a:gdLst/>
              <a:ahLst/>
              <a:cxnLst/>
              <a:rect l="l" t="t" r="r" b="b"/>
              <a:pathLst>
                <a:path w="2341" h="682" extrusionOk="0">
                  <a:moveTo>
                    <a:pt x="1145" y="0"/>
                  </a:moveTo>
                  <a:cubicBezTo>
                    <a:pt x="783" y="0"/>
                    <a:pt x="467" y="123"/>
                    <a:pt x="279" y="267"/>
                  </a:cubicBezTo>
                  <a:cubicBezTo>
                    <a:pt x="70" y="406"/>
                    <a:pt x="1" y="557"/>
                    <a:pt x="24" y="580"/>
                  </a:cubicBezTo>
                  <a:cubicBezTo>
                    <a:pt x="34" y="592"/>
                    <a:pt x="50" y="597"/>
                    <a:pt x="72" y="597"/>
                  </a:cubicBezTo>
                  <a:cubicBezTo>
                    <a:pt x="215" y="597"/>
                    <a:pt x="597" y="380"/>
                    <a:pt x="1089" y="380"/>
                  </a:cubicBezTo>
                  <a:cubicBezTo>
                    <a:pt x="1120" y="380"/>
                    <a:pt x="1151" y="381"/>
                    <a:pt x="1182" y="383"/>
                  </a:cubicBezTo>
                  <a:cubicBezTo>
                    <a:pt x="1751" y="394"/>
                    <a:pt x="2166" y="682"/>
                    <a:pt x="2289" y="682"/>
                  </a:cubicBezTo>
                  <a:cubicBezTo>
                    <a:pt x="2301" y="682"/>
                    <a:pt x="2311" y="679"/>
                    <a:pt x="2317" y="673"/>
                  </a:cubicBezTo>
                  <a:cubicBezTo>
                    <a:pt x="2340" y="626"/>
                    <a:pt x="2282" y="499"/>
                    <a:pt x="2097" y="337"/>
                  </a:cubicBezTo>
                  <a:cubicBezTo>
                    <a:pt x="1912" y="175"/>
                    <a:pt x="1587" y="24"/>
                    <a:pt x="1194" y="1"/>
                  </a:cubicBezTo>
                  <a:cubicBezTo>
                    <a:pt x="1177" y="0"/>
                    <a:pt x="1161" y="0"/>
                    <a:pt x="1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6"/>
            <p:cNvSpPr/>
            <p:nvPr/>
          </p:nvSpPr>
          <p:spPr>
            <a:xfrm>
              <a:off x="4687646" y="2714100"/>
              <a:ext cx="41813" cy="39888"/>
            </a:xfrm>
            <a:custGeom>
              <a:avLst/>
              <a:gdLst/>
              <a:ahLst/>
              <a:cxnLst/>
              <a:rect l="l" t="t" r="r" b="b"/>
              <a:pathLst>
                <a:path w="1021" h="974" extrusionOk="0">
                  <a:moveTo>
                    <a:pt x="522" y="0"/>
                  </a:moveTo>
                  <a:cubicBezTo>
                    <a:pt x="256" y="0"/>
                    <a:pt x="24" y="220"/>
                    <a:pt x="1" y="487"/>
                  </a:cubicBezTo>
                  <a:cubicBezTo>
                    <a:pt x="1" y="742"/>
                    <a:pt x="221" y="973"/>
                    <a:pt x="499" y="973"/>
                  </a:cubicBezTo>
                  <a:cubicBezTo>
                    <a:pt x="777" y="973"/>
                    <a:pt x="1008" y="753"/>
                    <a:pt x="1020" y="498"/>
                  </a:cubicBezTo>
                  <a:cubicBezTo>
                    <a:pt x="1020" y="244"/>
                    <a:pt x="800" y="23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6"/>
            <p:cNvSpPr/>
            <p:nvPr/>
          </p:nvSpPr>
          <p:spPr>
            <a:xfrm>
              <a:off x="5350734" y="3234020"/>
              <a:ext cx="384216" cy="428691"/>
            </a:xfrm>
            <a:custGeom>
              <a:avLst/>
              <a:gdLst/>
              <a:ahLst/>
              <a:cxnLst/>
              <a:rect l="l" t="t" r="r" b="b"/>
              <a:pathLst>
                <a:path w="9382" h="10468" extrusionOk="0">
                  <a:moveTo>
                    <a:pt x="6463" y="1"/>
                  </a:moveTo>
                  <a:cubicBezTo>
                    <a:pt x="6344" y="1"/>
                    <a:pt x="6266" y="33"/>
                    <a:pt x="6266" y="33"/>
                  </a:cubicBezTo>
                  <a:lnTo>
                    <a:pt x="4587" y="1168"/>
                  </a:lnTo>
                  <a:cubicBezTo>
                    <a:pt x="4343" y="1585"/>
                    <a:pt x="2710" y="3195"/>
                    <a:pt x="2710" y="3195"/>
                  </a:cubicBezTo>
                  <a:cubicBezTo>
                    <a:pt x="2259" y="2859"/>
                    <a:pt x="2259" y="2210"/>
                    <a:pt x="1737" y="1399"/>
                  </a:cubicBezTo>
                  <a:cubicBezTo>
                    <a:pt x="1285" y="735"/>
                    <a:pt x="384" y="679"/>
                    <a:pt x="93" y="679"/>
                  </a:cubicBezTo>
                  <a:cubicBezTo>
                    <a:pt x="34" y="679"/>
                    <a:pt x="0" y="681"/>
                    <a:pt x="0" y="681"/>
                  </a:cubicBezTo>
                  <a:cubicBezTo>
                    <a:pt x="0" y="681"/>
                    <a:pt x="938" y="2812"/>
                    <a:pt x="1043" y="4133"/>
                  </a:cubicBezTo>
                  <a:cubicBezTo>
                    <a:pt x="1147" y="5453"/>
                    <a:pt x="313" y="9136"/>
                    <a:pt x="313" y="9136"/>
                  </a:cubicBezTo>
                  <a:lnTo>
                    <a:pt x="5061" y="10468"/>
                  </a:lnTo>
                  <a:cubicBezTo>
                    <a:pt x="5061" y="10468"/>
                    <a:pt x="5374" y="8441"/>
                    <a:pt x="5895" y="8291"/>
                  </a:cubicBezTo>
                  <a:cubicBezTo>
                    <a:pt x="6532" y="8082"/>
                    <a:pt x="6891" y="7144"/>
                    <a:pt x="6891" y="7144"/>
                  </a:cubicBezTo>
                  <a:cubicBezTo>
                    <a:pt x="7586" y="5743"/>
                    <a:pt x="8988" y="3716"/>
                    <a:pt x="9173" y="2673"/>
                  </a:cubicBezTo>
                  <a:cubicBezTo>
                    <a:pt x="9381" y="1643"/>
                    <a:pt x="8154" y="1457"/>
                    <a:pt x="8154" y="1457"/>
                  </a:cubicBezTo>
                  <a:cubicBezTo>
                    <a:pt x="8154" y="369"/>
                    <a:pt x="7111" y="369"/>
                    <a:pt x="7111" y="369"/>
                  </a:cubicBezTo>
                  <a:cubicBezTo>
                    <a:pt x="6881" y="64"/>
                    <a:pt x="6631" y="1"/>
                    <a:pt x="6463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6"/>
            <p:cNvSpPr/>
            <p:nvPr/>
          </p:nvSpPr>
          <p:spPr>
            <a:xfrm>
              <a:off x="3895602" y="3197409"/>
              <a:ext cx="1095193" cy="1363186"/>
            </a:xfrm>
            <a:custGeom>
              <a:avLst/>
              <a:gdLst/>
              <a:ahLst/>
              <a:cxnLst/>
              <a:rect l="l" t="t" r="r" b="b"/>
              <a:pathLst>
                <a:path w="26743" h="33287" extrusionOk="0">
                  <a:moveTo>
                    <a:pt x="8397" y="0"/>
                  </a:moveTo>
                  <a:lnTo>
                    <a:pt x="4633" y="765"/>
                  </a:lnTo>
                  <a:lnTo>
                    <a:pt x="1321" y="26210"/>
                  </a:lnTo>
                  <a:lnTo>
                    <a:pt x="0" y="33286"/>
                  </a:lnTo>
                  <a:lnTo>
                    <a:pt x="26743" y="33055"/>
                  </a:lnTo>
                  <a:lnTo>
                    <a:pt x="22179" y="2583"/>
                  </a:lnTo>
                  <a:lnTo>
                    <a:pt x="17547" y="1390"/>
                  </a:lnTo>
                  <a:cubicBezTo>
                    <a:pt x="16506" y="1801"/>
                    <a:pt x="15470" y="1992"/>
                    <a:pt x="14437" y="1992"/>
                  </a:cubicBezTo>
                  <a:cubicBezTo>
                    <a:pt x="12415" y="1992"/>
                    <a:pt x="10406" y="1258"/>
                    <a:pt x="8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4803867" y="3303146"/>
              <a:ext cx="827240" cy="1140077"/>
            </a:xfrm>
            <a:custGeom>
              <a:avLst/>
              <a:gdLst/>
              <a:ahLst/>
              <a:cxnLst/>
              <a:rect l="l" t="t" r="r" b="b"/>
              <a:pathLst>
                <a:path w="20200" h="27839" extrusionOk="0">
                  <a:moveTo>
                    <a:pt x="0" y="1"/>
                  </a:moveTo>
                  <a:lnTo>
                    <a:pt x="2838" y="21624"/>
                  </a:lnTo>
                  <a:cubicBezTo>
                    <a:pt x="2838" y="21624"/>
                    <a:pt x="3266" y="26199"/>
                    <a:pt x="5328" y="27404"/>
                  </a:cubicBezTo>
                  <a:cubicBezTo>
                    <a:pt x="5847" y="27708"/>
                    <a:pt x="6499" y="27838"/>
                    <a:pt x="7211" y="27838"/>
                  </a:cubicBezTo>
                  <a:cubicBezTo>
                    <a:pt x="9344" y="27838"/>
                    <a:pt x="12005" y="26668"/>
                    <a:pt x="13169" y="25504"/>
                  </a:cubicBezTo>
                  <a:cubicBezTo>
                    <a:pt x="14570" y="24091"/>
                    <a:pt x="20199" y="8571"/>
                    <a:pt x="20199" y="8571"/>
                  </a:cubicBezTo>
                  <a:lnTo>
                    <a:pt x="12648" y="6626"/>
                  </a:lnTo>
                  <a:lnTo>
                    <a:pt x="8571" y="14119"/>
                  </a:lnTo>
                  <a:cubicBezTo>
                    <a:pt x="8571" y="14119"/>
                    <a:pt x="6359" y="6765"/>
                    <a:pt x="4981" y="4124"/>
                  </a:cubicBezTo>
                  <a:cubicBezTo>
                    <a:pt x="3614" y="149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4812385" y="3576825"/>
              <a:ext cx="3358" cy="248090"/>
            </a:xfrm>
            <a:custGeom>
              <a:avLst/>
              <a:gdLst/>
              <a:ahLst/>
              <a:cxnLst/>
              <a:rect l="l" t="t" r="r" b="b"/>
              <a:pathLst>
                <a:path w="82" h="6058" extrusionOk="0">
                  <a:moveTo>
                    <a:pt x="47" y="1"/>
                  </a:moveTo>
                  <a:cubicBezTo>
                    <a:pt x="12" y="1"/>
                    <a:pt x="1" y="1367"/>
                    <a:pt x="1" y="3035"/>
                  </a:cubicBezTo>
                  <a:cubicBezTo>
                    <a:pt x="1" y="4714"/>
                    <a:pt x="24" y="6058"/>
                    <a:pt x="47" y="6058"/>
                  </a:cubicBezTo>
                  <a:cubicBezTo>
                    <a:pt x="70" y="6058"/>
                    <a:pt x="82" y="4714"/>
                    <a:pt x="82" y="3035"/>
                  </a:cubicBezTo>
                  <a:cubicBezTo>
                    <a:pt x="82" y="1344"/>
                    <a:pt x="59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4829011" y="3374320"/>
              <a:ext cx="43655" cy="140426"/>
            </a:xfrm>
            <a:custGeom>
              <a:avLst/>
              <a:gdLst/>
              <a:ahLst/>
              <a:cxnLst/>
              <a:rect l="l" t="t" r="r" b="b"/>
              <a:pathLst>
                <a:path w="1066" h="3429" extrusionOk="0">
                  <a:moveTo>
                    <a:pt x="1054" y="0"/>
                  </a:moveTo>
                  <a:cubicBezTo>
                    <a:pt x="1054" y="0"/>
                    <a:pt x="1031" y="47"/>
                    <a:pt x="996" y="116"/>
                  </a:cubicBezTo>
                  <a:cubicBezTo>
                    <a:pt x="950" y="186"/>
                    <a:pt x="892" y="313"/>
                    <a:pt x="834" y="463"/>
                  </a:cubicBezTo>
                  <a:cubicBezTo>
                    <a:pt x="707" y="765"/>
                    <a:pt x="545" y="1182"/>
                    <a:pt x="406" y="1668"/>
                  </a:cubicBezTo>
                  <a:cubicBezTo>
                    <a:pt x="255" y="2143"/>
                    <a:pt x="162" y="2595"/>
                    <a:pt x="81" y="2907"/>
                  </a:cubicBezTo>
                  <a:cubicBezTo>
                    <a:pt x="58" y="3069"/>
                    <a:pt x="23" y="3197"/>
                    <a:pt x="12" y="3289"/>
                  </a:cubicBezTo>
                  <a:cubicBezTo>
                    <a:pt x="0" y="3371"/>
                    <a:pt x="0" y="3428"/>
                    <a:pt x="0" y="3428"/>
                  </a:cubicBezTo>
                  <a:cubicBezTo>
                    <a:pt x="0" y="3428"/>
                    <a:pt x="58" y="3243"/>
                    <a:pt x="128" y="2919"/>
                  </a:cubicBezTo>
                  <a:cubicBezTo>
                    <a:pt x="220" y="2606"/>
                    <a:pt x="336" y="2166"/>
                    <a:pt x="475" y="1691"/>
                  </a:cubicBezTo>
                  <a:cubicBezTo>
                    <a:pt x="626" y="1216"/>
                    <a:pt x="765" y="799"/>
                    <a:pt x="880" y="487"/>
                  </a:cubicBezTo>
                  <a:cubicBezTo>
                    <a:pt x="996" y="186"/>
                    <a:pt x="1066" y="0"/>
                    <a:pt x="1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6"/>
            <p:cNvSpPr/>
            <p:nvPr/>
          </p:nvSpPr>
          <p:spPr>
            <a:xfrm>
              <a:off x="3404020" y="3225870"/>
              <a:ext cx="695578" cy="1309210"/>
            </a:xfrm>
            <a:custGeom>
              <a:avLst/>
              <a:gdLst/>
              <a:ahLst/>
              <a:cxnLst/>
              <a:rect l="l" t="t" r="r" b="b"/>
              <a:pathLst>
                <a:path w="16985" h="31969" extrusionOk="0">
                  <a:moveTo>
                    <a:pt x="16984" y="0"/>
                  </a:moveTo>
                  <a:cubicBezTo>
                    <a:pt x="16984" y="0"/>
                    <a:pt x="10695" y="579"/>
                    <a:pt x="8611" y="5027"/>
                  </a:cubicBezTo>
                  <a:cubicBezTo>
                    <a:pt x="6850" y="8768"/>
                    <a:pt x="2009" y="20025"/>
                    <a:pt x="1488" y="21577"/>
                  </a:cubicBezTo>
                  <a:cubicBezTo>
                    <a:pt x="0" y="25972"/>
                    <a:pt x="2208" y="31968"/>
                    <a:pt x="11366" y="31968"/>
                  </a:cubicBezTo>
                  <a:cubicBezTo>
                    <a:pt x="11620" y="31968"/>
                    <a:pt x="11879" y="31964"/>
                    <a:pt x="12143" y="31954"/>
                  </a:cubicBezTo>
                  <a:lnTo>
                    <a:pt x="13255" y="25816"/>
                  </a:lnTo>
                  <a:lnTo>
                    <a:pt x="16150" y="11489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6"/>
            <p:cNvSpPr/>
            <p:nvPr/>
          </p:nvSpPr>
          <p:spPr>
            <a:xfrm>
              <a:off x="3776556" y="4235161"/>
              <a:ext cx="164138" cy="299322"/>
            </a:xfrm>
            <a:custGeom>
              <a:avLst/>
              <a:gdLst/>
              <a:ahLst/>
              <a:cxnLst/>
              <a:rect l="l" t="t" r="r" b="b"/>
              <a:pathLst>
                <a:path w="4008" h="7309" extrusionOk="0">
                  <a:moveTo>
                    <a:pt x="98" y="2256"/>
                  </a:moveTo>
                  <a:cubicBezTo>
                    <a:pt x="85" y="2280"/>
                    <a:pt x="73" y="2302"/>
                    <a:pt x="62" y="2322"/>
                  </a:cubicBezTo>
                  <a:lnTo>
                    <a:pt x="62" y="2322"/>
                  </a:lnTo>
                  <a:cubicBezTo>
                    <a:pt x="75" y="2302"/>
                    <a:pt x="86" y="2281"/>
                    <a:pt x="98" y="2256"/>
                  </a:cubicBezTo>
                  <a:close/>
                  <a:moveTo>
                    <a:pt x="62" y="2322"/>
                  </a:moveTo>
                  <a:cubicBezTo>
                    <a:pt x="61" y="2324"/>
                    <a:pt x="59" y="2326"/>
                    <a:pt x="58" y="2328"/>
                  </a:cubicBezTo>
                  <a:cubicBezTo>
                    <a:pt x="12" y="2398"/>
                    <a:pt x="0" y="2444"/>
                    <a:pt x="0" y="2444"/>
                  </a:cubicBezTo>
                  <a:cubicBezTo>
                    <a:pt x="12" y="2444"/>
                    <a:pt x="35" y="2398"/>
                    <a:pt x="35" y="2374"/>
                  </a:cubicBezTo>
                  <a:cubicBezTo>
                    <a:pt x="43" y="2359"/>
                    <a:pt x="52" y="2341"/>
                    <a:pt x="62" y="2322"/>
                  </a:cubicBezTo>
                  <a:close/>
                  <a:moveTo>
                    <a:pt x="1784" y="0"/>
                  </a:moveTo>
                  <a:cubicBezTo>
                    <a:pt x="1610" y="0"/>
                    <a:pt x="1436" y="47"/>
                    <a:pt x="1297" y="139"/>
                  </a:cubicBezTo>
                  <a:cubicBezTo>
                    <a:pt x="1170" y="243"/>
                    <a:pt x="1089" y="394"/>
                    <a:pt x="1008" y="521"/>
                  </a:cubicBezTo>
                  <a:cubicBezTo>
                    <a:pt x="938" y="649"/>
                    <a:pt x="869" y="776"/>
                    <a:pt x="811" y="892"/>
                  </a:cubicBezTo>
                  <a:cubicBezTo>
                    <a:pt x="568" y="1378"/>
                    <a:pt x="359" y="1749"/>
                    <a:pt x="220" y="2027"/>
                  </a:cubicBezTo>
                  <a:cubicBezTo>
                    <a:pt x="164" y="2116"/>
                    <a:pt x="129" y="2194"/>
                    <a:pt x="98" y="2256"/>
                  </a:cubicBezTo>
                  <a:lnTo>
                    <a:pt x="98" y="2256"/>
                  </a:lnTo>
                  <a:cubicBezTo>
                    <a:pt x="128" y="2203"/>
                    <a:pt x="165" y="2142"/>
                    <a:pt x="209" y="2073"/>
                  </a:cubicBezTo>
                  <a:cubicBezTo>
                    <a:pt x="348" y="1807"/>
                    <a:pt x="568" y="1413"/>
                    <a:pt x="822" y="950"/>
                  </a:cubicBezTo>
                  <a:cubicBezTo>
                    <a:pt x="880" y="823"/>
                    <a:pt x="961" y="707"/>
                    <a:pt x="1031" y="579"/>
                  </a:cubicBezTo>
                  <a:cubicBezTo>
                    <a:pt x="1100" y="452"/>
                    <a:pt x="1193" y="313"/>
                    <a:pt x="1309" y="232"/>
                  </a:cubicBezTo>
                  <a:cubicBezTo>
                    <a:pt x="1436" y="128"/>
                    <a:pt x="1598" y="104"/>
                    <a:pt x="1749" y="104"/>
                  </a:cubicBezTo>
                  <a:cubicBezTo>
                    <a:pt x="1911" y="104"/>
                    <a:pt x="2085" y="139"/>
                    <a:pt x="2259" y="186"/>
                  </a:cubicBezTo>
                  <a:cubicBezTo>
                    <a:pt x="2606" y="278"/>
                    <a:pt x="2954" y="406"/>
                    <a:pt x="3301" y="579"/>
                  </a:cubicBezTo>
                  <a:cubicBezTo>
                    <a:pt x="3475" y="660"/>
                    <a:pt x="3648" y="765"/>
                    <a:pt x="3799" y="892"/>
                  </a:cubicBezTo>
                  <a:lnTo>
                    <a:pt x="3857" y="938"/>
                  </a:lnTo>
                  <a:cubicBezTo>
                    <a:pt x="3868" y="950"/>
                    <a:pt x="3868" y="950"/>
                    <a:pt x="3880" y="985"/>
                  </a:cubicBezTo>
                  <a:cubicBezTo>
                    <a:pt x="3892" y="1031"/>
                    <a:pt x="3915" y="1089"/>
                    <a:pt x="3915" y="1124"/>
                  </a:cubicBezTo>
                  <a:lnTo>
                    <a:pt x="3915" y="1436"/>
                  </a:lnTo>
                  <a:cubicBezTo>
                    <a:pt x="3892" y="1842"/>
                    <a:pt x="3834" y="2224"/>
                    <a:pt x="3799" y="2618"/>
                  </a:cubicBezTo>
                  <a:cubicBezTo>
                    <a:pt x="3753" y="3000"/>
                    <a:pt x="3695" y="3371"/>
                    <a:pt x="3637" y="3718"/>
                  </a:cubicBezTo>
                  <a:cubicBezTo>
                    <a:pt x="3521" y="4424"/>
                    <a:pt x="3417" y="5050"/>
                    <a:pt x="3313" y="5583"/>
                  </a:cubicBezTo>
                  <a:cubicBezTo>
                    <a:pt x="3231" y="6104"/>
                    <a:pt x="3162" y="6544"/>
                    <a:pt x="3104" y="6845"/>
                  </a:cubicBezTo>
                  <a:cubicBezTo>
                    <a:pt x="3069" y="7007"/>
                    <a:pt x="3058" y="7123"/>
                    <a:pt x="3046" y="7193"/>
                  </a:cubicBezTo>
                  <a:cubicBezTo>
                    <a:pt x="3023" y="7262"/>
                    <a:pt x="3023" y="7308"/>
                    <a:pt x="3023" y="7308"/>
                  </a:cubicBezTo>
                  <a:cubicBezTo>
                    <a:pt x="3023" y="7308"/>
                    <a:pt x="3035" y="7262"/>
                    <a:pt x="3058" y="7193"/>
                  </a:cubicBezTo>
                  <a:cubicBezTo>
                    <a:pt x="3081" y="7111"/>
                    <a:pt x="3104" y="6996"/>
                    <a:pt x="3127" y="6845"/>
                  </a:cubicBezTo>
                  <a:cubicBezTo>
                    <a:pt x="3185" y="6544"/>
                    <a:pt x="3278" y="6104"/>
                    <a:pt x="3370" y="5583"/>
                  </a:cubicBezTo>
                  <a:cubicBezTo>
                    <a:pt x="3475" y="5050"/>
                    <a:pt x="3591" y="4424"/>
                    <a:pt x="3706" y="3718"/>
                  </a:cubicBezTo>
                  <a:cubicBezTo>
                    <a:pt x="3764" y="3359"/>
                    <a:pt x="3822" y="3000"/>
                    <a:pt x="3880" y="2606"/>
                  </a:cubicBezTo>
                  <a:cubicBezTo>
                    <a:pt x="3926" y="2212"/>
                    <a:pt x="3984" y="1819"/>
                    <a:pt x="3996" y="1402"/>
                  </a:cubicBezTo>
                  <a:cubicBezTo>
                    <a:pt x="4007" y="1286"/>
                    <a:pt x="4007" y="1182"/>
                    <a:pt x="3996" y="1089"/>
                  </a:cubicBezTo>
                  <a:cubicBezTo>
                    <a:pt x="3996" y="1031"/>
                    <a:pt x="3984" y="985"/>
                    <a:pt x="3973" y="927"/>
                  </a:cubicBezTo>
                  <a:cubicBezTo>
                    <a:pt x="3973" y="915"/>
                    <a:pt x="3950" y="869"/>
                    <a:pt x="3926" y="857"/>
                  </a:cubicBezTo>
                  <a:lnTo>
                    <a:pt x="3868" y="811"/>
                  </a:lnTo>
                  <a:cubicBezTo>
                    <a:pt x="3706" y="684"/>
                    <a:pt x="3533" y="579"/>
                    <a:pt x="3359" y="487"/>
                  </a:cubicBezTo>
                  <a:cubicBezTo>
                    <a:pt x="3011" y="301"/>
                    <a:pt x="2652" y="174"/>
                    <a:pt x="2305" y="81"/>
                  </a:cubicBezTo>
                  <a:cubicBezTo>
                    <a:pt x="2131" y="47"/>
                    <a:pt x="1957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6"/>
            <p:cNvSpPr/>
            <p:nvPr/>
          </p:nvSpPr>
          <p:spPr>
            <a:xfrm>
              <a:off x="3590636" y="4111815"/>
              <a:ext cx="233388" cy="139976"/>
            </a:xfrm>
            <a:custGeom>
              <a:avLst/>
              <a:gdLst/>
              <a:ahLst/>
              <a:cxnLst/>
              <a:rect l="l" t="t" r="r" b="b"/>
              <a:pathLst>
                <a:path w="5699" h="3418" extrusionOk="0">
                  <a:moveTo>
                    <a:pt x="0" y="1"/>
                  </a:moveTo>
                  <a:cubicBezTo>
                    <a:pt x="0" y="1"/>
                    <a:pt x="23" y="1"/>
                    <a:pt x="81" y="13"/>
                  </a:cubicBezTo>
                  <a:cubicBezTo>
                    <a:pt x="139" y="24"/>
                    <a:pt x="209" y="24"/>
                    <a:pt x="301" y="47"/>
                  </a:cubicBezTo>
                  <a:cubicBezTo>
                    <a:pt x="475" y="59"/>
                    <a:pt x="753" y="70"/>
                    <a:pt x="1066" y="117"/>
                  </a:cubicBezTo>
                  <a:cubicBezTo>
                    <a:pt x="1390" y="163"/>
                    <a:pt x="1772" y="221"/>
                    <a:pt x="2201" y="302"/>
                  </a:cubicBezTo>
                  <a:cubicBezTo>
                    <a:pt x="2629" y="406"/>
                    <a:pt x="3081" y="534"/>
                    <a:pt x="3521" y="754"/>
                  </a:cubicBezTo>
                  <a:cubicBezTo>
                    <a:pt x="3973" y="974"/>
                    <a:pt x="4378" y="1229"/>
                    <a:pt x="4702" y="1518"/>
                  </a:cubicBezTo>
                  <a:cubicBezTo>
                    <a:pt x="5038" y="1808"/>
                    <a:pt x="5281" y="2109"/>
                    <a:pt x="5420" y="2398"/>
                  </a:cubicBezTo>
                  <a:cubicBezTo>
                    <a:pt x="5571" y="2688"/>
                    <a:pt x="5640" y="2954"/>
                    <a:pt x="5652" y="3128"/>
                  </a:cubicBezTo>
                  <a:cubicBezTo>
                    <a:pt x="5687" y="3313"/>
                    <a:pt x="5675" y="3418"/>
                    <a:pt x="5687" y="3418"/>
                  </a:cubicBezTo>
                  <a:lnTo>
                    <a:pt x="5687" y="3336"/>
                  </a:lnTo>
                  <a:cubicBezTo>
                    <a:pt x="5687" y="3279"/>
                    <a:pt x="5698" y="3209"/>
                    <a:pt x="5687" y="3128"/>
                  </a:cubicBezTo>
                  <a:cubicBezTo>
                    <a:pt x="5675" y="2931"/>
                    <a:pt x="5617" y="2676"/>
                    <a:pt x="5467" y="2375"/>
                  </a:cubicBezTo>
                  <a:cubicBezTo>
                    <a:pt x="5328" y="2062"/>
                    <a:pt x="5061" y="1750"/>
                    <a:pt x="4749" y="1460"/>
                  </a:cubicBezTo>
                  <a:cubicBezTo>
                    <a:pt x="4413" y="1171"/>
                    <a:pt x="4007" y="893"/>
                    <a:pt x="3556" y="673"/>
                  </a:cubicBezTo>
                  <a:cubicBezTo>
                    <a:pt x="3092" y="464"/>
                    <a:pt x="2629" y="314"/>
                    <a:pt x="2212" y="233"/>
                  </a:cubicBezTo>
                  <a:cubicBezTo>
                    <a:pt x="1772" y="140"/>
                    <a:pt x="1401" y="105"/>
                    <a:pt x="1066" y="70"/>
                  </a:cubicBezTo>
                  <a:cubicBezTo>
                    <a:pt x="730" y="36"/>
                    <a:pt x="475" y="24"/>
                    <a:pt x="290" y="13"/>
                  </a:cubicBezTo>
                  <a:cubicBezTo>
                    <a:pt x="197" y="1"/>
                    <a:pt x="127" y="1"/>
                    <a:pt x="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6"/>
            <p:cNvSpPr/>
            <p:nvPr/>
          </p:nvSpPr>
          <p:spPr>
            <a:xfrm>
              <a:off x="3812594" y="4088104"/>
              <a:ext cx="54098" cy="122407"/>
            </a:xfrm>
            <a:custGeom>
              <a:avLst/>
              <a:gdLst/>
              <a:ahLst/>
              <a:cxnLst/>
              <a:rect l="l" t="t" r="r" b="b"/>
              <a:pathLst>
                <a:path w="1321" h="2989" extrusionOk="0">
                  <a:moveTo>
                    <a:pt x="1309" y="0"/>
                  </a:moveTo>
                  <a:cubicBezTo>
                    <a:pt x="1303" y="0"/>
                    <a:pt x="1213" y="171"/>
                    <a:pt x="1101" y="429"/>
                  </a:cubicBezTo>
                  <a:cubicBezTo>
                    <a:pt x="973" y="719"/>
                    <a:pt x="800" y="1078"/>
                    <a:pt x="626" y="1483"/>
                  </a:cubicBezTo>
                  <a:cubicBezTo>
                    <a:pt x="452" y="1889"/>
                    <a:pt x="278" y="2271"/>
                    <a:pt x="174" y="2549"/>
                  </a:cubicBezTo>
                  <a:cubicBezTo>
                    <a:pt x="58" y="2815"/>
                    <a:pt x="0" y="2989"/>
                    <a:pt x="12" y="2989"/>
                  </a:cubicBezTo>
                  <a:cubicBezTo>
                    <a:pt x="12" y="2989"/>
                    <a:pt x="105" y="2838"/>
                    <a:pt x="220" y="2560"/>
                  </a:cubicBezTo>
                  <a:cubicBezTo>
                    <a:pt x="348" y="2271"/>
                    <a:pt x="522" y="1912"/>
                    <a:pt x="695" y="1506"/>
                  </a:cubicBezTo>
                  <a:cubicBezTo>
                    <a:pt x="869" y="1101"/>
                    <a:pt x="1043" y="719"/>
                    <a:pt x="1147" y="441"/>
                  </a:cubicBezTo>
                  <a:cubicBezTo>
                    <a:pt x="1263" y="175"/>
                    <a:pt x="1321" y="1"/>
                    <a:pt x="1309" y="1"/>
                  </a:cubicBezTo>
                  <a:cubicBezTo>
                    <a:pt x="1309" y="0"/>
                    <a:pt x="1309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6"/>
            <p:cNvSpPr/>
            <p:nvPr/>
          </p:nvSpPr>
          <p:spPr>
            <a:xfrm>
              <a:off x="4007032" y="3585384"/>
              <a:ext cx="3850" cy="132809"/>
            </a:xfrm>
            <a:custGeom>
              <a:avLst/>
              <a:gdLst/>
              <a:ahLst/>
              <a:cxnLst/>
              <a:rect l="l" t="t" r="r" b="b"/>
              <a:pathLst>
                <a:path w="94" h="3243" extrusionOk="0">
                  <a:moveTo>
                    <a:pt x="47" y="0"/>
                  </a:moveTo>
                  <a:cubicBezTo>
                    <a:pt x="24" y="0"/>
                    <a:pt x="1" y="718"/>
                    <a:pt x="1" y="1622"/>
                  </a:cubicBezTo>
                  <a:cubicBezTo>
                    <a:pt x="1" y="2513"/>
                    <a:pt x="36" y="3243"/>
                    <a:pt x="47" y="3243"/>
                  </a:cubicBezTo>
                  <a:cubicBezTo>
                    <a:pt x="59" y="3243"/>
                    <a:pt x="82" y="2502"/>
                    <a:pt x="94" y="1622"/>
                  </a:cubicBezTo>
                  <a:cubicBezTo>
                    <a:pt x="94" y="718"/>
                    <a:pt x="59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6"/>
            <p:cNvSpPr/>
            <p:nvPr/>
          </p:nvSpPr>
          <p:spPr>
            <a:xfrm>
              <a:off x="3686913" y="4250313"/>
              <a:ext cx="135225" cy="180928"/>
            </a:xfrm>
            <a:custGeom>
              <a:avLst/>
              <a:gdLst/>
              <a:ahLst/>
              <a:cxnLst/>
              <a:rect l="l" t="t" r="r" b="b"/>
              <a:pathLst>
                <a:path w="3302" h="4418" extrusionOk="0">
                  <a:moveTo>
                    <a:pt x="3301" y="1"/>
                  </a:moveTo>
                  <a:lnTo>
                    <a:pt x="3301" y="1"/>
                  </a:lnTo>
                  <a:cubicBezTo>
                    <a:pt x="1656" y="580"/>
                    <a:pt x="521" y="2086"/>
                    <a:pt x="81" y="3777"/>
                  </a:cubicBezTo>
                  <a:cubicBezTo>
                    <a:pt x="35" y="3962"/>
                    <a:pt x="0" y="4170"/>
                    <a:pt x="116" y="4298"/>
                  </a:cubicBezTo>
                  <a:cubicBezTo>
                    <a:pt x="179" y="4380"/>
                    <a:pt x="284" y="4417"/>
                    <a:pt x="390" y="4417"/>
                  </a:cubicBezTo>
                  <a:cubicBezTo>
                    <a:pt x="479" y="4417"/>
                    <a:pt x="569" y="4391"/>
                    <a:pt x="637" y="4344"/>
                  </a:cubicBezTo>
                  <a:cubicBezTo>
                    <a:pt x="799" y="4240"/>
                    <a:pt x="915" y="4089"/>
                    <a:pt x="1008" y="3927"/>
                  </a:cubicBezTo>
                  <a:cubicBezTo>
                    <a:pt x="1819" y="2653"/>
                    <a:pt x="2583" y="1460"/>
                    <a:pt x="3301" y="1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6"/>
            <p:cNvSpPr/>
            <p:nvPr/>
          </p:nvSpPr>
          <p:spPr>
            <a:xfrm>
              <a:off x="3523271" y="4085278"/>
              <a:ext cx="289370" cy="124782"/>
            </a:xfrm>
            <a:custGeom>
              <a:avLst/>
              <a:gdLst/>
              <a:ahLst/>
              <a:cxnLst/>
              <a:rect l="l" t="t" r="r" b="b"/>
              <a:pathLst>
                <a:path w="7066" h="3047" extrusionOk="0">
                  <a:moveTo>
                    <a:pt x="2134" y="0"/>
                  </a:moveTo>
                  <a:cubicBezTo>
                    <a:pt x="1832" y="0"/>
                    <a:pt x="1536" y="44"/>
                    <a:pt x="1240" y="116"/>
                  </a:cubicBezTo>
                  <a:cubicBezTo>
                    <a:pt x="719" y="232"/>
                    <a:pt x="116" y="487"/>
                    <a:pt x="0" y="846"/>
                  </a:cubicBezTo>
                  <a:cubicBezTo>
                    <a:pt x="435" y="711"/>
                    <a:pt x="944" y="657"/>
                    <a:pt x="1474" y="657"/>
                  </a:cubicBezTo>
                  <a:cubicBezTo>
                    <a:pt x="2398" y="657"/>
                    <a:pt x="3386" y="820"/>
                    <a:pt x="4158" y="996"/>
                  </a:cubicBezTo>
                  <a:cubicBezTo>
                    <a:pt x="5386" y="1274"/>
                    <a:pt x="6382" y="1969"/>
                    <a:pt x="7065" y="3046"/>
                  </a:cubicBezTo>
                  <a:cubicBezTo>
                    <a:pt x="6799" y="2143"/>
                    <a:pt x="6104" y="1240"/>
                    <a:pt x="5247" y="765"/>
                  </a:cubicBezTo>
                  <a:cubicBezTo>
                    <a:pt x="4378" y="290"/>
                    <a:pt x="3382" y="70"/>
                    <a:pt x="2398" y="12"/>
                  </a:cubicBezTo>
                  <a:cubicBezTo>
                    <a:pt x="2309" y="4"/>
                    <a:pt x="2221" y="0"/>
                    <a:pt x="2134" y="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6"/>
            <p:cNvSpPr/>
            <p:nvPr/>
          </p:nvSpPr>
          <p:spPr>
            <a:xfrm>
              <a:off x="3872833" y="3349175"/>
              <a:ext cx="98204" cy="168397"/>
            </a:xfrm>
            <a:custGeom>
              <a:avLst/>
              <a:gdLst/>
              <a:ahLst/>
              <a:cxnLst/>
              <a:rect l="l" t="t" r="r" b="b"/>
              <a:pathLst>
                <a:path w="2398" h="4112" extrusionOk="0">
                  <a:moveTo>
                    <a:pt x="0" y="0"/>
                  </a:moveTo>
                  <a:cubicBezTo>
                    <a:pt x="0" y="12"/>
                    <a:pt x="35" y="58"/>
                    <a:pt x="128" y="151"/>
                  </a:cubicBezTo>
                  <a:cubicBezTo>
                    <a:pt x="209" y="232"/>
                    <a:pt x="348" y="371"/>
                    <a:pt x="487" y="522"/>
                  </a:cubicBezTo>
                  <a:cubicBezTo>
                    <a:pt x="788" y="846"/>
                    <a:pt x="1170" y="1309"/>
                    <a:pt x="1506" y="1888"/>
                  </a:cubicBezTo>
                  <a:cubicBezTo>
                    <a:pt x="1830" y="2467"/>
                    <a:pt x="2062" y="3012"/>
                    <a:pt x="2201" y="3440"/>
                  </a:cubicBezTo>
                  <a:cubicBezTo>
                    <a:pt x="2259" y="3637"/>
                    <a:pt x="2317" y="3811"/>
                    <a:pt x="2340" y="3927"/>
                  </a:cubicBezTo>
                  <a:cubicBezTo>
                    <a:pt x="2375" y="4054"/>
                    <a:pt x="2398" y="4112"/>
                    <a:pt x="2398" y="4112"/>
                  </a:cubicBezTo>
                  <a:cubicBezTo>
                    <a:pt x="2398" y="4112"/>
                    <a:pt x="2398" y="4042"/>
                    <a:pt x="2375" y="3915"/>
                  </a:cubicBezTo>
                  <a:cubicBezTo>
                    <a:pt x="2340" y="3776"/>
                    <a:pt x="2293" y="3625"/>
                    <a:pt x="2236" y="3405"/>
                  </a:cubicBezTo>
                  <a:cubicBezTo>
                    <a:pt x="2120" y="2988"/>
                    <a:pt x="1888" y="2421"/>
                    <a:pt x="1564" y="1842"/>
                  </a:cubicBezTo>
                  <a:cubicBezTo>
                    <a:pt x="1216" y="1263"/>
                    <a:pt x="823" y="800"/>
                    <a:pt x="521" y="487"/>
                  </a:cubicBezTo>
                  <a:cubicBezTo>
                    <a:pt x="359" y="325"/>
                    <a:pt x="243" y="197"/>
                    <a:pt x="139" y="116"/>
                  </a:cubicBezTo>
                  <a:cubicBezTo>
                    <a:pt x="58" y="4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6"/>
            <p:cNvSpPr/>
            <p:nvPr/>
          </p:nvSpPr>
          <p:spPr>
            <a:xfrm>
              <a:off x="3766114" y="3717698"/>
              <a:ext cx="1333291" cy="842393"/>
            </a:xfrm>
            <a:custGeom>
              <a:avLst/>
              <a:gdLst/>
              <a:ahLst/>
              <a:cxnLst/>
              <a:rect l="l" t="t" r="r" b="b"/>
              <a:pathLst>
                <a:path w="32557" h="20570" extrusionOk="0">
                  <a:moveTo>
                    <a:pt x="4668" y="0"/>
                  </a:moveTo>
                  <a:cubicBezTo>
                    <a:pt x="4089" y="0"/>
                    <a:pt x="3707" y="313"/>
                    <a:pt x="3660" y="811"/>
                  </a:cubicBezTo>
                  <a:lnTo>
                    <a:pt x="3614" y="1425"/>
                  </a:lnTo>
                  <a:cubicBezTo>
                    <a:pt x="3579" y="1923"/>
                    <a:pt x="3197" y="2236"/>
                    <a:pt x="2618" y="2236"/>
                  </a:cubicBezTo>
                  <a:lnTo>
                    <a:pt x="1216" y="2236"/>
                  </a:lnTo>
                  <a:cubicBezTo>
                    <a:pt x="406" y="2236"/>
                    <a:pt x="0" y="2873"/>
                    <a:pt x="313" y="3649"/>
                  </a:cubicBezTo>
                  <a:lnTo>
                    <a:pt x="7320" y="20570"/>
                  </a:lnTo>
                  <a:lnTo>
                    <a:pt x="7320" y="20558"/>
                  </a:lnTo>
                  <a:lnTo>
                    <a:pt x="32557" y="20558"/>
                  </a:lnTo>
                  <a:lnTo>
                    <a:pt x="25608" y="3278"/>
                  </a:lnTo>
                  <a:cubicBezTo>
                    <a:pt x="25283" y="2502"/>
                    <a:pt x="24380" y="1877"/>
                    <a:pt x="23569" y="1877"/>
                  </a:cubicBezTo>
                  <a:lnTo>
                    <a:pt x="15022" y="1877"/>
                  </a:lnTo>
                  <a:cubicBezTo>
                    <a:pt x="14501" y="1877"/>
                    <a:pt x="13910" y="1622"/>
                    <a:pt x="13470" y="1193"/>
                  </a:cubicBezTo>
                  <a:lnTo>
                    <a:pt x="12926" y="672"/>
                  </a:lnTo>
                  <a:cubicBezTo>
                    <a:pt x="12486" y="255"/>
                    <a:pt x="11895" y="0"/>
                    <a:pt x="11374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6"/>
            <p:cNvSpPr/>
            <p:nvPr/>
          </p:nvSpPr>
          <p:spPr>
            <a:xfrm>
              <a:off x="3766114" y="3717698"/>
              <a:ext cx="1333291" cy="842393"/>
            </a:xfrm>
            <a:custGeom>
              <a:avLst/>
              <a:gdLst/>
              <a:ahLst/>
              <a:cxnLst/>
              <a:rect l="l" t="t" r="r" b="b"/>
              <a:pathLst>
                <a:path w="32557" h="20570" extrusionOk="0">
                  <a:moveTo>
                    <a:pt x="4668" y="0"/>
                  </a:moveTo>
                  <a:cubicBezTo>
                    <a:pt x="4089" y="0"/>
                    <a:pt x="3707" y="313"/>
                    <a:pt x="3660" y="811"/>
                  </a:cubicBezTo>
                  <a:lnTo>
                    <a:pt x="3614" y="1425"/>
                  </a:lnTo>
                  <a:cubicBezTo>
                    <a:pt x="3579" y="1923"/>
                    <a:pt x="3197" y="2236"/>
                    <a:pt x="2618" y="2236"/>
                  </a:cubicBezTo>
                  <a:lnTo>
                    <a:pt x="1216" y="2236"/>
                  </a:lnTo>
                  <a:cubicBezTo>
                    <a:pt x="406" y="2236"/>
                    <a:pt x="0" y="2873"/>
                    <a:pt x="313" y="3649"/>
                  </a:cubicBezTo>
                  <a:lnTo>
                    <a:pt x="7320" y="20570"/>
                  </a:lnTo>
                  <a:lnTo>
                    <a:pt x="7320" y="20558"/>
                  </a:lnTo>
                  <a:lnTo>
                    <a:pt x="32557" y="20558"/>
                  </a:lnTo>
                  <a:lnTo>
                    <a:pt x="25608" y="3278"/>
                  </a:lnTo>
                  <a:cubicBezTo>
                    <a:pt x="25283" y="2502"/>
                    <a:pt x="24380" y="1877"/>
                    <a:pt x="23569" y="1877"/>
                  </a:cubicBezTo>
                  <a:lnTo>
                    <a:pt x="15022" y="1877"/>
                  </a:lnTo>
                  <a:cubicBezTo>
                    <a:pt x="14501" y="1877"/>
                    <a:pt x="13910" y="1622"/>
                    <a:pt x="13470" y="1193"/>
                  </a:cubicBezTo>
                  <a:lnTo>
                    <a:pt x="12926" y="672"/>
                  </a:lnTo>
                  <a:cubicBezTo>
                    <a:pt x="12486" y="255"/>
                    <a:pt x="11895" y="0"/>
                    <a:pt x="11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6"/>
            <p:cNvSpPr/>
            <p:nvPr/>
          </p:nvSpPr>
          <p:spPr>
            <a:xfrm>
              <a:off x="3902687" y="3850954"/>
              <a:ext cx="1093145" cy="705407"/>
            </a:xfrm>
            <a:custGeom>
              <a:avLst/>
              <a:gdLst/>
              <a:ahLst/>
              <a:cxnLst/>
              <a:rect l="l" t="t" r="r" b="b"/>
              <a:pathLst>
                <a:path w="26693" h="17225" extrusionOk="0">
                  <a:moveTo>
                    <a:pt x="1066" y="1"/>
                  </a:moveTo>
                  <a:cubicBezTo>
                    <a:pt x="441" y="1"/>
                    <a:pt x="1" y="661"/>
                    <a:pt x="175" y="1344"/>
                  </a:cubicBezTo>
                  <a:lnTo>
                    <a:pt x="2827" y="11571"/>
                  </a:lnTo>
                  <a:lnTo>
                    <a:pt x="4089" y="16470"/>
                  </a:lnTo>
                  <a:cubicBezTo>
                    <a:pt x="4205" y="16910"/>
                    <a:pt x="4553" y="17223"/>
                    <a:pt x="4958" y="17223"/>
                  </a:cubicBezTo>
                  <a:lnTo>
                    <a:pt x="25817" y="17223"/>
                  </a:lnTo>
                  <a:cubicBezTo>
                    <a:pt x="25833" y="17224"/>
                    <a:pt x="25850" y="17224"/>
                    <a:pt x="25866" y="17224"/>
                  </a:cubicBezTo>
                  <a:cubicBezTo>
                    <a:pt x="26445" y="17224"/>
                    <a:pt x="26692" y="16822"/>
                    <a:pt x="26523" y="16158"/>
                  </a:cubicBezTo>
                  <a:lnTo>
                    <a:pt x="22678" y="765"/>
                  </a:lnTo>
                  <a:cubicBezTo>
                    <a:pt x="22562" y="302"/>
                    <a:pt x="22203" y="1"/>
                    <a:pt x="2179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4029350" y="3837686"/>
              <a:ext cx="921595" cy="703441"/>
            </a:xfrm>
            <a:custGeom>
              <a:avLst/>
              <a:gdLst/>
              <a:ahLst/>
              <a:cxnLst/>
              <a:rect l="l" t="t" r="r" b="b"/>
              <a:pathLst>
                <a:path w="22504" h="17177" extrusionOk="0">
                  <a:moveTo>
                    <a:pt x="1019" y="1"/>
                  </a:moveTo>
                  <a:cubicBezTo>
                    <a:pt x="464" y="1"/>
                    <a:pt x="0" y="499"/>
                    <a:pt x="35" y="1066"/>
                  </a:cubicBezTo>
                  <a:lnTo>
                    <a:pt x="1170" y="17176"/>
                  </a:lnTo>
                  <a:lnTo>
                    <a:pt x="22504" y="17176"/>
                  </a:lnTo>
                  <a:lnTo>
                    <a:pt x="225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6"/>
            <p:cNvSpPr/>
            <p:nvPr/>
          </p:nvSpPr>
          <p:spPr>
            <a:xfrm>
              <a:off x="4066821" y="3838177"/>
              <a:ext cx="1101827" cy="718143"/>
            </a:xfrm>
            <a:custGeom>
              <a:avLst/>
              <a:gdLst/>
              <a:ahLst/>
              <a:cxnLst/>
              <a:rect l="l" t="t" r="r" b="b"/>
              <a:pathLst>
                <a:path w="26905" h="17536" extrusionOk="0">
                  <a:moveTo>
                    <a:pt x="3741" y="0"/>
                  </a:moveTo>
                  <a:cubicBezTo>
                    <a:pt x="3174" y="0"/>
                    <a:pt x="2687" y="394"/>
                    <a:pt x="2571" y="927"/>
                  </a:cubicBezTo>
                  <a:lnTo>
                    <a:pt x="0" y="17535"/>
                  </a:lnTo>
                  <a:lnTo>
                    <a:pt x="0" y="17535"/>
                  </a:lnTo>
                  <a:lnTo>
                    <a:pt x="21878" y="16840"/>
                  </a:lnTo>
                  <a:lnTo>
                    <a:pt x="26569" y="1645"/>
                  </a:lnTo>
                  <a:cubicBezTo>
                    <a:pt x="26905" y="869"/>
                    <a:pt x="26326" y="0"/>
                    <a:pt x="254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6"/>
            <p:cNvSpPr/>
            <p:nvPr/>
          </p:nvSpPr>
          <p:spPr>
            <a:xfrm>
              <a:off x="4065879" y="3878965"/>
              <a:ext cx="1244137" cy="681122"/>
            </a:xfrm>
            <a:custGeom>
              <a:avLst/>
              <a:gdLst/>
              <a:ahLst/>
              <a:cxnLst/>
              <a:rect l="l" t="t" r="r" b="b"/>
              <a:pathLst>
                <a:path w="30380" h="16632" extrusionOk="0">
                  <a:moveTo>
                    <a:pt x="6729" y="0"/>
                  </a:moveTo>
                  <a:cubicBezTo>
                    <a:pt x="6081" y="0"/>
                    <a:pt x="5490" y="429"/>
                    <a:pt x="5270" y="1077"/>
                  </a:cubicBezTo>
                  <a:lnTo>
                    <a:pt x="0" y="16632"/>
                  </a:lnTo>
                  <a:lnTo>
                    <a:pt x="25237" y="16632"/>
                  </a:lnTo>
                  <a:lnTo>
                    <a:pt x="30148" y="1448"/>
                  </a:lnTo>
                  <a:cubicBezTo>
                    <a:pt x="30379" y="730"/>
                    <a:pt x="29870" y="0"/>
                    <a:pt x="29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6"/>
            <p:cNvSpPr/>
            <p:nvPr/>
          </p:nvSpPr>
          <p:spPr>
            <a:xfrm>
              <a:off x="4078656" y="4179672"/>
              <a:ext cx="449699" cy="380899"/>
            </a:xfrm>
            <a:custGeom>
              <a:avLst/>
              <a:gdLst/>
              <a:ahLst/>
              <a:cxnLst/>
              <a:rect l="l" t="t" r="r" b="b"/>
              <a:pathLst>
                <a:path w="10981" h="9301" extrusionOk="0">
                  <a:moveTo>
                    <a:pt x="5027" y="0"/>
                  </a:moveTo>
                  <a:lnTo>
                    <a:pt x="4911" y="93"/>
                  </a:lnTo>
                  <a:cubicBezTo>
                    <a:pt x="4610" y="857"/>
                    <a:pt x="3765" y="1239"/>
                    <a:pt x="3058" y="1668"/>
                  </a:cubicBezTo>
                  <a:cubicBezTo>
                    <a:pt x="1761" y="2479"/>
                    <a:pt x="777" y="3787"/>
                    <a:pt x="325" y="5247"/>
                  </a:cubicBezTo>
                  <a:cubicBezTo>
                    <a:pt x="82" y="6057"/>
                    <a:pt x="1" y="6984"/>
                    <a:pt x="499" y="7679"/>
                  </a:cubicBezTo>
                  <a:cubicBezTo>
                    <a:pt x="846" y="8177"/>
                    <a:pt x="1414" y="8443"/>
                    <a:pt x="1970" y="8652"/>
                  </a:cubicBezTo>
                  <a:cubicBezTo>
                    <a:pt x="3672" y="9277"/>
                    <a:pt x="5479" y="9300"/>
                    <a:pt x="7286" y="9300"/>
                  </a:cubicBezTo>
                  <a:cubicBezTo>
                    <a:pt x="7853" y="9300"/>
                    <a:pt x="9614" y="9277"/>
                    <a:pt x="9614" y="9277"/>
                  </a:cubicBezTo>
                  <a:cubicBezTo>
                    <a:pt x="10170" y="9127"/>
                    <a:pt x="10355" y="8837"/>
                    <a:pt x="10691" y="8374"/>
                  </a:cubicBezTo>
                  <a:cubicBezTo>
                    <a:pt x="10980" y="7945"/>
                    <a:pt x="10922" y="7019"/>
                    <a:pt x="10517" y="6683"/>
                  </a:cubicBezTo>
                  <a:cubicBezTo>
                    <a:pt x="10517" y="6683"/>
                    <a:pt x="9683" y="6729"/>
                    <a:pt x="9289" y="6752"/>
                  </a:cubicBezTo>
                  <a:cubicBezTo>
                    <a:pt x="9028" y="6770"/>
                    <a:pt x="8766" y="6779"/>
                    <a:pt x="8503" y="6779"/>
                  </a:cubicBezTo>
                  <a:cubicBezTo>
                    <a:pt x="6905" y="6779"/>
                    <a:pt x="5298" y="6446"/>
                    <a:pt x="3846" y="5779"/>
                  </a:cubicBezTo>
                  <a:cubicBezTo>
                    <a:pt x="3325" y="5548"/>
                    <a:pt x="2757" y="5212"/>
                    <a:pt x="2595" y="4668"/>
                  </a:cubicBezTo>
                  <a:cubicBezTo>
                    <a:pt x="2421" y="4042"/>
                    <a:pt x="2815" y="3394"/>
                    <a:pt x="3302" y="2977"/>
                  </a:cubicBezTo>
                  <a:cubicBezTo>
                    <a:pt x="3800" y="2548"/>
                    <a:pt x="4390" y="2247"/>
                    <a:pt x="4830" y="1772"/>
                  </a:cubicBezTo>
                  <a:cubicBezTo>
                    <a:pt x="5247" y="1274"/>
                    <a:pt x="5444" y="498"/>
                    <a:pt x="502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6"/>
            <p:cNvSpPr/>
            <p:nvPr/>
          </p:nvSpPr>
          <p:spPr>
            <a:xfrm>
              <a:off x="3907437" y="4164479"/>
              <a:ext cx="603353" cy="409156"/>
            </a:xfrm>
            <a:custGeom>
              <a:avLst/>
              <a:gdLst/>
              <a:ahLst/>
              <a:cxnLst/>
              <a:rect l="l" t="t" r="r" b="b"/>
              <a:pathLst>
                <a:path w="14733" h="9991" extrusionOk="0">
                  <a:moveTo>
                    <a:pt x="9035" y="1"/>
                  </a:moveTo>
                  <a:lnTo>
                    <a:pt x="4159" y="1958"/>
                  </a:lnTo>
                  <a:lnTo>
                    <a:pt x="696" y="4297"/>
                  </a:lnTo>
                  <a:lnTo>
                    <a:pt x="1" y="8224"/>
                  </a:lnTo>
                  <a:lnTo>
                    <a:pt x="4830" y="9799"/>
                  </a:lnTo>
                  <a:cubicBezTo>
                    <a:pt x="4830" y="9799"/>
                    <a:pt x="8115" y="9990"/>
                    <a:pt x="10253" y="9990"/>
                  </a:cubicBezTo>
                  <a:cubicBezTo>
                    <a:pt x="10847" y="9990"/>
                    <a:pt x="11353" y="9975"/>
                    <a:pt x="11675" y="9938"/>
                  </a:cubicBezTo>
                  <a:cubicBezTo>
                    <a:pt x="13146" y="9776"/>
                    <a:pt x="13146" y="9081"/>
                    <a:pt x="13146" y="9081"/>
                  </a:cubicBezTo>
                  <a:cubicBezTo>
                    <a:pt x="13424" y="8988"/>
                    <a:pt x="13980" y="8502"/>
                    <a:pt x="13980" y="8050"/>
                  </a:cubicBezTo>
                  <a:cubicBezTo>
                    <a:pt x="14733" y="7367"/>
                    <a:pt x="14698" y="7054"/>
                    <a:pt x="14698" y="7054"/>
                  </a:cubicBezTo>
                  <a:lnTo>
                    <a:pt x="8849" y="6174"/>
                  </a:lnTo>
                  <a:lnTo>
                    <a:pt x="6579" y="4865"/>
                  </a:lnTo>
                  <a:cubicBezTo>
                    <a:pt x="6278" y="4691"/>
                    <a:pt x="6070" y="4390"/>
                    <a:pt x="6058" y="4043"/>
                  </a:cubicBezTo>
                  <a:lnTo>
                    <a:pt x="6058" y="4031"/>
                  </a:lnTo>
                  <a:cubicBezTo>
                    <a:pt x="6046" y="3591"/>
                    <a:pt x="6301" y="3197"/>
                    <a:pt x="6695" y="3047"/>
                  </a:cubicBezTo>
                  <a:cubicBezTo>
                    <a:pt x="7413" y="2734"/>
                    <a:pt x="8548" y="2328"/>
                    <a:pt x="9035" y="1483"/>
                  </a:cubicBezTo>
                  <a:cubicBezTo>
                    <a:pt x="9729" y="244"/>
                    <a:pt x="9035" y="1"/>
                    <a:pt x="9035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6"/>
            <p:cNvSpPr/>
            <p:nvPr/>
          </p:nvSpPr>
          <p:spPr>
            <a:xfrm>
              <a:off x="4202944" y="4522108"/>
              <a:ext cx="253291" cy="22729"/>
            </a:xfrm>
            <a:custGeom>
              <a:avLst/>
              <a:gdLst/>
              <a:ahLst/>
              <a:cxnLst/>
              <a:rect l="l" t="t" r="r" b="b"/>
              <a:pathLst>
                <a:path w="6185" h="555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12"/>
                    <a:pt x="81" y="47"/>
                    <a:pt x="255" y="81"/>
                  </a:cubicBezTo>
                  <a:cubicBezTo>
                    <a:pt x="417" y="128"/>
                    <a:pt x="637" y="197"/>
                    <a:pt x="915" y="255"/>
                  </a:cubicBezTo>
                  <a:cubicBezTo>
                    <a:pt x="1460" y="394"/>
                    <a:pt x="2224" y="521"/>
                    <a:pt x="3093" y="545"/>
                  </a:cubicBezTo>
                  <a:cubicBezTo>
                    <a:pt x="3266" y="552"/>
                    <a:pt x="3436" y="555"/>
                    <a:pt x="3602" y="555"/>
                  </a:cubicBezTo>
                  <a:cubicBezTo>
                    <a:pt x="4263" y="555"/>
                    <a:pt x="4848" y="503"/>
                    <a:pt x="5293" y="429"/>
                  </a:cubicBezTo>
                  <a:cubicBezTo>
                    <a:pt x="5571" y="394"/>
                    <a:pt x="5791" y="359"/>
                    <a:pt x="5953" y="313"/>
                  </a:cubicBezTo>
                  <a:cubicBezTo>
                    <a:pt x="6092" y="278"/>
                    <a:pt x="6185" y="243"/>
                    <a:pt x="6185" y="243"/>
                  </a:cubicBezTo>
                  <a:lnTo>
                    <a:pt x="6185" y="243"/>
                  </a:lnTo>
                  <a:cubicBezTo>
                    <a:pt x="6185" y="243"/>
                    <a:pt x="6092" y="243"/>
                    <a:pt x="5930" y="278"/>
                  </a:cubicBezTo>
                  <a:cubicBezTo>
                    <a:pt x="5780" y="301"/>
                    <a:pt x="5548" y="336"/>
                    <a:pt x="5270" y="359"/>
                  </a:cubicBezTo>
                  <a:cubicBezTo>
                    <a:pt x="4800" y="408"/>
                    <a:pt x="4173" y="457"/>
                    <a:pt x="3473" y="457"/>
                  </a:cubicBezTo>
                  <a:cubicBezTo>
                    <a:pt x="3344" y="457"/>
                    <a:pt x="3214" y="455"/>
                    <a:pt x="3081" y="452"/>
                  </a:cubicBezTo>
                  <a:cubicBezTo>
                    <a:pt x="2224" y="417"/>
                    <a:pt x="1460" y="301"/>
                    <a:pt x="915" y="186"/>
                  </a:cubicBezTo>
                  <a:cubicBezTo>
                    <a:pt x="637" y="128"/>
                    <a:pt x="417" y="81"/>
                    <a:pt x="255" y="47"/>
                  </a:cubicBezTo>
                  <a:cubicBezTo>
                    <a:pt x="104" y="12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6"/>
            <p:cNvSpPr/>
            <p:nvPr/>
          </p:nvSpPr>
          <p:spPr>
            <a:xfrm>
              <a:off x="4224730" y="4485088"/>
              <a:ext cx="256199" cy="23015"/>
            </a:xfrm>
            <a:custGeom>
              <a:avLst/>
              <a:gdLst/>
              <a:ahLst/>
              <a:cxnLst/>
              <a:rect l="l" t="t" r="r" b="b"/>
              <a:pathLst>
                <a:path w="6256" h="562" extrusionOk="0">
                  <a:moveTo>
                    <a:pt x="1" y="1"/>
                  </a:moveTo>
                  <a:cubicBezTo>
                    <a:pt x="1" y="24"/>
                    <a:pt x="94" y="47"/>
                    <a:pt x="244" y="105"/>
                  </a:cubicBezTo>
                  <a:cubicBezTo>
                    <a:pt x="395" y="163"/>
                    <a:pt x="626" y="221"/>
                    <a:pt x="904" y="279"/>
                  </a:cubicBezTo>
                  <a:cubicBezTo>
                    <a:pt x="1449" y="406"/>
                    <a:pt x="2248" y="522"/>
                    <a:pt x="3116" y="557"/>
                  </a:cubicBezTo>
                  <a:cubicBezTo>
                    <a:pt x="3232" y="560"/>
                    <a:pt x="3346" y="561"/>
                    <a:pt x="3458" y="561"/>
                  </a:cubicBezTo>
                  <a:cubicBezTo>
                    <a:pt x="4193" y="561"/>
                    <a:pt x="4858" y="500"/>
                    <a:pt x="5340" y="429"/>
                  </a:cubicBezTo>
                  <a:cubicBezTo>
                    <a:pt x="5630" y="383"/>
                    <a:pt x="5850" y="337"/>
                    <a:pt x="6012" y="290"/>
                  </a:cubicBezTo>
                  <a:cubicBezTo>
                    <a:pt x="6174" y="256"/>
                    <a:pt x="6255" y="221"/>
                    <a:pt x="6255" y="221"/>
                  </a:cubicBezTo>
                  <a:lnTo>
                    <a:pt x="6255" y="221"/>
                  </a:lnTo>
                  <a:cubicBezTo>
                    <a:pt x="6255" y="221"/>
                    <a:pt x="6174" y="221"/>
                    <a:pt x="6012" y="256"/>
                  </a:cubicBezTo>
                  <a:cubicBezTo>
                    <a:pt x="5850" y="267"/>
                    <a:pt x="5630" y="302"/>
                    <a:pt x="5340" y="337"/>
                  </a:cubicBezTo>
                  <a:cubicBezTo>
                    <a:pt x="4869" y="396"/>
                    <a:pt x="4232" y="446"/>
                    <a:pt x="3520" y="446"/>
                  </a:cubicBezTo>
                  <a:cubicBezTo>
                    <a:pt x="3392" y="446"/>
                    <a:pt x="3261" y="444"/>
                    <a:pt x="3128" y="441"/>
                  </a:cubicBezTo>
                  <a:cubicBezTo>
                    <a:pt x="2259" y="406"/>
                    <a:pt x="1483" y="302"/>
                    <a:pt x="916" y="198"/>
                  </a:cubicBezTo>
                  <a:cubicBezTo>
                    <a:pt x="626" y="128"/>
                    <a:pt x="406" y="93"/>
                    <a:pt x="244" y="47"/>
                  </a:cubicBezTo>
                  <a:cubicBezTo>
                    <a:pt x="94" y="1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6"/>
            <p:cNvSpPr/>
            <p:nvPr/>
          </p:nvSpPr>
          <p:spPr>
            <a:xfrm>
              <a:off x="5025824" y="2936057"/>
              <a:ext cx="659335" cy="749513"/>
            </a:xfrm>
            <a:custGeom>
              <a:avLst/>
              <a:gdLst/>
              <a:ahLst/>
              <a:cxnLst/>
              <a:rect l="l" t="t" r="r" b="b"/>
              <a:pathLst>
                <a:path w="16100" h="18302" extrusionOk="0">
                  <a:moveTo>
                    <a:pt x="7772" y="1"/>
                  </a:moveTo>
                  <a:lnTo>
                    <a:pt x="1182" y="1309"/>
                  </a:lnTo>
                  <a:cubicBezTo>
                    <a:pt x="464" y="1437"/>
                    <a:pt x="1" y="2132"/>
                    <a:pt x="140" y="2850"/>
                  </a:cubicBezTo>
                  <a:lnTo>
                    <a:pt x="2977" y="17234"/>
                  </a:lnTo>
                  <a:cubicBezTo>
                    <a:pt x="3100" y="17867"/>
                    <a:pt x="3653" y="18301"/>
                    <a:pt x="4274" y="18301"/>
                  </a:cubicBezTo>
                  <a:cubicBezTo>
                    <a:pt x="4358" y="18301"/>
                    <a:pt x="4443" y="18293"/>
                    <a:pt x="4529" y="18277"/>
                  </a:cubicBezTo>
                  <a:lnTo>
                    <a:pt x="14906" y="16215"/>
                  </a:lnTo>
                  <a:cubicBezTo>
                    <a:pt x="15636" y="16076"/>
                    <a:pt x="16099" y="15381"/>
                    <a:pt x="15972" y="14663"/>
                  </a:cubicBezTo>
                  <a:lnTo>
                    <a:pt x="13910" y="4240"/>
                  </a:lnTo>
                  <a:lnTo>
                    <a:pt x="77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6"/>
            <p:cNvSpPr/>
            <p:nvPr/>
          </p:nvSpPr>
          <p:spPr>
            <a:xfrm>
              <a:off x="5343608" y="2936057"/>
              <a:ext cx="251407" cy="206319"/>
            </a:xfrm>
            <a:custGeom>
              <a:avLst/>
              <a:gdLst/>
              <a:ahLst/>
              <a:cxnLst/>
              <a:rect l="l" t="t" r="r" b="b"/>
              <a:pathLst>
                <a:path w="6139" h="5038" extrusionOk="0">
                  <a:moveTo>
                    <a:pt x="0" y="1"/>
                  </a:moveTo>
                  <a:lnTo>
                    <a:pt x="800" y="4043"/>
                  </a:lnTo>
                  <a:cubicBezTo>
                    <a:pt x="912" y="4626"/>
                    <a:pt x="1432" y="5037"/>
                    <a:pt x="2015" y="5037"/>
                  </a:cubicBezTo>
                  <a:cubicBezTo>
                    <a:pt x="2091" y="5037"/>
                    <a:pt x="2169" y="5030"/>
                    <a:pt x="2247" y="5016"/>
                  </a:cubicBezTo>
                  <a:lnTo>
                    <a:pt x="6139" y="42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6"/>
            <p:cNvSpPr/>
            <p:nvPr/>
          </p:nvSpPr>
          <p:spPr>
            <a:xfrm>
              <a:off x="5381570" y="3109650"/>
              <a:ext cx="222454" cy="50331"/>
            </a:xfrm>
            <a:custGeom>
              <a:avLst/>
              <a:gdLst/>
              <a:ahLst/>
              <a:cxnLst/>
              <a:rect l="l" t="t" r="r" b="b"/>
              <a:pathLst>
                <a:path w="5432" h="1229" extrusionOk="0">
                  <a:moveTo>
                    <a:pt x="5200" y="1"/>
                  </a:moveTo>
                  <a:lnTo>
                    <a:pt x="1297" y="765"/>
                  </a:lnTo>
                  <a:cubicBezTo>
                    <a:pt x="1304" y="768"/>
                    <a:pt x="1223" y="784"/>
                    <a:pt x="1096" y="784"/>
                  </a:cubicBezTo>
                  <a:cubicBezTo>
                    <a:pt x="797" y="784"/>
                    <a:pt x="244" y="696"/>
                    <a:pt x="0" y="151"/>
                  </a:cubicBezTo>
                  <a:lnTo>
                    <a:pt x="0" y="151"/>
                  </a:lnTo>
                  <a:cubicBezTo>
                    <a:pt x="0" y="151"/>
                    <a:pt x="139" y="1136"/>
                    <a:pt x="1320" y="1228"/>
                  </a:cubicBezTo>
                  <a:lnTo>
                    <a:pt x="1448" y="1228"/>
                  </a:lnTo>
                  <a:cubicBezTo>
                    <a:pt x="1969" y="1217"/>
                    <a:pt x="5432" y="1159"/>
                    <a:pt x="5409" y="1089"/>
                  </a:cubicBezTo>
                  <a:cubicBezTo>
                    <a:pt x="5397" y="1008"/>
                    <a:pt x="5200" y="1"/>
                    <a:pt x="520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6"/>
            <p:cNvSpPr/>
            <p:nvPr/>
          </p:nvSpPr>
          <p:spPr>
            <a:xfrm>
              <a:off x="5028691" y="2934173"/>
              <a:ext cx="655035" cy="751437"/>
            </a:xfrm>
            <a:custGeom>
              <a:avLst/>
              <a:gdLst/>
              <a:ahLst/>
              <a:cxnLst/>
              <a:rect l="l" t="t" r="r" b="b"/>
              <a:pathLst>
                <a:path w="15995" h="18349" extrusionOk="0">
                  <a:moveTo>
                    <a:pt x="14836" y="16261"/>
                  </a:moveTo>
                  <a:lnTo>
                    <a:pt x="14836" y="16261"/>
                  </a:lnTo>
                  <a:cubicBezTo>
                    <a:pt x="14836" y="16261"/>
                    <a:pt x="14800" y="16261"/>
                    <a:pt x="14743" y="16285"/>
                  </a:cubicBezTo>
                  <a:lnTo>
                    <a:pt x="14743" y="16285"/>
                  </a:lnTo>
                  <a:cubicBezTo>
                    <a:pt x="14812" y="16269"/>
                    <a:pt x="14836" y="16261"/>
                    <a:pt x="14836" y="16261"/>
                  </a:cubicBezTo>
                  <a:close/>
                  <a:moveTo>
                    <a:pt x="14743" y="16285"/>
                  </a:moveTo>
                  <a:lnTo>
                    <a:pt x="14743" y="16285"/>
                  </a:lnTo>
                  <a:cubicBezTo>
                    <a:pt x="14730" y="16289"/>
                    <a:pt x="14714" y="16292"/>
                    <a:pt x="14697" y="16296"/>
                  </a:cubicBezTo>
                  <a:cubicBezTo>
                    <a:pt x="14622" y="16304"/>
                    <a:pt x="14533" y="16319"/>
                    <a:pt x="14419" y="16344"/>
                  </a:cubicBezTo>
                  <a:lnTo>
                    <a:pt x="14419" y="16344"/>
                  </a:lnTo>
                  <a:cubicBezTo>
                    <a:pt x="14548" y="16321"/>
                    <a:pt x="14648" y="16305"/>
                    <a:pt x="14721" y="16296"/>
                  </a:cubicBezTo>
                  <a:cubicBezTo>
                    <a:pt x="14728" y="16292"/>
                    <a:pt x="14736" y="16289"/>
                    <a:pt x="14743" y="16285"/>
                  </a:cubicBezTo>
                  <a:close/>
                  <a:moveTo>
                    <a:pt x="7702" y="0"/>
                  </a:moveTo>
                  <a:cubicBezTo>
                    <a:pt x="6486" y="243"/>
                    <a:pt x="5212" y="498"/>
                    <a:pt x="3915" y="753"/>
                  </a:cubicBezTo>
                  <a:cubicBezTo>
                    <a:pt x="3255" y="880"/>
                    <a:pt x="2594" y="1019"/>
                    <a:pt x="1923" y="1147"/>
                  </a:cubicBezTo>
                  <a:cubicBezTo>
                    <a:pt x="1749" y="1170"/>
                    <a:pt x="1598" y="1216"/>
                    <a:pt x="1425" y="1251"/>
                  </a:cubicBezTo>
                  <a:cubicBezTo>
                    <a:pt x="1263" y="1274"/>
                    <a:pt x="1089" y="1309"/>
                    <a:pt x="915" y="1367"/>
                  </a:cubicBezTo>
                  <a:cubicBezTo>
                    <a:pt x="579" y="1483"/>
                    <a:pt x="290" y="1738"/>
                    <a:pt x="151" y="2073"/>
                  </a:cubicBezTo>
                  <a:cubicBezTo>
                    <a:pt x="46" y="2293"/>
                    <a:pt x="0" y="2548"/>
                    <a:pt x="35" y="2791"/>
                  </a:cubicBezTo>
                  <a:cubicBezTo>
                    <a:pt x="58" y="3046"/>
                    <a:pt x="116" y="3278"/>
                    <a:pt x="162" y="3510"/>
                  </a:cubicBezTo>
                  <a:cubicBezTo>
                    <a:pt x="243" y="3984"/>
                    <a:pt x="348" y="4448"/>
                    <a:pt x="440" y="4911"/>
                  </a:cubicBezTo>
                  <a:cubicBezTo>
                    <a:pt x="602" y="5837"/>
                    <a:pt x="799" y="6752"/>
                    <a:pt x="973" y="7644"/>
                  </a:cubicBezTo>
                  <a:cubicBezTo>
                    <a:pt x="1332" y="9439"/>
                    <a:pt x="1668" y="11177"/>
                    <a:pt x="2004" y="12833"/>
                  </a:cubicBezTo>
                  <a:cubicBezTo>
                    <a:pt x="2154" y="13655"/>
                    <a:pt x="2317" y="14466"/>
                    <a:pt x="2479" y="15242"/>
                  </a:cubicBezTo>
                  <a:cubicBezTo>
                    <a:pt x="2560" y="15636"/>
                    <a:pt x="2641" y="16030"/>
                    <a:pt x="2710" y="16400"/>
                  </a:cubicBezTo>
                  <a:cubicBezTo>
                    <a:pt x="2757" y="16597"/>
                    <a:pt x="2780" y="16782"/>
                    <a:pt x="2826" y="16968"/>
                  </a:cubicBezTo>
                  <a:cubicBezTo>
                    <a:pt x="2849" y="17141"/>
                    <a:pt x="2884" y="17350"/>
                    <a:pt x="2954" y="17524"/>
                  </a:cubicBezTo>
                  <a:cubicBezTo>
                    <a:pt x="3104" y="17871"/>
                    <a:pt x="3405" y="18137"/>
                    <a:pt x="3753" y="18276"/>
                  </a:cubicBezTo>
                  <a:cubicBezTo>
                    <a:pt x="3897" y="18325"/>
                    <a:pt x="4050" y="18349"/>
                    <a:pt x="4198" y="18349"/>
                  </a:cubicBezTo>
                  <a:cubicBezTo>
                    <a:pt x="4227" y="18349"/>
                    <a:pt x="4256" y="18348"/>
                    <a:pt x="4285" y="18346"/>
                  </a:cubicBezTo>
                  <a:cubicBezTo>
                    <a:pt x="4471" y="18334"/>
                    <a:pt x="4633" y="18288"/>
                    <a:pt x="4807" y="18253"/>
                  </a:cubicBezTo>
                  <a:cubicBezTo>
                    <a:pt x="5490" y="18126"/>
                    <a:pt x="6139" y="17998"/>
                    <a:pt x="6764" y="17871"/>
                  </a:cubicBezTo>
                  <a:cubicBezTo>
                    <a:pt x="9254" y="17373"/>
                    <a:pt x="11269" y="16968"/>
                    <a:pt x="12671" y="16701"/>
                  </a:cubicBezTo>
                  <a:cubicBezTo>
                    <a:pt x="13366" y="16562"/>
                    <a:pt x="13910" y="16446"/>
                    <a:pt x="14281" y="16377"/>
                  </a:cubicBezTo>
                  <a:cubicBezTo>
                    <a:pt x="14331" y="16364"/>
                    <a:pt x="14377" y="16353"/>
                    <a:pt x="14419" y="16344"/>
                  </a:cubicBezTo>
                  <a:lnTo>
                    <a:pt x="14419" y="16344"/>
                  </a:lnTo>
                  <a:cubicBezTo>
                    <a:pt x="14383" y="16351"/>
                    <a:pt x="14345" y="16358"/>
                    <a:pt x="14304" y="16365"/>
                  </a:cubicBezTo>
                  <a:cubicBezTo>
                    <a:pt x="13945" y="16423"/>
                    <a:pt x="13389" y="16539"/>
                    <a:pt x="12694" y="16667"/>
                  </a:cubicBezTo>
                  <a:cubicBezTo>
                    <a:pt x="11292" y="16944"/>
                    <a:pt x="9266" y="17338"/>
                    <a:pt x="6776" y="17825"/>
                  </a:cubicBezTo>
                  <a:cubicBezTo>
                    <a:pt x="6150" y="17952"/>
                    <a:pt x="5502" y="18091"/>
                    <a:pt x="4818" y="18218"/>
                  </a:cubicBezTo>
                  <a:cubicBezTo>
                    <a:pt x="4644" y="18242"/>
                    <a:pt x="4471" y="18288"/>
                    <a:pt x="4297" y="18300"/>
                  </a:cubicBezTo>
                  <a:cubicBezTo>
                    <a:pt x="4260" y="18304"/>
                    <a:pt x="4222" y="18307"/>
                    <a:pt x="4184" y="18307"/>
                  </a:cubicBezTo>
                  <a:cubicBezTo>
                    <a:pt x="4045" y="18307"/>
                    <a:pt x="3903" y="18276"/>
                    <a:pt x="3776" y="18230"/>
                  </a:cubicBezTo>
                  <a:cubicBezTo>
                    <a:pt x="3452" y="18114"/>
                    <a:pt x="3174" y="17836"/>
                    <a:pt x="3023" y="17512"/>
                  </a:cubicBezTo>
                  <a:cubicBezTo>
                    <a:pt x="2954" y="17338"/>
                    <a:pt x="2942" y="17141"/>
                    <a:pt x="2896" y="16956"/>
                  </a:cubicBezTo>
                  <a:cubicBezTo>
                    <a:pt x="2849" y="16771"/>
                    <a:pt x="2826" y="16585"/>
                    <a:pt x="2780" y="16389"/>
                  </a:cubicBezTo>
                  <a:cubicBezTo>
                    <a:pt x="2710" y="16018"/>
                    <a:pt x="2618" y="15624"/>
                    <a:pt x="2548" y="15230"/>
                  </a:cubicBezTo>
                  <a:cubicBezTo>
                    <a:pt x="2386" y="14454"/>
                    <a:pt x="2235" y="13644"/>
                    <a:pt x="2073" y="12821"/>
                  </a:cubicBezTo>
                  <a:cubicBezTo>
                    <a:pt x="1737" y="11165"/>
                    <a:pt x="1390" y="9428"/>
                    <a:pt x="1043" y="7633"/>
                  </a:cubicBezTo>
                  <a:cubicBezTo>
                    <a:pt x="869" y="6741"/>
                    <a:pt x="695" y="5826"/>
                    <a:pt x="510" y="4899"/>
                  </a:cubicBezTo>
                  <a:cubicBezTo>
                    <a:pt x="417" y="4436"/>
                    <a:pt x="324" y="3961"/>
                    <a:pt x="232" y="3486"/>
                  </a:cubicBezTo>
                  <a:cubicBezTo>
                    <a:pt x="185" y="3255"/>
                    <a:pt x="151" y="3012"/>
                    <a:pt x="104" y="2780"/>
                  </a:cubicBezTo>
                  <a:cubicBezTo>
                    <a:pt x="70" y="2537"/>
                    <a:pt x="104" y="2305"/>
                    <a:pt x="209" y="2085"/>
                  </a:cubicBezTo>
                  <a:cubicBezTo>
                    <a:pt x="348" y="1784"/>
                    <a:pt x="614" y="1541"/>
                    <a:pt x="927" y="1425"/>
                  </a:cubicBezTo>
                  <a:cubicBezTo>
                    <a:pt x="1077" y="1367"/>
                    <a:pt x="1251" y="1332"/>
                    <a:pt x="1425" y="1309"/>
                  </a:cubicBezTo>
                  <a:cubicBezTo>
                    <a:pt x="1598" y="1274"/>
                    <a:pt x="1749" y="1240"/>
                    <a:pt x="1923" y="1205"/>
                  </a:cubicBezTo>
                  <a:cubicBezTo>
                    <a:pt x="2594" y="1077"/>
                    <a:pt x="3255" y="950"/>
                    <a:pt x="3915" y="811"/>
                  </a:cubicBezTo>
                  <a:cubicBezTo>
                    <a:pt x="5206" y="557"/>
                    <a:pt x="6473" y="304"/>
                    <a:pt x="7684" y="62"/>
                  </a:cubicBezTo>
                  <a:lnTo>
                    <a:pt x="7684" y="62"/>
                  </a:lnTo>
                  <a:cubicBezTo>
                    <a:pt x="9894" y="1578"/>
                    <a:pt x="11966" y="3013"/>
                    <a:pt x="13817" y="4297"/>
                  </a:cubicBezTo>
                  <a:lnTo>
                    <a:pt x="13794" y="4286"/>
                  </a:lnTo>
                  <a:lnTo>
                    <a:pt x="13794" y="4286"/>
                  </a:lnTo>
                  <a:cubicBezTo>
                    <a:pt x="14535" y="8050"/>
                    <a:pt x="15161" y="11165"/>
                    <a:pt x="15589" y="13331"/>
                  </a:cubicBezTo>
                  <a:cubicBezTo>
                    <a:pt x="15705" y="13875"/>
                    <a:pt x="15809" y="14362"/>
                    <a:pt x="15879" y="14779"/>
                  </a:cubicBezTo>
                  <a:cubicBezTo>
                    <a:pt x="15937" y="15219"/>
                    <a:pt x="15786" y="15578"/>
                    <a:pt x="15589" y="15798"/>
                  </a:cubicBezTo>
                  <a:cubicBezTo>
                    <a:pt x="15404" y="16030"/>
                    <a:pt x="15207" y="16134"/>
                    <a:pt x="15057" y="16192"/>
                  </a:cubicBezTo>
                  <a:cubicBezTo>
                    <a:pt x="14987" y="16215"/>
                    <a:pt x="14941" y="16238"/>
                    <a:pt x="14894" y="16250"/>
                  </a:cubicBezTo>
                  <a:cubicBezTo>
                    <a:pt x="14860" y="16261"/>
                    <a:pt x="14836" y="16261"/>
                    <a:pt x="14836" y="16261"/>
                  </a:cubicBezTo>
                  <a:lnTo>
                    <a:pt x="14929" y="16261"/>
                  </a:lnTo>
                  <a:cubicBezTo>
                    <a:pt x="14952" y="16261"/>
                    <a:pt x="15010" y="16250"/>
                    <a:pt x="15091" y="16215"/>
                  </a:cubicBezTo>
                  <a:cubicBezTo>
                    <a:pt x="15230" y="16157"/>
                    <a:pt x="15450" y="16053"/>
                    <a:pt x="15636" y="15821"/>
                  </a:cubicBezTo>
                  <a:cubicBezTo>
                    <a:pt x="15821" y="15589"/>
                    <a:pt x="15995" y="15230"/>
                    <a:pt x="15937" y="14802"/>
                  </a:cubicBezTo>
                  <a:cubicBezTo>
                    <a:pt x="15867" y="14373"/>
                    <a:pt x="15763" y="13898"/>
                    <a:pt x="15670" y="13354"/>
                  </a:cubicBezTo>
                  <a:cubicBezTo>
                    <a:pt x="15230" y="11177"/>
                    <a:pt x="14628" y="8061"/>
                    <a:pt x="13887" y="4297"/>
                  </a:cubicBezTo>
                  <a:lnTo>
                    <a:pt x="13887" y="4286"/>
                  </a:lnTo>
                  <a:lnTo>
                    <a:pt x="13875" y="4274"/>
                  </a:lnTo>
                  <a:cubicBezTo>
                    <a:pt x="11999" y="2988"/>
                    <a:pt x="9949" y="1552"/>
                    <a:pt x="7737" y="12"/>
                  </a:cubicBezTo>
                  <a:lnTo>
                    <a:pt x="7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5342175" y="2936057"/>
              <a:ext cx="252841" cy="207588"/>
            </a:xfrm>
            <a:custGeom>
              <a:avLst/>
              <a:gdLst/>
              <a:ahLst/>
              <a:cxnLst/>
              <a:rect l="l" t="t" r="r" b="b"/>
              <a:pathLst>
                <a:path w="6174" h="5069" extrusionOk="0">
                  <a:moveTo>
                    <a:pt x="6174" y="4240"/>
                  </a:moveTo>
                  <a:cubicBezTo>
                    <a:pt x="6174" y="4240"/>
                    <a:pt x="6146" y="4240"/>
                    <a:pt x="6073" y="4273"/>
                  </a:cubicBezTo>
                  <a:lnTo>
                    <a:pt x="6073" y="4273"/>
                  </a:lnTo>
                  <a:cubicBezTo>
                    <a:pt x="6140" y="4251"/>
                    <a:pt x="6174" y="4240"/>
                    <a:pt x="6174" y="4240"/>
                  </a:cubicBezTo>
                  <a:close/>
                  <a:moveTo>
                    <a:pt x="6073" y="4273"/>
                  </a:moveTo>
                  <a:lnTo>
                    <a:pt x="6073" y="4273"/>
                  </a:lnTo>
                  <a:cubicBezTo>
                    <a:pt x="6072" y="4274"/>
                    <a:pt x="6071" y="4274"/>
                    <a:pt x="6070" y="4274"/>
                  </a:cubicBezTo>
                  <a:cubicBezTo>
                    <a:pt x="6047" y="4278"/>
                    <a:pt x="6020" y="4283"/>
                    <a:pt x="5991" y="4289"/>
                  </a:cubicBezTo>
                  <a:lnTo>
                    <a:pt x="5991" y="4289"/>
                  </a:lnTo>
                  <a:cubicBezTo>
                    <a:pt x="6010" y="4287"/>
                    <a:pt x="6028" y="4286"/>
                    <a:pt x="6046" y="4286"/>
                  </a:cubicBezTo>
                  <a:cubicBezTo>
                    <a:pt x="6056" y="4281"/>
                    <a:pt x="6064" y="4277"/>
                    <a:pt x="6073" y="4273"/>
                  </a:cubicBezTo>
                  <a:close/>
                  <a:moveTo>
                    <a:pt x="1" y="1"/>
                  </a:moveTo>
                  <a:cubicBezTo>
                    <a:pt x="1" y="1"/>
                    <a:pt x="1" y="35"/>
                    <a:pt x="24" y="105"/>
                  </a:cubicBezTo>
                  <a:cubicBezTo>
                    <a:pt x="24" y="174"/>
                    <a:pt x="47" y="279"/>
                    <a:pt x="59" y="394"/>
                  </a:cubicBezTo>
                  <a:cubicBezTo>
                    <a:pt x="117" y="649"/>
                    <a:pt x="174" y="1020"/>
                    <a:pt x="267" y="1448"/>
                  </a:cubicBezTo>
                  <a:cubicBezTo>
                    <a:pt x="348" y="1900"/>
                    <a:pt x="452" y="2421"/>
                    <a:pt x="568" y="3012"/>
                  </a:cubicBezTo>
                  <a:cubicBezTo>
                    <a:pt x="626" y="3313"/>
                    <a:pt x="684" y="3626"/>
                    <a:pt x="742" y="3938"/>
                  </a:cubicBezTo>
                  <a:cubicBezTo>
                    <a:pt x="777" y="4101"/>
                    <a:pt x="811" y="4274"/>
                    <a:pt x="904" y="4413"/>
                  </a:cubicBezTo>
                  <a:cubicBezTo>
                    <a:pt x="985" y="4564"/>
                    <a:pt x="1101" y="4703"/>
                    <a:pt x="1252" y="4807"/>
                  </a:cubicBezTo>
                  <a:cubicBezTo>
                    <a:pt x="1481" y="4981"/>
                    <a:pt x="1754" y="5068"/>
                    <a:pt x="2024" y="5068"/>
                  </a:cubicBezTo>
                  <a:cubicBezTo>
                    <a:pt x="2095" y="5068"/>
                    <a:pt x="2166" y="5062"/>
                    <a:pt x="2236" y="5050"/>
                  </a:cubicBezTo>
                  <a:cubicBezTo>
                    <a:pt x="2549" y="4981"/>
                    <a:pt x="2873" y="4923"/>
                    <a:pt x="3163" y="4865"/>
                  </a:cubicBezTo>
                  <a:cubicBezTo>
                    <a:pt x="3753" y="4749"/>
                    <a:pt x="4274" y="4633"/>
                    <a:pt x="4726" y="4552"/>
                  </a:cubicBezTo>
                  <a:cubicBezTo>
                    <a:pt x="5166" y="4460"/>
                    <a:pt x="5525" y="4390"/>
                    <a:pt x="5780" y="4332"/>
                  </a:cubicBezTo>
                  <a:cubicBezTo>
                    <a:pt x="5858" y="4317"/>
                    <a:pt x="5930" y="4301"/>
                    <a:pt x="5991" y="4289"/>
                  </a:cubicBezTo>
                  <a:lnTo>
                    <a:pt x="5991" y="4289"/>
                  </a:lnTo>
                  <a:cubicBezTo>
                    <a:pt x="5923" y="4296"/>
                    <a:pt x="5847" y="4314"/>
                    <a:pt x="5757" y="4332"/>
                  </a:cubicBezTo>
                  <a:cubicBezTo>
                    <a:pt x="5491" y="4390"/>
                    <a:pt x="5131" y="4448"/>
                    <a:pt x="4691" y="4529"/>
                  </a:cubicBezTo>
                  <a:cubicBezTo>
                    <a:pt x="4251" y="4622"/>
                    <a:pt x="3730" y="4714"/>
                    <a:pt x="3128" y="4830"/>
                  </a:cubicBezTo>
                  <a:cubicBezTo>
                    <a:pt x="2827" y="4888"/>
                    <a:pt x="2526" y="4946"/>
                    <a:pt x="2201" y="5004"/>
                  </a:cubicBezTo>
                  <a:cubicBezTo>
                    <a:pt x="2131" y="5019"/>
                    <a:pt x="2060" y="5027"/>
                    <a:pt x="1988" y="5027"/>
                  </a:cubicBezTo>
                  <a:cubicBezTo>
                    <a:pt x="1738" y="5027"/>
                    <a:pt x="1482" y="4937"/>
                    <a:pt x="1275" y="4784"/>
                  </a:cubicBezTo>
                  <a:cubicBezTo>
                    <a:pt x="1147" y="4680"/>
                    <a:pt x="1032" y="4552"/>
                    <a:pt x="962" y="4402"/>
                  </a:cubicBezTo>
                  <a:cubicBezTo>
                    <a:pt x="893" y="4263"/>
                    <a:pt x="846" y="4101"/>
                    <a:pt x="811" y="3938"/>
                  </a:cubicBezTo>
                  <a:cubicBezTo>
                    <a:pt x="742" y="3626"/>
                    <a:pt x="684" y="3301"/>
                    <a:pt x="626" y="3012"/>
                  </a:cubicBezTo>
                  <a:cubicBezTo>
                    <a:pt x="510" y="2421"/>
                    <a:pt x="395" y="1900"/>
                    <a:pt x="313" y="1448"/>
                  </a:cubicBezTo>
                  <a:cubicBezTo>
                    <a:pt x="221" y="997"/>
                    <a:pt x="151" y="649"/>
                    <a:pt x="93" y="394"/>
                  </a:cubicBezTo>
                  <a:cubicBezTo>
                    <a:pt x="82" y="279"/>
                    <a:pt x="47" y="174"/>
                    <a:pt x="35" y="105"/>
                  </a:cubicBezTo>
                  <a:cubicBezTo>
                    <a:pt x="24" y="3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6"/>
            <p:cNvSpPr/>
            <p:nvPr/>
          </p:nvSpPr>
          <p:spPr>
            <a:xfrm>
              <a:off x="5140120" y="3085407"/>
              <a:ext cx="224870" cy="44679"/>
            </a:xfrm>
            <a:custGeom>
              <a:avLst/>
              <a:gdLst/>
              <a:ahLst/>
              <a:cxnLst/>
              <a:rect l="l" t="t" r="r" b="b"/>
              <a:pathLst>
                <a:path w="5491" h="1091" extrusionOk="0">
                  <a:moveTo>
                    <a:pt x="5483" y="0"/>
                  </a:moveTo>
                  <a:cubicBezTo>
                    <a:pt x="5375" y="0"/>
                    <a:pt x="4181" y="224"/>
                    <a:pt x="2734" y="511"/>
                  </a:cubicBezTo>
                  <a:cubicBezTo>
                    <a:pt x="1217" y="813"/>
                    <a:pt x="1" y="1079"/>
                    <a:pt x="1" y="1091"/>
                  </a:cubicBezTo>
                  <a:cubicBezTo>
                    <a:pt x="1" y="1091"/>
                    <a:pt x="2" y="1091"/>
                    <a:pt x="4" y="1091"/>
                  </a:cubicBezTo>
                  <a:cubicBezTo>
                    <a:pt x="74" y="1091"/>
                    <a:pt x="1267" y="874"/>
                    <a:pt x="2757" y="581"/>
                  </a:cubicBezTo>
                  <a:cubicBezTo>
                    <a:pt x="4275" y="280"/>
                    <a:pt x="5491" y="13"/>
                    <a:pt x="5491" y="2"/>
                  </a:cubicBezTo>
                  <a:cubicBezTo>
                    <a:pt x="5491" y="1"/>
                    <a:pt x="5488" y="0"/>
                    <a:pt x="5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6"/>
            <p:cNvSpPr/>
            <p:nvPr/>
          </p:nvSpPr>
          <p:spPr>
            <a:xfrm>
              <a:off x="5157197" y="3147080"/>
              <a:ext cx="330650" cy="66015"/>
            </a:xfrm>
            <a:custGeom>
              <a:avLst/>
              <a:gdLst/>
              <a:ahLst/>
              <a:cxnLst/>
              <a:rect l="l" t="t" r="r" b="b"/>
              <a:pathLst>
                <a:path w="8074" h="1612" extrusionOk="0">
                  <a:moveTo>
                    <a:pt x="8068" y="0"/>
                  </a:moveTo>
                  <a:cubicBezTo>
                    <a:pt x="7954" y="0"/>
                    <a:pt x="6182" y="329"/>
                    <a:pt x="4031" y="766"/>
                  </a:cubicBezTo>
                  <a:cubicBezTo>
                    <a:pt x="1796" y="1218"/>
                    <a:pt x="1" y="1600"/>
                    <a:pt x="1" y="1611"/>
                  </a:cubicBezTo>
                  <a:cubicBezTo>
                    <a:pt x="1" y="1612"/>
                    <a:pt x="1" y="1612"/>
                    <a:pt x="2" y="1612"/>
                  </a:cubicBezTo>
                  <a:cubicBezTo>
                    <a:pt x="60" y="1612"/>
                    <a:pt x="1855" y="1269"/>
                    <a:pt x="4043" y="847"/>
                  </a:cubicBezTo>
                  <a:cubicBezTo>
                    <a:pt x="6278" y="395"/>
                    <a:pt x="8073" y="13"/>
                    <a:pt x="8073" y="1"/>
                  </a:cubicBezTo>
                  <a:cubicBezTo>
                    <a:pt x="8073" y="1"/>
                    <a:pt x="8071" y="0"/>
                    <a:pt x="8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6"/>
            <p:cNvSpPr/>
            <p:nvPr/>
          </p:nvSpPr>
          <p:spPr>
            <a:xfrm>
              <a:off x="5173823" y="3229638"/>
              <a:ext cx="330159" cy="65565"/>
            </a:xfrm>
            <a:custGeom>
              <a:avLst/>
              <a:gdLst/>
              <a:ahLst/>
              <a:cxnLst/>
              <a:rect l="l" t="t" r="r" b="b"/>
              <a:pathLst>
                <a:path w="8062" h="1601" extrusionOk="0">
                  <a:moveTo>
                    <a:pt x="8059" y="0"/>
                  </a:moveTo>
                  <a:cubicBezTo>
                    <a:pt x="7987" y="0"/>
                    <a:pt x="6204" y="321"/>
                    <a:pt x="4031" y="765"/>
                  </a:cubicBezTo>
                  <a:cubicBezTo>
                    <a:pt x="1795" y="1217"/>
                    <a:pt x="0" y="1587"/>
                    <a:pt x="0" y="1599"/>
                  </a:cubicBezTo>
                  <a:cubicBezTo>
                    <a:pt x="0" y="1600"/>
                    <a:pt x="2" y="1600"/>
                    <a:pt x="6" y="1600"/>
                  </a:cubicBezTo>
                  <a:cubicBezTo>
                    <a:pt x="116" y="1600"/>
                    <a:pt x="1889" y="1261"/>
                    <a:pt x="4042" y="835"/>
                  </a:cubicBezTo>
                  <a:cubicBezTo>
                    <a:pt x="6278" y="395"/>
                    <a:pt x="8061" y="12"/>
                    <a:pt x="8061" y="1"/>
                  </a:cubicBezTo>
                  <a:cubicBezTo>
                    <a:pt x="8061" y="1"/>
                    <a:pt x="8060" y="0"/>
                    <a:pt x="8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6"/>
            <p:cNvSpPr/>
            <p:nvPr/>
          </p:nvSpPr>
          <p:spPr>
            <a:xfrm>
              <a:off x="5189467" y="3311213"/>
              <a:ext cx="330159" cy="66097"/>
            </a:xfrm>
            <a:custGeom>
              <a:avLst/>
              <a:gdLst/>
              <a:ahLst/>
              <a:cxnLst/>
              <a:rect l="l" t="t" r="r" b="b"/>
              <a:pathLst>
                <a:path w="8062" h="1614" extrusionOk="0">
                  <a:moveTo>
                    <a:pt x="8060" y="1"/>
                  </a:moveTo>
                  <a:cubicBezTo>
                    <a:pt x="8003" y="1"/>
                    <a:pt x="6218" y="344"/>
                    <a:pt x="4019" y="777"/>
                  </a:cubicBezTo>
                  <a:cubicBezTo>
                    <a:pt x="1796" y="1217"/>
                    <a:pt x="0" y="1599"/>
                    <a:pt x="0" y="1611"/>
                  </a:cubicBezTo>
                  <a:cubicBezTo>
                    <a:pt x="0" y="1612"/>
                    <a:pt x="4" y="1613"/>
                    <a:pt x="12" y="1613"/>
                  </a:cubicBezTo>
                  <a:cubicBezTo>
                    <a:pt x="169" y="1613"/>
                    <a:pt x="1922" y="1277"/>
                    <a:pt x="4042" y="846"/>
                  </a:cubicBezTo>
                  <a:cubicBezTo>
                    <a:pt x="6266" y="395"/>
                    <a:pt x="8061" y="24"/>
                    <a:pt x="8061" y="1"/>
                  </a:cubicBezTo>
                  <a:cubicBezTo>
                    <a:pt x="8061" y="1"/>
                    <a:pt x="8061" y="1"/>
                    <a:pt x="8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6"/>
            <p:cNvSpPr/>
            <p:nvPr/>
          </p:nvSpPr>
          <p:spPr>
            <a:xfrm>
              <a:off x="5206543" y="3395082"/>
              <a:ext cx="330159" cy="65647"/>
            </a:xfrm>
            <a:custGeom>
              <a:avLst/>
              <a:gdLst/>
              <a:ahLst/>
              <a:cxnLst/>
              <a:rect l="l" t="t" r="r" b="b"/>
              <a:pathLst>
                <a:path w="8062" h="1603" extrusionOk="0">
                  <a:moveTo>
                    <a:pt x="8048" y="0"/>
                  </a:moveTo>
                  <a:cubicBezTo>
                    <a:pt x="7882" y="0"/>
                    <a:pt x="6141" y="336"/>
                    <a:pt x="4031" y="767"/>
                  </a:cubicBezTo>
                  <a:cubicBezTo>
                    <a:pt x="1796" y="1207"/>
                    <a:pt x="0" y="1590"/>
                    <a:pt x="0" y="1601"/>
                  </a:cubicBezTo>
                  <a:cubicBezTo>
                    <a:pt x="0" y="1602"/>
                    <a:pt x="2" y="1602"/>
                    <a:pt x="6" y="1602"/>
                  </a:cubicBezTo>
                  <a:cubicBezTo>
                    <a:pt x="115" y="1602"/>
                    <a:pt x="1878" y="1263"/>
                    <a:pt x="4042" y="837"/>
                  </a:cubicBezTo>
                  <a:cubicBezTo>
                    <a:pt x="6266" y="385"/>
                    <a:pt x="8061" y="14"/>
                    <a:pt x="8061" y="3"/>
                  </a:cubicBezTo>
                  <a:cubicBezTo>
                    <a:pt x="8061" y="1"/>
                    <a:pt x="8056" y="0"/>
                    <a:pt x="8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6"/>
            <p:cNvSpPr/>
            <p:nvPr/>
          </p:nvSpPr>
          <p:spPr>
            <a:xfrm>
              <a:off x="5222678" y="3477231"/>
              <a:ext cx="330159" cy="65974"/>
            </a:xfrm>
            <a:custGeom>
              <a:avLst/>
              <a:gdLst/>
              <a:ahLst/>
              <a:cxnLst/>
              <a:rect l="l" t="t" r="r" b="b"/>
              <a:pathLst>
                <a:path w="8062" h="1611" extrusionOk="0">
                  <a:moveTo>
                    <a:pt x="8060" y="0"/>
                  </a:moveTo>
                  <a:cubicBezTo>
                    <a:pt x="8000" y="0"/>
                    <a:pt x="6217" y="332"/>
                    <a:pt x="4019" y="765"/>
                  </a:cubicBezTo>
                  <a:cubicBezTo>
                    <a:pt x="1795" y="1217"/>
                    <a:pt x="0" y="1599"/>
                    <a:pt x="0" y="1610"/>
                  </a:cubicBezTo>
                  <a:cubicBezTo>
                    <a:pt x="0" y="1611"/>
                    <a:pt x="1" y="1611"/>
                    <a:pt x="2" y="1611"/>
                  </a:cubicBezTo>
                  <a:cubicBezTo>
                    <a:pt x="59" y="1611"/>
                    <a:pt x="1843" y="1267"/>
                    <a:pt x="4042" y="846"/>
                  </a:cubicBezTo>
                  <a:cubicBezTo>
                    <a:pt x="6266" y="394"/>
                    <a:pt x="8061" y="12"/>
                    <a:pt x="8061" y="0"/>
                  </a:cubicBezTo>
                  <a:cubicBezTo>
                    <a:pt x="8061" y="0"/>
                    <a:pt x="8061" y="0"/>
                    <a:pt x="8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6"/>
            <p:cNvSpPr/>
            <p:nvPr/>
          </p:nvSpPr>
          <p:spPr>
            <a:xfrm>
              <a:off x="5009689" y="3369528"/>
              <a:ext cx="389458" cy="225403"/>
            </a:xfrm>
            <a:custGeom>
              <a:avLst/>
              <a:gdLst/>
              <a:ahLst/>
              <a:cxnLst/>
              <a:rect l="l" t="t" r="r" b="b"/>
              <a:pathLst>
                <a:path w="9510" h="5504" extrusionOk="0">
                  <a:moveTo>
                    <a:pt x="8290" y="0"/>
                  </a:moveTo>
                  <a:cubicBezTo>
                    <a:pt x="8250" y="0"/>
                    <a:pt x="8208" y="4"/>
                    <a:pt x="8166" y="13"/>
                  </a:cubicBezTo>
                  <a:lnTo>
                    <a:pt x="545" y="1519"/>
                  </a:lnTo>
                  <a:cubicBezTo>
                    <a:pt x="221" y="1588"/>
                    <a:pt x="1" y="1912"/>
                    <a:pt x="70" y="2248"/>
                  </a:cubicBezTo>
                  <a:lnTo>
                    <a:pt x="626" y="5005"/>
                  </a:lnTo>
                  <a:cubicBezTo>
                    <a:pt x="687" y="5299"/>
                    <a:pt x="934" y="5504"/>
                    <a:pt x="1220" y="5504"/>
                  </a:cubicBezTo>
                  <a:cubicBezTo>
                    <a:pt x="1261" y="5504"/>
                    <a:pt x="1302" y="5500"/>
                    <a:pt x="1344" y="5491"/>
                  </a:cubicBezTo>
                  <a:lnTo>
                    <a:pt x="8965" y="3986"/>
                  </a:lnTo>
                  <a:cubicBezTo>
                    <a:pt x="9301" y="3904"/>
                    <a:pt x="9510" y="3592"/>
                    <a:pt x="9440" y="3256"/>
                  </a:cubicBezTo>
                  <a:lnTo>
                    <a:pt x="8884" y="488"/>
                  </a:lnTo>
                  <a:cubicBezTo>
                    <a:pt x="8823" y="204"/>
                    <a:pt x="8576" y="0"/>
                    <a:pt x="8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6"/>
            <p:cNvSpPr/>
            <p:nvPr/>
          </p:nvSpPr>
          <p:spPr>
            <a:xfrm>
              <a:off x="5106949" y="3465764"/>
              <a:ext cx="71175" cy="67490"/>
            </a:xfrm>
            <a:custGeom>
              <a:avLst/>
              <a:gdLst/>
              <a:ahLst/>
              <a:cxnLst/>
              <a:rect l="l" t="t" r="r" b="b"/>
              <a:pathLst>
                <a:path w="1738" h="1648" extrusionOk="0">
                  <a:moveTo>
                    <a:pt x="856" y="279"/>
                  </a:moveTo>
                  <a:cubicBezTo>
                    <a:pt x="1085" y="279"/>
                    <a:pt x="1260" y="416"/>
                    <a:pt x="1309" y="663"/>
                  </a:cubicBezTo>
                  <a:cubicBezTo>
                    <a:pt x="1367" y="952"/>
                    <a:pt x="1205" y="1161"/>
                    <a:pt x="904" y="1219"/>
                  </a:cubicBezTo>
                  <a:lnTo>
                    <a:pt x="591" y="1288"/>
                  </a:lnTo>
                  <a:lnTo>
                    <a:pt x="406" y="350"/>
                  </a:lnTo>
                  <a:lnTo>
                    <a:pt x="730" y="292"/>
                  </a:lnTo>
                  <a:cubicBezTo>
                    <a:pt x="773" y="283"/>
                    <a:pt x="815" y="279"/>
                    <a:pt x="856" y="279"/>
                  </a:cubicBezTo>
                  <a:close/>
                  <a:moveTo>
                    <a:pt x="908" y="1"/>
                  </a:moveTo>
                  <a:cubicBezTo>
                    <a:pt x="836" y="1"/>
                    <a:pt x="761" y="9"/>
                    <a:pt x="683" y="26"/>
                  </a:cubicBezTo>
                  <a:lnTo>
                    <a:pt x="0" y="153"/>
                  </a:lnTo>
                  <a:lnTo>
                    <a:pt x="290" y="1647"/>
                  </a:lnTo>
                  <a:lnTo>
                    <a:pt x="973" y="1508"/>
                  </a:lnTo>
                  <a:cubicBezTo>
                    <a:pt x="1459" y="1415"/>
                    <a:pt x="1737" y="1045"/>
                    <a:pt x="1656" y="605"/>
                  </a:cubicBezTo>
                  <a:cubicBezTo>
                    <a:pt x="1578" y="225"/>
                    <a:pt x="1288" y="1"/>
                    <a:pt x="9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6"/>
            <p:cNvSpPr/>
            <p:nvPr/>
          </p:nvSpPr>
          <p:spPr>
            <a:xfrm>
              <a:off x="5178082" y="3449384"/>
              <a:ext cx="74042" cy="65196"/>
            </a:xfrm>
            <a:custGeom>
              <a:avLst/>
              <a:gdLst/>
              <a:ahLst/>
              <a:cxnLst/>
              <a:rect l="l" t="t" r="r" b="b"/>
              <a:pathLst>
                <a:path w="1808" h="1592" extrusionOk="0">
                  <a:moveTo>
                    <a:pt x="909" y="313"/>
                  </a:moveTo>
                  <a:cubicBezTo>
                    <a:pt x="1142" y="313"/>
                    <a:pt x="1328" y="460"/>
                    <a:pt x="1379" y="715"/>
                  </a:cubicBezTo>
                  <a:cubicBezTo>
                    <a:pt x="1437" y="993"/>
                    <a:pt x="1263" y="1236"/>
                    <a:pt x="996" y="1283"/>
                  </a:cubicBezTo>
                  <a:cubicBezTo>
                    <a:pt x="968" y="1286"/>
                    <a:pt x="941" y="1288"/>
                    <a:pt x="914" y="1288"/>
                  </a:cubicBezTo>
                  <a:cubicBezTo>
                    <a:pt x="674" y="1288"/>
                    <a:pt x="481" y="1149"/>
                    <a:pt x="429" y="889"/>
                  </a:cubicBezTo>
                  <a:cubicBezTo>
                    <a:pt x="383" y="611"/>
                    <a:pt x="556" y="379"/>
                    <a:pt x="811" y="321"/>
                  </a:cubicBezTo>
                  <a:cubicBezTo>
                    <a:pt x="844" y="316"/>
                    <a:pt x="877" y="313"/>
                    <a:pt x="909" y="313"/>
                  </a:cubicBezTo>
                  <a:close/>
                  <a:moveTo>
                    <a:pt x="950" y="1"/>
                  </a:moveTo>
                  <a:cubicBezTo>
                    <a:pt x="886" y="1"/>
                    <a:pt x="821" y="7"/>
                    <a:pt x="753" y="20"/>
                  </a:cubicBezTo>
                  <a:cubicBezTo>
                    <a:pt x="278" y="125"/>
                    <a:pt x="0" y="507"/>
                    <a:pt x="93" y="958"/>
                  </a:cubicBezTo>
                  <a:cubicBezTo>
                    <a:pt x="163" y="1348"/>
                    <a:pt x="474" y="1591"/>
                    <a:pt x="863" y="1591"/>
                  </a:cubicBezTo>
                  <a:cubicBezTo>
                    <a:pt x="925" y="1591"/>
                    <a:pt x="989" y="1585"/>
                    <a:pt x="1054" y="1572"/>
                  </a:cubicBezTo>
                  <a:cubicBezTo>
                    <a:pt x="1518" y="1468"/>
                    <a:pt x="1807" y="1074"/>
                    <a:pt x="1726" y="623"/>
                  </a:cubicBezTo>
                  <a:cubicBezTo>
                    <a:pt x="1647" y="235"/>
                    <a:pt x="1337" y="1"/>
                    <a:pt x="9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6"/>
            <p:cNvSpPr/>
            <p:nvPr/>
          </p:nvSpPr>
          <p:spPr>
            <a:xfrm>
              <a:off x="5251590" y="3435051"/>
              <a:ext cx="66466" cy="65606"/>
            </a:xfrm>
            <a:custGeom>
              <a:avLst/>
              <a:gdLst/>
              <a:ahLst/>
              <a:cxnLst/>
              <a:rect l="l" t="t" r="r" b="b"/>
              <a:pathLst>
                <a:path w="1623" h="1602" extrusionOk="0">
                  <a:moveTo>
                    <a:pt x="947" y="1"/>
                  </a:moveTo>
                  <a:cubicBezTo>
                    <a:pt x="884" y="1"/>
                    <a:pt x="820" y="8"/>
                    <a:pt x="753" y="23"/>
                  </a:cubicBezTo>
                  <a:cubicBezTo>
                    <a:pt x="279" y="127"/>
                    <a:pt x="1" y="509"/>
                    <a:pt x="82" y="961"/>
                  </a:cubicBezTo>
                  <a:cubicBezTo>
                    <a:pt x="173" y="1357"/>
                    <a:pt x="495" y="1601"/>
                    <a:pt x="886" y="1601"/>
                  </a:cubicBezTo>
                  <a:cubicBezTo>
                    <a:pt x="941" y="1601"/>
                    <a:pt x="997" y="1596"/>
                    <a:pt x="1055" y="1586"/>
                  </a:cubicBezTo>
                  <a:cubicBezTo>
                    <a:pt x="1321" y="1528"/>
                    <a:pt x="1518" y="1389"/>
                    <a:pt x="1622" y="1193"/>
                  </a:cubicBezTo>
                  <a:lnTo>
                    <a:pt x="1367" y="1030"/>
                  </a:lnTo>
                  <a:cubicBezTo>
                    <a:pt x="1275" y="1169"/>
                    <a:pt x="1159" y="1251"/>
                    <a:pt x="1020" y="1285"/>
                  </a:cubicBezTo>
                  <a:cubicBezTo>
                    <a:pt x="991" y="1289"/>
                    <a:pt x="962" y="1290"/>
                    <a:pt x="934" y="1290"/>
                  </a:cubicBezTo>
                  <a:cubicBezTo>
                    <a:pt x="685" y="1290"/>
                    <a:pt x="493" y="1152"/>
                    <a:pt x="441" y="891"/>
                  </a:cubicBezTo>
                  <a:cubicBezTo>
                    <a:pt x="394" y="602"/>
                    <a:pt x="557" y="370"/>
                    <a:pt x="823" y="312"/>
                  </a:cubicBezTo>
                  <a:cubicBezTo>
                    <a:pt x="861" y="304"/>
                    <a:pt x="897" y="299"/>
                    <a:pt x="932" y="299"/>
                  </a:cubicBezTo>
                  <a:cubicBezTo>
                    <a:pt x="1037" y="299"/>
                    <a:pt x="1133" y="338"/>
                    <a:pt x="1228" y="417"/>
                  </a:cubicBezTo>
                  <a:lnTo>
                    <a:pt x="1425" y="162"/>
                  </a:lnTo>
                  <a:cubicBezTo>
                    <a:pt x="1288" y="59"/>
                    <a:pt x="1126" y="1"/>
                    <a:pt x="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6"/>
            <p:cNvSpPr/>
            <p:nvPr/>
          </p:nvSpPr>
          <p:spPr>
            <a:xfrm>
              <a:off x="5507251" y="3137702"/>
              <a:ext cx="231504" cy="286749"/>
            </a:xfrm>
            <a:custGeom>
              <a:avLst/>
              <a:gdLst/>
              <a:ahLst/>
              <a:cxnLst/>
              <a:rect l="l" t="t" r="r" b="b"/>
              <a:pathLst>
                <a:path w="5653" h="7002" extrusionOk="0">
                  <a:moveTo>
                    <a:pt x="2473" y="0"/>
                  </a:moveTo>
                  <a:cubicBezTo>
                    <a:pt x="1986" y="0"/>
                    <a:pt x="1517" y="590"/>
                    <a:pt x="1517" y="590"/>
                  </a:cubicBezTo>
                  <a:lnTo>
                    <a:pt x="1228" y="1620"/>
                  </a:lnTo>
                  <a:cubicBezTo>
                    <a:pt x="1228" y="1620"/>
                    <a:pt x="429" y="2292"/>
                    <a:pt x="209" y="2593"/>
                  </a:cubicBezTo>
                  <a:cubicBezTo>
                    <a:pt x="0" y="2894"/>
                    <a:pt x="232" y="3045"/>
                    <a:pt x="429" y="3195"/>
                  </a:cubicBezTo>
                  <a:cubicBezTo>
                    <a:pt x="466" y="3225"/>
                    <a:pt x="525" y="3237"/>
                    <a:pt x="597" y="3237"/>
                  </a:cubicBezTo>
                  <a:cubicBezTo>
                    <a:pt x="953" y="3237"/>
                    <a:pt x="1633" y="2941"/>
                    <a:pt x="1633" y="2941"/>
                  </a:cubicBezTo>
                  <a:lnTo>
                    <a:pt x="1633" y="2941"/>
                  </a:lnTo>
                  <a:lnTo>
                    <a:pt x="904" y="3636"/>
                  </a:lnTo>
                  <a:cubicBezTo>
                    <a:pt x="904" y="3636"/>
                    <a:pt x="741" y="4226"/>
                    <a:pt x="846" y="4354"/>
                  </a:cubicBezTo>
                  <a:cubicBezTo>
                    <a:pt x="961" y="4493"/>
                    <a:pt x="1413" y="4956"/>
                    <a:pt x="1413" y="4956"/>
                  </a:cubicBezTo>
                  <a:cubicBezTo>
                    <a:pt x="1413" y="4956"/>
                    <a:pt x="1170" y="5361"/>
                    <a:pt x="1309" y="5628"/>
                  </a:cubicBezTo>
                  <a:cubicBezTo>
                    <a:pt x="1460" y="5906"/>
                    <a:pt x="1992" y="6149"/>
                    <a:pt x="1992" y="6149"/>
                  </a:cubicBezTo>
                  <a:cubicBezTo>
                    <a:pt x="1992" y="6149"/>
                    <a:pt x="1992" y="6786"/>
                    <a:pt x="2444" y="6983"/>
                  </a:cubicBezTo>
                  <a:cubicBezTo>
                    <a:pt x="2477" y="6995"/>
                    <a:pt x="2517" y="7001"/>
                    <a:pt x="2563" y="7001"/>
                  </a:cubicBezTo>
                  <a:cubicBezTo>
                    <a:pt x="3148" y="7001"/>
                    <a:pt x="4704" y="6036"/>
                    <a:pt x="5166" y="5489"/>
                  </a:cubicBezTo>
                  <a:cubicBezTo>
                    <a:pt x="5652" y="4898"/>
                    <a:pt x="4714" y="3971"/>
                    <a:pt x="4714" y="3971"/>
                  </a:cubicBezTo>
                  <a:cubicBezTo>
                    <a:pt x="4804" y="3141"/>
                    <a:pt x="4071" y="3049"/>
                    <a:pt x="3743" y="3049"/>
                  </a:cubicBezTo>
                  <a:cubicBezTo>
                    <a:pt x="3651" y="3049"/>
                    <a:pt x="3591" y="3056"/>
                    <a:pt x="3591" y="3056"/>
                  </a:cubicBezTo>
                  <a:cubicBezTo>
                    <a:pt x="3956" y="1896"/>
                    <a:pt x="2964" y="1840"/>
                    <a:pt x="2767" y="1840"/>
                  </a:cubicBezTo>
                  <a:cubicBezTo>
                    <a:pt x="2746" y="1840"/>
                    <a:pt x="2734" y="1840"/>
                    <a:pt x="2734" y="1840"/>
                  </a:cubicBezTo>
                  <a:cubicBezTo>
                    <a:pt x="3301" y="983"/>
                    <a:pt x="3475" y="694"/>
                    <a:pt x="2872" y="161"/>
                  </a:cubicBezTo>
                  <a:cubicBezTo>
                    <a:pt x="2744" y="45"/>
                    <a:pt x="2608" y="0"/>
                    <a:pt x="247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6"/>
            <p:cNvSpPr/>
            <p:nvPr/>
          </p:nvSpPr>
          <p:spPr>
            <a:xfrm>
              <a:off x="5592594" y="3300771"/>
              <a:ext cx="107705" cy="92594"/>
            </a:xfrm>
            <a:custGeom>
              <a:avLst/>
              <a:gdLst/>
              <a:ahLst/>
              <a:cxnLst/>
              <a:rect l="l" t="t" r="r" b="b"/>
              <a:pathLst>
                <a:path w="2630" h="2261" extrusionOk="0">
                  <a:moveTo>
                    <a:pt x="2617" y="0"/>
                  </a:moveTo>
                  <a:cubicBezTo>
                    <a:pt x="2601" y="0"/>
                    <a:pt x="2506" y="169"/>
                    <a:pt x="2271" y="360"/>
                  </a:cubicBezTo>
                  <a:cubicBezTo>
                    <a:pt x="2039" y="569"/>
                    <a:pt x="1657" y="777"/>
                    <a:pt x="1240" y="1032"/>
                  </a:cubicBezTo>
                  <a:cubicBezTo>
                    <a:pt x="823" y="1287"/>
                    <a:pt x="534" y="1634"/>
                    <a:pt x="337" y="1866"/>
                  </a:cubicBezTo>
                  <a:cubicBezTo>
                    <a:pt x="128" y="2097"/>
                    <a:pt x="1" y="2248"/>
                    <a:pt x="13" y="2259"/>
                  </a:cubicBezTo>
                  <a:cubicBezTo>
                    <a:pt x="13" y="2260"/>
                    <a:pt x="14" y="2260"/>
                    <a:pt x="15" y="2260"/>
                  </a:cubicBezTo>
                  <a:cubicBezTo>
                    <a:pt x="39" y="2260"/>
                    <a:pt x="196" y="2144"/>
                    <a:pt x="395" y="1912"/>
                  </a:cubicBezTo>
                  <a:cubicBezTo>
                    <a:pt x="603" y="1680"/>
                    <a:pt x="893" y="1356"/>
                    <a:pt x="1298" y="1113"/>
                  </a:cubicBezTo>
                  <a:cubicBezTo>
                    <a:pt x="1703" y="870"/>
                    <a:pt x="2097" y="650"/>
                    <a:pt x="2329" y="418"/>
                  </a:cubicBezTo>
                  <a:cubicBezTo>
                    <a:pt x="2561" y="198"/>
                    <a:pt x="2630" y="1"/>
                    <a:pt x="2618" y="1"/>
                  </a:cubicBezTo>
                  <a:cubicBezTo>
                    <a:pt x="2618" y="1"/>
                    <a:pt x="2618" y="0"/>
                    <a:pt x="261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6"/>
            <p:cNvSpPr/>
            <p:nvPr/>
          </p:nvSpPr>
          <p:spPr>
            <a:xfrm>
              <a:off x="5563191" y="3263259"/>
              <a:ext cx="91611" cy="85509"/>
            </a:xfrm>
            <a:custGeom>
              <a:avLst/>
              <a:gdLst/>
              <a:ahLst/>
              <a:cxnLst/>
              <a:rect l="l" t="t" r="r" b="b"/>
              <a:pathLst>
                <a:path w="2237" h="2088" extrusionOk="0">
                  <a:moveTo>
                    <a:pt x="2220" y="1"/>
                  </a:moveTo>
                  <a:cubicBezTo>
                    <a:pt x="2190" y="1"/>
                    <a:pt x="2035" y="72"/>
                    <a:pt x="1831" y="234"/>
                  </a:cubicBezTo>
                  <a:cubicBezTo>
                    <a:pt x="1611" y="396"/>
                    <a:pt x="1368" y="685"/>
                    <a:pt x="1066" y="975"/>
                  </a:cubicBezTo>
                  <a:cubicBezTo>
                    <a:pt x="476" y="1566"/>
                    <a:pt x="1" y="2064"/>
                    <a:pt x="36" y="2087"/>
                  </a:cubicBezTo>
                  <a:cubicBezTo>
                    <a:pt x="36" y="2087"/>
                    <a:pt x="38" y="2088"/>
                    <a:pt x="39" y="2088"/>
                  </a:cubicBezTo>
                  <a:cubicBezTo>
                    <a:pt x="94" y="2088"/>
                    <a:pt x="571" y="1643"/>
                    <a:pt x="1147" y="1056"/>
                  </a:cubicBezTo>
                  <a:cubicBezTo>
                    <a:pt x="1460" y="766"/>
                    <a:pt x="1692" y="477"/>
                    <a:pt x="1889" y="292"/>
                  </a:cubicBezTo>
                  <a:cubicBezTo>
                    <a:pt x="2097" y="106"/>
                    <a:pt x="2236" y="14"/>
                    <a:pt x="2225" y="2"/>
                  </a:cubicBezTo>
                  <a:cubicBezTo>
                    <a:pt x="2224" y="1"/>
                    <a:pt x="2222" y="1"/>
                    <a:pt x="222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6"/>
            <p:cNvSpPr/>
            <p:nvPr/>
          </p:nvSpPr>
          <p:spPr>
            <a:xfrm>
              <a:off x="5573633" y="3211128"/>
              <a:ext cx="47013" cy="47669"/>
            </a:xfrm>
            <a:custGeom>
              <a:avLst/>
              <a:gdLst/>
              <a:ahLst/>
              <a:cxnLst/>
              <a:rect l="l" t="t" r="r" b="b"/>
              <a:pathLst>
                <a:path w="1148" h="1164" extrusionOk="0">
                  <a:moveTo>
                    <a:pt x="1111" y="1"/>
                  </a:moveTo>
                  <a:cubicBezTo>
                    <a:pt x="1083" y="1"/>
                    <a:pt x="921" y="308"/>
                    <a:pt x="603" y="615"/>
                  </a:cubicBezTo>
                  <a:cubicBezTo>
                    <a:pt x="290" y="904"/>
                    <a:pt x="1" y="1136"/>
                    <a:pt x="24" y="1159"/>
                  </a:cubicBezTo>
                  <a:cubicBezTo>
                    <a:pt x="25" y="1162"/>
                    <a:pt x="27" y="1163"/>
                    <a:pt x="32" y="1163"/>
                  </a:cubicBezTo>
                  <a:cubicBezTo>
                    <a:pt x="84" y="1163"/>
                    <a:pt x="375" y="974"/>
                    <a:pt x="696" y="696"/>
                  </a:cubicBezTo>
                  <a:cubicBezTo>
                    <a:pt x="1031" y="383"/>
                    <a:pt x="1147" y="13"/>
                    <a:pt x="1113" y="1"/>
                  </a:cubicBezTo>
                  <a:cubicBezTo>
                    <a:pt x="1112" y="1"/>
                    <a:pt x="1112" y="1"/>
                    <a:pt x="111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6"/>
            <p:cNvSpPr/>
            <p:nvPr/>
          </p:nvSpPr>
          <p:spPr>
            <a:xfrm>
              <a:off x="5510568" y="3136719"/>
              <a:ext cx="216803" cy="290353"/>
            </a:xfrm>
            <a:custGeom>
              <a:avLst/>
              <a:gdLst/>
              <a:ahLst/>
              <a:cxnLst/>
              <a:rect l="l" t="t" r="r" b="b"/>
              <a:pathLst>
                <a:path w="5294" h="7090" extrusionOk="0">
                  <a:moveTo>
                    <a:pt x="1946" y="6231"/>
                  </a:moveTo>
                  <a:lnTo>
                    <a:pt x="1946" y="6233"/>
                  </a:lnTo>
                  <a:lnTo>
                    <a:pt x="1946" y="6233"/>
                  </a:lnTo>
                  <a:cubicBezTo>
                    <a:pt x="1941" y="6235"/>
                    <a:pt x="1939" y="6235"/>
                    <a:pt x="1939" y="6235"/>
                  </a:cubicBezTo>
                  <a:cubicBezTo>
                    <a:pt x="1938" y="6235"/>
                    <a:pt x="1942" y="6233"/>
                    <a:pt x="1946" y="6231"/>
                  </a:cubicBezTo>
                  <a:close/>
                  <a:moveTo>
                    <a:pt x="2072" y="6237"/>
                  </a:moveTo>
                  <a:cubicBezTo>
                    <a:pt x="2073" y="6237"/>
                    <a:pt x="2073" y="6237"/>
                    <a:pt x="2070" y="6239"/>
                  </a:cubicBezTo>
                  <a:lnTo>
                    <a:pt x="2070" y="6239"/>
                  </a:lnTo>
                  <a:cubicBezTo>
                    <a:pt x="2069" y="6239"/>
                    <a:pt x="2069" y="6238"/>
                    <a:pt x="2068" y="6237"/>
                  </a:cubicBezTo>
                  <a:lnTo>
                    <a:pt x="2068" y="6237"/>
                  </a:lnTo>
                  <a:cubicBezTo>
                    <a:pt x="2069" y="6237"/>
                    <a:pt x="2071" y="6237"/>
                    <a:pt x="2072" y="6237"/>
                  </a:cubicBezTo>
                  <a:close/>
                  <a:moveTo>
                    <a:pt x="2065" y="6241"/>
                  </a:moveTo>
                  <a:cubicBezTo>
                    <a:pt x="2065" y="6241"/>
                    <a:pt x="2066" y="6241"/>
                    <a:pt x="2066" y="6242"/>
                  </a:cubicBezTo>
                  <a:lnTo>
                    <a:pt x="2066" y="6242"/>
                  </a:lnTo>
                  <a:cubicBezTo>
                    <a:pt x="2065" y="6242"/>
                    <a:pt x="2063" y="6243"/>
                    <a:pt x="2060" y="6245"/>
                  </a:cubicBezTo>
                  <a:lnTo>
                    <a:pt x="2060" y="6245"/>
                  </a:lnTo>
                  <a:cubicBezTo>
                    <a:pt x="2061" y="6242"/>
                    <a:pt x="2063" y="6241"/>
                    <a:pt x="2065" y="6241"/>
                  </a:cubicBezTo>
                  <a:close/>
                  <a:moveTo>
                    <a:pt x="2392" y="0"/>
                  </a:moveTo>
                  <a:cubicBezTo>
                    <a:pt x="2314" y="0"/>
                    <a:pt x="2239" y="14"/>
                    <a:pt x="2178" y="34"/>
                  </a:cubicBezTo>
                  <a:cubicBezTo>
                    <a:pt x="2027" y="81"/>
                    <a:pt x="1911" y="150"/>
                    <a:pt x="1819" y="220"/>
                  </a:cubicBezTo>
                  <a:cubicBezTo>
                    <a:pt x="1714" y="301"/>
                    <a:pt x="1633" y="370"/>
                    <a:pt x="1575" y="428"/>
                  </a:cubicBezTo>
                  <a:cubicBezTo>
                    <a:pt x="1541" y="475"/>
                    <a:pt x="1494" y="532"/>
                    <a:pt x="1471" y="556"/>
                  </a:cubicBezTo>
                  <a:cubicBezTo>
                    <a:pt x="1448" y="602"/>
                    <a:pt x="1436" y="614"/>
                    <a:pt x="1436" y="614"/>
                  </a:cubicBezTo>
                  <a:cubicBezTo>
                    <a:pt x="1436" y="614"/>
                    <a:pt x="1448" y="602"/>
                    <a:pt x="1529" y="556"/>
                  </a:cubicBezTo>
                  <a:lnTo>
                    <a:pt x="1656" y="428"/>
                  </a:lnTo>
                  <a:cubicBezTo>
                    <a:pt x="1772" y="324"/>
                    <a:pt x="1946" y="150"/>
                    <a:pt x="2236" y="69"/>
                  </a:cubicBezTo>
                  <a:cubicBezTo>
                    <a:pt x="2288" y="50"/>
                    <a:pt x="2349" y="39"/>
                    <a:pt x="2414" y="39"/>
                  </a:cubicBezTo>
                  <a:cubicBezTo>
                    <a:pt x="2505" y="39"/>
                    <a:pt x="2604" y="61"/>
                    <a:pt x="2699" y="116"/>
                  </a:cubicBezTo>
                  <a:cubicBezTo>
                    <a:pt x="2838" y="208"/>
                    <a:pt x="2988" y="370"/>
                    <a:pt x="3093" y="544"/>
                  </a:cubicBezTo>
                  <a:cubicBezTo>
                    <a:pt x="3127" y="637"/>
                    <a:pt x="3162" y="753"/>
                    <a:pt x="3151" y="845"/>
                  </a:cubicBezTo>
                  <a:cubicBezTo>
                    <a:pt x="3127" y="961"/>
                    <a:pt x="3104" y="1077"/>
                    <a:pt x="3046" y="1181"/>
                  </a:cubicBezTo>
                  <a:cubicBezTo>
                    <a:pt x="2932" y="1386"/>
                    <a:pt x="2785" y="1591"/>
                    <a:pt x="2648" y="1818"/>
                  </a:cubicBezTo>
                  <a:lnTo>
                    <a:pt x="2648" y="1818"/>
                  </a:lnTo>
                  <a:cubicBezTo>
                    <a:pt x="2642" y="1818"/>
                    <a:pt x="2635" y="1818"/>
                    <a:pt x="2629" y="1818"/>
                  </a:cubicBezTo>
                  <a:lnTo>
                    <a:pt x="2638" y="1835"/>
                  </a:lnTo>
                  <a:lnTo>
                    <a:pt x="2638" y="1835"/>
                  </a:lnTo>
                  <a:lnTo>
                    <a:pt x="2595" y="1911"/>
                  </a:lnTo>
                  <a:lnTo>
                    <a:pt x="2687" y="1911"/>
                  </a:lnTo>
                  <a:cubicBezTo>
                    <a:pt x="2942" y="1911"/>
                    <a:pt x="3266" y="1980"/>
                    <a:pt x="3440" y="2200"/>
                  </a:cubicBezTo>
                  <a:cubicBezTo>
                    <a:pt x="3521" y="2316"/>
                    <a:pt x="3567" y="2443"/>
                    <a:pt x="3567" y="2606"/>
                  </a:cubicBezTo>
                  <a:cubicBezTo>
                    <a:pt x="3579" y="2675"/>
                    <a:pt x="3556" y="2756"/>
                    <a:pt x="3556" y="2837"/>
                  </a:cubicBezTo>
                  <a:cubicBezTo>
                    <a:pt x="3537" y="2893"/>
                    <a:pt x="3519" y="2957"/>
                    <a:pt x="3506" y="3021"/>
                  </a:cubicBezTo>
                  <a:lnTo>
                    <a:pt x="3506" y="3021"/>
                  </a:lnTo>
                  <a:cubicBezTo>
                    <a:pt x="3496" y="3022"/>
                    <a:pt x="3485" y="3022"/>
                    <a:pt x="3475" y="3023"/>
                  </a:cubicBezTo>
                  <a:lnTo>
                    <a:pt x="3500" y="3053"/>
                  </a:lnTo>
                  <a:lnTo>
                    <a:pt x="3500" y="3053"/>
                  </a:lnTo>
                  <a:cubicBezTo>
                    <a:pt x="3500" y="3058"/>
                    <a:pt x="3499" y="3064"/>
                    <a:pt x="3498" y="3069"/>
                  </a:cubicBezTo>
                  <a:lnTo>
                    <a:pt x="3475" y="3138"/>
                  </a:lnTo>
                  <a:lnTo>
                    <a:pt x="3556" y="3138"/>
                  </a:lnTo>
                  <a:cubicBezTo>
                    <a:pt x="3599" y="3136"/>
                    <a:pt x="3644" y="3135"/>
                    <a:pt x="3690" y="3135"/>
                  </a:cubicBezTo>
                  <a:cubicBezTo>
                    <a:pt x="3901" y="3135"/>
                    <a:pt x="4130" y="3163"/>
                    <a:pt x="4320" y="3277"/>
                  </a:cubicBezTo>
                  <a:cubicBezTo>
                    <a:pt x="4425" y="3358"/>
                    <a:pt x="4517" y="3451"/>
                    <a:pt x="4564" y="3590"/>
                  </a:cubicBezTo>
                  <a:cubicBezTo>
                    <a:pt x="4621" y="3706"/>
                    <a:pt x="4610" y="3845"/>
                    <a:pt x="4610" y="3995"/>
                  </a:cubicBezTo>
                  <a:lnTo>
                    <a:pt x="4610" y="4019"/>
                  </a:lnTo>
                  <a:lnTo>
                    <a:pt x="4621" y="4030"/>
                  </a:lnTo>
                  <a:cubicBezTo>
                    <a:pt x="4807" y="4239"/>
                    <a:pt x="5004" y="4470"/>
                    <a:pt x="5119" y="4748"/>
                  </a:cubicBezTo>
                  <a:cubicBezTo>
                    <a:pt x="5154" y="4876"/>
                    <a:pt x="5201" y="5015"/>
                    <a:pt x="5189" y="5165"/>
                  </a:cubicBezTo>
                  <a:cubicBezTo>
                    <a:pt x="5177" y="5304"/>
                    <a:pt x="5119" y="5420"/>
                    <a:pt x="5004" y="5536"/>
                  </a:cubicBezTo>
                  <a:cubicBezTo>
                    <a:pt x="4784" y="5767"/>
                    <a:pt x="4517" y="5964"/>
                    <a:pt x="4262" y="6150"/>
                  </a:cubicBezTo>
                  <a:cubicBezTo>
                    <a:pt x="3996" y="6335"/>
                    <a:pt x="3706" y="6509"/>
                    <a:pt x="3417" y="6659"/>
                  </a:cubicBezTo>
                  <a:cubicBezTo>
                    <a:pt x="3266" y="6740"/>
                    <a:pt x="3104" y="6810"/>
                    <a:pt x="2942" y="6868"/>
                  </a:cubicBezTo>
                  <a:cubicBezTo>
                    <a:pt x="2794" y="6910"/>
                    <a:pt x="2637" y="6962"/>
                    <a:pt x="2505" y="6962"/>
                  </a:cubicBezTo>
                  <a:cubicBezTo>
                    <a:pt x="2492" y="6962"/>
                    <a:pt x="2479" y="6961"/>
                    <a:pt x="2467" y="6960"/>
                  </a:cubicBezTo>
                  <a:cubicBezTo>
                    <a:pt x="2398" y="6960"/>
                    <a:pt x="2340" y="6914"/>
                    <a:pt x="2282" y="6856"/>
                  </a:cubicBezTo>
                  <a:cubicBezTo>
                    <a:pt x="2224" y="6798"/>
                    <a:pt x="2178" y="6740"/>
                    <a:pt x="2143" y="6671"/>
                  </a:cubicBezTo>
                  <a:cubicBezTo>
                    <a:pt x="2120" y="6601"/>
                    <a:pt x="2108" y="6509"/>
                    <a:pt x="2085" y="6439"/>
                  </a:cubicBezTo>
                  <a:cubicBezTo>
                    <a:pt x="2073" y="6393"/>
                    <a:pt x="2073" y="6370"/>
                    <a:pt x="2073" y="6323"/>
                  </a:cubicBezTo>
                  <a:lnTo>
                    <a:pt x="2073" y="6265"/>
                  </a:lnTo>
                  <a:lnTo>
                    <a:pt x="2073" y="6231"/>
                  </a:lnTo>
                  <a:cubicBezTo>
                    <a:pt x="2070" y="6232"/>
                    <a:pt x="2067" y="6234"/>
                    <a:pt x="2066" y="6235"/>
                  </a:cubicBezTo>
                  <a:lnTo>
                    <a:pt x="2066" y="6235"/>
                  </a:lnTo>
                  <a:cubicBezTo>
                    <a:pt x="2060" y="6229"/>
                    <a:pt x="2050" y="6219"/>
                    <a:pt x="2033" y="6202"/>
                  </a:cubicBezTo>
                  <a:lnTo>
                    <a:pt x="2033" y="6202"/>
                  </a:lnTo>
                  <a:lnTo>
                    <a:pt x="2050" y="6196"/>
                  </a:lnTo>
                  <a:cubicBezTo>
                    <a:pt x="1795" y="6057"/>
                    <a:pt x="1552" y="5918"/>
                    <a:pt x="1367" y="5733"/>
                  </a:cubicBezTo>
                  <a:cubicBezTo>
                    <a:pt x="1158" y="5559"/>
                    <a:pt x="1263" y="5269"/>
                    <a:pt x="1425" y="5073"/>
                  </a:cubicBezTo>
                  <a:lnTo>
                    <a:pt x="1471" y="5038"/>
                  </a:lnTo>
                  <a:lnTo>
                    <a:pt x="1425" y="4991"/>
                  </a:lnTo>
                  <a:cubicBezTo>
                    <a:pt x="1205" y="4818"/>
                    <a:pt x="985" y="4632"/>
                    <a:pt x="857" y="4412"/>
                  </a:cubicBezTo>
                  <a:cubicBezTo>
                    <a:pt x="756" y="4199"/>
                    <a:pt x="808" y="3920"/>
                    <a:pt x="895" y="3703"/>
                  </a:cubicBezTo>
                  <a:lnTo>
                    <a:pt x="895" y="3703"/>
                  </a:lnTo>
                  <a:cubicBezTo>
                    <a:pt x="1130" y="3489"/>
                    <a:pt x="1346" y="3255"/>
                    <a:pt x="1560" y="3057"/>
                  </a:cubicBezTo>
                  <a:lnTo>
                    <a:pt x="1560" y="3057"/>
                  </a:lnTo>
                  <a:cubicBezTo>
                    <a:pt x="1569" y="3053"/>
                    <a:pt x="1578" y="3049"/>
                    <a:pt x="1587" y="3046"/>
                  </a:cubicBezTo>
                  <a:lnTo>
                    <a:pt x="1580" y="3038"/>
                  </a:lnTo>
                  <a:lnTo>
                    <a:pt x="1580" y="3038"/>
                  </a:lnTo>
                  <a:cubicBezTo>
                    <a:pt x="1590" y="3029"/>
                    <a:pt x="1600" y="3020"/>
                    <a:pt x="1610" y="3011"/>
                  </a:cubicBezTo>
                  <a:lnTo>
                    <a:pt x="1784" y="2837"/>
                  </a:lnTo>
                  <a:lnTo>
                    <a:pt x="1552" y="2930"/>
                  </a:lnTo>
                  <a:cubicBezTo>
                    <a:pt x="1216" y="3080"/>
                    <a:pt x="904" y="3196"/>
                    <a:pt x="579" y="3243"/>
                  </a:cubicBezTo>
                  <a:cubicBezTo>
                    <a:pt x="498" y="3243"/>
                    <a:pt x="440" y="3243"/>
                    <a:pt x="382" y="3196"/>
                  </a:cubicBezTo>
                  <a:cubicBezTo>
                    <a:pt x="325" y="3150"/>
                    <a:pt x="267" y="3104"/>
                    <a:pt x="209" y="3046"/>
                  </a:cubicBezTo>
                  <a:cubicBezTo>
                    <a:pt x="151" y="2988"/>
                    <a:pt x="105" y="2930"/>
                    <a:pt x="105" y="2872"/>
                  </a:cubicBezTo>
                  <a:cubicBezTo>
                    <a:pt x="105" y="2802"/>
                    <a:pt x="128" y="2745"/>
                    <a:pt x="162" y="2687"/>
                  </a:cubicBezTo>
                  <a:cubicBezTo>
                    <a:pt x="325" y="2467"/>
                    <a:pt x="521" y="2293"/>
                    <a:pt x="695" y="2119"/>
                  </a:cubicBezTo>
                  <a:cubicBezTo>
                    <a:pt x="869" y="1969"/>
                    <a:pt x="1031" y="1818"/>
                    <a:pt x="1182" y="1691"/>
                  </a:cubicBezTo>
                  <a:lnTo>
                    <a:pt x="1182" y="1679"/>
                  </a:lnTo>
                  <a:cubicBezTo>
                    <a:pt x="1263" y="1343"/>
                    <a:pt x="1332" y="1077"/>
                    <a:pt x="1379" y="891"/>
                  </a:cubicBezTo>
                  <a:cubicBezTo>
                    <a:pt x="1390" y="810"/>
                    <a:pt x="1402" y="753"/>
                    <a:pt x="1425" y="695"/>
                  </a:cubicBezTo>
                  <a:cubicBezTo>
                    <a:pt x="1436" y="649"/>
                    <a:pt x="1436" y="614"/>
                    <a:pt x="1436" y="614"/>
                  </a:cubicBezTo>
                  <a:lnTo>
                    <a:pt x="1436" y="614"/>
                  </a:lnTo>
                  <a:cubicBezTo>
                    <a:pt x="1436" y="614"/>
                    <a:pt x="1436" y="649"/>
                    <a:pt x="1413" y="706"/>
                  </a:cubicBezTo>
                  <a:cubicBezTo>
                    <a:pt x="1390" y="764"/>
                    <a:pt x="1379" y="822"/>
                    <a:pt x="1355" y="903"/>
                  </a:cubicBezTo>
                  <a:cubicBezTo>
                    <a:pt x="1298" y="1100"/>
                    <a:pt x="1217" y="1354"/>
                    <a:pt x="1124" y="1688"/>
                  </a:cubicBezTo>
                  <a:lnTo>
                    <a:pt x="1124" y="1688"/>
                  </a:lnTo>
                  <a:cubicBezTo>
                    <a:pt x="976" y="1813"/>
                    <a:pt x="807" y="1949"/>
                    <a:pt x="637" y="2108"/>
                  </a:cubicBezTo>
                  <a:cubicBezTo>
                    <a:pt x="464" y="2281"/>
                    <a:pt x="267" y="2443"/>
                    <a:pt x="93" y="2687"/>
                  </a:cubicBezTo>
                  <a:cubicBezTo>
                    <a:pt x="47" y="2745"/>
                    <a:pt x="0" y="2837"/>
                    <a:pt x="23" y="2918"/>
                  </a:cubicBezTo>
                  <a:cubicBezTo>
                    <a:pt x="23" y="2999"/>
                    <a:pt x="81" y="3080"/>
                    <a:pt x="139" y="3138"/>
                  </a:cubicBezTo>
                  <a:cubicBezTo>
                    <a:pt x="197" y="3196"/>
                    <a:pt x="267" y="3254"/>
                    <a:pt x="325" y="3289"/>
                  </a:cubicBezTo>
                  <a:cubicBezTo>
                    <a:pt x="394" y="3358"/>
                    <a:pt x="498" y="3358"/>
                    <a:pt x="579" y="3358"/>
                  </a:cubicBezTo>
                  <a:cubicBezTo>
                    <a:pt x="839" y="3323"/>
                    <a:pt x="1098" y="3239"/>
                    <a:pt x="1357" y="3138"/>
                  </a:cubicBezTo>
                  <a:lnTo>
                    <a:pt x="1357" y="3138"/>
                  </a:lnTo>
                  <a:cubicBezTo>
                    <a:pt x="1175" y="3309"/>
                    <a:pt x="984" y="3487"/>
                    <a:pt x="799" y="3671"/>
                  </a:cubicBezTo>
                  <a:lnTo>
                    <a:pt x="788" y="3671"/>
                  </a:lnTo>
                  <a:lnTo>
                    <a:pt x="788" y="3683"/>
                  </a:lnTo>
                  <a:cubicBezTo>
                    <a:pt x="742" y="3799"/>
                    <a:pt x="695" y="3938"/>
                    <a:pt x="684" y="4076"/>
                  </a:cubicBezTo>
                  <a:cubicBezTo>
                    <a:pt x="672" y="4204"/>
                    <a:pt x="684" y="4366"/>
                    <a:pt x="753" y="4493"/>
                  </a:cubicBezTo>
                  <a:cubicBezTo>
                    <a:pt x="891" y="4738"/>
                    <a:pt x="1087" y="4914"/>
                    <a:pt x="1298" y="5075"/>
                  </a:cubicBezTo>
                  <a:lnTo>
                    <a:pt x="1298" y="5075"/>
                  </a:lnTo>
                  <a:cubicBezTo>
                    <a:pt x="1220" y="5166"/>
                    <a:pt x="1156" y="5287"/>
                    <a:pt x="1135" y="5408"/>
                  </a:cubicBezTo>
                  <a:cubicBezTo>
                    <a:pt x="1124" y="5478"/>
                    <a:pt x="1124" y="5571"/>
                    <a:pt x="1147" y="5640"/>
                  </a:cubicBezTo>
                  <a:cubicBezTo>
                    <a:pt x="1158" y="5710"/>
                    <a:pt x="1216" y="5767"/>
                    <a:pt x="1263" y="5825"/>
                  </a:cubicBezTo>
                  <a:cubicBezTo>
                    <a:pt x="1465" y="6039"/>
                    <a:pt x="1700" y="6176"/>
                    <a:pt x="1946" y="6311"/>
                  </a:cubicBezTo>
                  <a:lnTo>
                    <a:pt x="1946" y="6311"/>
                  </a:lnTo>
                  <a:lnTo>
                    <a:pt x="1946" y="6335"/>
                  </a:lnTo>
                  <a:cubicBezTo>
                    <a:pt x="1946" y="6381"/>
                    <a:pt x="1958" y="6428"/>
                    <a:pt x="1958" y="6462"/>
                  </a:cubicBezTo>
                  <a:cubicBezTo>
                    <a:pt x="1969" y="6555"/>
                    <a:pt x="2004" y="6636"/>
                    <a:pt x="2027" y="6729"/>
                  </a:cubicBezTo>
                  <a:cubicBezTo>
                    <a:pt x="2108" y="6891"/>
                    <a:pt x="2236" y="7041"/>
                    <a:pt x="2432" y="7088"/>
                  </a:cubicBezTo>
                  <a:cubicBezTo>
                    <a:pt x="2451" y="7089"/>
                    <a:pt x="2468" y="7089"/>
                    <a:pt x="2486" y="7089"/>
                  </a:cubicBezTo>
                  <a:cubicBezTo>
                    <a:pt x="2669" y="7089"/>
                    <a:pt x="2818" y="7036"/>
                    <a:pt x="2977" y="6984"/>
                  </a:cubicBezTo>
                  <a:cubicBezTo>
                    <a:pt x="3127" y="6926"/>
                    <a:pt x="3290" y="6856"/>
                    <a:pt x="3452" y="6775"/>
                  </a:cubicBezTo>
                  <a:cubicBezTo>
                    <a:pt x="3753" y="6613"/>
                    <a:pt x="4031" y="6439"/>
                    <a:pt x="4309" y="6254"/>
                  </a:cubicBezTo>
                  <a:cubicBezTo>
                    <a:pt x="4575" y="6057"/>
                    <a:pt x="4841" y="5860"/>
                    <a:pt x="5062" y="5628"/>
                  </a:cubicBezTo>
                  <a:cubicBezTo>
                    <a:pt x="5119" y="5571"/>
                    <a:pt x="5154" y="5501"/>
                    <a:pt x="5201" y="5420"/>
                  </a:cubicBezTo>
                  <a:cubicBezTo>
                    <a:pt x="5247" y="5339"/>
                    <a:pt x="5270" y="5269"/>
                    <a:pt x="5270" y="5177"/>
                  </a:cubicBezTo>
                  <a:cubicBezTo>
                    <a:pt x="5293" y="5003"/>
                    <a:pt x="5247" y="4841"/>
                    <a:pt x="5189" y="4702"/>
                  </a:cubicBezTo>
                  <a:cubicBezTo>
                    <a:pt x="5064" y="4418"/>
                    <a:pt x="4872" y="4179"/>
                    <a:pt x="4679" y="3962"/>
                  </a:cubicBezTo>
                  <a:lnTo>
                    <a:pt x="4679" y="3962"/>
                  </a:lnTo>
                  <a:cubicBezTo>
                    <a:pt x="4679" y="3811"/>
                    <a:pt x="4675" y="3662"/>
                    <a:pt x="4621" y="3532"/>
                  </a:cubicBezTo>
                  <a:cubicBezTo>
                    <a:pt x="4564" y="3382"/>
                    <a:pt x="4448" y="3254"/>
                    <a:pt x="4320" y="3173"/>
                  </a:cubicBezTo>
                  <a:cubicBezTo>
                    <a:pt x="4100" y="3049"/>
                    <a:pt x="3857" y="3019"/>
                    <a:pt x="3622" y="3019"/>
                  </a:cubicBezTo>
                  <a:cubicBezTo>
                    <a:pt x="3598" y="3019"/>
                    <a:pt x="3575" y="3020"/>
                    <a:pt x="3552" y="3020"/>
                  </a:cubicBezTo>
                  <a:lnTo>
                    <a:pt x="3552" y="3020"/>
                  </a:lnTo>
                  <a:cubicBezTo>
                    <a:pt x="3568" y="2960"/>
                    <a:pt x="3582" y="2908"/>
                    <a:pt x="3591" y="2849"/>
                  </a:cubicBezTo>
                  <a:cubicBezTo>
                    <a:pt x="3591" y="2756"/>
                    <a:pt x="3625" y="2687"/>
                    <a:pt x="3614" y="2594"/>
                  </a:cubicBezTo>
                  <a:cubicBezTo>
                    <a:pt x="3614" y="2443"/>
                    <a:pt x="3556" y="2270"/>
                    <a:pt x="3452" y="2131"/>
                  </a:cubicBezTo>
                  <a:cubicBezTo>
                    <a:pt x="3347" y="2003"/>
                    <a:pt x="3208" y="1922"/>
                    <a:pt x="3058" y="1876"/>
                  </a:cubicBezTo>
                  <a:cubicBezTo>
                    <a:pt x="2946" y="1839"/>
                    <a:pt x="2826" y="1824"/>
                    <a:pt x="2710" y="1819"/>
                  </a:cubicBezTo>
                  <a:lnTo>
                    <a:pt x="2710" y="1819"/>
                  </a:lnTo>
                  <a:cubicBezTo>
                    <a:pt x="2843" y="1624"/>
                    <a:pt x="2966" y="1435"/>
                    <a:pt x="3069" y="1227"/>
                  </a:cubicBezTo>
                  <a:cubicBezTo>
                    <a:pt x="3116" y="1123"/>
                    <a:pt x="3162" y="996"/>
                    <a:pt x="3174" y="880"/>
                  </a:cubicBezTo>
                  <a:cubicBezTo>
                    <a:pt x="3185" y="741"/>
                    <a:pt x="3162" y="625"/>
                    <a:pt x="3104" y="532"/>
                  </a:cubicBezTo>
                  <a:cubicBezTo>
                    <a:pt x="3046" y="428"/>
                    <a:pt x="2977" y="336"/>
                    <a:pt x="2896" y="266"/>
                  </a:cubicBezTo>
                  <a:lnTo>
                    <a:pt x="2791" y="162"/>
                  </a:lnTo>
                  <a:cubicBezTo>
                    <a:pt x="2757" y="139"/>
                    <a:pt x="2722" y="104"/>
                    <a:pt x="2687" y="81"/>
                  </a:cubicBezTo>
                  <a:cubicBezTo>
                    <a:pt x="2597" y="22"/>
                    <a:pt x="2491" y="0"/>
                    <a:pt x="239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3065575" y="4553884"/>
              <a:ext cx="2935897" cy="14950"/>
            </a:xfrm>
            <a:custGeom>
              <a:avLst/>
              <a:gdLst/>
              <a:ahLst/>
              <a:cxnLst/>
              <a:rect l="l" t="t" r="r" b="b"/>
              <a:pathLst>
                <a:path w="96663" h="94" extrusionOk="0">
                  <a:moveTo>
                    <a:pt x="48332" y="0"/>
                  </a:moveTo>
                  <a:cubicBezTo>
                    <a:pt x="21636" y="0"/>
                    <a:pt x="1" y="12"/>
                    <a:pt x="1" y="47"/>
                  </a:cubicBezTo>
                  <a:cubicBezTo>
                    <a:pt x="1" y="70"/>
                    <a:pt x="21636" y="93"/>
                    <a:pt x="48332" y="93"/>
                  </a:cubicBezTo>
                  <a:cubicBezTo>
                    <a:pt x="75016" y="93"/>
                    <a:pt x="96663" y="58"/>
                    <a:pt x="96663" y="47"/>
                  </a:cubicBezTo>
                  <a:cubicBezTo>
                    <a:pt x="96663" y="35"/>
                    <a:pt x="75016" y="12"/>
                    <a:pt x="483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211;p26">
            <a:extLst>
              <a:ext uri="{FF2B5EF4-FFF2-40B4-BE49-F238E27FC236}">
                <a16:creationId xmlns:a16="http://schemas.microsoft.com/office/drawing/2014/main" id="{E9950E3C-9346-42A2-9752-CC138A544A19}"/>
              </a:ext>
            </a:extLst>
          </p:cNvPr>
          <p:cNvSpPr txBox="1"/>
          <p:nvPr/>
        </p:nvSpPr>
        <p:spPr>
          <a:xfrm>
            <a:off x="325377" y="906907"/>
            <a:ext cx="196876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Free Money</a:t>
            </a:r>
            <a:endParaRPr sz="24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6" name="Google Shape;1211;p26">
            <a:extLst>
              <a:ext uri="{FF2B5EF4-FFF2-40B4-BE49-F238E27FC236}">
                <a16:creationId xmlns:a16="http://schemas.microsoft.com/office/drawing/2014/main" id="{5E965D5F-4FF5-4511-AE19-3C2E0C23FA74}"/>
              </a:ext>
            </a:extLst>
          </p:cNvPr>
          <p:cNvSpPr txBox="1"/>
          <p:nvPr/>
        </p:nvSpPr>
        <p:spPr>
          <a:xfrm>
            <a:off x="6713964" y="925579"/>
            <a:ext cx="196876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Pay Back</a:t>
            </a:r>
            <a:endParaRPr sz="24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17" name="Google Shape;1095;p47">
            <a:extLst>
              <a:ext uri="{FF2B5EF4-FFF2-40B4-BE49-F238E27FC236}">
                <a16:creationId xmlns:a16="http://schemas.microsoft.com/office/drawing/2014/main" id="{5872F1F5-F22F-4970-B29F-B1AF65556EA2}"/>
              </a:ext>
            </a:extLst>
          </p:cNvPr>
          <p:cNvGrpSpPr/>
          <p:nvPr/>
        </p:nvGrpSpPr>
        <p:grpSpPr>
          <a:xfrm>
            <a:off x="3549413" y="1674850"/>
            <a:ext cx="441225" cy="441700"/>
            <a:chOff x="6232263" y="2705175"/>
            <a:chExt cx="441225" cy="441700"/>
          </a:xfrm>
          <a:solidFill>
            <a:schemeClr val="accent6"/>
          </a:solidFill>
        </p:grpSpPr>
        <p:sp>
          <p:nvSpPr>
            <p:cNvPr id="118" name="Google Shape;1096;p47">
              <a:extLst>
                <a:ext uri="{FF2B5EF4-FFF2-40B4-BE49-F238E27FC236}">
                  <a16:creationId xmlns:a16="http://schemas.microsoft.com/office/drawing/2014/main" id="{1F467681-DFE0-43BC-B682-751ECB882CFB}"/>
                </a:ext>
              </a:extLst>
            </p:cNvPr>
            <p:cNvSpPr/>
            <p:nvPr/>
          </p:nvSpPr>
          <p:spPr>
            <a:xfrm>
              <a:off x="6259838" y="2705175"/>
              <a:ext cx="312250" cy="267375"/>
            </a:xfrm>
            <a:custGeom>
              <a:avLst/>
              <a:gdLst/>
              <a:ahLst/>
              <a:cxnLst/>
              <a:rect l="l" t="t" r="r" b="b"/>
              <a:pathLst>
                <a:path w="12490" h="10695" extrusionOk="0">
                  <a:moveTo>
                    <a:pt x="5356" y="2075"/>
                  </a:moveTo>
                  <a:cubicBezTo>
                    <a:pt x="5614" y="2075"/>
                    <a:pt x="5872" y="2244"/>
                    <a:pt x="5872" y="2582"/>
                  </a:cubicBezTo>
                  <a:lnTo>
                    <a:pt x="5872" y="2760"/>
                  </a:lnTo>
                  <a:lnTo>
                    <a:pt x="6370" y="2760"/>
                  </a:lnTo>
                  <a:cubicBezTo>
                    <a:pt x="7010" y="2831"/>
                    <a:pt x="7010" y="3720"/>
                    <a:pt x="6370" y="3791"/>
                  </a:cubicBezTo>
                  <a:lnTo>
                    <a:pt x="5338" y="3791"/>
                  </a:lnTo>
                  <a:cubicBezTo>
                    <a:pt x="4662" y="3791"/>
                    <a:pt x="4662" y="4823"/>
                    <a:pt x="5338" y="4823"/>
                  </a:cubicBezTo>
                  <a:cubicBezTo>
                    <a:pt x="7082" y="4823"/>
                    <a:pt x="7508" y="7278"/>
                    <a:pt x="5872" y="7848"/>
                  </a:cubicBezTo>
                  <a:lnTo>
                    <a:pt x="5872" y="8097"/>
                  </a:lnTo>
                  <a:cubicBezTo>
                    <a:pt x="5872" y="8435"/>
                    <a:pt x="5614" y="8604"/>
                    <a:pt x="5356" y="8604"/>
                  </a:cubicBezTo>
                  <a:cubicBezTo>
                    <a:pt x="5098" y="8604"/>
                    <a:pt x="4840" y="8435"/>
                    <a:pt x="4840" y="8097"/>
                  </a:cubicBezTo>
                  <a:lnTo>
                    <a:pt x="4840" y="7919"/>
                  </a:lnTo>
                  <a:lnTo>
                    <a:pt x="4306" y="7919"/>
                  </a:lnTo>
                  <a:cubicBezTo>
                    <a:pt x="3666" y="7883"/>
                    <a:pt x="3666" y="6958"/>
                    <a:pt x="4306" y="6887"/>
                  </a:cubicBezTo>
                  <a:lnTo>
                    <a:pt x="5338" y="6887"/>
                  </a:lnTo>
                  <a:cubicBezTo>
                    <a:pt x="6050" y="6887"/>
                    <a:pt x="6050" y="5855"/>
                    <a:pt x="5338" y="5855"/>
                  </a:cubicBezTo>
                  <a:cubicBezTo>
                    <a:pt x="3595" y="5855"/>
                    <a:pt x="3203" y="3436"/>
                    <a:pt x="4840" y="2866"/>
                  </a:cubicBezTo>
                  <a:lnTo>
                    <a:pt x="4840" y="2582"/>
                  </a:lnTo>
                  <a:cubicBezTo>
                    <a:pt x="4840" y="2244"/>
                    <a:pt x="5098" y="2075"/>
                    <a:pt x="5356" y="2075"/>
                  </a:cubicBezTo>
                  <a:close/>
                  <a:moveTo>
                    <a:pt x="5375" y="0"/>
                  </a:moveTo>
                  <a:cubicBezTo>
                    <a:pt x="2635" y="0"/>
                    <a:pt x="1" y="2134"/>
                    <a:pt x="1" y="5357"/>
                  </a:cubicBezTo>
                  <a:cubicBezTo>
                    <a:pt x="1" y="8310"/>
                    <a:pt x="2385" y="10694"/>
                    <a:pt x="5338" y="10694"/>
                  </a:cubicBezTo>
                  <a:cubicBezTo>
                    <a:pt x="10106" y="10694"/>
                    <a:pt x="12490" y="4930"/>
                    <a:pt x="9110" y="1585"/>
                  </a:cubicBezTo>
                  <a:cubicBezTo>
                    <a:pt x="8026" y="490"/>
                    <a:pt x="6688" y="0"/>
                    <a:pt x="5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97;p47">
              <a:extLst>
                <a:ext uri="{FF2B5EF4-FFF2-40B4-BE49-F238E27FC236}">
                  <a16:creationId xmlns:a16="http://schemas.microsoft.com/office/drawing/2014/main" id="{E49DFF6B-4D53-46ED-A419-4D4CFDBF5D2B}"/>
                </a:ext>
              </a:extLst>
            </p:cNvPr>
            <p:cNvSpPr/>
            <p:nvPr/>
          </p:nvSpPr>
          <p:spPr>
            <a:xfrm>
              <a:off x="6232263" y="2961375"/>
              <a:ext cx="441225" cy="185500"/>
            </a:xfrm>
            <a:custGeom>
              <a:avLst/>
              <a:gdLst/>
              <a:ahLst/>
              <a:cxnLst/>
              <a:rect l="l" t="t" r="r" b="b"/>
              <a:pathLst>
                <a:path w="17649" h="7420" extrusionOk="0">
                  <a:moveTo>
                    <a:pt x="13801" y="1"/>
                  </a:moveTo>
                  <a:cubicBezTo>
                    <a:pt x="12703" y="1"/>
                    <a:pt x="11627" y="359"/>
                    <a:pt x="10746" y="1051"/>
                  </a:cubicBezTo>
                  <a:lnTo>
                    <a:pt x="10355" y="1371"/>
                  </a:lnTo>
                  <a:lnTo>
                    <a:pt x="7829" y="1371"/>
                  </a:lnTo>
                  <a:cubicBezTo>
                    <a:pt x="6939" y="1371"/>
                    <a:pt x="6228" y="2118"/>
                    <a:pt x="6263" y="3008"/>
                  </a:cubicBezTo>
                  <a:cubicBezTo>
                    <a:pt x="6334" y="3826"/>
                    <a:pt x="7010" y="4467"/>
                    <a:pt x="7864" y="4467"/>
                  </a:cubicBezTo>
                  <a:lnTo>
                    <a:pt x="11565" y="4467"/>
                  </a:lnTo>
                  <a:cubicBezTo>
                    <a:pt x="12170" y="4538"/>
                    <a:pt x="12170" y="5463"/>
                    <a:pt x="11565" y="5499"/>
                  </a:cubicBezTo>
                  <a:lnTo>
                    <a:pt x="7900" y="5499"/>
                  </a:lnTo>
                  <a:cubicBezTo>
                    <a:pt x="6441" y="5499"/>
                    <a:pt x="5267" y="4360"/>
                    <a:pt x="5267" y="2937"/>
                  </a:cubicBezTo>
                  <a:cubicBezTo>
                    <a:pt x="5267" y="2545"/>
                    <a:pt x="5338" y="2154"/>
                    <a:pt x="5516" y="1798"/>
                  </a:cubicBezTo>
                  <a:lnTo>
                    <a:pt x="2314" y="375"/>
                  </a:lnTo>
                  <a:cubicBezTo>
                    <a:pt x="2088" y="273"/>
                    <a:pt x="1858" y="226"/>
                    <a:pt x="1635" y="226"/>
                  </a:cubicBezTo>
                  <a:cubicBezTo>
                    <a:pt x="767" y="226"/>
                    <a:pt x="1" y="935"/>
                    <a:pt x="1" y="1869"/>
                  </a:cubicBezTo>
                  <a:cubicBezTo>
                    <a:pt x="1" y="2439"/>
                    <a:pt x="286" y="3008"/>
                    <a:pt x="784" y="3293"/>
                  </a:cubicBezTo>
                  <a:lnTo>
                    <a:pt x="6334" y="6566"/>
                  </a:lnTo>
                  <a:cubicBezTo>
                    <a:pt x="7259" y="7100"/>
                    <a:pt x="8327" y="7420"/>
                    <a:pt x="9430" y="7420"/>
                  </a:cubicBezTo>
                  <a:lnTo>
                    <a:pt x="17115" y="7420"/>
                  </a:lnTo>
                  <a:cubicBezTo>
                    <a:pt x="17400" y="7420"/>
                    <a:pt x="17649" y="7171"/>
                    <a:pt x="17649" y="6886"/>
                  </a:cubicBezTo>
                  <a:lnTo>
                    <a:pt x="17649" y="1941"/>
                  </a:lnTo>
                  <a:lnTo>
                    <a:pt x="17613" y="1941"/>
                  </a:lnTo>
                  <a:cubicBezTo>
                    <a:pt x="17613" y="1798"/>
                    <a:pt x="17578" y="1656"/>
                    <a:pt x="17471" y="1549"/>
                  </a:cubicBezTo>
                  <a:cubicBezTo>
                    <a:pt x="16653" y="624"/>
                    <a:pt x="15479" y="90"/>
                    <a:pt x="14233" y="19"/>
                  </a:cubicBezTo>
                  <a:cubicBezTo>
                    <a:pt x="14089" y="7"/>
                    <a:pt x="13945" y="1"/>
                    <a:pt x="138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011;p45">
            <a:extLst>
              <a:ext uri="{FF2B5EF4-FFF2-40B4-BE49-F238E27FC236}">
                <a16:creationId xmlns:a16="http://schemas.microsoft.com/office/drawing/2014/main" id="{8EC7B0B1-00CD-45F5-8ECD-067B6A0BDF68}"/>
              </a:ext>
            </a:extLst>
          </p:cNvPr>
          <p:cNvGrpSpPr/>
          <p:nvPr/>
        </p:nvGrpSpPr>
        <p:grpSpPr>
          <a:xfrm>
            <a:off x="2442676" y="2781393"/>
            <a:ext cx="370950" cy="440925"/>
            <a:chOff x="5536663" y="3408675"/>
            <a:chExt cx="370950" cy="440925"/>
          </a:xfrm>
          <a:solidFill>
            <a:schemeClr val="accent6"/>
          </a:solidFill>
        </p:grpSpPr>
        <p:sp>
          <p:nvSpPr>
            <p:cNvPr id="121" name="Google Shape;1012;p45">
              <a:extLst>
                <a:ext uri="{FF2B5EF4-FFF2-40B4-BE49-F238E27FC236}">
                  <a16:creationId xmlns:a16="http://schemas.microsoft.com/office/drawing/2014/main" id="{02A91B99-DC5E-45FB-9A7A-8907ECC7E015}"/>
                </a:ext>
              </a:extLst>
            </p:cNvPr>
            <p:cNvSpPr/>
            <p:nvPr/>
          </p:nvSpPr>
          <p:spPr>
            <a:xfrm>
              <a:off x="5622963" y="3408675"/>
              <a:ext cx="231300" cy="198100"/>
            </a:xfrm>
            <a:custGeom>
              <a:avLst/>
              <a:gdLst/>
              <a:ahLst/>
              <a:cxnLst/>
              <a:rect l="l" t="t" r="r" b="b"/>
              <a:pathLst>
                <a:path w="9252" h="7924" extrusionOk="0">
                  <a:moveTo>
                    <a:pt x="3999" y="1"/>
                  </a:moveTo>
                  <a:cubicBezTo>
                    <a:pt x="1960" y="1"/>
                    <a:pt x="0" y="1587"/>
                    <a:pt x="0" y="3974"/>
                  </a:cubicBezTo>
                  <a:cubicBezTo>
                    <a:pt x="0" y="6144"/>
                    <a:pt x="1779" y="7923"/>
                    <a:pt x="3949" y="7923"/>
                  </a:cubicBezTo>
                  <a:cubicBezTo>
                    <a:pt x="7508" y="7923"/>
                    <a:pt x="9251" y="3653"/>
                    <a:pt x="6760" y="1163"/>
                  </a:cubicBezTo>
                  <a:cubicBezTo>
                    <a:pt x="5957" y="360"/>
                    <a:pt x="4969" y="1"/>
                    <a:pt x="39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2" name="Google Shape;1013;p45">
              <a:extLst>
                <a:ext uri="{FF2B5EF4-FFF2-40B4-BE49-F238E27FC236}">
                  <a16:creationId xmlns:a16="http://schemas.microsoft.com/office/drawing/2014/main" id="{621F09F4-15FB-47F3-9447-4495F096DD79}"/>
                </a:ext>
              </a:extLst>
            </p:cNvPr>
            <p:cNvSpPr/>
            <p:nvPr/>
          </p:nvSpPr>
          <p:spPr>
            <a:xfrm>
              <a:off x="5536663" y="3606750"/>
              <a:ext cx="370950" cy="242850"/>
            </a:xfrm>
            <a:custGeom>
              <a:avLst/>
              <a:gdLst/>
              <a:ahLst/>
              <a:cxnLst/>
              <a:rect l="l" t="t" r="r" b="b"/>
              <a:pathLst>
                <a:path w="14838" h="9714" extrusionOk="0">
                  <a:moveTo>
                    <a:pt x="5551" y="0"/>
                  </a:moveTo>
                  <a:cubicBezTo>
                    <a:pt x="2491" y="0"/>
                    <a:pt x="1" y="2704"/>
                    <a:pt x="1" y="6049"/>
                  </a:cubicBezTo>
                  <a:lnTo>
                    <a:pt x="1" y="9215"/>
                  </a:lnTo>
                  <a:cubicBezTo>
                    <a:pt x="1" y="9500"/>
                    <a:pt x="250" y="9714"/>
                    <a:pt x="534" y="9714"/>
                  </a:cubicBezTo>
                  <a:lnTo>
                    <a:pt x="14304" y="9714"/>
                  </a:lnTo>
                  <a:cubicBezTo>
                    <a:pt x="14589" y="9714"/>
                    <a:pt x="14838" y="9500"/>
                    <a:pt x="14838" y="9215"/>
                  </a:cubicBezTo>
                  <a:lnTo>
                    <a:pt x="14838" y="6049"/>
                  </a:lnTo>
                  <a:cubicBezTo>
                    <a:pt x="14838" y="2704"/>
                    <a:pt x="12347" y="0"/>
                    <a:pt x="9287" y="0"/>
                  </a:cubicBezTo>
                  <a:lnTo>
                    <a:pt x="8967" y="0"/>
                  </a:lnTo>
                  <a:lnTo>
                    <a:pt x="8967" y="2526"/>
                  </a:lnTo>
                  <a:lnTo>
                    <a:pt x="9643" y="5942"/>
                  </a:lnTo>
                  <a:cubicBezTo>
                    <a:pt x="9679" y="6120"/>
                    <a:pt x="9607" y="6298"/>
                    <a:pt x="9465" y="6440"/>
                  </a:cubicBezTo>
                  <a:lnTo>
                    <a:pt x="7757" y="7863"/>
                  </a:lnTo>
                  <a:cubicBezTo>
                    <a:pt x="7651" y="7970"/>
                    <a:pt x="7544" y="8006"/>
                    <a:pt x="7401" y="8006"/>
                  </a:cubicBezTo>
                  <a:cubicBezTo>
                    <a:pt x="7295" y="8006"/>
                    <a:pt x="7188" y="7970"/>
                    <a:pt x="7081" y="7863"/>
                  </a:cubicBezTo>
                  <a:lnTo>
                    <a:pt x="5373" y="6440"/>
                  </a:lnTo>
                  <a:cubicBezTo>
                    <a:pt x="5231" y="6298"/>
                    <a:pt x="5160" y="6120"/>
                    <a:pt x="5195" y="5942"/>
                  </a:cubicBezTo>
                  <a:lnTo>
                    <a:pt x="5872" y="2526"/>
                  </a:lnTo>
                  <a:lnTo>
                    <a:pt x="58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3" name="Google Shape;1014;p45">
              <a:extLst>
                <a:ext uri="{FF2B5EF4-FFF2-40B4-BE49-F238E27FC236}">
                  <a16:creationId xmlns:a16="http://schemas.microsoft.com/office/drawing/2014/main" id="{6FE49D06-FB35-4BDE-9367-39AD1C15EFD0}"/>
                </a:ext>
              </a:extLst>
            </p:cNvPr>
            <p:cNvSpPr/>
            <p:nvPr/>
          </p:nvSpPr>
          <p:spPr>
            <a:xfrm>
              <a:off x="5693213" y="3684125"/>
              <a:ext cx="57850" cy="92525"/>
            </a:xfrm>
            <a:custGeom>
              <a:avLst/>
              <a:gdLst/>
              <a:ahLst/>
              <a:cxnLst/>
              <a:rect l="l" t="t" r="r" b="b"/>
              <a:pathLst>
                <a:path w="2314" h="3701" extrusionOk="0">
                  <a:moveTo>
                    <a:pt x="535" y="1"/>
                  </a:moveTo>
                  <a:lnTo>
                    <a:pt x="1" y="2740"/>
                  </a:lnTo>
                  <a:lnTo>
                    <a:pt x="1139" y="3701"/>
                  </a:lnTo>
                  <a:lnTo>
                    <a:pt x="2314" y="2740"/>
                  </a:lnTo>
                  <a:lnTo>
                    <a:pt x="17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4" name="Google Shape;1015;p45">
              <a:extLst>
                <a:ext uri="{FF2B5EF4-FFF2-40B4-BE49-F238E27FC236}">
                  <a16:creationId xmlns:a16="http://schemas.microsoft.com/office/drawing/2014/main" id="{304EFA67-F725-4376-ACE6-45DCA8ED94A6}"/>
                </a:ext>
              </a:extLst>
            </p:cNvPr>
            <p:cNvSpPr/>
            <p:nvPr/>
          </p:nvSpPr>
          <p:spPr>
            <a:xfrm>
              <a:off x="5709238" y="3632525"/>
              <a:ext cx="25825" cy="25825"/>
            </a:xfrm>
            <a:custGeom>
              <a:avLst/>
              <a:gdLst/>
              <a:ahLst/>
              <a:cxnLst/>
              <a:rect l="l" t="t" r="r" b="b"/>
              <a:pathLst>
                <a:path w="1033" h="1033" extrusionOk="0">
                  <a:moveTo>
                    <a:pt x="0" y="1"/>
                  </a:moveTo>
                  <a:lnTo>
                    <a:pt x="0" y="1033"/>
                  </a:lnTo>
                  <a:lnTo>
                    <a:pt x="1032" y="1033"/>
                  </a:lnTo>
                  <a:lnTo>
                    <a:pt x="103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25" name="Google Shape;1106;p47">
            <a:extLst>
              <a:ext uri="{FF2B5EF4-FFF2-40B4-BE49-F238E27FC236}">
                <a16:creationId xmlns:a16="http://schemas.microsoft.com/office/drawing/2014/main" id="{B6E11E06-BA3B-4F16-998C-2A918DA8967E}"/>
              </a:ext>
            </a:extLst>
          </p:cNvPr>
          <p:cNvGrpSpPr/>
          <p:nvPr/>
        </p:nvGrpSpPr>
        <p:grpSpPr>
          <a:xfrm>
            <a:off x="2442676" y="4020066"/>
            <a:ext cx="442125" cy="441225"/>
            <a:chOff x="1773988" y="2704775"/>
            <a:chExt cx="442125" cy="441225"/>
          </a:xfrm>
          <a:solidFill>
            <a:schemeClr val="accent6"/>
          </a:solidFill>
        </p:grpSpPr>
        <p:sp>
          <p:nvSpPr>
            <p:cNvPr id="126" name="Google Shape;1107;p47">
              <a:extLst>
                <a:ext uri="{FF2B5EF4-FFF2-40B4-BE49-F238E27FC236}">
                  <a16:creationId xmlns:a16="http://schemas.microsoft.com/office/drawing/2014/main" id="{E2307B76-613A-4D54-B234-F8D007AC3853}"/>
                </a:ext>
              </a:extLst>
            </p:cNvPr>
            <p:cNvSpPr/>
            <p:nvPr/>
          </p:nvSpPr>
          <p:spPr>
            <a:xfrm>
              <a:off x="1861163" y="2783050"/>
              <a:ext cx="42725" cy="25825"/>
            </a:xfrm>
            <a:custGeom>
              <a:avLst/>
              <a:gdLst/>
              <a:ahLst/>
              <a:cxnLst/>
              <a:rect l="l" t="t" r="r" b="b"/>
              <a:pathLst>
                <a:path w="1709" h="1033" extrusionOk="0">
                  <a:moveTo>
                    <a:pt x="0" y="0"/>
                  </a:moveTo>
                  <a:lnTo>
                    <a:pt x="0" y="1032"/>
                  </a:lnTo>
                  <a:lnTo>
                    <a:pt x="1210" y="1032"/>
                  </a:lnTo>
                  <a:cubicBezTo>
                    <a:pt x="1495" y="1032"/>
                    <a:pt x="1708" y="783"/>
                    <a:pt x="1708" y="499"/>
                  </a:cubicBezTo>
                  <a:cubicBezTo>
                    <a:pt x="1708" y="214"/>
                    <a:pt x="1495" y="0"/>
                    <a:pt x="12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108;p47">
              <a:extLst>
                <a:ext uri="{FF2B5EF4-FFF2-40B4-BE49-F238E27FC236}">
                  <a16:creationId xmlns:a16="http://schemas.microsoft.com/office/drawing/2014/main" id="{69FD98EA-E227-46A3-8F71-70A3DBA28779}"/>
                </a:ext>
              </a:extLst>
            </p:cNvPr>
            <p:cNvSpPr/>
            <p:nvPr/>
          </p:nvSpPr>
          <p:spPr>
            <a:xfrm>
              <a:off x="1860263" y="2834650"/>
              <a:ext cx="43625" cy="25800"/>
            </a:xfrm>
            <a:custGeom>
              <a:avLst/>
              <a:gdLst/>
              <a:ahLst/>
              <a:cxnLst/>
              <a:rect l="l" t="t" r="r" b="b"/>
              <a:pathLst>
                <a:path w="1745" h="1032" extrusionOk="0">
                  <a:moveTo>
                    <a:pt x="1" y="0"/>
                  </a:moveTo>
                  <a:lnTo>
                    <a:pt x="1" y="1032"/>
                  </a:lnTo>
                  <a:lnTo>
                    <a:pt x="1211" y="1032"/>
                  </a:lnTo>
                  <a:cubicBezTo>
                    <a:pt x="1495" y="1032"/>
                    <a:pt x="1744" y="818"/>
                    <a:pt x="1744" y="534"/>
                  </a:cubicBezTo>
                  <a:lnTo>
                    <a:pt x="1744" y="498"/>
                  </a:lnTo>
                  <a:cubicBezTo>
                    <a:pt x="1744" y="214"/>
                    <a:pt x="1495" y="0"/>
                    <a:pt x="1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09;p47">
              <a:extLst>
                <a:ext uri="{FF2B5EF4-FFF2-40B4-BE49-F238E27FC236}">
                  <a16:creationId xmlns:a16="http://schemas.microsoft.com/office/drawing/2014/main" id="{27C9E15C-1865-4BAE-8A51-855271E0F94E}"/>
                </a:ext>
              </a:extLst>
            </p:cNvPr>
            <p:cNvSpPr/>
            <p:nvPr/>
          </p:nvSpPr>
          <p:spPr>
            <a:xfrm>
              <a:off x="1773988" y="2704775"/>
              <a:ext cx="338050" cy="441225"/>
            </a:xfrm>
            <a:custGeom>
              <a:avLst/>
              <a:gdLst/>
              <a:ahLst/>
              <a:cxnLst/>
              <a:rect l="l" t="t" r="r" b="b"/>
              <a:pathLst>
                <a:path w="13522" h="17649" extrusionOk="0">
                  <a:moveTo>
                    <a:pt x="4662" y="2100"/>
                  </a:moveTo>
                  <a:cubicBezTo>
                    <a:pt x="6014" y="2100"/>
                    <a:pt x="6725" y="3665"/>
                    <a:pt x="5800" y="4661"/>
                  </a:cubicBezTo>
                  <a:cubicBezTo>
                    <a:pt x="6085" y="4946"/>
                    <a:pt x="6227" y="5337"/>
                    <a:pt x="6192" y="5693"/>
                  </a:cubicBezTo>
                  <a:cubicBezTo>
                    <a:pt x="6227" y="6547"/>
                    <a:pt x="5516" y="7259"/>
                    <a:pt x="4662" y="7259"/>
                  </a:cubicBezTo>
                  <a:lnTo>
                    <a:pt x="2918" y="7259"/>
                  </a:lnTo>
                  <a:cubicBezTo>
                    <a:pt x="2634" y="7259"/>
                    <a:pt x="2420" y="7045"/>
                    <a:pt x="2420" y="6725"/>
                  </a:cubicBezTo>
                  <a:lnTo>
                    <a:pt x="2420" y="4661"/>
                  </a:lnTo>
                  <a:lnTo>
                    <a:pt x="2420" y="2598"/>
                  </a:lnTo>
                  <a:cubicBezTo>
                    <a:pt x="2420" y="2313"/>
                    <a:pt x="2634" y="2100"/>
                    <a:pt x="2918" y="2100"/>
                  </a:cubicBezTo>
                  <a:close/>
                  <a:moveTo>
                    <a:pt x="7437" y="8362"/>
                  </a:moveTo>
                  <a:cubicBezTo>
                    <a:pt x="8113" y="8362"/>
                    <a:pt x="8113" y="9394"/>
                    <a:pt x="7437" y="9394"/>
                  </a:cubicBezTo>
                  <a:lnTo>
                    <a:pt x="2918" y="9394"/>
                  </a:lnTo>
                  <a:cubicBezTo>
                    <a:pt x="2242" y="9394"/>
                    <a:pt x="2242" y="8362"/>
                    <a:pt x="2918" y="8362"/>
                  </a:cubicBezTo>
                  <a:close/>
                  <a:moveTo>
                    <a:pt x="10568" y="10425"/>
                  </a:moveTo>
                  <a:cubicBezTo>
                    <a:pt x="11280" y="10425"/>
                    <a:pt x="11280" y="11457"/>
                    <a:pt x="10568" y="11457"/>
                  </a:cubicBezTo>
                  <a:lnTo>
                    <a:pt x="2918" y="11457"/>
                  </a:lnTo>
                  <a:cubicBezTo>
                    <a:pt x="2242" y="11457"/>
                    <a:pt x="2242" y="10425"/>
                    <a:pt x="2918" y="10425"/>
                  </a:cubicBezTo>
                  <a:close/>
                  <a:moveTo>
                    <a:pt x="10604" y="12489"/>
                  </a:moveTo>
                  <a:cubicBezTo>
                    <a:pt x="11280" y="12489"/>
                    <a:pt x="11280" y="13521"/>
                    <a:pt x="10568" y="13521"/>
                  </a:cubicBezTo>
                  <a:lnTo>
                    <a:pt x="6120" y="13521"/>
                  </a:lnTo>
                  <a:cubicBezTo>
                    <a:pt x="5409" y="13521"/>
                    <a:pt x="5409" y="12489"/>
                    <a:pt x="6120" y="12489"/>
                  </a:cubicBezTo>
                  <a:close/>
                  <a:moveTo>
                    <a:pt x="10604" y="14553"/>
                  </a:moveTo>
                  <a:cubicBezTo>
                    <a:pt x="11280" y="14553"/>
                    <a:pt x="11280" y="15585"/>
                    <a:pt x="10568" y="15585"/>
                  </a:cubicBezTo>
                  <a:lnTo>
                    <a:pt x="6120" y="15585"/>
                  </a:lnTo>
                  <a:cubicBezTo>
                    <a:pt x="5409" y="15585"/>
                    <a:pt x="5409" y="14553"/>
                    <a:pt x="6120" y="14553"/>
                  </a:cubicBezTo>
                  <a:close/>
                  <a:moveTo>
                    <a:pt x="534" y="0"/>
                  </a:moveTo>
                  <a:cubicBezTo>
                    <a:pt x="250" y="0"/>
                    <a:pt x="1" y="214"/>
                    <a:pt x="1" y="498"/>
                  </a:cubicBezTo>
                  <a:lnTo>
                    <a:pt x="1" y="17115"/>
                  </a:lnTo>
                  <a:cubicBezTo>
                    <a:pt x="1" y="17399"/>
                    <a:pt x="250" y="17648"/>
                    <a:pt x="534" y="17648"/>
                  </a:cubicBezTo>
                  <a:lnTo>
                    <a:pt x="12988" y="17648"/>
                  </a:lnTo>
                  <a:cubicBezTo>
                    <a:pt x="13272" y="17648"/>
                    <a:pt x="13521" y="17435"/>
                    <a:pt x="13521" y="17150"/>
                  </a:cubicBezTo>
                  <a:lnTo>
                    <a:pt x="13521" y="8646"/>
                  </a:lnTo>
                  <a:lnTo>
                    <a:pt x="13486" y="8682"/>
                  </a:lnTo>
                  <a:lnTo>
                    <a:pt x="13450" y="8718"/>
                  </a:lnTo>
                  <a:lnTo>
                    <a:pt x="13343" y="8718"/>
                  </a:lnTo>
                  <a:lnTo>
                    <a:pt x="10995" y="9251"/>
                  </a:lnTo>
                  <a:cubicBezTo>
                    <a:pt x="10924" y="9287"/>
                    <a:pt x="10853" y="9287"/>
                    <a:pt x="10782" y="9287"/>
                  </a:cubicBezTo>
                  <a:cubicBezTo>
                    <a:pt x="10248" y="9287"/>
                    <a:pt x="9821" y="8789"/>
                    <a:pt x="9963" y="8255"/>
                  </a:cubicBezTo>
                  <a:lnTo>
                    <a:pt x="10497" y="5907"/>
                  </a:lnTo>
                  <a:lnTo>
                    <a:pt x="10497" y="5871"/>
                  </a:lnTo>
                  <a:lnTo>
                    <a:pt x="10497" y="5836"/>
                  </a:lnTo>
                  <a:cubicBezTo>
                    <a:pt x="10532" y="5800"/>
                    <a:pt x="10532" y="5800"/>
                    <a:pt x="10532" y="5800"/>
                  </a:cubicBezTo>
                  <a:lnTo>
                    <a:pt x="10532" y="5764"/>
                  </a:lnTo>
                  <a:lnTo>
                    <a:pt x="10568" y="5729"/>
                  </a:lnTo>
                  <a:lnTo>
                    <a:pt x="13521" y="2776"/>
                  </a:lnTo>
                  <a:lnTo>
                    <a:pt x="13521" y="498"/>
                  </a:lnTo>
                  <a:cubicBezTo>
                    <a:pt x="13521" y="214"/>
                    <a:pt x="13272" y="0"/>
                    <a:pt x="129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10;p47">
              <a:extLst>
                <a:ext uri="{FF2B5EF4-FFF2-40B4-BE49-F238E27FC236}">
                  <a16:creationId xmlns:a16="http://schemas.microsoft.com/office/drawing/2014/main" id="{33B52373-F4A2-4035-A6F0-EC59047040F5}"/>
                </a:ext>
              </a:extLst>
            </p:cNvPr>
            <p:cNvSpPr/>
            <p:nvPr/>
          </p:nvSpPr>
          <p:spPr>
            <a:xfrm>
              <a:off x="2047963" y="2883575"/>
              <a:ext cx="28500" cy="28475"/>
            </a:xfrm>
            <a:custGeom>
              <a:avLst/>
              <a:gdLst/>
              <a:ahLst/>
              <a:cxnLst/>
              <a:rect l="l" t="t" r="r" b="b"/>
              <a:pathLst>
                <a:path w="1140" h="1139" extrusionOk="0">
                  <a:moveTo>
                    <a:pt x="285" y="0"/>
                  </a:moveTo>
                  <a:lnTo>
                    <a:pt x="0" y="1139"/>
                  </a:lnTo>
                  <a:lnTo>
                    <a:pt x="1139" y="890"/>
                  </a:lnTo>
                  <a:lnTo>
                    <a:pt x="2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111;p47">
              <a:extLst>
                <a:ext uri="{FF2B5EF4-FFF2-40B4-BE49-F238E27FC236}">
                  <a16:creationId xmlns:a16="http://schemas.microsoft.com/office/drawing/2014/main" id="{5AEFF711-2918-4752-A4E7-26E0A5CB76DF}"/>
                </a:ext>
              </a:extLst>
            </p:cNvPr>
            <p:cNvSpPr/>
            <p:nvPr/>
          </p:nvSpPr>
          <p:spPr>
            <a:xfrm>
              <a:off x="2065763" y="2744800"/>
              <a:ext cx="150350" cy="149475"/>
            </a:xfrm>
            <a:custGeom>
              <a:avLst/>
              <a:gdLst/>
              <a:ahLst/>
              <a:cxnLst/>
              <a:rect l="l" t="t" r="r" b="b"/>
              <a:pathLst>
                <a:path w="6014" h="5979" extrusionOk="0">
                  <a:moveTo>
                    <a:pt x="4643" y="0"/>
                  </a:moveTo>
                  <a:cubicBezTo>
                    <a:pt x="4563" y="0"/>
                    <a:pt x="4483" y="36"/>
                    <a:pt x="4412" y="107"/>
                  </a:cubicBezTo>
                  <a:lnTo>
                    <a:pt x="0" y="4519"/>
                  </a:lnTo>
                  <a:lnTo>
                    <a:pt x="1459" y="5978"/>
                  </a:lnTo>
                  <a:lnTo>
                    <a:pt x="5907" y="1530"/>
                  </a:lnTo>
                  <a:cubicBezTo>
                    <a:pt x="6013" y="1424"/>
                    <a:pt x="6013" y="1210"/>
                    <a:pt x="5907" y="1103"/>
                  </a:cubicBezTo>
                  <a:lnTo>
                    <a:pt x="4875" y="107"/>
                  </a:lnTo>
                  <a:cubicBezTo>
                    <a:pt x="4803" y="36"/>
                    <a:pt x="4723" y="0"/>
                    <a:pt x="4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098;p47">
            <a:extLst>
              <a:ext uri="{FF2B5EF4-FFF2-40B4-BE49-F238E27FC236}">
                <a16:creationId xmlns:a16="http://schemas.microsoft.com/office/drawing/2014/main" id="{1760220F-C483-4174-86BB-7BBF80210A5A}"/>
              </a:ext>
            </a:extLst>
          </p:cNvPr>
          <p:cNvGrpSpPr/>
          <p:nvPr/>
        </p:nvGrpSpPr>
        <p:grpSpPr>
          <a:xfrm>
            <a:off x="5154380" y="1722925"/>
            <a:ext cx="440350" cy="389625"/>
            <a:chOff x="3279938" y="3434175"/>
            <a:chExt cx="440350" cy="389625"/>
          </a:xfrm>
          <a:solidFill>
            <a:schemeClr val="accent6"/>
          </a:solidFill>
        </p:grpSpPr>
        <p:sp>
          <p:nvSpPr>
            <p:cNvPr id="132" name="Google Shape;1099;p47">
              <a:extLst>
                <a:ext uri="{FF2B5EF4-FFF2-40B4-BE49-F238E27FC236}">
                  <a16:creationId xmlns:a16="http://schemas.microsoft.com/office/drawing/2014/main" id="{98AAC4BF-0A69-44B2-9F73-4A8A4E32E562}"/>
                </a:ext>
              </a:extLst>
            </p:cNvPr>
            <p:cNvSpPr/>
            <p:nvPr/>
          </p:nvSpPr>
          <p:spPr>
            <a:xfrm>
              <a:off x="3412488" y="3434175"/>
              <a:ext cx="307800" cy="267775"/>
            </a:xfrm>
            <a:custGeom>
              <a:avLst/>
              <a:gdLst/>
              <a:ahLst/>
              <a:cxnLst/>
              <a:rect l="l" t="t" r="r" b="b"/>
              <a:pathLst>
                <a:path w="12312" h="10711" extrusionOk="0">
                  <a:moveTo>
                    <a:pt x="6992" y="2118"/>
                  </a:moveTo>
                  <a:cubicBezTo>
                    <a:pt x="7232" y="2118"/>
                    <a:pt x="7473" y="2278"/>
                    <a:pt x="7508" y="2598"/>
                  </a:cubicBezTo>
                  <a:lnTo>
                    <a:pt x="7508" y="2776"/>
                  </a:lnTo>
                  <a:lnTo>
                    <a:pt x="8042" y="2776"/>
                  </a:lnTo>
                  <a:cubicBezTo>
                    <a:pt x="8718" y="2776"/>
                    <a:pt x="8718" y="3808"/>
                    <a:pt x="8042" y="3808"/>
                  </a:cubicBezTo>
                  <a:lnTo>
                    <a:pt x="7010" y="3808"/>
                  </a:lnTo>
                  <a:cubicBezTo>
                    <a:pt x="6987" y="3805"/>
                    <a:pt x="6965" y="3804"/>
                    <a:pt x="6943" y="3804"/>
                  </a:cubicBezTo>
                  <a:cubicBezTo>
                    <a:pt x="6250" y="3804"/>
                    <a:pt x="6250" y="4843"/>
                    <a:pt x="6943" y="4843"/>
                  </a:cubicBezTo>
                  <a:cubicBezTo>
                    <a:pt x="6965" y="4843"/>
                    <a:pt x="6987" y="4842"/>
                    <a:pt x="7010" y="4839"/>
                  </a:cubicBezTo>
                  <a:cubicBezTo>
                    <a:pt x="8718" y="4839"/>
                    <a:pt x="9145" y="7259"/>
                    <a:pt x="7508" y="7864"/>
                  </a:cubicBezTo>
                  <a:lnTo>
                    <a:pt x="7508" y="8113"/>
                  </a:lnTo>
                  <a:cubicBezTo>
                    <a:pt x="7473" y="8433"/>
                    <a:pt x="7232" y="8593"/>
                    <a:pt x="6992" y="8593"/>
                  </a:cubicBezTo>
                  <a:cubicBezTo>
                    <a:pt x="6752" y="8593"/>
                    <a:pt x="6512" y="8433"/>
                    <a:pt x="6476" y="8113"/>
                  </a:cubicBezTo>
                  <a:lnTo>
                    <a:pt x="6476" y="7935"/>
                  </a:lnTo>
                  <a:lnTo>
                    <a:pt x="5943" y="7935"/>
                  </a:lnTo>
                  <a:cubicBezTo>
                    <a:pt x="5266" y="7935"/>
                    <a:pt x="5266" y="6903"/>
                    <a:pt x="5943" y="6903"/>
                  </a:cubicBezTo>
                  <a:lnTo>
                    <a:pt x="7010" y="6903"/>
                  </a:lnTo>
                  <a:cubicBezTo>
                    <a:pt x="7615" y="6832"/>
                    <a:pt x="7615" y="5942"/>
                    <a:pt x="7010" y="5871"/>
                  </a:cubicBezTo>
                  <a:cubicBezTo>
                    <a:pt x="5266" y="5871"/>
                    <a:pt x="4840" y="3452"/>
                    <a:pt x="6476" y="2847"/>
                  </a:cubicBezTo>
                  <a:lnTo>
                    <a:pt x="6476" y="2598"/>
                  </a:lnTo>
                  <a:cubicBezTo>
                    <a:pt x="6512" y="2278"/>
                    <a:pt x="6752" y="2118"/>
                    <a:pt x="6992" y="2118"/>
                  </a:cubicBezTo>
                  <a:close/>
                  <a:moveTo>
                    <a:pt x="7010" y="0"/>
                  </a:moveTo>
                  <a:cubicBezTo>
                    <a:pt x="2456" y="0"/>
                    <a:pt x="1" y="5266"/>
                    <a:pt x="2883" y="8753"/>
                  </a:cubicBezTo>
                  <a:lnTo>
                    <a:pt x="1815" y="9821"/>
                  </a:lnTo>
                  <a:cubicBezTo>
                    <a:pt x="1637" y="9963"/>
                    <a:pt x="1602" y="10177"/>
                    <a:pt x="1673" y="10390"/>
                  </a:cubicBezTo>
                  <a:cubicBezTo>
                    <a:pt x="1780" y="10568"/>
                    <a:pt x="1957" y="10710"/>
                    <a:pt x="2171" y="10710"/>
                  </a:cubicBezTo>
                  <a:lnTo>
                    <a:pt x="7010" y="10710"/>
                  </a:lnTo>
                  <a:cubicBezTo>
                    <a:pt x="9928" y="10710"/>
                    <a:pt x="12312" y="8291"/>
                    <a:pt x="12312" y="5373"/>
                  </a:cubicBezTo>
                  <a:cubicBezTo>
                    <a:pt x="12312" y="2420"/>
                    <a:pt x="9928" y="36"/>
                    <a:pt x="7010" y="36"/>
                  </a:cubicBezTo>
                  <a:lnTo>
                    <a:pt x="70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00;p47">
              <a:extLst>
                <a:ext uri="{FF2B5EF4-FFF2-40B4-BE49-F238E27FC236}">
                  <a16:creationId xmlns:a16="http://schemas.microsoft.com/office/drawing/2014/main" id="{033F1F68-1875-4D37-B6C2-537B031D9059}"/>
                </a:ext>
              </a:extLst>
            </p:cNvPr>
            <p:cNvSpPr/>
            <p:nvPr/>
          </p:nvSpPr>
          <p:spPr>
            <a:xfrm>
              <a:off x="3301288" y="3604325"/>
              <a:ext cx="121000" cy="103850"/>
            </a:xfrm>
            <a:custGeom>
              <a:avLst/>
              <a:gdLst/>
              <a:ahLst/>
              <a:cxnLst/>
              <a:rect l="l" t="t" r="r" b="b"/>
              <a:pathLst>
                <a:path w="4840" h="4154" extrusionOk="0">
                  <a:moveTo>
                    <a:pt x="2731" y="0"/>
                  </a:moveTo>
                  <a:cubicBezTo>
                    <a:pt x="2223" y="0"/>
                    <a:pt x="1705" y="184"/>
                    <a:pt x="1282" y="595"/>
                  </a:cubicBezTo>
                  <a:cubicBezTo>
                    <a:pt x="1" y="1912"/>
                    <a:pt x="926" y="4153"/>
                    <a:pt x="2741" y="4153"/>
                  </a:cubicBezTo>
                  <a:cubicBezTo>
                    <a:pt x="3879" y="4153"/>
                    <a:pt x="4840" y="3193"/>
                    <a:pt x="4840" y="2054"/>
                  </a:cubicBezTo>
                  <a:cubicBezTo>
                    <a:pt x="4840" y="822"/>
                    <a:pt x="3807" y="0"/>
                    <a:pt x="27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101;p47">
              <a:extLst>
                <a:ext uri="{FF2B5EF4-FFF2-40B4-BE49-F238E27FC236}">
                  <a16:creationId xmlns:a16="http://schemas.microsoft.com/office/drawing/2014/main" id="{8B6E5389-F32F-4F88-A252-BFBC439A59B0}"/>
                </a:ext>
              </a:extLst>
            </p:cNvPr>
            <p:cNvSpPr/>
            <p:nvPr/>
          </p:nvSpPr>
          <p:spPr>
            <a:xfrm>
              <a:off x="3279938" y="3712600"/>
              <a:ext cx="180600" cy="111200"/>
            </a:xfrm>
            <a:custGeom>
              <a:avLst/>
              <a:gdLst/>
              <a:ahLst/>
              <a:cxnLst/>
              <a:rect l="l" t="t" r="r" b="b"/>
              <a:pathLst>
                <a:path w="7224" h="4448" extrusionOk="0">
                  <a:moveTo>
                    <a:pt x="1460" y="0"/>
                  </a:moveTo>
                  <a:cubicBezTo>
                    <a:pt x="535" y="676"/>
                    <a:pt x="1" y="1744"/>
                    <a:pt x="1" y="2918"/>
                  </a:cubicBezTo>
                  <a:lnTo>
                    <a:pt x="1" y="3950"/>
                  </a:lnTo>
                  <a:cubicBezTo>
                    <a:pt x="1" y="4234"/>
                    <a:pt x="214" y="4448"/>
                    <a:pt x="499" y="4448"/>
                  </a:cubicBezTo>
                  <a:lnTo>
                    <a:pt x="6726" y="4448"/>
                  </a:lnTo>
                  <a:cubicBezTo>
                    <a:pt x="7010" y="4448"/>
                    <a:pt x="7224" y="4234"/>
                    <a:pt x="7224" y="3950"/>
                  </a:cubicBezTo>
                  <a:lnTo>
                    <a:pt x="7224" y="2918"/>
                  </a:lnTo>
                  <a:cubicBezTo>
                    <a:pt x="7224" y="1744"/>
                    <a:pt x="6655" y="676"/>
                    <a:pt x="5729" y="0"/>
                  </a:cubicBezTo>
                  <a:cubicBezTo>
                    <a:pt x="5142" y="552"/>
                    <a:pt x="4377" y="827"/>
                    <a:pt x="3608" y="827"/>
                  </a:cubicBezTo>
                  <a:cubicBezTo>
                    <a:pt x="2839" y="827"/>
                    <a:pt x="2065" y="552"/>
                    <a:pt x="14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016;p45">
            <a:extLst>
              <a:ext uri="{FF2B5EF4-FFF2-40B4-BE49-F238E27FC236}">
                <a16:creationId xmlns:a16="http://schemas.microsoft.com/office/drawing/2014/main" id="{BB3DD207-E234-4BA1-AD0D-89F983FAA205}"/>
              </a:ext>
            </a:extLst>
          </p:cNvPr>
          <p:cNvGrpSpPr/>
          <p:nvPr/>
        </p:nvGrpSpPr>
        <p:grpSpPr>
          <a:xfrm>
            <a:off x="6260066" y="2789848"/>
            <a:ext cx="476550" cy="441050"/>
            <a:chOff x="4715888" y="3407700"/>
            <a:chExt cx="476550" cy="441050"/>
          </a:xfrm>
          <a:solidFill>
            <a:schemeClr val="accent6"/>
          </a:solidFill>
        </p:grpSpPr>
        <p:sp>
          <p:nvSpPr>
            <p:cNvPr id="136" name="Google Shape;1017;p45">
              <a:extLst>
                <a:ext uri="{FF2B5EF4-FFF2-40B4-BE49-F238E27FC236}">
                  <a16:creationId xmlns:a16="http://schemas.microsoft.com/office/drawing/2014/main" id="{A2576B61-BE1A-407E-BAE8-A06837FF70B4}"/>
                </a:ext>
              </a:extLst>
            </p:cNvPr>
            <p:cNvSpPr/>
            <p:nvPr/>
          </p:nvSpPr>
          <p:spPr>
            <a:xfrm>
              <a:off x="4840163" y="3407700"/>
              <a:ext cx="352275" cy="336750"/>
            </a:xfrm>
            <a:custGeom>
              <a:avLst/>
              <a:gdLst/>
              <a:ahLst/>
              <a:cxnLst/>
              <a:rect l="l" t="t" r="r" b="b"/>
              <a:pathLst>
                <a:path w="14091" h="13470" extrusionOk="0">
                  <a:moveTo>
                    <a:pt x="6750" y="1045"/>
                  </a:moveTo>
                  <a:cubicBezTo>
                    <a:pt x="8151" y="1045"/>
                    <a:pt x="9581" y="1567"/>
                    <a:pt x="10746" y="2732"/>
                  </a:cubicBezTo>
                  <a:cubicBezTo>
                    <a:pt x="12952" y="4938"/>
                    <a:pt x="12952" y="8531"/>
                    <a:pt x="10746" y="10773"/>
                  </a:cubicBezTo>
                  <a:cubicBezTo>
                    <a:pt x="9586" y="11922"/>
                    <a:pt x="8162" y="12436"/>
                    <a:pt x="6766" y="12436"/>
                  </a:cubicBezTo>
                  <a:cubicBezTo>
                    <a:pt x="3839" y="12436"/>
                    <a:pt x="1033" y="10173"/>
                    <a:pt x="1033" y="6752"/>
                  </a:cubicBezTo>
                  <a:cubicBezTo>
                    <a:pt x="1033" y="3314"/>
                    <a:pt x="3828" y="1045"/>
                    <a:pt x="6750" y="1045"/>
                  </a:cubicBezTo>
                  <a:close/>
                  <a:moveTo>
                    <a:pt x="6756" y="1"/>
                  </a:moveTo>
                  <a:cubicBezTo>
                    <a:pt x="3306" y="1"/>
                    <a:pt x="1" y="2685"/>
                    <a:pt x="1" y="6752"/>
                  </a:cubicBezTo>
                  <a:cubicBezTo>
                    <a:pt x="1" y="10794"/>
                    <a:pt x="3303" y="13469"/>
                    <a:pt x="6751" y="13469"/>
                  </a:cubicBezTo>
                  <a:cubicBezTo>
                    <a:pt x="8402" y="13469"/>
                    <a:pt x="10087" y="12856"/>
                    <a:pt x="11458" y="11485"/>
                  </a:cubicBezTo>
                  <a:cubicBezTo>
                    <a:pt x="14091" y="8852"/>
                    <a:pt x="14091" y="4618"/>
                    <a:pt x="11458" y="1985"/>
                  </a:cubicBezTo>
                  <a:cubicBezTo>
                    <a:pt x="10088" y="615"/>
                    <a:pt x="8405" y="1"/>
                    <a:pt x="67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7" name="Google Shape;1018;p45">
              <a:extLst>
                <a:ext uri="{FF2B5EF4-FFF2-40B4-BE49-F238E27FC236}">
                  <a16:creationId xmlns:a16="http://schemas.microsoft.com/office/drawing/2014/main" id="{2E602903-D7FB-4457-8D0E-6481D1AB0EE0}"/>
                </a:ext>
              </a:extLst>
            </p:cNvPr>
            <p:cNvSpPr/>
            <p:nvPr/>
          </p:nvSpPr>
          <p:spPr>
            <a:xfrm>
              <a:off x="4715888" y="3672575"/>
              <a:ext cx="196350" cy="176175"/>
            </a:xfrm>
            <a:custGeom>
              <a:avLst/>
              <a:gdLst/>
              <a:ahLst/>
              <a:cxnLst/>
              <a:rect l="l" t="t" r="r" b="b"/>
              <a:pathLst>
                <a:path w="7854" h="7047" extrusionOk="0">
                  <a:moveTo>
                    <a:pt x="4936" y="0"/>
                  </a:moveTo>
                  <a:lnTo>
                    <a:pt x="1378" y="3558"/>
                  </a:lnTo>
                  <a:cubicBezTo>
                    <a:pt x="0" y="5046"/>
                    <a:pt x="1333" y="7047"/>
                    <a:pt x="2913" y="7047"/>
                  </a:cubicBezTo>
                  <a:cubicBezTo>
                    <a:pt x="3373" y="7047"/>
                    <a:pt x="3854" y="6877"/>
                    <a:pt x="4296" y="6476"/>
                  </a:cubicBezTo>
                  <a:lnTo>
                    <a:pt x="7854" y="2918"/>
                  </a:lnTo>
                  <a:cubicBezTo>
                    <a:pt x="7249" y="2562"/>
                    <a:pt x="6680" y="2135"/>
                    <a:pt x="6217" y="1637"/>
                  </a:cubicBezTo>
                  <a:cubicBezTo>
                    <a:pt x="5719" y="1139"/>
                    <a:pt x="5292" y="605"/>
                    <a:pt x="49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8" name="Google Shape;1019;p45">
              <a:extLst>
                <a:ext uri="{FF2B5EF4-FFF2-40B4-BE49-F238E27FC236}">
                  <a16:creationId xmlns:a16="http://schemas.microsoft.com/office/drawing/2014/main" id="{DF466F7D-CAFD-4671-B98B-CCB4D9EAC1C4}"/>
                </a:ext>
              </a:extLst>
            </p:cNvPr>
            <p:cNvSpPr/>
            <p:nvPr/>
          </p:nvSpPr>
          <p:spPr>
            <a:xfrm>
              <a:off x="4891763" y="3460100"/>
              <a:ext cx="243750" cy="233275"/>
            </a:xfrm>
            <a:custGeom>
              <a:avLst/>
              <a:gdLst/>
              <a:ahLst/>
              <a:cxnLst/>
              <a:rect l="l" t="t" r="r" b="b"/>
              <a:pathLst>
                <a:path w="9750" h="9331" extrusionOk="0">
                  <a:moveTo>
                    <a:pt x="4644" y="1383"/>
                  </a:moveTo>
                  <a:cubicBezTo>
                    <a:pt x="4902" y="1383"/>
                    <a:pt x="5160" y="1561"/>
                    <a:pt x="5160" y="1917"/>
                  </a:cubicBezTo>
                  <a:lnTo>
                    <a:pt x="5160" y="2095"/>
                  </a:lnTo>
                  <a:lnTo>
                    <a:pt x="5693" y="2095"/>
                  </a:lnTo>
                  <a:cubicBezTo>
                    <a:pt x="6369" y="2095"/>
                    <a:pt x="6369" y="3126"/>
                    <a:pt x="5693" y="3126"/>
                  </a:cubicBezTo>
                  <a:lnTo>
                    <a:pt x="4662" y="3126"/>
                  </a:lnTo>
                  <a:cubicBezTo>
                    <a:pt x="4021" y="3162"/>
                    <a:pt x="4021" y="4087"/>
                    <a:pt x="4662" y="4158"/>
                  </a:cubicBezTo>
                  <a:cubicBezTo>
                    <a:pt x="4804" y="4158"/>
                    <a:pt x="4946" y="4158"/>
                    <a:pt x="5089" y="4229"/>
                  </a:cubicBezTo>
                  <a:cubicBezTo>
                    <a:pt x="6547" y="4656"/>
                    <a:pt x="6583" y="6649"/>
                    <a:pt x="5160" y="7147"/>
                  </a:cubicBezTo>
                  <a:lnTo>
                    <a:pt x="5160" y="7432"/>
                  </a:lnTo>
                  <a:cubicBezTo>
                    <a:pt x="5160" y="7770"/>
                    <a:pt x="4902" y="7939"/>
                    <a:pt x="4644" y="7939"/>
                  </a:cubicBezTo>
                  <a:cubicBezTo>
                    <a:pt x="4386" y="7939"/>
                    <a:pt x="4128" y="7770"/>
                    <a:pt x="4128" y="7432"/>
                  </a:cubicBezTo>
                  <a:lnTo>
                    <a:pt x="4128" y="7254"/>
                  </a:lnTo>
                  <a:lnTo>
                    <a:pt x="3630" y="7254"/>
                  </a:lnTo>
                  <a:cubicBezTo>
                    <a:pt x="2918" y="7254"/>
                    <a:pt x="2918" y="6222"/>
                    <a:pt x="3630" y="6222"/>
                  </a:cubicBezTo>
                  <a:lnTo>
                    <a:pt x="4662" y="6222"/>
                  </a:lnTo>
                  <a:cubicBezTo>
                    <a:pt x="5266" y="6151"/>
                    <a:pt x="5266" y="5226"/>
                    <a:pt x="4662" y="5190"/>
                  </a:cubicBezTo>
                  <a:cubicBezTo>
                    <a:pt x="4484" y="5190"/>
                    <a:pt x="4341" y="5154"/>
                    <a:pt x="4199" y="5119"/>
                  </a:cubicBezTo>
                  <a:cubicBezTo>
                    <a:pt x="2776" y="4692"/>
                    <a:pt x="2705" y="2664"/>
                    <a:pt x="4128" y="2166"/>
                  </a:cubicBezTo>
                  <a:lnTo>
                    <a:pt x="4128" y="1917"/>
                  </a:lnTo>
                  <a:cubicBezTo>
                    <a:pt x="4128" y="1561"/>
                    <a:pt x="4386" y="1383"/>
                    <a:pt x="4644" y="1383"/>
                  </a:cubicBezTo>
                  <a:close/>
                  <a:moveTo>
                    <a:pt x="4684" y="1"/>
                  </a:moveTo>
                  <a:cubicBezTo>
                    <a:pt x="2296" y="1"/>
                    <a:pt x="1" y="1865"/>
                    <a:pt x="1" y="4656"/>
                  </a:cubicBezTo>
                  <a:cubicBezTo>
                    <a:pt x="1" y="7474"/>
                    <a:pt x="2300" y="9331"/>
                    <a:pt x="4690" y="9331"/>
                  </a:cubicBezTo>
                  <a:cubicBezTo>
                    <a:pt x="5831" y="9331"/>
                    <a:pt x="6993" y="8908"/>
                    <a:pt x="7935" y="7965"/>
                  </a:cubicBezTo>
                  <a:cubicBezTo>
                    <a:pt x="9750" y="6151"/>
                    <a:pt x="9750" y="3198"/>
                    <a:pt x="7935" y="1383"/>
                  </a:cubicBezTo>
                  <a:cubicBezTo>
                    <a:pt x="6991" y="427"/>
                    <a:pt x="5827" y="1"/>
                    <a:pt x="4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39" name="Google Shape;1102;p47">
            <a:extLst>
              <a:ext uri="{FF2B5EF4-FFF2-40B4-BE49-F238E27FC236}">
                <a16:creationId xmlns:a16="http://schemas.microsoft.com/office/drawing/2014/main" id="{857A8C23-BAB2-45E0-BA44-08E9A4D15697}"/>
              </a:ext>
            </a:extLst>
          </p:cNvPr>
          <p:cNvGrpSpPr/>
          <p:nvPr/>
        </p:nvGrpSpPr>
        <p:grpSpPr>
          <a:xfrm>
            <a:off x="6319001" y="4011927"/>
            <a:ext cx="370950" cy="441225"/>
            <a:chOff x="3314638" y="1371600"/>
            <a:chExt cx="370950" cy="441225"/>
          </a:xfrm>
          <a:solidFill>
            <a:schemeClr val="accent6"/>
          </a:solidFill>
        </p:grpSpPr>
        <p:sp>
          <p:nvSpPr>
            <p:cNvPr id="140" name="Google Shape;1103;p47">
              <a:extLst>
                <a:ext uri="{FF2B5EF4-FFF2-40B4-BE49-F238E27FC236}">
                  <a16:creationId xmlns:a16="http://schemas.microsoft.com/office/drawing/2014/main" id="{99A00AD8-B9C8-434B-9ECA-8126F6634B57}"/>
                </a:ext>
              </a:extLst>
            </p:cNvPr>
            <p:cNvSpPr/>
            <p:nvPr/>
          </p:nvSpPr>
          <p:spPr>
            <a:xfrm>
              <a:off x="3314638" y="1371600"/>
              <a:ext cx="370950" cy="441225"/>
            </a:xfrm>
            <a:custGeom>
              <a:avLst/>
              <a:gdLst/>
              <a:ahLst/>
              <a:cxnLst/>
              <a:rect l="l" t="t" r="r" b="b"/>
              <a:pathLst>
                <a:path w="14838" h="17649" extrusionOk="0">
                  <a:moveTo>
                    <a:pt x="7400" y="2819"/>
                  </a:moveTo>
                  <a:cubicBezTo>
                    <a:pt x="10140" y="2819"/>
                    <a:pt x="12774" y="4952"/>
                    <a:pt x="12774" y="8176"/>
                  </a:cubicBezTo>
                  <a:cubicBezTo>
                    <a:pt x="12774" y="11129"/>
                    <a:pt x="10355" y="13513"/>
                    <a:pt x="7437" y="13513"/>
                  </a:cubicBezTo>
                  <a:cubicBezTo>
                    <a:pt x="2669" y="13513"/>
                    <a:pt x="285" y="7749"/>
                    <a:pt x="3665" y="4404"/>
                  </a:cubicBezTo>
                  <a:cubicBezTo>
                    <a:pt x="4749" y="3309"/>
                    <a:pt x="6087" y="2819"/>
                    <a:pt x="7400" y="2819"/>
                  </a:cubicBezTo>
                  <a:close/>
                  <a:moveTo>
                    <a:pt x="7419" y="1"/>
                  </a:moveTo>
                  <a:cubicBezTo>
                    <a:pt x="7375" y="1"/>
                    <a:pt x="7330" y="10"/>
                    <a:pt x="7295" y="28"/>
                  </a:cubicBezTo>
                  <a:lnTo>
                    <a:pt x="392" y="1735"/>
                  </a:lnTo>
                  <a:cubicBezTo>
                    <a:pt x="179" y="1771"/>
                    <a:pt x="1" y="1985"/>
                    <a:pt x="1" y="2234"/>
                  </a:cubicBezTo>
                  <a:lnTo>
                    <a:pt x="1" y="8709"/>
                  </a:lnTo>
                  <a:cubicBezTo>
                    <a:pt x="1" y="11556"/>
                    <a:pt x="1495" y="14189"/>
                    <a:pt x="3950" y="15647"/>
                  </a:cubicBezTo>
                  <a:lnTo>
                    <a:pt x="7188" y="17569"/>
                  </a:lnTo>
                  <a:cubicBezTo>
                    <a:pt x="7259" y="17622"/>
                    <a:pt x="7348" y="17649"/>
                    <a:pt x="7441" y="17649"/>
                  </a:cubicBezTo>
                  <a:cubicBezTo>
                    <a:pt x="7535" y="17649"/>
                    <a:pt x="7633" y="17622"/>
                    <a:pt x="7722" y="17569"/>
                  </a:cubicBezTo>
                  <a:lnTo>
                    <a:pt x="10924" y="15647"/>
                  </a:lnTo>
                  <a:cubicBezTo>
                    <a:pt x="13343" y="14189"/>
                    <a:pt x="14838" y="11556"/>
                    <a:pt x="14838" y="8709"/>
                  </a:cubicBezTo>
                  <a:lnTo>
                    <a:pt x="14838" y="2234"/>
                  </a:lnTo>
                  <a:cubicBezTo>
                    <a:pt x="14838" y="1985"/>
                    <a:pt x="14660" y="1771"/>
                    <a:pt x="14446" y="1735"/>
                  </a:cubicBezTo>
                  <a:lnTo>
                    <a:pt x="7544" y="28"/>
                  </a:lnTo>
                  <a:cubicBezTo>
                    <a:pt x="7508" y="10"/>
                    <a:pt x="7464" y="1"/>
                    <a:pt x="7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104;p47">
              <a:extLst>
                <a:ext uri="{FF2B5EF4-FFF2-40B4-BE49-F238E27FC236}">
                  <a16:creationId xmlns:a16="http://schemas.microsoft.com/office/drawing/2014/main" id="{3B80632E-F366-4DF8-ACF7-9E738A39BC4B}"/>
                </a:ext>
              </a:extLst>
            </p:cNvPr>
            <p:cNvSpPr/>
            <p:nvPr/>
          </p:nvSpPr>
          <p:spPr>
            <a:xfrm>
              <a:off x="3356713" y="1468350"/>
              <a:ext cx="251500" cy="215475"/>
            </a:xfrm>
            <a:custGeom>
              <a:avLst/>
              <a:gdLst/>
              <a:ahLst/>
              <a:cxnLst/>
              <a:rect l="l" t="t" r="r" b="b"/>
              <a:pathLst>
                <a:path w="10060" h="8619" extrusionOk="0">
                  <a:moveTo>
                    <a:pt x="5736" y="1032"/>
                  </a:moveTo>
                  <a:cubicBezTo>
                    <a:pt x="5994" y="1032"/>
                    <a:pt x="6252" y="1210"/>
                    <a:pt x="6252" y="1566"/>
                  </a:cubicBezTo>
                  <a:lnTo>
                    <a:pt x="6252" y="1708"/>
                  </a:lnTo>
                  <a:lnTo>
                    <a:pt x="6786" y="1708"/>
                  </a:lnTo>
                  <a:cubicBezTo>
                    <a:pt x="6808" y="1706"/>
                    <a:pt x="6829" y="1705"/>
                    <a:pt x="6850" y="1705"/>
                  </a:cubicBezTo>
                  <a:cubicBezTo>
                    <a:pt x="7522" y="1705"/>
                    <a:pt x="7512" y="2776"/>
                    <a:pt x="6819" y="2776"/>
                  </a:cubicBezTo>
                  <a:cubicBezTo>
                    <a:pt x="6808" y="2776"/>
                    <a:pt x="6797" y="2776"/>
                    <a:pt x="6786" y="2776"/>
                  </a:cubicBezTo>
                  <a:lnTo>
                    <a:pt x="5754" y="2776"/>
                  </a:lnTo>
                  <a:cubicBezTo>
                    <a:pt x="5742" y="2775"/>
                    <a:pt x="5730" y="2775"/>
                    <a:pt x="5718" y="2775"/>
                  </a:cubicBezTo>
                  <a:cubicBezTo>
                    <a:pt x="5043" y="2775"/>
                    <a:pt x="5054" y="3772"/>
                    <a:pt x="5754" y="3807"/>
                  </a:cubicBezTo>
                  <a:lnTo>
                    <a:pt x="5754" y="3772"/>
                  </a:lnTo>
                  <a:cubicBezTo>
                    <a:pt x="7497" y="3772"/>
                    <a:pt x="7889" y="6191"/>
                    <a:pt x="6252" y="6796"/>
                  </a:cubicBezTo>
                  <a:lnTo>
                    <a:pt x="6252" y="7081"/>
                  </a:lnTo>
                  <a:cubicBezTo>
                    <a:pt x="6252" y="7419"/>
                    <a:pt x="5994" y="7588"/>
                    <a:pt x="5736" y="7588"/>
                  </a:cubicBezTo>
                  <a:cubicBezTo>
                    <a:pt x="5478" y="7588"/>
                    <a:pt x="5220" y="7419"/>
                    <a:pt x="5220" y="7081"/>
                  </a:cubicBezTo>
                  <a:lnTo>
                    <a:pt x="5220" y="6903"/>
                  </a:lnTo>
                  <a:lnTo>
                    <a:pt x="4722" y="6903"/>
                  </a:lnTo>
                  <a:cubicBezTo>
                    <a:pt x="4082" y="6832"/>
                    <a:pt x="4082" y="5907"/>
                    <a:pt x="4722" y="5871"/>
                  </a:cubicBezTo>
                  <a:lnTo>
                    <a:pt x="5754" y="5871"/>
                  </a:lnTo>
                  <a:cubicBezTo>
                    <a:pt x="6430" y="5871"/>
                    <a:pt x="6430" y="4839"/>
                    <a:pt x="5754" y="4839"/>
                  </a:cubicBezTo>
                  <a:cubicBezTo>
                    <a:pt x="4011" y="4839"/>
                    <a:pt x="3584" y="2384"/>
                    <a:pt x="5220" y="1815"/>
                  </a:cubicBezTo>
                  <a:lnTo>
                    <a:pt x="5220" y="1566"/>
                  </a:lnTo>
                  <a:cubicBezTo>
                    <a:pt x="5220" y="1210"/>
                    <a:pt x="5478" y="1032"/>
                    <a:pt x="5736" y="1032"/>
                  </a:cubicBezTo>
                  <a:close/>
                  <a:moveTo>
                    <a:pt x="5710" y="0"/>
                  </a:moveTo>
                  <a:cubicBezTo>
                    <a:pt x="1897" y="0"/>
                    <a:pt x="0" y="4636"/>
                    <a:pt x="2694" y="7330"/>
                  </a:cubicBezTo>
                  <a:cubicBezTo>
                    <a:pt x="3573" y="8220"/>
                    <a:pt x="4658" y="8618"/>
                    <a:pt x="5723" y="8618"/>
                  </a:cubicBezTo>
                  <a:cubicBezTo>
                    <a:pt x="7935" y="8618"/>
                    <a:pt x="10059" y="6900"/>
                    <a:pt x="10059" y="4306"/>
                  </a:cubicBezTo>
                  <a:cubicBezTo>
                    <a:pt x="10059" y="1922"/>
                    <a:pt x="8102" y="0"/>
                    <a:pt x="5754" y="0"/>
                  </a:cubicBezTo>
                  <a:cubicBezTo>
                    <a:pt x="5739" y="0"/>
                    <a:pt x="5725" y="0"/>
                    <a:pt x="57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653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28"/>
          <p:cNvSpPr txBox="1">
            <a:spLocks noGrp="1"/>
          </p:cNvSpPr>
          <p:nvPr>
            <p:ph type="title"/>
          </p:nvPr>
        </p:nvSpPr>
        <p:spPr>
          <a:xfrm>
            <a:off x="311700" y="88070"/>
            <a:ext cx="8520600" cy="10593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/>
              <a:t>FASFA </a:t>
            </a:r>
            <a:br>
              <a:rPr lang="en-US" sz="3600" dirty="0"/>
            </a:br>
            <a:r>
              <a:rPr lang="en-US" sz="3600" b="0" dirty="0"/>
              <a:t>(Free Application for Federal Student Aid) </a:t>
            </a:r>
          </a:p>
        </p:txBody>
      </p:sp>
      <p:sp>
        <p:nvSpPr>
          <p:cNvPr id="1363" name="Google Shape;1363;p28"/>
          <p:cNvSpPr txBox="1"/>
          <p:nvPr/>
        </p:nvSpPr>
        <p:spPr>
          <a:xfrm>
            <a:off x="4732280" y="4014219"/>
            <a:ext cx="3608884" cy="101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How to fill it out: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3"/>
              </a:rPr>
              <a:t>https://www.youtube.com/watch?v=w9HWaQpuNSk</a:t>
            </a:r>
            <a:r>
              <a:rPr lang="en-US" sz="18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</a:p>
        </p:txBody>
      </p:sp>
      <p:grpSp>
        <p:nvGrpSpPr>
          <p:cNvPr id="1364" name="Google Shape;1364;p28"/>
          <p:cNvGrpSpPr/>
          <p:nvPr/>
        </p:nvGrpSpPr>
        <p:grpSpPr>
          <a:xfrm>
            <a:off x="699575" y="1408450"/>
            <a:ext cx="2960822" cy="3244175"/>
            <a:chOff x="917350" y="1408450"/>
            <a:chExt cx="2960822" cy="3244175"/>
          </a:xfrm>
        </p:grpSpPr>
        <p:sp>
          <p:nvSpPr>
            <p:cNvPr id="1365" name="Google Shape;1365;p28"/>
            <p:cNvSpPr/>
            <p:nvPr/>
          </p:nvSpPr>
          <p:spPr>
            <a:xfrm>
              <a:off x="917350" y="4645866"/>
              <a:ext cx="2960822" cy="6760"/>
            </a:xfrm>
            <a:custGeom>
              <a:avLst/>
              <a:gdLst/>
              <a:ahLst/>
              <a:cxnLst/>
              <a:rect l="l" t="t" r="r" b="b"/>
              <a:pathLst>
                <a:path w="41174" h="94" extrusionOk="0">
                  <a:moveTo>
                    <a:pt x="20593" y="1"/>
                  </a:moveTo>
                  <a:cubicBezTo>
                    <a:pt x="9220" y="1"/>
                    <a:pt x="1" y="12"/>
                    <a:pt x="1" y="47"/>
                  </a:cubicBezTo>
                  <a:cubicBezTo>
                    <a:pt x="1" y="70"/>
                    <a:pt x="9220" y="93"/>
                    <a:pt x="20593" y="93"/>
                  </a:cubicBezTo>
                  <a:cubicBezTo>
                    <a:pt x="31955" y="93"/>
                    <a:pt x="41174" y="70"/>
                    <a:pt x="41174" y="47"/>
                  </a:cubicBezTo>
                  <a:cubicBezTo>
                    <a:pt x="41174" y="35"/>
                    <a:pt x="31955" y="1"/>
                    <a:pt x="2059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8"/>
            <p:cNvSpPr/>
            <p:nvPr/>
          </p:nvSpPr>
          <p:spPr>
            <a:xfrm>
              <a:off x="1985918" y="3720612"/>
              <a:ext cx="368179" cy="628853"/>
            </a:xfrm>
            <a:custGeom>
              <a:avLst/>
              <a:gdLst/>
              <a:ahLst/>
              <a:cxnLst/>
              <a:rect l="l" t="t" r="r" b="b"/>
              <a:pathLst>
                <a:path w="5120" h="8745" extrusionOk="0">
                  <a:moveTo>
                    <a:pt x="5096" y="0"/>
                  </a:moveTo>
                  <a:cubicBezTo>
                    <a:pt x="5066" y="0"/>
                    <a:pt x="3911" y="1942"/>
                    <a:pt x="2513" y="4343"/>
                  </a:cubicBezTo>
                  <a:cubicBezTo>
                    <a:pt x="1112" y="6764"/>
                    <a:pt x="0" y="8733"/>
                    <a:pt x="23" y="8744"/>
                  </a:cubicBezTo>
                  <a:cubicBezTo>
                    <a:pt x="23" y="8745"/>
                    <a:pt x="23" y="8745"/>
                    <a:pt x="23" y="8745"/>
                  </a:cubicBezTo>
                  <a:cubicBezTo>
                    <a:pt x="53" y="8745"/>
                    <a:pt x="1197" y="6815"/>
                    <a:pt x="2606" y="4401"/>
                  </a:cubicBezTo>
                  <a:cubicBezTo>
                    <a:pt x="4007" y="1981"/>
                    <a:pt x="5119" y="12"/>
                    <a:pt x="5096" y="0"/>
                  </a:cubicBezTo>
                  <a:cubicBezTo>
                    <a:pt x="5096" y="0"/>
                    <a:pt x="5096" y="0"/>
                    <a:pt x="5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8"/>
            <p:cNvSpPr/>
            <p:nvPr/>
          </p:nvSpPr>
          <p:spPr>
            <a:xfrm>
              <a:off x="2025036" y="3745565"/>
              <a:ext cx="487262" cy="547235"/>
            </a:xfrm>
            <a:custGeom>
              <a:avLst/>
              <a:gdLst/>
              <a:ahLst/>
              <a:cxnLst/>
              <a:rect l="l" t="t" r="r" b="b"/>
              <a:pathLst>
                <a:path w="6776" h="7610" extrusionOk="0">
                  <a:moveTo>
                    <a:pt x="0" y="1"/>
                  </a:moveTo>
                  <a:lnTo>
                    <a:pt x="70" y="70"/>
                  </a:lnTo>
                  <a:cubicBezTo>
                    <a:pt x="116" y="128"/>
                    <a:pt x="186" y="198"/>
                    <a:pt x="278" y="290"/>
                  </a:cubicBezTo>
                  <a:cubicBezTo>
                    <a:pt x="464" y="487"/>
                    <a:pt x="730" y="753"/>
                    <a:pt x="1043" y="1066"/>
                  </a:cubicBezTo>
                  <a:cubicBezTo>
                    <a:pt x="1691" y="1738"/>
                    <a:pt x="2560" y="2664"/>
                    <a:pt x="3510" y="3707"/>
                  </a:cubicBezTo>
                  <a:cubicBezTo>
                    <a:pt x="4448" y="4761"/>
                    <a:pt x="5259" y="5745"/>
                    <a:pt x="5838" y="6452"/>
                  </a:cubicBezTo>
                  <a:cubicBezTo>
                    <a:pt x="6116" y="6822"/>
                    <a:pt x="6347" y="7089"/>
                    <a:pt x="6521" y="7309"/>
                  </a:cubicBezTo>
                  <a:cubicBezTo>
                    <a:pt x="6590" y="7413"/>
                    <a:pt x="6660" y="7483"/>
                    <a:pt x="6706" y="7540"/>
                  </a:cubicBezTo>
                  <a:lnTo>
                    <a:pt x="6776" y="7610"/>
                  </a:lnTo>
                  <a:cubicBezTo>
                    <a:pt x="6776" y="7610"/>
                    <a:pt x="6764" y="7587"/>
                    <a:pt x="6729" y="7494"/>
                  </a:cubicBezTo>
                  <a:cubicBezTo>
                    <a:pt x="6695" y="7425"/>
                    <a:pt x="6637" y="7355"/>
                    <a:pt x="6556" y="7251"/>
                  </a:cubicBezTo>
                  <a:cubicBezTo>
                    <a:pt x="6405" y="7054"/>
                    <a:pt x="6185" y="6741"/>
                    <a:pt x="5896" y="6382"/>
                  </a:cubicBezTo>
                  <a:cubicBezTo>
                    <a:pt x="5328" y="5664"/>
                    <a:pt x="4517" y="4680"/>
                    <a:pt x="3579" y="3614"/>
                  </a:cubicBezTo>
                  <a:cubicBezTo>
                    <a:pt x="2641" y="2572"/>
                    <a:pt x="1738" y="1668"/>
                    <a:pt x="1089" y="1008"/>
                  </a:cubicBezTo>
                  <a:cubicBezTo>
                    <a:pt x="765" y="696"/>
                    <a:pt x="498" y="429"/>
                    <a:pt x="302" y="255"/>
                  </a:cubicBezTo>
                  <a:cubicBezTo>
                    <a:pt x="220" y="174"/>
                    <a:pt x="151" y="116"/>
                    <a:pt x="93" y="59"/>
                  </a:cubicBezTo>
                  <a:cubicBezTo>
                    <a:pt x="35" y="1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8"/>
            <p:cNvSpPr/>
            <p:nvPr/>
          </p:nvSpPr>
          <p:spPr>
            <a:xfrm>
              <a:off x="1607748" y="3684802"/>
              <a:ext cx="353222" cy="731325"/>
            </a:xfrm>
            <a:custGeom>
              <a:avLst/>
              <a:gdLst/>
              <a:ahLst/>
              <a:cxnLst/>
              <a:rect l="l" t="t" r="r" b="b"/>
              <a:pathLst>
                <a:path w="4912" h="10170" extrusionOk="0">
                  <a:moveTo>
                    <a:pt x="1" y="0"/>
                  </a:moveTo>
                  <a:cubicBezTo>
                    <a:pt x="1" y="0"/>
                    <a:pt x="13" y="35"/>
                    <a:pt x="47" y="104"/>
                  </a:cubicBezTo>
                  <a:cubicBezTo>
                    <a:pt x="70" y="197"/>
                    <a:pt x="117" y="278"/>
                    <a:pt x="175" y="406"/>
                  </a:cubicBezTo>
                  <a:cubicBezTo>
                    <a:pt x="302" y="684"/>
                    <a:pt x="476" y="1066"/>
                    <a:pt x="684" y="1506"/>
                  </a:cubicBezTo>
                  <a:cubicBezTo>
                    <a:pt x="1113" y="2432"/>
                    <a:pt x="1727" y="3706"/>
                    <a:pt x="2387" y="5119"/>
                  </a:cubicBezTo>
                  <a:cubicBezTo>
                    <a:pt x="3059" y="6521"/>
                    <a:pt x="3672" y="7795"/>
                    <a:pt x="4124" y="8710"/>
                  </a:cubicBezTo>
                  <a:cubicBezTo>
                    <a:pt x="4583" y="9604"/>
                    <a:pt x="4871" y="10169"/>
                    <a:pt x="4911" y="10169"/>
                  </a:cubicBezTo>
                  <a:cubicBezTo>
                    <a:pt x="4911" y="10169"/>
                    <a:pt x="4911" y="10169"/>
                    <a:pt x="4912" y="10169"/>
                  </a:cubicBezTo>
                  <a:cubicBezTo>
                    <a:pt x="4912" y="10169"/>
                    <a:pt x="4888" y="10123"/>
                    <a:pt x="4842" y="10065"/>
                  </a:cubicBezTo>
                  <a:cubicBezTo>
                    <a:pt x="4807" y="9995"/>
                    <a:pt x="4761" y="9891"/>
                    <a:pt x="4703" y="9775"/>
                  </a:cubicBezTo>
                  <a:cubicBezTo>
                    <a:pt x="4576" y="9520"/>
                    <a:pt x="4402" y="9138"/>
                    <a:pt x="4182" y="8687"/>
                  </a:cubicBezTo>
                  <a:cubicBezTo>
                    <a:pt x="3730" y="7760"/>
                    <a:pt x="3128" y="6486"/>
                    <a:pt x="2456" y="5085"/>
                  </a:cubicBezTo>
                  <a:cubicBezTo>
                    <a:pt x="1796" y="3683"/>
                    <a:pt x="1182" y="2409"/>
                    <a:pt x="742" y="1483"/>
                  </a:cubicBezTo>
                  <a:cubicBezTo>
                    <a:pt x="522" y="1031"/>
                    <a:pt x="337" y="660"/>
                    <a:pt x="198" y="394"/>
                  </a:cubicBezTo>
                  <a:cubicBezTo>
                    <a:pt x="140" y="278"/>
                    <a:pt x="105" y="174"/>
                    <a:pt x="59" y="104"/>
                  </a:cubicBezTo>
                  <a:cubicBezTo>
                    <a:pt x="24" y="3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8"/>
            <p:cNvSpPr/>
            <p:nvPr/>
          </p:nvSpPr>
          <p:spPr>
            <a:xfrm>
              <a:off x="1457890" y="3749735"/>
              <a:ext cx="503082" cy="600592"/>
            </a:xfrm>
            <a:custGeom>
              <a:avLst/>
              <a:gdLst/>
              <a:ahLst/>
              <a:cxnLst/>
              <a:rect l="l" t="t" r="r" b="b"/>
              <a:pathLst>
                <a:path w="6996" h="8352" extrusionOk="0">
                  <a:moveTo>
                    <a:pt x="6996" y="1"/>
                  </a:moveTo>
                  <a:cubicBezTo>
                    <a:pt x="6996" y="1"/>
                    <a:pt x="6961" y="24"/>
                    <a:pt x="6915" y="82"/>
                  </a:cubicBezTo>
                  <a:cubicBezTo>
                    <a:pt x="6857" y="163"/>
                    <a:pt x="6799" y="232"/>
                    <a:pt x="6718" y="336"/>
                  </a:cubicBezTo>
                  <a:cubicBezTo>
                    <a:pt x="6544" y="545"/>
                    <a:pt x="6278" y="858"/>
                    <a:pt x="5976" y="1228"/>
                  </a:cubicBezTo>
                  <a:cubicBezTo>
                    <a:pt x="5339" y="1993"/>
                    <a:pt x="4448" y="3023"/>
                    <a:pt x="3463" y="4158"/>
                  </a:cubicBezTo>
                  <a:cubicBezTo>
                    <a:pt x="2479" y="5282"/>
                    <a:pt x="1587" y="6324"/>
                    <a:pt x="973" y="7089"/>
                  </a:cubicBezTo>
                  <a:cubicBezTo>
                    <a:pt x="649" y="7471"/>
                    <a:pt x="406" y="7784"/>
                    <a:pt x="243" y="8004"/>
                  </a:cubicBezTo>
                  <a:cubicBezTo>
                    <a:pt x="174" y="8119"/>
                    <a:pt x="104" y="8189"/>
                    <a:pt x="58" y="8270"/>
                  </a:cubicBezTo>
                  <a:cubicBezTo>
                    <a:pt x="12" y="8316"/>
                    <a:pt x="0" y="8351"/>
                    <a:pt x="0" y="8351"/>
                  </a:cubicBezTo>
                  <a:cubicBezTo>
                    <a:pt x="0" y="8351"/>
                    <a:pt x="23" y="8328"/>
                    <a:pt x="70" y="8270"/>
                  </a:cubicBezTo>
                  <a:cubicBezTo>
                    <a:pt x="128" y="8189"/>
                    <a:pt x="186" y="8119"/>
                    <a:pt x="278" y="8015"/>
                  </a:cubicBezTo>
                  <a:cubicBezTo>
                    <a:pt x="452" y="7807"/>
                    <a:pt x="707" y="7494"/>
                    <a:pt x="1008" y="7123"/>
                  </a:cubicBezTo>
                  <a:cubicBezTo>
                    <a:pt x="1645" y="6359"/>
                    <a:pt x="2548" y="5328"/>
                    <a:pt x="3533" y="4193"/>
                  </a:cubicBezTo>
                  <a:cubicBezTo>
                    <a:pt x="4517" y="3070"/>
                    <a:pt x="5397" y="2027"/>
                    <a:pt x="6023" y="1251"/>
                  </a:cubicBezTo>
                  <a:cubicBezTo>
                    <a:pt x="6335" y="881"/>
                    <a:pt x="6590" y="556"/>
                    <a:pt x="6741" y="348"/>
                  </a:cubicBezTo>
                  <a:cubicBezTo>
                    <a:pt x="6822" y="232"/>
                    <a:pt x="6891" y="163"/>
                    <a:pt x="6938" y="82"/>
                  </a:cubicBezTo>
                  <a:cubicBezTo>
                    <a:pt x="6972" y="24"/>
                    <a:pt x="6996" y="1"/>
                    <a:pt x="6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8"/>
            <p:cNvSpPr/>
            <p:nvPr/>
          </p:nvSpPr>
          <p:spPr>
            <a:xfrm>
              <a:off x="1300481" y="3599805"/>
              <a:ext cx="397303" cy="1048664"/>
            </a:xfrm>
            <a:custGeom>
              <a:avLst/>
              <a:gdLst/>
              <a:ahLst/>
              <a:cxnLst/>
              <a:rect l="l" t="t" r="r" b="b"/>
              <a:pathLst>
                <a:path w="5525" h="14583" extrusionOk="0">
                  <a:moveTo>
                    <a:pt x="4286" y="1"/>
                  </a:moveTo>
                  <a:cubicBezTo>
                    <a:pt x="4262" y="325"/>
                    <a:pt x="0" y="14582"/>
                    <a:pt x="0" y="14582"/>
                  </a:cubicBezTo>
                  <a:lnTo>
                    <a:pt x="1008" y="14582"/>
                  </a:lnTo>
                  <a:lnTo>
                    <a:pt x="5525" y="325"/>
                  </a:lnTo>
                  <a:lnTo>
                    <a:pt x="4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8"/>
            <p:cNvSpPr/>
            <p:nvPr/>
          </p:nvSpPr>
          <p:spPr>
            <a:xfrm>
              <a:off x="1296310" y="3599805"/>
              <a:ext cx="403127" cy="1050317"/>
            </a:xfrm>
            <a:custGeom>
              <a:avLst/>
              <a:gdLst/>
              <a:ahLst/>
              <a:cxnLst/>
              <a:rect l="l" t="t" r="r" b="b"/>
              <a:pathLst>
                <a:path w="5606" h="14606" extrusionOk="0">
                  <a:moveTo>
                    <a:pt x="4344" y="1"/>
                  </a:moveTo>
                  <a:cubicBezTo>
                    <a:pt x="4344" y="1"/>
                    <a:pt x="4378" y="12"/>
                    <a:pt x="4413" y="12"/>
                  </a:cubicBezTo>
                  <a:cubicBezTo>
                    <a:pt x="4378" y="1"/>
                    <a:pt x="4344" y="1"/>
                    <a:pt x="4344" y="1"/>
                  </a:cubicBezTo>
                  <a:close/>
                  <a:moveTo>
                    <a:pt x="4344" y="1"/>
                  </a:moveTo>
                  <a:cubicBezTo>
                    <a:pt x="4339" y="25"/>
                    <a:pt x="4330" y="60"/>
                    <a:pt x="4318" y="105"/>
                  </a:cubicBezTo>
                  <a:lnTo>
                    <a:pt x="4318" y="105"/>
                  </a:lnTo>
                  <a:cubicBezTo>
                    <a:pt x="4322" y="92"/>
                    <a:pt x="4327" y="81"/>
                    <a:pt x="4332" y="70"/>
                  </a:cubicBezTo>
                  <a:cubicBezTo>
                    <a:pt x="4344" y="24"/>
                    <a:pt x="4344" y="1"/>
                    <a:pt x="4344" y="1"/>
                  </a:cubicBezTo>
                  <a:close/>
                  <a:moveTo>
                    <a:pt x="4318" y="105"/>
                  </a:moveTo>
                  <a:cubicBezTo>
                    <a:pt x="4312" y="122"/>
                    <a:pt x="4307" y="142"/>
                    <a:pt x="4302" y="164"/>
                  </a:cubicBezTo>
                  <a:lnTo>
                    <a:pt x="4302" y="164"/>
                  </a:lnTo>
                  <a:cubicBezTo>
                    <a:pt x="4308" y="142"/>
                    <a:pt x="4313" y="123"/>
                    <a:pt x="4318" y="105"/>
                  </a:cubicBezTo>
                  <a:close/>
                  <a:moveTo>
                    <a:pt x="4413" y="12"/>
                  </a:moveTo>
                  <a:cubicBezTo>
                    <a:pt x="4471" y="24"/>
                    <a:pt x="4564" y="59"/>
                    <a:pt x="4656" y="82"/>
                  </a:cubicBezTo>
                  <a:cubicBezTo>
                    <a:pt x="4872" y="139"/>
                    <a:pt x="5167" y="229"/>
                    <a:pt x="5550" y="342"/>
                  </a:cubicBezTo>
                  <a:lnTo>
                    <a:pt x="5550" y="342"/>
                  </a:lnTo>
                  <a:cubicBezTo>
                    <a:pt x="4781" y="2708"/>
                    <a:pt x="3029" y="8174"/>
                    <a:pt x="1012" y="14536"/>
                  </a:cubicBezTo>
                  <a:lnTo>
                    <a:pt x="99" y="14536"/>
                  </a:lnTo>
                  <a:cubicBezTo>
                    <a:pt x="1319" y="10471"/>
                    <a:pt x="2378" y="6868"/>
                    <a:pt x="3139" y="4240"/>
                  </a:cubicBezTo>
                  <a:cubicBezTo>
                    <a:pt x="3533" y="2919"/>
                    <a:pt x="3834" y="1866"/>
                    <a:pt x="4042" y="1124"/>
                  </a:cubicBezTo>
                  <a:cubicBezTo>
                    <a:pt x="4147" y="765"/>
                    <a:pt x="4228" y="476"/>
                    <a:pt x="4274" y="290"/>
                  </a:cubicBezTo>
                  <a:cubicBezTo>
                    <a:pt x="4285" y="241"/>
                    <a:pt x="4293" y="199"/>
                    <a:pt x="4302" y="164"/>
                  </a:cubicBezTo>
                  <a:lnTo>
                    <a:pt x="4302" y="164"/>
                  </a:lnTo>
                  <a:cubicBezTo>
                    <a:pt x="4252" y="344"/>
                    <a:pt x="4161" y="648"/>
                    <a:pt x="4031" y="1113"/>
                  </a:cubicBezTo>
                  <a:cubicBezTo>
                    <a:pt x="3811" y="1854"/>
                    <a:pt x="3486" y="2908"/>
                    <a:pt x="3104" y="4205"/>
                  </a:cubicBezTo>
                  <a:cubicBezTo>
                    <a:pt x="2317" y="6846"/>
                    <a:pt x="1228" y="10482"/>
                    <a:pt x="12" y="14548"/>
                  </a:cubicBezTo>
                  <a:lnTo>
                    <a:pt x="0" y="14606"/>
                  </a:lnTo>
                  <a:lnTo>
                    <a:pt x="1101" y="14606"/>
                  </a:lnTo>
                  <a:lnTo>
                    <a:pt x="1112" y="14571"/>
                  </a:lnTo>
                  <a:lnTo>
                    <a:pt x="1112" y="14559"/>
                  </a:lnTo>
                  <a:cubicBezTo>
                    <a:pt x="3139" y="8166"/>
                    <a:pt x="4876" y="2676"/>
                    <a:pt x="5606" y="314"/>
                  </a:cubicBezTo>
                  <a:lnTo>
                    <a:pt x="5606" y="302"/>
                  </a:lnTo>
                  <a:lnTo>
                    <a:pt x="5583" y="302"/>
                  </a:lnTo>
                  <a:cubicBezTo>
                    <a:pt x="5201" y="198"/>
                    <a:pt x="4876" y="128"/>
                    <a:pt x="4668" y="70"/>
                  </a:cubicBezTo>
                  <a:cubicBezTo>
                    <a:pt x="4540" y="36"/>
                    <a:pt x="4471" y="24"/>
                    <a:pt x="4413" y="1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8"/>
            <p:cNvSpPr/>
            <p:nvPr/>
          </p:nvSpPr>
          <p:spPr>
            <a:xfrm>
              <a:off x="1934287" y="3571545"/>
              <a:ext cx="108296" cy="1077715"/>
            </a:xfrm>
            <a:custGeom>
              <a:avLst/>
              <a:gdLst/>
              <a:ahLst/>
              <a:cxnLst/>
              <a:rect l="l" t="t" r="r" b="b"/>
              <a:pathLst>
                <a:path w="1506" h="14987" extrusionOk="0">
                  <a:moveTo>
                    <a:pt x="1506" y="0"/>
                  </a:moveTo>
                  <a:lnTo>
                    <a:pt x="232" y="12"/>
                  </a:lnTo>
                  <a:cubicBezTo>
                    <a:pt x="290" y="348"/>
                    <a:pt x="0" y="14987"/>
                    <a:pt x="0" y="14987"/>
                  </a:cubicBezTo>
                  <a:lnTo>
                    <a:pt x="1054" y="14987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8"/>
            <p:cNvSpPr/>
            <p:nvPr/>
          </p:nvSpPr>
          <p:spPr>
            <a:xfrm>
              <a:off x="1932561" y="3570682"/>
              <a:ext cx="112539" cy="1080304"/>
            </a:xfrm>
            <a:custGeom>
              <a:avLst/>
              <a:gdLst/>
              <a:ahLst/>
              <a:cxnLst/>
              <a:rect l="l" t="t" r="r" b="b"/>
              <a:pathLst>
                <a:path w="1565" h="15023" extrusionOk="0">
                  <a:moveTo>
                    <a:pt x="1553" y="0"/>
                  </a:moveTo>
                  <a:cubicBezTo>
                    <a:pt x="1124" y="12"/>
                    <a:pt x="812" y="24"/>
                    <a:pt x="592" y="24"/>
                  </a:cubicBezTo>
                  <a:lnTo>
                    <a:pt x="1518" y="24"/>
                  </a:lnTo>
                  <a:cubicBezTo>
                    <a:pt x="1436" y="2474"/>
                    <a:pt x="1240" y="8199"/>
                    <a:pt x="1043" y="14872"/>
                  </a:cubicBezTo>
                  <a:lnTo>
                    <a:pt x="1043" y="14941"/>
                  </a:lnTo>
                  <a:lnTo>
                    <a:pt x="71" y="14941"/>
                  </a:lnTo>
                  <a:cubicBezTo>
                    <a:pt x="140" y="10767"/>
                    <a:pt x="221" y="7044"/>
                    <a:pt x="244" y="4355"/>
                  </a:cubicBezTo>
                  <a:cubicBezTo>
                    <a:pt x="256" y="3012"/>
                    <a:pt x="279" y="1923"/>
                    <a:pt x="279" y="1170"/>
                  </a:cubicBezTo>
                  <a:lnTo>
                    <a:pt x="279" y="313"/>
                  </a:lnTo>
                  <a:cubicBezTo>
                    <a:pt x="279" y="221"/>
                    <a:pt x="256" y="163"/>
                    <a:pt x="256" y="105"/>
                  </a:cubicBezTo>
                  <a:lnTo>
                    <a:pt x="256" y="1170"/>
                  </a:lnTo>
                  <a:cubicBezTo>
                    <a:pt x="244" y="1923"/>
                    <a:pt x="232" y="3012"/>
                    <a:pt x="198" y="4355"/>
                  </a:cubicBezTo>
                  <a:cubicBezTo>
                    <a:pt x="163" y="7065"/>
                    <a:pt x="82" y="10795"/>
                    <a:pt x="1" y="14976"/>
                  </a:cubicBezTo>
                  <a:lnTo>
                    <a:pt x="1" y="15022"/>
                  </a:lnTo>
                  <a:lnTo>
                    <a:pt x="1147" y="15022"/>
                  </a:lnTo>
                  <a:lnTo>
                    <a:pt x="1147" y="14976"/>
                  </a:lnTo>
                  <a:lnTo>
                    <a:pt x="1147" y="14860"/>
                  </a:lnTo>
                  <a:cubicBezTo>
                    <a:pt x="1344" y="8189"/>
                    <a:pt x="1506" y="2456"/>
                    <a:pt x="1564" y="12"/>
                  </a:cubicBezTo>
                  <a:lnTo>
                    <a:pt x="15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8"/>
            <p:cNvSpPr/>
            <p:nvPr/>
          </p:nvSpPr>
          <p:spPr>
            <a:xfrm>
              <a:off x="2251549" y="3612317"/>
              <a:ext cx="401545" cy="1036942"/>
            </a:xfrm>
            <a:custGeom>
              <a:avLst/>
              <a:gdLst/>
              <a:ahLst/>
              <a:cxnLst/>
              <a:rect l="l" t="t" r="r" b="b"/>
              <a:pathLst>
                <a:path w="5584" h="14420" extrusionOk="0">
                  <a:moveTo>
                    <a:pt x="1402" y="1"/>
                  </a:moveTo>
                  <a:lnTo>
                    <a:pt x="1" y="174"/>
                  </a:lnTo>
                  <a:lnTo>
                    <a:pt x="4564" y="14420"/>
                  </a:lnTo>
                  <a:lnTo>
                    <a:pt x="5583" y="14420"/>
                  </a:lnTo>
                  <a:cubicBezTo>
                    <a:pt x="5583" y="14420"/>
                    <a:pt x="1425" y="336"/>
                    <a:pt x="1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8"/>
            <p:cNvSpPr/>
            <p:nvPr/>
          </p:nvSpPr>
          <p:spPr>
            <a:xfrm>
              <a:off x="2249896" y="3610663"/>
              <a:ext cx="407370" cy="1040322"/>
            </a:xfrm>
            <a:custGeom>
              <a:avLst/>
              <a:gdLst/>
              <a:ahLst/>
              <a:cxnLst/>
              <a:rect l="l" t="t" r="r" b="b"/>
              <a:pathLst>
                <a:path w="5665" h="14467" extrusionOk="0">
                  <a:moveTo>
                    <a:pt x="1425" y="24"/>
                  </a:moveTo>
                  <a:lnTo>
                    <a:pt x="1425" y="24"/>
                  </a:lnTo>
                  <a:cubicBezTo>
                    <a:pt x="1436" y="78"/>
                    <a:pt x="1465" y="176"/>
                    <a:pt x="1511" y="334"/>
                  </a:cubicBezTo>
                  <a:lnTo>
                    <a:pt x="1511" y="334"/>
                  </a:lnTo>
                  <a:cubicBezTo>
                    <a:pt x="1509" y="327"/>
                    <a:pt x="1508" y="320"/>
                    <a:pt x="1506" y="313"/>
                  </a:cubicBezTo>
                  <a:cubicBezTo>
                    <a:pt x="1471" y="209"/>
                    <a:pt x="1460" y="139"/>
                    <a:pt x="1460" y="93"/>
                  </a:cubicBezTo>
                  <a:cubicBezTo>
                    <a:pt x="1437" y="47"/>
                    <a:pt x="1425" y="24"/>
                    <a:pt x="1425" y="24"/>
                  </a:cubicBezTo>
                  <a:close/>
                  <a:moveTo>
                    <a:pt x="1332" y="0"/>
                  </a:moveTo>
                  <a:cubicBezTo>
                    <a:pt x="1275" y="24"/>
                    <a:pt x="1193" y="24"/>
                    <a:pt x="1078" y="35"/>
                  </a:cubicBezTo>
                  <a:cubicBezTo>
                    <a:pt x="823" y="70"/>
                    <a:pt x="475" y="105"/>
                    <a:pt x="35" y="151"/>
                  </a:cubicBezTo>
                  <a:lnTo>
                    <a:pt x="1" y="151"/>
                  </a:lnTo>
                  <a:lnTo>
                    <a:pt x="1" y="174"/>
                  </a:lnTo>
                  <a:cubicBezTo>
                    <a:pt x="753" y="2572"/>
                    <a:pt x="2479" y="7980"/>
                    <a:pt x="4494" y="14281"/>
                  </a:cubicBezTo>
                  <a:cubicBezTo>
                    <a:pt x="4517" y="14339"/>
                    <a:pt x="4529" y="14385"/>
                    <a:pt x="4552" y="14443"/>
                  </a:cubicBezTo>
                  <a:lnTo>
                    <a:pt x="4564" y="14466"/>
                  </a:lnTo>
                  <a:lnTo>
                    <a:pt x="5664" y="14466"/>
                  </a:lnTo>
                  <a:lnTo>
                    <a:pt x="5652" y="14408"/>
                  </a:lnTo>
                  <a:cubicBezTo>
                    <a:pt x="4460" y="10389"/>
                    <a:pt x="3406" y="6787"/>
                    <a:pt x="2630" y="4193"/>
                  </a:cubicBezTo>
                  <a:cubicBezTo>
                    <a:pt x="2259" y="2907"/>
                    <a:pt x="1958" y="1865"/>
                    <a:pt x="1738" y="1135"/>
                  </a:cubicBezTo>
                  <a:cubicBezTo>
                    <a:pt x="1639" y="773"/>
                    <a:pt x="1564" y="514"/>
                    <a:pt x="1511" y="334"/>
                  </a:cubicBezTo>
                  <a:lnTo>
                    <a:pt x="1511" y="334"/>
                  </a:lnTo>
                  <a:cubicBezTo>
                    <a:pt x="1557" y="530"/>
                    <a:pt x="1626" y="801"/>
                    <a:pt x="1726" y="1147"/>
                  </a:cubicBezTo>
                  <a:cubicBezTo>
                    <a:pt x="1923" y="1877"/>
                    <a:pt x="2213" y="2919"/>
                    <a:pt x="2595" y="4216"/>
                  </a:cubicBezTo>
                  <a:cubicBezTo>
                    <a:pt x="3321" y="6810"/>
                    <a:pt x="4380" y="10401"/>
                    <a:pt x="5554" y="14397"/>
                  </a:cubicBezTo>
                  <a:lnTo>
                    <a:pt x="4632" y="14397"/>
                  </a:lnTo>
                  <a:cubicBezTo>
                    <a:pt x="4617" y="14362"/>
                    <a:pt x="4606" y="14316"/>
                    <a:pt x="4587" y="14269"/>
                  </a:cubicBezTo>
                  <a:cubicBezTo>
                    <a:pt x="2569" y="7995"/>
                    <a:pt x="838" y="2606"/>
                    <a:pt x="57" y="205"/>
                  </a:cubicBezTo>
                  <a:lnTo>
                    <a:pt x="57" y="205"/>
                  </a:lnTo>
                  <a:cubicBezTo>
                    <a:pt x="492" y="149"/>
                    <a:pt x="829" y="104"/>
                    <a:pt x="1054" y="81"/>
                  </a:cubicBezTo>
                  <a:cubicBezTo>
                    <a:pt x="1170" y="47"/>
                    <a:pt x="1275" y="47"/>
                    <a:pt x="1332" y="35"/>
                  </a:cubicBezTo>
                  <a:cubicBezTo>
                    <a:pt x="1390" y="24"/>
                    <a:pt x="1425" y="24"/>
                    <a:pt x="1425" y="24"/>
                  </a:cubicBezTo>
                  <a:cubicBezTo>
                    <a:pt x="1425" y="24"/>
                    <a:pt x="1390" y="24"/>
                    <a:pt x="13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8"/>
            <p:cNvSpPr/>
            <p:nvPr/>
          </p:nvSpPr>
          <p:spPr>
            <a:xfrm>
              <a:off x="998391" y="2449189"/>
              <a:ext cx="1801274" cy="1335153"/>
            </a:xfrm>
            <a:custGeom>
              <a:avLst/>
              <a:gdLst/>
              <a:ahLst/>
              <a:cxnLst/>
              <a:rect l="l" t="t" r="r" b="b"/>
              <a:pathLst>
                <a:path w="25049" h="18567" extrusionOk="0">
                  <a:moveTo>
                    <a:pt x="9066" y="0"/>
                  </a:moveTo>
                  <a:cubicBezTo>
                    <a:pt x="6937" y="0"/>
                    <a:pt x="1" y="1649"/>
                    <a:pt x="1236" y="4872"/>
                  </a:cubicBezTo>
                  <a:cubicBezTo>
                    <a:pt x="1294" y="5045"/>
                    <a:pt x="4190" y="13338"/>
                    <a:pt x="5834" y="15434"/>
                  </a:cubicBezTo>
                  <a:cubicBezTo>
                    <a:pt x="7490" y="17531"/>
                    <a:pt x="9761" y="18457"/>
                    <a:pt x="12482" y="18561"/>
                  </a:cubicBezTo>
                  <a:cubicBezTo>
                    <a:pt x="12561" y="18565"/>
                    <a:pt x="12645" y="18566"/>
                    <a:pt x="12734" y="18566"/>
                  </a:cubicBezTo>
                  <a:cubicBezTo>
                    <a:pt x="15517" y="18566"/>
                    <a:pt x="23022" y="17033"/>
                    <a:pt x="23022" y="17033"/>
                  </a:cubicBezTo>
                  <a:cubicBezTo>
                    <a:pt x="23022" y="17033"/>
                    <a:pt x="24817" y="14137"/>
                    <a:pt x="24933" y="13848"/>
                  </a:cubicBezTo>
                  <a:cubicBezTo>
                    <a:pt x="25049" y="13558"/>
                    <a:pt x="23392" y="6053"/>
                    <a:pt x="22663" y="5080"/>
                  </a:cubicBezTo>
                  <a:cubicBezTo>
                    <a:pt x="21921" y="4119"/>
                    <a:pt x="16351" y="4710"/>
                    <a:pt x="14868" y="3679"/>
                  </a:cubicBezTo>
                  <a:cubicBezTo>
                    <a:pt x="13397" y="2636"/>
                    <a:pt x="10884" y="308"/>
                    <a:pt x="9471" y="31"/>
                  </a:cubicBezTo>
                  <a:cubicBezTo>
                    <a:pt x="9370" y="10"/>
                    <a:pt x="9233" y="0"/>
                    <a:pt x="9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8"/>
            <p:cNvSpPr/>
            <p:nvPr/>
          </p:nvSpPr>
          <p:spPr>
            <a:xfrm>
              <a:off x="1074759" y="2445666"/>
              <a:ext cx="1720734" cy="1340834"/>
            </a:xfrm>
            <a:custGeom>
              <a:avLst/>
              <a:gdLst/>
              <a:ahLst/>
              <a:cxnLst/>
              <a:rect l="l" t="t" r="r" b="b"/>
              <a:pathLst>
                <a:path w="23929" h="18646" extrusionOk="0">
                  <a:moveTo>
                    <a:pt x="174" y="4921"/>
                  </a:moveTo>
                  <a:cubicBezTo>
                    <a:pt x="174" y="4921"/>
                    <a:pt x="179" y="4944"/>
                    <a:pt x="197" y="4979"/>
                  </a:cubicBezTo>
                  <a:lnTo>
                    <a:pt x="197" y="4979"/>
                  </a:lnTo>
                  <a:cubicBezTo>
                    <a:pt x="180" y="4937"/>
                    <a:pt x="174" y="4921"/>
                    <a:pt x="174" y="4921"/>
                  </a:cubicBezTo>
                  <a:close/>
                  <a:moveTo>
                    <a:pt x="197" y="4979"/>
                  </a:moveTo>
                  <a:cubicBezTo>
                    <a:pt x="206" y="5000"/>
                    <a:pt x="217" y="5026"/>
                    <a:pt x="232" y="5060"/>
                  </a:cubicBezTo>
                  <a:cubicBezTo>
                    <a:pt x="255" y="5164"/>
                    <a:pt x="313" y="5291"/>
                    <a:pt x="394" y="5477"/>
                  </a:cubicBezTo>
                  <a:cubicBezTo>
                    <a:pt x="425" y="5567"/>
                    <a:pt x="461" y="5667"/>
                    <a:pt x="500" y="5776"/>
                  </a:cubicBezTo>
                  <a:lnTo>
                    <a:pt x="500" y="5776"/>
                  </a:lnTo>
                  <a:cubicBezTo>
                    <a:pt x="461" y="5663"/>
                    <a:pt x="426" y="5560"/>
                    <a:pt x="394" y="5465"/>
                  </a:cubicBezTo>
                  <a:cubicBezTo>
                    <a:pt x="336" y="5280"/>
                    <a:pt x="279" y="5152"/>
                    <a:pt x="244" y="5048"/>
                  </a:cubicBezTo>
                  <a:cubicBezTo>
                    <a:pt x="223" y="5023"/>
                    <a:pt x="208" y="4999"/>
                    <a:pt x="197" y="4979"/>
                  </a:cubicBezTo>
                  <a:close/>
                  <a:moveTo>
                    <a:pt x="7992" y="0"/>
                  </a:moveTo>
                  <a:cubicBezTo>
                    <a:pt x="7853" y="0"/>
                    <a:pt x="7715" y="14"/>
                    <a:pt x="7587" y="22"/>
                  </a:cubicBezTo>
                  <a:cubicBezTo>
                    <a:pt x="6822" y="80"/>
                    <a:pt x="6093" y="230"/>
                    <a:pt x="5409" y="381"/>
                  </a:cubicBezTo>
                  <a:cubicBezTo>
                    <a:pt x="4738" y="543"/>
                    <a:pt x="4112" y="728"/>
                    <a:pt x="3533" y="948"/>
                  </a:cubicBezTo>
                  <a:cubicBezTo>
                    <a:pt x="2386" y="1388"/>
                    <a:pt x="1448" y="1909"/>
                    <a:pt x="823" y="2500"/>
                  </a:cubicBezTo>
                  <a:cubicBezTo>
                    <a:pt x="522" y="2801"/>
                    <a:pt x="290" y="3126"/>
                    <a:pt x="163" y="3427"/>
                  </a:cubicBezTo>
                  <a:cubicBezTo>
                    <a:pt x="24" y="3739"/>
                    <a:pt x="1" y="4017"/>
                    <a:pt x="12" y="4249"/>
                  </a:cubicBezTo>
                  <a:cubicBezTo>
                    <a:pt x="47" y="4481"/>
                    <a:pt x="70" y="4643"/>
                    <a:pt x="116" y="4759"/>
                  </a:cubicBezTo>
                  <a:cubicBezTo>
                    <a:pt x="163" y="4863"/>
                    <a:pt x="174" y="4921"/>
                    <a:pt x="174" y="4921"/>
                  </a:cubicBezTo>
                  <a:cubicBezTo>
                    <a:pt x="174" y="4921"/>
                    <a:pt x="163" y="4863"/>
                    <a:pt x="140" y="4724"/>
                  </a:cubicBezTo>
                  <a:cubicBezTo>
                    <a:pt x="105" y="4608"/>
                    <a:pt x="70" y="4434"/>
                    <a:pt x="58" y="4214"/>
                  </a:cubicBezTo>
                  <a:cubicBezTo>
                    <a:pt x="58" y="4006"/>
                    <a:pt x="82" y="3716"/>
                    <a:pt x="221" y="3403"/>
                  </a:cubicBezTo>
                  <a:cubicBezTo>
                    <a:pt x="348" y="3102"/>
                    <a:pt x="568" y="2790"/>
                    <a:pt x="881" y="2500"/>
                  </a:cubicBezTo>
                  <a:cubicBezTo>
                    <a:pt x="1506" y="1898"/>
                    <a:pt x="2444" y="1400"/>
                    <a:pt x="3591" y="971"/>
                  </a:cubicBezTo>
                  <a:cubicBezTo>
                    <a:pt x="4158" y="774"/>
                    <a:pt x="4795" y="589"/>
                    <a:pt x="5456" y="427"/>
                  </a:cubicBezTo>
                  <a:cubicBezTo>
                    <a:pt x="6127" y="265"/>
                    <a:pt x="6845" y="137"/>
                    <a:pt x="7610" y="80"/>
                  </a:cubicBezTo>
                  <a:cubicBezTo>
                    <a:pt x="7744" y="67"/>
                    <a:pt x="7879" y="58"/>
                    <a:pt x="8015" y="58"/>
                  </a:cubicBezTo>
                  <a:cubicBezTo>
                    <a:pt x="8265" y="58"/>
                    <a:pt x="8516" y="90"/>
                    <a:pt x="8756" y="195"/>
                  </a:cubicBezTo>
                  <a:cubicBezTo>
                    <a:pt x="9139" y="323"/>
                    <a:pt x="9498" y="543"/>
                    <a:pt x="9845" y="763"/>
                  </a:cubicBezTo>
                  <a:cubicBezTo>
                    <a:pt x="10552" y="1203"/>
                    <a:pt x="11235" y="1747"/>
                    <a:pt x="11941" y="2303"/>
                  </a:cubicBezTo>
                  <a:cubicBezTo>
                    <a:pt x="12300" y="2581"/>
                    <a:pt x="12671" y="2871"/>
                    <a:pt x="13030" y="3160"/>
                  </a:cubicBezTo>
                  <a:lnTo>
                    <a:pt x="13598" y="3600"/>
                  </a:lnTo>
                  <a:cubicBezTo>
                    <a:pt x="13783" y="3728"/>
                    <a:pt x="13980" y="3867"/>
                    <a:pt x="14211" y="3959"/>
                  </a:cubicBezTo>
                  <a:cubicBezTo>
                    <a:pt x="14443" y="4040"/>
                    <a:pt x="14675" y="4098"/>
                    <a:pt x="14930" y="4156"/>
                  </a:cubicBezTo>
                  <a:cubicBezTo>
                    <a:pt x="15161" y="4214"/>
                    <a:pt x="15404" y="4261"/>
                    <a:pt x="15648" y="4295"/>
                  </a:cubicBezTo>
                  <a:cubicBezTo>
                    <a:pt x="16146" y="4365"/>
                    <a:pt x="16644" y="4411"/>
                    <a:pt x="17153" y="4434"/>
                  </a:cubicBezTo>
                  <a:cubicBezTo>
                    <a:pt x="18172" y="4504"/>
                    <a:pt x="19215" y="4539"/>
                    <a:pt x="20269" y="4689"/>
                  </a:cubicBezTo>
                  <a:cubicBezTo>
                    <a:pt x="20524" y="4712"/>
                    <a:pt x="20802" y="4770"/>
                    <a:pt x="21045" y="4840"/>
                  </a:cubicBezTo>
                  <a:cubicBezTo>
                    <a:pt x="21184" y="4874"/>
                    <a:pt x="21300" y="4932"/>
                    <a:pt x="21415" y="4990"/>
                  </a:cubicBezTo>
                  <a:cubicBezTo>
                    <a:pt x="21531" y="5060"/>
                    <a:pt x="21612" y="5152"/>
                    <a:pt x="21670" y="5268"/>
                  </a:cubicBezTo>
                  <a:cubicBezTo>
                    <a:pt x="21913" y="5731"/>
                    <a:pt x="22076" y="6264"/>
                    <a:pt x="22249" y="6785"/>
                  </a:cubicBezTo>
                  <a:cubicBezTo>
                    <a:pt x="22585" y="7839"/>
                    <a:pt x="22863" y="8928"/>
                    <a:pt x="23118" y="10040"/>
                  </a:cubicBezTo>
                  <a:cubicBezTo>
                    <a:pt x="23384" y="11152"/>
                    <a:pt x="23639" y="12287"/>
                    <a:pt x="23824" y="13445"/>
                  </a:cubicBezTo>
                  <a:cubicBezTo>
                    <a:pt x="23824" y="13526"/>
                    <a:pt x="23848" y="13619"/>
                    <a:pt x="23859" y="13700"/>
                  </a:cubicBezTo>
                  <a:cubicBezTo>
                    <a:pt x="23871" y="13746"/>
                    <a:pt x="23871" y="13792"/>
                    <a:pt x="23871" y="13839"/>
                  </a:cubicBezTo>
                  <a:cubicBezTo>
                    <a:pt x="23871" y="13850"/>
                    <a:pt x="23848" y="13908"/>
                    <a:pt x="23824" y="13931"/>
                  </a:cubicBezTo>
                  <a:cubicBezTo>
                    <a:pt x="23743" y="14094"/>
                    <a:pt x="23651" y="14256"/>
                    <a:pt x="23570" y="14395"/>
                  </a:cubicBezTo>
                  <a:cubicBezTo>
                    <a:pt x="23396" y="14707"/>
                    <a:pt x="23211" y="14997"/>
                    <a:pt x="23037" y="15298"/>
                  </a:cubicBezTo>
                  <a:cubicBezTo>
                    <a:pt x="22667" y="15887"/>
                    <a:pt x="22309" y="16464"/>
                    <a:pt x="21963" y="17030"/>
                  </a:cubicBezTo>
                  <a:lnTo>
                    <a:pt x="21963" y="17030"/>
                  </a:lnTo>
                  <a:cubicBezTo>
                    <a:pt x="19912" y="17444"/>
                    <a:pt x="17908" y="17801"/>
                    <a:pt x="15983" y="18101"/>
                  </a:cubicBezTo>
                  <a:cubicBezTo>
                    <a:pt x="15011" y="18251"/>
                    <a:pt x="14061" y="18390"/>
                    <a:pt x="13111" y="18483"/>
                  </a:cubicBezTo>
                  <a:cubicBezTo>
                    <a:pt x="12880" y="18506"/>
                    <a:pt x="12648" y="18529"/>
                    <a:pt x="12416" y="18541"/>
                  </a:cubicBezTo>
                  <a:cubicBezTo>
                    <a:pt x="12185" y="18553"/>
                    <a:pt x="11953" y="18564"/>
                    <a:pt x="11721" y="18564"/>
                  </a:cubicBezTo>
                  <a:cubicBezTo>
                    <a:pt x="11640" y="18568"/>
                    <a:pt x="11559" y="18570"/>
                    <a:pt x="11478" y="18570"/>
                  </a:cubicBezTo>
                  <a:cubicBezTo>
                    <a:pt x="11111" y="18570"/>
                    <a:pt x="10748" y="18531"/>
                    <a:pt x="10378" y="18483"/>
                  </a:cubicBezTo>
                  <a:cubicBezTo>
                    <a:pt x="9926" y="18425"/>
                    <a:pt x="9498" y="18332"/>
                    <a:pt x="9069" y="18240"/>
                  </a:cubicBezTo>
                  <a:cubicBezTo>
                    <a:pt x="8652" y="18124"/>
                    <a:pt x="8247" y="17985"/>
                    <a:pt x="7865" y="17811"/>
                  </a:cubicBezTo>
                  <a:cubicBezTo>
                    <a:pt x="7077" y="17499"/>
                    <a:pt x="6394" y="17035"/>
                    <a:pt x="5803" y="16514"/>
                  </a:cubicBezTo>
                  <a:cubicBezTo>
                    <a:pt x="5212" y="15981"/>
                    <a:pt x="4714" y="15402"/>
                    <a:pt x="4355" y="14765"/>
                  </a:cubicBezTo>
                  <a:cubicBezTo>
                    <a:pt x="3985" y="14128"/>
                    <a:pt x="3672" y="13503"/>
                    <a:pt x="3382" y="12889"/>
                  </a:cubicBezTo>
                  <a:cubicBezTo>
                    <a:pt x="2827" y="11696"/>
                    <a:pt x="2363" y="10573"/>
                    <a:pt x="1969" y="9588"/>
                  </a:cubicBezTo>
                  <a:cubicBezTo>
                    <a:pt x="1576" y="8604"/>
                    <a:pt x="1240" y="7770"/>
                    <a:pt x="985" y="7075"/>
                  </a:cubicBezTo>
                  <a:cubicBezTo>
                    <a:pt x="784" y="6549"/>
                    <a:pt x="622" y="6116"/>
                    <a:pt x="500" y="5776"/>
                  </a:cubicBezTo>
                  <a:lnTo>
                    <a:pt x="500" y="5776"/>
                  </a:lnTo>
                  <a:cubicBezTo>
                    <a:pt x="618" y="6121"/>
                    <a:pt x="773" y="6552"/>
                    <a:pt x="973" y="7075"/>
                  </a:cubicBezTo>
                  <a:cubicBezTo>
                    <a:pt x="1228" y="7770"/>
                    <a:pt x="1553" y="8627"/>
                    <a:pt x="1935" y="9611"/>
                  </a:cubicBezTo>
                  <a:cubicBezTo>
                    <a:pt x="2329" y="10596"/>
                    <a:pt x="2780" y="11708"/>
                    <a:pt x="3348" y="12924"/>
                  </a:cubicBezTo>
                  <a:cubicBezTo>
                    <a:pt x="3637" y="13514"/>
                    <a:pt x="3938" y="14151"/>
                    <a:pt x="4309" y="14788"/>
                  </a:cubicBezTo>
                  <a:cubicBezTo>
                    <a:pt x="4680" y="15425"/>
                    <a:pt x="5166" y="16016"/>
                    <a:pt x="5757" y="16560"/>
                  </a:cubicBezTo>
                  <a:cubicBezTo>
                    <a:pt x="6359" y="17093"/>
                    <a:pt x="7054" y="17556"/>
                    <a:pt x="7830" y="17892"/>
                  </a:cubicBezTo>
                  <a:cubicBezTo>
                    <a:pt x="8212" y="18066"/>
                    <a:pt x="8629" y="18193"/>
                    <a:pt x="9046" y="18309"/>
                  </a:cubicBezTo>
                  <a:cubicBezTo>
                    <a:pt x="9463" y="18414"/>
                    <a:pt x="9903" y="18495"/>
                    <a:pt x="10355" y="18553"/>
                  </a:cubicBezTo>
                  <a:cubicBezTo>
                    <a:pt x="10795" y="18599"/>
                    <a:pt x="11247" y="18645"/>
                    <a:pt x="11710" y="18645"/>
                  </a:cubicBezTo>
                  <a:cubicBezTo>
                    <a:pt x="11941" y="18645"/>
                    <a:pt x="12173" y="18622"/>
                    <a:pt x="12405" y="18610"/>
                  </a:cubicBezTo>
                  <a:cubicBezTo>
                    <a:pt x="12636" y="18599"/>
                    <a:pt x="12868" y="18564"/>
                    <a:pt x="13100" y="18553"/>
                  </a:cubicBezTo>
                  <a:cubicBezTo>
                    <a:pt x="14038" y="18448"/>
                    <a:pt x="14999" y="18321"/>
                    <a:pt x="15972" y="18182"/>
                  </a:cubicBezTo>
                  <a:cubicBezTo>
                    <a:pt x="17906" y="17869"/>
                    <a:pt x="19921" y="17510"/>
                    <a:pt x="21994" y="17093"/>
                  </a:cubicBezTo>
                  <a:lnTo>
                    <a:pt x="22006" y="17093"/>
                  </a:lnTo>
                  <a:lnTo>
                    <a:pt x="22018" y="17082"/>
                  </a:lnTo>
                  <a:cubicBezTo>
                    <a:pt x="22365" y="16514"/>
                    <a:pt x="22724" y="15935"/>
                    <a:pt x="23095" y="15344"/>
                  </a:cubicBezTo>
                  <a:cubicBezTo>
                    <a:pt x="23268" y="15055"/>
                    <a:pt x="23442" y="14742"/>
                    <a:pt x="23627" y="14441"/>
                  </a:cubicBezTo>
                  <a:cubicBezTo>
                    <a:pt x="23709" y="14279"/>
                    <a:pt x="23801" y="14140"/>
                    <a:pt x="23882" y="13978"/>
                  </a:cubicBezTo>
                  <a:cubicBezTo>
                    <a:pt x="23905" y="13931"/>
                    <a:pt x="23929" y="13908"/>
                    <a:pt x="23929" y="13839"/>
                  </a:cubicBezTo>
                  <a:cubicBezTo>
                    <a:pt x="23929" y="13781"/>
                    <a:pt x="23917" y="13734"/>
                    <a:pt x="23917" y="13688"/>
                  </a:cubicBezTo>
                  <a:cubicBezTo>
                    <a:pt x="23917" y="13607"/>
                    <a:pt x="23905" y="13514"/>
                    <a:pt x="23882" y="13433"/>
                  </a:cubicBezTo>
                  <a:cubicBezTo>
                    <a:pt x="23697" y="12275"/>
                    <a:pt x="23442" y="11140"/>
                    <a:pt x="23176" y="10028"/>
                  </a:cubicBezTo>
                  <a:cubicBezTo>
                    <a:pt x="22921" y="8928"/>
                    <a:pt x="22631" y="7828"/>
                    <a:pt x="22307" y="6774"/>
                  </a:cubicBezTo>
                  <a:cubicBezTo>
                    <a:pt x="22145" y="6229"/>
                    <a:pt x="21994" y="5708"/>
                    <a:pt x="21728" y="5222"/>
                  </a:cubicBezTo>
                  <a:cubicBezTo>
                    <a:pt x="21670" y="5106"/>
                    <a:pt x="21554" y="4990"/>
                    <a:pt x="21439" y="4921"/>
                  </a:cubicBezTo>
                  <a:cubicBezTo>
                    <a:pt x="21323" y="4840"/>
                    <a:pt x="21195" y="4805"/>
                    <a:pt x="21068" y="4759"/>
                  </a:cubicBezTo>
                  <a:cubicBezTo>
                    <a:pt x="20802" y="4689"/>
                    <a:pt x="20524" y="4643"/>
                    <a:pt x="20269" y="4596"/>
                  </a:cubicBezTo>
                  <a:cubicBezTo>
                    <a:pt x="19215" y="4457"/>
                    <a:pt x="18172" y="4423"/>
                    <a:pt x="17153" y="4353"/>
                  </a:cubicBezTo>
                  <a:cubicBezTo>
                    <a:pt x="16644" y="4307"/>
                    <a:pt x="16157" y="4261"/>
                    <a:pt x="15659" y="4203"/>
                  </a:cubicBezTo>
                  <a:cubicBezTo>
                    <a:pt x="15416" y="4179"/>
                    <a:pt x="15173" y="4145"/>
                    <a:pt x="14941" y="4087"/>
                  </a:cubicBezTo>
                  <a:cubicBezTo>
                    <a:pt x="14698" y="4029"/>
                    <a:pt x="14466" y="3971"/>
                    <a:pt x="14246" y="3890"/>
                  </a:cubicBezTo>
                  <a:cubicBezTo>
                    <a:pt x="14015" y="3797"/>
                    <a:pt x="13829" y="3670"/>
                    <a:pt x="13632" y="3531"/>
                  </a:cubicBezTo>
                  <a:cubicBezTo>
                    <a:pt x="13447" y="3392"/>
                    <a:pt x="13262" y="3253"/>
                    <a:pt x="13076" y="3102"/>
                  </a:cubicBezTo>
                  <a:cubicBezTo>
                    <a:pt x="12694" y="2813"/>
                    <a:pt x="12335" y="2523"/>
                    <a:pt x="11988" y="2257"/>
                  </a:cubicBezTo>
                  <a:cubicBezTo>
                    <a:pt x="11281" y="1689"/>
                    <a:pt x="10586" y="1157"/>
                    <a:pt x="9868" y="705"/>
                  </a:cubicBezTo>
                  <a:cubicBezTo>
                    <a:pt x="9509" y="485"/>
                    <a:pt x="9150" y="288"/>
                    <a:pt x="8768" y="137"/>
                  </a:cubicBezTo>
                  <a:cubicBezTo>
                    <a:pt x="8583" y="68"/>
                    <a:pt x="8386" y="10"/>
                    <a:pt x="8177" y="10"/>
                  </a:cubicBezTo>
                  <a:cubicBezTo>
                    <a:pt x="8116" y="3"/>
                    <a:pt x="8054" y="0"/>
                    <a:pt x="7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8"/>
            <p:cNvSpPr/>
            <p:nvPr/>
          </p:nvSpPr>
          <p:spPr>
            <a:xfrm>
              <a:off x="1751063" y="2198155"/>
              <a:ext cx="841203" cy="936196"/>
            </a:xfrm>
            <a:custGeom>
              <a:avLst/>
              <a:gdLst/>
              <a:ahLst/>
              <a:cxnLst/>
              <a:rect l="l" t="t" r="r" b="b"/>
              <a:pathLst>
                <a:path w="11698" h="13019" extrusionOk="0">
                  <a:moveTo>
                    <a:pt x="208" y="1"/>
                  </a:moveTo>
                  <a:lnTo>
                    <a:pt x="0" y="151"/>
                  </a:lnTo>
                  <a:lnTo>
                    <a:pt x="1830" y="5085"/>
                  </a:lnTo>
                  <a:cubicBezTo>
                    <a:pt x="1830" y="5085"/>
                    <a:pt x="3359" y="9961"/>
                    <a:pt x="3625" y="10332"/>
                  </a:cubicBezTo>
                  <a:cubicBezTo>
                    <a:pt x="3880" y="10691"/>
                    <a:pt x="10157" y="13019"/>
                    <a:pt x="10157" y="13019"/>
                  </a:cubicBezTo>
                  <a:lnTo>
                    <a:pt x="11698" y="11328"/>
                  </a:lnTo>
                  <a:lnTo>
                    <a:pt x="5293" y="7205"/>
                  </a:lnTo>
                  <a:cubicBezTo>
                    <a:pt x="5293" y="7205"/>
                    <a:pt x="3231" y="3232"/>
                    <a:pt x="2397" y="1657"/>
                  </a:cubicBezTo>
                  <a:cubicBezTo>
                    <a:pt x="1540" y="82"/>
                    <a:pt x="208" y="1"/>
                    <a:pt x="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8"/>
            <p:cNvSpPr/>
            <p:nvPr/>
          </p:nvSpPr>
          <p:spPr>
            <a:xfrm>
              <a:off x="1138902" y="2114884"/>
              <a:ext cx="951154" cy="1002929"/>
            </a:xfrm>
            <a:custGeom>
              <a:avLst/>
              <a:gdLst/>
              <a:ahLst/>
              <a:cxnLst/>
              <a:rect l="l" t="t" r="r" b="b"/>
              <a:pathLst>
                <a:path w="13227" h="13947" extrusionOk="0">
                  <a:moveTo>
                    <a:pt x="6255" y="0"/>
                  </a:moveTo>
                  <a:lnTo>
                    <a:pt x="2236" y="58"/>
                  </a:lnTo>
                  <a:lnTo>
                    <a:pt x="1587" y="1043"/>
                  </a:lnTo>
                  <a:lnTo>
                    <a:pt x="0" y="2004"/>
                  </a:lnTo>
                  <a:lnTo>
                    <a:pt x="3070" y="9776"/>
                  </a:lnTo>
                  <a:lnTo>
                    <a:pt x="3672" y="12057"/>
                  </a:lnTo>
                  <a:cubicBezTo>
                    <a:pt x="3672" y="12057"/>
                    <a:pt x="4216" y="13493"/>
                    <a:pt x="5293" y="13887"/>
                  </a:cubicBezTo>
                  <a:cubicBezTo>
                    <a:pt x="5405" y="13928"/>
                    <a:pt x="5581" y="13947"/>
                    <a:pt x="5806" y="13947"/>
                  </a:cubicBezTo>
                  <a:cubicBezTo>
                    <a:pt x="7725" y="13947"/>
                    <a:pt x="13227" y="12601"/>
                    <a:pt x="13227" y="12601"/>
                  </a:cubicBezTo>
                  <a:lnTo>
                    <a:pt x="11559" y="8374"/>
                  </a:lnTo>
                  <a:cubicBezTo>
                    <a:pt x="11559" y="8374"/>
                    <a:pt x="11559" y="5954"/>
                    <a:pt x="11443" y="5166"/>
                  </a:cubicBezTo>
                  <a:cubicBezTo>
                    <a:pt x="11327" y="4378"/>
                    <a:pt x="8733" y="1170"/>
                    <a:pt x="8733" y="1170"/>
                  </a:cubicBezTo>
                  <a:lnTo>
                    <a:pt x="7112" y="742"/>
                  </a:lnTo>
                  <a:lnTo>
                    <a:pt x="62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8"/>
            <p:cNvSpPr/>
            <p:nvPr/>
          </p:nvSpPr>
          <p:spPr>
            <a:xfrm>
              <a:off x="1020611" y="2252302"/>
              <a:ext cx="567226" cy="763828"/>
            </a:xfrm>
            <a:custGeom>
              <a:avLst/>
              <a:gdLst/>
              <a:ahLst/>
              <a:cxnLst/>
              <a:rect l="l" t="t" r="r" b="b"/>
              <a:pathLst>
                <a:path w="7888" h="10622" extrusionOk="0">
                  <a:moveTo>
                    <a:pt x="1865" y="0"/>
                  </a:moveTo>
                  <a:cubicBezTo>
                    <a:pt x="1865" y="0"/>
                    <a:pt x="1" y="904"/>
                    <a:pt x="452" y="2989"/>
                  </a:cubicBezTo>
                  <a:cubicBezTo>
                    <a:pt x="800" y="4633"/>
                    <a:pt x="2746" y="9150"/>
                    <a:pt x="3776" y="10019"/>
                  </a:cubicBezTo>
                  <a:cubicBezTo>
                    <a:pt x="4317" y="10469"/>
                    <a:pt x="4830" y="10622"/>
                    <a:pt x="5276" y="10622"/>
                  </a:cubicBezTo>
                  <a:cubicBezTo>
                    <a:pt x="6206" y="10622"/>
                    <a:pt x="6846" y="9961"/>
                    <a:pt x="6846" y="9961"/>
                  </a:cubicBezTo>
                  <a:cubicBezTo>
                    <a:pt x="6880" y="9880"/>
                    <a:pt x="7888" y="7135"/>
                    <a:pt x="7888" y="7135"/>
                  </a:cubicBezTo>
                  <a:lnTo>
                    <a:pt x="4691" y="4992"/>
                  </a:lnTo>
                  <a:lnTo>
                    <a:pt x="18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8"/>
            <p:cNvSpPr/>
            <p:nvPr/>
          </p:nvSpPr>
          <p:spPr>
            <a:xfrm>
              <a:off x="1254675" y="2429702"/>
              <a:ext cx="100027" cy="172440"/>
            </a:xfrm>
            <a:custGeom>
              <a:avLst/>
              <a:gdLst/>
              <a:ahLst/>
              <a:cxnLst/>
              <a:rect l="l" t="t" r="r" b="b"/>
              <a:pathLst>
                <a:path w="1391" h="2398" extrusionOk="0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2"/>
                    <a:pt x="58" y="163"/>
                    <a:pt x="174" y="371"/>
                  </a:cubicBezTo>
                  <a:cubicBezTo>
                    <a:pt x="290" y="603"/>
                    <a:pt x="452" y="915"/>
                    <a:pt x="649" y="1228"/>
                  </a:cubicBezTo>
                  <a:cubicBezTo>
                    <a:pt x="1050" y="1870"/>
                    <a:pt x="1360" y="2398"/>
                    <a:pt x="1389" y="2398"/>
                  </a:cubicBezTo>
                  <a:cubicBezTo>
                    <a:pt x="1390" y="2398"/>
                    <a:pt x="1390" y="2398"/>
                    <a:pt x="1390" y="2398"/>
                  </a:cubicBezTo>
                  <a:cubicBezTo>
                    <a:pt x="1390" y="2398"/>
                    <a:pt x="1332" y="2259"/>
                    <a:pt x="1216" y="2027"/>
                  </a:cubicBezTo>
                  <a:cubicBezTo>
                    <a:pt x="1101" y="1796"/>
                    <a:pt x="938" y="1494"/>
                    <a:pt x="741" y="1170"/>
                  </a:cubicBezTo>
                  <a:cubicBezTo>
                    <a:pt x="340" y="528"/>
                    <a:pt x="4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8"/>
            <p:cNvSpPr/>
            <p:nvPr/>
          </p:nvSpPr>
          <p:spPr>
            <a:xfrm>
              <a:off x="1262154" y="2192330"/>
              <a:ext cx="379038" cy="259955"/>
            </a:xfrm>
            <a:custGeom>
              <a:avLst/>
              <a:gdLst/>
              <a:ahLst/>
              <a:cxnLst/>
              <a:rect l="l" t="t" r="r" b="b"/>
              <a:pathLst>
                <a:path w="5271" h="3615" extrusionOk="0">
                  <a:moveTo>
                    <a:pt x="5170" y="2994"/>
                  </a:moveTo>
                  <a:cubicBezTo>
                    <a:pt x="5181" y="3005"/>
                    <a:pt x="5192" y="3014"/>
                    <a:pt x="5201" y="3023"/>
                  </a:cubicBezTo>
                  <a:cubicBezTo>
                    <a:pt x="5209" y="3026"/>
                    <a:pt x="5217" y="3030"/>
                    <a:pt x="5224" y="3034"/>
                  </a:cubicBezTo>
                  <a:lnTo>
                    <a:pt x="5224" y="3034"/>
                  </a:lnTo>
                  <a:cubicBezTo>
                    <a:pt x="5210" y="3023"/>
                    <a:pt x="5192" y="3010"/>
                    <a:pt x="5170" y="2994"/>
                  </a:cubicBezTo>
                  <a:close/>
                  <a:moveTo>
                    <a:pt x="5224" y="3034"/>
                  </a:moveTo>
                  <a:lnTo>
                    <a:pt x="5224" y="3034"/>
                  </a:lnTo>
                  <a:cubicBezTo>
                    <a:pt x="5255" y="3057"/>
                    <a:pt x="5270" y="3070"/>
                    <a:pt x="5270" y="3070"/>
                  </a:cubicBezTo>
                  <a:cubicBezTo>
                    <a:pt x="5270" y="3070"/>
                    <a:pt x="5250" y="3049"/>
                    <a:pt x="5224" y="3034"/>
                  </a:cubicBezTo>
                  <a:close/>
                  <a:moveTo>
                    <a:pt x="12" y="1"/>
                  </a:moveTo>
                  <a:cubicBezTo>
                    <a:pt x="0" y="1"/>
                    <a:pt x="82" y="70"/>
                    <a:pt x="232" y="209"/>
                  </a:cubicBezTo>
                  <a:cubicBezTo>
                    <a:pt x="383" y="360"/>
                    <a:pt x="603" y="568"/>
                    <a:pt x="869" y="788"/>
                  </a:cubicBezTo>
                  <a:cubicBezTo>
                    <a:pt x="1402" y="1286"/>
                    <a:pt x="2155" y="1946"/>
                    <a:pt x="2977" y="2688"/>
                  </a:cubicBezTo>
                  <a:cubicBezTo>
                    <a:pt x="3324" y="2989"/>
                    <a:pt x="3660" y="3278"/>
                    <a:pt x="3961" y="3556"/>
                  </a:cubicBezTo>
                  <a:lnTo>
                    <a:pt x="4043" y="3614"/>
                  </a:lnTo>
                  <a:lnTo>
                    <a:pt x="4043" y="3510"/>
                  </a:lnTo>
                  <a:cubicBezTo>
                    <a:pt x="4064" y="3083"/>
                    <a:pt x="4076" y="2677"/>
                    <a:pt x="4097" y="2330"/>
                  </a:cubicBezTo>
                  <a:lnTo>
                    <a:pt x="4097" y="2330"/>
                  </a:lnTo>
                  <a:cubicBezTo>
                    <a:pt x="4475" y="2508"/>
                    <a:pt x="4758" y="2694"/>
                    <a:pt x="4946" y="2838"/>
                  </a:cubicBezTo>
                  <a:cubicBezTo>
                    <a:pt x="5040" y="2901"/>
                    <a:pt x="5116" y="2955"/>
                    <a:pt x="5170" y="2994"/>
                  </a:cubicBezTo>
                  <a:lnTo>
                    <a:pt x="5170" y="2994"/>
                  </a:lnTo>
                  <a:cubicBezTo>
                    <a:pt x="5125" y="2953"/>
                    <a:pt x="5064" y="2903"/>
                    <a:pt x="4981" y="2838"/>
                  </a:cubicBezTo>
                  <a:cubicBezTo>
                    <a:pt x="4778" y="2680"/>
                    <a:pt x="4488" y="2468"/>
                    <a:pt x="4099" y="2286"/>
                  </a:cubicBezTo>
                  <a:lnTo>
                    <a:pt x="4099" y="2286"/>
                  </a:lnTo>
                  <a:cubicBezTo>
                    <a:pt x="4100" y="2281"/>
                    <a:pt x="4100" y="2276"/>
                    <a:pt x="4100" y="2271"/>
                  </a:cubicBezTo>
                  <a:lnTo>
                    <a:pt x="4100" y="2271"/>
                  </a:lnTo>
                  <a:lnTo>
                    <a:pt x="4085" y="2280"/>
                  </a:lnTo>
                  <a:lnTo>
                    <a:pt x="4085" y="2280"/>
                  </a:lnTo>
                  <a:cubicBezTo>
                    <a:pt x="4079" y="2277"/>
                    <a:pt x="4072" y="2274"/>
                    <a:pt x="4066" y="2271"/>
                  </a:cubicBezTo>
                  <a:lnTo>
                    <a:pt x="4019" y="2247"/>
                  </a:lnTo>
                  <a:lnTo>
                    <a:pt x="4019" y="2305"/>
                  </a:lnTo>
                  <a:cubicBezTo>
                    <a:pt x="3998" y="2644"/>
                    <a:pt x="3986" y="3033"/>
                    <a:pt x="3956" y="3465"/>
                  </a:cubicBezTo>
                  <a:lnTo>
                    <a:pt x="3956" y="3465"/>
                  </a:lnTo>
                  <a:cubicBezTo>
                    <a:pt x="3671" y="3213"/>
                    <a:pt x="3358" y="2933"/>
                    <a:pt x="3035" y="2653"/>
                  </a:cubicBezTo>
                  <a:cubicBezTo>
                    <a:pt x="2213" y="1912"/>
                    <a:pt x="1460" y="1240"/>
                    <a:pt x="915" y="765"/>
                  </a:cubicBezTo>
                  <a:cubicBezTo>
                    <a:pt x="649" y="533"/>
                    <a:pt x="417" y="348"/>
                    <a:pt x="255" y="197"/>
                  </a:cubicBezTo>
                  <a:cubicBezTo>
                    <a:pt x="105" y="58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1648593" y="2170686"/>
              <a:ext cx="67523" cy="223281"/>
            </a:xfrm>
            <a:custGeom>
              <a:avLst/>
              <a:gdLst/>
              <a:ahLst/>
              <a:cxnLst/>
              <a:rect l="l" t="t" r="r" b="b"/>
              <a:pathLst>
                <a:path w="939" h="3105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12"/>
                    <a:pt x="70" y="244"/>
                    <a:pt x="186" y="614"/>
                  </a:cubicBezTo>
                  <a:cubicBezTo>
                    <a:pt x="302" y="1008"/>
                    <a:pt x="475" y="1529"/>
                    <a:pt x="661" y="2108"/>
                  </a:cubicBezTo>
                  <a:cubicBezTo>
                    <a:pt x="706" y="2236"/>
                    <a:pt x="752" y="2364"/>
                    <a:pt x="792" y="2480"/>
                  </a:cubicBezTo>
                  <a:lnTo>
                    <a:pt x="792" y="2480"/>
                  </a:lnTo>
                  <a:cubicBezTo>
                    <a:pt x="570" y="2389"/>
                    <a:pt x="399" y="2263"/>
                    <a:pt x="255" y="2120"/>
                  </a:cubicBezTo>
                  <a:lnTo>
                    <a:pt x="186" y="2050"/>
                  </a:lnTo>
                  <a:lnTo>
                    <a:pt x="186" y="2155"/>
                  </a:lnTo>
                  <a:cubicBezTo>
                    <a:pt x="186" y="2444"/>
                    <a:pt x="197" y="2687"/>
                    <a:pt x="197" y="2850"/>
                  </a:cubicBezTo>
                  <a:cubicBezTo>
                    <a:pt x="197" y="3023"/>
                    <a:pt x="197" y="3104"/>
                    <a:pt x="209" y="3104"/>
                  </a:cubicBezTo>
                  <a:cubicBezTo>
                    <a:pt x="221" y="3104"/>
                    <a:pt x="221" y="3000"/>
                    <a:pt x="244" y="2850"/>
                  </a:cubicBezTo>
                  <a:cubicBezTo>
                    <a:pt x="254" y="2695"/>
                    <a:pt x="264" y="2494"/>
                    <a:pt x="266" y="2248"/>
                  </a:cubicBezTo>
                  <a:lnTo>
                    <a:pt x="266" y="2248"/>
                  </a:lnTo>
                  <a:cubicBezTo>
                    <a:pt x="420" y="2394"/>
                    <a:pt x="616" y="2526"/>
                    <a:pt x="846" y="2606"/>
                  </a:cubicBezTo>
                  <a:lnTo>
                    <a:pt x="939" y="2630"/>
                  </a:lnTo>
                  <a:lnTo>
                    <a:pt x="904" y="2548"/>
                  </a:lnTo>
                  <a:cubicBezTo>
                    <a:pt x="846" y="2398"/>
                    <a:pt x="800" y="2236"/>
                    <a:pt x="753" y="2085"/>
                  </a:cubicBezTo>
                  <a:cubicBezTo>
                    <a:pt x="556" y="1506"/>
                    <a:pt x="371" y="985"/>
                    <a:pt x="244" y="603"/>
                  </a:cubicBezTo>
                  <a:cubicBezTo>
                    <a:pt x="105" y="220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1283007" y="2612926"/>
              <a:ext cx="308997" cy="402552"/>
            </a:xfrm>
            <a:custGeom>
              <a:avLst/>
              <a:gdLst/>
              <a:ahLst/>
              <a:cxnLst/>
              <a:rect l="l" t="t" r="r" b="b"/>
              <a:pathLst>
                <a:path w="4297" h="5598" extrusionOk="0">
                  <a:moveTo>
                    <a:pt x="938" y="0"/>
                  </a:moveTo>
                  <a:lnTo>
                    <a:pt x="927" y="47"/>
                  </a:lnTo>
                  <a:cubicBezTo>
                    <a:pt x="649" y="661"/>
                    <a:pt x="417" y="1170"/>
                    <a:pt x="243" y="1529"/>
                  </a:cubicBezTo>
                  <a:cubicBezTo>
                    <a:pt x="162" y="1691"/>
                    <a:pt x="104" y="1842"/>
                    <a:pt x="58" y="1935"/>
                  </a:cubicBezTo>
                  <a:cubicBezTo>
                    <a:pt x="12" y="2027"/>
                    <a:pt x="0" y="2085"/>
                    <a:pt x="0" y="2085"/>
                  </a:cubicBezTo>
                  <a:lnTo>
                    <a:pt x="70" y="1935"/>
                  </a:lnTo>
                  <a:cubicBezTo>
                    <a:pt x="127" y="1842"/>
                    <a:pt x="185" y="1691"/>
                    <a:pt x="278" y="1529"/>
                  </a:cubicBezTo>
                  <a:cubicBezTo>
                    <a:pt x="448" y="1177"/>
                    <a:pt x="685" y="681"/>
                    <a:pt x="967" y="95"/>
                  </a:cubicBezTo>
                  <a:lnTo>
                    <a:pt x="967" y="95"/>
                  </a:lnTo>
                  <a:cubicBezTo>
                    <a:pt x="1771" y="601"/>
                    <a:pt x="2763" y="1251"/>
                    <a:pt x="3868" y="1958"/>
                  </a:cubicBezTo>
                  <a:cubicBezTo>
                    <a:pt x="3974" y="2021"/>
                    <a:pt x="4080" y="2084"/>
                    <a:pt x="4168" y="2148"/>
                  </a:cubicBezTo>
                  <a:lnTo>
                    <a:pt x="4168" y="2148"/>
                  </a:lnTo>
                  <a:cubicBezTo>
                    <a:pt x="3929" y="2850"/>
                    <a:pt x="3691" y="3486"/>
                    <a:pt x="3475" y="4077"/>
                  </a:cubicBezTo>
                  <a:cubicBezTo>
                    <a:pt x="3266" y="4679"/>
                    <a:pt x="2838" y="5096"/>
                    <a:pt x="2421" y="5316"/>
                  </a:cubicBezTo>
                  <a:cubicBezTo>
                    <a:pt x="2066" y="5485"/>
                    <a:pt x="1741" y="5532"/>
                    <a:pt x="1495" y="5532"/>
                  </a:cubicBezTo>
                  <a:cubicBezTo>
                    <a:pt x="1436" y="5532"/>
                    <a:pt x="1381" y="5529"/>
                    <a:pt x="1332" y="5525"/>
                  </a:cubicBezTo>
                  <a:cubicBezTo>
                    <a:pt x="1086" y="5514"/>
                    <a:pt x="949" y="5454"/>
                    <a:pt x="929" y="5454"/>
                  </a:cubicBezTo>
                  <a:cubicBezTo>
                    <a:pt x="927" y="5454"/>
                    <a:pt x="927" y="5455"/>
                    <a:pt x="927" y="5455"/>
                  </a:cubicBezTo>
                  <a:cubicBezTo>
                    <a:pt x="927" y="5455"/>
                    <a:pt x="961" y="5490"/>
                    <a:pt x="1031" y="5513"/>
                  </a:cubicBezTo>
                  <a:cubicBezTo>
                    <a:pt x="1100" y="5548"/>
                    <a:pt x="1205" y="5571"/>
                    <a:pt x="1332" y="5583"/>
                  </a:cubicBezTo>
                  <a:cubicBezTo>
                    <a:pt x="1398" y="5592"/>
                    <a:pt x="1474" y="5598"/>
                    <a:pt x="1558" y="5598"/>
                  </a:cubicBezTo>
                  <a:cubicBezTo>
                    <a:pt x="1799" y="5598"/>
                    <a:pt x="2109" y="5549"/>
                    <a:pt x="2444" y="5386"/>
                  </a:cubicBezTo>
                  <a:cubicBezTo>
                    <a:pt x="2884" y="5166"/>
                    <a:pt x="3347" y="4749"/>
                    <a:pt x="3556" y="4124"/>
                  </a:cubicBezTo>
                  <a:cubicBezTo>
                    <a:pt x="3787" y="3521"/>
                    <a:pt x="4019" y="2850"/>
                    <a:pt x="4285" y="2155"/>
                  </a:cubicBezTo>
                  <a:lnTo>
                    <a:pt x="4297" y="2131"/>
                  </a:lnTo>
                  <a:lnTo>
                    <a:pt x="4274" y="2108"/>
                  </a:lnTo>
                  <a:cubicBezTo>
                    <a:pt x="4169" y="2039"/>
                    <a:pt x="4054" y="1969"/>
                    <a:pt x="3938" y="1900"/>
                  </a:cubicBezTo>
                  <a:cubicBezTo>
                    <a:pt x="2826" y="1182"/>
                    <a:pt x="1795" y="545"/>
                    <a:pt x="984" y="24"/>
                  </a:cubicBez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1825992" y="2241444"/>
              <a:ext cx="249887" cy="720538"/>
            </a:xfrm>
            <a:custGeom>
              <a:avLst/>
              <a:gdLst/>
              <a:ahLst/>
              <a:cxnLst/>
              <a:rect l="l" t="t" r="r" b="b"/>
              <a:pathLst>
                <a:path w="3475" h="10020" extrusionOk="0">
                  <a:moveTo>
                    <a:pt x="0" y="1"/>
                  </a:moveTo>
                  <a:cubicBezTo>
                    <a:pt x="0" y="12"/>
                    <a:pt x="24" y="36"/>
                    <a:pt x="58" y="94"/>
                  </a:cubicBezTo>
                  <a:cubicBezTo>
                    <a:pt x="105" y="175"/>
                    <a:pt x="163" y="256"/>
                    <a:pt x="232" y="360"/>
                  </a:cubicBezTo>
                  <a:cubicBezTo>
                    <a:pt x="383" y="592"/>
                    <a:pt x="614" y="927"/>
                    <a:pt x="869" y="1333"/>
                  </a:cubicBezTo>
                  <a:cubicBezTo>
                    <a:pt x="996" y="1530"/>
                    <a:pt x="1147" y="1761"/>
                    <a:pt x="1286" y="2005"/>
                  </a:cubicBezTo>
                  <a:cubicBezTo>
                    <a:pt x="1425" y="2248"/>
                    <a:pt x="1599" y="2526"/>
                    <a:pt x="1691" y="2815"/>
                  </a:cubicBezTo>
                  <a:cubicBezTo>
                    <a:pt x="1784" y="3128"/>
                    <a:pt x="1796" y="3475"/>
                    <a:pt x="1830" y="3823"/>
                  </a:cubicBezTo>
                  <a:cubicBezTo>
                    <a:pt x="1853" y="4170"/>
                    <a:pt x="1865" y="4529"/>
                    <a:pt x="1865" y="4900"/>
                  </a:cubicBezTo>
                  <a:lnTo>
                    <a:pt x="1865" y="6058"/>
                  </a:lnTo>
                  <a:lnTo>
                    <a:pt x="1865" y="6081"/>
                  </a:lnTo>
                  <a:lnTo>
                    <a:pt x="1865" y="6093"/>
                  </a:lnTo>
                  <a:cubicBezTo>
                    <a:pt x="2317" y="7205"/>
                    <a:pt x="2711" y="8189"/>
                    <a:pt x="3000" y="8896"/>
                  </a:cubicBezTo>
                  <a:cubicBezTo>
                    <a:pt x="3127" y="9243"/>
                    <a:pt x="3243" y="9521"/>
                    <a:pt x="3336" y="9730"/>
                  </a:cubicBezTo>
                  <a:cubicBezTo>
                    <a:pt x="3382" y="9811"/>
                    <a:pt x="3405" y="9880"/>
                    <a:pt x="3440" y="9938"/>
                  </a:cubicBezTo>
                  <a:cubicBezTo>
                    <a:pt x="3463" y="9984"/>
                    <a:pt x="3475" y="10019"/>
                    <a:pt x="3475" y="10019"/>
                  </a:cubicBezTo>
                  <a:cubicBezTo>
                    <a:pt x="3475" y="9996"/>
                    <a:pt x="3475" y="9984"/>
                    <a:pt x="3452" y="9880"/>
                  </a:cubicBezTo>
                  <a:cubicBezTo>
                    <a:pt x="3417" y="9811"/>
                    <a:pt x="3394" y="9741"/>
                    <a:pt x="3359" y="9649"/>
                  </a:cubicBezTo>
                  <a:cubicBezTo>
                    <a:pt x="3278" y="9452"/>
                    <a:pt x="3174" y="9174"/>
                    <a:pt x="3046" y="8826"/>
                  </a:cubicBezTo>
                  <a:cubicBezTo>
                    <a:pt x="2768" y="8120"/>
                    <a:pt x="2398" y="7135"/>
                    <a:pt x="1958" y="6000"/>
                  </a:cubicBezTo>
                  <a:lnTo>
                    <a:pt x="1958" y="4854"/>
                  </a:lnTo>
                  <a:cubicBezTo>
                    <a:pt x="1946" y="4483"/>
                    <a:pt x="1946" y="4124"/>
                    <a:pt x="1911" y="3777"/>
                  </a:cubicBezTo>
                  <a:cubicBezTo>
                    <a:pt x="1888" y="3429"/>
                    <a:pt x="1877" y="3082"/>
                    <a:pt x="1784" y="2757"/>
                  </a:cubicBezTo>
                  <a:cubicBezTo>
                    <a:pt x="1680" y="2445"/>
                    <a:pt x="1506" y="2178"/>
                    <a:pt x="1367" y="1935"/>
                  </a:cubicBezTo>
                  <a:cubicBezTo>
                    <a:pt x="1205" y="1703"/>
                    <a:pt x="1066" y="1472"/>
                    <a:pt x="927" y="1263"/>
                  </a:cubicBezTo>
                  <a:cubicBezTo>
                    <a:pt x="661" y="870"/>
                    <a:pt x="429" y="545"/>
                    <a:pt x="267" y="325"/>
                  </a:cubicBezTo>
                  <a:cubicBezTo>
                    <a:pt x="197" y="221"/>
                    <a:pt x="116" y="151"/>
                    <a:pt x="81" y="82"/>
                  </a:cubicBezTo>
                  <a:cubicBezTo>
                    <a:pt x="35" y="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1706048" y="2565466"/>
              <a:ext cx="94202" cy="284044"/>
            </a:xfrm>
            <a:custGeom>
              <a:avLst/>
              <a:gdLst/>
              <a:ahLst/>
              <a:cxnLst/>
              <a:rect l="l" t="t" r="r" b="b"/>
              <a:pathLst>
                <a:path w="1310" h="3950" extrusionOk="0">
                  <a:moveTo>
                    <a:pt x="1298" y="0"/>
                  </a:moveTo>
                  <a:cubicBezTo>
                    <a:pt x="1286" y="0"/>
                    <a:pt x="1263" y="232"/>
                    <a:pt x="1228" y="614"/>
                  </a:cubicBezTo>
                  <a:cubicBezTo>
                    <a:pt x="1170" y="973"/>
                    <a:pt x="1078" y="1494"/>
                    <a:pt x="904" y="2050"/>
                  </a:cubicBezTo>
                  <a:cubicBezTo>
                    <a:pt x="730" y="2595"/>
                    <a:pt x="510" y="3081"/>
                    <a:pt x="325" y="3405"/>
                  </a:cubicBezTo>
                  <a:cubicBezTo>
                    <a:pt x="140" y="3741"/>
                    <a:pt x="1" y="3926"/>
                    <a:pt x="24" y="3950"/>
                  </a:cubicBezTo>
                  <a:lnTo>
                    <a:pt x="151" y="3811"/>
                  </a:lnTo>
                  <a:cubicBezTo>
                    <a:pt x="209" y="3730"/>
                    <a:pt x="302" y="3591"/>
                    <a:pt x="394" y="3440"/>
                  </a:cubicBezTo>
                  <a:cubicBezTo>
                    <a:pt x="591" y="3104"/>
                    <a:pt x="834" y="2629"/>
                    <a:pt x="1008" y="2073"/>
                  </a:cubicBezTo>
                  <a:cubicBezTo>
                    <a:pt x="1182" y="1529"/>
                    <a:pt x="1263" y="985"/>
                    <a:pt x="1298" y="614"/>
                  </a:cubicBezTo>
                  <a:cubicBezTo>
                    <a:pt x="1309" y="429"/>
                    <a:pt x="1309" y="267"/>
                    <a:pt x="1309" y="162"/>
                  </a:cubicBezTo>
                  <a:cubicBezTo>
                    <a:pt x="1309" y="58"/>
                    <a:pt x="1298" y="0"/>
                    <a:pt x="1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2728809" y="4228649"/>
              <a:ext cx="513078" cy="418157"/>
            </a:xfrm>
            <a:custGeom>
              <a:avLst/>
              <a:gdLst/>
              <a:ahLst/>
              <a:cxnLst/>
              <a:rect l="l" t="t" r="r" b="b"/>
              <a:pathLst>
                <a:path w="7135" h="5815" extrusionOk="0">
                  <a:moveTo>
                    <a:pt x="46" y="0"/>
                  </a:moveTo>
                  <a:lnTo>
                    <a:pt x="0" y="5733"/>
                  </a:lnTo>
                  <a:lnTo>
                    <a:pt x="7134" y="5814"/>
                  </a:lnTo>
                  <a:cubicBezTo>
                    <a:pt x="7111" y="5142"/>
                    <a:pt x="3428" y="3718"/>
                    <a:pt x="3428" y="3718"/>
                  </a:cubicBezTo>
                  <a:lnTo>
                    <a:pt x="360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2800431" y="4470336"/>
              <a:ext cx="44153" cy="39838"/>
            </a:xfrm>
            <a:custGeom>
              <a:avLst/>
              <a:gdLst/>
              <a:ahLst/>
              <a:cxnLst/>
              <a:rect l="l" t="t" r="r" b="b"/>
              <a:pathLst>
                <a:path w="614" h="554" extrusionOk="0">
                  <a:moveTo>
                    <a:pt x="294" y="0"/>
                  </a:moveTo>
                  <a:cubicBezTo>
                    <a:pt x="268" y="0"/>
                    <a:pt x="243" y="5"/>
                    <a:pt x="219" y="16"/>
                  </a:cubicBezTo>
                  <a:lnTo>
                    <a:pt x="219" y="16"/>
                  </a:lnTo>
                  <a:lnTo>
                    <a:pt x="232" y="9"/>
                  </a:lnTo>
                  <a:lnTo>
                    <a:pt x="232" y="9"/>
                  </a:lnTo>
                  <a:cubicBezTo>
                    <a:pt x="93" y="44"/>
                    <a:pt x="0" y="195"/>
                    <a:pt x="35" y="345"/>
                  </a:cubicBezTo>
                  <a:cubicBezTo>
                    <a:pt x="54" y="461"/>
                    <a:pt x="171" y="553"/>
                    <a:pt x="283" y="553"/>
                  </a:cubicBezTo>
                  <a:cubicBezTo>
                    <a:pt x="305" y="553"/>
                    <a:pt x="327" y="550"/>
                    <a:pt x="348" y="542"/>
                  </a:cubicBezTo>
                  <a:cubicBezTo>
                    <a:pt x="498" y="519"/>
                    <a:pt x="614" y="334"/>
                    <a:pt x="568" y="195"/>
                  </a:cubicBezTo>
                  <a:cubicBezTo>
                    <a:pt x="531" y="94"/>
                    <a:pt x="407" y="0"/>
                    <a:pt x="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2728809" y="4610918"/>
              <a:ext cx="516386" cy="39191"/>
            </a:xfrm>
            <a:custGeom>
              <a:avLst/>
              <a:gdLst/>
              <a:ahLst/>
              <a:cxnLst/>
              <a:rect l="l" t="t" r="r" b="b"/>
              <a:pathLst>
                <a:path w="7181" h="545" extrusionOk="0">
                  <a:moveTo>
                    <a:pt x="0" y="0"/>
                  </a:moveTo>
                  <a:lnTo>
                    <a:pt x="0" y="545"/>
                  </a:lnTo>
                  <a:lnTo>
                    <a:pt x="7134" y="487"/>
                  </a:lnTo>
                  <a:cubicBezTo>
                    <a:pt x="7181" y="267"/>
                    <a:pt x="6868" y="128"/>
                    <a:pt x="6868" y="1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8"/>
            <p:cNvSpPr/>
            <p:nvPr/>
          </p:nvSpPr>
          <p:spPr>
            <a:xfrm>
              <a:off x="2935332" y="4490614"/>
              <a:ext cx="49186" cy="31281"/>
            </a:xfrm>
            <a:custGeom>
              <a:avLst/>
              <a:gdLst/>
              <a:ahLst/>
              <a:cxnLst/>
              <a:rect l="l" t="t" r="r" b="b"/>
              <a:pathLst>
                <a:path w="684" h="435" extrusionOk="0">
                  <a:moveTo>
                    <a:pt x="564" y="1"/>
                  </a:moveTo>
                  <a:cubicBezTo>
                    <a:pt x="484" y="1"/>
                    <a:pt x="370" y="20"/>
                    <a:pt x="255" y="86"/>
                  </a:cubicBezTo>
                  <a:cubicBezTo>
                    <a:pt x="58" y="225"/>
                    <a:pt x="0" y="434"/>
                    <a:pt x="24" y="434"/>
                  </a:cubicBezTo>
                  <a:cubicBezTo>
                    <a:pt x="25" y="434"/>
                    <a:pt x="27" y="435"/>
                    <a:pt x="29" y="435"/>
                  </a:cubicBezTo>
                  <a:cubicBezTo>
                    <a:pt x="76" y="435"/>
                    <a:pt x="157" y="291"/>
                    <a:pt x="325" y="191"/>
                  </a:cubicBezTo>
                  <a:cubicBezTo>
                    <a:pt x="498" y="75"/>
                    <a:pt x="672" y="63"/>
                    <a:pt x="672" y="29"/>
                  </a:cubicBezTo>
                  <a:cubicBezTo>
                    <a:pt x="683" y="17"/>
                    <a:pt x="638" y="1"/>
                    <a:pt x="5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8"/>
            <p:cNvSpPr/>
            <p:nvPr/>
          </p:nvSpPr>
          <p:spPr>
            <a:xfrm>
              <a:off x="3001920" y="4514991"/>
              <a:ext cx="37609" cy="39335"/>
            </a:xfrm>
            <a:custGeom>
              <a:avLst/>
              <a:gdLst/>
              <a:ahLst/>
              <a:cxnLst/>
              <a:rect l="l" t="t" r="r" b="b"/>
              <a:pathLst>
                <a:path w="523" h="547" extrusionOk="0">
                  <a:moveTo>
                    <a:pt x="464" y="0"/>
                  </a:moveTo>
                  <a:cubicBezTo>
                    <a:pt x="399" y="0"/>
                    <a:pt x="256" y="46"/>
                    <a:pt x="151" y="176"/>
                  </a:cubicBezTo>
                  <a:cubicBezTo>
                    <a:pt x="1" y="338"/>
                    <a:pt x="24" y="547"/>
                    <a:pt x="59" y="547"/>
                  </a:cubicBezTo>
                  <a:cubicBezTo>
                    <a:pt x="82" y="547"/>
                    <a:pt x="117" y="384"/>
                    <a:pt x="244" y="245"/>
                  </a:cubicBezTo>
                  <a:cubicBezTo>
                    <a:pt x="360" y="95"/>
                    <a:pt x="522" y="37"/>
                    <a:pt x="499" y="14"/>
                  </a:cubicBezTo>
                  <a:cubicBezTo>
                    <a:pt x="499" y="5"/>
                    <a:pt x="486" y="0"/>
                    <a:pt x="4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3061892" y="4537283"/>
              <a:ext cx="27542" cy="42858"/>
            </a:xfrm>
            <a:custGeom>
              <a:avLst/>
              <a:gdLst/>
              <a:ahLst/>
              <a:cxnLst/>
              <a:rect l="l" t="t" r="r" b="b"/>
              <a:pathLst>
                <a:path w="383" h="596" extrusionOk="0">
                  <a:moveTo>
                    <a:pt x="349" y="1"/>
                  </a:moveTo>
                  <a:cubicBezTo>
                    <a:pt x="307" y="1"/>
                    <a:pt x="165" y="74"/>
                    <a:pt x="93" y="237"/>
                  </a:cubicBezTo>
                  <a:cubicBezTo>
                    <a:pt x="1" y="422"/>
                    <a:pt x="47" y="596"/>
                    <a:pt x="70" y="596"/>
                  </a:cubicBezTo>
                  <a:cubicBezTo>
                    <a:pt x="105" y="596"/>
                    <a:pt x="117" y="457"/>
                    <a:pt x="209" y="295"/>
                  </a:cubicBezTo>
                  <a:cubicBezTo>
                    <a:pt x="279" y="132"/>
                    <a:pt x="383" y="40"/>
                    <a:pt x="360" y="5"/>
                  </a:cubicBezTo>
                  <a:cubicBezTo>
                    <a:pt x="358" y="2"/>
                    <a:pt x="355" y="1"/>
                    <a:pt x="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8"/>
            <p:cNvSpPr/>
            <p:nvPr/>
          </p:nvSpPr>
          <p:spPr>
            <a:xfrm>
              <a:off x="2926991" y="4423307"/>
              <a:ext cx="54939" cy="11793"/>
            </a:xfrm>
            <a:custGeom>
              <a:avLst/>
              <a:gdLst/>
              <a:ahLst/>
              <a:cxnLst/>
              <a:rect l="l" t="t" r="r" b="b"/>
              <a:pathLst>
                <a:path w="764" h="164" extrusionOk="0">
                  <a:moveTo>
                    <a:pt x="432" y="0"/>
                  </a:moveTo>
                  <a:cubicBezTo>
                    <a:pt x="412" y="0"/>
                    <a:pt x="392" y="1"/>
                    <a:pt x="371" y="3"/>
                  </a:cubicBezTo>
                  <a:cubicBezTo>
                    <a:pt x="140" y="3"/>
                    <a:pt x="1" y="131"/>
                    <a:pt x="12" y="154"/>
                  </a:cubicBezTo>
                  <a:cubicBezTo>
                    <a:pt x="14" y="161"/>
                    <a:pt x="22" y="164"/>
                    <a:pt x="35" y="164"/>
                  </a:cubicBezTo>
                  <a:cubicBezTo>
                    <a:pt x="86" y="164"/>
                    <a:pt x="214" y="119"/>
                    <a:pt x="371" y="119"/>
                  </a:cubicBezTo>
                  <a:cubicBezTo>
                    <a:pt x="528" y="119"/>
                    <a:pt x="651" y="139"/>
                    <a:pt x="713" y="139"/>
                  </a:cubicBezTo>
                  <a:cubicBezTo>
                    <a:pt x="734" y="139"/>
                    <a:pt x="748" y="136"/>
                    <a:pt x="753" y="131"/>
                  </a:cubicBezTo>
                  <a:cubicBezTo>
                    <a:pt x="764" y="99"/>
                    <a:pt x="630" y="0"/>
                    <a:pt x="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8"/>
            <p:cNvSpPr/>
            <p:nvPr/>
          </p:nvSpPr>
          <p:spPr>
            <a:xfrm>
              <a:off x="2922820" y="3643166"/>
              <a:ext cx="639711" cy="480575"/>
            </a:xfrm>
            <a:custGeom>
              <a:avLst/>
              <a:gdLst/>
              <a:ahLst/>
              <a:cxnLst/>
              <a:rect l="l" t="t" r="r" b="b"/>
              <a:pathLst>
                <a:path w="8896" h="6683" extrusionOk="0">
                  <a:moveTo>
                    <a:pt x="3244" y="0"/>
                  </a:moveTo>
                  <a:lnTo>
                    <a:pt x="1" y="1483"/>
                  </a:lnTo>
                  <a:lnTo>
                    <a:pt x="2410" y="6683"/>
                  </a:lnTo>
                  <a:lnTo>
                    <a:pt x="8895" y="3695"/>
                  </a:lnTo>
                  <a:cubicBezTo>
                    <a:pt x="8739" y="3394"/>
                    <a:pt x="7679" y="3318"/>
                    <a:pt x="6659" y="3318"/>
                  </a:cubicBezTo>
                  <a:cubicBezTo>
                    <a:pt x="5638" y="3318"/>
                    <a:pt x="4657" y="3394"/>
                    <a:pt x="4657" y="3394"/>
                  </a:cubicBezTo>
                  <a:lnTo>
                    <a:pt x="32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3094610" y="3929005"/>
              <a:ext cx="43146" cy="39263"/>
            </a:xfrm>
            <a:custGeom>
              <a:avLst/>
              <a:gdLst/>
              <a:ahLst/>
              <a:cxnLst/>
              <a:rect l="l" t="t" r="r" b="b"/>
              <a:pathLst>
                <a:path w="600" h="546" extrusionOk="0">
                  <a:moveTo>
                    <a:pt x="283" y="0"/>
                  </a:moveTo>
                  <a:cubicBezTo>
                    <a:pt x="216" y="0"/>
                    <a:pt x="152" y="20"/>
                    <a:pt x="113" y="65"/>
                  </a:cubicBezTo>
                  <a:lnTo>
                    <a:pt x="113" y="65"/>
                  </a:lnTo>
                  <a:cubicBezTo>
                    <a:pt x="8" y="151"/>
                    <a:pt x="0" y="338"/>
                    <a:pt x="79" y="449"/>
                  </a:cubicBezTo>
                  <a:cubicBezTo>
                    <a:pt x="130" y="514"/>
                    <a:pt x="210" y="546"/>
                    <a:pt x="289" y="546"/>
                  </a:cubicBezTo>
                  <a:cubicBezTo>
                    <a:pt x="352" y="546"/>
                    <a:pt x="414" y="525"/>
                    <a:pt x="461" y="484"/>
                  </a:cubicBezTo>
                  <a:cubicBezTo>
                    <a:pt x="577" y="403"/>
                    <a:pt x="600" y="183"/>
                    <a:pt x="507" y="79"/>
                  </a:cubicBezTo>
                  <a:cubicBezTo>
                    <a:pt x="452" y="30"/>
                    <a:pt x="365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8"/>
            <p:cNvSpPr/>
            <p:nvPr/>
          </p:nvSpPr>
          <p:spPr>
            <a:xfrm>
              <a:off x="3083536" y="3892978"/>
              <a:ext cx="478993" cy="239964"/>
            </a:xfrm>
            <a:custGeom>
              <a:avLst/>
              <a:gdLst/>
              <a:ahLst/>
              <a:cxnLst/>
              <a:rect l="l" t="t" r="r" b="b"/>
              <a:pathLst>
                <a:path w="6661" h="3337" extrusionOk="0">
                  <a:moveTo>
                    <a:pt x="6255" y="1"/>
                  </a:moveTo>
                  <a:lnTo>
                    <a:pt x="1" y="2827"/>
                  </a:lnTo>
                  <a:lnTo>
                    <a:pt x="233" y="3336"/>
                  </a:lnTo>
                  <a:lnTo>
                    <a:pt x="6660" y="221"/>
                  </a:lnTo>
                  <a:cubicBezTo>
                    <a:pt x="6603" y="1"/>
                    <a:pt x="6255" y="1"/>
                    <a:pt x="62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3229584" y="3881113"/>
              <a:ext cx="35595" cy="46957"/>
            </a:xfrm>
            <a:custGeom>
              <a:avLst/>
              <a:gdLst/>
              <a:ahLst/>
              <a:cxnLst/>
              <a:rect l="l" t="t" r="r" b="b"/>
              <a:pathLst>
                <a:path w="495" h="653" extrusionOk="0">
                  <a:moveTo>
                    <a:pt x="448" y="0"/>
                  </a:moveTo>
                  <a:cubicBezTo>
                    <a:pt x="380" y="0"/>
                    <a:pt x="236" y="73"/>
                    <a:pt x="136" y="247"/>
                  </a:cubicBezTo>
                  <a:cubicBezTo>
                    <a:pt x="0" y="439"/>
                    <a:pt x="41" y="653"/>
                    <a:pt x="75" y="653"/>
                  </a:cubicBezTo>
                  <a:cubicBezTo>
                    <a:pt x="76" y="653"/>
                    <a:pt x="77" y="652"/>
                    <a:pt x="78" y="652"/>
                  </a:cubicBezTo>
                  <a:cubicBezTo>
                    <a:pt x="101" y="652"/>
                    <a:pt x="113" y="478"/>
                    <a:pt x="228" y="305"/>
                  </a:cubicBezTo>
                  <a:cubicBezTo>
                    <a:pt x="333" y="131"/>
                    <a:pt x="495" y="38"/>
                    <a:pt x="483" y="15"/>
                  </a:cubicBezTo>
                  <a:cubicBezTo>
                    <a:pt x="478" y="5"/>
                    <a:pt x="466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3299407" y="3878381"/>
              <a:ext cx="23227" cy="49690"/>
            </a:xfrm>
            <a:custGeom>
              <a:avLst/>
              <a:gdLst/>
              <a:ahLst/>
              <a:cxnLst/>
              <a:rect l="l" t="t" r="r" b="b"/>
              <a:pathLst>
                <a:path w="323" h="691" extrusionOk="0">
                  <a:moveTo>
                    <a:pt x="288" y="0"/>
                  </a:moveTo>
                  <a:cubicBezTo>
                    <a:pt x="246" y="0"/>
                    <a:pt x="107" y="105"/>
                    <a:pt x="57" y="308"/>
                  </a:cubicBezTo>
                  <a:cubicBezTo>
                    <a:pt x="0" y="521"/>
                    <a:pt x="96" y="691"/>
                    <a:pt x="124" y="691"/>
                  </a:cubicBezTo>
                  <a:cubicBezTo>
                    <a:pt x="124" y="691"/>
                    <a:pt x="125" y="690"/>
                    <a:pt x="126" y="690"/>
                  </a:cubicBezTo>
                  <a:cubicBezTo>
                    <a:pt x="161" y="667"/>
                    <a:pt x="114" y="528"/>
                    <a:pt x="172" y="331"/>
                  </a:cubicBezTo>
                  <a:cubicBezTo>
                    <a:pt x="219" y="146"/>
                    <a:pt x="323" y="30"/>
                    <a:pt x="300" y="7"/>
                  </a:cubicBezTo>
                  <a:cubicBezTo>
                    <a:pt x="298" y="2"/>
                    <a:pt x="294" y="0"/>
                    <a:pt x="2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3365923" y="3876295"/>
              <a:ext cx="12512" cy="48467"/>
            </a:xfrm>
            <a:custGeom>
              <a:avLst/>
              <a:gdLst/>
              <a:ahLst/>
              <a:cxnLst/>
              <a:rect l="l" t="t" r="r" b="b"/>
              <a:pathLst>
                <a:path w="174" h="674" extrusionOk="0">
                  <a:moveTo>
                    <a:pt x="146" y="0"/>
                  </a:moveTo>
                  <a:cubicBezTo>
                    <a:pt x="106" y="0"/>
                    <a:pt x="0" y="126"/>
                    <a:pt x="0" y="337"/>
                  </a:cubicBezTo>
                  <a:cubicBezTo>
                    <a:pt x="0" y="548"/>
                    <a:pt x="106" y="673"/>
                    <a:pt x="146" y="673"/>
                  </a:cubicBezTo>
                  <a:cubicBezTo>
                    <a:pt x="148" y="673"/>
                    <a:pt x="149" y="673"/>
                    <a:pt x="151" y="673"/>
                  </a:cubicBezTo>
                  <a:cubicBezTo>
                    <a:pt x="174" y="661"/>
                    <a:pt x="116" y="522"/>
                    <a:pt x="116" y="337"/>
                  </a:cubicBezTo>
                  <a:cubicBezTo>
                    <a:pt x="116" y="163"/>
                    <a:pt x="174" y="24"/>
                    <a:pt x="151" y="1"/>
                  </a:cubicBezTo>
                  <a:cubicBezTo>
                    <a:pt x="149" y="1"/>
                    <a:pt x="148" y="0"/>
                    <a:pt x="1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3185144" y="3826031"/>
              <a:ext cx="49186" cy="28117"/>
            </a:xfrm>
            <a:custGeom>
              <a:avLst/>
              <a:gdLst/>
              <a:ahLst/>
              <a:cxnLst/>
              <a:rect l="l" t="t" r="r" b="b"/>
              <a:pathLst>
                <a:path w="684" h="391" extrusionOk="0">
                  <a:moveTo>
                    <a:pt x="573" y="1"/>
                  </a:moveTo>
                  <a:cubicBezTo>
                    <a:pt x="498" y="1"/>
                    <a:pt x="393" y="20"/>
                    <a:pt x="290" y="75"/>
                  </a:cubicBezTo>
                  <a:cubicBezTo>
                    <a:pt x="82" y="190"/>
                    <a:pt x="1" y="364"/>
                    <a:pt x="24" y="387"/>
                  </a:cubicBezTo>
                  <a:cubicBezTo>
                    <a:pt x="27" y="389"/>
                    <a:pt x="30" y="390"/>
                    <a:pt x="34" y="390"/>
                  </a:cubicBezTo>
                  <a:cubicBezTo>
                    <a:pt x="78" y="390"/>
                    <a:pt x="189" y="276"/>
                    <a:pt x="348" y="190"/>
                  </a:cubicBezTo>
                  <a:cubicBezTo>
                    <a:pt x="522" y="98"/>
                    <a:pt x="673" y="63"/>
                    <a:pt x="673" y="40"/>
                  </a:cubicBezTo>
                  <a:cubicBezTo>
                    <a:pt x="684" y="18"/>
                    <a:pt x="641" y="1"/>
                    <a:pt x="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974805" y="1408450"/>
              <a:ext cx="909590" cy="668188"/>
            </a:xfrm>
            <a:custGeom>
              <a:avLst/>
              <a:gdLst/>
              <a:ahLst/>
              <a:cxnLst/>
              <a:rect l="l" t="t" r="r" b="b"/>
              <a:pathLst>
                <a:path w="12649" h="9292" extrusionOk="0">
                  <a:moveTo>
                    <a:pt x="6163" y="0"/>
                  </a:moveTo>
                  <a:cubicBezTo>
                    <a:pt x="5950" y="0"/>
                    <a:pt x="5738" y="31"/>
                    <a:pt x="5537" y="96"/>
                  </a:cubicBezTo>
                  <a:cubicBezTo>
                    <a:pt x="4781" y="363"/>
                    <a:pt x="4206" y="1099"/>
                    <a:pt x="4120" y="1895"/>
                  </a:cubicBezTo>
                  <a:lnTo>
                    <a:pt x="4120" y="1895"/>
                  </a:lnTo>
                  <a:cubicBezTo>
                    <a:pt x="3873" y="1639"/>
                    <a:pt x="3534" y="1464"/>
                    <a:pt x="3174" y="1428"/>
                  </a:cubicBezTo>
                  <a:cubicBezTo>
                    <a:pt x="3118" y="1421"/>
                    <a:pt x="3061" y="1417"/>
                    <a:pt x="3004" y="1417"/>
                  </a:cubicBezTo>
                  <a:cubicBezTo>
                    <a:pt x="2592" y="1417"/>
                    <a:pt x="2175" y="1596"/>
                    <a:pt x="1900" y="1891"/>
                  </a:cubicBezTo>
                  <a:cubicBezTo>
                    <a:pt x="1402" y="2400"/>
                    <a:pt x="1321" y="3153"/>
                    <a:pt x="1171" y="3848"/>
                  </a:cubicBezTo>
                  <a:cubicBezTo>
                    <a:pt x="1008" y="4543"/>
                    <a:pt x="684" y="5296"/>
                    <a:pt x="1" y="5481"/>
                  </a:cubicBezTo>
                  <a:cubicBezTo>
                    <a:pt x="117" y="6304"/>
                    <a:pt x="777" y="7022"/>
                    <a:pt x="1576" y="7195"/>
                  </a:cubicBezTo>
                  <a:cubicBezTo>
                    <a:pt x="1865" y="7253"/>
                    <a:pt x="2190" y="7253"/>
                    <a:pt x="2445" y="7404"/>
                  </a:cubicBezTo>
                  <a:cubicBezTo>
                    <a:pt x="2688" y="7554"/>
                    <a:pt x="2838" y="7798"/>
                    <a:pt x="3012" y="8018"/>
                  </a:cubicBezTo>
                  <a:cubicBezTo>
                    <a:pt x="3707" y="8875"/>
                    <a:pt x="4819" y="9280"/>
                    <a:pt x="5907" y="9292"/>
                  </a:cubicBezTo>
                  <a:cubicBezTo>
                    <a:pt x="5927" y="9292"/>
                    <a:pt x="5947" y="9292"/>
                    <a:pt x="5966" y="9292"/>
                  </a:cubicBezTo>
                  <a:cubicBezTo>
                    <a:pt x="7034" y="9292"/>
                    <a:pt x="8068" y="8983"/>
                    <a:pt x="9058" y="8585"/>
                  </a:cubicBezTo>
                  <a:cubicBezTo>
                    <a:pt x="9486" y="8411"/>
                    <a:pt x="9903" y="8215"/>
                    <a:pt x="10204" y="7890"/>
                  </a:cubicBezTo>
                  <a:cubicBezTo>
                    <a:pt x="10505" y="7554"/>
                    <a:pt x="10644" y="7033"/>
                    <a:pt x="10413" y="6639"/>
                  </a:cubicBezTo>
                  <a:lnTo>
                    <a:pt x="10413" y="6639"/>
                  </a:lnTo>
                  <a:cubicBezTo>
                    <a:pt x="10610" y="6790"/>
                    <a:pt x="10783" y="6987"/>
                    <a:pt x="10888" y="7219"/>
                  </a:cubicBezTo>
                  <a:cubicBezTo>
                    <a:pt x="11571" y="6929"/>
                    <a:pt x="12173" y="6466"/>
                    <a:pt x="12648" y="5887"/>
                  </a:cubicBezTo>
                  <a:cubicBezTo>
                    <a:pt x="11606" y="5400"/>
                    <a:pt x="11768" y="3663"/>
                    <a:pt x="10772" y="3095"/>
                  </a:cubicBezTo>
                  <a:cubicBezTo>
                    <a:pt x="10297" y="2829"/>
                    <a:pt x="9683" y="2922"/>
                    <a:pt x="9208" y="2655"/>
                  </a:cubicBezTo>
                  <a:cubicBezTo>
                    <a:pt x="8513" y="2296"/>
                    <a:pt x="8340" y="1370"/>
                    <a:pt x="7830" y="767"/>
                  </a:cubicBezTo>
                  <a:cubicBezTo>
                    <a:pt x="7432" y="274"/>
                    <a:pt x="6794" y="0"/>
                    <a:pt x="6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8"/>
            <p:cNvSpPr/>
            <p:nvPr/>
          </p:nvSpPr>
          <p:spPr>
            <a:xfrm>
              <a:off x="1165580" y="1531127"/>
              <a:ext cx="503873" cy="870327"/>
            </a:xfrm>
            <a:custGeom>
              <a:avLst/>
              <a:gdLst/>
              <a:ahLst/>
              <a:cxnLst/>
              <a:rect l="l" t="t" r="r" b="b"/>
              <a:pathLst>
                <a:path w="7007" h="12103" extrusionOk="0">
                  <a:moveTo>
                    <a:pt x="3851" y="0"/>
                  </a:moveTo>
                  <a:cubicBezTo>
                    <a:pt x="3662" y="0"/>
                    <a:pt x="3476" y="29"/>
                    <a:pt x="3301" y="92"/>
                  </a:cubicBezTo>
                  <a:lnTo>
                    <a:pt x="0" y="1552"/>
                  </a:lnTo>
                  <a:lnTo>
                    <a:pt x="139" y="2131"/>
                  </a:lnTo>
                  <a:lnTo>
                    <a:pt x="1946" y="8396"/>
                  </a:lnTo>
                  <a:lnTo>
                    <a:pt x="6729" y="12103"/>
                  </a:lnTo>
                  <a:lnTo>
                    <a:pt x="6173" y="9694"/>
                  </a:lnTo>
                  <a:lnTo>
                    <a:pt x="5687" y="7516"/>
                  </a:lnTo>
                  <a:cubicBezTo>
                    <a:pt x="5687" y="7516"/>
                    <a:pt x="7007" y="6960"/>
                    <a:pt x="6868" y="5107"/>
                  </a:cubicBezTo>
                  <a:cubicBezTo>
                    <a:pt x="6799" y="4192"/>
                    <a:pt x="6405" y="2744"/>
                    <a:pt x="6057" y="1575"/>
                  </a:cubicBezTo>
                  <a:cubicBezTo>
                    <a:pt x="5798" y="700"/>
                    <a:pt x="4779" y="0"/>
                    <a:pt x="3851" y="0"/>
                  </a:cubicBezTo>
                  <a:close/>
                </a:path>
              </a:pathLst>
            </a:custGeom>
            <a:solidFill>
              <a:srgbClr val="F8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8"/>
            <p:cNvSpPr/>
            <p:nvPr/>
          </p:nvSpPr>
          <p:spPr>
            <a:xfrm>
              <a:off x="1544468" y="1746494"/>
              <a:ext cx="36746" cy="33438"/>
            </a:xfrm>
            <a:custGeom>
              <a:avLst/>
              <a:gdLst/>
              <a:ahLst/>
              <a:cxnLst/>
              <a:rect l="l" t="t" r="r" b="b"/>
              <a:pathLst>
                <a:path w="511" h="465" extrusionOk="0">
                  <a:moveTo>
                    <a:pt x="280" y="0"/>
                  </a:moveTo>
                  <a:cubicBezTo>
                    <a:pt x="249" y="0"/>
                    <a:pt x="218" y="5"/>
                    <a:pt x="186" y="16"/>
                  </a:cubicBezTo>
                  <a:cubicBezTo>
                    <a:pt x="70" y="62"/>
                    <a:pt x="1" y="190"/>
                    <a:pt x="24" y="305"/>
                  </a:cubicBezTo>
                  <a:cubicBezTo>
                    <a:pt x="62" y="401"/>
                    <a:pt x="148" y="465"/>
                    <a:pt x="248" y="465"/>
                  </a:cubicBezTo>
                  <a:cubicBezTo>
                    <a:pt x="269" y="465"/>
                    <a:pt x="291" y="462"/>
                    <a:pt x="313" y="456"/>
                  </a:cubicBezTo>
                  <a:cubicBezTo>
                    <a:pt x="441" y="410"/>
                    <a:pt x="510" y="282"/>
                    <a:pt x="487" y="166"/>
                  </a:cubicBezTo>
                  <a:cubicBezTo>
                    <a:pt x="469" y="59"/>
                    <a:pt x="382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8"/>
            <p:cNvSpPr/>
            <p:nvPr/>
          </p:nvSpPr>
          <p:spPr>
            <a:xfrm>
              <a:off x="1520307" y="1693497"/>
              <a:ext cx="67523" cy="26031"/>
            </a:xfrm>
            <a:custGeom>
              <a:avLst/>
              <a:gdLst/>
              <a:ahLst/>
              <a:cxnLst/>
              <a:rect l="l" t="t" r="r" b="b"/>
              <a:pathLst>
                <a:path w="939" h="362" extrusionOk="0">
                  <a:moveTo>
                    <a:pt x="568" y="0"/>
                  </a:moveTo>
                  <a:cubicBezTo>
                    <a:pt x="522" y="0"/>
                    <a:pt x="472" y="4"/>
                    <a:pt x="418" y="12"/>
                  </a:cubicBezTo>
                  <a:cubicBezTo>
                    <a:pt x="267" y="58"/>
                    <a:pt x="140" y="151"/>
                    <a:pt x="82" y="220"/>
                  </a:cubicBezTo>
                  <a:cubicBezTo>
                    <a:pt x="12" y="290"/>
                    <a:pt x="1" y="347"/>
                    <a:pt x="12" y="359"/>
                  </a:cubicBezTo>
                  <a:cubicBezTo>
                    <a:pt x="15" y="361"/>
                    <a:pt x="19" y="361"/>
                    <a:pt x="23" y="361"/>
                  </a:cubicBezTo>
                  <a:cubicBezTo>
                    <a:pt x="78" y="361"/>
                    <a:pt x="214" y="216"/>
                    <a:pt x="441" y="162"/>
                  </a:cubicBezTo>
                  <a:cubicBezTo>
                    <a:pt x="505" y="148"/>
                    <a:pt x="565" y="143"/>
                    <a:pt x="621" y="143"/>
                  </a:cubicBezTo>
                  <a:cubicBezTo>
                    <a:pt x="751" y="143"/>
                    <a:pt x="854" y="170"/>
                    <a:pt x="901" y="170"/>
                  </a:cubicBezTo>
                  <a:cubicBezTo>
                    <a:pt x="915" y="170"/>
                    <a:pt x="924" y="168"/>
                    <a:pt x="927" y="162"/>
                  </a:cubicBezTo>
                  <a:cubicBezTo>
                    <a:pt x="939" y="151"/>
                    <a:pt x="893" y="104"/>
                    <a:pt x="800" y="46"/>
                  </a:cubicBezTo>
                  <a:cubicBezTo>
                    <a:pt x="738" y="15"/>
                    <a:pt x="661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8"/>
            <p:cNvSpPr/>
            <p:nvPr/>
          </p:nvSpPr>
          <p:spPr>
            <a:xfrm>
              <a:off x="1387060" y="1785253"/>
              <a:ext cx="37537" cy="33007"/>
            </a:xfrm>
            <a:custGeom>
              <a:avLst/>
              <a:gdLst/>
              <a:ahLst/>
              <a:cxnLst/>
              <a:rect l="l" t="t" r="r" b="b"/>
              <a:pathLst>
                <a:path w="522" h="459" extrusionOk="0">
                  <a:moveTo>
                    <a:pt x="263" y="1"/>
                  </a:moveTo>
                  <a:cubicBezTo>
                    <a:pt x="238" y="1"/>
                    <a:pt x="212" y="4"/>
                    <a:pt x="186" y="10"/>
                  </a:cubicBezTo>
                  <a:cubicBezTo>
                    <a:pt x="70" y="56"/>
                    <a:pt x="1" y="183"/>
                    <a:pt x="24" y="299"/>
                  </a:cubicBezTo>
                  <a:cubicBezTo>
                    <a:pt x="62" y="395"/>
                    <a:pt x="148" y="459"/>
                    <a:pt x="248" y="459"/>
                  </a:cubicBezTo>
                  <a:cubicBezTo>
                    <a:pt x="269" y="459"/>
                    <a:pt x="291" y="456"/>
                    <a:pt x="313" y="450"/>
                  </a:cubicBezTo>
                  <a:cubicBezTo>
                    <a:pt x="452" y="403"/>
                    <a:pt x="522" y="276"/>
                    <a:pt x="487" y="160"/>
                  </a:cubicBezTo>
                  <a:cubicBezTo>
                    <a:pt x="468" y="65"/>
                    <a:pt x="378" y="1"/>
                    <a:pt x="2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8"/>
            <p:cNvSpPr/>
            <p:nvPr/>
          </p:nvSpPr>
          <p:spPr>
            <a:xfrm>
              <a:off x="1346287" y="1738081"/>
              <a:ext cx="67523" cy="26319"/>
            </a:xfrm>
            <a:custGeom>
              <a:avLst/>
              <a:gdLst/>
              <a:ahLst/>
              <a:cxnLst/>
              <a:rect l="l" t="t" r="r" b="b"/>
              <a:pathLst>
                <a:path w="939" h="366" extrusionOk="0">
                  <a:moveTo>
                    <a:pt x="568" y="0"/>
                  </a:moveTo>
                  <a:cubicBezTo>
                    <a:pt x="521" y="0"/>
                    <a:pt x="471" y="5"/>
                    <a:pt x="417" y="17"/>
                  </a:cubicBezTo>
                  <a:cubicBezTo>
                    <a:pt x="278" y="63"/>
                    <a:pt x="139" y="144"/>
                    <a:pt x="81" y="226"/>
                  </a:cubicBezTo>
                  <a:cubicBezTo>
                    <a:pt x="12" y="295"/>
                    <a:pt x="0" y="353"/>
                    <a:pt x="12" y="364"/>
                  </a:cubicBezTo>
                  <a:cubicBezTo>
                    <a:pt x="14" y="365"/>
                    <a:pt x="15" y="365"/>
                    <a:pt x="17" y="365"/>
                  </a:cubicBezTo>
                  <a:cubicBezTo>
                    <a:pt x="69" y="365"/>
                    <a:pt x="218" y="223"/>
                    <a:pt x="452" y="156"/>
                  </a:cubicBezTo>
                  <a:cubicBezTo>
                    <a:pt x="508" y="143"/>
                    <a:pt x="562" y="138"/>
                    <a:pt x="613" y="138"/>
                  </a:cubicBezTo>
                  <a:cubicBezTo>
                    <a:pt x="742" y="138"/>
                    <a:pt x="849" y="168"/>
                    <a:pt x="898" y="168"/>
                  </a:cubicBezTo>
                  <a:cubicBezTo>
                    <a:pt x="915" y="168"/>
                    <a:pt x="925" y="165"/>
                    <a:pt x="927" y="156"/>
                  </a:cubicBezTo>
                  <a:cubicBezTo>
                    <a:pt x="938" y="144"/>
                    <a:pt x="904" y="87"/>
                    <a:pt x="799" y="52"/>
                  </a:cubicBezTo>
                  <a:cubicBezTo>
                    <a:pt x="738" y="21"/>
                    <a:pt x="660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8"/>
            <p:cNvSpPr/>
            <p:nvPr/>
          </p:nvSpPr>
          <p:spPr>
            <a:xfrm>
              <a:off x="1462852" y="1720895"/>
              <a:ext cx="87514" cy="144755"/>
            </a:xfrm>
            <a:custGeom>
              <a:avLst/>
              <a:gdLst/>
              <a:ahLst/>
              <a:cxnLst/>
              <a:rect l="l" t="t" r="r" b="b"/>
              <a:pathLst>
                <a:path w="1217" h="2013" extrusionOk="0">
                  <a:moveTo>
                    <a:pt x="38" y="0"/>
                  </a:moveTo>
                  <a:cubicBezTo>
                    <a:pt x="37" y="0"/>
                    <a:pt x="36" y="1"/>
                    <a:pt x="35" y="1"/>
                  </a:cubicBezTo>
                  <a:cubicBezTo>
                    <a:pt x="1" y="13"/>
                    <a:pt x="325" y="534"/>
                    <a:pt x="742" y="1159"/>
                  </a:cubicBezTo>
                  <a:cubicBezTo>
                    <a:pt x="858" y="1298"/>
                    <a:pt x="939" y="1449"/>
                    <a:pt x="1043" y="1588"/>
                  </a:cubicBezTo>
                  <a:cubicBezTo>
                    <a:pt x="1089" y="1646"/>
                    <a:pt x="1136" y="1715"/>
                    <a:pt x="1136" y="1762"/>
                  </a:cubicBezTo>
                  <a:cubicBezTo>
                    <a:pt x="1136" y="1808"/>
                    <a:pt x="1066" y="1831"/>
                    <a:pt x="1020" y="1854"/>
                  </a:cubicBezTo>
                  <a:cubicBezTo>
                    <a:pt x="777" y="1935"/>
                    <a:pt x="638" y="1993"/>
                    <a:pt x="638" y="2005"/>
                  </a:cubicBezTo>
                  <a:cubicBezTo>
                    <a:pt x="638" y="2010"/>
                    <a:pt x="645" y="2012"/>
                    <a:pt x="659" y="2012"/>
                  </a:cubicBezTo>
                  <a:cubicBezTo>
                    <a:pt x="710" y="2012"/>
                    <a:pt x="847" y="1981"/>
                    <a:pt x="1020" y="1935"/>
                  </a:cubicBezTo>
                  <a:cubicBezTo>
                    <a:pt x="1043" y="1924"/>
                    <a:pt x="1066" y="1912"/>
                    <a:pt x="1113" y="1889"/>
                  </a:cubicBezTo>
                  <a:cubicBezTo>
                    <a:pt x="1159" y="1877"/>
                    <a:pt x="1205" y="1831"/>
                    <a:pt x="1205" y="1773"/>
                  </a:cubicBezTo>
                  <a:cubicBezTo>
                    <a:pt x="1217" y="1657"/>
                    <a:pt x="1159" y="1600"/>
                    <a:pt x="1113" y="1530"/>
                  </a:cubicBezTo>
                  <a:cubicBezTo>
                    <a:pt x="1031" y="1403"/>
                    <a:pt x="927" y="1252"/>
                    <a:pt x="823" y="1102"/>
                  </a:cubicBezTo>
                  <a:cubicBezTo>
                    <a:pt x="427" y="490"/>
                    <a:pt x="75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8"/>
            <p:cNvSpPr/>
            <p:nvPr/>
          </p:nvSpPr>
          <p:spPr>
            <a:xfrm>
              <a:off x="1387060" y="2066561"/>
              <a:ext cx="194157" cy="49186"/>
            </a:xfrm>
            <a:custGeom>
              <a:avLst/>
              <a:gdLst/>
              <a:ahLst/>
              <a:cxnLst/>
              <a:rect l="l" t="t" r="r" b="b"/>
              <a:pathLst>
                <a:path w="2700" h="684" extrusionOk="0">
                  <a:moveTo>
                    <a:pt x="1" y="1"/>
                  </a:moveTo>
                  <a:cubicBezTo>
                    <a:pt x="1" y="1"/>
                    <a:pt x="549" y="684"/>
                    <a:pt x="1655" y="684"/>
                  </a:cubicBezTo>
                  <a:cubicBezTo>
                    <a:pt x="1960" y="684"/>
                    <a:pt x="2308" y="632"/>
                    <a:pt x="2699" y="499"/>
                  </a:cubicBezTo>
                  <a:lnTo>
                    <a:pt x="2607" y="70"/>
                  </a:lnTo>
                  <a:cubicBezTo>
                    <a:pt x="2607" y="70"/>
                    <a:pt x="2116" y="211"/>
                    <a:pt x="1417" y="211"/>
                  </a:cubicBezTo>
                  <a:cubicBezTo>
                    <a:pt x="999" y="211"/>
                    <a:pt x="507" y="161"/>
                    <a:pt x="1" y="1"/>
                  </a:cubicBezTo>
                  <a:close/>
                </a:path>
              </a:pathLst>
            </a:custGeom>
            <a:solidFill>
              <a:srgbClr val="F2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8"/>
            <p:cNvSpPr/>
            <p:nvPr/>
          </p:nvSpPr>
          <p:spPr>
            <a:xfrm>
              <a:off x="1458681" y="1902753"/>
              <a:ext cx="55083" cy="43577"/>
            </a:xfrm>
            <a:custGeom>
              <a:avLst/>
              <a:gdLst/>
              <a:ahLst/>
              <a:cxnLst/>
              <a:rect l="l" t="t" r="r" b="b"/>
              <a:pathLst>
                <a:path w="766" h="606" extrusionOk="0">
                  <a:moveTo>
                    <a:pt x="457" y="1"/>
                  </a:moveTo>
                  <a:cubicBezTo>
                    <a:pt x="401" y="1"/>
                    <a:pt x="344" y="11"/>
                    <a:pt x="290" y="32"/>
                  </a:cubicBezTo>
                  <a:cubicBezTo>
                    <a:pt x="186" y="78"/>
                    <a:pt x="93" y="148"/>
                    <a:pt x="47" y="252"/>
                  </a:cubicBezTo>
                  <a:cubicBezTo>
                    <a:pt x="1" y="345"/>
                    <a:pt x="12" y="472"/>
                    <a:pt x="93" y="553"/>
                  </a:cubicBezTo>
                  <a:cubicBezTo>
                    <a:pt x="134" y="588"/>
                    <a:pt x="192" y="605"/>
                    <a:pt x="254" y="605"/>
                  </a:cubicBezTo>
                  <a:cubicBezTo>
                    <a:pt x="316" y="605"/>
                    <a:pt x="383" y="588"/>
                    <a:pt x="441" y="553"/>
                  </a:cubicBezTo>
                  <a:cubicBezTo>
                    <a:pt x="557" y="495"/>
                    <a:pt x="626" y="391"/>
                    <a:pt x="707" y="287"/>
                  </a:cubicBezTo>
                  <a:cubicBezTo>
                    <a:pt x="730" y="263"/>
                    <a:pt x="754" y="229"/>
                    <a:pt x="765" y="206"/>
                  </a:cubicBezTo>
                  <a:cubicBezTo>
                    <a:pt x="765" y="171"/>
                    <a:pt x="765" y="136"/>
                    <a:pt x="730" y="101"/>
                  </a:cubicBezTo>
                  <a:cubicBezTo>
                    <a:pt x="656" y="34"/>
                    <a:pt x="558" y="1"/>
                    <a:pt x="45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8"/>
            <p:cNvSpPr/>
            <p:nvPr/>
          </p:nvSpPr>
          <p:spPr>
            <a:xfrm>
              <a:off x="1456236" y="1889953"/>
              <a:ext cx="71694" cy="42499"/>
            </a:xfrm>
            <a:custGeom>
              <a:avLst/>
              <a:gdLst/>
              <a:ahLst/>
              <a:cxnLst/>
              <a:rect l="l" t="t" r="r" b="b"/>
              <a:pathLst>
                <a:path w="997" h="591" extrusionOk="0">
                  <a:moveTo>
                    <a:pt x="38" y="1"/>
                  </a:moveTo>
                  <a:cubicBezTo>
                    <a:pt x="37" y="1"/>
                    <a:pt x="36" y="1"/>
                    <a:pt x="35" y="1"/>
                  </a:cubicBezTo>
                  <a:cubicBezTo>
                    <a:pt x="23" y="1"/>
                    <a:pt x="0" y="71"/>
                    <a:pt x="35" y="198"/>
                  </a:cubicBezTo>
                  <a:cubicBezTo>
                    <a:pt x="81" y="291"/>
                    <a:pt x="162" y="441"/>
                    <a:pt x="336" y="523"/>
                  </a:cubicBezTo>
                  <a:cubicBezTo>
                    <a:pt x="434" y="572"/>
                    <a:pt x="540" y="591"/>
                    <a:pt x="635" y="591"/>
                  </a:cubicBezTo>
                  <a:cubicBezTo>
                    <a:pt x="697" y="591"/>
                    <a:pt x="753" y="583"/>
                    <a:pt x="799" y="569"/>
                  </a:cubicBezTo>
                  <a:cubicBezTo>
                    <a:pt x="915" y="546"/>
                    <a:pt x="996" y="476"/>
                    <a:pt x="973" y="465"/>
                  </a:cubicBezTo>
                  <a:cubicBezTo>
                    <a:pt x="971" y="461"/>
                    <a:pt x="964" y="460"/>
                    <a:pt x="953" y="460"/>
                  </a:cubicBezTo>
                  <a:cubicBezTo>
                    <a:pt x="922" y="460"/>
                    <a:pt x="857" y="469"/>
                    <a:pt x="774" y="469"/>
                  </a:cubicBezTo>
                  <a:cubicBezTo>
                    <a:pt x="672" y="469"/>
                    <a:pt x="543" y="456"/>
                    <a:pt x="417" y="395"/>
                  </a:cubicBezTo>
                  <a:cubicBezTo>
                    <a:pt x="145" y="270"/>
                    <a:pt x="84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8"/>
            <p:cNvSpPr/>
            <p:nvPr/>
          </p:nvSpPr>
          <p:spPr>
            <a:xfrm>
              <a:off x="1325434" y="1691124"/>
              <a:ext cx="80036" cy="36458"/>
            </a:xfrm>
            <a:custGeom>
              <a:avLst/>
              <a:gdLst/>
              <a:ahLst/>
              <a:cxnLst/>
              <a:rect l="l" t="t" r="r" b="b"/>
              <a:pathLst>
                <a:path w="1113" h="507" extrusionOk="0">
                  <a:moveTo>
                    <a:pt x="842" y="1"/>
                  </a:moveTo>
                  <a:cubicBezTo>
                    <a:pt x="744" y="1"/>
                    <a:pt x="628" y="25"/>
                    <a:pt x="499" y="68"/>
                  </a:cubicBezTo>
                  <a:cubicBezTo>
                    <a:pt x="337" y="126"/>
                    <a:pt x="186" y="218"/>
                    <a:pt x="117" y="311"/>
                  </a:cubicBezTo>
                  <a:cubicBezTo>
                    <a:pt x="35" y="392"/>
                    <a:pt x="1" y="473"/>
                    <a:pt x="35" y="496"/>
                  </a:cubicBezTo>
                  <a:cubicBezTo>
                    <a:pt x="44" y="503"/>
                    <a:pt x="55" y="506"/>
                    <a:pt x="69" y="506"/>
                  </a:cubicBezTo>
                  <a:cubicBezTo>
                    <a:pt x="153" y="506"/>
                    <a:pt x="332" y="400"/>
                    <a:pt x="580" y="311"/>
                  </a:cubicBezTo>
                  <a:cubicBezTo>
                    <a:pt x="858" y="207"/>
                    <a:pt x="1101" y="184"/>
                    <a:pt x="1113" y="103"/>
                  </a:cubicBezTo>
                  <a:cubicBezTo>
                    <a:pt x="1113" y="68"/>
                    <a:pt x="1055" y="33"/>
                    <a:pt x="939" y="10"/>
                  </a:cubicBezTo>
                  <a:cubicBezTo>
                    <a:pt x="909" y="4"/>
                    <a:pt x="877" y="1"/>
                    <a:pt x="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8"/>
            <p:cNvSpPr/>
            <p:nvPr/>
          </p:nvSpPr>
          <p:spPr>
            <a:xfrm>
              <a:off x="1509521" y="1631152"/>
              <a:ext cx="64216" cy="26247"/>
            </a:xfrm>
            <a:custGeom>
              <a:avLst/>
              <a:gdLst/>
              <a:ahLst/>
              <a:cxnLst/>
              <a:rect l="l" t="t" r="r" b="b"/>
              <a:pathLst>
                <a:path w="893" h="365" extrusionOk="0">
                  <a:moveTo>
                    <a:pt x="526" y="1"/>
                  </a:moveTo>
                  <a:cubicBezTo>
                    <a:pt x="488" y="1"/>
                    <a:pt x="448" y="4"/>
                    <a:pt x="406" y="10"/>
                  </a:cubicBezTo>
                  <a:cubicBezTo>
                    <a:pt x="267" y="45"/>
                    <a:pt x="151" y="114"/>
                    <a:pt x="93" y="184"/>
                  </a:cubicBezTo>
                  <a:cubicBezTo>
                    <a:pt x="23" y="265"/>
                    <a:pt x="0" y="311"/>
                    <a:pt x="35" y="346"/>
                  </a:cubicBezTo>
                  <a:cubicBezTo>
                    <a:pt x="48" y="359"/>
                    <a:pt x="67" y="364"/>
                    <a:pt x="90" y="364"/>
                  </a:cubicBezTo>
                  <a:cubicBezTo>
                    <a:pt x="169" y="364"/>
                    <a:pt x="300" y="303"/>
                    <a:pt x="452" y="276"/>
                  </a:cubicBezTo>
                  <a:cubicBezTo>
                    <a:pt x="660" y="230"/>
                    <a:pt x="846" y="265"/>
                    <a:pt x="869" y="184"/>
                  </a:cubicBezTo>
                  <a:cubicBezTo>
                    <a:pt x="892" y="161"/>
                    <a:pt x="846" y="103"/>
                    <a:pt x="776" y="45"/>
                  </a:cubicBezTo>
                  <a:cubicBezTo>
                    <a:pt x="709" y="20"/>
                    <a:pt x="625" y="1"/>
                    <a:pt x="5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8"/>
            <p:cNvSpPr/>
            <p:nvPr/>
          </p:nvSpPr>
          <p:spPr>
            <a:xfrm>
              <a:off x="1140556" y="1527747"/>
              <a:ext cx="267433" cy="484242"/>
            </a:xfrm>
            <a:custGeom>
              <a:avLst/>
              <a:gdLst/>
              <a:ahLst/>
              <a:cxnLst/>
              <a:rect l="l" t="t" r="r" b="b"/>
              <a:pathLst>
                <a:path w="3719" h="6734" extrusionOk="0">
                  <a:moveTo>
                    <a:pt x="3197" y="0"/>
                  </a:moveTo>
                  <a:cubicBezTo>
                    <a:pt x="2236" y="371"/>
                    <a:pt x="1309" y="799"/>
                    <a:pt x="417" y="1297"/>
                  </a:cubicBezTo>
                  <a:cubicBezTo>
                    <a:pt x="267" y="1367"/>
                    <a:pt x="128" y="1448"/>
                    <a:pt x="70" y="1599"/>
                  </a:cubicBezTo>
                  <a:cubicBezTo>
                    <a:pt x="1" y="1738"/>
                    <a:pt x="35" y="1900"/>
                    <a:pt x="82" y="2062"/>
                  </a:cubicBezTo>
                  <a:cubicBezTo>
                    <a:pt x="313" y="2988"/>
                    <a:pt x="475" y="3915"/>
                    <a:pt x="533" y="4853"/>
                  </a:cubicBezTo>
                  <a:cubicBezTo>
                    <a:pt x="545" y="5258"/>
                    <a:pt x="568" y="5687"/>
                    <a:pt x="777" y="6058"/>
                  </a:cubicBezTo>
                  <a:cubicBezTo>
                    <a:pt x="1042" y="6517"/>
                    <a:pt x="1583" y="6734"/>
                    <a:pt x="2123" y="6734"/>
                  </a:cubicBezTo>
                  <a:cubicBezTo>
                    <a:pt x="2291" y="6734"/>
                    <a:pt x="2459" y="6713"/>
                    <a:pt x="2618" y="6671"/>
                  </a:cubicBezTo>
                  <a:cubicBezTo>
                    <a:pt x="2363" y="6521"/>
                    <a:pt x="2155" y="6301"/>
                    <a:pt x="2039" y="6023"/>
                  </a:cubicBezTo>
                  <a:cubicBezTo>
                    <a:pt x="1935" y="5745"/>
                    <a:pt x="1935" y="5432"/>
                    <a:pt x="2074" y="5166"/>
                  </a:cubicBezTo>
                  <a:cubicBezTo>
                    <a:pt x="2190" y="4980"/>
                    <a:pt x="2386" y="4841"/>
                    <a:pt x="2502" y="4645"/>
                  </a:cubicBezTo>
                  <a:cubicBezTo>
                    <a:pt x="2711" y="4332"/>
                    <a:pt x="2699" y="3869"/>
                    <a:pt x="2467" y="3556"/>
                  </a:cubicBezTo>
                  <a:cubicBezTo>
                    <a:pt x="2282" y="3289"/>
                    <a:pt x="1946" y="3069"/>
                    <a:pt x="1993" y="2757"/>
                  </a:cubicBezTo>
                  <a:cubicBezTo>
                    <a:pt x="2016" y="2456"/>
                    <a:pt x="2363" y="2305"/>
                    <a:pt x="2641" y="2166"/>
                  </a:cubicBezTo>
                  <a:cubicBezTo>
                    <a:pt x="3313" y="1795"/>
                    <a:pt x="3718" y="985"/>
                    <a:pt x="3602" y="220"/>
                  </a:cubicBezTo>
                  <a:lnTo>
                    <a:pt x="31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8"/>
            <p:cNvSpPr/>
            <p:nvPr/>
          </p:nvSpPr>
          <p:spPr>
            <a:xfrm>
              <a:off x="1367069" y="1503729"/>
              <a:ext cx="282462" cy="140656"/>
            </a:xfrm>
            <a:custGeom>
              <a:avLst/>
              <a:gdLst/>
              <a:ahLst/>
              <a:cxnLst/>
              <a:rect l="l" t="t" r="r" b="b"/>
              <a:pathLst>
                <a:path w="3928" h="1956" extrusionOk="0">
                  <a:moveTo>
                    <a:pt x="970" y="0"/>
                  </a:moveTo>
                  <a:cubicBezTo>
                    <a:pt x="636" y="0"/>
                    <a:pt x="310" y="78"/>
                    <a:pt x="24" y="253"/>
                  </a:cubicBezTo>
                  <a:lnTo>
                    <a:pt x="1" y="369"/>
                  </a:lnTo>
                  <a:cubicBezTo>
                    <a:pt x="267" y="670"/>
                    <a:pt x="522" y="994"/>
                    <a:pt x="858" y="1191"/>
                  </a:cubicBezTo>
                  <a:cubicBezTo>
                    <a:pt x="1081" y="1337"/>
                    <a:pt x="1344" y="1432"/>
                    <a:pt x="1605" y="1432"/>
                  </a:cubicBezTo>
                  <a:cubicBezTo>
                    <a:pt x="1737" y="1432"/>
                    <a:pt x="1868" y="1408"/>
                    <a:pt x="1993" y="1353"/>
                  </a:cubicBezTo>
                  <a:cubicBezTo>
                    <a:pt x="1912" y="1249"/>
                    <a:pt x="1808" y="1145"/>
                    <a:pt x="1726" y="1052"/>
                  </a:cubicBezTo>
                  <a:lnTo>
                    <a:pt x="1726" y="1052"/>
                  </a:lnTo>
                  <a:cubicBezTo>
                    <a:pt x="2387" y="1492"/>
                    <a:pt x="3139" y="1817"/>
                    <a:pt x="3927" y="1956"/>
                  </a:cubicBezTo>
                  <a:cubicBezTo>
                    <a:pt x="3429" y="1353"/>
                    <a:pt x="2931" y="740"/>
                    <a:pt x="2248" y="357"/>
                  </a:cubicBezTo>
                  <a:cubicBezTo>
                    <a:pt x="1860" y="134"/>
                    <a:pt x="1409" y="0"/>
                    <a:pt x="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8"/>
            <p:cNvSpPr/>
            <p:nvPr/>
          </p:nvSpPr>
          <p:spPr>
            <a:xfrm>
              <a:off x="1510312" y="1670990"/>
              <a:ext cx="153312" cy="152881"/>
            </a:xfrm>
            <a:custGeom>
              <a:avLst/>
              <a:gdLst/>
              <a:ahLst/>
              <a:cxnLst/>
              <a:rect l="l" t="t" r="r" b="b"/>
              <a:pathLst>
                <a:path w="2132" h="2126" extrusionOk="0">
                  <a:moveTo>
                    <a:pt x="1028" y="0"/>
                  </a:moveTo>
                  <a:cubicBezTo>
                    <a:pt x="877" y="0"/>
                    <a:pt x="739" y="40"/>
                    <a:pt x="615" y="93"/>
                  </a:cubicBezTo>
                  <a:cubicBezTo>
                    <a:pt x="453" y="174"/>
                    <a:pt x="325" y="290"/>
                    <a:pt x="244" y="406"/>
                  </a:cubicBezTo>
                  <a:cubicBezTo>
                    <a:pt x="47" y="626"/>
                    <a:pt x="1" y="892"/>
                    <a:pt x="1" y="1054"/>
                  </a:cubicBezTo>
                  <a:cubicBezTo>
                    <a:pt x="24" y="1228"/>
                    <a:pt x="47" y="1309"/>
                    <a:pt x="47" y="1309"/>
                  </a:cubicBezTo>
                  <a:cubicBezTo>
                    <a:pt x="47" y="1309"/>
                    <a:pt x="36" y="1228"/>
                    <a:pt x="47" y="1054"/>
                  </a:cubicBezTo>
                  <a:cubicBezTo>
                    <a:pt x="47" y="892"/>
                    <a:pt x="94" y="649"/>
                    <a:pt x="279" y="417"/>
                  </a:cubicBezTo>
                  <a:cubicBezTo>
                    <a:pt x="383" y="301"/>
                    <a:pt x="499" y="197"/>
                    <a:pt x="661" y="128"/>
                  </a:cubicBezTo>
                  <a:cubicBezTo>
                    <a:pt x="772" y="63"/>
                    <a:pt x="912" y="28"/>
                    <a:pt x="1063" y="28"/>
                  </a:cubicBezTo>
                  <a:cubicBezTo>
                    <a:pt x="1102" y="28"/>
                    <a:pt x="1142" y="30"/>
                    <a:pt x="1182" y="35"/>
                  </a:cubicBezTo>
                  <a:cubicBezTo>
                    <a:pt x="1263" y="47"/>
                    <a:pt x="1368" y="70"/>
                    <a:pt x="1449" y="105"/>
                  </a:cubicBezTo>
                  <a:cubicBezTo>
                    <a:pt x="1541" y="151"/>
                    <a:pt x="1645" y="197"/>
                    <a:pt x="1715" y="267"/>
                  </a:cubicBezTo>
                  <a:cubicBezTo>
                    <a:pt x="1877" y="394"/>
                    <a:pt x="1993" y="591"/>
                    <a:pt x="2051" y="799"/>
                  </a:cubicBezTo>
                  <a:cubicBezTo>
                    <a:pt x="2109" y="1008"/>
                    <a:pt x="2097" y="1240"/>
                    <a:pt x="2005" y="1425"/>
                  </a:cubicBezTo>
                  <a:cubicBezTo>
                    <a:pt x="1958" y="1529"/>
                    <a:pt x="1900" y="1610"/>
                    <a:pt x="1842" y="1691"/>
                  </a:cubicBezTo>
                  <a:cubicBezTo>
                    <a:pt x="1784" y="1772"/>
                    <a:pt x="1703" y="1830"/>
                    <a:pt x="1622" y="1888"/>
                  </a:cubicBezTo>
                  <a:cubicBezTo>
                    <a:pt x="1472" y="2004"/>
                    <a:pt x="1298" y="2050"/>
                    <a:pt x="1124" y="2062"/>
                  </a:cubicBezTo>
                  <a:cubicBezTo>
                    <a:pt x="1095" y="2064"/>
                    <a:pt x="1067" y="2065"/>
                    <a:pt x="1039" y="2065"/>
                  </a:cubicBezTo>
                  <a:cubicBezTo>
                    <a:pt x="898" y="2065"/>
                    <a:pt x="767" y="2041"/>
                    <a:pt x="661" y="1992"/>
                  </a:cubicBezTo>
                  <a:cubicBezTo>
                    <a:pt x="383" y="1877"/>
                    <a:pt x="221" y="1691"/>
                    <a:pt x="151" y="1541"/>
                  </a:cubicBezTo>
                  <a:cubicBezTo>
                    <a:pt x="82" y="1402"/>
                    <a:pt x="47" y="1309"/>
                    <a:pt x="47" y="1309"/>
                  </a:cubicBezTo>
                  <a:lnTo>
                    <a:pt x="47" y="1309"/>
                  </a:lnTo>
                  <a:cubicBezTo>
                    <a:pt x="47" y="1309"/>
                    <a:pt x="70" y="1413"/>
                    <a:pt x="105" y="1564"/>
                  </a:cubicBezTo>
                  <a:cubicBezTo>
                    <a:pt x="175" y="1703"/>
                    <a:pt x="337" y="1911"/>
                    <a:pt x="615" y="2039"/>
                  </a:cubicBezTo>
                  <a:cubicBezTo>
                    <a:pt x="719" y="2086"/>
                    <a:pt x="855" y="2126"/>
                    <a:pt x="996" y="2126"/>
                  </a:cubicBezTo>
                  <a:cubicBezTo>
                    <a:pt x="1027" y="2126"/>
                    <a:pt x="1058" y="2124"/>
                    <a:pt x="1090" y="2120"/>
                  </a:cubicBezTo>
                  <a:cubicBezTo>
                    <a:pt x="1263" y="2108"/>
                    <a:pt x="1472" y="2062"/>
                    <a:pt x="1622" y="1946"/>
                  </a:cubicBezTo>
                  <a:cubicBezTo>
                    <a:pt x="1715" y="1888"/>
                    <a:pt x="1784" y="1830"/>
                    <a:pt x="1854" y="1749"/>
                  </a:cubicBezTo>
                  <a:cubicBezTo>
                    <a:pt x="1923" y="1657"/>
                    <a:pt x="1981" y="1575"/>
                    <a:pt x="2016" y="1471"/>
                  </a:cubicBezTo>
                  <a:cubicBezTo>
                    <a:pt x="2109" y="1274"/>
                    <a:pt x="2132" y="1043"/>
                    <a:pt x="2074" y="811"/>
                  </a:cubicBezTo>
                  <a:cubicBezTo>
                    <a:pt x="2016" y="579"/>
                    <a:pt x="1900" y="383"/>
                    <a:pt x="1727" y="244"/>
                  </a:cubicBezTo>
                  <a:cubicBezTo>
                    <a:pt x="1645" y="186"/>
                    <a:pt x="1553" y="128"/>
                    <a:pt x="1460" y="81"/>
                  </a:cubicBezTo>
                  <a:cubicBezTo>
                    <a:pt x="1368" y="35"/>
                    <a:pt x="1263" y="23"/>
                    <a:pt x="1171" y="12"/>
                  </a:cubicBezTo>
                  <a:cubicBezTo>
                    <a:pt x="1122" y="4"/>
                    <a:pt x="1074" y="0"/>
                    <a:pt x="1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8"/>
            <p:cNvSpPr/>
            <p:nvPr/>
          </p:nvSpPr>
          <p:spPr>
            <a:xfrm>
              <a:off x="1319609" y="1718881"/>
              <a:ext cx="152521" cy="153024"/>
            </a:xfrm>
            <a:custGeom>
              <a:avLst/>
              <a:gdLst/>
              <a:ahLst/>
              <a:cxnLst/>
              <a:rect l="l" t="t" r="r" b="b"/>
              <a:pathLst>
                <a:path w="2121" h="2128" extrusionOk="0">
                  <a:moveTo>
                    <a:pt x="1050" y="0"/>
                  </a:moveTo>
                  <a:cubicBezTo>
                    <a:pt x="885" y="0"/>
                    <a:pt x="736" y="42"/>
                    <a:pt x="603" y="99"/>
                  </a:cubicBezTo>
                  <a:cubicBezTo>
                    <a:pt x="441" y="168"/>
                    <a:pt x="313" y="284"/>
                    <a:pt x="232" y="400"/>
                  </a:cubicBezTo>
                  <a:cubicBezTo>
                    <a:pt x="35" y="631"/>
                    <a:pt x="1" y="898"/>
                    <a:pt x="1" y="1048"/>
                  </a:cubicBezTo>
                  <a:cubicBezTo>
                    <a:pt x="12" y="1222"/>
                    <a:pt x="35" y="1315"/>
                    <a:pt x="35" y="1315"/>
                  </a:cubicBezTo>
                  <a:cubicBezTo>
                    <a:pt x="35" y="1315"/>
                    <a:pt x="12" y="1222"/>
                    <a:pt x="35" y="1048"/>
                  </a:cubicBezTo>
                  <a:cubicBezTo>
                    <a:pt x="35" y="886"/>
                    <a:pt x="82" y="643"/>
                    <a:pt x="267" y="411"/>
                  </a:cubicBezTo>
                  <a:cubicBezTo>
                    <a:pt x="371" y="296"/>
                    <a:pt x="487" y="191"/>
                    <a:pt x="649" y="122"/>
                  </a:cubicBezTo>
                  <a:cubicBezTo>
                    <a:pt x="756" y="69"/>
                    <a:pt x="896" y="29"/>
                    <a:pt x="1039" y="29"/>
                  </a:cubicBezTo>
                  <a:cubicBezTo>
                    <a:pt x="1083" y="29"/>
                    <a:pt x="1127" y="33"/>
                    <a:pt x="1170" y="41"/>
                  </a:cubicBezTo>
                  <a:cubicBezTo>
                    <a:pt x="1251" y="52"/>
                    <a:pt x="1356" y="64"/>
                    <a:pt x="1448" y="110"/>
                  </a:cubicBezTo>
                  <a:cubicBezTo>
                    <a:pt x="1529" y="157"/>
                    <a:pt x="1634" y="191"/>
                    <a:pt x="1703" y="272"/>
                  </a:cubicBezTo>
                  <a:cubicBezTo>
                    <a:pt x="1865" y="400"/>
                    <a:pt x="1981" y="585"/>
                    <a:pt x="2039" y="805"/>
                  </a:cubicBezTo>
                  <a:cubicBezTo>
                    <a:pt x="2097" y="1002"/>
                    <a:pt x="2085" y="1234"/>
                    <a:pt x="1993" y="1431"/>
                  </a:cubicBezTo>
                  <a:cubicBezTo>
                    <a:pt x="1946" y="1523"/>
                    <a:pt x="1888" y="1616"/>
                    <a:pt x="1831" y="1685"/>
                  </a:cubicBezTo>
                  <a:cubicBezTo>
                    <a:pt x="1773" y="1778"/>
                    <a:pt x="1692" y="1836"/>
                    <a:pt x="1611" y="1894"/>
                  </a:cubicBezTo>
                  <a:cubicBezTo>
                    <a:pt x="1460" y="2010"/>
                    <a:pt x="1286" y="2056"/>
                    <a:pt x="1112" y="2068"/>
                  </a:cubicBezTo>
                  <a:cubicBezTo>
                    <a:pt x="1084" y="2070"/>
                    <a:pt x="1056" y="2070"/>
                    <a:pt x="1029" y="2070"/>
                  </a:cubicBezTo>
                  <a:cubicBezTo>
                    <a:pt x="887" y="2070"/>
                    <a:pt x="756" y="2045"/>
                    <a:pt x="649" y="1987"/>
                  </a:cubicBezTo>
                  <a:cubicBezTo>
                    <a:pt x="371" y="1871"/>
                    <a:pt x="209" y="1685"/>
                    <a:pt x="140" y="1546"/>
                  </a:cubicBezTo>
                  <a:cubicBezTo>
                    <a:pt x="70" y="1396"/>
                    <a:pt x="35" y="1315"/>
                    <a:pt x="35" y="1315"/>
                  </a:cubicBezTo>
                  <a:lnTo>
                    <a:pt x="35" y="1315"/>
                  </a:lnTo>
                  <a:cubicBezTo>
                    <a:pt x="35" y="1315"/>
                    <a:pt x="35" y="1396"/>
                    <a:pt x="93" y="1558"/>
                  </a:cubicBezTo>
                  <a:cubicBezTo>
                    <a:pt x="163" y="1709"/>
                    <a:pt x="325" y="1905"/>
                    <a:pt x="603" y="2033"/>
                  </a:cubicBezTo>
                  <a:cubicBezTo>
                    <a:pt x="717" y="2085"/>
                    <a:pt x="868" y="2127"/>
                    <a:pt x="1023" y="2127"/>
                  </a:cubicBezTo>
                  <a:cubicBezTo>
                    <a:pt x="1041" y="2127"/>
                    <a:pt x="1060" y="2127"/>
                    <a:pt x="1078" y="2126"/>
                  </a:cubicBezTo>
                  <a:cubicBezTo>
                    <a:pt x="1251" y="2114"/>
                    <a:pt x="1460" y="2068"/>
                    <a:pt x="1611" y="1952"/>
                  </a:cubicBezTo>
                  <a:cubicBezTo>
                    <a:pt x="1703" y="1894"/>
                    <a:pt x="1773" y="1836"/>
                    <a:pt x="1854" y="1743"/>
                  </a:cubicBezTo>
                  <a:cubicBezTo>
                    <a:pt x="1912" y="1662"/>
                    <a:pt x="1970" y="1570"/>
                    <a:pt x="2004" y="1477"/>
                  </a:cubicBezTo>
                  <a:cubicBezTo>
                    <a:pt x="2097" y="1268"/>
                    <a:pt x="2120" y="1037"/>
                    <a:pt x="2062" y="805"/>
                  </a:cubicBezTo>
                  <a:cubicBezTo>
                    <a:pt x="2004" y="574"/>
                    <a:pt x="1888" y="388"/>
                    <a:pt x="1715" y="238"/>
                  </a:cubicBezTo>
                  <a:cubicBezTo>
                    <a:pt x="1634" y="180"/>
                    <a:pt x="1541" y="122"/>
                    <a:pt x="1448" y="87"/>
                  </a:cubicBezTo>
                  <a:cubicBezTo>
                    <a:pt x="1356" y="41"/>
                    <a:pt x="1251" y="29"/>
                    <a:pt x="1159" y="6"/>
                  </a:cubicBezTo>
                  <a:cubicBezTo>
                    <a:pt x="1122" y="2"/>
                    <a:pt x="1086" y="0"/>
                    <a:pt x="1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8"/>
            <p:cNvSpPr/>
            <p:nvPr/>
          </p:nvSpPr>
          <p:spPr>
            <a:xfrm>
              <a:off x="1462061" y="1742395"/>
              <a:ext cx="52494" cy="19056"/>
            </a:xfrm>
            <a:custGeom>
              <a:avLst/>
              <a:gdLst/>
              <a:ahLst/>
              <a:cxnLst/>
              <a:rect l="l" t="t" r="r" b="b"/>
              <a:pathLst>
                <a:path w="730" h="265" extrusionOk="0">
                  <a:moveTo>
                    <a:pt x="384" y="0"/>
                  </a:moveTo>
                  <a:cubicBezTo>
                    <a:pt x="364" y="0"/>
                    <a:pt x="344" y="1"/>
                    <a:pt x="324" y="3"/>
                  </a:cubicBezTo>
                  <a:cubicBezTo>
                    <a:pt x="197" y="15"/>
                    <a:pt x="116" y="84"/>
                    <a:pt x="58" y="142"/>
                  </a:cubicBezTo>
                  <a:cubicBezTo>
                    <a:pt x="12" y="223"/>
                    <a:pt x="0" y="258"/>
                    <a:pt x="0" y="258"/>
                  </a:cubicBezTo>
                  <a:cubicBezTo>
                    <a:pt x="2" y="262"/>
                    <a:pt x="5" y="264"/>
                    <a:pt x="9" y="264"/>
                  </a:cubicBezTo>
                  <a:cubicBezTo>
                    <a:pt x="25" y="264"/>
                    <a:pt x="55" y="227"/>
                    <a:pt x="93" y="189"/>
                  </a:cubicBezTo>
                  <a:cubicBezTo>
                    <a:pt x="139" y="142"/>
                    <a:pt x="243" y="84"/>
                    <a:pt x="348" y="73"/>
                  </a:cubicBezTo>
                  <a:cubicBezTo>
                    <a:pt x="371" y="70"/>
                    <a:pt x="395" y="69"/>
                    <a:pt x="419" y="69"/>
                  </a:cubicBezTo>
                  <a:cubicBezTo>
                    <a:pt x="490" y="69"/>
                    <a:pt x="562" y="82"/>
                    <a:pt x="614" y="108"/>
                  </a:cubicBezTo>
                  <a:cubicBezTo>
                    <a:pt x="695" y="131"/>
                    <a:pt x="730" y="142"/>
                    <a:pt x="730" y="142"/>
                  </a:cubicBezTo>
                  <a:cubicBezTo>
                    <a:pt x="730" y="131"/>
                    <a:pt x="707" y="108"/>
                    <a:pt x="637" y="61"/>
                  </a:cubicBezTo>
                  <a:cubicBezTo>
                    <a:pt x="570" y="23"/>
                    <a:pt x="479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1613645" y="1742611"/>
              <a:ext cx="32503" cy="58607"/>
            </a:xfrm>
            <a:custGeom>
              <a:avLst/>
              <a:gdLst/>
              <a:ahLst/>
              <a:cxnLst/>
              <a:rect l="l" t="t" r="r" b="b"/>
              <a:pathLst>
                <a:path w="452" h="815" extrusionOk="0">
                  <a:moveTo>
                    <a:pt x="440" y="0"/>
                  </a:moveTo>
                  <a:cubicBezTo>
                    <a:pt x="429" y="0"/>
                    <a:pt x="452" y="220"/>
                    <a:pt x="324" y="452"/>
                  </a:cubicBezTo>
                  <a:cubicBezTo>
                    <a:pt x="208" y="672"/>
                    <a:pt x="0" y="800"/>
                    <a:pt x="23" y="811"/>
                  </a:cubicBezTo>
                  <a:cubicBezTo>
                    <a:pt x="23" y="813"/>
                    <a:pt x="25" y="814"/>
                    <a:pt x="28" y="814"/>
                  </a:cubicBezTo>
                  <a:cubicBezTo>
                    <a:pt x="43" y="814"/>
                    <a:pt x="93" y="792"/>
                    <a:pt x="151" y="753"/>
                  </a:cubicBezTo>
                  <a:cubicBezTo>
                    <a:pt x="220" y="695"/>
                    <a:pt x="313" y="591"/>
                    <a:pt x="371" y="475"/>
                  </a:cubicBezTo>
                  <a:cubicBezTo>
                    <a:pt x="429" y="359"/>
                    <a:pt x="452" y="232"/>
                    <a:pt x="452" y="139"/>
                  </a:cubicBezTo>
                  <a:cubicBezTo>
                    <a:pt x="452" y="58"/>
                    <a:pt x="440" y="0"/>
                    <a:pt x="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1423733" y="1793379"/>
              <a:ext cx="31712" cy="58607"/>
            </a:xfrm>
            <a:custGeom>
              <a:avLst/>
              <a:gdLst/>
              <a:ahLst/>
              <a:cxnLst/>
              <a:rect l="l" t="t" r="r" b="b"/>
              <a:pathLst>
                <a:path w="441" h="815" extrusionOk="0">
                  <a:moveTo>
                    <a:pt x="429" y="1"/>
                  </a:moveTo>
                  <a:cubicBezTo>
                    <a:pt x="417" y="1"/>
                    <a:pt x="440" y="221"/>
                    <a:pt x="313" y="453"/>
                  </a:cubicBezTo>
                  <a:cubicBezTo>
                    <a:pt x="197" y="684"/>
                    <a:pt x="0" y="800"/>
                    <a:pt x="12" y="812"/>
                  </a:cubicBezTo>
                  <a:cubicBezTo>
                    <a:pt x="14" y="814"/>
                    <a:pt x="17" y="815"/>
                    <a:pt x="21" y="815"/>
                  </a:cubicBezTo>
                  <a:cubicBezTo>
                    <a:pt x="40" y="815"/>
                    <a:pt x="82" y="792"/>
                    <a:pt x="139" y="754"/>
                  </a:cubicBezTo>
                  <a:cubicBezTo>
                    <a:pt x="209" y="696"/>
                    <a:pt x="301" y="592"/>
                    <a:pt x="359" y="476"/>
                  </a:cubicBezTo>
                  <a:cubicBezTo>
                    <a:pt x="417" y="360"/>
                    <a:pt x="440" y="232"/>
                    <a:pt x="440" y="151"/>
                  </a:cubicBezTo>
                  <a:cubicBezTo>
                    <a:pt x="440" y="59"/>
                    <a:pt x="429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8"/>
            <p:cNvSpPr/>
            <p:nvPr/>
          </p:nvSpPr>
          <p:spPr>
            <a:xfrm>
              <a:off x="1357073" y="2034921"/>
              <a:ext cx="280018" cy="713851"/>
            </a:xfrm>
            <a:custGeom>
              <a:avLst/>
              <a:gdLst/>
              <a:ahLst/>
              <a:cxnLst/>
              <a:rect l="l" t="t" r="r" b="b"/>
              <a:pathLst>
                <a:path w="3894" h="9927" extrusionOk="0">
                  <a:moveTo>
                    <a:pt x="1839" y="0"/>
                  </a:moveTo>
                  <a:cubicBezTo>
                    <a:pt x="1812" y="0"/>
                    <a:pt x="1786" y="4"/>
                    <a:pt x="1761" y="12"/>
                  </a:cubicBezTo>
                  <a:cubicBezTo>
                    <a:pt x="1657" y="47"/>
                    <a:pt x="1541" y="116"/>
                    <a:pt x="1425" y="186"/>
                  </a:cubicBezTo>
                  <a:cubicBezTo>
                    <a:pt x="1228" y="325"/>
                    <a:pt x="1066" y="533"/>
                    <a:pt x="1020" y="777"/>
                  </a:cubicBezTo>
                  <a:lnTo>
                    <a:pt x="638" y="2688"/>
                  </a:lnTo>
                  <a:cubicBezTo>
                    <a:pt x="638" y="2688"/>
                    <a:pt x="360" y="4622"/>
                    <a:pt x="244" y="5444"/>
                  </a:cubicBezTo>
                  <a:cubicBezTo>
                    <a:pt x="128" y="6266"/>
                    <a:pt x="1" y="8038"/>
                    <a:pt x="1" y="8038"/>
                  </a:cubicBezTo>
                  <a:lnTo>
                    <a:pt x="2896" y="9926"/>
                  </a:lnTo>
                  <a:lnTo>
                    <a:pt x="2201" y="4228"/>
                  </a:lnTo>
                  <a:cubicBezTo>
                    <a:pt x="2201" y="4228"/>
                    <a:pt x="2896" y="3359"/>
                    <a:pt x="3024" y="2884"/>
                  </a:cubicBezTo>
                  <a:cubicBezTo>
                    <a:pt x="3151" y="2398"/>
                    <a:pt x="3221" y="2190"/>
                    <a:pt x="3221" y="2190"/>
                  </a:cubicBezTo>
                  <a:lnTo>
                    <a:pt x="3290" y="1842"/>
                  </a:lnTo>
                  <a:lnTo>
                    <a:pt x="3568" y="1854"/>
                  </a:lnTo>
                  <a:cubicBezTo>
                    <a:pt x="3605" y="1888"/>
                    <a:pt x="3649" y="1903"/>
                    <a:pt x="3692" y="1903"/>
                  </a:cubicBezTo>
                  <a:cubicBezTo>
                    <a:pt x="3797" y="1903"/>
                    <a:pt x="3894" y="1814"/>
                    <a:pt x="3869" y="1692"/>
                  </a:cubicBezTo>
                  <a:cubicBezTo>
                    <a:pt x="3869" y="1680"/>
                    <a:pt x="3858" y="1668"/>
                    <a:pt x="3858" y="1645"/>
                  </a:cubicBezTo>
                  <a:cubicBezTo>
                    <a:pt x="3800" y="1587"/>
                    <a:pt x="3406" y="1275"/>
                    <a:pt x="3406" y="1275"/>
                  </a:cubicBezTo>
                  <a:cubicBezTo>
                    <a:pt x="3406" y="1275"/>
                    <a:pt x="3394" y="916"/>
                    <a:pt x="3232" y="800"/>
                  </a:cubicBezTo>
                  <a:cubicBezTo>
                    <a:pt x="3163" y="753"/>
                    <a:pt x="3082" y="707"/>
                    <a:pt x="2989" y="695"/>
                  </a:cubicBezTo>
                  <a:cubicBezTo>
                    <a:pt x="2946" y="681"/>
                    <a:pt x="2902" y="675"/>
                    <a:pt x="2857" y="675"/>
                  </a:cubicBezTo>
                  <a:cubicBezTo>
                    <a:pt x="2754" y="675"/>
                    <a:pt x="2649" y="709"/>
                    <a:pt x="2560" y="765"/>
                  </a:cubicBezTo>
                  <a:lnTo>
                    <a:pt x="2340" y="916"/>
                  </a:lnTo>
                  <a:lnTo>
                    <a:pt x="2445" y="753"/>
                  </a:lnTo>
                  <a:cubicBezTo>
                    <a:pt x="2537" y="614"/>
                    <a:pt x="2514" y="406"/>
                    <a:pt x="2398" y="290"/>
                  </a:cubicBezTo>
                  <a:cubicBezTo>
                    <a:pt x="2398" y="290"/>
                    <a:pt x="2080" y="0"/>
                    <a:pt x="1839" y="0"/>
                  </a:cubicBezTo>
                  <a:close/>
                </a:path>
              </a:pathLst>
            </a:custGeom>
            <a:solidFill>
              <a:srgbClr val="F8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8"/>
            <p:cNvSpPr/>
            <p:nvPr/>
          </p:nvSpPr>
          <p:spPr>
            <a:xfrm>
              <a:off x="1352112" y="2033915"/>
              <a:ext cx="285698" cy="722336"/>
            </a:xfrm>
            <a:custGeom>
              <a:avLst/>
              <a:gdLst/>
              <a:ahLst/>
              <a:cxnLst/>
              <a:rect l="l" t="t" r="r" b="b"/>
              <a:pathLst>
                <a:path w="3973" h="10045" extrusionOk="0">
                  <a:moveTo>
                    <a:pt x="2467" y="304"/>
                  </a:moveTo>
                  <a:lnTo>
                    <a:pt x="2490" y="339"/>
                  </a:lnTo>
                  <a:cubicBezTo>
                    <a:pt x="2496" y="345"/>
                    <a:pt x="2503" y="352"/>
                    <a:pt x="2509" y="360"/>
                  </a:cubicBezTo>
                  <a:lnTo>
                    <a:pt x="2509" y="360"/>
                  </a:lnTo>
                  <a:cubicBezTo>
                    <a:pt x="2488" y="325"/>
                    <a:pt x="2467" y="304"/>
                    <a:pt x="2467" y="304"/>
                  </a:cubicBezTo>
                  <a:close/>
                  <a:moveTo>
                    <a:pt x="1876" y="1"/>
                  </a:moveTo>
                  <a:cubicBezTo>
                    <a:pt x="1861" y="1"/>
                    <a:pt x="1846" y="1"/>
                    <a:pt x="1830" y="3"/>
                  </a:cubicBezTo>
                  <a:cubicBezTo>
                    <a:pt x="1726" y="26"/>
                    <a:pt x="1610" y="84"/>
                    <a:pt x="1494" y="165"/>
                  </a:cubicBezTo>
                  <a:cubicBezTo>
                    <a:pt x="1367" y="223"/>
                    <a:pt x="1251" y="316"/>
                    <a:pt x="1159" y="466"/>
                  </a:cubicBezTo>
                  <a:cubicBezTo>
                    <a:pt x="1124" y="536"/>
                    <a:pt x="1089" y="605"/>
                    <a:pt x="1066" y="698"/>
                  </a:cubicBezTo>
                  <a:cubicBezTo>
                    <a:pt x="1031" y="779"/>
                    <a:pt x="1020" y="872"/>
                    <a:pt x="1008" y="953"/>
                  </a:cubicBezTo>
                  <a:cubicBezTo>
                    <a:pt x="973" y="1126"/>
                    <a:pt x="927" y="1323"/>
                    <a:pt x="892" y="1520"/>
                  </a:cubicBezTo>
                  <a:cubicBezTo>
                    <a:pt x="811" y="1926"/>
                    <a:pt x="718" y="2366"/>
                    <a:pt x="626" y="2841"/>
                  </a:cubicBezTo>
                  <a:cubicBezTo>
                    <a:pt x="568" y="3315"/>
                    <a:pt x="487" y="3837"/>
                    <a:pt x="406" y="4393"/>
                  </a:cubicBezTo>
                  <a:cubicBezTo>
                    <a:pt x="336" y="4937"/>
                    <a:pt x="232" y="5516"/>
                    <a:pt x="174" y="6130"/>
                  </a:cubicBezTo>
                  <a:cubicBezTo>
                    <a:pt x="105" y="6732"/>
                    <a:pt x="58" y="7369"/>
                    <a:pt x="0" y="8041"/>
                  </a:cubicBezTo>
                  <a:lnTo>
                    <a:pt x="0" y="8064"/>
                  </a:lnTo>
                  <a:lnTo>
                    <a:pt x="35" y="8076"/>
                  </a:lnTo>
                  <a:cubicBezTo>
                    <a:pt x="857" y="8631"/>
                    <a:pt x="1738" y="9211"/>
                    <a:pt x="2653" y="9801"/>
                  </a:cubicBezTo>
                  <a:cubicBezTo>
                    <a:pt x="2745" y="9871"/>
                    <a:pt x="2838" y="9929"/>
                    <a:pt x="2931" y="9987"/>
                  </a:cubicBezTo>
                  <a:lnTo>
                    <a:pt x="3012" y="10044"/>
                  </a:lnTo>
                  <a:lnTo>
                    <a:pt x="3012" y="10044"/>
                  </a:lnTo>
                  <a:lnTo>
                    <a:pt x="3000" y="9952"/>
                  </a:lnTo>
                  <a:cubicBezTo>
                    <a:pt x="2746" y="7874"/>
                    <a:pt x="2492" y="5923"/>
                    <a:pt x="2296" y="4259"/>
                  </a:cubicBezTo>
                  <a:lnTo>
                    <a:pt x="2296" y="4259"/>
                  </a:lnTo>
                  <a:cubicBezTo>
                    <a:pt x="2545" y="3929"/>
                    <a:pt x="2772" y="3599"/>
                    <a:pt x="2954" y="3258"/>
                  </a:cubicBezTo>
                  <a:cubicBezTo>
                    <a:pt x="3000" y="3176"/>
                    <a:pt x="3046" y="3084"/>
                    <a:pt x="3070" y="3003"/>
                  </a:cubicBezTo>
                  <a:cubicBezTo>
                    <a:pt x="3116" y="2898"/>
                    <a:pt x="3127" y="2806"/>
                    <a:pt x="3162" y="2725"/>
                  </a:cubicBezTo>
                  <a:cubicBezTo>
                    <a:pt x="3208" y="2551"/>
                    <a:pt x="3266" y="2377"/>
                    <a:pt x="3301" y="2215"/>
                  </a:cubicBezTo>
                  <a:cubicBezTo>
                    <a:pt x="3332" y="2102"/>
                    <a:pt x="3354" y="1998"/>
                    <a:pt x="3375" y="1903"/>
                  </a:cubicBezTo>
                  <a:lnTo>
                    <a:pt x="3375" y="1903"/>
                  </a:lnTo>
                  <a:cubicBezTo>
                    <a:pt x="3458" y="1905"/>
                    <a:pt x="3542" y="1914"/>
                    <a:pt x="3625" y="1914"/>
                  </a:cubicBezTo>
                  <a:lnTo>
                    <a:pt x="3614" y="1902"/>
                  </a:lnTo>
                  <a:lnTo>
                    <a:pt x="3614" y="1902"/>
                  </a:lnTo>
                  <a:cubicBezTo>
                    <a:pt x="3651" y="1935"/>
                    <a:pt x="3704" y="1952"/>
                    <a:pt x="3757" y="1952"/>
                  </a:cubicBezTo>
                  <a:cubicBezTo>
                    <a:pt x="3817" y="1952"/>
                    <a:pt x="3878" y="1929"/>
                    <a:pt x="3915" y="1879"/>
                  </a:cubicBezTo>
                  <a:cubicBezTo>
                    <a:pt x="3961" y="1856"/>
                    <a:pt x="3973" y="1798"/>
                    <a:pt x="3973" y="1740"/>
                  </a:cubicBezTo>
                  <a:cubicBezTo>
                    <a:pt x="3973" y="1706"/>
                    <a:pt x="3973" y="1682"/>
                    <a:pt x="3938" y="1648"/>
                  </a:cubicBezTo>
                  <a:lnTo>
                    <a:pt x="3880" y="1613"/>
                  </a:lnTo>
                  <a:cubicBezTo>
                    <a:pt x="3746" y="1501"/>
                    <a:pt x="3622" y="1389"/>
                    <a:pt x="3510" y="1287"/>
                  </a:cubicBezTo>
                  <a:lnTo>
                    <a:pt x="3510" y="1287"/>
                  </a:lnTo>
                  <a:cubicBezTo>
                    <a:pt x="3498" y="1126"/>
                    <a:pt x="3463" y="987"/>
                    <a:pt x="3382" y="860"/>
                  </a:cubicBezTo>
                  <a:cubicBezTo>
                    <a:pt x="3324" y="802"/>
                    <a:pt x="3243" y="767"/>
                    <a:pt x="3185" y="744"/>
                  </a:cubicBezTo>
                  <a:cubicBezTo>
                    <a:pt x="3127" y="709"/>
                    <a:pt x="3070" y="698"/>
                    <a:pt x="3000" y="686"/>
                  </a:cubicBezTo>
                  <a:cubicBezTo>
                    <a:pt x="2973" y="681"/>
                    <a:pt x="2946" y="679"/>
                    <a:pt x="2920" y="679"/>
                  </a:cubicBezTo>
                  <a:cubicBezTo>
                    <a:pt x="2824" y="679"/>
                    <a:pt x="2735" y="710"/>
                    <a:pt x="2653" y="756"/>
                  </a:cubicBezTo>
                  <a:cubicBezTo>
                    <a:pt x="2596" y="796"/>
                    <a:pt x="2534" y="837"/>
                    <a:pt x="2477" y="877"/>
                  </a:cubicBezTo>
                  <a:lnTo>
                    <a:pt x="2477" y="877"/>
                  </a:lnTo>
                  <a:cubicBezTo>
                    <a:pt x="2522" y="802"/>
                    <a:pt x="2574" y="736"/>
                    <a:pt x="2583" y="663"/>
                  </a:cubicBezTo>
                  <a:cubicBezTo>
                    <a:pt x="2595" y="582"/>
                    <a:pt x="2583" y="513"/>
                    <a:pt x="2571" y="455"/>
                  </a:cubicBezTo>
                  <a:cubicBezTo>
                    <a:pt x="2546" y="412"/>
                    <a:pt x="2526" y="382"/>
                    <a:pt x="2509" y="360"/>
                  </a:cubicBezTo>
                  <a:lnTo>
                    <a:pt x="2509" y="360"/>
                  </a:lnTo>
                  <a:cubicBezTo>
                    <a:pt x="2519" y="377"/>
                    <a:pt x="2529" y="397"/>
                    <a:pt x="2537" y="420"/>
                  </a:cubicBezTo>
                  <a:cubicBezTo>
                    <a:pt x="2560" y="478"/>
                    <a:pt x="2571" y="547"/>
                    <a:pt x="2537" y="640"/>
                  </a:cubicBezTo>
                  <a:cubicBezTo>
                    <a:pt x="2514" y="721"/>
                    <a:pt x="2456" y="791"/>
                    <a:pt x="2398" y="895"/>
                  </a:cubicBezTo>
                  <a:lnTo>
                    <a:pt x="2363" y="953"/>
                  </a:lnTo>
                  <a:lnTo>
                    <a:pt x="2416" y="932"/>
                  </a:lnTo>
                  <a:lnTo>
                    <a:pt x="2416" y="932"/>
                  </a:lnTo>
                  <a:lnTo>
                    <a:pt x="2444" y="941"/>
                  </a:lnTo>
                  <a:cubicBezTo>
                    <a:pt x="2450" y="929"/>
                    <a:pt x="2455" y="917"/>
                    <a:pt x="2462" y="905"/>
                  </a:cubicBezTo>
                  <a:lnTo>
                    <a:pt x="2462" y="905"/>
                  </a:lnTo>
                  <a:cubicBezTo>
                    <a:pt x="2529" y="864"/>
                    <a:pt x="2599" y="816"/>
                    <a:pt x="2676" y="767"/>
                  </a:cubicBezTo>
                  <a:cubicBezTo>
                    <a:pt x="2748" y="723"/>
                    <a:pt x="2833" y="705"/>
                    <a:pt x="2922" y="705"/>
                  </a:cubicBezTo>
                  <a:cubicBezTo>
                    <a:pt x="2948" y="705"/>
                    <a:pt x="2974" y="707"/>
                    <a:pt x="3000" y="709"/>
                  </a:cubicBezTo>
                  <a:cubicBezTo>
                    <a:pt x="3058" y="721"/>
                    <a:pt x="3116" y="733"/>
                    <a:pt x="3174" y="767"/>
                  </a:cubicBezTo>
                  <a:cubicBezTo>
                    <a:pt x="3232" y="779"/>
                    <a:pt x="3290" y="814"/>
                    <a:pt x="3336" y="872"/>
                  </a:cubicBezTo>
                  <a:cubicBezTo>
                    <a:pt x="3405" y="964"/>
                    <a:pt x="3440" y="1126"/>
                    <a:pt x="3452" y="1277"/>
                  </a:cubicBezTo>
                  <a:lnTo>
                    <a:pt x="3452" y="1289"/>
                  </a:lnTo>
                  <a:lnTo>
                    <a:pt x="3463" y="1300"/>
                  </a:lnTo>
                  <a:cubicBezTo>
                    <a:pt x="3602" y="1404"/>
                    <a:pt x="3730" y="1520"/>
                    <a:pt x="3857" y="1636"/>
                  </a:cubicBezTo>
                  <a:lnTo>
                    <a:pt x="3915" y="1682"/>
                  </a:lnTo>
                  <a:cubicBezTo>
                    <a:pt x="3927" y="1682"/>
                    <a:pt x="3927" y="1706"/>
                    <a:pt x="3927" y="1717"/>
                  </a:cubicBezTo>
                  <a:cubicBezTo>
                    <a:pt x="3927" y="1763"/>
                    <a:pt x="3915" y="1798"/>
                    <a:pt x="3892" y="1821"/>
                  </a:cubicBezTo>
                  <a:cubicBezTo>
                    <a:pt x="3860" y="1853"/>
                    <a:pt x="3814" y="1871"/>
                    <a:pt x="3770" y="1871"/>
                  </a:cubicBezTo>
                  <a:cubicBezTo>
                    <a:pt x="3733" y="1871"/>
                    <a:pt x="3698" y="1859"/>
                    <a:pt x="3672" y="1833"/>
                  </a:cubicBezTo>
                  <a:lnTo>
                    <a:pt x="3660" y="1821"/>
                  </a:lnTo>
                  <a:lnTo>
                    <a:pt x="3637" y="1821"/>
                  </a:lnTo>
                  <a:cubicBezTo>
                    <a:pt x="3556" y="1821"/>
                    <a:pt x="3463" y="1810"/>
                    <a:pt x="3371" y="1810"/>
                  </a:cubicBezTo>
                  <a:lnTo>
                    <a:pt x="3336" y="1810"/>
                  </a:lnTo>
                  <a:lnTo>
                    <a:pt x="3336" y="1833"/>
                  </a:lnTo>
                  <a:cubicBezTo>
                    <a:pt x="3313" y="1949"/>
                    <a:pt x="3290" y="2065"/>
                    <a:pt x="3266" y="2180"/>
                  </a:cubicBezTo>
                  <a:cubicBezTo>
                    <a:pt x="3208" y="2343"/>
                    <a:pt x="3162" y="2516"/>
                    <a:pt x="3104" y="2690"/>
                  </a:cubicBezTo>
                  <a:lnTo>
                    <a:pt x="3023" y="2956"/>
                  </a:lnTo>
                  <a:cubicBezTo>
                    <a:pt x="2988" y="3037"/>
                    <a:pt x="2942" y="3130"/>
                    <a:pt x="2896" y="3211"/>
                  </a:cubicBezTo>
                  <a:cubicBezTo>
                    <a:pt x="2722" y="3547"/>
                    <a:pt x="2490" y="3883"/>
                    <a:pt x="2236" y="4207"/>
                  </a:cubicBezTo>
                  <a:lnTo>
                    <a:pt x="2224" y="4230"/>
                  </a:lnTo>
                  <a:lnTo>
                    <a:pt x="2224" y="4242"/>
                  </a:lnTo>
                  <a:cubicBezTo>
                    <a:pt x="2418" y="5885"/>
                    <a:pt x="2646" y="7798"/>
                    <a:pt x="2907" y="9848"/>
                  </a:cubicBezTo>
                  <a:lnTo>
                    <a:pt x="2907" y="9848"/>
                  </a:lnTo>
                  <a:cubicBezTo>
                    <a:pt x="2845" y="9801"/>
                    <a:pt x="2783" y="9749"/>
                    <a:pt x="2710" y="9709"/>
                  </a:cubicBezTo>
                  <a:cubicBezTo>
                    <a:pt x="1801" y="9121"/>
                    <a:pt x="925" y="8545"/>
                    <a:pt x="107" y="8015"/>
                  </a:cubicBezTo>
                  <a:lnTo>
                    <a:pt x="107" y="8015"/>
                  </a:lnTo>
                  <a:cubicBezTo>
                    <a:pt x="153" y="7357"/>
                    <a:pt x="210" y="6733"/>
                    <a:pt x="267" y="6141"/>
                  </a:cubicBezTo>
                  <a:cubicBezTo>
                    <a:pt x="325" y="5528"/>
                    <a:pt x="429" y="4948"/>
                    <a:pt x="498" y="4404"/>
                  </a:cubicBezTo>
                  <a:cubicBezTo>
                    <a:pt x="568" y="3848"/>
                    <a:pt x="649" y="3327"/>
                    <a:pt x="718" y="2852"/>
                  </a:cubicBezTo>
                  <a:cubicBezTo>
                    <a:pt x="788" y="2377"/>
                    <a:pt x="892" y="1937"/>
                    <a:pt x="962" y="1532"/>
                  </a:cubicBezTo>
                  <a:cubicBezTo>
                    <a:pt x="1008" y="1346"/>
                    <a:pt x="1054" y="1138"/>
                    <a:pt x="1077" y="964"/>
                  </a:cubicBezTo>
                  <a:cubicBezTo>
                    <a:pt x="1112" y="883"/>
                    <a:pt x="1112" y="779"/>
                    <a:pt x="1135" y="709"/>
                  </a:cubicBezTo>
                  <a:cubicBezTo>
                    <a:pt x="1159" y="640"/>
                    <a:pt x="1193" y="559"/>
                    <a:pt x="1240" y="489"/>
                  </a:cubicBezTo>
                  <a:cubicBezTo>
                    <a:pt x="1309" y="362"/>
                    <a:pt x="1425" y="258"/>
                    <a:pt x="1541" y="188"/>
                  </a:cubicBezTo>
                  <a:cubicBezTo>
                    <a:pt x="1645" y="130"/>
                    <a:pt x="1761" y="61"/>
                    <a:pt x="1865" y="26"/>
                  </a:cubicBezTo>
                  <a:cubicBezTo>
                    <a:pt x="1875" y="25"/>
                    <a:pt x="1885" y="24"/>
                    <a:pt x="1895" y="24"/>
                  </a:cubicBezTo>
                  <a:cubicBezTo>
                    <a:pt x="1980" y="24"/>
                    <a:pt x="2069" y="63"/>
                    <a:pt x="2131" y="84"/>
                  </a:cubicBezTo>
                  <a:cubicBezTo>
                    <a:pt x="2224" y="130"/>
                    <a:pt x="2282" y="177"/>
                    <a:pt x="2317" y="200"/>
                  </a:cubicBezTo>
                  <a:cubicBezTo>
                    <a:pt x="2363" y="235"/>
                    <a:pt x="2398" y="258"/>
                    <a:pt x="2421" y="281"/>
                  </a:cubicBezTo>
                  <a:cubicBezTo>
                    <a:pt x="2456" y="293"/>
                    <a:pt x="2467" y="304"/>
                    <a:pt x="2467" y="304"/>
                  </a:cubicBezTo>
                  <a:cubicBezTo>
                    <a:pt x="2467" y="304"/>
                    <a:pt x="2456" y="293"/>
                    <a:pt x="2409" y="258"/>
                  </a:cubicBezTo>
                  <a:cubicBezTo>
                    <a:pt x="2398" y="235"/>
                    <a:pt x="2351" y="200"/>
                    <a:pt x="2305" y="177"/>
                  </a:cubicBezTo>
                  <a:cubicBezTo>
                    <a:pt x="2247" y="142"/>
                    <a:pt x="2189" y="107"/>
                    <a:pt x="2120" y="61"/>
                  </a:cubicBezTo>
                  <a:cubicBezTo>
                    <a:pt x="2060" y="31"/>
                    <a:pt x="1973" y="1"/>
                    <a:pt x="1876" y="1"/>
                  </a:cubicBezTo>
                  <a:close/>
                </a:path>
              </a:pathLst>
            </a:custGeom>
            <a:solidFill>
              <a:srgbClr val="F2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8"/>
            <p:cNvSpPr/>
            <p:nvPr/>
          </p:nvSpPr>
          <p:spPr>
            <a:xfrm>
              <a:off x="1542814" y="2116250"/>
              <a:ext cx="61699" cy="33798"/>
            </a:xfrm>
            <a:custGeom>
              <a:avLst/>
              <a:gdLst/>
              <a:ahLst/>
              <a:cxnLst/>
              <a:rect l="l" t="t" r="r" b="b"/>
              <a:pathLst>
                <a:path w="858" h="470" extrusionOk="0">
                  <a:moveTo>
                    <a:pt x="531" y="0"/>
                  </a:moveTo>
                  <a:cubicBezTo>
                    <a:pt x="472" y="0"/>
                    <a:pt x="409" y="11"/>
                    <a:pt x="348" y="39"/>
                  </a:cubicBezTo>
                  <a:cubicBezTo>
                    <a:pt x="209" y="109"/>
                    <a:pt x="116" y="236"/>
                    <a:pt x="82" y="317"/>
                  </a:cubicBezTo>
                  <a:cubicBezTo>
                    <a:pt x="35" y="398"/>
                    <a:pt x="1" y="468"/>
                    <a:pt x="24" y="468"/>
                  </a:cubicBezTo>
                  <a:cubicBezTo>
                    <a:pt x="25" y="469"/>
                    <a:pt x="26" y="470"/>
                    <a:pt x="28" y="470"/>
                  </a:cubicBezTo>
                  <a:cubicBezTo>
                    <a:pt x="45" y="470"/>
                    <a:pt x="86" y="426"/>
                    <a:pt x="128" y="364"/>
                  </a:cubicBezTo>
                  <a:cubicBezTo>
                    <a:pt x="197" y="283"/>
                    <a:pt x="279" y="190"/>
                    <a:pt x="394" y="132"/>
                  </a:cubicBezTo>
                  <a:cubicBezTo>
                    <a:pt x="456" y="97"/>
                    <a:pt x="516" y="84"/>
                    <a:pt x="571" y="84"/>
                  </a:cubicBezTo>
                  <a:cubicBezTo>
                    <a:pt x="714" y="84"/>
                    <a:pt x="824" y="171"/>
                    <a:pt x="851" y="171"/>
                  </a:cubicBezTo>
                  <a:cubicBezTo>
                    <a:pt x="855" y="171"/>
                    <a:pt x="857" y="169"/>
                    <a:pt x="858" y="167"/>
                  </a:cubicBezTo>
                  <a:cubicBezTo>
                    <a:pt x="858" y="167"/>
                    <a:pt x="823" y="109"/>
                    <a:pt x="742" y="51"/>
                  </a:cubicBezTo>
                  <a:cubicBezTo>
                    <a:pt x="694" y="23"/>
                    <a:pt x="617" y="0"/>
                    <a:pt x="531" y="0"/>
                  </a:cubicBezTo>
                  <a:close/>
                </a:path>
              </a:pathLst>
            </a:custGeom>
            <a:solidFill>
              <a:srgbClr val="F2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8"/>
            <p:cNvSpPr/>
            <p:nvPr/>
          </p:nvSpPr>
          <p:spPr>
            <a:xfrm>
              <a:off x="1511174" y="2092305"/>
              <a:ext cx="26751" cy="27038"/>
            </a:xfrm>
            <a:custGeom>
              <a:avLst/>
              <a:gdLst/>
              <a:ahLst/>
              <a:cxnLst/>
              <a:rect l="l" t="t" r="r" b="b"/>
              <a:pathLst>
                <a:path w="372" h="376" extrusionOk="0">
                  <a:moveTo>
                    <a:pt x="354" y="0"/>
                  </a:moveTo>
                  <a:cubicBezTo>
                    <a:pt x="328" y="0"/>
                    <a:pt x="224" y="56"/>
                    <a:pt x="139" y="141"/>
                  </a:cubicBezTo>
                  <a:cubicBezTo>
                    <a:pt x="58" y="245"/>
                    <a:pt x="0" y="361"/>
                    <a:pt x="24" y="372"/>
                  </a:cubicBezTo>
                  <a:cubicBezTo>
                    <a:pt x="25" y="375"/>
                    <a:pt x="27" y="376"/>
                    <a:pt x="30" y="376"/>
                  </a:cubicBezTo>
                  <a:cubicBezTo>
                    <a:pt x="55" y="376"/>
                    <a:pt x="136" y="292"/>
                    <a:pt x="209" y="199"/>
                  </a:cubicBezTo>
                  <a:cubicBezTo>
                    <a:pt x="302" y="106"/>
                    <a:pt x="371" y="13"/>
                    <a:pt x="359" y="2"/>
                  </a:cubicBezTo>
                  <a:cubicBezTo>
                    <a:pt x="359" y="1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F2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8"/>
            <p:cNvSpPr/>
            <p:nvPr/>
          </p:nvSpPr>
          <p:spPr>
            <a:xfrm>
              <a:off x="1462852" y="2047721"/>
              <a:ext cx="65870" cy="52279"/>
            </a:xfrm>
            <a:custGeom>
              <a:avLst/>
              <a:gdLst/>
              <a:ahLst/>
              <a:cxnLst/>
              <a:rect l="l" t="t" r="r" b="b"/>
              <a:pathLst>
                <a:path w="916" h="727" extrusionOk="0">
                  <a:moveTo>
                    <a:pt x="673" y="1"/>
                  </a:moveTo>
                  <a:cubicBezTo>
                    <a:pt x="630" y="1"/>
                    <a:pt x="581" y="9"/>
                    <a:pt x="522" y="31"/>
                  </a:cubicBezTo>
                  <a:cubicBezTo>
                    <a:pt x="464" y="54"/>
                    <a:pt x="371" y="101"/>
                    <a:pt x="325" y="170"/>
                  </a:cubicBezTo>
                  <a:cubicBezTo>
                    <a:pt x="82" y="448"/>
                    <a:pt x="1" y="703"/>
                    <a:pt x="35" y="726"/>
                  </a:cubicBezTo>
                  <a:cubicBezTo>
                    <a:pt x="36" y="726"/>
                    <a:pt x="37" y="726"/>
                    <a:pt x="37" y="726"/>
                  </a:cubicBezTo>
                  <a:cubicBezTo>
                    <a:pt x="65" y="726"/>
                    <a:pt x="191" y="488"/>
                    <a:pt x="394" y="240"/>
                  </a:cubicBezTo>
                  <a:cubicBezTo>
                    <a:pt x="510" y="112"/>
                    <a:pt x="641" y="83"/>
                    <a:pt x="742" y="83"/>
                  </a:cubicBezTo>
                  <a:cubicBezTo>
                    <a:pt x="826" y="83"/>
                    <a:pt x="891" y="103"/>
                    <a:pt x="910" y="103"/>
                  </a:cubicBezTo>
                  <a:cubicBezTo>
                    <a:pt x="914" y="103"/>
                    <a:pt x="916" y="102"/>
                    <a:pt x="916" y="101"/>
                  </a:cubicBezTo>
                  <a:cubicBezTo>
                    <a:pt x="916" y="89"/>
                    <a:pt x="869" y="31"/>
                    <a:pt x="742" y="8"/>
                  </a:cubicBezTo>
                  <a:cubicBezTo>
                    <a:pt x="721" y="4"/>
                    <a:pt x="698" y="1"/>
                    <a:pt x="673" y="1"/>
                  </a:cubicBezTo>
                  <a:close/>
                </a:path>
              </a:pathLst>
            </a:custGeom>
            <a:solidFill>
              <a:srgbClr val="F2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8"/>
            <p:cNvSpPr/>
            <p:nvPr/>
          </p:nvSpPr>
          <p:spPr>
            <a:xfrm>
              <a:off x="1518653" y="2955716"/>
              <a:ext cx="1783224" cy="914839"/>
            </a:xfrm>
            <a:custGeom>
              <a:avLst/>
              <a:gdLst/>
              <a:ahLst/>
              <a:cxnLst/>
              <a:rect l="l" t="t" r="r" b="b"/>
              <a:pathLst>
                <a:path w="24798" h="12722" extrusionOk="0">
                  <a:moveTo>
                    <a:pt x="16900" y="1"/>
                  </a:moveTo>
                  <a:cubicBezTo>
                    <a:pt x="15418" y="1"/>
                    <a:pt x="11244" y="302"/>
                    <a:pt x="7899" y="793"/>
                  </a:cubicBezTo>
                  <a:cubicBezTo>
                    <a:pt x="4992" y="1210"/>
                    <a:pt x="2850" y="1905"/>
                    <a:pt x="2850" y="1905"/>
                  </a:cubicBezTo>
                  <a:lnTo>
                    <a:pt x="1" y="2182"/>
                  </a:lnTo>
                  <a:cubicBezTo>
                    <a:pt x="1" y="2182"/>
                    <a:pt x="163" y="6375"/>
                    <a:pt x="2549" y="8182"/>
                  </a:cubicBezTo>
                  <a:cubicBezTo>
                    <a:pt x="3480" y="8885"/>
                    <a:pt x="4579" y="9117"/>
                    <a:pt x="5653" y="9117"/>
                  </a:cubicBezTo>
                  <a:cubicBezTo>
                    <a:pt x="7357" y="9117"/>
                    <a:pt x="9003" y="8534"/>
                    <a:pt x="9834" y="8321"/>
                  </a:cubicBezTo>
                  <a:cubicBezTo>
                    <a:pt x="11200" y="7973"/>
                    <a:pt x="16470" y="4649"/>
                    <a:pt x="16470" y="4649"/>
                  </a:cubicBezTo>
                  <a:cubicBezTo>
                    <a:pt x="16867" y="4545"/>
                    <a:pt x="17232" y="4500"/>
                    <a:pt x="17566" y="4500"/>
                  </a:cubicBezTo>
                  <a:cubicBezTo>
                    <a:pt x="19715" y="4500"/>
                    <a:pt x="20616" y="6364"/>
                    <a:pt x="20616" y="6364"/>
                  </a:cubicBezTo>
                  <a:lnTo>
                    <a:pt x="20929" y="12722"/>
                  </a:lnTo>
                  <a:lnTo>
                    <a:pt x="24797" y="11170"/>
                  </a:lnTo>
                  <a:cubicBezTo>
                    <a:pt x="24797" y="11170"/>
                    <a:pt x="20755" y="2993"/>
                    <a:pt x="20072" y="2136"/>
                  </a:cubicBezTo>
                  <a:cubicBezTo>
                    <a:pt x="19389" y="1279"/>
                    <a:pt x="18740" y="202"/>
                    <a:pt x="17339" y="17"/>
                  </a:cubicBezTo>
                  <a:cubicBezTo>
                    <a:pt x="17245" y="6"/>
                    <a:pt x="17096" y="1"/>
                    <a:pt x="169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8"/>
            <p:cNvSpPr/>
            <p:nvPr/>
          </p:nvSpPr>
          <p:spPr>
            <a:xfrm>
              <a:off x="2295702" y="3265500"/>
              <a:ext cx="741320" cy="1106479"/>
            </a:xfrm>
            <a:custGeom>
              <a:avLst/>
              <a:gdLst/>
              <a:ahLst/>
              <a:cxnLst/>
              <a:rect l="l" t="t" r="r" b="b"/>
              <a:pathLst>
                <a:path w="10309" h="15387" extrusionOk="0">
                  <a:moveTo>
                    <a:pt x="7512" y="1"/>
                  </a:moveTo>
                  <a:cubicBezTo>
                    <a:pt x="7338" y="1"/>
                    <a:pt x="7150" y="13"/>
                    <a:pt x="6950" y="40"/>
                  </a:cubicBezTo>
                  <a:cubicBezTo>
                    <a:pt x="3938" y="446"/>
                    <a:pt x="2236" y="1998"/>
                    <a:pt x="2236" y="1998"/>
                  </a:cubicBezTo>
                  <a:lnTo>
                    <a:pt x="1" y="3561"/>
                  </a:lnTo>
                  <a:lnTo>
                    <a:pt x="4680" y="4082"/>
                  </a:lnTo>
                  <a:cubicBezTo>
                    <a:pt x="4680" y="4082"/>
                    <a:pt x="5131" y="4534"/>
                    <a:pt x="5154" y="5252"/>
                  </a:cubicBezTo>
                  <a:lnTo>
                    <a:pt x="5374" y="15386"/>
                  </a:lnTo>
                  <a:lnTo>
                    <a:pt x="10308" y="15386"/>
                  </a:lnTo>
                  <a:lnTo>
                    <a:pt x="9938" y="2472"/>
                  </a:lnTo>
                  <a:cubicBezTo>
                    <a:pt x="9938" y="2472"/>
                    <a:pt x="9958" y="1"/>
                    <a:pt x="7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8"/>
            <p:cNvSpPr/>
            <p:nvPr/>
          </p:nvSpPr>
          <p:spPr>
            <a:xfrm>
              <a:off x="2293185" y="3260754"/>
              <a:ext cx="729671" cy="610660"/>
            </a:xfrm>
            <a:custGeom>
              <a:avLst/>
              <a:gdLst/>
              <a:ahLst/>
              <a:cxnLst/>
              <a:rect l="l" t="t" r="r" b="b"/>
              <a:pathLst>
                <a:path w="10147" h="8492" extrusionOk="0">
                  <a:moveTo>
                    <a:pt x="7111" y="0"/>
                  </a:moveTo>
                  <a:cubicBezTo>
                    <a:pt x="6832" y="0"/>
                    <a:pt x="6562" y="47"/>
                    <a:pt x="6301" y="141"/>
                  </a:cubicBezTo>
                  <a:cubicBezTo>
                    <a:pt x="5734" y="349"/>
                    <a:pt x="5236" y="616"/>
                    <a:pt x="4749" y="859"/>
                  </a:cubicBezTo>
                  <a:cubicBezTo>
                    <a:pt x="3788" y="1369"/>
                    <a:pt x="2943" y="1878"/>
                    <a:pt x="2248" y="2295"/>
                  </a:cubicBezTo>
                  <a:cubicBezTo>
                    <a:pt x="1541" y="2712"/>
                    <a:pt x="985" y="3071"/>
                    <a:pt x="603" y="3326"/>
                  </a:cubicBezTo>
                  <a:cubicBezTo>
                    <a:pt x="429" y="3442"/>
                    <a:pt x="267" y="3534"/>
                    <a:pt x="163" y="3616"/>
                  </a:cubicBezTo>
                  <a:cubicBezTo>
                    <a:pt x="117" y="3639"/>
                    <a:pt x="82" y="3673"/>
                    <a:pt x="47" y="3685"/>
                  </a:cubicBezTo>
                  <a:cubicBezTo>
                    <a:pt x="24" y="3697"/>
                    <a:pt x="1" y="3708"/>
                    <a:pt x="1" y="3708"/>
                  </a:cubicBezTo>
                  <a:cubicBezTo>
                    <a:pt x="1" y="3715"/>
                    <a:pt x="3" y="3718"/>
                    <a:pt x="7" y="3718"/>
                  </a:cubicBezTo>
                  <a:cubicBezTo>
                    <a:pt x="15" y="3718"/>
                    <a:pt x="31" y="3705"/>
                    <a:pt x="47" y="3697"/>
                  </a:cubicBezTo>
                  <a:cubicBezTo>
                    <a:pt x="82" y="3685"/>
                    <a:pt x="117" y="3662"/>
                    <a:pt x="163" y="3627"/>
                  </a:cubicBezTo>
                  <a:cubicBezTo>
                    <a:pt x="267" y="3558"/>
                    <a:pt x="429" y="3465"/>
                    <a:pt x="615" y="3349"/>
                  </a:cubicBezTo>
                  <a:cubicBezTo>
                    <a:pt x="1008" y="3106"/>
                    <a:pt x="1576" y="2759"/>
                    <a:pt x="2282" y="2342"/>
                  </a:cubicBezTo>
                  <a:cubicBezTo>
                    <a:pt x="2989" y="1925"/>
                    <a:pt x="3823" y="1427"/>
                    <a:pt x="4784" y="917"/>
                  </a:cubicBezTo>
                  <a:cubicBezTo>
                    <a:pt x="5259" y="662"/>
                    <a:pt x="5769" y="407"/>
                    <a:pt x="6324" y="199"/>
                  </a:cubicBezTo>
                  <a:cubicBezTo>
                    <a:pt x="6564" y="105"/>
                    <a:pt x="6823" y="58"/>
                    <a:pt x="7100" y="58"/>
                  </a:cubicBezTo>
                  <a:cubicBezTo>
                    <a:pt x="7131" y="58"/>
                    <a:pt x="7162" y="59"/>
                    <a:pt x="7193" y="60"/>
                  </a:cubicBezTo>
                  <a:cubicBezTo>
                    <a:pt x="7494" y="83"/>
                    <a:pt x="7784" y="153"/>
                    <a:pt x="8073" y="268"/>
                  </a:cubicBezTo>
                  <a:cubicBezTo>
                    <a:pt x="8363" y="384"/>
                    <a:pt x="8618" y="546"/>
                    <a:pt x="8849" y="732"/>
                  </a:cubicBezTo>
                  <a:cubicBezTo>
                    <a:pt x="9069" y="929"/>
                    <a:pt x="9289" y="1149"/>
                    <a:pt x="9428" y="1392"/>
                  </a:cubicBezTo>
                  <a:cubicBezTo>
                    <a:pt x="9753" y="1890"/>
                    <a:pt x="9915" y="2434"/>
                    <a:pt x="9938" y="2979"/>
                  </a:cubicBezTo>
                  <a:cubicBezTo>
                    <a:pt x="9973" y="4067"/>
                    <a:pt x="9996" y="5029"/>
                    <a:pt x="10031" y="5862"/>
                  </a:cubicBezTo>
                  <a:cubicBezTo>
                    <a:pt x="10054" y="6673"/>
                    <a:pt x="10089" y="7333"/>
                    <a:pt x="10100" y="7797"/>
                  </a:cubicBezTo>
                  <a:cubicBezTo>
                    <a:pt x="10104" y="7873"/>
                    <a:pt x="10108" y="7944"/>
                    <a:pt x="10112" y="8009"/>
                  </a:cubicBezTo>
                  <a:lnTo>
                    <a:pt x="10112" y="8009"/>
                  </a:lnTo>
                  <a:lnTo>
                    <a:pt x="10112" y="7808"/>
                  </a:lnTo>
                  <a:cubicBezTo>
                    <a:pt x="10112" y="7345"/>
                    <a:pt x="10100" y="6685"/>
                    <a:pt x="10077" y="5874"/>
                  </a:cubicBezTo>
                  <a:cubicBezTo>
                    <a:pt x="10054" y="5040"/>
                    <a:pt x="10042" y="4079"/>
                    <a:pt x="10007" y="2990"/>
                  </a:cubicBezTo>
                  <a:cubicBezTo>
                    <a:pt x="9996" y="2434"/>
                    <a:pt x="9834" y="1878"/>
                    <a:pt x="9498" y="1369"/>
                  </a:cubicBezTo>
                  <a:cubicBezTo>
                    <a:pt x="9359" y="1102"/>
                    <a:pt x="9139" y="894"/>
                    <a:pt x="8907" y="685"/>
                  </a:cubicBezTo>
                  <a:cubicBezTo>
                    <a:pt x="8676" y="500"/>
                    <a:pt x="8398" y="326"/>
                    <a:pt x="8108" y="211"/>
                  </a:cubicBezTo>
                  <a:cubicBezTo>
                    <a:pt x="7819" y="106"/>
                    <a:pt x="7506" y="25"/>
                    <a:pt x="7205" y="2"/>
                  </a:cubicBezTo>
                  <a:cubicBezTo>
                    <a:pt x="7173" y="1"/>
                    <a:pt x="7142" y="0"/>
                    <a:pt x="7111" y="0"/>
                  </a:cubicBezTo>
                  <a:close/>
                  <a:moveTo>
                    <a:pt x="10112" y="8009"/>
                  </a:moveTo>
                  <a:lnTo>
                    <a:pt x="10112" y="8329"/>
                  </a:lnTo>
                  <a:lnTo>
                    <a:pt x="10112" y="8468"/>
                  </a:lnTo>
                  <a:cubicBezTo>
                    <a:pt x="10146" y="8480"/>
                    <a:pt x="10146" y="8492"/>
                    <a:pt x="10146" y="8492"/>
                  </a:cubicBezTo>
                  <a:lnTo>
                    <a:pt x="10146" y="8445"/>
                  </a:lnTo>
                  <a:cubicBezTo>
                    <a:pt x="10146" y="8410"/>
                    <a:pt x="10146" y="8364"/>
                    <a:pt x="10123" y="8318"/>
                  </a:cubicBezTo>
                  <a:cubicBezTo>
                    <a:pt x="10123" y="8235"/>
                    <a:pt x="10118" y="8132"/>
                    <a:pt x="10112" y="80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8"/>
            <p:cNvSpPr/>
            <p:nvPr/>
          </p:nvSpPr>
          <p:spPr>
            <a:xfrm>
              <a:off x="1254675" y="2985199"/>
              <a:ext cx="1154371" cy="753329"/>
            </a:xfrm>
            <a:custGeom>
              <a:avLst/>
              <a:gdLst/>
              <a:ahLst/>
              <a:cxnLst/>
              <a:rect l="l" t="t" r="r" b="b"/>
              <a:pathLst>
                <a:path w="16053" h="10476" extrusionOk="0">
                  <a:moveTo>
                    <a:pt x="0" y="0"/>
                  </a:moveTo>
                  <a:cubicBezTo>
                    <a:pt x="0" y="1"/>
                    <a:pt x="394" y="916"/>
                    <a:pt x="1425" y="3533"/>
                  </a:cubicBezTo>
                  <a:cubicBezTo>
                    <a:pt x="2317" y="5826"/>
                    <a:pt x="3510" y="8154"/>
                    <a:pt x="6081" y="9741"/>
                  </a:cubicBezTo>
                  <a:cubicBezTo>
                    <a:pt x="6976" y="10295"/>
                    <a:pt x="8450" y="10476"/>
                    <a:pt x="9992" y="10476"/>
                  </a:cubicBezTo>
                  <a:cubicBezTo>
                    <a:pt x="12899" y="10476"/>
                    <a:pt x="16053" y="9833"/>
                    <a:pt x="16053" y="9833"/>
                  </a:cubicBezTo>
                  <a:cubicBezTo>
                    <a:pt x="16053" y="9833"/>
                    <a:pt x="15647" y="4575"/>
                    <a:pt x="15288" y="3568"/>
                  </a:cubicBezTo>
                  <a:cubicBezTo>
                    <a:pt x="14813" y="2236"/>
                    <a:pt x="12520" y="2745"/>
                    <a:pt x="8003" y="2108"/>
                  </a:cubicBezTo>
                  <a:cubicBezTo>
                    <a:pt x="3487" y="146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8"/>
            <p:cNvSpPr/>
            <p:nvPr/>
          </p:nvSpPr>
          <p:spPr>
            <a:xfrm>
              <a:off x="1283798" y="3016839"/>
              <a:ext cx="1100295" cy="643019"/>
            </a:xfrm>
            <a:custGeom>
              <a:avLst/>
              <a:gdLst/>
              <a:ahLst/>
              <a:cxnLst/>
              <a:rect l="l" t="t" r="r" b="b"/>
              <a:pathLst>
                <a:path w="15301" h="8942" extrusionOk="0">
                  <a:moveTo>
                    <a:pt x="1" y="1"/>
                  </a:moveTo>
                  <a:cubicBezTo>
                    <a:pt x="1" y="12"/>
                    <a:pt x="12" y="12"/>
                    <a:pt x="47" y="24"/>
                  </a:cubicBezTo>
                  <a:cubicBezTo>
                    <a:pt x="70" y="35"/>
                    <a:pt x="128" y="58"/>
                    <a:pt x="186" y="82"/>
                  </a:cubicBezTo>
                  <a:cubicBezTo>
                    <a:pt x="336" y="128"/>
                    <a:pt x="522" y="197"/>
                    <a:pt x="765" y="290"/>
                  </a:cubicBezTo>
                  <a:cubicBezTo>
                    <a:pt x="1263" y="464"/>
                    <a:pt x="1981" y="695"/>
                    <a:pt x="2896" y="939"/>
                  </a:cubicBezTo>
                  <a:cubicBezTo>
                    <a:pt x="4714" y="1448"/>
                    <a:pt x="7262" y="1993"/>
                    <a:pt x="10135" y="2259"/>
                  </a:cubicBezTo>
                  <a:cubicBezTo>
                    <a:pt x="10563" y="2294"/>
                    <a:pt x="11003" y="2329"/>
                    <a:pt x="11420" y="2352"/>
                  </a:cubicBezTo>
                  <a:cubicBezTo>
                    <a:pt x="11837" y="2386"/>
                    <a:pt x="12266" y="2398"/>
                    <a:pt x="12671" y="2433"/>
                  </a:cubicBezTo>
                  <a:cubicBezTo>
                    <a:pt x="13076" y="2456"/>
                    <a:pt x="13459" y="2525"/>
                    <a:pt x="13795" y="2699"/>
                  </a:cubicBezTo>
                  <a:cubicBezTo>
                    <a:pt x="14130" y="2873"/>
                    <a:pt x="14408" y="3139"/>
                    <a:pt x="14524" y="3475"/>
                  </a:cubicBezTo>
                  <a:lnTo>
                    <a:pt x="14524" y="3452"/>
                  </a:lnTo>
                  <a:cubicBezTo>
                    <a:pt x="14756" y="5097"/>
                    <a:pt x="14941" y="6463"/>
                    <a:pt x="15069" y="7436"/>
                  </a:cubicBezTo>
                  <a:cubicBezTo>
                    <a:pt x="15138" y="7899"/>
                    <a:pt x="15184" y="8293"/>
                    <a:pt x="15231" y="8548"/>
                  </a:cubicBezTo>
                  <a:cubicBezTo>
                    <a:pt x="15242" y="8664"/>
                    <a:pt x="15254" y="8768"/>
                    <a:pt x="15277" y="8837"/>
                  </a:cubicBezTo>
                  <a:cubicBezTo>
                    <a:pt x="15277" y="8919"/>
                    <a:pt x="15289" y="8942"/>
                    <a:pt x="15289" y="8942"/>
                  </a:cubicBezTo>
                  <a:cubicBezTo>
                    <a:pt x="15289" y="8942"/>
                    <a:pt x="15289" y="8907"/>
                    <a:pt x="15300" y="8837"/>
                  </a:cubicBezTo>
                  <a:cubicBezTo>
                    <a:pt x="15300" y="8756"/>
                    <a:pt x="15289" y="8664"/>
                    <a:pt x="15277" y="8536"/>
                  </a:cubicBezTo>
                  <a:cubicBezTo>
                    <a:pt x="15231" y="8258"/>
                    <a:pt x="15184" y="7888"/>
                    <a:pt x="15126" y="7413"/>
                  </a:cubicBezTo>
                  <a:cubicBezTo>
                    <a:pt x="14999" y="6440"/>
                    <a:pt x="14825" y="5062"/>
                    <a:pt x="14605" y="3429"/>
                  </a:cubicBezTo>
                  <a:cubicBezTo>
                    <a:pt x="14478" y="3081"/>
                    <a:pt x="14188" y="2792"/>
                    <a:pt x="13841" y="2618"/>
                  </a:cubicBezTo>
                  <a:cubicBezTo>
                    <a:pt x="13493" y="2433"/>
                    <a:pt x="13088" y="2352"/>
                    <a:pt x="12683" y="2329"/>
                  </a:cubicBezTo>
                  <a:cubicBezTo>
                    <a:pt x="12277" y="2294"/>
                    <a:pt x="11860" y="2282"/>
                    <a:pt x="11432" y="2259"/>
                  </a:cubicBezTo>
                  <a:cubicBezTo>
                    <a:pt x="11015" y="2224"/>
                    <a:pt x="10586" y="2201"/>
                    <a:pt x="10146" y="2155"/>
                  </a:cubicBezTo>
                  <a:cubicBezTo>
                    <a:pt x="7297" y="1888"/>
                    <a:pt x="4738" y="1344"/>
                    <a:pt x="2919" y="869"/>
                  </a:cubicBezTo>
                  <a:cubicBezTo>
                    <a:pt x="2016" y="614"/>
                    <a:pt x="1286" y="406"/>
                    <a:pt x="777" y="244"/>
                  </a:cubicBezTo>
                  <a:cubicBezTo>
                    <a:pt x="533" y="151"/>
                    <a:pt x="348" y="93"/>
                    <a:pt x="198" y="58"/>
                  </a:cubicBezTo>
                  <a:cubicBezTo>
                    <a:pt x="140" y="35"/>
                    <a:pt x="105" y="24"/>
                    <a:pt x="59" y="12"/>
                  </a:cubicBezTo>
                  <a:cubicBezTo>
                    <a:pt x="1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8"/>
            <p:cNvSpPr/>
            <p:nvPr/>
          </p:nvSpPr>
          <p:spPr>
            <a:xfrm>
              <a:off x="1752717" y="2976857"/>
              <a:ext cx="929509" cy="94202"/>
            </a:xfrm>
            <a:custGeom>
              <a:avLst/>
              <a:gdLst/>
              <a:ahLst/>
              <a:cxnLst/>
              <a:rect l="l" t="t" r="r" b="b"/>
              <a:pathLst>
                <a:path w="12926" h="1310" extrusionOk="0">
                  <a:moveTo>
                    <a:pt x="6567" y="1"/>
                  </a:moveTo>
                  <a:lnTo>
                    <a:pt x="0" y="1066"/>
                  </a:lnTo>
                  <a:lnTo>
                    <a:pt x="7737" y="1309"/>
                  </a:lnTo>
                  <a:lnTo>
                    <a:pt x="12925" y="255"/>
                  </a:lnTo>
                  <a:lnTo>
                    <a:pt x="65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8"/>
            <p:cNvSpPr/>
            <p:nvPr/>
          </p:nvSpPr>
          <p:spPr>
            <a:xfrm>
              <a:off x="1753508" y="2972687"/>
              <a:ext cx="928718" cy="101681"/>
            </a:xfrm>
            <a:custGeom>
              <a:avLst/>
              <a:gdLst/>
              <a:ahLst/>
              <a:cxnLst/>
              <a:rect l="l" t="t" r="r" b="b"/>
              <a:pathLst>
                <a:path w="12915" h="1414" extrusionOk="0">
                  <a:moveTo>
                    <a:pt x="6556" y="1"/>
                  </a:moveTo>
                  <a:cubicBezTo>
                    <a:pt x="4657" y="302"/>
                    <a:pt x="2398" y="672"/>
                    <a:pt x="1" y="1055"/>
                  </a:cubicBezTo>
                  <a:lnTo>
                    <a:pt x="1" y="1159"/>
                  </a:lnTo>
                  <a:lnTo>
                    <a:pt x="1" y="1182"/>
                  </a:lnTo>
                  <a:cubicBezTo>
                    <a:pt x="41" y="1176"/>
                    <a:pt x="81" y="1169"/>
                    <a:pt x="121" y="1162"/>
                  </a:cubicBezTo>
                  <a:lnTo>
                    <a:pt x="121" y="1162"/>
                  </a:lnTo>
                  <a:cubicBezTo>
                    <a:pt x="2974" y="1254"/>
                    <a:pt x="5610" y="1334"/>
                    <a:pt x="7726" y="1414"/>
                  </a:cubicBezTo>
                  <a:cubicBezTo>
                    <a:pt x="10830" y="754"/>
                    <a:pt x="12613" y="371"/>
                    <a:pt x="12914" y="313"/>
                  </a:cubicBezTo>
                  <a:lnTo>
                    <a:pt x="12914" y="313"/>
                  </a:lnTo>
                  <a:cubicBezTo>
                    <a:pt x="12613" y="360"/>
                    <a:pt x="10819" y="719"/>
                    <a:pt x="7716" y="1332"/>
                  </a:cubicBezTo>
                  <a:lnTo>
                    <a:pt x="7716" y="1332"/>
                  </a:lnTo>
                  <a:cubicBezTo>
                    <a:pt x="5723" y="1267"/>
                    <a:pt x="3220" y="1191"/>
                    <a:pt x="523" y="1096"/>
                  </a:cubicBezTo>
                  <a:lnTo>
                    <a:pt x="523" y="1096"/>
                  </a:lnTo>
                  <a:cubicBezTo>
                    <a:pt x="2725" y="733"/>
                    <a:pt x="4794" y="384"/>
                    <a:pt x="6554" y="105"/>
                  </a:cubicBezTo>
                  <a:lnTo>
                    <a:pt x="6554" y="105"/>
                  </a:lnTo>
                  <a:cubicBezTo>
                    <a:pt x="10312" y="221"/>
                    <a:pt x="12567" y="290"/>
                    <a:pt x="12914" y="313"/>
                  </a:cubicBezTo>
                  <a:cubicBezTo>
                    <a:pt x="12567" y="290"/>
                    <a:pt x="10309" y="198"/>
                    <a:pt x="6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8"/>
            <p:cNvSpPr/>
            <p:nvPr/>
          </p:nvSpPr>
          <p:spPr>
            <a:xfrm>
              <a:off x="1752717" y="2467166"/>
              <a:ext cx="1112735" cy="623891"/>
            </a:xfrm>
            <a:custGeom>
              <a:avLst/>
              <a:gdLst/>
              <a:ahLst/>
              <a:cxnLst/>
              <a:rect l="l" t="t" r="r" b="b"/>
              <a:pathLst>
                <a:path w="15474" h="8676" extrusionOk="0">
                  <a:moveTo>
                    <a:pt x="9822" y="1"/>
                  </a:moveTo>
                  <a:lnTo>
                    <a:pt x="7772" y="8154"/>
                  </a:lnTo>
                  <a:lnTo>
                    <a:pt x="0" y="8154"/>
                  </a:lnTo>
                  <a:lnTo>
                    <a:pt x="0" y="8478"/>
                  </a:lnTo>
                  <a:lnTo>
                    <a:pt x="7737" y="8675"/>
                  </a:lnTo>
                  <a:lnTo>
                    <a:pt x="13412" y="7540"/>
                  </a:lnTo>
                  <a:lnTo>
                    <a:pt x="154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8"/>
            <p:cNvSpPr/>
            <p:nvPr/>
          </p:nvSpPr>
          <p:spPr>
            <a:xfrm>
              <a:off x="1751063" y="2464650"/>
              <a:ext cx="1119351" cy="628925"/>
            </a:xfrm>
            <a:custGeom>
              <a:avLst/>
              <a:gdLst/>
              <a:ahLst/>
              <a:cxnLst/>
              <a:rect l="l" t="t" r="r" b="b"/>
              <a:pathLst>
                <a:path w="15566" h="8746" extrusionOk="0">
                  <a:moveTo>
                    <a:pt x="9821" y="1"/>
                  </a:moveTo>
                  <a:lnTo>
                    <a:pt x="9810" y="36"/>
                  </a:lnTo>
                  <a:cubicBezTo>
                    <a:pt x="9038" y="3089"/>
                    <a:pt x="8346" y="5845"/>
                    <a:pt x="7769" y="8154"/>
                  </a:cubicBezTo>
                  <a:lnTo>
                    <a:pt x="7768" y="8154"/>
                  </a:lnTo>
                  <a:cubicBezTo>
                    <a:pt x="5394" y="8155"/>
                    <a:pt x="3446" y="8166"/>
                    <a:pt x="2108" y="8166"/>
                  </a:cubicBezTo>
                  <a:cubicBezTo>
                    <a:pt x="1436" y="8189"/>
                    <a:pt x="915" y="8189"/>
                    <a:pt x="556" y="8189"/>
                  </a:cubicBezTo>
                  <a:cubicBezTo>
                    <a:pt x="903" y="8201"/>
                    <a:pt x="1436" y="8201"/>
                    <a:pt x="2108" y="8201"/>
                  </a:cubicBezTo>
                  <a:cubicBezTo>
                    <a:pt x="3451" y="8201"/>
                    <a:pt x="5386" y="8201"/>
                    <a:pt x="7760" y="8212"/>
                  </a:cubicBezTo>
                  <a:lnTo>
                    <a:pt x="7795" y="8212"/>
                  </a:lnTo>
                  <a:lnTo>
                    <a:pt x="7795" y="8189"/>
                  </a:lnTo>
                  <a:cubicBezTo>
                    <a:pt x="8384" y="5879"/>
                    <a:pt x="9077" y="3096"/>
                    <a:pt x="9862" y="59"/>
                  </a:cubicBezTo>
                  <a:lnTo>
                    <a:pt x="15411" y="59"/>
                  </a:lnTo>
                  <a:cubicBezTo>
                    <a:pt x="14689" y="2718"/>
                    <a:pt x="14013" y="5228"/>
                    <a:pt x="13382" y="7523"/>
                  </a:cubicBezTo>
                  <a:lnTo>
                    <a:pt x="13382" y="7523"/>
                  </a:lnTo>
                  <a:cubicBezTo>
                    <a:pt x="11310" y="7938"/>
                    <a:pt x="9410" y="8329"/>
                    <a:pt x="7716" y="8664"/>
                  </a:cubicBezTo>
                  <a:lnTo>
                    <a:pt x="7716" y="8664"/>
                  </a:lnTo>
                  <a:cubicBezTo>
                    <a:pt x="3685" y="8571"/>
                    <a:pt x="867" y="8513"/>
                    <a:pt x="0" y="8502"/>
                  </a:cubicBezTo>
                  <a:lnTo>
                    <a:pt x="0" y="8502"/>
                  </a:lnTo>
                  <a:lnTo>
                    <a:pt x="23" y="8513"/>
                  </a:lnTo>
                  <a:lnTo>
                    <a:pt x="23" y="8537"/>
                  </a:lnTo>
                  <a:lnTo>
                    <a:pt x="35" y="8537"/>
                  </a:lnTo>
                  <a:cubicBezTo>
                    <a:pt x="892" y="8571"/>
                    <a:pt x="3729" y="8652"/>
                    <a:pt x="7760" y="8745"/>
                  </a:cubicBezTo>
                  <a:cubicBezTo>
                    <a:pt x="9462" y="8421"/>
                    <a:pt x="11373" y="8027"/>
                    <a:pt x="13458" y="7622"/>
                  </a:cubicBezTo>
                  <a:lnTo>
                    <a:pt x="13481" y="7622"/>
                  </a:lnTo>
                  <a:lnTo>
                    <a:pt x="13493" y="7587"/>
                  </a:lnTo>
                  <a:cubicBezTo>
                    <a:pt x="14130" y="5271"/>
                    <a:pt x="14825" y="2723"/>
                    <a:pt x="15554" y="59"/>
                  </a:cubicBezTo>
                  <a:lnTo>
                    <a:pt x="15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8"/>
            <p:cNvSpPr/>
            <p:nvPr/>
          </p:nvSpPr>
          <p:spPr>
            <a:xfrm>
              <a:off x="2582187" y="2701949"/>
              <a:ext cx="63353" cy="88018"/>
            </a:xfrm>
            <a:custGeom>
              <a:avLst/>
              <a:gdLst/>
              <a:ahLst/>
              <a:cxnLst/>
              <a:rect l="l" t="t" r="r" b="b"/>
              <a:pathLst>
                <a:path w="881" h="1224" extrusionOk="0">
                  <a:moveTo>
                    <a:pt x="539" y="0"/>
                  </a:moveTo>
                  <a:cubicBezTo>
                    <a:pt x="340" y="0"/>
                    <a:pt x="136" y="226"/>
                    <a:pt x="70" y="546"/>
                  </a:cubicBezTo>
                  <a:cubicBezTo>
                    <a:pt x="1" y="870"/>
                    <a:pt x="116" y="1183"/>
                    <a:pt x="337" y="1218"/>
                  </a:cubicBezTo>
                  <a:cubicBezTo>
                    <a:pt x="353" y="1222"/>
                    <a:pt x="369" y="1223"/>
                    <a:pt x="386" y="1223"/>
                  </a:cubicBezTo>
                  <a:cubicBezTo>
                    <a:pt x="570" y="1223"/>
                    <a:pt x="770" y="993"/>
                    <a:pt x="823" y="685"/>
                  </a:cubicBezTo>
                  <a:cubicBezTo>
                    <a:pt x="881" y="349"/>
                    <a:pt x="777" y="48"/>
                    <a:pt x="568" y="2"/>
                  </a:cubicBezTo>
                  <a:cubicBezTo>
                    <a:pt x="559" y="1"/>
                    <a:pt x="549" y="0"/>
                    <a:pt x="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631;p22">
            <a:extLst>
              <a:ext uri="{FF2B5EF4-FFF2-40B4-BE49-F238E27FC236}">
                <a16:creationId xmlns:a16="http://schemas.microsoft.com/office/drawing/2014/main" id="{6FC9348E-7F3C-4589-A9A4-62B0536E372C}"/>
              </a:ext>
            </a:extLst>
          </p:cNvPr>
          <p:cNvSpPr txBox="1"/>
          <p:nvPr/>
        </p:nvSpPr>
        <p:spPr>
          <a:xfrm>
            <a:off x="4732280" y="1602161"/>
            <a:ext cx="3608884" cy="26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Opens October 1st, every year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Application is for the next school year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Apply for federal grants, work-study, &amp; loans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Some colleges: helps determine federal aid eligibility &amp; aid awarded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submission: Student Aid Report</a:t>
            </a:r>
          </a:p>
        </p:txBody>
      </p:sp>
    </p:spTree>
    <p:extLst>
      <p:ext uri="{BB962C8B-B14F-4D97-AF65-F5344CB8AC3E}">
        <p14:creationId xmlns:p14="http://schemas.microsoft.com/office/powerpoint/2010/main" val="342749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B5850D5D-80E3-4ADA-9DA5-C18660A407C6}"/>
              </a:ext>
            </a:extLst>
          </p:cNvPr>
          <p:cNvSpPr/>
          <p:nvPr/>
        </p:nvSpPr>
        <p:spPr>
          <a:xfrm>
            <a:off x="1891747" y="0"/>
            <a:ext cx="5947442" cy="5143500"/>
          </a:xfrm>
          <a:prstGeom prst="parallelogram">
            <a:avLst/>
          </a:prstGeom>
          <a:solidFill>
            <a:srgbClr val="EB5A9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60;p17">
            <a:extLst>
              <a:ext uri="{FF2B5EF4-FFF2-40B4-BE49-F238E27FC236}">
                <a16:creationId xmlns:a16="http://schemas.microsoft.com/office/drawing/2014/main" id="{454BC3BA-D723-4EA8-91E3-8E1B17D6CCDF}"/>
              </a:ext>
            </a:extLst>
          </p:cNvPr>
          <p:cNvSpPr txBox="1">
            <a:spLocks/>
          </p:cNvSpPr>
          <p:nvPr/>
        </p:nvSpPr>
        <p:spPr>
          <a:xfrm>
            <a:off x="2586781" y="627690"/>
            <a:ext cx="4515477" cy="36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Fira Sans Extra Condensed Medium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ira Sans Extra Condensed SemiBold"/>
                <a:sym typeface="Fira Sans Extra Condensed SemiBold"/>
              </a:rPr>
              <a:t>02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Fira Sans Extra Condensed Medium"/>
              <a:buNone/>
              <a:tabLst/>
              <a:defRPr/>
            </a:pPr>
            <a:r>
              <a:rPr lang="en-US" b="1" dirty="0">
                <a:solidFill>
                  <a:srgbClr val="002060"/>
                </a:solidFill>
              </a:rPr>
              <a:t>Recommendation Letters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Fira Sans Extra Condensed Medium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ira Sans Extra Condensed SemiBold"/>
                <a:sym typeface="Fira Sans Extra Condensed SemiBold"/>
              </a:rPr>
              <a:t>Do’s, Don’t, &amp; Helpful Tips</a:t>
            </a:r>
          </a:p>
        </p:txBody>
      </p:sp>
    </p:spTree>
    <p:extLst>
      <p:ext uri="{BB962C8B-B14F-4D97-AF65-F5344CB8AC3E}">
        <p14:creationId xmlns:p14="http://schemas.microsoft.com/office/powerpoint/2010/main" val="124696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1"/>
          <p:cNvSpPr/>
          <p:nvPr/>
        </p:nvSpPr>
        <p:spPr>
          <a:xfrm>
            <a:off x="4142938" y="2515686"/>
            <a:ext cx="810000" cy="712500"/>
          </a:xfrm>
          <a:prstGeom prst="wedgeEllipseCallout">
            <a:avLst>
              <a:gd name="adj1" fmla="val 35660"/>
              <a:gd name="adj2" fmla="val 539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1"/>
          <p:cNvSpPr/>
          <p:nvPr/>
        </p:nvSpPr>
        <p:spPr>
          <a:xfrm>
            <a:off x="6360846" y="1444283"/>
            <a:ext cx="810000" cy="712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1"/>
          <p:cNvSpPr/>
          <p:nvPr/>
        </p:nvSpPr>
        <p:spPr>
          <a:xfrm>
            <a:off x="1973154" y="1435395"/>
            <a:ext cx="810000" cy="712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1"/>
          <p:cNvSpPr txBox="1">
            <a:spLocks noGrp="1"/>
          </p:cNvSpPr>
          <p:nvPr>
            <p:ph type="title"/>
          </p:nvPr>
        </p:nvSpPr>
        <p:spPr>
          <a:xfrm>
            <a:off x="362105" y="1002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/>
              <a:t>Letter of Recommendation</a:t>
            </a:r>
            <a:endParaRPr sz="3600" dirty="0"/>
          </a:p>
        </p:txBody>
      </p:sp>
      <p:sp>
        <p:nvSpPr>
          <p:cNvPr id="439" name="Google Shape;439;p21"/>
          <p:cNvSpPr txBox="1"/>
          <p:nvPr/>
        </p:nvSpPr>
        <p:spPr>
          <a:xfrm>
            <a:off x="1401804" y="3755845"/>
            <a:ext cx="19803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Academic</a:t>
            </a:r>
            <a:endParaRPr sz="18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40" name="Google Shape;440;p21"/>
          <p:cNvSpPr txBox="1"/>
          <p:nvPr/>
        </p:nvSpPr>
        <p:spPr>
          <a:xfrm>
            <a:off x="1327665" y="3978302"/>
            <a:ext cx="2417629" cy="107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Teacher or advisor 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Edu. background, academic activities, &amp; achievements. 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Ideal for current students or recent graduates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p21"/>
          <p:cNvSpPr txBox="1"/>
          <p:nvPr/>
        </p:nvSpPr>
        <p:spPr>
          <a:xfrm>
            <a:off x="2012604" y="1626225"/>
            <a:ext cx="7311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2500" b="1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42" name="Google Shape;442;p21"/>
          <p:cNvSpPr txBox="1"/>
          <p:nvPr/>
        </p:nvSpPr>
        <p:spPr>
          <a:xfrm>
            <a:off x="5775696" y="3781007"/>
            <a:ext cx="19803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Professional</a:t>
            </a:r>
            <a:endParaRPr sz="18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43" name="Google Shape;443;p21"/>
          <p:cNvSpPr txBox="1"/>
          <p:nvPr/>
        </p:nvSpPr>
        <p:spPr>
          <a:xfrm>
            <a:off x="5705792" y="4018329"/>
            <a:ext cx="2736821" cy="103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Supervisor, colleague, client, teacher, or professor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position held, key responsibilities, abilities, qualifications, &amp; contributions to organization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p21"/>
          <p:cNvSpPr txBox="1"/>
          <p:nvPr/>
        </p:nvSpPr>
        <p:spPr>
          <a:xfrm>
            <a:off x="6400296" y="1626225"/>
            <a:ext cx="7311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2500" b="1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45" name="Google Shape;445;p21"/>
          <p:cNvSpPr txBox="1"/>
          <p:nvPr/>
        </p:nvSpPr>
        <p:spPr>
          <a:xfrm>
            <a:off x="3581850" y="1373213"/>
            <a:ext cx="19803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Personal</a:t>
            </a:r>
            <a:endParaRPr sz="18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46" name="Google Shape;446;p21"/>
          <p:cNvSpPr txBox="1"/>
          <p:nvPr/>
        </p:nvSpPr>
        <p:spPr>
          <a:xfrm>
            <a:off x="3508437" y="1595978"/>
            <a:ext cx="2417628" cy="86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Friend, family member, mentor, neighbor, etc.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Writer’s relation to applicant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Qualities &amp; attributes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21"/>
          <p:cNvSpPr txBox="1"/>
          <p:nvPr/>
        </p:nvSpPr>
        <p:spPr>
          <a:xfrm>
            <a:off x="4182388" y="2695765"/>
            <a:ext cx="7311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25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48" name="Google Shape;448;p21"/>
          <p:cNvGrpSpPr/>
          <p:nvPr/>
        </p:nvGrpSpPr>
        <p:grpSpPr>
          <a:xfrm>
            <a:off x="1449575" y="2449087"/>
            <a:ext cx="1914581" cy="1313780"/>
            <a:chOff x="1487675" y="2372887"/>
            <a:chExt cx="1914581" cy="1313780"/>
          </a:xfrm>
        </p:grpSpPr>
        <p:sp>
          <p:nvSpPr>
            <p:cNvPr id="449" name="Google Shape;449;p21"/>
            <p:cNvSpPr/>
            <p:nvPr/>
          </p:nvSpPr>
          <p:spPr>
            <a:xfrm>
              <a:off x="2179206" y="2907918"/>
              <a:ext cx="379111" cy="214984"/>
            </a:xfrm>
            <a:custGeom>
              <a:avLst/>
              <a:gdLst/>
              <a:ahLst/>
              <a:cxnLst/>
              <a:rect l="l" t="t" r="r" b="b"/>
              <a:pathLst>
                <a:path w="11517" h="6531" extrusionOk="0">
                  <a:moveTo>
                    <a:pt x="3528" y="1"/>
                  </a:moveTo>
                  <a:lnTo>
                    <a:pt x="780" y="539"/>
                  </a:lnTo>
                  <a:lnTo>
                    <a:pt x="0" y="3089"/>
                  </a:lnTo>
                  <a:lnTo>
                    <a:pt x="1530" y="5341"/>
                  </a:lnTo>
                  <a:lnTo>
                    <a:pt x="5553" y="6531"/>
                  </a:lnTo>
                  <a:lnTo>
                    <a:pt x="11517" y="5426"/>
                  </a:lnTo>
                  <a:lnTo>
                    <a:pt x="11488" y="1771"/>
                  </a:lnTo>
                  <a:lnTo>
                    <a:pt x="8811" y="1219"/>
                  </a:lnTo>
                  <a:lnTo>
                    <a:pt x="3528" y="1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1987551" y="2917267"/>
              <a:ext cx="695711" cy="760987"/>
            </a:xfrm>
            <a:custGeom>
              <a:avLst/>
              <a:gdLst/>
              <a:ahLst/>
              <a:cxnLst/>
              <a:rect l="l" t="t" r="r" b="b"/>
              <a:pathLst>
                <a:path w="21135" h="23118" extrusionOk="0">
                  <a:moveTo>
                    <a:pt x="7239" y="0"/>
                  </a:moveTo>
                  <a:lnTo>
                    <a:pt x="4647" y="609"/>
                  </a:lnTo>
                  <a:lnTo>
                    <a:pt x="1" y="23117"/>
                  </a:lnTo>
                  <a:lnTo>
                    <a:pt x="17948" y="23117"/>
                  </a:lnTo>
                  <a:cubicBezTo>
                    <a:pt x="17948" y="23117"/>
                    <a:pt x="18868" y="17635"/>
                    <a:pt x="19902" y="13627"/>
                  </a:cubicBezTo>
                  <a:cubicBezTo>
                    <a:pt x="21135" y="8825"/>
                    <a:pt x="20002" y="1969"/>
                    <a:pt x="20002" y="1969"/>
                  </a:cubicBezTo>
                  <a:lnTo>
                    <a:pt x="17310" y="1487"/>
                  </a:lnTo>
                  <a:cubicBezTo>
                    <a:pt x="17310" y="1487"/>
                    <a:pt x="17310" y="5241"/>
                    <a:pt x="13613" y="5439"/>
                  </a:cubicBezTo>
                  <a:cubicBezTo>
                    <a:pt x="13519" y="5444"/>
                    <a:pt x="13426" y="5447"/>
                    <a:pt x="13334" y="5447"/>
                  </a:cubicBezTo>
                  <a:cubicBezTo>
                    <a:pt x="8991" y="5447"/>
                    <a:pt x="7239" y="0"/>
                    <a:pt x="7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2607253" y="2980932"/>
              <a:ext cx="399651" cy="599395"/>
            </a:xfrm>
            <a:custGeom>
              <a:avLst/>
              <a:gdLst/>
              <a:ahLst/>
              <a:cxnLst/>
              <a:rect l="l" t="t" r="r" b="b"/>
              <a:pathLst>
                <a:path w="12141" h="18209" extrusionOk="0">
                  <a:moveTo>
                    <a:pt x="887" y="0"/>
                  </a:moveTo>
                  <a:cubicBezTo>
                    <a:pt x="817" y="0"/>
                    <a:pt x="780" y="7"/>
                    <a:pt x="780" y="7"/>
                  </a:cubicBezTo>
                  <a:lnTo>
                    <a:pt x="1" y="8746"/>
                  </a:lnTo>
                  <a:lnTo>
                    <a:pt x="6290" y="17670"/>
                  </a:lnTo>
                  <a:lnTo>
                    <a:pt x="7792" y="18209"/>
                  </a:lnTo>
                  <a:lnTo>
                    <a:pt x="12140" y="16254"/>
                  </a:lnTo>
                  <a:cubicBezTo>
                    <a:pt x="12140" y="16254"/>
                    <a:pt x="4732" y="3293"/>
                    <a:pt x="3401" y="1621"/>
                  </a:cubicBezTo>
                  <a:cubicBezTo>
                    <a:pt x="2203" y="134"/>
                    <a:pt x="1207" y="0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97550" y="2934977"/>
              <a:ext cx="281675" cy="683499"/>
            </a:xfrm>
            <a:custGeom>
              <a:avLst/>
              <a:gdLst/>
              <a:ahLst/>
              <a:cxnLst/>
              <a:rect l="l" t="t" r="r" b="b"/>
              <a:pathLst>
                <a:path w="8557" h="20764" extrusionOk="0">
                  <a:moveTo>
                    <a:pt x="7692" y="0"/>
                  </a:moveTo>
                  <a:lnTo>
                    <a:pt x="7692" y="0"/>
                  </a:lnTo>
                  <a:cubicBezTo>
                    <a:pt x="7692" y="0"/>
                    <a:pt x="3485" y="340"/>
                    <a:pt x="1970" y="7224"/>
                  </a:cubicBezTo>
                  <a:cubicBezTo>
                    <a:pt x="1290" y="10341"/>
                    <a:pt x="426" y="13995"/>
                    <a:pt x="171" y="16460"/>
                  </a:cubicBezTo>
                  <a:cubicBezTo>
                    <a:pt x="1" y="18231"/>
                    <a:pt x="1092" y="20086"/>
                    <a:pt x="2876" y="20313"/>
                  </a:cubicBezTo>
                  <a:lnTo>
                    <a:pt x="5100" y="20724"/>
                  </a:lnTo>
                  <a:cubicBezTo>
                    <a:pt x="5244" y="20750"/>
                    <a:pt x="5388" y="20763"/>
                    <a:pt x="5529" y="20763"/>
                  </a:cubicBezTo>
                  <a:cubicBezTo>
                    <a:pt x="6587" y="20763"/>
                    <a:pt x="7543" y="20043"/>
                    <a:pt x="7806" y="18981"/>
                  </a:cubicBezTo>
                  <a:lnTo>
                    <a:pt x="8556" y="15851"/>
                  </a:lnTo>
                  <a:lnTo>
                    <a:pt x="6559" y="15185"/>
                  </a:lnTo>
                  <a:lnTo>
                    <a:pt x="7012" y="5907"/>
                  </a:lnTo>
                  <a:lnTo>
                    <a:pt x="76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2622198" y="3140622"/>
              <a:ext cx="41509" cy="312881"/>
            </a:xfrm>
            <a:custGeom>
              <a:avLst/>
              <a:gdLst/>
              <a:ahLst/>
              <a:cxnLst/>
              <a:rect l="l" t="t" r="r" b="b"/>
              <a:pathLst>
                <a:path w="1261" h="9505" extrusionOk="0">
                  <a:moveTo>
                    <a:pt x="1077" y="0"/>
                  </a:moveTo>
                  <a:cubicBezTo>
                    <a:pt x="1063" y="28"/>
                    <a:pt x="1077" y="71"/>
                    <a:pt x="1077" y="99"/>
                  </a:cubicBezTo>
                  <a:cubicBezTo>
                    <a:pt x="1091" y="170"/>
                    <a:pt x="1091" y="255"/>
                    <a:pt x="1105" y="383"/>
                  </a:cubicBezTo>
                  <a:cubicBezTo>
                    <a:pt x="1119" y="439"/>
                    <a:pt x="1119" y="510"/>
                    <a:pt x="1133" y="581"/>
                  </a:cubicBezTo>
                  <a:cubicBezTo>
                    <a:pt x="1133" y="652"/>
                    <a:pt x="1148" y="737"/>
                    <a:pt x="1148" y="822"/>
                  </a:cubicBezTo>
                  <a:cubicBezTo>
                    <a:pt x="1162" y="992"/>
                    <a:pt x="1190" y="1190"/>
                    <a:pt x="1190" y="1402"/>
                  </a:cubicBezTo>
                  <a:cubicBezTo>
                    <a:pt x="1204" y="1912"/>
                    <a:pt x="1204" y="2422"/>
                    <a:pt x="1190" y="2932"/>
                  </a:cubicBezTo>
                  <a:cubicBezTo>
                    <a:pt x="1162" y="3513"/>
                    <a:pt x="1091" y="4136"/>
                    <a:pt x="992" y="4788"/>
                  </a:cubicBezTo>
                  <a:cubicBezTo>
                    <a:pt x="893" y="5454"/>
                    <a:pt x="779" y="6077"/>
                    <a:pt x="666" y="6629"/>
                  </a:cubicBezTo>
                  <a:cubicBezTo>
                    <a:pt x="538" y="7196"/>
                    <a:pt x="425" y="7706"/>
                    <a:pt x="326" y="8131"/>
                  </a:cubicBezTo>
                  <a:lnTo>
                    <a:pt x="85" y="9136"/>
                  </a:lnTo>
                  <a:cubicBezTo>
                    <a:pt x="57" y="9250"/>
                    <a:pt x="43" y="9335"/>
                    <a:pt x="29" y="9406"/>
                  </a:cubicBezTo>
                  <a:lnTo>
                    <a:pt x="114" y="9136"/>
                  </a:lnTo>
                  <a:cubicBezTo>
                    <a:pt x="170" y="8896"/>
                    <a:pt x="255" y="8570"/>
                    <a:pt x="368" y="8131"/>
                  </a:cubicBezTo>
                  <a:cubicBezTo>
                    <a:pt x="482" y="7706"/>
                    <a:pt x="595" y="7210"/>
                    <a:pt x="723" y="6643"/>
                  </a:cubicBezTo>
                  <a:cubicBezTo>
                    <a:pt x="850" y="6091"/>
                    <a:pt x="978" y="5468"/>
                    <a:pt x="1063" y="4802"/>
                  </a:cubicBezTo>
                  <a:cubicBezTo>
                    <a:pt x="1148" y="4150"/>
                    <a:pt x="1218" y="3513"/>
                    <a:pt x="1247" y="2932"/>
                  </a:cubicBezTo>
                  <a:cubicBezTo>
                    <a:pt x="1261" y="2422"/>
                    <a:pt x="1261" y="1912"/>
                    <a:pt x="1233" y="1402"/>
                  </a:cubicBezTo>
                  <a:cubicBezTo>
                    <a:pt x="1218" y="1190"/>
                    <a:pt x="1204" y="992"/>
                    <a:pt x="1190" y="822"/>
                  </a:cubicBezTo>
                  <a:cubicBezTo>
                    <a:pt x="1176" y="737"/>
                    <a:pt x="1176" y="652"/>
                    <a:pt x="1162" y="581"/>
                  </a:cubicBezTo>
                  <a:cubicBezTo>
                    <a:pt x="1148" y="496"/>
                    <a:pt x="1148" y="439"/>
                    <a:pt x="1133" y="368"/>
                  </a:cubicBezTo>
                  <a:lnTo>
                    <a:pt x="1091" y="99"/>
                  </a:lnTo>
                  <a:cubicBezTo>
                    <a:pt x="1091" y="57"/>
                    <a:pt x="1077" y="28"/>
                    <a:pt x="1077" y="0"/>
                  </a:cubicBezTo>
                  <a:close/>
                  <a:moveTo>
                    <a:pt x="29" y="9406"/>
                  </a:moveTo>
                  <a:lnTo>
                    <a:pt x="29" y="9406"/>
                  </a:lnTo>
                  <a:cubicBezTo>
                    <a:pt x="14" y="9434"/>
                    <a:pt x="0" y="9462"/>
                    <a:pt x="0" y="9505"/>
                  </a:cubicBezTo>
                  <a:cubicBezTo>
                    <a:pt x="14" y="9476"/>
                    <a:pt x="29" y="9434"/>
                    <a:pt x="29" y="94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2101813" y="3155995"/>
              <a:ext cx="83018" cy="310577"/>
            </a:xfrm>
            <a:custGeom>
              <a:avLst/>
              <a:gdLst/>
              <a:ahLst/>
              <a:cxnLst/>
              <a:rect l="l" t="t" r="r" b="b"/>
              <a:pathLst>
                <a:path w="2522" h="9435" extrusionOk="0">
                  <a:moveTo>
                    <a:pt x="1275" y="1"/>
                  </a:moveTo>
                  <a:cubicBezTo>
                    <a:pt x="1275" y="29"/>
                    <a:pt x="1261" y="57"/>
                    <a:pt x="1261" y="86"/>
                  </a:cubicBezTo>
                  <a:cubicBezTo>
                    <a:pt x="1275" y="57"/>
                    <a:pt x="1275" y="15"/>
                    <a:pt x="1275" y="1"/>
                  </a:cubicBezTo>
                  <a:close/>
                  <a:moveTo>
                    <a:pt x="1261" y="86"/>
                  </a:moveTo>
                  <a:lnTo>
                    <a:pt x="1261" y="86"/>
                  </a:lnTo>
                  <a:cubicBezTo>
                    <a:pt x="1247" y="171"/>
                    <a:pt x="1218" y="270"/>
                    <a:pt x="1204" y="411"/>
                  </a:cubicBezTo>
                  <a:lnTo>
                    <a:pt x="1006" y="1630"/>
                  </a:lnTo>
                  <a:cubicBezTo>
                    <a:pt x="836" y="2649"/>
                    <a:pt x="623" y="4066"/>
                    <a:pt x="368" y="5624"/>
                  </a:cubicBezTo>
                  <a:lnTo>
                    <a:pt x="0" y="8103"/>
                  </a:lnTo>
                  <a:lnTo>
                    <a:pt x="0" y="8131"/>
                  </a:lnTo>
                  <a:lnTo>
                    <a:pt x="28" y="8131"/>
                  </a:lnTo>
                  <a:cubicBezTo>
                    <a:pt x="453" y="8145"/>
                    <a:pt x="892" y="8188"/>
                    <a:pt x="1317" y="8273"/>
                  </a:cubicBezTo>
                  <a:cubicBezTo>
                    <a:pt x="1502" y="8301"/>
                    <a:pt x="1672" y="8358"/>
                    <a:pt x="1856" y="8415"/>
                  </a:cubicBezTo>
                  <a:cubicBezTo>
                    <a:pt x="1997" y="8471"/>
                    <a:pt x="2125" y="8556"/>
                    <a:pt x="2238" y="8655"/>
                  </a:cubicBezTo>
                  <a:cubicBezTo>
                    <a:pt x="2309" y="8754"/>
                    <a:pt x="2366" y="8868"/>
                    <a:pt x="2394" y="8995"/>
                  </a:cubicBezTo>
                  <a:lnTo>
                    <a:pt x="2465" y="9264"/>
                  </a:lnTo>
                  <a:cubicBezTo>
                    <a:pt x="2493" y="9335"/>
                    <a:pt x="2507" y="9392"/>
                    <a:pt x="2521" y="9434"/>
                  </a:cubicBezTo>
                  <a:cubicBezTo>
                    <a:pt x="2507" y="9378"/>
                    <a:pt x="2493" y="9321"/>
                    <a:pt x="2479" y="9264"/>
                  </a:cubicBezTo>
                  <a:cubicBezTo>
                    <a:pt x="2451" y="9179"/>
                    <a:pt x="2422" y="9094"/>
                    <a:pt x="2394" y="8981"/>
                  </a:cubicBezTo>
                  <a:lnTo>
                    <a:pt x="2351" y="8811"/>
                  </a:lnTo>
                  <a:cubicBezTo>
                    <a:pt x="2337" y="8740"/>
                    <a:pt x="2295" y="8684"/>
                    <a:pt x="2252" y="8627"/>
                  </a:cubicBezTo>
                  <a:cubicBezTo>
                    <a:pt x="2139" y="8528"/>
                    <a:pt x="1997" y="8429"/>
                    <a:pt x="1856" y="8386"/>
                  </a:cubicBezTo>
                  <a:cubicBezTo>
                    <a:pt x="1686" y="8315"/>
                    <a:pt x="1502" y="8259"/>
                    <a:pt x="1317" y="8230"/>
                  </a:cubicBezTo>
                  <a:cubicBezTo>
                    <a:pt x="904" y="8148"/>
                    <a:pt x="476" y="8092"/>
                    <a:pt x="49" y="8076"/>
                  </a:cubicBezTo>
                  <a:lnTo>
                    <a:pt x="49" y="8076"/>
                  </a:lnTo>
                  <a:cubicBezTo>
                    <a:pt x="161" y="7335"/>
                    <a:pt x="300" y="6500"/>
                    <a:pt x="439" y="5638"/>
                  </a:cubicBezTo>
                  <a:cubicBezTo>
                    <a:pt x="666" y="4080"/>
                    <a:pt x="878" y="2664"/>
                    <a:pt x="1048" y="1630"/>
                  </a:cubicBezTo>
                  <a:cubicBezTo>
                    <a:pt x="1119" y="1120"/>
                    <a:pt x="1176" y="709"/>
                    <a:pt x="1218" y="411"/>
                  </a:cubicBezTo>
                  <a:cubicBezTo>
                    <a:pt x="1232" y="284"/>
                    <a:pt x="1247" y="171"/>
                    <a:pt x="1261" y="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1995024" y="3422408"/>
              <a:ext cx="109122" cy="80549"/>
            </a:xfrm>
            <a:custGeom>
              <a:avLst/>
              <a:gdLst/>
              <a:ahLst/>
              <a:cxnLst/>
              <a:rect l="l" t="t" r="r" b="b"/>
              <a:pathLst>
                <a:path w="3315" h="2447" extrusionOk="0">
                  <a:moveTo>
                    <a:pt x="2946" y="1"/>
                  </a:moveTo>
                  <a:cubicBezTo>
                    <a:pt x="2851" y="1"/>
                    <a:pt x="2755" y="7"/>
                    <a:pt x="2663" y="24"/>
                  </a:cubicBezTo>
                  <a:cubicBezTo>
                    <a:pt x="1587" y="137"/>
                    <a:pt x="652" y="817"/>
                    <a:pt x="199" y="1809"/>
                  </a:cubicBezTo>
                  <a:cubicBezTo>
                    <a:pt x="128" y="1965"/>
                    <a:pt x="71" y="2106"/>
                    <a:pt x="29" y="2262"/>
                  </a:cubicBezTo>
                  <a:cubicBezTo>
                    <a:pt x="14" y="2319"/>
                    <a:pt x="0" y="2390"/>
                    <a:pt x="0" y="2446"/>
                  </a:cubicBezTo>
                  <a:cubicBezTo>
                    <a:pt x="71" y="2234"/>
                    <a:pt x="142" y="2035"/>
                    <a:pt x="241" y="1837"/>
                  </a:cubicBezTo>
                  <a:cubicBezTo>
                    <a:pt x="709" y="874"/>
                    <a:pt x="1615" y="208"/>
                    <a:pt x="2677" y="67"/>
                  </a:cubicBezTo>
                  <a:cubicBezTo>
                    <a:pt x="2890" y="38"/>
                    <a:pt x="3102" y="24"/>
                    <a:pt x="3315" y="24"/>
                  </a:cubicBezTo>
                  <a:cubicBezTo>
                    <a:pt x="3275" y="14"/>
                    <a:pt x="3235" y="4"/>
                    <a:pt x="3195" y="4"/>
                  </a:cubicBezTo>
                  <a:cubicBezTo>
                    <a:pt x="3178" y="4"/>
                    <a:pt x="3162" y="6"/>
                    <a:pt x="3145" y="10"/>
                  </a:cubicBezTo>
                  <a:cubicBezTo>
                    <a:pt x="3080" y="4"/>
                    <a:pt x="3013" y="1"/>
                    <a:pt x="29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2027186" y="3389719"/>
              <a:ext cx="76500" cy="32095"/>
            </a:xfrm>
            <a:custGeom>
              <a:avLst/>
              <a:gdLst/>
              <a:ahLst/>
              <a:cxnLst/>
              <a:rect l="l" t="t" r="r" b="b"/>
              <a:pathLst>
                <a:path w="2324" h="975" extrusionOk="0">
                  <a:moveTo>
                    <a:pt x="45" y="1"/>
                  </a:moveTo>
                  <a:cubicBezTo>
                    <a:pt x="29" y="1"/>
                    <a:pt x="15" y="4"/>
                    <a:pt x="1" y="11"/>
                  </a:cubicBezTo>
                  <a:cubicBezTo>
                    <a:pt x="1" y="26"/>
                    <a:pt x="142" y="26"/>
                    <a:pt x="369" y="68"/>
                  </a:cubicBezTo>
                  <a:cubicBezTo>
                    <a:pt x="964" y="153"/>
                    <a:pt x="1531" y="380"/>
                    <a:pt x="2012" y="748"/>
                  </a:cubicBezTo>
                  <a:cubicBezTo>
                    <a:pt x="2196" y="875"/>
                    <a:pt x="2310" y="975"/>
                    <a:pt x="2310" y="975"/>
                  </a:cubicBezTo>
                  <a:cubicBezTo>
                    <a:pt x="2324" y="960"/>
                    <a:pt x="2295" y="946"/>
                    <a:pt x="2253" y="890"/>
                  </a:cubicBezTo>
                  <a:cubicBezTo>
                    <a:pt x="2182" y="819"/>
                    <a:pt x="2111" y="762"/>
                    <a:pt x="2040" y="705"/>
                  </a:cubicBezTo>
                  <a:cubicBezTo>
                    <a:pt x="1814" y="507"/>
                    <a:pt x="1545" y="351"/>
                    <a:pt x="1261" y="238"/>
                  </a:cubicBezTo>
                  <a:cubicBezTo>
                    <a:pt x="978" y="125"/>
                    <a:pt x="681" y="54"/>
                    <a:pt x="369" y="11"/>
                  </a:cubicBezTo>
                  <a:cubicBezTo>
                    <a:pt x="312" y="11"/>
                    <a:pt x="249" y="5"/>
                    <a:pt x="189" y="5"/>
                  </a:cubicBezTo>
                  <a:cubicBezTo>
                    <a:pt x="158" y="5"/>
                    <a:pt x="128" y="7"/>
                    <a:pt x="100" y="11"/>
                  </a:cubicBezTo>
                  <a:cubicBezTo>
                    <a:pt x="79" y="4"/>
                    <a:pt x="61" y="1"/>
                    <a:pt x="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>
              <a:off x="2129301" y="2950350"/>
              <a:ext cx="41542" cy="145989"/>
            </a:xfrm>
            <a:custGeom>
              <a:avLst/>
              <a:gdLst/>
              <a:ahLst/>
              <a:cxnLst/>
              <a:rect l="l" t="t" r="r" b="b"/>
              <a:pathLst>
                <a:path w="1262" h="4435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7"/>
                    <a:pt x="57" y="114"/>
                    <a:pt x="86" y="157"/>
                  </a:cubicBezTo>
                  <a:cubicBezTo>
                    <a:pt x="157" y="256"/>
                    <a:pt x="227" y="412"/>
                    <a:pt x="327" y="596"/>
                  </a:cubicBezTo>
                  <a:cubicBezTo>
                    <a:pt x="582" y="1091"/>
                    <a:pt x="780" y="1601"/>
                    <a:pt x="936" y="2126"/>
                  </a:cubicBezTo>
                  <a:cubicBezTo>
                    <a:pt x="1077" y="2664"/>
                    <a:pt x="1177" y="3202"/>
                    <a:pt x="1219" y="3754"/>
                  </a:cubicBezTo>
                  <a:cubicBezTo>
                    <a:pt x="1233" y="3967"/>
                    <a:pt x="1233" y="4137"/>
                    <a:pt x="1233" y="4250"/>
                  </a:cubicBezTo>
                  <a:cubicBezTo>
                    <a:pt x="1233" y="4307"/>
                    <a:pt x="1233" y="4378"/>
                    <a:pt x="1247" y="4434"/>
                  </a:cubicBezTo>
                  <a:cubicBezTo>
                    <a:pt x="1247" y="4378"/>
                    <a:pt x="1262" y="4307"/>
                    <a:pt x="1262" y="4250"/>
                  </a:cubicBezTo>
                  <a:lnTo>
                    <a:pt x="1262" y="3754"/>
                  </a:lnTo>
                  <a:cubicBezTo>
                    <a:pt x="1233" y="3202"/>
                    <a:pt x="1148" y="2650"/>
                    <a:pt x="992" y="2111"/>
                  </a:cubicBezTo>
                  <a:cubicBezTo>
                    <a:pt x="851" y="1573"/>
                    <a:pt x="638" y="1063"/>
                    <a:pt x="369" y="582"/>
                  </a:cubicBezTo>
                  <a:cubicBezTo>
                    <a:pt x="270" y="383"/>
                    <a:pt x="171" y="242"/>
                    <a:pt x="114" y="142"/>
                  </a:cubicBezTo>
                  <a:cubicBezTo>
                    <a:pt x="72" y="100"/>
                    <a:pt x="43" y="4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>
              <a:off x="2650179" y="3131273"/>
              <a:ext cx="36868" cy="199612"/>
            </a:xfrm>
            <a:custGeom>
              <a:avLst/>
              <a:gdLst/>
              <a:ahLst/>
              <a:cxnLst/>
              <a:rect l="l" t="t" r="r" b="b"/>
              <a:pathLst>
                <a:path w="1120" h="6064" extrusionOk="0">
                  <a:moveTo>
                    <a:pt x="184" y="1"/>
                  </a:moveTo>
                  <a:lnTo>
                    <a:pt x="184" y="1"/>
                  </a:lnTo>
                  <a:cubicBezTo>
                    <a:pt x="482" y="2012"/>
                    <a:pt x="425" y="4066"/>
                    <a:pt x="0" y="6063"/>
                  </a:cubicBezTo>
                  <a:lnTo>
                    <a:pt x="28" y="6063"/>
                  </a:lnTo>
                  <a:cubicBezTo>
                    <a:pt x="1105" y="4250"/>
                    <a:pt x="1119" y="1899"/>
                    <a:pt x="184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>
              <a:off x="2246822" y="3349986"/>
              <a:ext cx="162283" cy="82162"/>
            </a:xfrm>
            <a:custGeom>
              <a:avLst/>
              <a:gdLst/>
              <a:ahLst/>
              <a:cxnLst/>
              <a:rect l="l" t="t" r="r" b="b"/>
              <a:pathLst>
                <a:path w="4930" h="2496" extrusionOk="0">
                  <a:moveTo>
                    <a:pt x="4930" y="0"/>
                  </a:moveTo>
                  <a:lnTo>
                    <a:pt x="4930" y="0"/>
                  </a:lnTo>
                  <a:cubicBezTo>
                    <a:pt x="4377" y="708"/>
                    <a:pt x="3598" y="1218"/>
                    <a:pt x="2734" y="1487"/>
                  </a:cubicBezTo>
                  <a:cubicBezTo>
                    <a:pt x="2308" y="1607"/>
                    <a:pt x="1792" y="1679"/>
                    <a:pt x="1282" y="1679"/>
                  </a:cubicBezTo>
                  <a:cubicBezTo>
                    <a:pt x="826" y="1679"/>
                    <a:pt x="375" y="1621"/>
                    <a:pt x="0" y="1487"/>
                  </a:cubicBezTo>
                  <a:lnTo>
                    <a:pt x="0" y="1487"/>
                  </a:lnTo>
                  <a:cubicBezTo>
                    <a:pt x="474" y="2155"/>
                    <a:pt x="1284" y="2496"/>
                    <a:pt x="2100" y="2496"/>
                  </a:cubicBezTo>
                  <a:cubicBezTo>
                    <a:pt x="2357" y="2496"/>
                    <a:pt x="2614" y="2462"/>
                    <a:pt x="2862" y="2394"/>
                  </a:cubicBezTo>
                  <a:cubicBezTo>
                    <a:pt x="3896" y="2111"/>
                    <a:pt x="4859" y="1063"/>
                    <a:pt x="4930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>
              <a:off x="2239810" y="3301957"/>
              <a:ext cx="195892" cy="104316"/>
            </a:xfrm>
            <a:custGeom>
              <a:avLst/>
              <a:gdLst/>
              <a:ahLst/>
              <a:cxnLst/>
              <a:rect l="l" t="t" r="r" b="b"/>
              <a:pathLst>
                <a:path w="5951" h="3169" extrusionOk="0">
                  <a:moveTo>
                    <a:pt x="5950" y="0"/>
                  </a:moveTo>
                  <a:cubicBezTo>
                    <a:pt x="5936" y="0"/>
                    <a:pt x="5908" y="99"/>
                    <a:pt x="5823" y="269"/>
                  </a:cubicBezTo>
                  <a:cubicBezTo>
                    <a:pt x="5724" y="496"/>
                    <a:pt x="5596" y="737"/>
                    <a:pt x="5454" y="949"/>
                  </a:cubicBezTo>
                  <a:cubicBezTo>
                    <a:pt x="4597" y="2320"/>
                    <a:pt x="3108" y="3112"/>
                    <a:pt x="1546" y="3112"/>
                  </a:cubicBezTo>
                  <a:cubicBezTo>
                    <a:pt x="1123" y="3112"/>
                    <a:pt x="693" y="3053"/>
                    <a:pt x="270" y="2932"/>
                  </a:cubicBezTo>
                  <a:cubicBezTo>
                    <a:pt x="100" y="2876"/>
                    <a:pt x="1" y="2847"/>
                    <a:pt x="1" y="2847"/>
                  </a:cubicBezTo>
                  <a:lnTo>
                    <a:pt x="1" y="2847"/>
                  </a:lnTo>
                  <a:cubicBezTo>
                    <a:pt x="15" y="2861"/>
                    <a:pt x="43" y="2876"/>
                    <a:pt x="58" y="2876"/>
                  </a:cubicBezTo>
                  <a:cubicBezTo>
                    <a:pt x="128" y="2904"/>
                    <a:pt x="199" y="2932"/>
                    <a:pt x="270" y="2946"/>
                  </a:cubicBezTo>
                  <a:cubicBezTo>
                    <a:pt x="511" y="3031"/>
                    <a:pt x="780" y="3102"/>
                    <a:pt x="1035" y="3131"/>
                  </a:cubicBezTo>
                  <a:cubicBezTo>
                    <a:pt x="1231" y="3156"/>
                    <a:pt x="1428" y="3169"/>
                    <a:pt x="1623" y="3169"/>
                  </a:cubicBezTo>
                  <a:cubicBezTo>
                    <a:pt x="2302" y="3169"/>
                    <a:pt x="2969" y="3017"/>
                    <a:pt x="3585" y="2720"/>
                  </a:cubicBezTo>
                  <a:cubicBezTo>
                    <a:pt x="4024" y="2507"/>
                    <a:pt x="4420" y="2238"/>
                    <a:pt x="4760" y="1898"/>
                  </a:cubicBezTo>
                  <a:cubicBezTo>
                    <a:pt x="5044" y="1629"/>
                    <a:pt x="5299" y="1318"/>
                    <a:pt x="5497" y="992"/>
                  </a:cubicBezTo>
                  <a:cubicBezTo>
                    <a:pt x="5639" y="765"/>
                    <a:pt x="5752" y="524"/>
                    <a:pt x="5851" y="283"/>
                  </a:cubicBezTo>
                  <a:cubicBezTo>
                    <a:pt x="5894" y="198"/>
                    <a:pt x="5908" y="128"/>
                    <a:pt x="5922" y="85"/>
                  </a:cubicBezTo>
                  <a:cubicBezTo>
                    <a:pt x="5936" y="57"/>
                    <a:pt x="5936" y="28"/>
                    <a:pt x="5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>
              <a:off x="1987551" y="3599906"/>
              <a:ext cx="149248" cy="16064"/>
            </a:xfrm>
            <a:custGeom>
              <a:avLst/>
              <a:gdLst/>
              <a:ahLst/>
              <a:cxnLst/>
              <a:rect l="l" t="t" r="r" b="b"/>
              <a:pathLst>
                <a:path w="4534" h="488" extrusionOk="0">
                  <a:moveTo>
                    <a:pt x="4533" y="1"/>
                  </a:moveTo>
                  <a:lnTo>
                    <a:pt x="4533" y="1"/>
                  </a:lnTo>
                  <a:cubicBezTo>
                    <a:pt x="4349" y="128"/>
                    <a:pt x="4151" y="241"/>
                    <a:pt x="3939" y="312"/>
                  </a:cubicBezTo>
                  <a:cubicBezTo>
                    <a:pt x="3698" y="383"/>
                    <a:pt x="3457" y="426"/>
                    <a:pt x="3216" y="426"/>
                  </a:cubicBezTo>
                  <a:cubicBezTo>
                    <a:pt x="2904" y="426"/>
                    <a:pt x="2607" y="426"/>
                    <a:pt x="2310" y="383"/>
                  </a:cubicBezTo>
                  <a:cubicBezTo>
                    <a:pt x="1672" y="341"/>
                    <a:pt x="1091" y="241"/>
                    <a:pt x="681" y="185"/>
                  </a:cubicBezTo>
                  <a:lnTo>
                    <a:pt x="185" y="114"/>
                  </a:lnTo>
                  <a:cubicBezTo>
                    <a:pt x="128" y="100"/>
                    <a:pt x="71" y="100"/>
                    <a:pt x="1" y="100"/>
                  </a:cubicBezTo>
                  <a:cubicBezTo>
                    <a:pt x="57" y="114"/>
                    <a:pt x="128" y="128"/>
                    <a:pt x="185" y="142"/>
                  </a:cubicBezTo>
                  <a:cubicBezTo>
                    <a:pt x="298" y="156"/>
                    <a:pt x="468" y="199"/>
                    <a:pt x="681" y="227"/>
                  </a:cubicBezTo>
                  <a:cubicBezTo>
                    <a:pt x="1091" y="312"/>
                    <a:pt x="1672" y="397"/>
                    <a:pt x="2310" y="454"/>
                  </a:cubicBezTo>
                  <a:cubicBezTo>
                    <a:pt x="2527" y="475"/>
                    <a:pt x="2753" y="488"/>
                    <a:pt x="2974" y="488"/>
                  </a:cubicBezTo>
                  <a:cubicBezTo>
                    <a:pt x="3056" y="488"/>
                    <a:pt x="3136" y="486"/>
                    <a:pt x="3216" y="482"/>
                  </a:cubicBezTo>
                  <a:cubicBezTo>
                    <a:pt x="3471" y="482"/>
                    <a:pt x="3712" y="440"/>
                    <a:pt x="3953" y="355"/>
                  </a:cubicBezTo>
                  <a:cubicBezTo>
                    <a:pt x="4109" y="298"/>
                    <a:pt x="4264" y="213"/>
                    <a:pt x="4392" y="114"/>
                  </a:cubicBezTo>
                  <a:cubicBezTo>
                    <a:pt x="4434" y="100"/>
                    <a:pt x="4463" y="57"/>
                    <a:pt x="4505" y="29"/>
                  </a:cubicBezTo>
                  <a:lnTo>
                    <a:pt x="453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>
              <a:off x="2440814" y="2464467"/>
              <a:ext cx="300767" cy="485895"/>
            </a:xfrm>
            <a:custGeom>
              <a:avLst/>
              <a:gdLst/>
              <a:ahLst/>
              <a:cxnLst/>
              <a:rect l="l" t="t" r="r" b="b"/>
              <a:pathLst>
                <a:path w="9137" h="14761" extrusionOk="0">
                  <a:moveTo>
                    <a:pt x="5878" y="1"/>
                  </a:moveTo>
                  <a:lnTo>
                    <a:pt x="5354" y="511"/>
                  </a:lnTo>
                  <a:cubicBezTo>
                    <a:pt x="3230" y="4010"/>
                    <a:pt x="637" y="9718"/>
                    <a:pt x="0" y="13769"/>
                  </a:cubicBezTo>
                  <a:cubicBezTo>
                    <a:pt x="2351" y="14308"/>
                    <a:pt x="6502" y="14548"/>
                    <a:pt x="8853" y="14761"/>
                  </a:cubicBezTo>
                  <a:cubicBezTo>
                    <a:pt x="9136" y="13698"/>
                    <a:pt x="8782" y="9761"/>
                    <a:pt x="8258" y="8797"/>
                  </a:cubicBezTo>
                  <a:cubicBezTo>
                    <a:pt x="8003" y="8316"/>
                    <a:pt x="7550" y="7919"/>
                    <a:pt x="7550" y="7353"/>
                  </a:cubicBezTo>
                  <a:cubicBezTo>
                    <a:pt x="7550" y="6786"/>
                    <a:pt x="8060" y="6333"/>
                    <a:pt x="8117" y="5780"/>
                  </a:cubicBezTo>
                  <a:cubicBezTo>
                    <a:pt x="8173" y="5185"/>
                    <a:pt x="7720" y="4675"/>
                    <a:pt x="7465" y="4151"/>
                  </a:cubicBezTo>
                  <a:cubicBezTo>
                    <a:pt x="7139" y="3443"/>
                    <a:pt x="7153" y="2650"/>
                    <a:pt x="7040" y="1885"/>
                  </a:cubicBezTo>
                  <a:cubicBezTo>
                    <a:pt x="6927" y="1120"/>
                    <a:pt x="6587" y="298"/>
                    <a:pt x="5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>
              <a:off x="2507936" y="300351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>
              <a:off x="2285041" y="2414233"/>
              <a:ext cx="372132" cy="621976"/>
            </a:xfrm>
            <a:custGeom>
              <a:avLst/>
              <a:gdLst/>
              <a:ahLst/>
              <a:cxnLst/>
              <a:rect l="l" t="t" r="r" b="b"/>
              <a:pathLst>
                <a:path w="11305" h="18895" extrusionOk="0">
                  <a:moveTo>
                    <a:pt x="5875" y="1"/>
                  </a:moveTo>
                  <a:cubicBezTo>
                    <a:pt x="3199" y="1"/>
                    <a:pt x="932" y="2021"/>
                    <a:pt x="709" y="4686"/>
                  </a:cubicBezTo>
                  <a:lnTo>
                    <a:pt x="15" y="16301"/>
                  </a:lnTo>
                  <a:cubicBezTo>
                    <a:pt x="1" y="16528"/>
                    <a:pt x="58" y="16740"/>
                    <a:pt x="185" y="16924"/>
                  </a:cubicBezTo>
                  <a:cubicBezTo>
                    <a:pt x="865" y="17930"/>
                    <a:pt x="2112" y="18695"/>
                    <a:pt x="3216" y="18865"/>
                  </a:cubicBezTo>
                  <a:cubicBezTo>
                    <a:pt x="3399" y="18885"/>
                    <a:pt x="3582" y="18894"/>
                    <a:pt x="3765" y="18894"/>
                  </a:cubicBezTo>
                  <a:cubicBezTo>
                    <a:pt x="4635" y="18894"/>
                    <a:pt x="5504" y="18672"/>
                    <a:pt x="6276" y="18227"/>
                  </a:cubicBezTo>
                  <a:cubicBezTo>
                    <a:pt x="6573" y="18057"/>
                    <a:pt x="6772" y="17732"/>
                    <a:pt x="6772" y="17377"/>
                  </a:cubicBezTo>
                  <a:lnTo>
                    <a:pt x="6828" y="14785"/>
                  </a:lnTo>
                  <a:cubicBezTo>
                    <a:pt x="6814" y="14771"/>
                    <a:pt x="6828" y="14771"/>
                    <a:pt x="6843" y="14771"/>
                  </a:cubicBezTo>
                  <a:cubicBezTo>
                    <a:pt x="6931" y="14776"/>
                    <a:pt x="7019" y="14780"/>
                    <a:pt x="7107" y="14780"/>
                  </a:cubicBezTo>
                  <a:cubicBezTo>
                    <a:pt x="7260" y="14780"/>
                    <a:pt x="7412" y="14770"/>
                    <a:pt x="7565" y="14743"/>
                  </a:cubicBezTo>
                  <a:cubicBezTo>
                    <a:pt x="8259" y="14587"/>
                    <a:pt x="10016" y="13907"/>
                    <a:pt x="10596" y="11329"/>
                  </a:cubicBezTo>
                  <a:cubicBezTo>
                    <a:pt x="10795" y="10465"/>
                    <a:pt x="10993" y="8057"/>
                    <a:pt x="11135" y="5635"/>
                  </a:cubicBezTo>
                  <a:cubicBezTo>
                    <a:pt x="11305" y="2887"/>
                    <a:pt x="9307" y="380"/>
                    <a:pt x="6517" y="40"/>
                  </a:cubicBezTo>
                  <a:cubicBezTo>
                    <a:pt x="6301" y="14"/>
                    <a:pt x="6087" y="1"/>
                    <a:pt x="5875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>
              <a:off x="2525185" y="2600620"/>
              <a:ext cx="40159" cy="125942"/>
            </a:xfrm>
            <a:custGeom>
              <a:avLst/>
              <a:gdLst/>
              <a:ahLst/>
              <a:cxnLst/>
              <a:rect l="l" t="t" r="r" b="b"/>
              <a:pathLst>
                <a:path w="1220" h="3826" extrusionOk="0">
                  <a:moveTo>
                    <a:pt x="58" y="1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1" y="15"/>
                    <a:pt x="284" y="1063"/>
                    <a:pt x="681" y="2338"/>
                  </a:cubicBezTo>
                  <a:cubicBezTo>
                    <a:pt x="780" y="2664"/>
                    <a:pt x="879" y="2962"/>
                    <a:pt x="978" y="3245"/>
                  </a:cubicBezTo>
                  <a:cubicBezTo>
                    <a:pt x="1021" y="3358"/>
                    <a:pt x="1049" y="3471"/>
                    <a:pt x="1021" y="3599"/>
                  </a:cubicBezTo>
                  <a:cubicBezTo>
                    <a:pt x="1007" y="3670"/>
                    <a:pt x="893" y="3698"/>
                    <a:pt x="780" y="3698"/>
                  </a:cubicBezTo>
                  <a:cubicBezTo>
                    <a:pt x="313" y="3726"/>
                    <a:pt x="15" y="3755"/>
                    <a:pt x="15" y="3769"/>
                  </a:cubicBezTo>
                  <a:cubicBezTo>
                    <a:pt x="15" y="3797"/>
                    <a:pt x="313" y="3811"/>
                    <a:pt x="780" y="3826"/>
                  </a:cubicBezTo>
                  <a:cubicBezTo>
                    <a:pt x="837" y="3826"/>
                    <a:pt x="907" y="3811"/>
                    <a:pt x="978" y="3811"/>
                  </a:cubicBezTo>
                  <a:cubicBezTo>
                    <a:pt x="1063" y="3783"/>
                    <a:pt x="1134" y="3726"/>
                    <a:pt x="1177" y="3656"/>
                  </a:cubicBezTo>
                  <a:cubicBezTo>
                    <a:pt x="1219" y="3500"/>
                    <a:pt x="1205" y="3344"/>
                    <a:pt x="1148" y="3202"/>
                  </a:cubicBezTo>
                  <a:cubicBezTo>
                    <a:pt x="1063" y="2905"/>
                    <a:pt x="964" y="2607"/>
                    <a:pt x="865" y="2296"/>
                  </a:cubicBezTo>
                  <a:cubicBezTo>
                    <a:pt x="471" y="1016"/>
                    <a:pt x="105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>
              <a:off x="2573214" y="2615960"/>
              <a:ext cx="54149" cy="16228"/>
            </a:xfrm>
            <a:custGeom>
              <a:avLst/>
              <a:gdLst/>
              <a:ahLst/>
              <a:cxnLst/>
              <a:rect l="l" t="t" r="r" b="b"/>
              <a:pathLst>
                <a:path w="1645" h="493" extrusionOk="0">
                  <a:moveTo>
                    <a:pt x="790" y="1"/>
                  </a:moveTo>
                  <a:cubicBezTo>
                    <a:pt x="572" y="1"/>
                    <a:pt x="368" y="70"/>
                    <a:pt x="199" y="187"/>
                  </a:cubicBezTo>
                  <a:cubicBezTo>
                    <a:pt x="58" y="300"/>
                    <a:pt x="1" y="399"/>
                    <a:pt x="15" y="427"/>
                  </a:cubicBezTo>
                  <a:cubicBezTo>
                    <a:pt x="21" y="434"/>
                    <a:pt x="31" y="437"/>
                    <a:pt x="43" y="437"/>
                  </a:cubicBezTo>
                  <a:cubicBezTo>
                    <a:pt x="139" y="437"/>
                    <a:pt x="413" y="271"/>
                    <a:pt x="783" y="271"/>
                  </a:cubicBezTo>
                  <a:cubicBezTo>
                    <a:pt x="796" y="271"/>
                    <a:pt x="809" y="271"/>
                    <a:pt x="822" y="272"/>
                  </a:cubicBezTo>
                  <a:cubicBezTo>
                    <a:pt x="1218" y="284"/>
                    <a:pt x="1510" y="492"/>
                    <a:pt x="1595" y="492"/>
                  </a:cubicBezTo>
                  <a:cubicBezTo>
                    <a:pt x="1605" y="492"/>
                    <a:pt x="1611" y="490"/>
                    <a:pt x="1616" y="484"/>
                  </a:cubicBezTo>
                  <a:cubicBezTo>
                    <a:pt x="1644" y="456"/>
                    <a:pt x="1616" y="357"/>
                    <a:pt x="1474" y="243"/>
                  </a:cubicBezTo>
                  <a:cubicBezTo>
                    <a:pt x="1304" y="87"/>
                    <a:pt x="1077" y="3"/>
                    <a:pt x="851" y="3"/>
                  </a:cubicBezTo>
                  <a:cubicBezTo>
                    <a:pt x="830" y="1"/>
                    <a:pt x="810" y="1"/>
                    <a:pt x="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1"/>
            <p:cNvSpPr/>
            <p:nvPr/>
          </p:nvSpPr>
          <p:spPr>
            <a:xfrm>
              <a:off x="2422149" y="2616750"/>
              <a:ext cx="59251" cy="19125"/>
            </a:xfrm>
            <a:custGeom>
              <a:avLst/>
              <a:gdLst/>
              <a:ahLst/>
              <a:cxnLst/>
              <a:rect l="l" t="t" r="r" b="b"/>
              <a:pathLst>
                <a:path w="1800" h="581" extrusionOk="0">
                  <a:moveTo>
                    <a:pt x="837" y="1"/>
                  </a:moveTo>
                  <a:cubicBezTo>
                    <a:pt x="620" y="1"/>
                    <a:pt x="408" y="68"/>
                    <a:pt x="227" y="177"/>
                  </a:cubicBezTo>
                  <a:cubicBezTo>
                    <a:pt x="57" y="276"/>
                    <a:pt x="0" y="375"/>
                    <a:pt x="15" y="403"/>
                  </a:cubicBezTo>
                  <a:cubicBezTo>
                    <a:pt x="23" y="414"/>
                    <a:pt x="37" y="418"/>
                    <a:pt x="58" y="418"/>
                  </a:cubicBezTo>
                  <a:cubicBezTo>
                    <a:pt x="171" y="418"/>
                    <a:pt x="462" y="288"/>
                    <a:pt x="831" y="288"/>
                  </a:cubicBezTo>
                  <a:cubicBezTo>
                    <a:pt x="861" y="288"/>
                    <a:pt x="891" y="288"/>
                    <a:pt x="921" y="290"/>
                  </a:cubicBezTo>
                  <a:cubicBezTo>
                    <a:pt x="1348" y="329"/>
                    <a:pt x="1657" y="581"/>
                    <a:pt x="1750" y="581"/>
                  </a:cubicBezTo>
                  <a:cubicBezTo>
                    <a:pt x="1759" y="581"/>
                    <a:pt x="1766" y="578"/>
                    <a:pt x="1771" y="573"/>
                  </a:cubicBezTo>
                  <a:cubicBezTo>
                    <a:pt x="1799" y="545"/>
                    <a:pt x="1771" y="432"/>
                    <a:pt x="1615" y="304"/>
                  </a:cubicBezTo>
                  <a:cubicBezTo>
                    <a:pt x="1431" y="134"/>
                    <a:pt x="1190" y="35"/>
                    <a:pt x="949" y="7"/>
                  </a:cubicBezTo>
                  <a:cubicBezTo>
                    <a:pt x="912" y="3"/>
                    <a:pt x="874" y="1"/>
                    <a:pt x="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1"/>
            <p:cNvSpPr/>
            <p:nvPr/>
          </p:nvSpPr>
          <p:spPr>
            <a:xfrm>
              <a:off x="2381099" y="2852450"/>
              <a:ext cx="128740" cy="75151"/>
            </a:xfrm>
            <a:custGeom>
              <a:avLst/>
              <a:gdLst/>
              <a:ahLst/>
              <a:cxnLst/>
              <a:rect l="l" t="t" r="r" b="b"/>
              <a:pathLst>
                <a:path w="3911" h="2283" extrusionOk="0">
                  <a:moveTo>
                    <a:pt x="1" y="0"/>
                  </a:moveTo>
                  <a:cubicBezTo>
                    <a:pt x="1" y="0"/>
                    <a:pt x="523" y="2282"/>
                    <a:pt x="3749" y="2282"/>
                  </a:cubicBezTo>
                  <a:cubicBezTo>
                    <a:pt x="3797" y="2282"/>
                    <a:pt x="3846" y="2282"/>
                    <a:pt x="3896" y="2281"/>
                  </a:cubicBezTo>
                  <a:lnTo>
                    <a:pt x="3910" y="1445"/>
                  </a:lnTo>
                  <a:lnTo>
                    <a:pt x="3910" y="1445"/>
                  </a:lnTo>
                  <a:cubicBezTo>
                    <a:pt x="3910" y="1445"/>
                    <a:pt x="3910" y="1445"/>
                    <a:pt x="3909" y="1445"/>
                  </a:cubicBezTo>
                  <a:cubicBezTo>
                    <a:pt x="3843" y="1445"/>
                    <a:pt x="2099" y="1431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2470639" y="2748426"/>
              <a:ext cx="48520" cy="32391"/>
            </a:xfrm>
            <a:custGeom>
              <a:avLst/>
              <a:gdLst/>
              <a:ahLst/>
              <a:cxnLst/>
              <a:rect l="l" t="t" r="r" b="b"/>
              <a:pathLst>
                <a:path w="1474" h="984" extrusionOk="0">
                  <a:moveTo>
                    <a:pt x="734" y="0"/>
                  </a:moveTo>
                  <a:cubicBezTo>
                    <a:pt x="721" y="0"/>
                    <a:pt x="708" y="1"/>
                    <a:pt x="695" y="1"/>
                  </a:cubicBezTo>
                  <a:cubicBezTo>
                    <a:pt x="482" y="16"/>
                    <a:pt x="298" y="101"/>
                    <a:pt x="156" y="242"/>
                  </a:cubicBezTo>
                  <a:cubicBezTo>
                    <a:pt x="29" y="384"/>
                    <a:pt x="1" y="596"/>
                    <a:pt x="86" y="780"/>
                  </a:cubicBezTo>
                  <a:cubicBezTo>
                    <a:pt x="195" y="912"/>
                    <a:pt x="363" y="984"/>
                    <a:pt x="532" y="984"/>
                  </a:cubicBezTo>
                  <a:cubicBezTo>
                    <a:pt x="582" y="984"/>
                    <a:pt x="632" y="977"/>
                    <a:pt x="680" y="965"/>
                  </a:cubicBezTo>
                  <a:cubicBezTo>
                    <a:pt x="907" y="908"/>
                    <a:pt x="1105" y="795"/>
                    <a:pt x="1290" y="667"/>
                  </a:cubicBezTo>
                  <a:cubicBezTo>
                    <a:pt x="1346" y="625"/>
                    <a:pt x="1389" y="582"/>
                    <a:pt x="1431" y="540"/>
                  </a:cubicBezTo>
                  <a:cubicBezTo>
                    <a:pt x="1460" y="483"/>
                    <a:pt x="1474" y="426"/>
                    <a:pt x="1445" y="370"/>
                  </a:cubicBezTo>
                  <a:lnTo>
                    <a:pt x="1417" y="355"/>
                  </a:lnTo>
                  <a:cubicBezTo>
                    <a:pt x="1255" y="139"/>
                    <a:pt x="1002" y="0"/>
                    <a:pt x="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1"/>
            <p:cNvSpPr/>
            <p:nvPr/>
          </p:nvSpPr>
          <p:spPr>
            <a:xfrm>
              <a:off x="2477650" y="2732131"/>
              <a:ext cx="48520" cy="44867"/>
            </a:xfrm>
            <a:custGeom>
              <a:avLst/>
              <a:gdLst/>
              <a:ahLst/>
              <a:cxnLst/>
              <a:rect l="l" t="t" r="r" b="b"/>
              <a:pathLst>
                <a:path w="1474" h="1363" extrusionOk="0">
                  <a:moveTo>
                    <a:pt x="99" y="1"/>
                  </a:moveTo>
                  <a:cubicBezTo>
                    <a:pt x="57" y="1"/>
                    <a:pt x="0" y="114"/>
                    <a:pt x="0" y="312"/>
                  </a:cubicBezTo>
                  <a:cubicBezTo>
                    <a:pt x="14" y="596"/>
                    <a:pt x="142" y="850"/>
                    <a:pt x="340" y="1035"/>
                  </a:cubicBezTo>
                  <a:cubicBezTo>
                    <a:pt x="552" y="1233"/>
                    <a:pt x="836" y="1346"/>
                    <a:pt x="1119" y="1360"/>
                  </a:cubicBezTo>
                  <a:cubicBezTo>
                    <a:pt x="1145" y="1362"/>
                    <a:pt x="1170" y="1363"/>
                    <a:pt x="1193" y="1363"/>
                  </a:cubicBezTo>
                  <a:cubicBezTo>
                    <a:pt x="1383" y="1363"/>
                    <a:pt x="1473" y="1315"/>
                    <a:pt x="1473" y="1290"/>
                  </a:cubicBezTo>
                  <a:cubicBezTo>
                    <a:pt x="1473" y="1219"/>
                    <a:pt x="949" y="1233"/>
                    <a:pt x="538" y="865"/>
                  </a:cubicBezTo>
                  <a:cubicBezTo>
                    <a:pt x="142" y="482"/>
                    <a:pt x="170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1"/>
            <p:cNvSpPr/>
            <p:nvPr/>
          </p:nvSpPr>
          <p:spPr>
            <a:xfrm>
              <a:off x="2412833" y="2562730"/>
              <a:ext cx="70904" cy="17644"/>
            </a:xfrm>
            <a:custGeom>
              <a:avLst/>
              <a:gdLst/>
              <a:ahLst/>
              <a:cxnLst/>
              <a:rect l="l" t="t" r="r" b="b"/>
              <a:pathLst>
                <a:path w="2154" h="536" extrusionOk="0">
                  <a:moveTo>
                    <a:pt x="1105" y="1"/>
                  </a:moveTo>
                  <a:cubicBezTo>
                    <a:pt x="818" y="1"/>
                    <a:pt x="532" y="68"/>
                    <a:pt x="269" y="203"/>
                  </a:cubicBezTo>
                  <a:cubicBezTo>
                    <a:pt x="85" y="316"/>
                    <a:pt x="0" y="430"/>
                    <a:pt x="28" y="486"/>
                  </a:cubicBezTo>
                  <a:cubicBezTo>
                    <a:pt x="51" y="523"/>
                    <a:pt x="112" y="536"/>
                    <a:pt x="201" y="536"/>
                  </a:cubicBezTo>
                  <a:cubicBezTo>
                    <a:pt x="391" y="536"/>
                    <a:pt x="711" y="477"/>
                    <a:pt x="1077" y="458"/>
                  </a:cubicBezTo>
                  <a:cubicBezTo>
                    <a:pt x="1120" y="457"/>
                    <a:pt x="1164" y="456"/>
                    <a:pt x="1206" y="456"/>
                  </a:cubicBezTo>
                  <a:cubicBezTo>
                    <a:pt x="1469" y="456"/>
                    <a:pt x="1705" y="475"/>
                    <a:pt x="1872" y="475"/>
                  </a:cubicBezTo>
                  <a:cubicBezTo>
                    <a:pt x="2010" y="475"/>
                    <a:pt x="2101" y="462"/>
                    <a:pt x="2125" y="415"/>
                  </a:cubicBezTo>
                  <a:cubicBezTo>
                    <a:pt x="2153" y="359"/>
                    <a:pt x="2054" y="246"/>
                    <a:pt x="1856" y="161"/>
                  </a:cubicBezTo>
                  <a:cubicBezTo>
                    <a:pt x="1616" y="54"/>
                    <a:pt x="1360" y="1"/>
                    <a:pt x="1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1"/>
            <p:cNvSpPr/>
            <p:nvPr/>
          </p:nvSpPr>
          <p:spPr>
            <a:xfrm>
              <a:off x="2569034" y="2564244"/>
              <a:ext cx="62049" cy="16887"/>
            </a:xfrm>
            <a:custGeom>
              <a:avLst/>
              <a:gdLst/>
              <a:ahLst/>
              <a:cxnLst/>
              <a:rect l="l" t="t" r="r" b="b"/>
              <a:pathLst>
                <a:path w="1885" h="513" extrusionOk="0">
                  <a:moveTo>
                    <a:pt x="900" y="1"/>
                  </a:moveTo>
                  <a:cubicBezTo>
                    <a:pt x="663" y="1"/>
                    <a:pt x="427" y="57"/>
                    <a:pt x="213" y="171"/>
                  </a:cubicBezTo>
                  <a:cubicBezTo>
                    <a:pt x="57" y="270"/>
                    <a:pt x="0" y="369"/>
                    <a:pt x="43" y="426"/>
                  </a:cubicBezTo>
                  <a:cubicBezTo>
                    <a:pt x="81" y="477"/>
                    <a:pt x="174" y="490"/>
                    <a:pt x="305" y="490"/>
                  </a:cubicBezTo>
                  <a:cubicBezTo>
                    <a:pt x="469" y="490"/>
                    <a:pt x="691" y="469"/>
                    <a:pt x="935" y="469"/>
                  </a:cubicBezTo>
                  <a:cubicBezTo>
                    <a:pt x="1237" y="469"/>
                    <a:pt x="1502" y="513"/>
                    <a:pt x="1670" y="513"/>
                  </a:cubicBezTo>
                  <a:cubicBezTo>
                    <a:pt x="1754" y="513"/>
                    <a:pt x="1814" y="502"/>
                    <a:pt x="1842" y="469"/>
                  </a:cubicBezTo>
                  <a:cubicBezTo>
                    <a:pt x="1884" y="412"/>
                    <a:pt x="1828" y="313"/>
                    <a:pt x="1672" y="214"/>
                  </a:cubicBezTo>
                  <a:cubicBezTo>
                    <a:pt x="1433" y="72"/>
                    <a:pt x="1166" y="1"/>
                    <a:pt x="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1"/>
            <p:cNvSpPr/>
            <p:nvPr/>
          </p:nvSpPr>
          <p:spPr>
            <a:xfrm>
              <a:off x="2255216" y="2372887"/>
              <a:ext cx="273742" cy="290727"/>
            </a:xfrm>
            <a:custGeom>
              <a:avLst/>
              <a:gdLst/>
              <a:ahLst/>
              <a:cxnLst/>
              <a:rect l="l" t="t" r="r" b="b"/>
              <a:pathLst>
                <a:path w="8316" h="8832" extrusionOk="0">
                  <a:moveTo>
                    <a:pt x="6001" y="1"/>
                  </a:moveTo>
                  <a:cubicBezTo>
                    <a:pt x="4153" y="1"/>
                    <a:pt x="2219" y="1149"/>
                    <a:pt x="1204" y="2684"/>
                  </a:cubicBezTo>
                  <a:cubicBezTo>
                    <a:pt x="57" y="4398"/>
                    <a:pt x="0" y="6947"/>
                    <a:pt x="836" y="8831"/>
                  </a:cubicBezTo>
                  <a:lnTo>
                    <a:pt x="2097" y="8038"/>
                  </a:lnTo>
                  <a:cubicBezTo>
                    <a:pt x="4646" y="6976"/>
                    <a:pt x="6445" y="4525"/>
                    <a:pt x="8089" y="1990"/>
                  </a:cubicBezTo>
                  <a:cubicBezTo>
                    <a:pt x="8315" y="1650"/>
                    <a:pt x="8046" y="1069"/>
                    <a:pt x="7834" y="715"/>
                  </a:cubicBezTo>
                  <a:cubicBezTo>
                    <a:pt x="7593" y="304"/>
                    <a:pt x="7140" y="120"/>
                    <a:pt x="6644" y="49"/>
                  </a:cubicBezTo>
                  <a:cubicBezTo>
                    <a:pt x="6432" y="16"/>
                    <a:pt x="6217" y="1"/>
                    <a:pt x="6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1"/>
            <p:cNvSpPr/>
            <p:nvPr/>
          </p:nvSpPr>
          <p:spPr>
            <a:xfrm>
              <a:off x="2500957" y="2384474"/>
              <a:ext cx="175812" cy="262517"/>
            </a:xfrm>
            <a:custGeom>
              <a:avLst/>
              <a:gdLst/>
              <a:ahLst/>
              <a:cxnLst/>
              <a:rect l="l" t="t" r="r" b="b"/>
              <a:pathLst>
                <a:path w="5341" h="7975" extrusionOk="0">
                  <a:moveTo>
                    <a:pt x="1316" y="0"/>
                  </a:moveTo>
                  <a:cubicBezTo>
                    <a:pt x="1012" y="0"/>
                    <a:pt x="664" y="67"/>
                    <a:pt x="255" y="221"/>
                  </a:cubicBezTo>
                  <a:cubicBezTo>
                    <a:pt x="0" y="717"/>
                    <a:pt x="524" y="1354"/>
                    <a:pt x="964" y="1737"/>
                  </a:cubicBezTo>
                  <a:cubicBezTo>
                    <a:pt x="1615" y="2289"/>
                    <a:pt x="2168" y="2658"/>
                    <a:pt x="2592" y="3054"/>
                  </a:cubicBezTo>
                  <a:cubicBezTo>
                    <a:pt x="3442" y="3847"/>
                    <a:pt x="4406" y="6510"/>
                    <a:pt x="4491" y="7969"/>
                  </a:cubicBezTo>
                  <a:cubicBezTo>
                    <a:pt x="4491" y="7973"/>
                    <a:pt x="4491" y="7975"/>
                    <a:pt x="4491" y="7975"/>
                  </a:cubicBezTo>
                  <a:cubicBezTo>
                    <a:pt x="4502" y="7975"/>
                    <a:pt x="4650" y="6722"/>
                    <a:pt x="4746" y="6709"/>
                  </a:cubicBezTo>
                  <a:cubicBezTo>
                    <a:pt x="4859" y="6695"/>
                    <a:pt x="5340" y="6100"/>
                    <a:pt x="5270" y="5306"/>
                  </a:cubicBezTo>
                  <a:cubicBezTo>
                    <a:pt x="5043" y="2573"/>
                    <a:pt x="4349" y="2445"/>
                    <a:pt x="3499" y="1482"/>
                  </a:cubicBezTo>
                  <a:cubicBezTo>
                    <a:pt x="2846" y="741"/>
                    <a:pt x="2326" y="0"/>
                    <a:pt x="1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1"/>
            <p:cNvSpPr/>
            <p:nvPr/>
          </p:nvSpPr>
          <p:spPr>
            <a:xfrm>
              <a:off x="2587666" y="2648155"/>
              <a:ext cx="25709" cy="24425"/>
            </a:xfrm>
            <a:custGeom>
              <a:avLst/>
              <a:gdLst/>
              <a:ahLst/>
              <a:cxnLst/>
              <a:rect l="l" t="t" r="r" b="b"/>
              <a:pathLst>
                <a:path w="781" h="742" extrusionOk="0">
                  <a:moveTo>
                    <a:pt x="396" y="1"/>
                  </a:moveTo>
                  <a:cubicBezTo>
                    <a:pt x="387" y="1"/>
                    <a:pt x="378" y="1"/>
                    <a:pt x="369" y="2"/>
                  </a:cubicBezTo>
                  <a:cubicBezTo>
                    <a:pt x="157" y="16"/>
                    <a:pt x="1" y="186"/>
                    <a:pt x="15" y="399"/>
                  </a:cubicBezTo>
                  <a:cubicBezTo>
                    <a:pt x="28" y="594"/>
                    <a:pt x="185" y="742"/>
                    <a:pt x="365" y="742"/>
                  </a:cubicBezTo>
                  <a:cubicBezTo>
                    <a:pt x="380" y="742"/>
                    <a:pt x="396" y="741"/>
                    <a:pt x="412" y="738"/>
                  </a:cubicBezTo>
                  <a:cubicBezTo>
                    <a:pt x="624" y="724"/>
                    <a:pt x="780" y="554"/>
                    <a:pt x="780" y="342"/>
                  </a:cubicBezTo>
                  <a:cubicBezTo>
                    <a:pt x="766" y="152"/>
                    <a:pt x="597" y="1"/>
                    <a:pt x="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1"/>
            <p:cNvSpPr/>
            <p:nvPr/>
          </p:nvSpPr>
          <p:spPr>
            <a:xfrm>
              <a:off x="2447793" y="2649109"/>
              <a:ext cx="25676" cy="24787"/>
            </a:xfrm>
            <a:custGeom>
              <a:avLst/>
              <a:gdLst/>
              <a:ahLst/>
              <a:cxnLst/>
              <a:rect l="l" t="t" r="r" b="b"/>
              <a:pathLst>
                <a:path w="780" h="753" extrusionOk="0">
                  <a:moveTo>
                    <a:pt x="394" y="0"/>
                  </a:moveTo>
                  <a:cubicBezTo>
                    <a:pt x="386" y="0"/>
                    <a:pt x="377" y="1"/>
                    <a:pt x="369" y="1"/>
                  </a:cubicBezTo>
                  <a:cubicBezTo>
                    <a:pt x="156" y="15"/>
                    <a:pt x="0" y="200"/>
                    <a:pt x="0" y="398"/>
                  </a:cubicBezTo>
                  <a:cubicBezTo>
                    <a:pt x="14" y="601"/>
                    <a:pt x="184" y="753"/>
                    <a:pt x="385" y="753"/>
                  </a:cubicBezTo>
                  <a:cubicBezTo>
                    <a:pt x="393" y="753"/>
                    <a:pt x="402" y="753"/>
                    <a:pt x="411" y="752"/>
                  </a:cubicBezTo>
                  <a:cubicBezTo>
                    <a:pt x="624" y="738"/>
                    <a:pt x="780" y="554"/>
                    <a:pt x="780" y="341"/>
                  </a:cubicBezTo>
                  <a:cubicBezTo>
                    <a:pt x="752" y="151"/>
                    <a:pt x="582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2053784" y="2385692"/>
              <a:ext cx="335265" cy="531091"/>
            </a:xfrm>
            <a:custGeom>
              <a:avLst/>
              <a:gdLst/>
              <a:ahLst/>
              <a:cxnLst/>
              <a:rect l="l" t="t" r="r" b="b"/>
              <a:pathLst>
                <a:path w="10185" h="16134" extrusionOk="0">
                  <a:moveTo>
                    <a:pt x="10185" y="0"/>
                  </a:moveTo>
                  <a:cubicBezTo>
                    <a:pt x="7083" y="1062"/>
                    <a:pt x="6488" y="2904"/>
                    <a:pt x="6247" y="3966"/>
                  </a:cubicBezTo>
                  <a:cubicBezTo>
                    <a:pt x="6148" y="4349"/>
                    <a:pt x="6091" y="4774"/>
                    <a:pt x="5822" y="5085"/>
                  </a:cubicBezTo>
                  <a:cubicBezTo>
                    <a:pt x="5425" y="5553"/>
                    <a:pt x="4689" y="5581"/>
                    <a:pt x="4235" y="5992"/>
                  </a:cubicBezTo>
                  <a:cubicBezTo>
                    <a:pt x="3683" y="6473"/>
                    <a:pt x="3683" y="7309"/>
                    <a:pt x="3740" y="8032"/>
                  </a:cubicBezTo>
                  <a:cubicBezTo>
                    <a:pt x="3810" y="8740"/>
                    <a:pt x="3810" y="9576"/>
                    <a:pt x="3272" y="10071"/>
                  </a:cubicBezTo>
                  <a:cubicBezTo>
                    <a:pt x="2932" y="10383"/>
                    <a:pt x="2436" y="10482"/>
                    <a:pt x="1997" y="10652"/>
                  </a:cubicBezTo>
                  <a:cubicBezTo>
                    <a:pt x="1544" y="10808"/>
                    <a:pt x="1275" y="11190"/>
                    <a:pt x="1034" y="11587"/>
                  </a:cubicBezTo>
                  <a:cubicBezTo>
                    <a:pt x="496" y="12465"/>
                    <a:pt x="0" y="13882"/>
                    <a:pt x="340" y="14165"/>
                  </a:cubicBezTo>
                  <a:cubicBezTo>
                    <a:pt x="2295" y="15794"/>
                    <a:pt x="6020" y="15879"/>
                    <a:pt x="8570" y="16134"/>
                  </a:cubicBezTo>
                  <a:cubicBezTo>
                    <a:pt x="8797" y="15553"/>
                    <a:pt x="8967" y="14944"/>
                    <a:pt x="9066" y="14321"/>
                  </a:cubicBezTo>
                  <a:cubicBezTo>
                    <a:pt x="9137" y="13853"/>
                    <a:pt x="8995" y="13386"/>
                    <a:pt x="8697" y="13018"/>
                  </a:cubicBezTo>
                  <a:cubicBezTo>
                    <a:pt x="8442" y="12748"/>
                    <a:pt x="8046" y="12536"/>
                    <a:pt x="8046" y="12168"/>
                  </a:cubicBezTo>
                  <a:cubicBezTo>
                    <a:pt x="8060" y="11884"/>
                    <a:pt x="8187" y="11601"/>
                    <a:pt x="8159" y="11289"/>
                  </a:cubicBezTo>
                  <a:cubicBezTo>
                    <a:pt x="8131" y="10978"/>
                    <a:pt x="7635" y="10510"/>
                    <a:pt x="7437" y="10454"/>
                  </a:cubicBezTo>
                  <a:lnTo>
                    <a:pt x="10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2254360" y="2632123"/>
              <a:ext cx="69884" cy="100168"/>
            </a:xfrm>
            <a:custGeom>
              <a:avLst/>
              <a:gdLst/>
              <a:ahLst/>
              <a:cxnLst/>
              <a:rect l="l" t="t" r="r" b="b"/>
              <a:pathLst>
                <a:path w="2123" h="3043" extrusionOk="0">
                  <a:moveTo>
                    <a:pt x="1314" y="1"/>
                  </a:moveTo>
                  <a:cubicBezTo>
                    <a:pt x="772" y="1"/>
                    <a:pt x="147" y="250"/>
                    <a:pt x="83" y="1367"/>
                  </a:cubicBezTo>
                  <a:cubicBezTo>
                    <a:pt x="0" y="2808"/>
                    <a:pt x="1048" y="3043"/>
                    <a:pt x="1621" y="3043"/>
                  </a:cubicBezTo>
                  <a:cubicBezTo>
                    <a:pt x="1831" y="3043"/>
                    <a:pt x="1977" y="3011"/>
                    <a:pt x="1981" y="2996"/>
                  </a:cubicBezTo>
                  <a:cubicBezTo>
                    <a:pt x="1981" y="2939"/>
                    <a:pt x="2123" y="163"/>
                    <a:pt x="2123" y="163"/>
                  </a:cubicBezTo>
                  <a:cubicBezTo>
                    <a:pt x="2104" y="151"/>
                    <a:pt x="1734" y="1"/>
                    <a:pt x="1314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2272927" y="2652731"/>
              <a:ext cx="28474" cy="57046"/>
            </a:xfrm>
            <a:custGeom>
              <a:avLst/>
              <a:gdLst/>
              <a:ahLst/>
              <a:cxnLst/>
              <a:rect l="l" t="t" r="r" b="b"/>
              <a:pathLst>
                <a:path w="865" h="1733" extrusionOk="0">
                  <a:moveTo>
                    <a:pt x="576" y="1"/>
                  </a:moveTo>
                  <a:cubicBezTo>
                    <a:pt x="564" y="1"/>
                    <a:pt x="551" y="2"/>
                    <a:pt x="539" y="5"/>
                  </a:cubicBezTo>
                  <a:cubicBezTo>
                    <a:pt x="369" y="19"/>
                    <a:pt x="227" y="132"/>
                    <a:pt x="171" y="288"/>
                  </a:cubicBezTo>
                  <a:cubicBezTo>
                    <a:pt x="71" y="444"/>
                    <a:pt x="15" y="642"/>
                    <a:pt x="15" y="826"/>
                  </a:cubicBezTo>
                  <a:cubicBezTo>
                    <a:pt x="1" y="1223"/>
                    <a:pt x="185" y="1619"/>
                    <a:pt x="468" y="1718"/>
                  </a:cubicBezTo>
                  <a:cubicBezTo>
                    <a:pt x="501" y="1728"/>
                    <a:pt x="536" y="1733"/>
                    <a:pt x="571" y="1733"/>
                  </a:cubicBezTo>
                  <a:cubicBezTo>
                    <a:pt x="641" y="1733"/>
                    <a:pt x="714" y="1714"/>
                    <a:pt x="780" y="1676"/>
                  </a:cubicBezTo>
                  <a:cubicBezTo>
                    <a:pt x="851" y="1634"/>
                    <a:pt x="865" y="1591"/>
                    <a:pt x="851" y="1591"/>
                  </a:cubicBezTo>
                  <a:cubicBezTo>
                    <a:pt x="851" y="1591"/>
                    <a:pt x="822" y="1605"/>
                    <a:pt x="766" y="1634"/>
                  </a:cubicBezTo>
                  <a:cubicBezTo>
                    <a:pt x="727" y="1646"/>
                    <a:pt x="686" y="1653"/>
                    <a:pt x="646" y="1653"/>
                  </a:cubicBezTo>
                  <a:cubicBezTo>
                    <a:pt x="597" y="1653"/>
                    <a:pt x="550" y="1643"/>
                    <a:pt x="511" y="1619"/>
                  </a:cubicBezTo>
                  <a:cubicBezTo>
                    <a:pt x="298" y="1534"/>
                    <a:pt x="156" y="1194"/>
                    <a:pt x="156" y="826"/>
                  </a:cubicBezTo>
                  <a:cubicBezTo>
                    <a:pt x="156" y="656"/>
                    <a:pt x="199" y="500"/>
                    <a:pt x="270" y="344"/>
                  </a:cubicBezTo>
                  <a:cubicBezTo>
                    <a:pt x="326" y="217"/>
                    <a:pt x="426" y="132"/>
                    <a:pt x="553" y="104"/>
                  </a:cubicBezTo>
                  <a:cubicBezTo>
                    <a:pt x="568" y="99"/>
                    <a:pt x="583" y="96"/>
                    <a:pt x="598" y="96"/>
                  </a:cubicBezTo>
                  <a:cubicBezTo>
                    <a:pt x="663" y="96"/>
                    <a:pt x="717" y="145"/>
                    <a:pt x="751" y="203"/>
                  </a:cubicBezTo>
                  <a:cubicBezTo>
                    <a:pt x="766" y="260"/>
                    <a:pt x="751" y="302"/>
                    <a:pt x="766" y="302"/>
                  </a:cubicBezTo>
                  <a:cubicBezTo>
                    <a:pt x="794" y="302"/>
                    <a:pt x="808" y="274"/>
                    <a:pt x="808" y="189"/>
                  </a:cubicBezTo>
                  <a:cubicBezTo>
                    <a:pt x="794" y="146"/>
                    <a:pt x="766" y="90"/>
                    <a:pt x="737" y="61"/>
                  </a:cubicBezTo>
                  <a:cubicBezTo>
                    <a:pt x="691" y="26"/>
                    <a:pt x="634" y="1"/>
                    <a:pt x="576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2555965" y="2592357"/>
              <a:ext cx="125482" cy="121992"/>
            </a:xfrm>
            <a:custGeom>
              <a:avLst/>
              <a:gdLst/>
              <a:ahLst/>
              <a:cxnLst/>
              <a:rect l="l" t="t" r="r" b="b"/>
              <a:pathLst>
                <a:path w="3812" h="3706" extrusionOk="0">
                  <a:moveTo>
                    <a:pt x="1847" y="1"/>
                  </a:moveTo>
                  <a:cubicBezTo>
                    <a:pt x="1431" y="1"/>
                    <a:pt x="1021" y="139"/>
                    <a:pt x="695" y="408"/>
                  </a:cubicBezTo>
                  <a:cubicBezTo>
                    <a:pt x="369" y="663"/>
                    <a:pt x="128" y="1031"/>
                    <a:pt x="43" y="1428"/>
                  </a:cubicBezTo>
                  <a:cubicBezTo>
                    <a:pt x="29" y="1499"/>
                    <a:pt x="15" y="1555"/>
                    <a:pt x="15" y="1626"/>
                  </a:cubicBezTo>
                  <a:cubicBezTo>
                    <a:pt x="1" y="1669"/>
                    <a:pt x="1" y="1711"/>
                    <a:pt x="1" y="1768"/>
                  </a:cubicBezTo>
                  <a:lnTo>
                    <a:pt x="1" y="1853"/>
                  </a:lnTo>
                  <a:cubicBezTo>
                    <a:pt x="1" y="1867"/>
                    <a:pt x="1" y="1867"/>
                    <a:pt x="15" y="1881"/>
                  </a:cubicBezTo>
                  <a:cubicBezTo>
                    <a:pt x="15" y="1739"/>
                    <a:pt x="43" y="1584"/>
                    <a:pt x="72" y="1442"/>
                  </a:cubicBezTo>
                  <a:cubicBezTo>
                    <a:pt x="171" y="1045"/>
                    <a:pt x="397" y="691"/>
                    <a:pt x="723" y="436"/>
                  </a:cubicBezTo>
                  <a:cubicBezTo>
                    <a:pt x="936" y="266"/>
                    <a:pt x="1205" y="139"/>
                    <a:pt x="1474" y="82"/>
                  </a:cubicBezTo>
                  <a:cubicBezTo>
                    <a:pt x="1590" y="61"/>
                    <a:pt x="1708" y="50"/>
                    <a:pt x="1826" y="50"/>
                  </a:cubicBezTo>
                  <a:cubicBezTo>
                    <a:pt x="2026" y="50"/>
                    <a:pt x="2227" y="82"/>
                    <a:pt x="2423" y="153"/>
                  </a:cubicBezTo>
                  <a:cubicBezTo>
                    <a:pt x="2749" y="266"/>
                    <a:pt x="3046" y="479"/>
                    <a:pt x="3259" y="762"/>
                  </a:cubicBezTo>
                  <a:cubicBezTo>
                    <a:pt x="3740" y="1385"/>
                    <a:pt x="3754" y="2249"/>
                    <a:pt x="3287" y="2887"/>
                  </a:cubicBezTo>
                  <a:cubicBezTo>
                    <a:pt x="3188" y="3043"/>
                    <a:pt x="3060" y="3170"/>
                    <a:pt x="2919" y="3269"/>
                  </a:cubicBezTo>
                  <a:cubicBezTo>
                    <a:pt x="2791" y="3383"/>
                    <a:pt x="2635" y="3468"/>
                    <a:pt x="2465" y="3524"/>
                  </a:cubicBezTo>
                  <a:cubicBezTo>
                    <a:pt x="2251" y="3607"/>
                    <a:pt x="2032" y="3646"/>
                    <a:pt x="1817" y="3646"/>
                  </a:cubicBezTo>
                  <a:cubicBezTo>
                    <a:pt x="1035" y="3646"/>
                    <a:pt x="308" y="3131"/>
                    <a:pt x="86" y="2320"/>
                  </a:cubicBezTo>
                  <a:cubicBezTo>
                    <a:pt x="43" y="2178"/>
                    <a:pt x="29" y="2023"/>
                    <a:pt x="1" y="1881"/>
                  </a:cubicBezTo>
                  <a:cubicBezTo>
                    <a:pt x="1" y="1895"/>
                    <a:pt x="1" y="1895"/>
                    <a:pt x="1" y="1909"/>
                  </a:cubicBezTo>
                  <a:lnTo>
                    <a:pt x="1" y="1994"/>
                  </a:lnTo>
                  <a:cubicBezTo>
                    <a:pt x="15" y="2051"/>
                    <a:pt x="15" y="2094"/>
                    <a:pt x="15" y="2136"/>
                  </a:cubicBezTo>
                  <a:cubicBezTo>
                    <a:pt x="29" y="2207"/>
                    <a:pt x="43" y="2263"/>
                    <a:pt x="57" y="2334"/>
                  </a:cubicBezTo>
                  <a:cubicBezTo>
                    <a:pt x="157" y="2731"/>
                    <a:pt x="397" y="3085"/>
                    <a:pt x="737" y="3340"/>
                  </a:cubicBezTo>
                  <a:cubicBezTo>
                    <a:pt x="1060" y="3582"/>
                    <a:pt x="1440" y="3705"/>
                    <a:pt x="1826" y="3705"/>
                  </a:cubicBezTo>
                  <a:cubicBezTo>
                    <a:pt x="2050" y="3705"/>
                    <a:pt x="2276" y="3664"/>
                    <a:pt x="2494" y="3581"/>
                  </a:cubicBezTo>
                  <a:cubicBezTo>
                    <a:pt x="2834" y="3453"/>
                    <a:pt x="3131" y="3227"/>
                    <a:pt x="3344" y="2929"/>
                  </a:cubicBezTo>
                  <a:cubicBezTo>
                    <a:pt x="3811" y="2263"/>
                    <a:pt x="3797" y="1371"/>
                    <a:pt x="3315" y="734"/>
                  </a:cubicBezTo>
                  <a:cubicBezTo>
                    <a:pt x="3202" y="578"/>
                    <a:pt x="3060" y="450"/>
                    <a:pt x="2905" y="351"/>
                  </a:cubicBezTo>
                  <a:cubicBezTo>
                    <a:pt x="2763" y="238"/>
                    <a:pt x="2607" y="153"/>
                    <a:pt x="2437" y="96"/>
                  </a:cubicBezTo>
                  <a:cubicBezTo>
                    <a:pt x="2245" y="32"/>
                    <a:pt x="2046" y="1"/>
                    <a:pt x="1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2391369" y="2595287"/>
              <a:ext cx="125449" cy="121959"/>
            </a:xfrm>
            <a:custGeom>
              <a:avLst/>
              <a:gdLst/>
              <a:ahLst/>
              <a:cxnLst/>
              <a:rect l="l" t="t" r="r" b="b"/>
              <a:pathLst>
                <a:path w="3811" h="3705" extrusionOk="0">
                  <a:moveTo>
                    <a:pt x="1828" y="1"/>
                  </a:moveTo>
                  <a:cubicBezTo>
                    <a:pt x="1419" y="1"/>
                    <a:pt x="1016" y="139"/>
                    <a:pt x="695" y="404"/>
                  </a:cubicBezTo>
                  <a:cubicBezTo>
                    <a:pt x="369" y="659"/>
                    <a:pt x="128" y="1027"/>
                    <a:pt x="43" y="1438"/>
                  </a:cubicBezTo>
                  <a:cubicBezTo>
                    <a:pt x="29" y="1495"/>
                    <a:pt x="15" y="1565"/>
                    <a:pt x="15" y="1622"/>
                  </a:cubicBezTo>
                  <a:cubicBezTo>
                    <a:pt x="1" y="1665"/>
                    <a:pt x="1" y="1721"/>
                    <a:pt x="1" y="1764"/>
                  </a:cubicBezTo>
                  <a:lnTo>
                    <a:pt x="1" y="1849"/>
                  </a:lnTo>
                  <a:cubicBezTo>
                    <a:pt x="1" y="1863"/>
                    <a:pt x="1" y="1863"/>
                    <a:pt x="15" y="1877"/>
                  </a:cubicBezTo>
                  <a:cubicBezTo>
                    <a:pt x="15" y="1721"/>
                    <a:pt x="43" y="1580"/>
                    <a:pt x="71" y="1438"/>
                  </a:cubicBezTo>
                  <a:cubicBezTo>
                    <a:pt x="276" y="596"/>
                    <a:pt x="1020" y="46"/>
                    <a:pt x="1827" y="46"/>
                  </a:cubicBezTo>
                  <a:cubicBezTo>
                    <a:pt x="2024" y="46"/>
                    <a:pt x="2225" y="79"/>
                    <a:pt x="2423" y="149"/>
                  </a:cubicBezTo>
                  <a:cubicBezTo>
                    <a:pt x="2579" y="206"/>
                    <a:pt x="2734" y="291"/>
                    <a:pt x="2876" y="390"/>
                  </a:cubicBezTo>
                  <a:cubicBezTo>
                    <a:pt x="3018" y="489"/>
                    <a:pt x="3145" y="616"/>
                    <a:pt x="3258" y="758"/>
                  </a:cubicBezTo>
                  <a:cubicBezTo>
                    <a:pt x="3740" y="1381"/>
                    <a:pt x="3754" y="2245"/>
                    <a:pt x="3287" y="2883"/>
                  </a:cubicBezTo>
                  <a:cubicBezTo>
                    <a:pt x="3188" y="3039"/>
                    <a:pt x="3060" y="3166"/>
                    <a:pt x="2919" y="3279"/>
                  </a:cubicBezTo>
                  <a:cubicBezTo>
                    <a:pt x="2777" y="3379"/>
                    <a:pt x="2635" y="3463"/>
                    <a:pt x="2465" y="3520"/>
                  </a:cubicBezTo>
                  <a:cubicBezTo>
                    <a:pt x="2251" y="3603"/>
                    <a:pt x="2032" y="3642"/>
                    <a:pt x="1817" y="3642"/>
                  </a:cubicBezTo>
                  <a:cubicBezTo>
                    <a:pt x="1035" y="3642"/>
                    <a:pt x="308" y="3127"/>
                    <a:pt x="86" y="2316"/>
                  </a:cubicBezTo>
                  <a:cubicBezTo>
                    <a:pt x="43" y="2174"/>
                    <a:pt x="29" y="2033"/>
                    <a:pt x="15" y="1877"/>
                  </a:cubicBezTo>
                  <a:cubicBezTo>
                    <a:pt x="1" y="1891"/>
                    <a:pt x="1" y="1905"/>
                    <a:pt x="15" y="1905"/>
                  </a:cubicBezTo>
                  <a:lnTo>
                    <a:pt x="15" y="2005"/>
                  </a:lnTo>
                  <a:cubicBezTo>
                    <a:pt x="15" y="2047"/>
                    <a:pt x="15" y="2089"/>
                    <a:pt x="29" y="2146"/>
                  </a:cubicBezTo>
                  <a:cubicBezTo>
                    <a:pt x="29" y="2203"/>
                    <a:pt x="43" y="2274"/>
                    <a:pt x="57" y="2330"/>
                  </a:cubicBezTo>
                  <a:cubicBezTo>
                    <a:pt x="241" y="3024"/>
                    <a:pt x="808" y="3548"/>
                    <a:pt x="1516" y="3676"/>
                  </a:cubicBezTo>
                  <a:cubicBezTo>
                    <a:pt x="1625" y="3695"/>
                    <a:pt x="1735" y="3704"/>
                    <a:pt x="1845" y="3704"/>
                  </a:cubicBezTo>
                  <a:cubicBezTo>
                    <a:pt x="2065" y="3704"/>
                    <a:pt x="2286" y="3667"/>
                    <a:pt x="2494" y="3591"/>
                  </a:cubicBezTo>
                  <a:cubicBezTo>
                    <a:pt x="2834" y="3449"/>
                    <a:pt x="3131" y="3223"/>
                    <a:pt x="3343" y="2925"/>
                  </a:cubicBezTo>
                  <a:cubicBezTo>
                    <a:pt x="3811" y="2259"/>
                    <a:pt x="3797" y="1381"/>
                    <a:pt x="3315" y="730"/>
                  </a:cubicBezTo>
                  <a:cubicBezTo>
                    <a:pt x="3202" y="574"/>
                    <a:pt x="3060" y="446"/>
                    <a:pt x="2904" y="347"/>
                  </a:cubicBezTo>
                  <a:cubicBezTo>
                    <a:pt x="2763" y="234"/>
                    <a:pt x="2607" y="163"/>
                    <a:pt x="2437" y="106"/>
                  </a:cubicBezTo>
                  <a:cubicBezTo>
                    <a:pt x="2239" y="36"/>
                    <a:pt x="2032" y="1"/>
                    <a:pt x="1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2508891" y="2637950"/>
              <a:ext cx="48520" cy="14484"/>
            </a:xfrm>
            <a:custGeom>
              <a:avLst/>
              <a:gdLst/>
              <a:ahLst/>
              <a:cxnLst/>
              <a:rect l="l" t="t" r="r" b="b"/>
              <a:pathLst>
                <a:path w="1474" h="440" extrusionOk="0">
                  <a:moveTo>
                    <a:pt x="723" y="0"/>
                  </a:moveTo>
                  <a:cubicBezTo>
                    <a:pt x="510" y="14"/>
                    <a:pt x="312" y="85"/>
                    <a:pt x="156" y="241"/>
                  </a:cubicBezTo>
                  <a:cubicBezTo>
                    <a:pt x="85" y="298"/>
                    <a:pt x="28" y="369"/>
                    <a:pt x="0" y="439"/>
                  </a:cubicBezTo>
                  <a:cubicBezTo>
                    <a:pt x="0" y="439"/>
                    <a:pt x="71" y="369"/>
                    <a:pt x="184" y="269"/>
                  </a:cubicBezTo>
                  <a:cubicBezTo>
                    <a:pt x="344" y="131"/>
                    <a:pt x="542" y="64"/>
                    <a:pt x="742" y="64"/>
                  </a:cubicBezTo>
                  <a:cubicBezTo>
                    <a:pt x="932" y="64"/>
                    <a:pt x="1124" y="124"/>
                    <a:pt x="1289" y="241"/>
                  </a:cubicBezTo>
                  <a:cubicBezTo>
                    <a:pt x="1402" y="340"/>
                    <a:pt x="1459" y="425"/>
                    <a:pt x="1473" y="425"/>
                  </a:cubicBezTo>
                  <a:cubicBezTo>
                    <a:pt x="1445" y="340"/>
                    <a:pt x="1388" y="269"/>
                    <a:pt x="1317" y="213"/>
                  </a:cubicBezTo>
                  <a:cubicBezTo>
                    <a:pt x="1147" y="71"/>
                    <a:pt x="935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2309302" y="2633275"/>
              <a:ext cx="83512" cy="9349"/>
            </a:xfrm>
            <a:custGeom>
              <a:avLst/>
              <a:gdLst/>
              <a:ahLst/>
              <a:cxnLst/>
              <a:rect l="l" t="t" r="r" b="b"/>
              <a:pathLst>
                <a:path w="2537" h="284" extrusionOk="0">
                  <a:moveTo>
                    <a:pt x="1" y="1"/>
                  </a:moveTo>
                  <a:cubicBezTo>
                    <a:pt x="128" y="29"/>
                    <a:pt x="241" y="57"/>
                    <a:pt x="369" y="71"/>
                  </a:cubicBezTo>
                  <a:cubicBezTo>
                    <a:pt x="595" y="114"/>
                    <a:pt x="921" y="142"/>
                    <a:pt x="1261" y="171"/>
                  </a:cubicBezTo>
                  <a:lnTo>
                    <a:pt x="2154" y="256"/>
                  </a:lnTo>
                  <a:cubicBezTo>
                    <a:pt x="2281" y="270"/>
                    <a:pt x="2409" y="284"/>
                    <a:pt x="2536" y="284"/>
                  </a:cubicBezTo>
                  <a:cubicBezTo>
                    <a:pt x="2409" y="241"/>
                    <a:pt x="2295" y="213"/>
                    <a:pt x="2168" y="199"/>
                  </a:cubicBezTo>
                  <a:cubicBezTo>
                    <a:pt x="1941" y="171"/>
                    <a:pt x="1615" y="142"/>
                    <a:pt x="1275" y="100"/>
                  </a:cubicBezTo>
                  <a:lnTo>
                    <a:pt x="383" y="29"/>
                  </a:lnTo>
                  <a:cubicBezTo>
                    <a:pt x="255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2650640" y="2646805"/>
              <a:ext cx="18203" cy="44340"/>
            </a:xfrm>
            <a:custGeom>
              <a:avLst/>
              <a:gdLst/>
              <a:ahLst/>
              <a:cxnLst/>
              <a:rect l="l" t="t" r="r" b="b"/>
              <a:pathLst>
                <a:path w="553" h="1347" extrusionOk="0">
                  <a:moveTo>
                    <a:pt x="510" y="0"/>
                  </a:moveTo>
                  <a:cubicBezTo>
                    <a:pt x="524" y="496"/>
                    <a:pt x="354" y="978"/>
                    <a:pt x="0" y="1346"/>
                  </a:cubicBezTo>
                  <a:cubicBezTo>
                    <a:pt x="14" y="1346"/>
                    <a:pt x="85" y="1304"/>
                    <a:pt x="184" y="1204"/>
                  </a:cubicBezTo>
                  <a:cubicBezTo>
                    <a:pt x="425" y="935"/>
                    <a:pt x="553" y="581"/>
                    <a:pt x="539" y="213"/>
                  </a:cubicBezTo>
                  <a:cubicBezTo>
                    <a:pt x="553" y="142"/>
                    <a:pt x="539" y="57"/>
                    <a:pt x="5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2660878" y="2623861"/>
              <a:ext cx="5530" cy="9019"/>
            </a:xfrm>
            <a:custGeom>
              <a:avLst/>
              <a:gdLst/>
              <a:ahLst/>
              <a:cxnLst/>
              <a:rect l="l" t="t" r="r" b="b"/>
              <a:pathLst>
                <a:path w="168" h="274" extrusionOk="0">
                  <a:moveTo>
                    <a:pt x="18" y="1"/>
                  </a:moveTo>
                  <a:cubicBezTo>
                    <a:pt x="16" y="1"/>
                    <a:pt x="15" y="2"/>
                    <a:pt x="15" y="3"/>
                  </a:cubicBezTo>
                  <a:cubicBezTo>
                    <a:pt x="1" y="17"/>
                    <a:pt x="29" y="74"/>
                    <a:pt x="72" y="145"/>
                  </a:cubicBezTo>
                  <a:cubicBezTo>
                    <a:pt x="100" y="216"/>
                    <a:pt x="114" y="272"/>
                    <a:pt x="128" y="272"/>
                  </a:cubicBezTo>
                  <a:cubicBezTo>
                    <a:pt x="130" y="273"/>
                    <a:pt x="132" y="274"/>
                    <a:pt x="134" y="274"/>
                  </a:cubicBezTo>
                  <a:cubicBezTo>
                    <a:pt x="158" y="274"/>
                    <a:pt x="168" y="195"/>
                    <a:pt x="128" y="117"/>
                  </a:cubicBezTo>
                  <a:cubicBezTo>
                    <a:pt x="91" y="42"/>
                    <a:pt x="33" y="1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2489765" y="2620207"/>
              <a:ext cx="17743" cy="57869"/>
            </a:xfrm>
            <a:custGeom>
              <a:avLst/>
              <a:gdLst/>
              <a:ahLst/>
              <a:cxnLst/>
              <a:rect l="l" t="t" r="r" b="b"/>
              <a:pathLst>
                <a:path w="539" h="1758" extrusionOk="0">
                  <a:moveTo>
                    <a:pt x="15" y="1"/>
                  </a:moveTo>
                  <a:cubicBezTo>
                    <a:pt x="0" y="1"/>
                    <a:pt x="71" y="86"/>
                    <a:pt x="156" y="228"/>
                  </a:cubicBezTo>
                  <a:cubicBezTo>
                    <a:pt x="269" y="412"/>
                    <a:pt x="354" y="624"/>
                    <a:pt x="397" y="837"/>
                  </a:cubicBezTo>
                  <a:cubicBezTo>
                    <a:pt x="425" y="1049"/>
                    <a:pt x="425" y="1276"/>
                    <a:pt x="397" y="1488"/>
                  </a:cubicBezTo>
                  <a:cubicBezTo>
                    <a:pt x="369" y="1587"/>
                    <a:pt x="354" y="1672"/>
                    <a:pt x="340" y="1757"/>
                  </a:cubicBezTo>
                  <a:cubicBezTo>
                    <a:pt x="383" y="1687"/>
                    <a:pt x="425" y="1602"/>
                    <a:pt x="439" y="1502"/>
                  </a:cubicBezTo>
                  <a:cubicBezTo>
                    <a:pt x="539" y="1049"/>
                    <a:pt x="454" y="582"/>
                    <a:pt x="199" y="199"/>
                  </a:cubicBezTo>
                  <a:cubicBezTo>
                    <a:pt x="156" y="114"/>
                    <a:pt x="85" y="43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2267791" y="2725613"/>
              <a:ext cx="45722" cy="42332"/>
            </a:xfrm>
            <a:custGeom>
              <a:avLst/>
              <a:gdLst/>
              <a:ahLst/>
              <a:cxnLst/>
              <a:rect l="l" t="t" r="r" b="b"/>
              <a:pathLst>
                <a:path w="1389" h="1286" extrusionOk="0">
                  <a:moveTo>
                    <a:pt x="978" y="0"/>
                  </a:moveTo>
                  <a:cubicBezTo>
                    <a:pt x="978" y="0"/>
                    <a:pt x="1021" y="29"/>
                    <a:pt x="1077" y="71"/>
                  </a:cubicBezTo>
                  <a:cubicBezTo>
                    <a:pt x="1162" y="156"/>
                    <a:pt x="1233" y="241"/>
                    <a:pt x="1276" y="354"/>
                  </a:cubicBezTo>
                  <a:cubicBezTo>
                    <a:pt x="1332" y="510"/>
                    <a:pt x="1332" y="694"/>
                    <a:pt x="1262" y="836"/>
                  </a:cubicBezTo>
                  <a:cubicBezTo>
                    <a:pt x="1152" y="1079"/>
                    <a:pt x="919" y="1208"/>
                    <a:pt x="685" y="1208"/>
                  </a:cubicBezTo>
                  <a:cubicBezTo>
                    <a:pt x="524" y="1208"/>
                    <a:pt x="363" y="1147"/>
                    <a:pt x="242" y="1020"/>
                  </a:cubicBezTo>
                  <a:cubicBezTo>
                    <a:pt x="114" y="893"/>
                    <a:pt x="57" y="737"/>
                    <a:pt x="57" y="567"/>
                  </a:cubicBezTo>
                  <a:cubicBezTo>
                    <a:pt x="57" y="454"/>
                    <a:pt x="86" y="340"/>
                    <a:pt x="142" y="241"/>
                  </a:cubicBezTo>
                  <a:cubicBezTo>
                    <a:pt x="185" y="170"/>
                    <a:pt x="213" y="128"/>
                    <a:pt x="213" y="128"/>
                  </a:cubicBezTo>
                  <a:lnTo>
                    <a:pt x="213" y="128"/>
                  </a:lnTo>
                  <a:cubicBezTo>
                    <a:pt x="171" y="156"/>
                    <a:pt x="142" y="199"/>
                    <a:pt x="114" y="227"/>
                  </a:cubicBezTo>
                  <a:cubicBezTo>
                    <a:pt x="57" y="340"/>
                    <a:pt x="15" y="454"/>
                    <a:pt x="15" y="581"/>
                  </a:cubicBezTo>
                  <a:cubicBezTo>
                    <a:pt x="1" y="765"/>
                    <a:pt x="72" y="935"/>
                    <a:pt x="199" y="1077"/>
                  </a:cubicBezTo>
                  <a:cubicBezTo>
                    <a:pt x="335" y="1219"/>
                    <a:pt x="510" y="1286"/>
                    <a:pt x="684" y="1286"/>
                  </a:cubicBezTo>
                  <a:cubicBezTo>
                    <a:pt x="943" y="1286"/>
                    <a:pt x="1199" y="1136"/>
                    <a:pt x="1318" y="864"/>
                  </a:cubicBezTo>
                  <a:cubicBezTo>
                    <a:pt x="1389" y="694"/>
                    <a:pt x="1389" y="510"/>
                    <a:pt x="1318" y="340"/>
                  </a:cubicBezTo>
                  <a:cubicBezTo>
                    <a:pt x="1262" y="227"/>
                    <a:pt x="1191" y="128"/>
                    <a:pt x="1092" y="57"/>
                  </a:cubicBezTo>
                  <a:cubicBezTo>
                    <a:pt x="1063" y="29"/>
                    <a:pt x="1021" y="0"/>
                    <a:pt x="9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2633851" y="2730748"/>
              <a:ext cx="31732" cy="52075"/>
            </a:xfrm>
            <a:custGeom>
              <a:avLst/>
              <a:gdLst/>
              <a:ahLst/>
              <a:cxnLst/>
              <a:rect l="l" t="t" r="r" b="b"/>
              <a:pathLst>
                <a:path w="964" h="1582" extrusionOk="0">
                  <a:moveTo>
                    <a:pt x="269" y="0"/>
                  </a:moveTo>
                  <a:cubicBezTo>
                    <a:pt x="383" y="43"/>
                    <a:pt x="482" y="99"/>
                    <a:pt x="581" y="170"/>
                  </a:cubicBezTo>
                  <a:cubicBezTo>
                    <a:pt x="680" y="255"/>
                    <a:pt x="751" y="354"/>
                    <a:pt x="808" y="468"/>
                  </a:cubicBezTo>
                  <a:cubicBezTo>
                    <a:pt x="879" y="609"/>
                    <a:pt x="893" y="765"/>
                    <a:pt x="864" y="921"/>
                  </a:cubicBezTo>
                  <a:cubicBezTo>
                    <a:pt x="836" y="1062"/>
                    <a:pt x="765" y="1204"/>
                    <a:pt x="666" y="1332"/>
                  </a:cubicBezTo>
                  <a:cubicBezTo>
                    <a:pt x="581" y="1417"/>
                    <a:pt x="468" y="1487"/>
                    <a:pt x="340" y="1516"/>
                  </a:cubicBezTo>
                  <a:cubicBezTo>
                    <a:pt x="289" y="1528"/>
                    <a:pt x="238" y="1535"/>
                    <a:pt x="187" y="1535"/>
                  </a:cubicBezTo>
                  <a:cubicBezTo>
                    <a:pt x="125" y="1535"/>
                    <a:pt x="63" y="1525"/>
                    <a:pt x="0" y="1502"/>
                  </a:cubicBezTo>
                  <a:lnTo>
                    <a:pt x="0" y="1502"/>
                  </a:lnTo>
                  <a:cubicBezTo>
                    <a:pt x="0" y="1502"/>
                    <a:pt x="29" y="1530"/>
                    <a:pt x="85" y="1558"/>
                  </a:cubicBezTo>
                  <a:cubicBezTo>
                    <a:pt x="135" y="1575"/>
                    <a:pt x="185" y="1582"/>
                    <a:pt x="238" y="1582"/>
                  </a:cubicBezTo>
                  <a:cubicBezTo>
                    <a:pt x="275" y="1582"/>
                    <a:pt x="313" y="1578"/>
                    <a:pt x="354" y="1572"/>
                  </a:cubicBezTo>
                  <a:cubicBezTo>
                    <a:pt x="482" y="1530"/>
                    <a:pt x="609" y="1473"/>
                    <a:pt x="709" y="1374"/>
                  </a:cubicBezTo>
                  <a:cubicBezTo>
                    <a:pt x="822" y="1247"/>
                    <a:pt x="893" y="1091"/>
                    <a:pt x="935" y="935"/>
                  </a:cubicBezTo>
                  <a:cubicBezTo>
                    <a:pt x="964" y="765"/>
                    <a:pt x="935" y="595"/>
                    <a:pt x="864" y="439"/>
                  </a:cubicBezTo>
                  <a:cubicBezTo>
                    <a:pt x="808" y="326"/>
                    <a:pt x="723" y="213"/>
                    <a:pt x="609" y="142"/>
                  </a:cubicBezTo>
                  <a:cubicBezTo>
                    <a:pt x="539" y="85"/>
                    <a:pt x="454" y="43"/>
                    <a:pt x="369" y="14"/>
                  </a:cubicBezTo>
                  <a:cubicBezTo>
                    <a:pt x="340" y="0"/>
                    <a:pt x="298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2093419" y="3439953"/>
              <a:ext cx="534383" cy="223510"/>
            </a:xfrm>
            <a:custGeom>
              <a:avLst/>
              <a:gdLst/>
              <a:ahLst/>
              <a:cxnLst/>
              <a:rect l="l" t="t" r="r" b="b"/>
              <a:pathLst>
                <a:path w="16234" h="6790" extrusionOk="0">
                  <a:moveTo>
                    <a:pt x="13528" y="1"/>
                  </a:moveTo>
                  <a:cubicBezTo>
                    <a:pt x="13528" y="1"/>
                    <a:pt x="11785" y="213"/>
                    <a:pt x="11516" y="341"/>
                  </a:cubicBezTo>
                  <a:cubicBezTo>
                    <a:pt x="11261" y="454"/>
                    <a:pt x="10978" y="950"/>
                    <a:pt x="10978" y="950"/>
                  </a:cubicBezTo>
                  <a:lnTo>
                    <a:pt x="10511" y="1134"/>
                  </a:lnTo>
                  <a:cubicBezTo>
                    <a:pt x="9774" y="1347"/>
                    <a:pt x="9802" y="2083"/>
                    <a:pt x="9561" y="2112"/>
                  </a:cubicBezTo>
                  <a:cubicBezTo>
                    <a:pt x="9560" y="2112"/>
                    <a:pt x="9559" y="2112"/>
                    <a:pt x="9557" y="2112"/>
                  </a:cubicBezTo>
                  <a:cubicBezTo>
                    <a:pt x="9249" y="2112"/>
                    <a:pt x="2436" y="780"/>
                    <a:pt x="2436" y="780"/>
                  </a:cubicBezTo>
                  <a:lnTo>
                    <a:pt x="1813" y="624"/>
                  </a:lnTo>
                  <a:cubicBezTo>
                    <a:pt x="779" y="1403"/>
                    <a:pt x="368" y="2707"/>
                    <a:pt x="184" y="3854"/>
                  </a:cubicBezTo>
                  <a:cubicBezTo>
                    <a:pt x="184" y="3854"/>
                    <a:pt x="0" y="4406"/>
                    <a:pt x="184" y="4718"/>
                  </a:cubicBezTo>
                  <a:lnTo>
                    <a:pt x="9250" y="5596"/>
                  </a:lnTo>
                  <a:lnTo>
                    <a:pt x="11162" y="6163"/>
                  </a:lnTo>
                  <a:cubicBezTo>
                    <a:pt x="11672" y="6389"/>
                    <a:pt x="12196" y="6574"/>
                    <a:pt x="12734" y="6744"/>
                  </a:cubicBezTo>
                  <a:cubicBezTo>
                    <a:pt x="12876" y="6775"/>
                    <a:pt x="13007" y="6790"/>
                    <a:pt x="13127" y="6790"/>
                  </a:cubicBezTo>
                  <a:cubicBezTo>
                    <a:pt x="13546" y="6790"/>
                    <a:pt x="13814" y="6608"/>
                    <a:pt x="13825" y="6333"/>
                  </a:cubicBezTo>
                  <a:cubicBezTo>
                    <a:pt x="13853" y="5979"/>
                    <a:pt x="13358" y="5936"/>
                    <a:pt x="13358" y="5936"/>
                  </a:cubicBezTo>
                  <a:cubicBezTo>
                    <a:pt x="12933" y="5780"/>
                    <a:pt x="12522" y="5582"/>
                    <a:pt x="12125" y="5370"/>
                  </a:cubicBezTo>
                  <a:cubicBezTo>
                    <a:pt x="11828" y="5171"/>
                    <a:pt x="11601" y="4902"/>
                    <a:pt x="11445" y="4590"/>
                  </a:cubicBezTo>
                  <a:lnTo>
                    <a:pt x="11445" y="4590"/>
                  </a:lnTo>
                  <a:lnTo>
                    <a:pt x="12125" y="4690"/>
                  </a:lnTo>
                  <a:cubicBezTo>
                    <a:pt x="12125" y="4690"/>
                    <a:pt x="13570" y="5724"/>
                    <a:pt x="14108" y="6035"/>
                  </a:cubicBezTo>
                  <a:cubicBezTo>
                    <a:pt x="14221" y="6098"/>
                    <a:pt x="14315" y="6123"/>
                    <a:pt x="14394" y="6123"/>
                  </a:cubicBezTo>
                  <a:cubicBezTo>
                    <a:pt x="14692" y="6123"/>
                    <a:pt x="14772" y="5759"/>
                    <a:pt x="14817" y="5624"/>
                  </a:cubicBezTo>
                  <a:cubicBezTo>
                    <a:pt x="14859" y="5469"/>
                    <a:pt x="13216" y="3783"/>
                    <a:pt x="13216" y="3783"/>
                  </a:cubicBezTo>
                  <a:lnTo>
                    <a:pt x="13216" y="3783"/>
                  </a:lnTo>
                  <a:cubicBezTo>
                    <a:pt x="13216" y="3783"/>
                    <a:pt x="14788" y="4803"/>
                    <a:pt x="15072" y="5058"/>
                  </a:cubicBezTo>
                  <a:cubicBezTo>
                    <a:pt x="15258" y="5226"/>
                    <a:pt x="15507" y="5320"/>
                    <a:pt x="15683" y="5320"/>
                  </a:cubicBezTo>
                  <a:cubicBezTo>
                    <a:pt x="15774" y="5320"/>
                    <a:pt x="15845" y="5295"/>
                    <a:pt x="15879" y="5242"/>
                  </a:cubicBezTo>
                  <a:cubicBezTo>
                    <a:pt x="15964" y="5072"/>
                    <a:pt x="16233" y="5072"/>
                    <a:pt x="15879" y="4364"/>
                  </a:cubicBezTo>
                  <a:cubicBezTo>
                    <a:pt x="15525" y="3670"/>
                    <a:pt x="12692" y="1786"/>
                    <a:pt x="12692" y="1786"/>
                  </a:cubicBezTo>
                  <a:lnTo>
                    <a:pt x="13471" y="1616"/>
                  </a:lnTo>
                  <a:lnTo>
                    <a:pt x="14321" y="1998"/>
                  </a:lnTo>
                  <a:cubicBezTo>
                    <a:pt x="14378" y="2296"/>
                    <a:pt x="14505" y="2565"/>
                    <a:pt x="14675" y="2806"/>
                  </a:cubicBezTo>
                  <a:cubicBezTo>
                    <a:pt x="14774" y="2957"/>
                    <a:pt x="14902" y="3007"/>
                    <a:pt x="15028" y="3007"/>
                  </a:cubicBezTo>
                  <a:cubicBezTo>
                    <a:pt x="15279" y="3007"/>
                    <a:pt x="15525" y="2806"/>
                    <a:pt x="15525" y="2806"/>
                  </a:cubicBezTo>
                  <a:lnTo>
                    <a:pt x="15185" y="1063"/>
                  </a:lnTo>
                  <a:lnTo>
                    <a:pt x="13528" y="1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2356409" y="3509445"/>
              <a:ext cx="51779" cy="74624"/>
            </a:xfrm>
            <a:custGeom>
              <a:avLst/>
              <a:gdLst/>
              <a:ahLst/>
              <a:cxnLst/>
              <a:rect l="l" t="t" r="r" b="b"/>
              <a:pathLst>
                <a:path w="1573" h="2267" extrusionOk="0">
                  <a:moveTo>
                    <a:pt x="1572" y="1"/>
                  </a:moveTo>
                  <a:cubicBezTo>
                    <a:pt x="1445" y="71"/>
                    <a:pt x="1346" y="156"/>
                    <a:pt x="1233" y="241"/>
                  </a:cubicBezTo>
                  <a:cubicBezTo>
                    <a:pt x="978" y="454"/>
                    <a:pt x="737" y="695"/>
                    <a:pt x="524" y="950"/>
                  </a:cubicBezTo>
                  <a:cubicBezTo>
                    <a:pt x="312" y="1219"/>
                    <a:pt x="142" y="1516"/>
                    <a:pt x="43" y="1842"/>
                  </a:cubicBezTo>
                  <a:cubicBezTo>
                    <a:pt x="28" y="1899"/>
                    <a:pt x="14" y="1955"/>
                    <a:pt x="14" y="2012"/>
                  </a:cubicBezTo>
                  <a:cubicBezTo>
                    <a:pt x="0" y="2054"/>
                    <a:pt x="0" y="2111"/>
                    <a:pt x="0" y="2154"/>
                  </a:cubicBezTo>
                  <a:cubicBezTo>
                    <a:pt x="0" y="2182"/>
                    <a:pt x="0" y="2224"/>
                    <a:pt x="0" y="2267"/>
                  </a:cubicBezTo>
                  <a:cubicBezTo>
                    <a:pt x="14" y="2267"/>
                    <a:pt x="14" y="2097"/>
                    <a:pt x="85" y="1856"/>
                  </a:cubicBezTo>
                  <a:cubicBezTo>
                    <a:pt x="198" y="1545"/>
                    <a:pt x="354" y="1261"/>
                    <a:pt x="581" y="1006"/>
                  </a:cubicBezTo>
                  <a:cubicBezTo>
                    <a:pt x="793" y="751"/>
                    <a:pt x="1020" y="511"/>
                    <a:pt x="1261" y="284"/>
                  </a:cubicBezTo>
                  <a:cubicBezTo>
                    <a:pt x="1374" y="199"/>
                    <a:pt x="1473" y="100"/>
                    <a:pt x="1572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2396505" y="3471226"/>
              <a:ext cx="58297" cy="129168"/>
            </a:xfrm>
            <a:custGeom>
              <a:avLst/>
              <a:gdLst/>
              <a:ahLst/>
              <a:cxnLst/>
              <a:rect l="l" t="t" r="r" b="b"/>
              <a:pathLst>
                <a:path w="1771" h="3924" extrusionOk="0">
                  <a:moveTo>
                    <a:pt x="1728" y="0"/>
                  </a:moveTo>
                  <a:cubicBezTo>
                    <a:pt x="1686" y="14"/>
                    <a:pt x="1643" y="43"/>
                    <a:pt x="1601" y="71"/>
                  </a:cubicBezTo>
                  <a:cubicBezTo>
                    <a:pt x="1474" y="170"/>
                    <a:pt x="1360" y="283"/>
                    <a:pt x="1261" y="425"/>
                  </a:cubicBezTo>
                  <a:cubicBezTo>
                    <a:pt x="1204" y="510"/>
                    <a:pt x="1148" y="609"/>
                    <a:pt x="1105" y="708"/>
                  </a:cubicBezTo>
                  <a:cubicBezTo>
                    <a:pt x="1063" y="836"/>
                    <a:pt x="1034" y="963"/>
                    <a:pt x="1020" y="1091"/>
                  </a:cubicBezTo>
                  <a:cubicBezTo>
                    <a:pt x="992" y="1232"/>
                    <a:pt x="949" y="1360"/>
                    <a:pt x="864" y="1473"/>
                  </a:cubicBezTo>
                  <a:cubicBezTo>
                    <a:pt x="779" y="1601"/>
                    <a:pt x="694" y="1728"/>
                    <a:pt x="638" y="1870"/>
                  </a:cubicBezTo>
                  <a:cubicBezTo>
                    <a:pt x="543" y="2114"/>
                    <a:pt x="539" y="2370"/>
                    <a:pt x="625" y="2615"/>
                  </a:cubicBezTo>
                  <a:lnTo>
                    <a:pt x="625" y="2615"/>
                  </a:lnTo>
                  <a:cubicBezTo>
                    <a:pt x="334" y="2828"/>
                    <a:pt x="112" y="3136"/>
                    <a:pt x="29" y="3499"/>
                  </a:cubicBezTo>
                  <a:cubicBezTo>
                    <a:pt x="15" y="3598"/>
                    <a:pt x="0" y="3697"/>
                    <a:pt x="0" y="3810"/>
                  </a:cubicBezTo>
                  <a:cubicBezTo>
                    <a:pt x="0" y="3839"/>
                    <a:pt x="0" y="3881"/>
                    <a:pt x="15" y="3924"/>
                  </a:cubicBezTo>
                  <a:cubicBezTo>
                    <a:pt x="15" y="3782"/>
                    <a:pt x="43" y="3640"/>
                    <a:pt x="71" y="3513"/>
                  </a:cubicBezTo>
                  <a:cubicBezTo>
                    <a:pt x="170" y="3159"/>
                    <a:pt x="383" y="2861"/>
                    <a:pt x="680" y="2677"/>
                  </a:cubicBezTo>
                  <a:lnTo>
                    <a:pt x="709" y="2663"/>
                  </a:lnTo>
                  <a:lnTo>
                    <a:pt x="694" y="2635"/>
                  </a:lnTo>
                  <a:cubicBezTo>
                    <a:pt x="609" y="2394"/>
                    <a:pt x="609" y="2139"/>
                    <a:pt x="694" y="1898"/>
                  </a:cubicBezTo>
                  <a:cubicBezTo>
                    <a:pt x="751" y="1771"/>
                    <a:pt x="822" y="1629"/>
                    <a:pt x="921" y="1516"/>
                  </a:cubicBezTo>
                  <a:cubicBezTo>
                    <a:pt x="1006" y="1402"/>
                    <a:pt x="1063" y="1261"/>
                    <a:pt x="1077" y="1105"/>
                  </a:cubicBezTo>
                  <a:cubicBezTo>
                    <a:pt x="1077" y="977"/>
                    <a:pt x="1105" y="864"/>
                    <a:pt x="1148" y="737"/>
                  </a:cubicBezTo>
                  <a:cubicBezTo>
                    <a:pt x="1190" y="637"/>
                    <a:pt x="1247" y="538"/>
                    <a:pt x="1304" y="453"/>
                  </a:cubicBezTo>
                  <a:cubicBezTo>
                    <a:pt x="1389" y="312"/>
                    <a:pt x="1502" y="198"/>
                    <a:pt x="1615" y="99"/>
                  </a:cubicBezTo>
                  <a:cubicBezTo>
                    <a:pt x="1714" y="28"/>
                    <a:pt x="1771" y="0"/>
                    <a:pt x="177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2479494" y="3486106"/>
              <a:ext cx="29889" cy="10599"/>
            </a:xfrm>
            <a:custGeom>
              <a:avLst/>
              <a:gdLst/>
              <a:ahLst/>
              <a:cxnLst/>
              <a:rect l="l" t="t" r="r" b="b"/>
              <a:pathLst>
                <a:path w="908" h="322" extrusionOk="0">
                  <a:moveTo>
                    <a:pt x="4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208" y="209"/>
                    <a:pt x="479" y="322"/>
                    <a:pt x="767" y="322"/>
                  </a:cubicBezTo>
                  <a:cubicBezTo>
                    <a:pt x="814" y="322"/>
                    <a:pt x="860" y="319"/>
                    <a:pt x="907" y="313"/>
                  </a:cubicBezTo>
                  <a:cubicBezTo>
                    <a:pt x="907" y="299"/>
                    <a:pt x="695" y="285"/>
                    <a:pt x="440" y="200"/>
                  </a:cubicBezTo>
                  <a:cubicBezTo>
                    <a:pt x="198" y="119"/>
                    <a:pt x="33" y="0"/>
                    <a:pt x="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2477157" y="3539303"/>
              <a:ext cx="46677" cy="20541"/>
            </a:xfrm>
            <a:custGeom>
              <a:avLst/>
              <a:gdLst/>
              <a:ahLst/>
              <a:cxnLst/>
              <a:rect l="l" t="t" r="r" b="b"/>
              <a:pathLst>
                <a:path w="1418" h="624" extrusionOk="0">
                  <a:moveTo>
                    <a:pt x="1" y="0"/>
                  </a:moveTo>
                  <a:lnTo>
                    <a:pt x="1" y="0"/>
                  </a:lnTo>
                  <a:cubicBezTo>
                    <a:pt x="454" y="241"/>
                    <a:pt x="922" y="453"/>
                    <a:pt x="1417" y="623"/>
                  </a:cubicBezTo>
                  <a:cubicBezTo>
                    <a:pt x="1191" y="482"/>
                    <a:pt x="964" y="368"/>
                    <a:pt x="723" y="283"/>
                  </a:cubicBezTo>
                  <a:cubicBezTo>
                    <a:pt x="497" y="170"/>
                    <a:pt x="242" y="71"/>
                    <a:pt x="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2448714" y="3580320"/>
              <a:ext cx="23832" cy="10303"/>
            </a:xfrm>
            <a:custGeom>
              <a:avLst/>
              <a:gdLst/>
              <a:ahLst/>
              <a:cxnLst/>
              <a:rect l="l" t="t" r="r" b="b"/>
              <a:pathLst>
                <a:path w="724" h="313" extrusionOk="0">
                  <a:moveTo>
                    <a:pt x="1" y="1"/>
                  </a:moveTo>
                  <a:cubicBezTo>
                    <a:pt x="114" y="71"/>
                    <a:pt x="227" y="128"/>
                    <a:pt x="355" y="171"/>
                  </a:cubicBezTo>
                  <a:cubicBezTo>
                    <a:pt x="468" y="227"/>
                    <a:pt x="596" y="270"/>
                    <a:pt x="723" y="312"/>
                  </a:cubicBezTo>
                  <a:cubicBezTo>
                    <a:pt x="624" y="213"/>
                    <a:pt x="511" y="142"/>
                    <a:pt x="383" y="100"/>
                  </a:cubicBezTo>
                  <a:cubicBezTo>
                    <a:pt x="270" y="43"/>
                    <a:pt x="128" y="15"/>
                    <a:pt x="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2500002" y="3563235"/>
              <a:ext cx="15899" cy="18993"/>
            </a:xfrm>
            <a:custGeom>
              <a:avLst/>
              <a:gdLst/>
              <a:ahLst/>
              <a:cxnLst/>
              <a:rect l="l" t="t" r="r" b="b"/>
              <a:pathLst>
                <a:path w="483" h="577" extrusionOk="0">
                  <a:moveTo>
                    <a:pt x="462" y="0"/>
                  </a:moveTo>
                  <a:cubicBezTo>
                    <a:pt x="443" y="0"/>
                    <a:pt x="411" y="7"/>
                    <a:pt x="369" y="24"/>
                  </a:cubicBezTo>
                  <a:cubicBezTo>
                    <a:pt x="270" y="66"/>
                    <a:pt x="199" y="123"/>
                    <a:pt x="143" y="208"/>
                  </a:cubicBezTo>
                  <a:cubicBezTo>
                    <a:pt x="72" y="279"/>
                    <a:pt x="43" y="364"/>
                    <a:pt x="15" y="463"/>
                  </a:cubicBezTo>
                  <a:cubicBezTo>
                    <a:pt x="1" y="534"/>
                    <a:pt x="15" y="576"/>
                    <a:pt x="15" y="576"/>
                  </a:cubicBezTo>
                  <a:cubicBezTo>
                    <a:pt x="58" y="463"/>
                    <a:pt x="128" y="350"/>
                    <a:pt x="199" y="251"/>
                  </a:cubicBezTo>
                  <a:cubicBezTo>
                    <a:pt x="284" y="151"/>
                    <a:pt x="383" y="81"/>
                    <a:pt x="483" y="10"/>
                  </a:cubicBezTo>
                  <a:cubicBezTo>
                    <a:pt x="483" y="4"/>
                    <a:pt x="475" y="0"/>
                    <a:pt x="46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2527062" y="3528802"/>
              <a:ext cx="11686" cy="17051"/>
            </a:xfrm>
            <a:custGeom>
              <a:avLst/>
              <a:gdLst/>
              <a:ahLst/>
              <a:cxnLst/>
              <a:rect l="l" t="t" r="r" b="b"/>
              <a:pathLst>
                <a:path w="355" h="518" extrusionOk="0">
                  <a:moveTo>
                    <a:pt x="343" y="0"/>
                  </a:moveTo>
                  <a:cubicBezTo>
                    <a:pt x="305" y="0"/>
                    <a:pt x="183" y="61"/>
                    <a:pt x="100" y="192"/>
                  </a:cubicBezTo>
                  <a:cubicBezTo>
                    <a:pt x="29" y="291"/>
                    <a:pt x="1" y="404"/>
                    <a:pt x="43" y="517"/>
                  </a:cubicBezTo>
                  <a:cubicBezTo>
                    <a:pt x="71" y="418"/>
                    <a:pt x="114" y="319"/>
                    <a:pt x="156" y="234"/>
                  </a:cubicBezTo>
                  <a:cubicBezTo>
                    <a:pt x="241" y="92"/>
                    <a:pt x="355" y="22"/>
                    <a:pt x="355" y="8"/>
                  </a:cubicBezTo>
                  <a:cubicBezTo>
                    <a:pt x="355" y="3"/>
                    <a:pt x="350" y="0"/>
                    <a:pt x="34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2529860" y="3445879"/>
              <a:ext cx="7966" cy="20705"/>
            </a:xfrm>
            <a:custGeom>
              <a:avLst/>
              <a:gdLst/>
              <a:ahLst/>
              <a:cxnLst/>
              <a:rect l="l" t="t" r="r" b="b"/>
              <a:pathLst>
                <a:path w="242" h="629" extrusionOk="0">
                  <a:moveTo>
                    <a:pt x="229" y="0"/>
                  </a:moveTo>
                  <a:cubicBezTo>
                    <a:pt x="212" y="0"/>
                    <a:pt x="185" y="19"/>
                    <a:pt x="142" y="62"/>
                  </a:cubicBezTo>
                  <a:cubicBezTo>
                    <a:pt x="86" y="118"/>
                    <a:pt x="43" y="189"/>
                    <a:pt x="29" y="274"/>
                  </a:cubicBezTo>
                  <a:cubicBezTo>
                    <a:pt x="1" y="359"/>
                    <a:pt x="1" y="444"/>
                    <a:pt x="29" y="529"/>
                  </a:cubicBezTo>
                  <a:cubicBezTo>
                    <a:pt x="43" y="586"/>
                    <a:pt x="71" y="628"/>
                    <a:pt x="71" y="628"/>
                  </a:cubicBezTo>
                  <a:cubicBezTo>
                    <a:pt x="71" y="515"/>
                    <a:pt x="71" y="402"/>
                    <a:pt x="86" y="288"/>
                  </a:cubicBezTo>
                  <a:cubicBezTo>
                    <a:pt x="128" y="189"/>
                    <a:pt x="171" y="90"/>
                    <a:pt x="241" y="5"/>
                  </a:cubicBezTo>
                  <a:cubicBezTo>
                    <a:pt x="238" y="2"/>
                    <a:pt x="234" y="0"/>
                    <a:pt x="229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2488349" y="3360685"/>
              <a:ext cx="716252" cy="317588"/>
            </a:xfrm>
            <a:custGeom>
              <a:avLst/>
              <a:gdLst/>
              <a:ahLst/>
              <a:cxnLst/>
              <a:rect l="l" t="t" r="r" b="b"/>
              <a:pathLst>
                <a:path w="21759" h="9648" extrusionOk="0">
                  <a:moveTo>
                    <a:pt x="21107" y="1"/>
                  </a:moveTo>
                  <a:cubicBezTo>
                    <a:pt x="21107" y="1"/>
                    <a:pt x="19492" y="1120"/>
                    <a:pt x="18415" y="1616"/>
                  </a:cubicBezTo>
                  <a:cubicBezTo>
                    <a:pt x="17339" y="2097"/>
                    <a:pt x="15781" y="2933"/>
                    <a:pt x="15299" y="3811"/>
                  </a:cubicBezTo>
                  <a:cubicBezTo>
                    <a:pt x="15299" y="3811"/>
                    <a:pt x="15214" y="2112"/>
                    <a:pt x="13458" y="1757"/>
                  </a:cubicBezTo>
                  <a:cubicBezTo>
                    <a:pt x="13272" y="1720"/>
                    <a:pt x="13072" y="1703"/>
                    <a:pt x="12863" y="1703"/>
                  </a:cubicBezTo>
                  <a:cubicBezTo>
                    <a:pt x="11087" y="1703"/>
                    <a:pt x="8627" y="2905"/>
                    <a:pt x="8627" y="2905"/>
                  </a:cubicBezTo>
                  <a:lnTo>
                    <a:pt x="1" y="8911"/>
                  </a:lnTo>
                  <a:lnTo>
                    <a:pt x="256" y="9647"/>
                  </a:lnTo>
                  <a:lnTo>
                    <a:pt x="9010" y="8429"/>
                  </a:lnTo>
                  <a:lnTo>
                    <a:pt x="9817" y="8741"/>
                  </a:lnTo>
                  <a:lnTo>
                    <a:pt x="15951" y="4704"/>
                  </a:lnTo>
                  <a:lnTo>
                    <a:pt x="21758" y="511"/>
                  </a:lnTo>
                  <a:lnTo>
                    <a:pt x="2110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2484168" y="3365820"/>
              <a:ext cx="740940" cy="320847"/>
            </a:xfrm>
            <a:custGeom>
              <a:avLst/>
              <a:gdLst/>
              <a:ahLst/>
              <a:cxnLst/>
              <a:rect l="l" t="t" r="r" b="b"/>
              <a:pathLst>
                <a:path w="22509" h="9747" extrusionOk="0">
                  <a:moveTo>
                    <a:pt x="22381" y="1"/>
                  </a:moveTo>
                  <a:lnTo>
                    <a:pt x="16049" y="4392"/>
                  </a:lnTo>
                  <a:cubicBezTo>
                    <a:pt x="15987" y="4403"/>
                    <a:pt x="15925" y="4408"/>
                    <a:pt x="15865" y="4408"/>
                  </a:cubicBezTo>
                  <a:cubicBezTo>
                    <a:pt x="15522" y="4408"/>
                    <a:pt x="15205" y="4244"/>
                    <a:pt x="15001" y="3967"/>
                  </a:cubicBezTo>
                  <a:lnTo>
                    <a:pt x="7295" y="5213"/>
                  </a:lnTo>
                  <a:lnTo>
                    <a:pt x="0" y="9746"/>
                  </a:lnTo>
                  <a:lnTo>
                    <a:pt x="9137" y="8698"/>
                  </a:lnTo>
                  <a:cubicBezTo>
                    <a:pt x="9339" y="8881"/>
                    <a:pt x="9593" y="8972"/>
                    <a:pt x="9850" y="8972"/>
                  </a:cubicBezTo>
                  <a:cubicBezTo>
                    <a:pt x="9972" y="8972"/>
                    <a:pt x="10095" y="8952"/>
                    <a:pt x="10213" y="8911"/>
                  </a:cubicBezTo>
                  <a:lnTo>
                    <a:pt x="22509" y="270"/>
                  </a:lnTo>
                  <a:lnTo>
                    <a:pt x="22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2784917" y="3496376"/>
              <a:ext cx="193094" cy="155799"/>
            </a:xfrm>
            <a:custGeom>
              <a:avLst/>
              <a:gdLst/>
              <a:ahLst/>
              <a:cxnLst/>
              <a:rect l="l" t="t" r="r" b="b"/>
              <a:pathLst>
                <a:path w="5866" h="4733" extrusionOk="0">
                  <a:moveTo>
                    <a:pt x="5865" y="1"/>
                  </a:moveTo>
                  <a:cubicBezTo>
                    <a:pt x="5865" y="1"/>
                    <a:pt x="5837" y="15"/>
                    <a:pt x="5794" y="43"/>
                  </a:cubicBezTo>
                  <a:lnTo>
                    <a:pt x="5610" y="171"/>
                  </a:lnTo>
                  <a:cubicBezTo>
                    <a:pt x="5454" y="270"/>
                    <a:pt x="5228" y="426"/>
                    <a:pt x="4944" y="624"/>
                  </a:cubicBezTo>
                  <a:cubicBezTo>
                    <a:pt x="4392" y="1021"/>
                    <a:pt x="3655" y="1587"/>
                    <a:pt x="2848" y="2253"/>
                  </a:cubicBezTo>
                  <a:cubicBezTo>
                    <a:pt x="2041" y="2919"/>
                    <a:pt x="1318" y="3528"/>
                    <a:pt x="808" y="3981"/>
                  </a:cubicBezTo>
                  <a:cubicBezTo>
                    <a:pt x="553" y="4208"/>
                    <a:pt x="355" y="4392"/>
                    <a:pt x="213" y="4534"/>
                  </a:cubicBezTo>
                  <a:lnTo>
                    <a:pt x="57" y="4675"/>
                  </a:lnTo>
                  <a:cubicBezTo>
                    <a:pt x="29" y="4704"/>
                    <a:pt x="15" y="4718"/>
                    <a:pt x="1" y="4732"/>
                  </a:cubicBezTo>
                  <a:cubicBezTo>
                    <a:pt x="29" y="4718"/>
                    <a:pt x="43" y="4704"/>
                    <a:pt x="57" y="4690"/>
                  </a:cubicBezTo>
                  <a:lnTo>
                    <a:pt x="227" y="4548"/>
                  </a:lnTo>
                  <a:cubicBezTo>
                    <a:pt x="383" y="4420"/>
                    <a:pt x="596" y="4236"/>
                    <a:pt x="837" y="4024"/>
                  </a:cubicBezTo>
                  <a:cubicBezTo>
                    <a:pt x="1361" y="3571"/>
                    <a:pt x="2083" y="2961"/>
                    <a:pt x="2890" y="2310"/>
                  </a:cubicBezTo>
                  <a:cubicBezTo>
                    <a:pt x="3684" y="1644"/>
                    <a:pt x="4434" y="1063"/>
                    <a:pt x="4973" y="667"/>
                  </a:cubicBezTo>
                  <a:cubicBezTo>
                    <a:pt x="5256" y="454"/>
                    <a:pt x="5468" y="298"/>
                    <a:pt x="5624" y="185"/>
                  </a:cubicBezTo>
                  <a:lnTo>
                    <a:pt x="5808" y="58"/>
                  </a:lnTo>
                  <a:cubicBezTo>
                    <a:pt x="5823" y="43"/>
                    <a:pt x="5851" y="29"/>
                    <a:pt x="58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2491641" y="3434357"/>
              <a:ext cx="484019" cy="236446"/>
            </a:xfrm>
            <a:custGeom>
              <a:avLst/>
              <a:gdLst/>
              <a:ahLst/>
              <a:cxnLst/>
              <a:rect l="l" t="t" r="r" b="b"/>
              <a:pathLst>
                <a:path w="14704" h="7183" extrusionOk="0">
                  <a:moveTo>
                    <a:pt x="12236" y="0"/>
                  </a:moveTo>
                  <a:cubicBezTo>
                    <a:pt x="12114" y="0"/>
                    <a:pt x="11992" y="5"/>
                    <a:pt x="11870" y="15"/>
                  </a:cubicBezTo>
                  <a:cubicBezTo>
                    <a:pt x="10850" y="86"/>
                    <a:pt x="9887" y="468"/>
                    <a:pt x="8924" y="851"/>
                  </a:cubicBezTo>
                  <a:lnTo>
                    <a:pt x="0" y="6956"/>
                  </a:lnTo>
                  <a:lnTo>
                    <a:pt x="85" y="7183"/>
                  </a:lnTo>
                  <a:lnTo>
                    <a:pt x="9051" y="1120"/>
                  </a:lnTo>
                  <a:cubicBezTo>
                    <a:pt x="9051" y="1120"/>
                    <a:pt x="11063" y="468"/>
                    <a:pt x="11941" y="355"/>
                  </a:cubicBezTo>
                  <a:cubicBezTo>
                    <a:pt x="12098" y="336"/>
                    <a:pt x="12253" y="327"/>
                    <a:pt x="12404" y="327"/>
                  </a:cubicBezTo>
                  <a:cubicBezTo>
                    <a:pt x="13684" y="327"/>
                    <a:pt x="14703" y="950"/>
                    <a:pt x="14703" y="950"/>
                  </a:cubicBezTo>
                  <a:cubicBezTo>
                    <a:pt x="14078" y="288"/>
                    <a:pt x="13155" y="0"/>
                    <a:pt x="12236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3021342" y="3396599"/>
              <a:ext cx="141315" cy="95625"/>
            </a:xfrm>
            <a:custGeom>
              <a:avLst/>
              <a:gdLst/>
              <a:ahLst/>
              <a:cxnLst/>
              <a:rect l="l" t="t" r="r" b="b"/>
              <a:pathLst>
                <a:path w="4293" h="2905" extrusionOk="0">
                  <a:moveTo>
                    <a:pt x="4292" y="1"/>
                  </a:moveTo>
                  <a:cubicBezTo>
                    <a:pt x="4292" y="1"/>
                    <a:pt x="779" y="1828"/>
                    <a:pt x="0" y="2904"/>
                  </a:cubicBezTo>
                  <a:lnTo>
                    <a:pt x="429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2491641" y="3433172"/>
              <a:ext cx="498470" cy="230159"/>
            </a:xfrm>
            <a:custGeom>
              <a:avLst/>
              <a:gdLst/>
              <a:ahLst/>
              <a:cxnLst/>
              <a:rect l="l" t="t" r="r" b="b"/>
              <a:pathLst>
                <a:path w="15143" h="6992" extrusionOk="0">
                  <a:moveTo>
                    <a:pt x="12189" y="0"/>
                  </a:moveTo>
                  <a:cubicBezTo>
                    <a:pt x="12002" y="0"/>
                    <a:pt x="11815" y="12"/>
                    <a:pt x="11629" y="37"/>
                  </a:cubicBezTo>
                  <a:cubicBezTo>
                    <a:pt x="10680" y="193"/>
                    <a:pt x="9774" y="462"/>
                    <a:pt x="8910" y="859"/>
                  </a:cubicBezTo>
                  <a:lnTo>
                    <a:pt x="7394" y="1893"/>
                  </a:lnTo>
                  <a:lnTo>
                    <a:pt x="2167" y="5491"/>
                  </a:lnTo>
                  <a:lnTo>
                    <a:pt x="581" y="6581"/>
                  </a:lnTo>
                  <a:lnTo>
                    <a:pt x="156" y="6879"/>
                  </a:lnTo>
                  <a:lnTo>
                    <a:pt x="99" y="6921"/>
                  </a:lnTo>
                  <a:lnTo>
                    <a:pt x="99" y="6921"/>
                  </a:lnTo>
                  <a:lnTo>
                    <a:pt x="142" y="6893"/>
                  </a:lnTo>
                  <a:lnTo>
                    <a:pt x="567" y="6610"/>
                  </a:lnTo>
                  <a:lnTo>
                    <a:pt x="2167" y="5533"/>
                  </a:lnTo>
                  <a:lnTo>
                    <a:pt x="7408" y="1949"/>
                  </a:lnTo>
                  <a:lnTo>
                    <a:pt x="8924" y="915"/>
                  </a:lnTo>
                  <a:cubicBezTo>
                    <a:pt x="9788" y="533"/>
                    <a:pt x="10695" y="249"/>
                    <a:pt x="11615" y="94"/>
                  </a:cubicBezTo>
                  <a:cubicBezTo>
                    <a:pt x="11803" y="69"/>
                    <a:pt x="11992" y="56"/>
                    <a:pt x="12179" y="56"/>
                  </a:cubicBezTo>
                  <a:cubicBezTo>
                    <a:pt x="12743" y="56"/>
                    <a:pt x="13301" y="168"/>
                    <a:pt x="13811" y="391"/>
                  </a:cubicBezTo>
                  <a:cubicBezTo>
                    <a:pt x="14080" y="504"/>
                    <a:pt x="14321" y="660"/>
                    <a:pt x="14519" y="859"/>
                  </a:cubicBezTo>
                  <a:cubicBezTo>
                    <a:pt x="14689" y="1000"/>
                    <a:pt x="14817" y="1170"/>
                    <a:pt x="14930" y="1354"/>
                  </a:cubicBezTo>
                  <a:cubicBezTo>
                    <a:pt x="15015" y="1510"/>
                    <a:pt x="15086" y="1666"/>
                    <a:pt x="15128" y="1850"/>
                  </a:cubicBezTo>
                  <a:cubicBezTo>
                    <a:pt x="15128" y="1850"/>
                    <a:pt x="15142" y="1836"/>
                    <a:pt x="15128" y="1808"/>
                  </a:cubicBezTo>
                  <a:cubicBezTo>
                    <a:pt x="15128" y="1779"/>
                    <a:pt x="15114" y="1751"/>
                    <a:pt x="15114" y="1708"/>
                  </a:cubicBezTo>
                  <a:cubicBezTo>
                    <a:pt x="15072" y="1581"/>
                    <a:pt x="15015" y="1454"/>
                    <a:pt x="14958" y="1340"/>
                  </a:cubicBezTo>
                  <a:cubicBezTo>
                    <a:pt x="14845" y="1142"/>
                    <a:pt x="14717" y="972"/>
                    <a:pt x="14562" y="830"/>
                  </a:cubicBezTo>
                  <a:cubicBezTo>
                    <a:pt x="14349" y="632"/>
                    <a:pt x="14108" y="476"/>
                    <a:pt x="13853" y="349"/>
                  </a:cubicBezTo>
                  <a:cubicBezTo>
                    <a:pt x="13321" y="114"/>
                    <a:pt x="12756" y="0"/>
                    <a:pt x="12189" y="0"/>
                  </a:cubicBezTo>
                  <a:close/>
                  <a:moveTo>
                    <a:pt x="99" y="6921"/>
                  </a:moveTo>
                  <a:lnTo>
                    <a:pt x="14" y="6978"/>
                  </a:lnTo>
                  <a:lnTo>
                    <a:pt x="0" y="6992"/>
                  </a:lnTo>
                  <a:lnTo>
                    <a:pt x="42" y="6964"/>
                  </a:lnTo>
                  <a:lnTo>
                    <a:pt x="99" y="69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2749035" y="3466223"/>
              <a:ext cx="242009" cy="45130"/>
            </a:xfrm>
            <a:custGeom>
              <a:avLst/>
              <a:gdLst/>
              <a:ahLst/>
              <a:cxnLst/>
              <a:rect l="l" t="t" r="r" b="b"/>
              <a:pathLst>
                <a:path w="7352" h="1371" extrusionOk="0">
                  <a:moveTo>
                    <a:pt x="4488" y="1"/>
                  </a:moveTo>
                  <a:cubicBezTo>
                    <a:pt x="4202" y="1"/>
                    <a:pt x="3914" y="23"/>
                    <a:pt x="3626" y="67"/>
                  </a:cubicBezTo>
                  <a:cubicBezTo>
                    <a:pt x="2720" y="209"/>
                    <a:pt x="1842" y="478"/>
                    <a:pt x="1006" y="874"/>
                  </a:cubicBezTo>
                  <a:cubicBezTo>
                    <a:pt x="694" y="1002"/>
                    <a:pt x="439" y="1129"/>
                    <a:pt x="269" y="1229"/>
                  </a:cubicBezTo>
                  <a:cubicBezTo>
                    <a:pt x="170" y="1271"/>
                    <a:pt x="113" y="1299"/>
                    <a:pt x="71" y="1328"/>
                  </a:cubicBezTo>
                  <a:cubicBezTo>
                    <a:pt x="43" y="1342"/>
                    <a:pt x="14" y="1356"/>
                    <a:pt x="0" y="1370"/>
                  </a:cubicBezTo>
                  <a:cubicBezTo>
                    <a:pt x="28" y="1370"/>
                    <a:pt x="43" y="1356"/>
                    <a:pt x="71" y="1342"/>
                  </a:cubicBezTo>
                  <a:lnTo>
                    <a:pt x="269" y="1243"/>
                  </a:lnTo>
                  <a:cubicBezTo>
                    <a:pt x="453" y="1172"/>
                    <a:pt x="708" y="1044"/>
                    <a:pt x="1034" y="903"/>
                  </a:cubicBezTo>
                  <a:cubicBezTo>
                    <a:pt x="1856" y="535"/>
                    <a:pt x="2734" y="265"/>
                    <a:pt x="3640" y="124"/>
                  </a:cubicBezTo>
                  <a:cubicBezTo>
                    <a:pt x="3929" y="83"/>
                    <a:pt x="4218" y="63"/>
                    <a:pt x="4507" y="63"/>
                  </a:cubicBezTo>
                  <a:cubicBezTo>
                    <a:pt x="5127" y="63"/>
                    <a:pt x="5742" y="157"/>
                    <a:pt x="6332" y="350"/>
                  </a:cubicBezTo>
                  <a:cubicBezTo>
                    <a:pt x="6587" y="450"/>
                    <a:pt x="6842" y="563"/>
                    <a:pt x="7083" y="690"/>
                  </a:cubicBezTo>
                  <a:cubicBezTo>
                    <a:pt x="7253" y="789"/>
                    <a:pt x="7352" y="846"/>
                    <a:pt x="7352" y="846"/>
                  </a:cubicBezTo>
                  <a:lnTo>
                    <a:pt x="7281" y="789"/>
                  </a:lnTo>
                  <a:cubicBezTo>
                    <a:pt x="7238" y="761"/>
                    <a:pt x="7182" y="719"/>
                    <a:pt x="7097" y="676"/>
                  </a:cubicBezTo>
                  <a:cubicBezTo>
                    <a:pt x="6856" y="520"/>
                    <a:pt x="6601" y="407"/>
                    <a:pt x="6346" y="322"/>
                  </a:cubicBezTo>
                  <a:cubicBezTo>
                    <a:pt x="5742" y="108"/>
                    <a:pt x="5118" y="1"/>
                    <a:pt x="4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3007812" y="3371416"/>
              <a:ext cx="189341" cy="124527"/>
            </a:xfrm>
            <a:custGeom>
              <a:avLst/>
              <a:gdLst/>
              <a:ahLst/>
              <a:cxnLst/>
              <a:rect l="l" t="t" r="r" b="b"/>
              <a:pathLst>
                <a:path w="5752" h="3783" extrusionOk="0">
                  <a:moveTo>
                    <a:pt x="5752" y="1"/>
                  </a:moveTo>
                  <a:cubicBezTo>
                    <a:pt x="5723" y="15"/>
                    <a:pt x="5709" y="15"/>
                    <a:pt x="5681" y="29"/>
                  </a:cubicBezTo>
                  <a:lnTo>
                    <a:pt x="5511" y="128"/>
                  </a:lnTo>
                  <a:cubicBezTo>
                    <a:pt x="5355" y="227"/>
                    <a:pt x="5143" y="355"/>
                    <a:pt x="4873" y="511"/>
                  </a:cubicBezTo>
                  <a:cubicBezTo>
                    <a:pt x="4349" y="836"/>
                    <a:pt x="3627" y="1304"/>
                    <a:pt x="2834" y="1814"/>
                  </a:cubicBezTo>
                  <a:cubicBezTo>
                    <a:pt x="2040" y="2338"/>
                    <a:pt x="1332" y="2834"/>
                    <a:pt x="822" y="3188"/>
                  </a:cubicBezTo>
                  <a:cubicBezTo>
                    <a:pt x="567" y="3372"/>
                    <a:pt x="355" y="3514"/>
                    <a:pt x="227" y="3613"/>
                  </a:cubicBezTo>
                  <a:lnTo>
                    <a:pt x="57" y="3740"/>
                  </a:lnTo>
                  <a:cubicBezTo>
                    <a:pt x="43" y="3740"/>
                    <a:pt x="15" y="3769"/>
                    <a:pt x="1" y="3783"/>
                  </a:cubicBezTo>
                  <a:cubicBezTo>
                    <a:pt x="29" y="3769"/>
                    <a:pt x="43" y="3754"/>
                    <a:pt x="71" y="3740"/>
                  </a:cubicBezTo>
                  <a:lnTo>
                    <a:pt x="241" y="3641"/>
                  </a:lnTo>
                  <a:lnTo>
                    <a:pt x="851" y="3230"/>
                  </a:lnTo>
                  <a:cubicBezTo>
                    <a:pt x="1360" y="2876"/>
                    <a:pt x="2069" y="2395"/>
                    <a:pt x="2862" y="1871"/>
                  </a:cubicBezTo>
                  <a:cubicBezTo>
                    <a:pt x="3669" y="1361"/>
                    <a:pt x="4378" y="893"/>
                    <a:pt x="4902" y="553"/>
                  </a:cubicBezTo>
                  <a:lnTo>
                    <a:pt x="5525" y="157"/>
                  </a:lnTo>
                  <a:lnTo>
                    <a:pt x="5695" y="43"/>
                  </a:lnTo>
                  <a:cubicBezTo>
                    <a:pt x="5709" y="29"/>
                    <a:pt x="5723" y="15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2763948" y="3456281"/>
              <a:ext cx="356266" cy="208467"/>
            </a:xfrm>
            <a:custGeom>
              <a:avLst/>
              <a:gdLst/>
              <a:ahLst/>
              <a:cxnLst/>
              <a:rect l="l" t="t" r="r" b="b"/>
              <a:pathLst>
                <a:path w="10823" h="6333" extrusionOk="0">
                  <a:moveTo>
                    <a:pt x="10383" y="1"/>
                  </a:moveTo>
                  <a:lnTo>
                    <a:pt x="6800" y="2621"/>
                  </a:lnTo>
                  <a:cubicBezTo>
                    <a:pt x="6800" y="2621"/>
                    <a:pt x="6020" y="2097"/>
                    <a:pt x="5794" y="1899"/>
                  </a:cubicBezTo>
                  <a:cubicBezTo>
                    <a:pt x="5631" y="1750"/>
                    <a:pt x="5462" y="1691"/>
                    <a:pt x="5314" y="1691"/>
                  </a:cubicBezTo>
                  <a:cubicBezTo>
                    <a:pt x="5153" y="1691"/>
                    <a:pt x="5018" y="1760"/>
                    <a:pt x="4944" y="1856"/>
                  </a:cubicBezTo>
                  <a:cubicBezTo>
                    <a:pt x="4845" y="1984"/>
                    <a:pt x="4873" y="2069"/>
                    <a:pt x="4972" y="2225"/>
                  </a:cubicBezTo>
                  <a:cubicBezTo>
                    <a:pt x="5071" y="2380"/>
                    <a:pt x="5723" y="3216"/>
                    <a:pt x="5808" y="3386"/>
                  </a:cubicBezTo>
                  <a:cubicBezTo>
                    <a:pt x="5893" y="3556"/>
                    <a:pt x="5808" y="3641"/>
                    <a:pt x="5808" y="3641"/>
                  </a:cubicBezTo>
                  <a:cubicBezTo>
                    <a:pt x="5808" y="3641"/>
                    <a:pt x="3853" y="2678"/>
                    <a:pt x="3556" y="2550"/>
                  </a:cubicBezTo>
                  <a:cubicBezTo>
                    <a:pt x="3260" y="2428"/>
                    <a:pt x="2950" y="2299"/>
                    <a:pt x="2705" y="2299"/>
                  </a:cubicBezTo>
                  <a:cubicBezTo>
                    <a:pt x="2609" y="2299"/>
                    <a:pt x="2523" y="2319"/>
                    <a:pt x="2451" y="2366"/>
                  </a:cubicBezTo>
                  <a:cubicBezTo>
                    <a:pt x="2281" y="2465"/>
                    <a:pt x="2196" y="2664"/>
                    <a:pt x="2253" y="2862"/>
                  </a:cubicBezTo>
                  <a:cubicBezTo>
                    <a:pt x="2281" y="3046"/>
                    <a:pt x="4406" y="4491"/>
                    <a:pt x="4406" y="4491"/>
                  </a:cubicBezTo>
                  <a:cubicBezTo>
                    <a:pt x="4406" y="4491"/>
                    <a:pt x="4207" y="4406"/>
                    <a:pt x="3938" y="4307"/>
                  </a:cubicBezTo>
                  <a:cubicBezTo>
                    <a:pt x="3641" y="4208"/>
                    <a:pt x="1983" y="3500"/>
                    <a:pt x="1700" y="3415"/>
                  </a:cubicBezTo>
                  <a:cubicBezTo>
                    <a:pt x="1527" y="3357"/>
                    <a:pt x="1273" y="3285"/>
                    <a:pt x="1037" y="3285"/>
                  </a:cubicBezTo>
                  <a:cubicBezTo>
                    <a:pt x="868" y="3285"/>
                    <a:pt x="708" y="3322"/>
                    <a:pt x="595" y="3429"/>
                  </a:cubicBezTo>
                  <a:cubicBezTo>
                    <a:pt x="298" y="3726"/>
                    <a:pt x="510" y="3910"/>
                    <a:pt x="510" y="3910"/>
                  </a:cubicBezTo>
                  <a:lnTo>
                    <a:pt x="425" y="3924"/>
                  </a:lnTo>
                  <a:cubicBezTo>
                    <a:pt x="227" y="3953"/>
                    <a:pt x="85" y="4080"/>
                    <a:pt x="43" y="4279"/>
                  </a:cubicBezTo>
                  <a:cubicBezTo>
                    <a:pt x="0" y="4449"/>
                    <a:pt x="100" y="4619"/>
                    <a:pt x="269" y="4661"/>
                  </a:cubicBezTo>
                  <a:lnTo>
                    <a:pt x="3952" y="6106"/>
                  </a:lnTo>
                  <a:lnTo>
                    <a:pt x="6247" y="6333"/>
                  </a:lnTo>
                  <a:cubicBezTo>
                    <a:pt x="6785" y="6148"/>
                    <a:pt x="7253" y="5851"/>
                    <a:pt x="7635" y="5426"/>
                  </a:cubicBezTo>
                  <a:cubicBezTo>
                    <a:pt x="8216" y="4760"/>
                    <a:pt x="8131" y="3896"/>
                    <a:pt x="8174" y="3514"/>
                  </a:cubicBezTo>
                  <a:cubicBezTo>
                    <a:pt x="8216" y="3145"/>
                    <a:pt x="8754" y="2876"/>
                    <a:pt x="8924" y="2678"/>
                  </a:cubicBezTo>
                  <a:cubicBezTo>
                    <a:pt x="9052" y="2494"/>
                    <a:pt x="9165" y="2281"/>
                    <a:pt x="9250" y="2083"/>
                  </a:cubicBezTo>
                  <a:cubicBezTo>
                    <a:pt x="9250" y="2083"/>
                    <a:pt x="10511" y="1233"/>
                    <a:pt x="10667" y="624"/>
                  </a:cubicBezTo>
                  <a:cubicBezTo>
                    <a:pt x="10822" y="1"/>
                    <a:pt x="10383" y="1"/>
                    <a:pt x="10383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2959322" y="3577982"/>
              <a:ext cx="21495" cy="18236"/>
            </a:xfrm>
            <a:custGeom>
              <a:avLst/>
              <a:gdLst/>
              <a:ahLst/>
              <a:cxnLst/>
              <a:rect l="l" t="t" r="r" b="b"/>
              <a:pathLst>
                <a:path w="653" h="554" extrusionOk="0">
                  <a:moveTo>
                    <a:pt x="0" y="1"/>
                  </a:moveTo>
                  <a:cubicBezTo>
                    <a:pt x="43" y="142"/>
                    <a:pt x="142" y="270"/>
                    <a:pt x="255" y="355"/>
                  </a:cubicBezTo>
                  <a:cubicBezTo>
                    <a:pt x="369" y="468"/>
                    <a:pt x="496" y="525"/>
                    <a:pt x="652" y="553"/>
                  </a:cubicBezTo>
                  <a:cubicBezTo>
                    <a:pt x="652" y="539"/>
                    <a:pt x="482" y="454"/>
                    <a:pt x="298" y="298"/>
                  </a:cubicBezTo>
                  <a:cubicBezTo>
                    <a:pt x="128" y="157"/>
                    <a:pt x="15" y="1"/>
                    <a:pt x="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2990102" y="3544274"/>
              <a:ext cx="20080" cy="16492"/>
            </a:xfrm>
            <a:custGeom>
              <a:avLst/>
              <a:gdLst/>
              <a:ahLst/>
              <a:cxnLst/>
              <a:rect l="l" t="t" r="r" b="b"/>
              <a:pathLst>
                <a:path w="610" h="501" extrusionOk="0">
                  <a:moveTo>
                    <a:pt x="87" y="1"/>
                  </a:moveTo>
                  <a:cubicBezTo>
                    <a:pt x="37" y="1"/>
                    <a:pt x="0" y="19"/>
                    <a:pt x="0" y="19"/>
                  </a:cubicBezTo>
                  <a:cubicBezTo>
                    <a:pt x="128" y="47"/>
                    <a:pt x="255" y="104"/>
                    <a:pt x="369" y="175"/>
                  </a:cubicBezTo>
                  <a:cubicBezTo>
                    <a:pt x="454" y="274"/>
                    <a:pt x="539" y="373"/>
                    <a:pt x="595" y="501"/>
                  </a:cubicBezTo>
                  <a:cubicBezTo>
                    <a:pt x="595" y="501"/>
                    <a:pt x="609" y="444"/>
                    <a:pt x="581" y="373"/>
                  </a:cubicBezTo>
                  <a:cubicBezTo>
                    <a:pt x="553" y="274"/>
                    <a:pt x="482" y="189"/>
                    <a:pt x="411" y="132"/>
                  </a:cubicBezTo>
                  <a:cubicBezTo>
                    <a:pt x="326" y="62"/>
                    <a:pt x="227" y="19"/>
                    <a:pt x="128" y="5"/>
                  </a:cubicBezTo>
                  <a:cubicBezTo>
                    <a:pt x="114" y="2"/>
                    <a:pt x="100" y="1"/>
                    <a:pt x="87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2986382" y="3542101"/>
              <a:ext cx="10270" cy="26597"/>
            </a:xfrm>
            <a:custGeom>
              <a:avLst/>
              <a:gdLst/>
              <a:ahLst/>
              <a:cxnLst/>
              <a:rect l="l" t="t" r="r" b="b"/>
              <a:pathLst>
                <a:path w="312" h="808" extrusionOk="0">
                  <a:moveTo>
                    <a:pt x="14" y="0"/>
                  </a:moveTo>
                  <a:cubicBezTo>
                    <a:pt x="0" y="14"/>
                    <a:pt x="99" y="170"/>
                    <a:pt x="184" y="383"/>
                  </a:cubicBezTo>
                  <a:cubicBezTo>
                    <a:pt x="255" y="609"/>
                    <a:pt x="269" y="808"/>
                    <a:pt x="283" y="808"/>
                  </a:cubicBezTo>
                  <a:cubicBezTo>
                    <a:pt x="312" y="652"/>
                    <a:pt x="298" y="510"/>
                    <a:pt x="241" y="368"/>
                  </a:cubicBezTo>
                  <a:cubicBezTo>
                    <a:pt x="213" y="227"/>
                    <a:pt x="128" y="99"/>
                    <a:pt x="1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3057717" y="3493118"/>
              <a:ext cx="7966" cy="25215"/>
            </a:xfrm>
            <a:custGeom>
              <a:avLst/>
              <a:gdLst/>
              <a:ahLst/>
              <a:cxnLst/>
              <a:rect l="l" t="t" r="r" b="b"/>
              <a:pathLst>
                <a:path w="242" h="766" extrusionOk="0">
                  <a:moveTo>
                    <a:pt x="156" y="1"/>
                  </a:moveTo>
                  <a:cubicBezTo>
                    <a:pt x="156" y="1"/>
                    <a:pt x="114" y="43"/>
                    <a:pt x="85" y="114"/>
                  </a:cubicBezTo>
                  <a:cubicBezTo>
                    <a:pt x="0" y="298"/>
                    <a:pt x="29" y="511"/>
                    <a:pt x="142" y="681"/>
                  </a:cubicBezTo>
                  <a:cubicBezTo>
                    <a:pt x="199" y="737"/>
                    <a:pt x="241" y="766"/>
                    <a:pt x="241" y="766"/>
                  </a:cubicBezTo>
                  <a:cubicBezTo>
                    <a:pt x="170" y="652"/>
                    <a:pt x="128" y="525"/>
                    <a:pt x="114" y="397"/>
                  </a:cubicBezTo>
                  <a:cubicBezTo>
                    <a:pt x="99" y="270"/>
                    <a:pt x="114" y="128"/>
                    <a:pt x="156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2909878" y="3601322"/>
              <a:ext cx="49014" cy="25083"/>
            </a:xfrm>
            <a:custGeom>
              <a:avLst/>
              <a:gdLst/>
              <a:ahLst/>
              <a:cxnLst/>
              <a:rect l="l" t="t" r="r" b="b"/>
              <a:pathLst>
                <a:path w="1489" h="762" extrusionOk="0">
                  <a:moveTo>
                    <a:pt x="1" y="0"/>
                  </a:moveTo>
                  <a:cubicBezTo>
                    <a:pt x="1" y="0"/>
                    <a:pt x="58" y="71"/>
                    <a:pt x="185" y="184"/>
                  </a:cubicBezTo>
                  <a:cubicBezTo>
                    <a:pt x="327" y="312"/>
                    <a:pt x="497" y="425"/>
                    <a:pt x="667" y="538"/>
                  </a:cubicBezTo>
                  <a:cubicBezTo>
                    <a:pt x="851" y="637"/>
                    <a:pt x="1035" y="708"/>
                    <a:pt x="1233" y="751"/>
                  </a:cubicBezTo>
                  <a:cubicBezTo>
                    <a:pt x="1276" y="758"/>
                    <a:pt x="1318" y="761"/>
                    <a:pt x="1361" y="761"/>
                  </a:cubicBezTo>
                  <a:cubicBezTo>
                    <a:pt x="1403" y="761"/>
                    <a:pt x="1446" y="758"/>
                    <a:pt x="1488" y="751"/>
                  </a:cubicBezTo>
                  <a:cubicBezTo>
                    <a:pt x="1488" y="737"/>
                    <a:pt x="1389" y="722"/>
                    <a:pt x="1248" y="694"/>
                  </a:cubicBezTo>
                  <a:cubicBezTo>
                    <a:pt x="1063" y="652"/>
                    <a:pt x="879" y="567"/>
                    <a:pt x="709" y="468"/>
                  </a:cubicBezTo>
                  <a:cubicBezTo>
                    <a:pt x="539" y="368"/>
                    <a:pt x="369" y="255"/>
                    <a:pt x="213" y="142"/>
                  </a:cubicBezTo>
                  <a:cubicBezTo>
                    <a:pt x="143" y="85"/>
                    <a:pt x="72" y="43"/>
                    <a:pt x="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2967717" y="3613436"/>
              <a:ext cx="11686" cy="10962"/>
            </a:xfrm>
            <a:custGeom>
              <a:avLst/>
              <a:gdLst/>
              <a:ahLst/>
              <a:cxnLst/>
              <a:rect l="l" t="t" r="r" b="b"/>
              <a:pathLst>
                <a:path w="355" h="333" extrusionOk="0">
                  <a:moveTo>
                    <a:pt x="326" y="0"/>
                  </a:moveTo>
                  <a:cubicBezTo>
                    <a:pt x="312" y="0"/>
                    <a:pt x="284" y="100"/>
                    <a:pt x="199" y="199"/>
                  </a:cubicBezTo>
                  <a:cubicBezTo>
                    <a:pt x="114" y="284"/>
                    <a:pt x="15" y="312"/>
                    <a:pt x="0" y="326"/>
                  </a:cubicBezTo>
                  <a:cubicBezTo>
                    <a:pt x="0" y="330"/>
                    <a:pt x="11" y="333"/>
                    <a:pt x="29" y="333"/>
                  </a:cubicBezTo>
                  <a:cubicBezTo>
                    <a:pt x="75" y="333"/>
                    <a:pt x="169" y="313"/>
                    <a:pt x="241" y="241"/>
                  </a:cubicBezTo>
                  <a:cubicBezTo>
                    <a:pt x="355" y="142"/>
                    <a:pt x="355" y="0"/>
                    <a:pt x="326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2993361" y="3592401"/>
              <a:ext cx="14484" cy="8196"/>
            </a:xfrm>
            <a:custGeom>
              <a:avLst/>
              <a:gdLst/>
              <a:ahLst/>
              <a:cxnLst/>
              <a:rect l="l" t="t" r="r" b="b"/>
              <a:pathLst>
                <a:path w="440" h="249" extrusionOk="0">
                  <a:moveTo>
                    <a:pt x="435" y="1"/>
                  </a:moveTo>
                  <a:cubicBezTo>
                    <a:pt x="406" y="1"/>
                    <a:pt x="361" y="104"/>
                    <a:pt x="241" y="158"/>
                  </a:cubicBezTo>
                  <a:cubicBezTo>
                    <a:pt x="156" y="196"/>
                    <a:pt x="78" y="202"/>
                    <a:pt x="35" y="202"/>
                  </a:cubicBezTo>
                  <a:cubicBezTo>
                    <a:pt x="13" y="202"/>
                    <a:pt x="1" y="200"/>
                    <a:pt x="1" y="200"/>
                  </a:cubicBezTo>
                  <a:lnTo>
                    <a:pt x="1" y="200"/>
                  </a:lnTo>
                  <a:cubicBezTo>
                    <a:pt x="1" y="214"/>
                    <a:pt x="29" y="229"/>
                    <a:pt x="71" y="243"/>
                  </a:cubicBezTo>
                  <a:cubicBezTo>
                    <a:pt x="90" y="247"/>
                    <a:pt x="109" y="248"/>
                    <a:pt x="128" y="248"/>
                  </a:cubicBezTo>
                  <a:cubicBezTo>
                    <a:pt x="179" y="248"/>
                    <a:pt x="228" y="235"/>
                    <a:pt x="270" y="214"/>
                  </a:cubicBezTo>
                  <a:cubicBezTo>
                    <a:pt x="326" y="186"/>
                    <a:pt x="383" y="144"/>
                    <a:pt x="411" y="87"/>
                  </a:cubicBezTo>
                  <a:cubicBezTo>
                    <a:pt x="440" y="30"/>
                    <a:pt x="440" y="2"/>
                    <a:pt x="440" y="2"/>
                  </a:cubicBezTo>
                  <a:cubicBezTo>
                    <a:pt x="438" y="1"/>
                    <a:pt x="436" y="1"/>
                    <a:pt x="435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2780275" y="3585916"/>
              <a:ext cx="125909" cy="54643"/>
            </a:xfrm>
            <a:custGeom>
              <a:avLst/>
              <a:gdLst/>
              <a:ahLst/>
              <a:cxnLst/>
              <a:rect l="l" t="t" r="r" b="b"/>
              <a:pathLst>
                <a:path w="3825" h="1660" extrusionOk="0">
                  <a:moveTo>
                    <a:pt x="15" y="0"/>
                  </a:moveTo>
                  <a:cubicBezTo>
                    <a:pt x="15" y="0"/>
                    <a:pt x="14" y="0"/>
                    <a:pt x="14" y="1"/>
                  </a:cubicBezTo>
                  <a:cubicBezTo>
                    <a:pt x="0" y="29"/>
                    <a:pt x="850" y="411"/>
                    <a:pt x="1898" y="865"/>
                  </a:cubicBezTo>
                  <a:cubicBezTo>
                    <a:pt x="2908" y="1302"/>
                    <a:pt x="3734" y="1659"/>
                    <a:pt x="3806" y="1659"/>
                  </a:cubicBezTo>
                  <a:cubicBezTo>
                    <a:pt x="3808" y="1659"/>
                    <a:pt x="3810" y="1659"/>
                    <a:pt x="3811" y="1658"/>
                  </a:cubicBezTo>
                  <a:cubicBezTo>
                    <a:pt x="3825" y="1644"/>
                    <a:pt x="2975" y="1261"/>
                    <a:pt x="1927" y="808"/>
                  </a:cubicBezTo>
                  <a:cubicBezTo>
                    <a:pt x="899" y="350"/>
                    <a:pt x="48" y="0"/>
                    <a:pt x="15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1487675" y="3677299"/>
              <a:ext cx="1914581" cy="2370"/>
            </a:xfrm>
            <a:custGeom>
              <a:avLst/>
              <a:gdLst/>
              <a:ahLst/>
              <a:cxnLst/>
              <a:rect l="l" t="t" r="r" b="b"/>
              <a:pathLst>
                <a:path w="58163" h="72" extrusionOk="0">
                  <a:moveTo>
                    <a:pt x="29082" y="1"/>
                  </a:moveTo>
                  <a:cubicBezTo>
                    <a:pt x="13018" y="1"/>
                    <a:pt x="1" y="15"/>
                    <a:pt x="1" y="43"/>
                  </a:cubicBezTo>
                  <a:cubicBezTo>
                    <a:pt x="1" y="58"/>
                    <a:pt x="13018" y="72"/>
                    <a:pt x="29082" y="72"/>
                  </a:cubicBezTo>
                  <a:cubicBezTo>
                    <a:pt x="45130" y="72"/>
                    <a:pt x="58162" y="58"/>
                    <a:pt x="58162" y="43"/>
                  </a:cubicBezTo>
                  <a:cubicBezTo>
                    <a:pt x="58162" y="15"/>
                    <a:pt x="45145" y="1"/>
                    <a:pt x="29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1539918" y="3204484"/>
              <a:ext cx="911584" cy="474242"/>
            </a:xfrm>
            <a:custGeom>
              <a:avLst/>
              <a:gdLst/>
              <a:ahLst/>
              <a:cxnLst/>
              <a:rect l="l" t="t" r="r" b="b"/>
              <a:pathLst>
                <a:path w="27693" h="14407" extrusionOk="0">
                  <a:moveTo>
                    <a:pt x="595" y="1"/>
                  </a:moveTo>
                  <a:cubicBezTo>
                    <a:pt x="255" y="1"/>
                    <a:pt x="0" y="312"/>
                    <a:pt x="71" y="638"/>
                  </a:cubicBezTo>
                  <a:lnTo>
                    <a:pt x="2862" y="14406"/>
                  </a:lnTo>
                  <a:lnTo>
                    <a:pt x="27197" y="14406"/>
                  </a:lnTo>
                  <a:cubicBezTo>
                    <a:pt x="27466" y="14406"/>
                    <a:pt x="27693" y="14180"/>
                    <a:pt x="27693" y="13911"/>
                  </a:cubicBezTo>
                  <a:cubicBezTo>
                    <a:pt x="27693" y="13642"/>
                    <a:pt x="27466" y="13429"/>
                    <a:pt x="27197" y="13429"/>
                  </a:cubicBezTo>
                  <a:lnTo>
                    <a:pt x="22310" y="13429"/>
                  </a:lnTo>
                  <a:lnTo>
                    <a:pt x="19704" y="638"/>
                  </a:lnTo>
                  <a:cubicBezTo>
                    <a:pt x="19647" y="383"/>
                    <a:pt x="19435" y="213"/>
                    <a:pt x="19194" y="213"/>
                  </a:cubicBezTo>
                  <a:lnTo>
                    <a:pt x="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1541794" y="3204484"/>
              <a:ext cx="912045" cy="475164"/>
            </a:xfrm>
            <a:custGeom>
              <a:avLst/>
              <a:gdLst/>
              <a:ahLst/>
              <a:cxnLst/>
              <a:rect l="l" t="t" r="r" b="b"/>
              <a:pathLst>
                <a:path w="27707" h="14435" extrusionOk="0">
                  <a:moveTo>
                    <a:pt x="14" y="482"/>
                  </a:moveTo>
                  <a:lnTo>
                    <a:pt x="14" y="482"/>
                  </a:lnTo>
                  <a:cubicBezTo>
                    <a:pt x="6" y="499"/>
                    <a:pt x="2" y="520"/>
                    <a:pt x="4" y="543"/>
                  </a:cubicBezTo>
                  <a:lnTo>
                    <a:pt x="4" y="543"/>
                  </a:lnTo>
                  <a:cubicBezTo>
                    <a:pt x="5" y="521"/>
                    <a:pt x="8" y="500"/>
                    <a:pt x="14" y="482"/>
                  </a:cubicBezTo>
                  <a:close/>
                  <a:moveTo>
                    <a:pt x="4" y="543"/>
                  </a:moveTo>
                  <a:lnTo>
                    <a:pt x="4" y="543"/>
                  </a:lnTo>
                  <a:cubicBezTo>
                    <a:pt x="3" y="562"/>
                    <a:pt x="4" y="583"/>
                    <a:pt x="7" y="604"/>
                  </a:cubicBezTo>
                  <a:lnTo>
                    <a:pt x="7" y="604"/>
                  </a:lnTo>
                  <a:cubicBezTo>
                    <a:pt x="9" y="601"/>
                    <a:pt x="11" y="598"/>
                    <a:pt x="14" y="596"/>
                  </a:cubicBezTo>
                  <a:cubicBezTo>
                    <a:pt x="8" y="578"/>
                    <a:pt x="5" y="560"/>
                    <a:pt x="4" y="543"/>
                  </a:cubicBezTo>
                  <a:close/>
                  <a:moveTo>
                    <a:pt x="7" y="604"/>
                  </a:moveTo>
                  <a:cubicBezTo>
                    <a:pt x="1" y="615"/>
                    <a:pt x="3" y="627"/>
                    <a:pt x="14" y="638"/>
                  </a:cubicBezTo>
                  <a:cubicBezTo>
                    <a:pt x="11" y="627"/>
                    <a:pt x="9" y="615"/>
                    <a:pt x="7" y="604"/>
                  </a:cubicBezTo>
                  <a:close/>
                  <a:moveTo>
                    <a:pt x="14" y="652"/>
                  </a:moveTo>
                  <a:cubicBezTo>
                    <a:pt x="14" y="652"/>
                    <a:pt x="28" y="737"/>
                    <a:pt x="71" y="893"/>
                  </a:cubicBezTo>
                  <a:cubicBezTo>
                    <a:pt x="42" y="737"/>
                    <a:pt x="14" y="652"/>
                    <a:pt x="14" y="652"/>
                  </a:cubicBezTo>
                  <a:close/>
                  <a:moveTo>
                    <a:pt x="71" y="893"/>
                  </a:moveTo>
                  <a:lnTo>
                    <a:pt x="71" y="893"/>
                  </a:lnTo>
                  <a:cubicBezTo>
                    <a:pt x="77" y="925"/>
                    <a:pt x="84" y="960"/>
                    <a:pt x="92" y="999"/>
                  </a:cubicBezTo>
                  <a:lnTo>
                    <a:pt x="92" y="999"/>
                  </a:lnTo>
                  <a:lnTo>
                    <a:pt x="71" y="893"/>
                  </a:lnTo>
                  <a:close/>
                  <a:moveTo>
                    <a:pt x="623" y="1"/>
                  </a:moveTo>
                  <a:cubicBezTo>
                    <a:pt x="552" y="1"/>
                    <a:pt x="496" y="1"/>
                    <a:pt x="425" y="15"/>
                  </a:cubicBezTo>
                  <a:cubicBezTo>
                    <a:pt x="368" y="29"/>
                    <a:pt x="312" y="43"/>
                    <a:pt x="269" y="72"/>
                  </a:cubicBezTo>
                  <a:cubicBezTo>
                    <a:pt x="127" y="157"/>
                    <a:pt x="28" y="312"/>
                    <a:pt x="14" y="482"/>
                  </a:cubicBezTo>
                  <a:cubicBezTo>
                    <a:pt x="28" y="312"/>
                    <a:pt x="142" y="171"/>
                    <a:pt x="283" y="100"/>
                  </a:cubicBezTo>
                  <a:cubicBezTo>
                    <a:pt x="326" y="72"/>
                    <a:pt x="382" y="57"/>
                    <a:pt x="439" y="43"/>
                  </a:cubicBezTo>
                  <a:cubicBezTo>
                    <a:pt x="496" y="29"/>
                    <a:pt x="567" y="29"/>
                    <a:pt x="623" y="29"/>
                  </a:cubicBezTo>
                  <a:lnTo>
                    <a:pt x="1062" y="29"/>
                  </a:lnTo>
                  <a:lnTo>
                    <a:pt x="2153" y="43"/>
                  </a:lnTo>
                  <a:lnTo>
                    <a:pt x="9193" y="128"/>
                  </a:lnTo>
                  <a:lnTo>
                    <a:pt x="14094" y="185"/>
                  </a:lnTo>
                  <a:lnTo>
                    <a:pt x="16828" y="213"/>
                  </a:lnTo>
                  <a:lnTo>
                    <a:pt x="18273" y="241"/>
                  </a:lnTo>
                  <a:lnTo>
                    <a:pt x="19179" y="241"/>
                  </a:lnTo>
                  <a:cubicBezTo>
                    <a:pt x="19363" y="270"/>
                    <a:pt x="19519" y="383"/>
                    <a:pt x="19590" y="539"/>
                  </a:cubicBezTo>
                  <a:cubicBezTo>
                    <a:pt x="19618" y="596"/>
                    <a:pt x="19633" y="666"/>
                    <a:pt x="19647" y="723"/>
                  </a:cubicBezTo>
                  <a:lnTo>
                    <a:pt x="19675" y="907"/>
                  </a:lnTo>
                  <a:cubicBezTo>
                    <a:pt x="19703" y="1035"/>
                    <a:pt x="19732" y="1162"/>
                    <a:pt x="19760" y="1276"/>
                  </a:cubicBezTo>
                  <a:cubicBezTo>
                    <a:pt x="19803" y="1531"/>
                    <a:pt x="19859" y="1785"/>
                    <a:pt x="19902" y="2026"/>
                  </a:cubicBezTo>
                  <a:cubicBezTo>
                    <a:pt x="20015" y="2536"/>
                    <a:pt x="20114" y="3046"/>
                    <a:pt x="20213" y="3556"/>
                  </a:cubicBezTo>
                  <a:cubicBezTo>
                    <a:pt x="20426" y="4590"/>
                    <a:pt x="20638" y="5653"/>
                    <a:pt x="20865" y="6729"/>
                  </a:cubicBezTo>
                  <a:cubicBezTo>
                    <a:pt x="21290" y="8882"/>
                    <a:pt x="21757" y="11134"/>
                    <a:pt x="22225" y="13443"/>
                  </a:cubicBezTo>
                  <a:lnTo>
                    <a:pt x="22225" y="13472"/>
                  </a:lnTo>
                  <a:lnTo>
                    <a:pt x="27069" y="13472"/>
                  </a:lnTo>
                  <a:cubicBezTo>
                    <a:pt x="27126" y="13472"/>
                    <a:pt x="27183" y="13472"/>
                    <a:pt x="27239" y="13486"/>
                  </a:cubicBezTo>
                  <a:cubicBezTo>
                    <a:pt x="27480" y="13528"/>
                    <a:pt x="27636" y="13755"/>
                    <a:pt x="27593" y="13996"/>
                  </a:cubicBezTo>
                  <a:cubicBezTo>
                    <a:pt x="27579" y="14123"/>
                    <a:pt x="27494" y="14251"/>
                    <a:pt x="27367" y="14321"/>
                  </a:cubicBezTo>
                  <a:cubicBezTo>
                    <a:pt x="27310" y="14350"/>
                    <a:pt x="27239" y="14378"/>
                    <a:pt x="27168" y="14378"/>
                  </a:cubicBezTo>
                  <a:lnTo>
                    <a:pt x="2844" y="14378"/>
                  </a:lnTo>
                  <a:cubicBezTo>
                    <a:pt x="1981" y="10163"/>
                    <a:pt x="1274" y="6726"/>
                    <a:pt x="793" y="4349"/>
                  </a:cubicBezTo>
                  <a:cubicBezTo>
                    <a:pt x="538" y="3159"/>
                    <a:pt x="354" y="2225"/>
                    <a:pt x="227" y="1601"/>
                  </a:cubicBezTo>
                  <a:cubicBezTo>
                    <a:pt x="170" y="1353"/>
                    <a:pt x="123" y="1150"/>
                    <a:pt x="92" y="999"/>
                  </a:cubicBezTo>
                  <a:lnTo>
                    <a:pt x="92" y="999"/>
                  </a:lnTo>
                  <a:lnTo>
                    <a:pt x="212" y="1615"/>
                  </a:lnTo>
                  <a:cubicBezTo>
                    <a:pt x="340" y="2239"/>
                    <a:pt x="524" y="3174"/>
                    <a:pt x="765" y="4363"/>
                  </a:cubicBezTo>
                  <a:cubicBezTo>
                    <a:pt x="1246" y="6743"/>
                    <a:pt x="1941" y="10185"/>
                    <a:pt x="2790" y="14406"/>
                  </a:cubicBezTo>
                  <a:lnTo>
                    <a:pt x="2790" y="14435"/>
                  </a:lnTo>
                  <a:lnTo>
                    <a:pt x="27168" y="14435"/>
                  </a:lnTo>
                  <a:cubicBezTo>
                    <a:pt x="27253" y="14435"/>
                    <a:pt x="27324" y="14406"/>
                    <a:pt x="27395" y="14364"/>
                  </a:cubicBezTo>
                  <a:cubicBezTo>
                    <a:pt x="27537" y="14293"/>
                    <a:pt x="27636" y="14151"/>
                    <a:pt x="27664" y="13996"/>
                  </a:cubicBezTo>
                  <a:cubicBezTo>
                    <a:pt x="27707" y="13727"/>
                    <a:pt x="27522" y="13457"/>
                    <a:pt x="27253" y="13401"/>
                  </a:cubicBezTo>
                  <a:cubicBezTo>
                    <a:pt x="27216" y="13401"/>
                    <a:pt x="27172" y="13394"/>
                    <a:pt x="27130" y="13394"/>
                  </a:cubicBezTo>
                  <a:cubicBezTo>
                    <a:pt x="27109" y="13394"/>
                    <a:pt x="27088" y="13396"/>
                    <a:pt x="27069" y="13401"/>
                  </a:cubicBezTo>
                  <a:lnTo>
                    <a:pt x="22279" y="13401"/>
                  </a:lnTo>
                  <a:cubicBezTo>
                    <a:pt x="21798" y="11097"/>
                    <a:pt x="21360" y="8864"/>
                    <a:pt x="20922" y="6715"/>
                  </a:cubicBezTo>
                  <a:cubicBezTo>
                    <a:pt x="20695" y="5624"/>
                    <a:pt x="20483" y="4576"/>
                    <a:pt x="20270" y="3542"/>
                  </a:cubicBezTo>
                  <a:cubicBezTo>
                    <a:pt x="20171" y="3018"/>
                    <a:pt x="20072" y="2508"/>
                    <a:pt x="19958" y="2012"/>
                  </a:cubicBezTo>
                  <a:cubicBezTo>
                    <a:pt x="19916" y="1757"/>
                    <a:pt x="19859" y="1502"/>
                    <a:pt x="19803" y="1261"/>
                  </a:cubicBezTo>
                  <a:lnTo>
                    <a:pt x="19732" y="893"/>
                  </a:lnTo>
                  <a:lnTo>
                    <a:pt x="19703" y="709"/>
                  </a:lnTo>
                  <a:cubicBezTo>
                    <a:pt x="19689" y="638"/>
                    <a:pt x="19675" y="581"/>
                    <a:pt x="19647" y="525"/>
                  </a:cubicBezTo>
                  <a:cubicBezTo>
                    <a:pt x="19562" y="341"/>
                    <a:pt x="19392" y="213"/>
                    <a:pt x="19193" y="185"/>
                  </a:cubicBezTo>
                  <a:lnTo>
                    <a:pt x="18273" y="185"/>
                  </a:lnTo>
                  <a:lnTo>
                    <a:pt x="16828" y="171"/>
                  </a:lnTo>
                  <a:lnTo>
                    <a:pt x="14080" y="128"/>
                  </a:lnTo>
                  <a:lnTo>
                    <a:pt x="9179" y="72"/>
                  </a:lnTo>
                  <a:lnTo>
                    <a:pt x="21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1858377" y="3406409"/>
              <a:ext cx="52734" cy="53162"/>
            </a:xfrm>
            <a:custGeom>
              <a:avLst/>
              <a:gdLst/>
              <a:ahLst/>
              <a:cxnLst/>
              <a:rect l="l" t="t" r="r" b="b"/>
              <a:pathLst>
                <a:path w="1602" h="1615" extrusionOk="0">
                  <a:moveTo>
                    <a:pt x="808" y="0"/>
                  </a:moveTo>
                  <a:cubicBezTo>
                    <a:pt x="355" y="0"/>
                    <a:pt x="1" y="354"/>
                    <a:pt x="1" y="808"/>
                  </a:cubicBezTo>
                  <a:cubicBezTo>
                    <a:pt x="1" y="1247"/>
                    <a:pt x="355" y="1615"/>
                    <a:pt x="808" y="1615"/>
                  </a:cubicBezTo>
                  <a:cubicBezTo>
                    <a:pt x="1247" y="1615"/>
                    <a:pt x="1602" y="1247"/>
                    <a:pt x="1602" y="808"/>
                  </a:cubicBezTo>
                  <a:cubicBezTo>
                    <a:pt x="1602" y="354"/>
                    <a:pt x="1247" y="0"/>
                    <a:pt x="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1543177" y="3229207"/>
              <a:ext cx="707825" cy="446723"/>
            </a:xfrm>
            <a:custGeom>
              <a:avLst/>
              <a:gdLst/>
              <a:ahLst/>
              <a:cxnLst/>
              <a:rect l="l" t="t" r="r" b="b"/>
              <a:pathLst>
                <a:path w="21503" h="13571" extrusionOk="0">
                  <a:moveTo>
                    <a:pt x="0" y="0"/>
                  </a:moveTo>
                  <a:cubicBezTo>
                    <a:pt x="15" y="0"/>
                    <a:pt x="43" y="15"/>
                    <a:pt x="71" y="15"/>
                  </a:cubicBezTo>
                  <a:lnTo>
                    <a:pt x="326" y="15"/>
                  </a:lnTo>
                  <a:lnTo>
                    <a:pt x="1275" y="29"/>
                  </a:lnTo>
                  <a:lnTo>
                    <a:pt x="4746" y="71"/>
                  </a:lnTo>
                  <a:lnTo>
                    <a:pt x="16219" y="170"/>
                  </a:lnTo>
                  <a:lnTo>
                    <a:pt x="17877" y="185"/>
                  </a:lnTo>
                  <a:lnTo>
                    <a:pt x="18486" y="185"/>
                  </a:lnTo>
                  <a:cubicBezTo>
                    <a:pt x="18670" y="227"/>
                    <a:pt x="18826" y="369"/>
                    <a:pt x="18882" y="553"/>
                  </a:cubicBezTo>
                  <a:cubicBezTo>
                    <a:pt x="18911" y="680"/>
                    <a:pt x="18925" y="822"/>
                    <a:pt x="18953" y="949"/>
                  </a:cubicBezTo>
                  <a:cubicBezTo>
                    <a:pt x="19166" y="1984"/>
                    <a:pt x="19364" y="2975"/>
                    <a:pt x="19548" y="3938"/>
                  </a:cubicBezTo>
                  <a:cubicBezTo>
                    <a:pt x="19931" y="5836"/>
                    <a:pt x="20271" y="7550"/>
                    <a:pt x="20568" y="8995"/>
                  </a:cubicBezTo>
                  <a:cubicBezTo>
                    <a:pt x="20865" y="10426"/>
                    <a:pt x="21092" y="11587"/>
                    <a:pt x="21262" y="12395"/>
                  </a:cubicBezTo>
                  <a:cubicBezTo>
                    <a:pt x="21347" y="12791"/>
                    <a:pt x="21404" y="13117"/>
                    <a:pt x="21446" y="13330"/>
                  </a:cubicBezTo>
                  <a:cubicBezTo>
                    <a:pt x="21475" y="13429"/>
                    <a:pt x="21489" y="13514"/>
                    <a:pt x="21503" y="13570"/>
                  </a:cubicBezTo>
                  <a:lnTo>
                    <a:pt x="21460" y="13330"/>
                  </a:lnTo>
                  <a:cubicBezTo>
                    <a:pt x="21418" y="13103"/>
                    <a:pt x="21361" y="12791"/>
                    <a:pt x="21290" y="12395"/>
                  </a:cubicBezTo>
                  <a:lnTo>
                    <a:pt x="20625" y="8981"/>
                  </a:lnTo>
                  <a:cubicBezTo>
                    <a:pt x="20327" y="7536"/>
                    <a:pt x="19987" y="5822"/>
                    <a:pt x="19619" y="3924"/>
                  </a:cubicBezTo>
                  <a:cubicBezTo>
                    <a:pt x="19435" y="2975"/>
                    <a:pt x="19236" y="1969"/>
                    <a:pt x="19024" y="935"/>
                  </a:cubicBezTo>
                  <a:cubicBezTo>
                    <a:pt x="18996" y="808"/>
                    <a:pt x="18982" y="680"/>
                    <a:pt x="18939" y="539"/>
                  </a:cubicBezTo>
                  <a:cubicBezTo>
                    <a:pt x="18911" y="397"/>
                    <a:pt x="18812" y="284"/>
                    <a:pt x="18698" y="199"/>
                  </a:cubicBezTo>
                  <a:cubicBezTo>
                    <a:pt x="18642" y="170"/>
                    <a:pt x="18571" y="142"/>
                    <a:pt x="18500" y="128"/>
                  </a:cubicBezTo>
                  <a:cubicBezTo>
                    <a:pt x="18429" y="114"/>
                    <a:pt x="18358" y="114"/>
                    <a:pt x="18287" y="114"/>
                  </a:cubicBezTo>
                  <a:lnTo>
                    <a:pt x="17891" y="114"/>
                  </a:lnTo>
                  <a:lnTo>
                    <a:pt x="16219" y="100"/>
                  </a:lnTo>
                  <a:lnTo>
                    <a:pt x="4746" y="15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21"/>
          <p:cNvGrpSpPr/>
          <p:nvPr/>
        </p:nvGrpSpPr>
        <p:grpSpPr>
          <a:xfrm>
            <a:off x="5887150" y="2437528"/>
            <a:ext cx="1778268" cy="1324048"/>
            <a:chOff x="5925250" y="2361328"/>
            <a:chExt cx="1778268" cy="1324048"/>
          </a:xfrm>
        </p:grpSpPr>
        <p:sp>
          <p:nvSpPr>
            <p:cNvPr id="521" name="Google Shape;521;p21"/>
            <p:cNvSpPr/>
            <p:nvPr/>
          </p:nvSpPr>
          <p:spPr>
            <a:xfrm>
              <a:off x="6162570" y="2984307"/>
              <a:ext cx="601166" cy="654617"/>
            </a:xfrm>
            <a:custGeom>
              <a:avLst/>
              <a:gdLst/>
              <a:ahLst/>
              <a:cxnLst/>
              <a:rect l="l" t="t" r="r" b="b"/>
              <a:pathLst>
                <a:path w="7338" h="13061" extrusionOk="0">
                  <a:moveTo>
                    <a:pt x="1006" y="1"/>
                  </a:moveTo>
                  <a:cubicBezTo>
                    <a:pt x="454" y="1"/>
                    <a:pt x="1" y="454"/>
                    <a:pt x="1" y="1021"/>
                  </a:cubicBezTo>
                  <a:lnTo>
                    <a:pt x="1" y="13061"/>
                  </a:lnTo>
                  <a:lnTo>
                    <a:pt x="7338" y="13061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1"/>
            <p:cNvSpPr/>
            <p:nvPr/>
          </p:nvSpPr>
          <p:spPr>
            <a:xfrm>
              <a:off x="6486357" y="2433097"/>
              <a:ext cx="60464" cy="255368"/>
            </a:xfrm>
            <a:custGeom>
              <a:avLst/>
              <a:gdLst/>
              <a:ahLst/>
              <a:cxnLst/>
              <a:rect l="l" t="t" r="r" b="b"/>
              <a:pathLst>
                <a:path w="738" h="3117" extrusionOk="0">
                  <a:moveTo>
                    <a:pt x="425" y="0"/>
                  </a:moveTo>
                  <a:cubicBezTo>
                    <a:pt x="355" y="0"/>
                    <a:pt x="171" y="440"/>
                    <a:pt x="156" y="496"/>
                  </a:cubicBezTo>
                  <a:cubicBezTo>
                    <a:pt x="15" y="935"/>
                    <a:pt x="1" y="1389"/>
                    <a:pt x="86" y="1828"/>
                  </a:cubicBezTo>
                  <a:cubicBezTo>
                    <a:pt x="185" y="2267"/>
                    <a:pt x="312" y="2706"/>
                    <a:pt x="482" y="3117"/>
                  </a:cubicBezTo>
                  <a:cubicBezTo>
                    <a:pt x="595" y="2692"/>
                    <a:pt x="680" y="2239"/>
                    <a:pt x="695" y="1785"/>
                  </a:cubicBezTo>
                  <a:cubicBezTo>
                    <a:pt x="737" y="1318"/>
                    <a:pt x="624" y="850"/>
                    <a:pt x="397" y="454"/>
                  </a:cubicBezTo>
                  <a:cubicBezTo>
                    <a:pt x="369" y="411"/>
                    <a:pt x="496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6517654" y="2372716"/>
              <a:ext cx="313464" cy="578490"/>
            </a:xfrm>
            <a:custGeom>
              <a:avLst/>
              <a:gdLst/>
              <a:ahLst/>
              <a:cxnLst/>
              <a:rect l="l" t="t" r="r" b="b"/>
              <a:pathLst>
                <a:path w="3826" h="7061" extrusionOk="0">
                  <a:moveTo>
                    <a:pt x="1630" y="1"/>
                  </a:moveTo>
                  <a:cubicBezTo>
                    <a:pt x="511" y="43"/>
                    <a:pt x="1" y="1063"/>
                    <a:pt x="86" y="2182"/>
                  </a:cubicBezTo>
                  <a:lnTo>
                    <a:pt x="270" y="6134"/>
                  </a:lnTo>
                  <a:lnTo>
                    <a:pt x="653" y="6503"/>
                  </a:lnTo>
                  <a:cubicBezTo>
                    <a:pt x="1007" y="6842"/>
                    <a:pt x="1502" y="7061"/>
                    <a:pt x="1931" y="7061"/>
                  </a:cubicBezTo>
                  <a:cubicBezTo>
                    <a:pt x="2306" y="7061"/>
                    <a:pt x="2631" y="6892"/>
                    <a:pt x="2763" y="6488"/>
                  </a:cubicBezTo>
                  <a:lnTo>
                    <a:pt x="2692" y="5978"/>
                  </a:lnTo>
                  <a:cubicBezTo>
                    <a:pt x="2692" y="5715"/>
                    <a:pt x="2692" y="5695"/>
                    <a:pt x="2701" y="5695"/>
                  </a:cubicBezTo>
                  <a:cubicBezTo>
                    <a:pt x="2702" y="5695"/>
                    <a:pt x="2704" y="5695"/>
                    <a:pt x="2707" y="5695"/>
                  </a:cubicBezTo>
                  <a:cubicBezTo>
                    <a:pt x="2707" y="5695"/>
                    <a:pt x="3783" y="5539"/>
                    <a:pt x="3811" y="4463"/>
                  </a:cubicBezTo>
                  <a:cubicBezTo>
                    <a:pt x="3826" y="3939"/>
                    <a:pt x="3769" y="2848"/>
                    <a:pt x="3712" y="1871"/>
                  </a:cubicBezTo>
                  <a:cubicBezTo>
                    <a:pt x="3641" y="837"/>
                    <a:pt x="2791" y="15"/>
                    <a:pt x="1757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1"/>
            <p:cNvSpPr/>
            <p:nvPr/>
          </p:nvSpPr>
          <p:spPr>
            <a:xfrm>
              <a:off x="6623345" y="2802101"/>
              <a:ext cx="116095" cy="58660"/>
            </a:xfrm>
            <a:custGeom>
              <a:avLst/>
              <a:gdLst/>
              <a:ahLst/>
              <a:cxnLst/>
              <a:rect l="l" t="t" r="r" b="b"/>
              <a:pathLst>
                <a:path w="1417" h="716" extrusionOk="0">
                  <a:moveTo>
                    <a:pt x="0" y="1"/>
                  </a:moveTo>
                  <a:cubicBezTo>
                    <a:pt x="0" y="1"/>
                    <a:pt x="294" y="716"/>
                    <a:pt x="1256" y="716"/>
                  </a:cubicBezTo>
                  <a:cubicBezTo>
                    <a:pt x="1308" y="716"/>
                    <a:pt x="1361" y="713"/>
                    <a:pt x="1417" y="709"/>
                  </a:cubicBezTo>
                  <a:lnTo>
                    <a:pt x="1402" y="440"/>
                  </a:lnTo>
                  <a:cubicBezTo>
                    <a:pt x="907" y="440"/>
                    <a:pt x="425" y="284"/>
                    <a:pt x="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1"/>
            <p:cNvSpPr/>
            <p:nvPr/>
          </p:nvSpPr>
          <p:spPr>
            <a:xfrm>
              <a:off x="6770656" y="2607194"/>
              <a:ext cx="25644" cy="24414"/>
            </a:xfrm>
            <a:custGeom>
              <a:avLst/>
              <a:gdLst/>
              <a:ahLst/>
              <a:cxnLst/>
              <a:rect l="l" t="t" r="r" b="b"/>
              <a:pathLst>
                <a:path w="313" h="298" extrusionOk="0">
                  <a:moveTo>
                    <a:pt x="157" y="0"/>
                  </a:moveTo>
                  <a:cubicBezTo>
                    <a:pt x="72" y="0"/>
                    <a:pt x="1" y="71"/>
                    <a:pt x="1" y="156"/>
                  </a:cubicBezTo>
                  <a:cubicBezTo>
                    <a:pt x="1" y="241"/>
                    <a:pt x="72" y="298"/>
                    <a:pt x="157" y="298"/>
                  </a:cubicBezTo>
                  <a:cubicBezTo>
                    <a:pt x="242" y="298"/>
                    <a:pt x="313" y="227"/>
                    <a:pt x="313" y="142"/>
                  </a:cubicBezTo>
                  <a:cubicBezTo>
                    <a:pt x="313" y="57"/>
                    <a:pt x="242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1"/>
            <p:cNvSpPr/>
            <p:nvPr/>
          </p:nvSpPr>
          <p:spPr>
            <a:xfrm>
              <a:off x="6647678" y="2607194"/>
              <a:ext cx="25644" cy="24414"/>
            </a:xfrm>
            <a:custGeom>
              <a:avLst/>
              <a:gdLst/>
              <a:ahLst/>
              <a:cxnLst/>
              <a:rect l="l" t="t" r="r" b="b"/>
              <a:pathLst>
                <a:path w="313" h="298" extrusionOk="0">
                  <a:moveTo>
                    <a:pt x="156" y="0"/>
                  </a:moveTo>
                  <a:cubicBezTo>
                    <a:pt x="71" y="0"/>
                    <a:pt x="0" y="71"/>
                    <a:pt x="0" y="156"/>
                  </a:cubicBezTo>
                  <a:cubicBezTo>
                    <a:pt x="0" y="241"/>
                    <a:pt x="71" y="298"/>
                    <a:pt x="156" y="298"/>
                  </a:cubicBezTo>
                  <a:cubicBezTo>
                    <a:pt x="241" y="298"/>
                    <a:pt x="312" y="227"/>
                    <a:pt x="312" y="142"/>
                  </a:cubicBezTo>
                  <a:cubicBezTo>
                    <a:pt x="298" y="57"/>
                    <a:pt x="227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6750993" y="2560741"/>
              <a:ext cx="52271" cy="14173"/>
            </a:xfrm>
            <a:custGeom>
              <a:avLst/>
              <a:gdLst/>
              <a:ahLst/>
              <a:cxnLst/>
              <a:rect l="l" t="t" r="r" b="b"/>
              <a:pathLst>
                <a:path w="638" h="173" extrusionOk="0">
                  <a:moveTo>
                    <a:pt x="340" y="1"/>
                  </a:moveTo>
                  <a:cubicBezTo>
                    <a:pt x="241" y="1"/>
                    <a:pt x="156" y="15"/>
                    <a:pt x="85" y="71"/>
                  </a:cubicBezTo>
                  <a:cubicBezTo>
                    <a:pt x="28" y="114"/>
                    <a:pt x="0" y="128"/>
                    <a:pt x="28" y="156"/>
                  </a:cubicBezTo>
                  <a:cubicBezTo>
                    <a:pt x="30" y="158"/>
                    <a:pt x="32" y="158"/>
                    <a:pt x="35" y="158"/>
                  </a:cubicBezTo>
                  <a:cubicBezTo>
                    <a:pt x="66" y="158"/>
                    <a:pt x="184" y="100"/>
                    <a:pt x="326" y="100"/>
                  </a:cubicBezTo>
                  <a:cubicBezTo>
                    <a:pt x="483" y="100"/>
                    <a:pt x="591" y="172"/>
                    <a:pt x="630" y="172"/>
                  </a:cubicBezTo>
                  <a:cubicBezTo>
                    <a:pt x="633" y="172"/>
                    <a:pt x="635" y="172"/>
                    <a:pt x="638" y="171"/>
                  </a:cubicBezTo>
                  <a:cubicBezTo>
                    <a:pt x="638" y="156"/>
                    <a:pt x="623" y="114"/>
                    <a:pt x="567" y="86"/>
                  </a:cubicBezTo>
                  <a:cubicBezTo>
                    <a:pt x="510" y="29"/>
                    <a:pt x="425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6620969" y="2560741"/>
              <a:ext cx="52353" cy="14173"/>
            </a:xfrm>
            <a:custGeom>
              <a:avLst/>
              <a:gdLst/>
              <a:ahLst/>
              <a:cxnLst/>
              <a:rect l="l" t="t" r="r" b="b"/>
              <a:pathLst>
                <a:path w="639" h="173" extrusionOk="0">
                  <a:moveTo>
                    <a:pt x="326" y="1"/>
                  </a:moveTo>
                  <a:cubicBezTo>
                    <a:pt x="241" y="1"/>
                    <a:pt x="156" y="29"/>
                    <a:pt x="86" y="71"/>
                  </a:cubicBezTo>
                  <a:cubicBezTo>
                    <a:pt x="29" y="114"/>
                    <a:pt x="1" y="142"/>
                    <a:pt x="15" y="156"/>
                  </a:cubicBezTo>
                  <a:cubicBezTo>
                    <a:pt x="17" y="160"/>
                    <a:pt x="21" y="162"/>
                    <a:pt x="28" y="162"/>
                  </a:cubicBezTo>
                  <a:cubicBezTo>
                    <a:pt x="66" y="162"/>
                    <a:pt x="181" y="100"/>
                    <a:pt x="326" y="100"/>
                  </a:cubicBezTo>
                  <a:cubicBezTo>
                    <a:pt x="483" y="100"/>
                    <a:pt x="592" y="172"/>
                    <a:pt x="619" y="172"/>
                  </a:cubicBezTo>
                  <a:cubicBezTo>
                    <a:pt x="621" y="172"/>
                    <a:pt x="623" y="172"/>
                    <a:pt x="624" y="171"/>
                  </a:cubicBezTo>
                  <a:cubicBezTo>
                    <a:pt x="638" y="156"/>
                    <a:pt x="624" y="128"/>
                    <a:pt x="567" y="86"/>
                  </a:cubicBezTo>
                  <a:cubicBezTo>
                    <a:pt x="496" y="29"/>
                    <a:pt x="411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6711502" y="2567705"/>
              <a:ext cx="39572" cy="114371"/>
            </a:xfrm>
            <a:custGeom>
              <a:avLst/>
              <a:gdLst/>
              <a:ahLst/>
              <a:cxnLst/>
              <a:rect l="l" t="t" r="r" b="b"/>
              <a:pathLst>
                <a:path w="483" h="1396" extrusionOk="0">
                  <a:moveTo>
                    <a:pt x="1" y="1"/>
                  </a:moveTo>
                  <a:lnTo>
                    <a:pt x="1" y="1"/>
                  </a:lnTo>
                  <a:cubicBezTo>
                    <a:pt x="71" y="284"/>
                    <a:pt x="156" y="567"/>
                    <a:pt x="270" y="850"/>
                  </a:cubicBezTo>
                  <a:cubicBezTo>
                    <a:pt x="312" y="964"/>
                    <a:pt x="355" y="1063"/>
                    <a:pt x="383" y="1176"/>
                  </a:cubicBezTo>
                  <a:cubicBezTo>
                    <a:pt x="411" y="1205"/>
                    <a:pt x="425" y="1261"/>
                    <a:pt x="411" y="1304"/>
                  </a:cubicBezTo>
                  <a:cubicBezTo>
                    <a:pt x="411" y="1332"/>
                    <a:pt x="369" y="1332"/>
                    <a:pt x="326" y="1332"/>
                  </a:cubicBezTo>
                  <a:cubicBezTo>
                    <a:pt x="241" y="1346"/>
                    <a:pt x="142" y="1360"/>
                    <a:pt x="57" y="1389"/>
                  </a:cubicBezTo>
                  <a:cubicBezTo>
                    <a:pt x="114" y="1389"/>
                    <a:pt x="177" y="1395"/>
                    <a:pt x="238" y="1395"/>
                  </a:cubicBezTo>
                  <a:cubicBezTo>
                    <a:pt x="268" y="1395"/>
                    <a:pt x="298" y="1393"/>
                    <a:pt x="326" y="1389"/>
                  </a:cubicBezTo>
                  <a:cubicBezTo>
                    <a:pt x="355" y="1389"/>
                    <a:pt x="383" y="1389"/>
                    <a:pt x="397" y="1375"/>
                  </a:cubicBezTo>
                  <a:cubicBezTo>
                    <a:pt x="425" y="1375"/>
                    <a:pt x="454" y="1346"/>
                    <a:pt x="468" y="1318"/>
                  </a:cubicBezTo>
                  <a:cubicBezTo>
                    <a:pt x="482" y="1261"/>
                    <a:pt x="482" y="1205"/>
                    <a:pt x="454" y="1148"/>
                  </a:cubicBezTo>
                  <a:cubicBezTo>
                    <a:pt x="411" y="1049"/>
                    <a:pt x="383" y="935"/>
                    <a:pt x="341" y="822"/>
                  </a:cubicBezTo>
                  <a:cubicBezTo>
                    <a:pt x="256" y="539"/>
                    <a:pt x="142" y="27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6607040" y="2518630"/>
              <a:ext cx="65052" cy="15894"/>
            </a:xfrm>
            <a:custGeom>
              <a:avLst/>
              <a:gdLst/>
              <a:ahLst/>
              <a:cxnLst/>
              <a:rect l="l" t="t" r="r" b="b"/>
              <a:pathLst>
                <a:path w="794" h="194" extrusionOk="0">
                  <a:moveTo>
                    <a:pt x="450" y="1"/>
                  </a:moveTo>
                  <a:cubicBezTo>
                    <a:pt x="432" y="1"/>
                    <a:pt x="415" y="2"/>
                    <a:pt x="397" y="5"/>
                  </a:cubicBezTo>
                  <a:cubicBezTo>
                    <a:pt x="298" y="5"/>
                    <a:pt x="199" y="19"/>
                    <a:pt x="114" y="75"/>
                  </a:cubicBezTo>
                  <a:cubicBezTo>
                    <a:pt x="43" y="104"/>
                    <a:pt x="1" y="118"/>
                    <a:pt x="15" y="175"/>
                  </a:cubicBezTo>
                  <a:cubicBezTo>
                    <a:pt x="24" y="189"/>
                    <a:pt x="48" y="194"/>
                    <a:pt x="83" y="194"/>
                  </a:cubicBezTo>
                  <a:cubicBezTo>
                    <a:pt x="152" y="194"/>
                    <a:pt x="265" y="175"/>
                    <a:pt x="397" y="175"/>
                  </a:cubicBezTo>
                  <a:cubicBezTo>
                    <a:pt x="430" y="172"/>
                    <a:pt x="462" y="172"/>
                    <a:pt x="492" y="172"/>
                  </a:cubicBezTo>
                  <a:cubicBezTo>
                    <a:pt x="586" y="172"/>
                    <a:pt x="664" y="180"/>
                    <a:pt x="715" y="180"/>
                  </a:cubicBezTo>
                  <a:cubicBezTo>
                    <a:pt x="752" y="180"/>
                    <a:pt x="775" y="176"/>
                    <a:pt x="780" y="160"/>
                  </a:cubicBezTo>
                  <a:cubicBezTo>
                    <a:pt x="794" y="132"/>
                    <a:pt x="766" y="90"/>
                    <a:pt x="695" y="61"/>
                  </a:cubicBezTo>
                  <a:cubicBezTo>
                    <a:pt x="613" y="26"/>
                    <a:pt x="532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6748617" y="2514206"/>
              <a:ext cx="56941" cy="19990"/>
            </a:xfrm>
            <a:custGeom>
              <a:avLst/>
              <a:gdLst/>
              <a:ahLst/>
              <a:cxnLst/>
              <a:rect l="l" t="t" r="r" b="b"/>
              <a:pathLst>
                <a:path w="695" h="244" extrusionOk="0">
                  <a:moveTo>
                    <a:pt x="435" y="1"/>
                  </a:moveTo>
                  <a:cubicBezTo>
                    <a:pt x="400" y="1"/>
                    <a:pt x="364" y="5"/>
                    <a:pt x="327" y="16"/>
                  </a:cubicBezTo>
                  <a:cubicBezTo>
                    <a:pt x="242" y="30"/>
                    <a:pt x="157" y="73"/>
                    <a:pt x="86" y="129"/>
                  </a:cubicBezTo>
                  <a:cubicBezTo>
                    <a:pt x="43" y="172"/>
                    <a:pt x="1" y="200"/>
                    <a:pt x="43" y="229"/>
                  </a:cubicBezTo>
                  <a:cubicBezTo>
                    <a:pt x="51" y="240"/>
                    <a:pt x="64" y="244"/>
                    <a:pt x="84" y="244"/>
                  </a:cubicBezTo>
                  <a:cubicBezTo>
                    <a:pt x="139" y="244"/>
                    <a:pt x="239" y="207"/>
                    <a:pt x="355" y="186"/>
                  </a:cubicBezTo>
                  <a:cubicBezTo>
                    <a:pt x="511" y="144"/>
                    <a:pt x="652" y="158"/>
                    <a:pt x="681" y="115"/>
                  </a:cubicBezTo>
                  <a:cubicBezTo>
                    <a:pt x="695" y="87"/>
                    <a:pt x="667" y="59"/>
                    <a:pt x="596" y="30"/>
                  </a:cubicBezTo>
                  <a:cubicBezTo>
                    <a:pt x="543" y="13"/>
                    <a:pt x="491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1"/>
            <p:cNvSpPr/>
            <p:nvPr/>
          </p:nvSpPr>
          <p:spPr>
            <a:xfrm>
              <a:off x="6469397" y="2612601"/>
              <a:ext cx="62267" cy="92496"/>
            </a:xfrm>
            <a:custGeom>
              <a:avLst/>
              <a:gdLst/>
              <a:ahLst/>
              <a:cxnLst/>
              <a:rect l="l" t="t" r="r" b="b"/>
              <a:pathLst>
                <a:path w="760" h="1129" extrusionOk="0">
                  <a:moveTo>
                    <a:pt x="490" y="0"/>
                  </a:moveTo>
                  <a:cubicBezTo>
                    <a:pt x="274" y="0"/>
                    <a:pt x="0" y="87"/>
                    <a:pt x="9" y="543"/>
                  </a:cubicBezTo>
                  <a:cubicBezTo>
                    <a:pt x="19" y="1034"/>
                    <a:pt x="349" y="1129"/>
                    <a:pt x="568" y="1129"/>
                  </a:cubicBezTo>
                  <a:cubicBezTo>
                    <a:pt x="678" y="1129"/>
                    <a:pt x="760" y="1105"/>
                    <a:pt x="760" y="1096"/>
                  </a:cubicBezTo>
                  <a:cubicBezTo>
                    <a:pt x="760" y="1082"/>
                    <a:pt x="746" y="33"/>
                    <a:pt x="746" y="33"/>
                  </a:cubicBezTo>
                  <a:cubicBezTo>
                    <a:pt x="735" y="33"/>
                    <a:pt x="624" y="0"/>
                    <a:pt x="490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6482915" y="2633411"/>
              <a:ext cx="29085" cy="53253"/>
            </a:xfrm>
            <a:custGeom>
              <a:avLst/>
              <a:gdLst/>
              <a:ahLst/>
              <a:cxnLst/>
              <a:rect l="l" t="t" r="r" b="b"/>
              <a:pathLst>
                <a:path w="355" h="650" extrusionOk="0">
                  <a:moveTo>
                    <a:pt x="200" y="0"/>
                  </a:moveTo>
                  <a:cubicBezTo>
                    <a:pt x="194" y="0"/>
                    <a:pt x="188" y="2"/>
                    <a:pt x="184" y="6"/>
                  </a:cubicBezTo>
                  <a:cubicBezTo>
                    <a:pt x="113" y="20"/>
                    <a:pt x="71" y="63"/>
                    <a:pt x="43" y="119"/>
                  </a:cubicBezTo>
                  <a:cubicBezTo>
                    <a:pt x="14" y="190"/>
                    <a:pt x="0" y="261"/>
                    <a:pt x="0" y="332"/>
                  </a:cubicBezTo>
                  <a:cubicBezTo>
                    <a:pt x="0" y="459"/>
                    <a:pt x="71" y="587"/>
                    <a:pt x="198" y="643"/>
                  </a:cubicBezTo>
                  <a:cubicBezTo>
                    <a:pt x="211" y="648"/>
                    <a:pt x="223" y="649"/>
                    <a:pt x="235" y="649"/>
                  </a:cubicBezTo>
                  <a:cubicBezTo>
                    <a:pt x="265" y="649"/>
                    <a:pt x="292" y="639"/>
                    <a:pt x="312" y="629"/>
                  </a:cubicBezTo>
                  <a:cubicBezTo>
                    <a:pt x="354" y="587"/>
                    <a:pt x="354" y="587"/>
                    <a:pt x="354" y="587"/>
                  </a:cubicBezTo>
                  <a:lnTo>
                    <a:pt x="354" y="587"/>
                  </a:lnTo>
                  <a:cubicBezTo>
                    <a:pt x="354" y="587"/>
                    <a:pt x="340" y="587"/>
                    <a:pt x="326" y="601"/>
                  </a:cubicBezTo>
                  <a:cubicBezTo>
                    <a:pt x="312" y="608"/>
                    <a:pt x="294" y="612"/>
                    <a:pt x="276" y="612"/>
                  </a:cubicBezTo>
                  <a:cubicBezTo>
                    <a:pt x="259" y="612"/>
                    <a:pt x="241" y="608"/>
                    <a:pt x="227" y="601"/>
                  </a:cubicBezTo>
                  <a:cubicBezTo>
                    <a:pt x="128" y="544"/>
                    <a:pt x="71" y="431"/>
                    <a:pt x="71" y="318"/>
                  </a:cubicBezTo>
                  <a:cubicBezTo>
                    <a:pt x="71" y="261"/>
                    <a:pt x="85" y="190"/>
                    <a:pt x="113" y="133"/>
                  </a:cubicBezTo>
                  <a:cubicBezTo>
                    <a:pt x="128" y="91"/>
                    <a:pt x="156" y="48"/>
                    <a:pt x="198" y="34"/>
                  </a:cubicBezTo>
                  <a:cubicBezTo>
                    <a:pt x="227" y="34"/>
                    <a:pt x="269" y="48"/>
                    <a:pt x="283" y="77"/>
                  </a:cubicBezTo>
                  <a:lnTo>
                    <a:pt x="283" y="105"/>
                  </a:lnTo>
                  <a:cubicBezTo>
                    <a:pt x="283" y="105"/>
                    <a:pt x="298" y="91"/>
                    <a:pt x="283" y="63"/>
                  </a:cubicBezTo>
                  <a:cubicBezTo>
                    <a:pt x="283" y="48"/>
                    <a:pt x="269" y="34"/>
                    <a:pt x="255" y="20"/>
                  </a:cubicBezTo>
                  <a:cubicBezTo>
                    <a:pt x="235" y="10"/>
                    <a:pt x="215" y="0"/>
                    <a:pt x="200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1"/>
            <p:cNvSpPr/>
            <p:nvPr/>
          </p:nvSpPr>
          <p:spPr>
            <a:xfrm>
              <a:off x="6489880" y="2361328"/>
              <a:ext cx="299454" cy="297151"/>
            </a:xfrm>
            <a:custGeom>
              <a:avLst/>
              <a:gdLst/>
              <a:ahLst/>
              <a:cxnLst/>
              <a:rect l="l" t="t" r="r" b="b"/>
              <a:pathLst>
                <a:path w="3655" h="3627" extrusionOk="0">
                  <a:moveTo>
                    <a:pt x="1876" y="1"/>
                  </a:moveTo>
                  <a:cubicBezTo>
                    <a:pt x="1722" y="1"/>
                    <a:pt x="1579" y="18"/>
                    <a:pt x="1459" y="55"/>
                  </a:cubicBezTo>
                  <a:cubicBezTo>
                    <a:pt x="977" y="168"/>
                    <a:pt x="567" y="480"/>
                    <a:pt x="326" y="919"/>
                  </a:cubicBezTo>
                  <a:cubicBezTo>
                    <a:pt x="99" y="1386"/>
                    <a:pt x="0" y="1896"/>
                    <a:pt x="28" y="2406"/>
                  </a:cubicBezTo>
                  <a:cubicBezTo>
                    <a:pt x="28" y="2562"/>
                    <a:pt x="71" y="2718"/>
                    <a:pt x="142" y="2860"/>
                  </a:cubicBezTo>
                  <a:cubicBezTo>
                    <a:pt x="255" y="3015"/>
                    <a:pt x="453" y="3115"/>
                    <a:pt x="453" y="3341"/>
                  </a:cubicBezTo>
                  <a:cubicBezTo>
                    <a:pt x="453" y="3426"/>
                    <a:pt x="482" y="3511"/>
                    <a:pt x="538" y="3568"/>
                  </a:cubicBezTo>
                  <a:cubicBezTo>
                    <a:pt x="580" y="3609"/>
                    <a:pt x="623" y="3626"/>
                    <a:pt x="664" y="3626"/>
                  </a:cubicBezTo>
                  <a:cubicBezTo>
                    <a:pt x="764" y="3626"/>
                    <a:pt x="857" y="3526"/>
                    <a:pt x="907" y="3426"/>
                  </a:cubicBezTo>
                  <a:cubicBezTo>
                    <a:pt x="1034" y="3129"/>
                    <a:pt x="1105" y="2789"/>
                    <a:pt x="1091" y="2463"/>
                  </a:cubicBezTo>
                  <a:cubicBezTo>
                    <a:pt x="1105" y="2222"/>
                    <a:pt x="1077" y="1981"/>
                    <a:pt x="1020" y="1755"/>
                  </a:cubicBezTo>
                  <a:cubicBezTo>
                    <a:pt x="977" y="1627"/>
                    <a:pt x="921" y="1514"/>
                    <a:pt x="892" y="1401"/>
                  </a:cubicBezTo>
                  <a:cubicBezTo>
                    <a:pt x="822" y="1245"/>
                    <a:pt x="864" y="1075"/>
                    <a:pt x="992" y="961"/>
                  </a:cubicBezTo>
                  <a:cubicBezTo>
                    <a:pt x="1129" y="833"/>
                    <a:pt x="1315" y="767"/>
                    <a:pt x="1506" y="767"/>
                  </a:cubicBezTo>
                  <a:cubicBezTo>
                    <a:pt x="1590" y="767"/>
                    <a:pt x="1675" y="780"/>
                    <a:pt x="1756" y="806"/>
                  </a:cubicBezTo>
                  <a:cubicBezTo>
                    <a:pt x="2071" y="903"/>
                    <a:pt x="2569" y="1051"/>
                    <a:pt x="2867" y="1051"/>
                  </a:cubicBezTo>
                  <a:cubicBezTo>
                    <a:pt x="2958" y="1051"/>
                    <a:pt x="3031" y="1037"/>
                    <a:pt x="3074" y="1004"/>
                  </a:cubicBezTo>
                  <a:cubicBezTo>
                    <a:pt x="3201" y="905"/>
                    <a:pt x="3315" y="791"/>
                    <a:pt x="3400" y="650"/>
                  </a:cubicBezTo>
                  <a:lnTo>
                    <a:pt x="3541" y="806"/>
                  </a:lnTo>
                  <a:cubicBezTo>
                    <a:pt x="3655" y="735"/>
                    <a:pt x="3286" y="367"/>
                    <a:pt x="2989" y="239"/>
                  </a:cubicBezTo>
                  <a:cubicBezTo>
                    <a:pt x="2678" y="99"/>
                    <a:pt x="2247" y="1"/>
                    <a:pt x="18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1"/>
            <p:cNvSpPr/>
            <p:nvPr/>
          </p:nvSpPr>
          <p:spPr>
            <a:xfrm>
              <a:off x="6670865" y="2693054"/>
              <a:ext cx="53500" cy="29248"/>
            </a:xfrm>
            <a:custGeom>
              <a:avLst/>
              <a:gdLst/>
              <a:ahLst/>
              <a:cxnLst/>
              <a:rect l="l" t="t" r="r" b="b"/>
              <a:pathLst>
                <a:path w="653" h="357" extrusionOk="0">
                  <a:moveTo>
                    <a:pt x="15" y="0"/>
                  </a:moveTo>
                  <a:cubicBezTo>
                    <a:pt x="1" y="0"/>
                    <a:pt x="1" y="57"/>
                    <a:pt x="43" y="114"/>
                  </a:cubicBezTo>
                  <a:cubicBezTo>
                    <a:pt x="148" y="272"/>
                    <a:pt x="327" y="356"/>
                    <a:pt x="511" y="356"/>
                  </a:cubicBezTo>
                  <a:cubicBezTo>
                    <a:pt x="525" y="356"/>
                    <a:pt x="539" y="356"/>
                    <a:pt x="553" y="355"/>
                  </a:cubicBezTo>
                  <a:cubicBezTo>
                    <a:pt x="624" y="340"/>
                    <a:pt x="652" y="326"/>
                    <a:pt x="652" y="312"/>
                  </a:cubicBezTo>
                  <a:cubicBezTo>
                    <a:pt x="652" y="284"/>
                    <a:pt x="482" y="298"/>
                    <a:pt x="298" y="213"/>
                  </a:cubicBezTo>
                  <a:cubicBezTo>
                    <a:pt x="128" y="128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6865860" y="3233861"/>
              <a:ext cx="401621" cy="300920"/>
            </a:xfrm>
            <a:custGeom>
              <a:avLst/>
              <a:gdLst/>
              <a:ahLst/>
              <a:cxnLst/>
              <a:rect l="l" t="t" r="r" b="b"/>
              <a:pathLst>
                <a:path w="4902" h="3673" extrusionOk="0">
                  <a:moveTo>
                    <a:pt x="1233" y="0"/>
                  </a:moveTo>
                  <a:lnTo>
                    <a:pt x="43" y="199"/>
                  </a:lnTo>
                  <a:cubicBezTo>
                    <a:pt x="43" y="199"/>
                    <a:pt x="0" y="2111"/>
                    <a:pt x="312" y="2862"/>
                  </a:cubicBezTo>
                  <a:cubicBezTo>
                    <a:pt x="591" y="3526"/>
                    <a:pt x="1086" y="3673"/>
                    <a:pt x="1490" y="3673"/>
                  </a:cubicBezTo>
                  <a:cubicBezTo>
                    <a:pt x="1723" y="3673"/>
                    <a:pt x="1926" y="3624"/>
                    <a:pt x="2040" y="3598"/>
                  </a:cubicBezTo>
                  <a:cubicBezTo>
                    <a:pt x="2352" y="3513"/>
                    <a:pt x="4902" y="2748"/>
                    <a:pt x="4902" y="2748"/>
                  </a:cubicBezTo>
                  <a:lnTo>
                    <a:pt x="4647" y="1445"/>
                  </a:lnTo>
                  <a:lnTo>
                    <a:pt x="1955" y="1587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7219800" y="3310464"/>
              <a:ext cx="312317" cy="150910"/>
            </a:xfrm>
            <a:custGeom>
              <a:avLst/>
              <a:gdLst/>
              <a:ahLst/>
              <a:cxnLst/>
              <a:rect l="l" t="t" r="r" b="b"/>
              <a:pathLst>
                <a:path w="3812" h="1842" extrusionOk="0">
                  <a:moveTo>
                    <a:pt x="1856" y="0"/>
                  </a:moveTo>
                  <a:lnTo>
                    <a:pt x="1" y="567"/>
                  </a:lnTo>
                  <a:lnTo>
                    <a:pt x="43" y="1842"/>
                  </a:lnTo>
                  <a:cubicBezTo>
                    <a:pt x="43" y="1842"/>
                    <a:pt x="1007" y="1827"/>
                    <a:pt x="1233" y="1799"/>
                  </a:cubicBezTo>
                  <a:cubicBezTo>
                    <a:pt x="1516" y="1728"/>
                    <a:pt x="1786" y="1629"/>
                    <a:pt x="2055" y="1516"/>
                  </a:cubicBezTo>
                  <a:cubicBezTo>
                    <a:pt x="2055" y="1516"/>
                    <a:pt x="2527" y="1541"/>
                    <a:pt x="2854" y="1541"/>
                  </a:cubicBezTo>
                  <a:cubicBezTo>
                    <a:pt x="3018" y="1541"/>
                    <a:pt x="3145" y="1535"/>
                    <a:pt x="3160" y="1516"/>
                  </a:cubicBezTo>
                  <a:cubicBezTo>
                    <a:pt x="3202" y="1459"/>
                    <a:pt x="3259" y="1374"/>
                    <a:pt x="3188" y="1332"/>
                  </a:cubicBezTo>
                  <a:cubicBezTo>
                    <a:pt x="3131" y="1303"/>
                    <a:pt x="2310" y="1148"/>
                    <a:pt x="2310" y="1148"/>
                  </a:cubicBezTo>
                  <a:lnTo>
                    <a:pt x="2834" y="1063"/>
                  </a:lnTo>
                  <a:cubicBezTo>
                    <a:pt x="3117" y="1105"/>
                    <a:pt x="3415" y="1133"/>
                    <a:pt x="3698" y="1133"/>
                  </a:cubicBezTo>
                  <a:cubicBezTo>
                    <a:pt x="3755" y="1105"/>
                    <a:pt x="3811" y="1006"/>
                    <a:pt x="3755" y="921"/>
                  </a:cubicBezTo>
                  <a:lnTo>
                    <a:pt x="3712" y="850"/>
                  </a:lnTo>
                  <a:cubicBezTo>
                    <a:pt x="3726" y="765"/>
                    <a:pt x="3684" y="680"/>
                    <a:pt x="3599" y="638"/>
                  </a:cubicBezTo>
                  <a:lnTo>
                    <a:pt x="3528" y="623"/>
                  </a:lnTo>
                  <a:lnTo>
                    <a:pt x="3542" y="553"/>
                  </a:lnTo>
                  <a:cubicBezTo>
                    <a:pt x="3542" y="453"/>
                    <a:pt x="3485" y="354"/>
                    <a:pt x="3386" y="298"/>
                  </a:cubicBezTo>
                  <a:cubicBezTo>
                    <a:pt x="3216" y="213"/>
                    <a:pt x="2862" y="14"/>
                    <a:pt x="2862" y="14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1"/>
            <p:cNvSpPr/>
            <p:nvPr/>
          </p:nvSpPr>
          <p:spPr>
            <a:xfrm>
              <a:off x="7231434" y="3362652"/>
              <a:ext cx="175330" cy="82747"/>
            </a:xfrm>
            <a:custGeom>
              <a:avLst/>
              <a:gdLst/>
              <a:ahLst/>
              <a:cxnLst/>
              <a:rect l="l" t="t" r="r" b="b"/>
              <a:pathLst>
                <a:path w="2140" h="1010" extrusionOk="0">
                  <a:moveTo>
                    <a:pt x="539" y="1"/>
                  </a:moveTo>
                  <a:cubicBezTo>
                    <a:pt x="595" y="15"/>
                    <a:pt x="638" y="29"/>
                    <a:pt x="695" y="29"/>
                  </a:cubicBezTo>
                  <a:lnTo>
                    <a:pt x="1119" y="86"/>
                  </a:lnTo>
                  <a:lnTo>
                    <a:pt x="1743" y="156"/>
                  </a:lnTo>
                  <a:lnTo>
                    <a:pt x="1913" y="185"/>
                  </a:lnTo>
                  <a:cubicBezTo>
                    <a:pt x="1984" y="185"/>
                    <a:pt x="2040" y="185"/>
                    <a:pt x="2054" y="227"/>
                  </a:cubicBezTo>
                  <a:cubicBezTo>
                    <a:pt x="2069" y="284"/>
                    <a:pt x="2040" y="326"/>
                    <a:pt x="1984" y="341"/>
                  </a:cubicBezTo>
                  <a:cubicBezTo>
                    <a:pt x="1927" y="369"/>
                    <a:pt x="1856" y="369"/>
                    <a:pt x="1785" y="383"/>
                  </a:cubicBezTo>
                  <a:cubicBezTo>
                    <a:pt x="1544" y="454"/>
                    <a:pt x="1304" y="567"/>
                    <a:pt x="1091" y="723"/>
                  </a:cubicBezTo>
                  <a:cubicBezTo>
                    <a:pt x="921" y="836"/>
                    <a:pt x="737" y="921"/>
                    <a:pt x="525" y="964"/>
                  </a:cubicBezTo>
                  <a:cubicBezTo>
                    <a:pt x="490" y="971"/>
                    <a:pt x="455" y="975"/>
                    <a:pt x="420" y="975"/>
                  </a:cubicBezTo>
                  <a:cubicBezTo>
                    <a:pt x="322" y="975"/>
                    <a:pt x="221" y="949"/>
                    <a:pt x="128" y="907"/>
                  </a:cubicBezTo>
                  <a:cubicBezTo>
                    <a:pt x="85" y="879"/>
                    <a:pt x="43" y="850"/>
                    <a:pt x="0" y="822"/>
                  </a:cubicBezTo>
                  <a:lnTo>
                    <a:pt x="0" y="822"/>
                  </a:lnTo>
                  <a:lnTo>
                    <a:pt x="29" y="850"/>
                  </a:lnTo>
                  <a:cubicBezTo>
                    <a:pt x="43" y="879"/>
                    <a:pt x="85" y="907"/>
                    <a:pt x="114" y="921"/>
                  </a:cubicBezTo>
                  <a:cubicBezTo>
                    <a:pt x="220" y="980"/>
                    <a:pt x="346" y="1010"/>
                    <a:pt x="467" y="1010"/>
                  </a:cubicBezTo>
                  <a:cubicBezTo>
                    <a:pt x="491" y="1010"/>
                    <a:pt x="515" y="1009"/>
                    <a:pt x="539" y="1006"/>
                  </a:cubicBezTo>
                  <a:cubicBezTo>
                    <a:pt x="751" y="964"/>
                    <a:pt x="950" y="879"/>
                    <a:pt x="1119" y="766"/>
                  </a:cubicBezTo>
                  <a:cubicBezTo>
                    <a:pt x="1318" y="610"/>
                    <a:pt x="1559" y="496"/>
                    <a:pt x="1799" y="440"/>
                  </a:cubicBezTo>
                  <a:cubicBezTo>
                    <a:pt x="1870" y="426"/>
                    <a:pt x="1941" y="411"/>
                    <a:pt x="1998" y="397"/>
                  </a:cubicBezTo>
                  <a:cubicBezTo>
                    <a:pt x="2083" y="369"/>
                    <a:pt x="2139" y="284"/>
                    <a:pt x="2111" y="199"/>
                  </a:cubicBezTo>
                  <a:cubicBezTo>
                    <a:pt x="2097" y="171"/>
                    <a:pt x="2054" y="128"/>
                    <a:pt x="2012" y="128"/>
                  </a:cubicBezTo>
                  <a:cubicBezTo>
                    <a:pt x="1984" y="128"/>
                    <a:pt x="1955" y="114"/>
                    <a:pt x="1927" y="114"/>
                  </a:cubicBezTo>
                  <a:lnTo>
                    <a:pt x="1743" y="100"/>
                  </a:lnTo>
                  <a:lnTo>
                    <a:pt x="1119" y="43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7369570" y="3339466"/>
              <a:ext cx="133546" cy="19499"/>
            </a:xfrm>
            <a:custGeom>
              <a:avLst/>
              <a:gdLst/>
              <a:ahLst/>
              <a:cxnLst/>
              <a:rect l="l" t="t" r="r" b="b"/>
              <a:pathLst>
                <a:path w="1630" h="238" extrusionOk="0">
                  <a:moveTo>
                    <a:pt x="977" y="0"/>
                  </a:moveTo>
                  <a:lnTo>
                    <a:pt x="822" y="43"/>
                  </a:lnTo>
                  <a:cubicBezTo>
                    <a:pt x="368" y="170"/>
                    <a:pt x="0" y="170"/>
                    <a:pt x="0" y="184"/>
                  </a:cubicBezTo>
                  <a:cubicBezTo>
                    <a:pt x="85" y="199"/>
                    <a:pt x="156" y="199"/>
                    <a:pt x="241" y="199"/>
                  </a:cubicBezTo>
                  <a:cubicBezTo>
                    <a:pt x="439" y="184"/>
                    <a:pt x="638" y="142"/>
                    <a:pt x="836" y="99"/>
                  </a:cubicBezTo>
                  <a:cubicBezTo>
                    <a:pt x="886" y="87"/>
                    <a:pt x="936" y="63"/>
                    <a:pt x="986" y="48"/>
                  </a:cubicBezTo>
                  <a:lnTo>
                    <a:pt x="986" y="48"/>
                  </a:lnTo>
                  <a:cubicBezTo>
                    <a:pt x="1126" y="131"/>
                    <a:pt x="1278" y="199"/>
                    <a:pt x="1431" y="227"/>
                  </a:cubicBezTo>
                  <a:cubicBezTo>
                    <a:pt x="1466" y="234"/>
                    <a:pt x="1498" y="238"/>
                    <a:pt x="1530" y="238"/>
                  </a:cubicBezTo>
                  <a:cubicBezTo>
                    <a:pt x="1562" y="238"/>
                    <a:pt x="1594" y="234"/>
                    <a:pt x="1629" y="227"/>
                  </a:cubicBezTo>
                  <a:cubicBezTo>
                    <a:pt x="1417" y="184"/>
                    <a:pt x="1204" y="114"/>
                    <a:pt x="1006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6865860" y="2928597"/>
              <a:ext cx="220556" cy="589305"/>
            </a:xfrm>
            <a:custGeom>
              <a:avLst/>
              <a:gdLst/>
              <a:ahLst/>
              <a:cxnLst/>
              <a:rect l="l" t="t" r="r" b="b"/>
              <a:pathLst>
                <a:path w="2692" h="7193" extrusionOk="0">
                  <a:moveTo>
                    <a:pt x="0" y="1"/>
                  </a:moveTo>
                  <a:lnTo>
                    <a:pt x="29" y="6871"/>
                  </a:lnTo>
                  <a:cubicBezTo>
                    <a:pt x="29" y="6871"/>
                    <a:pt x="431" y="7192"/>
                    <a:pt x="913" y="7192"/>
                  </a:cubicBezTo>
                  <a:cubicBezTo>
                    <a:pt x="1003" y="7192"/>
                    <a:pt x="1096" y="7181"/>
                    <a:pt x="1190" y="7154"/>
                  </a:cubicBezTo>
                  <a:cubicBezTo>
                    <a:pt x="1658" y="7013"/>
                    <a:pt x="2281" y="5964"/>
                    <a:pt x="2564" y="5469"/>
                  </a:cubicBezTo>
                  <a:cubicBezTo>
                    <a:pt x="2635" y="5341"/>
                    <a:pt x="2692" y="5029"/>
                    <a:pt x="2564" y="4944"/>
                  </a:cubicBezTo>
                  <a:lnTo>
                    <a:pt x="1771" y="4364"/>
                  </a:lnTo>
                  <a:cubicBezTo>
                    <a:pt x="1771" y="4364"/>
                    <a:pt x="1035" y="2423"/>
                    <a:pt x="822" y="1517"/>
                  </a:cubicBezTo>
                  <a:cubicBezTo>
                    <a:pt x="581" y="38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1"/>
            <p:cNvSpPr/>
            <p:nvPr/>
          </p:nvSpPr>
          <p:spPr>
            <a:xfrm>
              <a:off x="6286789" y="2812577"/>
              <a:ext cx="626726" cy="865453"/>
            </a:xfrm>
            <a:custGeom>
              <a:avLst/>
              <a:gdLst/>
              <a:ahLst/>
              <a:cxnLst/>
              <a:rect l="l" t="t" r="r" b="b"/>
              <a:pathLst>
                <a:path w="7650" h="12324" extrusionOk="0">
                  <a:moveTo>
                    <a:pt x="2946" y="0"/>
                  </a:moveTo>
                  <a:lnTo>
                    <a:pt x="2791" y="567"/>
                  </a:lnTo>
                  <a:cubicBezTo>
                    <a:pt x="2791" y="567"/>
                    <a:pt x="623" y="1474"/>
                    <a:pt x="340" y="1729"/>
                  </a:cubicBezTo>
                  <a:cubicBezTo>
                    <a:pt x="0" y="2040"/>
                    <a:pt x="935" y="7281"/>
                    <a:pt x="935" y="7281"/>
                  </a:cubicBezTo>
                  <a:cubicBezTo>
                    <a:pt x="935" y="7281"/>
                    <a:pt x="595" y="11488"/>
                    <a:pt x="723" y="12324"/>
                  </a:cubicBezTo>
                  <a:cubicBezTo>
                    <a:pt x="1629" y="12069"/>
                    <a:pt x="2564" y="11871"/>
                    <a:pt x="3499" y="11715"/>
                  </a:cubicBezTo>
                  <a:cubicBezTo>
                    <a:pt x="4434" y="11573"/>
                    <a:pt x="5369" y="11347"/>
                    <a:pt x="6275" y="11063"/>
                  </a:cubicBezTo>
                  <a:lnTo>
                    <a:pt x="7649" y="10213"/>
                  </a:lnTo>
                  <a:lnTo>
                    <a:pt x="7068" y="1417"/>
                  </a:lnTo>
                  <a:lnTo>
                    <a:pt x="5666" y="850"/>
                  </a:lnTo>
                  <a:lnTo>
                    <a:pt x="5425" y="397"/>
                  </a:lnTo>
                  <a:lnTo>
                    <a:pt x="5213" y="1360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1"/>
            <p:cNvSpPr/>
            <p:nvPr/>
          </p:nvSpPr>
          <p:spPr>
            <a:xfrm>
              <a:off x="6880935" y="3116622"/>
              <a:ext cx="34902" cy="566447"/>
            </a:xfrm>
            <a:custGeom>
              <a:avLst/>
              <a:gdLst/>
              <a:ahLst/>
              <a:cxnLst/>
              <a:rect l="l" t="t" r="r" b="b"/>
              <a:pathLst>
                <a:path w="426" h="6914" extrusionOk="0">
                  <a:moveTo>
                    <a:pt x="15" y="1"/>
                  </a:moveTo>
                  <a:cubicBezTo>
                    <a:pt x="15" y="15"/>
                    <a:pt x="1" y="43"/>
                    <a:pt x="1" y="57"/>
                  </a:cubicBezTo>
                  <a:lnTo>
                    <a:pt x="1" y="270"/>
                  </a:lnTo>
                  <a:cubicBezTo>
                    <a:pt x="1" y="440"/>
                    <a:pt x="15" y="695"/>
                    <a:pt x="15" y="1006"/>
                  </a:cubicBezTo>
                  <a:cubicBezTo>
                    <a:pt x="43" y="1630"/>
                    <a:pt x="71" y="2508"/>
                    <a:pt x="128" y="3457"/>
                  </a:cubicBezTo>
                  <a:cubicBezTo>
                    <a:pt x="185" y="4406"/>
                    <a:pt x="256" y="5270"/>
                    <a:pt x="312" y="5907"/>
                  </a:cubicBezTo>
                  <a:cubicBezTo>
                    <a:pt x="341" y="6219"/>
                    <a:pt x="369" y="6460"/>
                    <a:pt x="383" y="6644"/>
                  </a:cubicBezTo>
                  <a:cubicBezTo>
                    <a:pt x="397" y="6729"/>
                    <a:pt x="411" y="6786"/>
                    <a:pt x="411" y="6842"/>
                  </a:cubicBezTo>
                  <a:cubicBezTo>
                    <a:pt x="411" y="6871"/>
                    <a:pt x="411" y="6885"/>
                    <a:pt x="426" y="6913"/>
                  </a:cubicBezTo>
                  <a:cubicBezTo>
                    <a:pt x="426" y="6885"/>
                    <a:pt x="426" y="6871"/>
                    <a:pt x="426" y="6842"/>
                  </a:cubicBezTo>
                  <a:cubicBezTo>
                    <a:pt x="426" y="6786"/>
                    <a:pt x="411" y="6729"/>
                    <a:pt x="411" y="6644"/>
                  </a:cubicBezTo>
                  <a:cubicBezTo>
                    <a:pt x="397" y="6460"/>
                    <a:pt x="369" y="6205"/>
                    <a:pt x="355" y="5893"/>
                  </a:cubicBezTo>
                  <a:cubicBezTo>
                    <a:pt x="298" y="5270"/>
                    <a:pt x="241" y="4406"/>
                    <a:pt x="185" y="3457"/>
                  </a:cubicBezTo>
                  <a:cubicBezTo>
                    <a:pt x="142" y="2494"/>
                    <a:pt x="86" y="1630"/>
                    <a:pt x="57" y="1006"/>
                  </a:cubicBezTo>
                  <a:cubicBezTo>
                    <a:pt x="43" y="695"/>
                    <a:pt x="29" y="440"/>
                    <a:pt x="29" y="270"/>
                  </a:cubicBezTo>
                  <a:cubicBezTo>
                    <a:pt x="15" y="185"/>
                    <a:pt x="15" y="114"/>
                    <a:pt x="15" y="71"/>
                  </a:cubicBezTo>
                  <a:cubicBezTo>
                    <a:pt x="15" y="43"/>
                    <a:pt x="15" y="15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1"/>
            <p:cNvSpPr/>
            <p:nvPr/>
          </p:nvSpPr>
          <p:spPr>
            <a:xfrm>
              <a:off x="6328558" y="2959976"/>
              <a:ext cx="89386" cy="120761"/>
            </a:xfrm>
            <a:custGeom>
              <a:avLst/>
              <a:gdLst/>
              <a:ahLst/>
              <a:cxnLst/>
              <a:rect l="l" t="t" r="r" b="b"/>
              <a:pathLst>
                <a:path w="1091" h="1474" extrusionOk="0">
                  <a:moveTo>
                    <a:pt x="0" y="0"/>
                  </a:moveTo>
                  <a:cubicBezTo>
                    <a:pt x="0" y="0"/>
                    <a:pt x="113" y="29"/>
                    <a:pt x="269" y="114"/>
                  </a:cubicBezTo>
                  <a:cubicBezTo>
                    <a:pt x="694" y="312"/>
                    <a:pt x="992" y="723"/>
                    <a:pt x="1048" y="1176"/>
                  </a:cubicBezTo>
                  <a:cubicBezTo>
                    <a:pt x="1077" y="1360"/>
                    <a:pt x="1077" y="1474"/>
                    <a:pt x="1077" y="1474"/>
                  </a:cubicBezTo>
                  <a:cubicBezTo>
                    <a:pt x="1077" y="1445"/>
                    <a:pt x="1091" y="1417"/>
                    <a:pt x="1091" y="1389"/>
                  </a:cubicBezTo>
                  <a:cubicBezTo>
                    <a:pt x="1091" y="1318"/>
                    <a:pt x="1091" y="1247"/>
                    <a:pt x="1091" y="1176"/>
                  </a:cubicBezTo>
                  <a:cubicBezTo>
                    <a:pt x="1034" y="694"/>
                    <a:pt x="737" y="269"/>
                    <a:pt x="283" y="71"/>
                  </a:cubicBezTo>
                  <a:cubicBezTo>
                    <a:pt x="227" y="43"/>
                    <a:pt x="156" y="29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1"/>
            <p:cNvSpPr/>
            <p:nvPr/>
          </p:nvSpPr>
          <p:spPr>
            <a:xfrm>
              <a:off x="6173053" y="2954159"/>
              <a:ext cx="465444" cy="654601"/>
            </a:xfrm>
            <a:custGeom>
              <a:avLst/>
              <a:gdLst/>
              <a:ahLst/>
              <a:cxnLst/>
              <a:rect l="l" t="t" r="r" b="b"/>
              <a:pathLst>
                <a:path w="5681" h="7990" extrusionOk="0">
                  <a:moveTo>
                    <a:pt x="1714" y="1"/>
                  </a:moveTo>
                  <a:cubicBezTo>
                    <a:pt x="1714" y="1"/>
                    <a:pt x="1232" y="312"/>
                    <a:pt x="992" y="1247"/>
                  </a:cubicBezTo>
                  <a:cubicBezTo>
                    <a:pt x="751" y="2182"/>
                    <a:pt x="0" y="6091"/>
                    <a:pt x="212" y="6672"/>
                  </a:cubicBezTo>
                  <a:cubicBezTo>
                    <a:pt x="425" y="7239"/>
                    <a:pt x="5156" y="7990"/>
                    <a:pt x="5156" y="7990"/>
                  </a:cubicBezTo>
                  <a:lnTo>
                    <a:pt x="5680" y="6276"/>
                  </a:lnTo>
                  <a:lnTo>
                    <a:pt x="2408" y="5185"/>
                  </a:lnTo>
                  <a:cubicBezTo>
                    <a:pt x="2408" y="5185"/>
                    <a:pt x="2890" y="3315"/>
                    <a:pt x="2918" y="2550"/>
                  </a:cubicBezTo>
                  <a:cubicBezTo>
                    <a:pt x="2932" y="1799"/>
                    <a:pt x="171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6293737" y="3379037"/>
              <a:ext cx="77833" cy="30149"/>
            </a:xfrm>
            <a:custGeom>
              <a:avLst/>
              <a:gdLst/>
              <a:ahLst/>
              <a:cxnLst/>
              <a:rect l="l" t="t" r="r" b="b"/>
              <a:pathLst>
                <a:path w="950" h="368" extrusionOk="0">
                  <a:moveTo>
                    <a:pt x="794" y="1"/>
                  </a:moveTo>
                  <a:cubicBezTo>
                    <a:pt x="494" y="1"/>
                    <a:pt x="206" y="138"/>
                    <a:pt x="0" y="367"/>
                  </a:cubicBezTo>
                  <a:cubicBezTo>
                    <a:pt x="269" y="155"/>
                    <a:pt x="609" y="27"/>
                    <a:pt x="949" y="13"/>
                  </a:cubicBezTo>
                  <a:cubicBezTo>
                    <a:pt x="897" y="5"/>
                    <a:pt x="845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6251953" y="3136367"/>
              <a:ext cx="389987" cy="474688"/>
            </a:xfrm>
            <a:custGeom>
              <a:avLst/>
              <a:gdLst/>
              <a:ahLst/>
              <a:cxnLst/>
              <a:rect l="l" t="t" r="r" b="b"/>
              <a:pathLst>
                <a:path w="4760" h="5794" extrusionOk="0">
                  <a:moveTo>
                    <a:pt x="0" y="4902"/>
                  </a:moveTo>
                  <a:lnTo>
                    <a:pt x="29" y="4909"/>
                  </a:lnTo>
                  <a:lnTo>
                    <a:pt x="14" y="4902"/>
                  </a:lnTo>
                  <a:close/>
                  <a:moveTo>
                    <a:pt x="1997" y="0"/>
                  </a:moveTo>
                  <a:cubicBezTo>
                    <a:pt x="1997" y="15"/>
                    <a:pt x="1983" y="29"/>
                    <a:pt x="1983" y="57"/>
                  </a:cubicBezTo>
                  <a:cubicBezTo>
                    <a:pt x="1983" y="100"/>
                    <a:pt x="1969" y="142"/>
                    <a:pt x="1955" y="213"/>
                  </a:cubicBezTo>
                  <a:cubicBezTo>
                    <a:pt x="1927" y="355"/>
                    <a:pt x="1884" y="553"/>
                    <a:pt x="1828" y="822"/>
                  </a:cubicBezTo>
                  <a:cubicBezTo>
                    <a:pt x="1743" y="1346"/>
                    <a:pt x="1601" y="2083"/>
                    <a:pt x="1431" y="2975"/>
                  </a:cubicBezTo>
                  <a:lnTo>
                    <a:pt x="1431" y="2989"/>
                  </a:lnTo>
                  <a:lnTo>
                    <a:pt x="1445" y="2989"/>
                  </a:lnTo>
                  <a:lnTo>
                    <a:pt x="4533" y="4023"/>
                  </a:lnTo>
                  <a:lnTo>
                    <a:pt x="4696" y="4073"/>
                  </a:lnTo>
                  <a:lnTo>
                    <a:pt x="4696" y="4073"/>
                  </a:lnTo>
                  <a:cubicBezTo>
                    <a:pt x="4516" y="4654"/>
                    <a:pt x="4337" y="5221"/>
                    <a:pt x="4171" y="5747"/>
                  </a:cubicBezTo>
                  <a:lnTo>
                    <a:pt x="4171" y="5747"/>
                  </a:lnTo>
                  <a:cubicBezTo>
                    <a:pt x="2948" y="5508"/>
                    <a:pt x="1908" y="5311"/>
                    <a:pt x="1162" y="5156"/>
                  </a:cubicBezTo>
                  <a:cubicBezTo>
                    <a:pt x="793" y="5086"/>
                    <a:pt x="496" y="5015"/>
                    <a:pt x="298" y="4972"/>
                  </a:cubicBezTo>
                  <a:cubicBezTo>
                    <a:pt x="184" y="4944"/>
                    <a:pt x="114" y="4930"/>
                    <a:pt x="57" y="4916"/>
                  </a:cubicBezTo>
                  <a:lnTo>
                    <a:pt x="29" y="4909"/>
                  </a:lnTo>
                  <a:lnTo>
                    <a:pt x="71" y="4930"/>
                  </a:lnTo>
                  <a:cubicBezTo>
                    <a:pt x="128" y="4944"/>
                    <a:pt x="199" y="4958"/>
                    <a:pt x="298" y="4986"/>
                  </a:cubicBezTo>
                  <a:cubicBezTo>
                    <a:pt x="496" y="5043"/>
                    <a:pt x="793" y="5114"/>
                    <a:pt x="1162" y="5199"/>
                  </a:cubicBezTo>
                  <a:cubicBezTo>
                    <a:pt x="1912" y="5355"/>
                    <a:pt x="2961" y="5567"/>
                    <a:pt x="4193" y="5794"/>
                  </a:cubicBezTo>
                  <a:lnTo>
                    <a:pt x="4221" y="5794"/>
                  </a:lnTo>
                  <a:lnTo>
                    <a:pt x="4221" y="5780"/>
                  </a:lnTo>
                  <a:cubicBezTo>
                    <a:pt x="4377" y="5241"/>
                    <a:pt x="4561" y="4661"/>
                    <a:pt x="4745" y="4066"/>
                  </a:cubicBezTo>
                  <a:lnTo>
                    <a:pt x="4760" y="4037"/>
                  </a:lnTo>
                  <a:lnTo>
                    <a:pt x="4731" y="4037"/>
                  </a:lnTo>
                  <a:lnTo>
                    <a:pt x="4561" y="3981"/>
                  </a:lnTo>
                  <a:lnTo>
                    <a:pt x="1477" y="2967"/>
                  </a:lnTo>
                  <a:lnTo>
                    <a:pt x="1477" y="2967"/>
                  </a:lnTo>
                  <a:cubicBezTo>
                    <a:pt x="1632" y="2071"/>
                    <a:pt x="1772" y="1342"/>
                    <a:pt x="1870" y="822"/>
                  </a:cubicBezTo>
                  <a:cubicBezTo>
                    <a:pt x="1912" y="567"/>
                    <a:pt x="1941" y="355"/>
                    <a:pt x="1969" y="213"/>
                  </a:cubicBezTo>
                  <a:cubicBezTo>
                    <a:pt x="1983" y="142"/>
                    <a:pt x="1997" y="100"/>
                    <a:pt x="1997" y="57"/>
                  </a:cubicBezTo>
                  <a:cubicBezTo>
                    <a:pt x="1997" y="43"/>
                    <a:pt x="1997" y="15"/>
                    <a:pt x="1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1"/>
            <p:cNvSpPr/>
            <p:nvPr/>
          </p:nvSpPr>
          <p:spPr>
            <a:xfrm>
              <a:off x="6719613" y="2879850"/>
              <a:ext cx="32608" cy="81354"/>
            </a:xfrm>
            <a:custGeom>
              <a:avLst/>
              <a:gdLst/>
              <a:ahLst/>
              <a:cxnLst/>
              <a:rect l="l" t="t" r="r" b="b"/>
              <a:pathLst>
                <a:path w="398" h="993" extrusionOk="0">
                  <a:moveTo>
                    <a:pt x="397" y="1"/>
                  </a:moveTo>
                  <a:cubicBezTo>
                    <a:pt x="369" y="72"/>
                    <a:pt x="355" y="143"/>
                    <a:pt x="341" y="228"/>
                  </a:cubicBezTo>
                  <a:cubicBezTo>
                    <a:pt x="312" y="369"/>
                    <a:pt x="284" y="568"/>
                    <a:pt x="256" y="780"/>
                  </a:cubicBezTo>
                  <a:lnTo>
                    <a:pt x="249" y="832"/>
                  </a:lnTo>
                  <a:lnTo>
                    <a:pt x="249" y="832"/>
                  </a:lnTo>
                  <a:cubicBezTo>
                    <a:pt x="189" y="729"/>
                    <a:pt x="126" y="634"/>
                    <a:pt x="43" y="539"/>
                  </a:cubicBezTo>
                  <a:lnTo>
                    <a:pt x="15" y="497"/>
                  </a:lnTo>
                  <a:lnTo>
                    <a:pt x="15" y="553"/>
                  </a:lnTo>
                  <a:cubicBezTo>
                    <a:pt x="1" y="638"/>
                    <a:pt x="1" y="738"/>
                    <a:pt x="15" y="837"/>
                  </a:cubicBezTo>
                  <a:cubicBezTo>
                    <a:pt x="38" y="757"/>
                    <a:pt x="42" y="678"/>
                    <a:pt x="43" y="606"/>
                  </a:cubicBezTo>
                  <a:lnTo>
                    <a:pt x="43" y="606"/>
                  </a:lnTo>
                  <a:cubicBezTo>
                    <a:pt x="116" y="707"/>
                    <a:pt x="179" y="809"/>
                    <a:pt x="242" y="922"/>
                  </a:cubicBezTo>
                  <a:lnTo>
                    <a:pt x="284" y="993"/>
                  </a:lnTo>
                  <a:lnTo>
                    <a:pt x="298" y="908"/>
                  </a:lnTo>
                  <a:lnTo>
                    <a:pt x="312" y="808"/>
                  </a:lnTo>
                  <a:cubicBezTo>
                    <a:pt x="341" y="596"/>
                    <a:pt x="369" y="383"/>
                    <a:pt x="383" y="242"/>
                  </a:cubicBezTo>
                  <a:cubicBezTo>
                    <a:pt x="397" y="157"/>
                    <a:pt x="397" y="72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1"/>
            <p:cNvSpPr/>
            <p:nvPr/>
          </p:nvSpPr>
          <p:spPr>
            <a:xfrm>
              <a:off x="6514213" y="2859040"/>
              <a:ext cx="203186" cy="116091"/>
            </a:xfrm>
            <a:custGeom>
              <a:avLst/>
              <a:gdLst/>
              <a:ahLst/>
              <a:cxnLst/>
              <a:rect l="l" t="t" r="r" b="b"/>
              <a:pathLst>
                <a:path w="2480" h="1417" extrusionOk="0">
                  <a:moveTo>
                    <a:pt x="1" y="0"/>
                  </a:moveTo>
                  <a:lnTo>
                    <a:pt x="1" y="0"/>
                  </a:lnTo>
                  <a:cubicBezTo>
                    <a:pt x="29" y="42"/>
                    <a:pt x="71" y="71"/>
                    <a:pt x="100" y="85"/>
                  </a:cubicBezTo>
                  <a:cubicBezTo>
                    <a:pt x="170" y="142"/>
                    <a:pt x="284" y="227"/>
                    <a:pt x="411" y="326"/>
                  </a:cubicBezTo>
                  <a:cubicBezTo>
                    <a:pt x="666" y="510"/>
                    <a:pt x="1035" y="765"/>
                    <a:pt x="1445" y="1034"/>
                  </a:cubicBezTo>
                  <a:cubicBezTo>
                    <a:pt x="1658" y="1162"/>
                    <a:pt x="1870" y="1289"/>
                    <a:pt x="2054" y="1402"/>
                  </a:cubicBezTo>
                  <a:lnTo>
                    <a:pt x="2083" y="1416"/>
                  </a:lnTo>
                  <a:lnTo>
                    <a:pt x="2083" y="1388"/>
                  </a:lnTo>
                  <a:lnTo>
                    <a:pt x="2240" y="837"/>
                  </a:lnTo>
                  <a:lnTo>
                    <a:pt x="2240" y="837"/>
                  </a:lnTo>
                  <a:lnTo>
                    <a:pt x="2394" y="1062"/>
                  </a:lnTo>
                  <a:cubicBezTo>
                    <a:pt x="2423" y="1091"/>
                    <a:pt x="2451" y="1119"/>
                    <a:pt x="2479" y="1147"/>
                  </a:cubicBezTo>
                  <a:cubicBezTo>
                    <a:pt x="2465" y="1119"/>
                    <a:pt x="2451" y="1077"/>
                    <a:pt x="2437" y="1048"/>
                  </a:cubicBezTo>
                  <a:cubicBezTo>
                    <a:pt x="2394" y="977"/>
                    <a:pt x="2324" y="878"/>
                    <a:pt x="2253" y="779"/>
                  </a:cubicBezTo>
                  <a:lnTo>
                    <a:pt x="2239" y="737"/>
                  </a:lnTo>
                  <a:lnTo>
                    <a:pt x="2224" y="779"/>
                  </a:lnTo>
                  <a:lnTo>
                    <a:pt x="2220" y="793"/>
                  </a:lnTo>
                  <a:lnTo>
                    <a:pt x="2210" y="793"/>
                  </a:lnTo>
                  <a:lnTo>
                    <a:pt x="2217" y="804"/>
                  </a:lnTo>
                  <a:lnTo>
                    <a:pt x="2065" y="1336"/>
                  </a:lnTo>
                  <a:lnTo>
                    <a:pt x="2065" y="1336"/>
                  </a:lnTo>
                  <a:cubicBezTo>
                    <a:pt x="1886" y="1238"/>
                    <a:pt x="1693" y="1115"/>
                    <a:pt x="1474" y="977"/>
                  </a:cubicBezTo>
                  <a:cubicBezTo>
                    <a:pt x="1063" y="722"/>
                    <a:pt x="695" y="467"/>
                    <a:pt x="440" y="283"/>
                  </a:cubicBezTo>
                  <a:lnTo>
                    <a:pt x="114" y="71"/>
                  </a:lnTo>
                  <a:cubicBezTo>
                    <a:pt x="85" y="42"/>
                    <a:pt x="43" y="2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6721989" y="2965793"/>
              <a:ext cx="34820" cy="486322"/>
            </a:xfrm>
            <a:custGeom>
              <a:avLst/>
              <a:gdLst/>
              <a:ahLst/>
              <a:cxnLst/>
              <a:rect l="l" t="t" r="r" b="b"/>
              <a:pathLst>
                <a:path w="425" h="5936" extrusionOk="0">
                  <a:moveTo>
                    <a:pt x="0" y="0"/>
                  </a:moveTo>
                  <a:lnTo>
                    <a:pt x="0" y="184"/>
                  </a:lnTo>
                  <a:cubicBezTo>
                    <a:pt x="0" y="340"/>
                    <a:pt x="14" y="553"/>
                    <a:pt x="28" y="822"/>
                  </a:cubicBezTo>
                  <a:cubicBezTo>
                    <a:pt x="43" y="1374"/>
                    <a:pt x="85" y="2125"/>
                    <a:pt x="142" y="2946"/>
                  </a:cubicBezTo>
                  <a:cubicBezTo>
                    <a:pt x="198" y="3768"/>
                    <a:pt x="269" y="4533"/>
                    <a:pt x="326" y="5057"/>
                  </a:cubicBezTo>
                  <a:cubicBezTo>
                    <a:pt x="354" y="5326"/>
                    <a:pt x="368" y="5553"/>
                    <a:pt x="397" y="5694"/>
                  </a:cubicBezTo>
                  <a:cubicBezTo>
                    <a:pt x="397" y="5765"/>
                    <a:pt x="411" y="5822"/>
                    <a:pt x="411" y="5879"/>
                  </a:cubicBezTo>
                  <a:cubicBezTo>
                    <a:pt x="411" y="5893"/>
                    <a:pt x="425" y="5921"/>
                    <a:pt x="425" y="5935"/>
                  </a:cubicBezTo>
                  <a:cubicBezTo>
                    <a:pt x="425" y="5907"/>
                    <a:pt x="425" y="5893"/>
                    <a:pt x="425" y="5864"/>
                  </a:cubicBezTo>
                  <a:cubicBezTo>
                    <a:pt x="411" y="5822"/>
                    <a:pt x="411" y="5765"/>
                    <a:pt x="411" y="5694"/>
                  </a:cubicBezTo>
                  <a:cubicBezTo>
                    <a:pt x="397" y="5525"/>
                    <a:pt x="382" y="5312"/>
                    <a:pt x="354" y="5057"/>
                  </a:cubicBezTo>
                  <a:cubicBezTo>
                    <a:pt x="312" y="4505"/>
                    <a:pt x="255" y="3768"/>
                    <a:pt x="184" y="2946"/>
                  </a:cubicBezTo>
                  <a:cubicBezTo>
                    <a:pt x="128" y="2111"/>
                    <a:pt x="85" y="1360"/>
                    <a:pt x="57" y="822"/>
                  </a:cubicBezTo>
                  <a:cubicBezTo>
                    <a:pt x="43" y="553"/>
                    <a:pt x="14" y="340"/>
                    <a:pt x="14" y="184"/>
                  </a:cubicBezTo>
                  <a:cubicBezTo>
                    <a:pt x="0" y="113"/>
                    <a:pt x="0" y="5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6608188" y="3392801"/>
              <a:ext cx="297242" cy="191465"/>
            </a:xfrm>
            <a:custGeom>
              <a:avLst/>
              <a:gdLst/>
              <a:ahLst/>
              <a:cxnLst/>
              <a:rect l="l" t="t" r="r" b="b"/>
              <a:pathLst>
                <a:path w="3628" h="2337" extrusionOk="0">
                  <a:moveTo>
                    <a:pt x="1842" y="1"/>
                  </a:moveTo>
                  <a:cubicBezTo>
                    <a:pt x="1842" y="1"/>
                    <a:pt x="1658" y="29"/>
                    <a:pt x="1616" y="100"/>
                  </a:cubicBezTo>
                  <a:cubicBezTo>
                    <a:pt x="1616" y="100"/>
                    <a:pt x="1563" y="90"/>
                    <a:pt x="1498" y="90"/>
                  </a:cubicBezTo>
                  <a:cubicBezTo>
                    <a:pt x="1408" y="90"/>
                    <a:pt x="1294" y="109"/>
                    <a:pt x="1262" y="199"/>
                  </a:cubicBezTo>
                  <a:cubicBezTo>
                    <a:pt x="1228" y="301"/>
                    <a:pt x="1234" y="322"/>
                    <a:pt x="1245" y="322"/>
                  </a:cubicBezTo>
                  <a:cubicBezTo>
                    <a:pt x="1251" y="322"/>
                    <a:pt x="1259" y="315"/>
                    <a:pt x="1261" y="313"/>
                  </a:cubicBezTo>
                  <a:lnTo>
                    <a:pt x="1261" y="313"/>
                  </a:lnTo>
                  <a:lnTo>
                    <a:pt x="553" y="992"/>
                  </a:lnTo>
                  <a:lnTo>
                    <a:pt x="412" y="936"/>
                  </a:lnTo>
                  <a:lnTo>
                    <a:pt x="1" y="2267"/>
                  </a:lnTo>
                  <a:lnTo>
                    <a:pt x="737" y="2310"/>
                  </a:lnTo>
                  <a:cubicBezTo>
                    <a:pt x="737" y="2310"/>
                    <a:pt x="852" y="2336"/>
                    <a:pt x="987" y="2336"/>
                  </a:cubicBezTo>
                  <a:cubicBezTo>
                    <a:pt x="1113" y="2336"/>
                    <a:pt x="1258" y="2313"/>
                    <a:pt x="1347" y="2225"/>
                  </a:cubicBezTo>
                  <a:cubicBezTo>
                    <a:pt x="1630" y="1970"/>
                    <a:pt x="2026" y="1517"/>
                    <a:pt x="2026" y="1517"/>
                  </a:cubicBezTo>
                  <a:lnTo>
                    <a:pt x="2777" y="1587"/>
                  </a:lnTo>
                  <a:cubicBezTo>
                    <a:pt x="2777" y="1587"/>
                    <a:pt x="2763" y="1814"/>
                    <a:pt x="2876" y="1842"/>
                  </a:cubicBezTo>
                  <a:lnTo>
                    <a:pt x="2919" y="1842"/>
                  </a:lnTo>
                  <a:cubicBezTo>
                    <a:pt x="2990" y="1842"/>
                    <a:pt x="3061" y="1800"/>
                    <a:pt x="3089" y="1743"/>
                  </a:cubicBezTo>
                  <a:cubicBezTo>
                    <a:pt x="3160" y="1772"/>
                    <a:pt x="3230" y="1786"/>
                    <a:pt x="3301" y="1786"/>
                  </a:cubicBezTo>
                  <a:cubicBezTo>
                    <a:pt x="3372" y="1772"/>
                    <a:pt x="3415" y="1517"/>
                    <a:pt x="3415" y="1517"/>
                  </a:cubicBezTo>
                  <a:cubicBezTo>
                    <a:pt x="3424" y="1518"/>
                    <a:pt x="3433" y="1519"/>
                    <a:pt x="3442" y="1519"/>
                  </a:cubicBezTo>
                  <a:cubicBezTo>
                    <a:pt x="3506" y="1519"/>
                    <a:pt x="3574" y="1477"/>
                    <a:pt x="3599" y="1403"/>
                  </a:cubicBezTo>
                  <a:cubicBezTo>
                    <a:pt x="3627" y="1304"/>
                    <a:pt x="3443" y="907"/>
                    <a:pt x="3443" y="907"/>
                  </a:cubicBezTo>
                  <a:lnTo>
                    <a:pt x="3089" y="355"/>
                  </a:lnTo>
                  <a:cubicBezTo>
                    <a:pt x="3004" y="213"/>
                    <a:pt x="2848" y="114"/>
                    <a:pt x="2678" y="100"/>
                  </a:cubicBezTo>
                  <a:lnTo>
                    <a:pt x="1842" y="1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1"/>
            <p:cNvSpPr/>
            <p:nvPr/>
          </p:nvSpPr>
          <p:spPr>
            <a:xfrm>
              <a:off x="6717319" y="3467110"/>
              <a:ext cx="132399" cy="55465"/>
            </a:xfrm>
            <a:custGeom>
              <a:avLst/>
              <a:gdLst/>
              <a:ahLst/>
              <a:cxnLst/>
              <a:rect l="l" t="t" r="r" b="b"/>
              <a:pathLst>
                <a:path w="1616" h="677" extrusionOk="0">
                  <a:moveTo>
                    <a:pt x="312" y="0"/>
                  </a:moveTo>
                  <a:cubicBezTo>
                    <a:pt x="199" y="0"/>
                    <a:pt x="100" y="29"/>
                    <a:pt x="0" y="57"/>
                  </a:cubicBezTo>
                  <a:lnTo>
                    <a:pt x="284" y="57"/>
                  </a:lnTo>
                  <a:cubicBezTo>
                    <a:pt x="524" y="71"/>
                    <a:pt x="751" y="114"/>
                    <a:pt x="964" y="185"/>
                  </a:cubicBezTo>
                  <a:cubicBezTo>
                    <a:pt x="1091" y="227"/>
                    <a:pt x="1204" y="270"/>
                    <a:pt x="1318" y="326"/>
                  </a:cubicBezTo>
                  <a:cubicBezTo>
                    <a:pt x="1417" y="383"/>
                    <a:pt x="1530" y="440"/>
                    <a:pt x="1559" y="510"/>
                  </a:cubicBezTo>
                  <a:cubicBezTo>
                    <a:pt x="1573" y="539"/>
                    <a:pt x="1573" y="581"/>
                    <a:pt x="1559" y="610"/>
                  </a:cubicBezTo>
                  <a:cubicBezTo>
                    <a:pt x="1544" y="624"/>
                    <a:pt x="1516" y="652"/>
                    <a:pt x="1488" y="652"/>
                  </a:cubicBezTo>
                  <a:cubicBezTo>
                    <a:pt x="1472" y="662"/>
                    <a:pt x="1458" y="665"/>
                    <a:pt x="1447" y="665"/>
                  </a:cubicBezTo>
                  <a:cubicBezTo>
                    <a:pt x="1435" y="665"/>
                    <a:pt x="1426" y="662"/>
                    <a:pt x="1421" y="662"/>
                  </a:cubicBezTo>
                  <a:cubicBezTo>
                    <a:pt x="1418" y="662"/>
                    <a:pt x="1417" y="663"/>
                    <a:pt x="1417" y="666"/>
                  </a:cubicBezTo>
                  <a:cubicBezTo>
                    <a:pt x="1431" y="673"/>
                    <a:pt x="1445" y="677"/>
                    <a:pt x="1459" y="677"/>
                  </a:cubicBezTo>
                  <a:cubicBezTo>
                    <a:pt x="1474" y="677"/>
                    <a:pt x="1488" y="673"/>
                    <a:pt x="1502" y="666"/>
                  </a:cubicBezTo>
                  <a:cubicBezTo>
                    <a:pt x="1530" y="666"/>
                    <a:pt x="1559" y="638"/>
                    <a:pt x="1587" y="610"/>
                  </a:cubicBezTo>
                  <a:cubicBezTo>
                    <a:pt x="1615" y="581"/>
                    <a:pt x="1615" y="525"/>
                    <a:pt x="1601" y="482"/>
                  </a:cubicBezTo>
                  <a:cubicBezTo>
                    <a:pt x="1573" y="440"/>
                    <a:pt x="1544" y="397"/>
                    <a:pt x="1502" y="369"/>
                  </a:cubicBezTo>
                  <a:cubicBezTo>
                    <a:pt x="1445" y="340"/>
                    <a:pt x="1403" y="312"/>
                    <a:pt x="1346" y="284"/>
                  </a:cubicBezTo>
                  <a:cubicBezTo>
                    <a:pt x="1233" y="213"/>
                    <a:pt x="1119" y="170"/>
                    <a:pt x="992" y="128"/>
                  </a:cubicBezTo>
                  <a:cubicBezTo>
                    <a:pt x="779" y="43"/>
                    <a:pt x="539" y="15"/>
                    <a:pt x="31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6712649" y="3512334"/>
              <a:ext cx="123141" cy="9586"/>
            </a:xfrm>
            <a:custGeom>
              <a:avLst/>
              <a:gdLst/>
              <a:ahLst/>
              <a:cxnLst/>
              <a:rect l="l" t="t" r="r" b="b"/>
              <a:pathLst>
                <a:path w="1503" h="117" extrusionOk="0">
                  <a:moveTo>
                    <a:pt x="227" y="1"/>
                  </a:moveTo>
                  <a:cubicBezTo>
                    <a:pt x="142" y="1"/>
                    <a:pt x="72" y="15"/>
                    <a:pt x="1" y="29"/>
                  </a:cubicBezTo>
                  <a:cubicBezTo>
                    <a:pt x="1" y="43"/>
                    <a:pt x="341" y="29"/>
                    <a:pt x="751" y="58"/>
                  </a:cubicBezTo>
                  <a:cubicBezTo>
                    <a:pt x="1106" y="82"/>
                    <a:pt x="1408" y="117"/>
                    <a:pt x="1484" y="117"/>
                  </a:cubicBezTo>
                  <a:cubicBezTo>
                    <a:pt x="1496" y="117"/>
                    <a:pt x="1502" y="116"/>
                    <a:pt x="1502" y="114"/>
                  </a:cubicBezTo>
                  <a:cubicBezTo>
                    <a:pt x="1431" y="86"/>
                    <a:pt x="1361" y="72"/>
                    <a:pt x="1290" y="72"/>
                  </a:cubicBezTo>
                  <a:cubicBezTo>
                    <a:pt x="1106" y="29"/>
                    <a:pt x="936" y="15"/>
                    <a:pt x="75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6739359" y="3431143"/>
              <a:ext cx="123059" cy="103311"/>
            </a:xfrm>
            <a:custGeom>
              <a:avLst/>
              <a:gdLst/>
              <a:ahLst/>
              <a:cxnLst/>
              <a:rect l="l" t="t" r="r" b="b"/>
              <a:pathLst>
                <a:path w="1502" h="1261" extrusionOk="0">
                  <a:moveTo>
                    <a:pt x="1" y="0"/>
                  </a:moveTo>
                  <a:cubicBezTo>
                    <a:pt x="114" y="14"/>
                    <a:pt x="227" y="29"/>
                    <a:pt x="326" y="29"/>
                  </a:cubicBezTo>
                  <a:cubicBezTo>
                    <a:pt x="454" y="29"/>
                    <a:pt x="567" y="57"/>
                    <a:pt x="680" y="85"/>
                  </a:cubicBezTo>
                  <a:cubicBezTo>
                    <a:pt x="822" y="142"/>
                    <a:pt x="950" y="213"/>
                    <a:pt x="1063" y="284"/>
                  </a:cubicBezTo>
                  <a:cubicBezTo>
                    <a:pt x="1190" y="369"/>
                    <a:pt x="1290" y="468"/>
                    <a:pt x="1375" y="595"/>
                  </a:cubicBezTo>
                  <a:cubicBezTo>
                    <a:pt x="1431" y="694"/>
                    <a:pt x="1474" y="794"/>
                    <a:pt x="1474" y="921"/>
                  </a:cubicBezTo>
                  <a:cubicBezTo>
                    <a:pt x="1488" y="1134"/>
                    <a:pt x="1488" y="1261"/>
                    <a:pt x="1488" y="1261"/>
                  </a:cubicBezTo>
                  <a:cubicBezTo>
                    <a:pt x="1502" y="1233"/>
                    <a:pt x="1502" y="1204"/>
                    <a:pt x="1502" y="1176"/>
                  </a:cubicBezTo>
                  <a:cubicBezTo>
                    <a:pt x="1502" y="1091"/>
                    <a:pt x="1502" y="1006"/>
                    <a:pt x="1502" y="921"/>
                  </a:cubicBezTo>
                  <a:cubicBezTo>
                    <a:pt x="1502" y="864"/>
                    <a:pt x="1488" y="808"/>
                    <a:pt x="1474" y="751"/>
                  </a:cubicBezTo>
                  <a:cubicBezTo>
                    <a:pt x="1460" y="680"/>
                    <a:pt x="1431" y="624"/>
                    <a:pt x="1389" y="567"/>
                  </a:cubicBezTo>
                  <a:cubicBezTo>
                    <a:pt x="1318" y="454"/>
                    <a:pt x="1205" y="340"/>
                    <a:pt x="1091" y="255"/>
                  </a:cubicBezTo>
                  <a:cubicBezTo>
                    <a:pt x="964" y="170"/>
                    <a:pt x="822" y="99"/>
                    <a:pt x="680" y="57"/>
                  </a:cubicBezTo>
                  <a:cubicBezTo>
                    <a:pt x="567" y="14"/>
                    <a:pt x="454" y="0"/>
                    <a:pt x="326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6763692" y="3409514"/>
              <a:ext cx="121994" cy="108718"/>
            </a:xfrm>
            <a:custGeom>
              <a:avLst/>
              <a:gdLst/>
              <a:ahLst/>
              <a:cxnLst/>
              <a:rect l="l" t="t" r="r" b="b"/>
              <a:pathLst>
                <a:path w="1489" h="1327" extrusionOk="0">
                  <a:moveTo>
                    <a:pt x="184" y="0"/>
                  </a:moveTo>
                  <a:cubicBezTo>
                    <a:pt x="122" y="0"/>
                    <a:pt x="59" y="7"/>
                    <a:pt x="1" y="24"/>
                  </a:cubicBezTo>
                  <a:cubicBezTo>
                    <a:pt x="1" y="24"/>
                    <a:pt x="114" y="24"/>
                    <a:pt x="313" y="52"/>
                  </a:cubicBezTo>
                  <a:cubicBezTo>
                    <a:pt x="511" y="80"/>
                    <a:pt x="808" y="94"/>
                    <a:pt x="993" y="363"/>
                  </a:cubicBezTo>
                  <a:cubicBezTo>
                    <a:pt x="1163" y="548"/>
                    <a:pt x="1304" y="774"/>
                    <a:pt x="1403" y="1015"/>
                  </a:cubicBezTo>
                  <a:cubicBezTo>
                    <a:pt x="1446" y="1114"/>
                    <a:pt x="1474" y="1213"/>
                    <a:pt x="1488" y="1327"/>
                  </a:cubicBezTo>
                  <a:cubicBezTo>
                    <a:pt x="1488" y="1284"/>
                    <a:pt x="1488" y="1256"/>
                    <a:pt x="1488" y="1228"/>
                  </a:cubicBezTo>
                  <a:cubicBezTo>
                    <a:pt x="1474" y="1157"/>
                    <a:pt x="1460" y="1072"/>
                    <a:pt x="1432" y="1001"/>
                  </a:cubicBezTo>
                  <a:cubicBezTo>
                    <a:pt x="1332" y="746"/>
                    <a:pt x="1191" y="519"/>
                    <a:pt x="1021" y="321"/>
                  </a:cubicBezTo>
                  <a:cubicBezTo>
                    <a:pt x="978" y="264"/>
                    <a:pt x="922" y="208"/>
                    <a:pt x="865" y="165"/>
                  </a:cubicBezTo>
                  <a:cubicBezTo>
                    <a:pt x="808" y="123"/>
                    <a:pt x="738" y="80"/>
                    <a:pt x="667" y="66"/>
                  </a:cubicBezTo>
                  <a:cubicBezTo>
                    <a:pt x="553" y="38"/>
                    <a:pt x="426" y="24"/>
                    <a:pt x="313" y="9"/>
                  </a:cubicBezTo>
                  <a:cubicBezTo>
                    <a:pt x="272" y="3"/>
                    <a:pt x="228" y="0"/>
                    <a:pt x="18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5925250" y="3554100"/>
              <a:ext cx="1778268" cy="131276"/>
            </a:xfrm>
            <a:custGeom>
              <a:avLst/>
              <a:gdLst/>
              <a:ahLst/>
              <a:cxnLst/>
              <a:rect l="l" t="t" r="r" b="b"/>
              <a:pathLst>
                <a:path w="36306" h="1602" extrusionOk="0">
                  <a:moveTo>
                    <a:pt x="0" y="1"/>
                  </a:moveTo>
                  <a:lnTo>
                    <a:pt x="0" y="1601"/>
                  </a:lnTo>
                  <a:lnTo>
                    <a:pt x="36305" y="1601"/>
                  </a:lnTo>
                  <a:lnTo>
                    <a:pt x="363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6616381" y="3108511"/>
              <a:ext cx="991845" cy="444539"/>
            </a:xfrm>
            <a:custGeom>
              <a:avLst/>
              <a:gdLst/>
              <a:ahLst/>
              <a:cxnLst/>
              <a:rect l="l" t="t" r="r" b="b"/>
              <a:pathLst>
                <a:path w="12106" h="5426" extrusionOk="0">
                  <a:moveTo>
                    <a:pt x="6275" y="0"/>
                  </a:moveTo>
                  <a:cubicBezTo>
                    <a:pt x="6148" y="0"/>
                    <a:pt x="6034" y="85"/>
                    <a:pt x="6006" y="199"/>
                  </a:cubicBezTo>
                  <a:lnTo>
                    <a:pt x="4646" y="4916"/>
                  </a:lnTo>
                  <a:lnTo>
                    <a:pt x="312" y="4902"/>
                  </a:lnTo>
                  <a:cubicBezTo>
                    <a:pt x="0" y="4944"/>
                    <a:pt x="0" y="5383"/>
                    <a:pt x="312" y="5426"/>
                  </a:cubicBezTo>
                  <a:lnTo>
                    <a:pt x="4745" y="5383"/>
                  </a:lnTo>
                  <a:lnTo>
                    <a:pt x="10737" y="5383"/>
                  </a:lnTo>
                  <a:lnTo>
                    <a:pt x="11998" y="510"/>
                  </a:lnTo>
                  <a:cubicBezTo>
                    <a:pt x="12106" y="172"/>
                    <a:pt x="12085" y="28"/>
                    <a:pt x="11849" y="28"/>
                  </a:cubicBezTo>
                  <a:cubicBezTo>
                    <a:pt x="11837" y="28"/>
                    <a:pt x="11826" y="28"/>
                    <a:pt x="11814" y="29"/>
                  </a:cubicBezTo>
                  <a:lnTo>
                    <a:pt x="62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1"/>
            <p:cNvSpPr/>
            <p:nvPr/>
          </p:nvSpPr>
          <p:spPr>
            <a:xfrm>
              <a:off x="7289441" y="3294979"/>
              <a:ext cx="67428" cy="68164"/>
            </a:xfrm>
            <a:custGeom>
              <a:avLst/>
              <a:gdLst/>
              <a:ahLst/>
              <a:cxnLst/>
              <a:rect l="l" t="t" r="r" b="b"/>
              <a:pathLst>
                <a:path w="823" h="832" extrusionOk="0">
                  <a:moveTo>
                    <a:pt x="440" y="0"/>
                  </a:moveTo>
                  <a:cubicBezTo>
                    <a:pt x="327" y="0"/>
                    <a:pt x="216" y="55"/>
                    <a:pt x="142" y="161"/>
                  </a:cubicBezTo>
                  <a:cubicBezTo>
                    <a:pt x="1" y="331"/>
                    <a:pt x="1" y="572"/>
                    <a:pt x="142" y="742"/>
                  </a:cubicBezTo>
                  <a:cubicBezTo>
                    <a:pt x="214" y="802"/>
                    <a:pt x="299" y="831"/>
                    <a:pt x="383" y="831"/>
                  </a:cubicBezTo>
                  <a:cubicBezTo>
                    <a:pt x="496" y="831"/>
                    <a:pt x="607" y="777"/>
                    <a:pt x="681" y="671"/>
                  </a:cubicBezTo>
                  <a:cubicBezTo>
                    <a:pt x="822" y="515"/>
                    <a:pt x="822" y="260"/>
                    <a:pt x="681" y="90"/>
                  </a:cubicBezTo>
                  <a:cubicBezTo>
                    <a:pt x="609" y="30"/>
                    <a:pt x="524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1"/>
            <p:cNvSpPr/>
            <p:nvPr/>
          </p:nvSpPr>
          <p:spPr>
            <a:xfrm>
              <a:off x="7017923" y="3108511"/>
              <a:ext cx="124206" cy="441098"/>
            </a:xfrm>
            <a:custGeom>
              <a:avLst/>
              <a:gdLst/>
              <a:ahLst/>
              <a:cxnLst/>
              <a:rect l="l" t="t" r="r" b="b"/>
              <a:pathLst>
                <a:path w="1516" h="5384" extrusionOk="0">
                  <a:moveTo>
                    <a:pt x="1502" y="0"/>
                  </a:moveTo>
                  <a:lnTo>
                    <a:pt x="1502" y="0"/>
                  </a:lnTo>
                  <a:cubicBezTo>
                    <a:pt x="1502" y="0"/>
                    <a:pt x="1147" y="1204"/>
                    <a:pt x="737" y="2692"/>
                  </a:cubicBezTo>
                  <a:cubicBezTo>
                    <a:pt x="326" y="4165"/>
                    <a:pt x="0" y="5383"/>
                    <a:pt x="14" y="5383"/>
                  </a:cubicBezTo>
                  <a:cubicBezTo>
                    <a:pt x="28" y="5383"/>
                    <a:pt x="368" y="4179"/>
                    <a:pt x="779" y="2706"/>
                  </a:cubicBezTo>
                  <a:cubicBezTo>
                    <a:pt x="1204" y="1219"/>
                    <a:pt x="1516" y="0"/>
                    <a:pt x="1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21"/>
          <p:cNvGrpSpPr/>
          <p:nvPr/>
        </p:nvGrpSpPr>
        <p:grpSpPr>
          <a:xfrm>
            <a:off x="3757423" y="3409128"/>
            <a:ext cx="1611606" cy="1514821"/>
            <a:chOff x="3726538" y="2949128"/>
            <a:chExt cx="1611606" cy="1514821"/>
          </a:xfrm>
        </p:grpSpPr>
        <p:grpSp>
          <p:nvGrpSpPr>
            <p:cNvPr id="560" name="Google Shape;560;p21"/>
            <p:cNvGrpSpPr/>
            <p:nvPr/>
          </p:nvGrpSpPr>
          <p:grpSpPr>
            <a:xfrm>
              <a:off x="3726538" y="2949128"/>
              <a:ext cx="1611606" cy="1514821"/>
              <a:chOff x="3726538" y="2949128"/>
              <a:chExt cx="1611606" cy="1514821"/>
            </a:xfrm>
          </p:grpSpPr>
          <p:sp>
            <p:nvSpPr>
              <p:cNvPr id="561" name="Google Shape;561;p21"/>
              <p:cNvSpPr/>
              <p:nvPr/>
            </p:nvSpPr>
            <p:spPr>
              <a:xfrm rot="-646176">
                <a:off x="4874710" y="3018103"/>
                <a:ext cx="299742" cy="446088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14761" extrusionOk="0">
                    <a:moveTo>
                      <a:pt x="5878" y="1"/>
                    </a:moveTo>
                    <a:lnTo>
                      <a:pt x="5354" y="511"/>
                    </a:lnTo>
                    <a:cubicBezTo>
                      <a:pt x="3230" y="4010"/>
                      <a:pt x="637" y="9718"/>
                      <a:pt x="0" y="13769"/>
                    </a:cubicBezTo>
                    <a:cubicBezTo>
                      <a:pt x="2351" y="14308"/>
                      <a:pt x="6502" y="14548"/>
                      <a:pt x="8853" y="14761"/>
                    </a:cubicBezTo>
                    <a:cubicBezTo>
                      <a:pt x="9136" y="13698"/>
                      <a:pt x="8782" y="9761"/>
                      <a:pt x="8258" y="8797"/>
                    </a:cubicBezTo>
                    <a:cubicBezTo>
                      <a:pt x="8003" y="8316"/>
                      <a:pt x="7550" y="7919"/>
                      <a:pt x="7550" y="7353"/>
                    </a:cubicBezTo>
                    <a:cubicBezTo>
                      <a:pt x="7550" y="6786"/>
                      <a:pt x="8060" y="6333"/>
                      <a:pt x="8117" y="5780"/>
                    </a:cubicBezTo>
                    <a:cubicBezTo>
                      <a:pt x="8173" y="5185"/>
                      <a:pt x="7720" y="4675"/>
                      <a:pt x="7465" y="4151"/>
                    </a:cubicBezTo>
                    <a:cubicBezTo>
                      <a:pt x="7139" y="3443"/>
                      <a:pt x="7153" y="2650"/>
                      <a:pt x="7040" y="1885"/>
                    </a:cubicBezTo>
                    <a:cubicBezTo>
                      <a:pt x="6927" y="1120"/>
                      <a:pt x="6587" y="298"/>
                      <a:pt x="5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1"/>
              <p:cNvSpPr/>
              <p:nvPr/>
            </p:nvSpPr>
            <p:spPr>
              <a:xfrm rot="-646176">
                <a:off x="4525072" y="3021716"/>
                <a:ext cx="334122" cy="487581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16134" extrusionOk="0">
                    <a:moveTo>
                      <a:pt x="10185" y="0"/>
                    </a:moveTo>
                    <a:cubicBezTo>
                      <a:pt x="7083" y="1062"/>
                      <a:pt x="6488" y="2904"/>
                      <a:pt x="6247" y="3966"/>
                    </a:cubicBezTo>
                    <a:cubicBezTo>
                      <a:pt x="6148" y="4349"/>
                      <a:pt x="6091" y="4774"/>
                      <a:pt x="5822" y="5085"/>
                    </a:cubicBezTo>
                    <a:cubicBezTo>
                      <a:pt x="5425" y="5553"/>
                      <a:pt x="4689" y="5581"/>
                      <a:pt x="4235" y="5992"/>
                    </a:cubicBezTo>
                    <a:cubicBezTo>
                      <a:pt x="3683" y="6473"/>
                      <a:pt x="3683" y="7309"/>
                      <a:pt x="3740" y="8032"/>
                    </a:cubicBezTo>
                    <a:cubicBezTo>
                      <a:pt x="3810" y="8740"/>
                      <a:pt x="3810" y="9576"/>
                      <a:pt x="3272" y="10071"/>
                    </a:cubicBezTo>
                    <a:cubicBezTo>
                      <a:pt x="2932" y="10383"/>
                      <a:pt x="2436" y="10482"/>
                      <a:pt x="1997" y="10652"/>
                    </a:cubicBezTo>
                    <a:cubicBezTo>
                      <a:pt x="1544" y="10808"/>
                      <a:pt x="1275" y="11190"/>
                      <a:pt x="1034" y="11587"/>
                    </a:cubicBezTo>
                    <a:cubicBezTo>
                      <a:pt x="496" y="12465"/>
                      <a:pt x="0" y="13882"/>
                      <a:pt x="340" y="14165"/>
                    </a:cubicBezTo>
                    <a:cubicBezTo>
                      <a:pt x="2295" y="15794"/>
                      <a:pt x="6020" y="15879"/>
                      <a:pt x="8570" y="16134"/>
                    </a:cubicBezTo>
                    <a:cubicBezTo>
                      <a:pt x="8797" y="15553"/>
                      <a:pt x="8967" y="14944"/>
                      <a:pt x="9066" y="14321"/>
                    </a:cubicBezTo>
                    <a:cubicBezTo>
                      <a:pt x="9137" y="13853"/>
                      <a:pt x="8995" y="13386"/>
                      <a:pt x="8697" y="13018"/>
                    </a:cubicBezTo>
                    <a:cubicBezTo>
                      <a:pt x="8442" y="12748"/>
                      <a:pt x="8046" y="12536"/>
                      <a:pt x="8046" y="12168"/>
                    </a:cubicBezTo>
                    <a:cubicBezTo>
                      <a:pt x="8060" y="11884"/>
                      <a:pt x="8187" y="11601"/>
                      <a:pt x="8159" y="11289"/>
                    </a:cubicBezTo>
                    <a:cubicBezTo>
                      <a:pt x="8131" y="10978"/>
                      <a:pt x="7635" y="10510"/>
                      <a:pt x="7437" y="10454"/>
                    </a:cubicBezTo>
                    <a:lnTo>
                      <a:pt x="101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1"/>
              <p:cNvSpPr/>
              <p:nvPr/>
            </p:nvSpPr>
            <p:spPr>
              <a:xfrm>
                <a:off x="3726538" y="4454298"/>
                <a:ext cx="1611606" cy="9651"/>
              </a:xfrm>
              <a:custGeom>
                <a:avLst/>
                <a:gdLst/>
                <a:ahLst/>
                <a:cxnLst/>
                <a:rect l="l" t="t" r="r" b="b"/>
                <a:pathLst>
                  <a:path w="50584" h="58" extrusionOk="0">
                    <a:moveTo>
                      <a:pt x="25285" y="1"/>
                    </a:moveTo>
                    <a:cubicBezTo>
                      <a:pt x="11318" y="1"/>
                      <a:pt x="0" y="15"/>
                      <a:pt x="0" y="29"/>
                    </a:cubicBezTo>
                    <a:cubicBezTo>
                      <a:pt x="0" y="43"/>
                      <a:pt x="11332" y="57"/>
                      <a:pt x="25285" y="57"/>
                    </a:cubicBezTo>
                    <a:cubicBezTo>
                      <a:pt x="39251" y="57"/>
                      <a:pt x="50583" y="43"/>
                      <a:pt x="50583" y="29"/>
                    </a:cubicBezTo>
                    <a:cubicBezTo>
                      <a:pt x="50583" y="15"/>
                      <a:pt x="39266" y="1"/>
                      <a:pt x="2528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1"/>
              <p:cNvSpPr/>
              <p:nvPr/>
            </p:nvSpPr>
            <p:spPr>
              <a:xfrm>
                <a:off x="4292333" y="4411166"/>
                <a:ext cx="799586" cy="5099"/>
              </a:xfrm>
              <a:custGeom>
                <a:avLst/>
                <a:gdLst/>
                <a:ahLst/>
                <a:cxnLst/>
                <a:rect l="l" t="t" r="r" b="b"/>
                <a:pathLst>
                  <a:path w="11290" h="72" extrusionOk="0">
                    <a:moveTo>
                      <a:pt x="5638" y="1"/>
                    </a:moveTo>
                    <a:cubicBezTo>
                      <a:pt x="2522" y="1"/>
                      <a:pt x="0" y="15"/>
                      <a:pt x="0" y="29"/>
                    </a:cubicBezTo>
                    <a:cubicBezTo>
                      <a:pt x="0" y="57"/>
                      <a:pt x="2522" y="71"/>
                      <a:pt x="5638" y="71"/>
                    </a:cubicBezTo>
                    <a:cubicBezTo>
                      <a:pt x="8768" y="71"/>
                      <a:pt x="11290" y="57"/>
                      <a:pt x="11290" y="29"/>
                    </a:cubicBezTo>
                    <a:cubicBezTo>
                      <a:pt x="11290" y="15"/>
                      <a:pt x="8768" y="1"/>
                      <a:pt x="563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1"/>
              <p:cNvSpPr/>
              <p:nvPr/>
            </p:nvSpPr>
            <p:spPr>
              <a:xfrm>
                <a:off x="4292333" y="3960741"/>
                <a:ext cx="799586" cy="5099"/>
              </a:xfrm>
              <a:custGeom>
                <a:avLst/>
                <a:gdLst/>
                <a:ahLst/>
                <a:cxnLst/>
                <a:rect l="l" t="t" r="r" b="b"/>
                <a:pathLst>
                  <a:path w="11290" h="72" extrusionOk="0">
                    <a:moveTo>
                      <a:pt x="5638" y="0"/>
                    </a:moveTo>
                    <a:cubicBezTo>
                      <a:pt x="2522" y="0"/>
                      <a:pt x="0" y="15"/>
                      <a:pt x="0" y="43"/>
                    </a:cubicBezTo>
                    <a:cubicBezTo>
                      <a:pt x="0" y="57"/>
                      <a:pt x="2522" y="71"/>
                      <a:pt x="5638" y="71"/>
                    </a:cubicBezTo>
                    <a:cubicBezTo>
                      <a:pt x="8768" y="71"/>
                      <a:pt x="11290" y="57"/>
                      <a:pt x="11290" y="43"/>
                    </a:cubicBezTo>
                    <a:cubicBezTo>
                      <a:pt x="11290" y="15"/>
                      <a:pt x="8768" y="0"/>
                      <a:pt x="563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1"/>
              <p:cNvSpPr/>
              <p:nvPr/>
            </p:nvSpPr>
            <p:spPr>
              <a:xfrm>
                <a:off x="4400691" y="3644736"/>
                <a:ext cx="392286" cy="407371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752" extrusionOk="0">
                    <a:moveTo>
                      <a:pt x="3598" y="0"/>
                    </a:moveTo>
                    <a:lnTo>
                      <a:pt x="2139" y="3811"/>
                    </a:lnTo>
                    <a:lnTo>
                      <a:pt x="241" y="4576"/>
                    </a:lnTo>
                    <a:lnTo>
                      <a:pt x="0" y="5751"/>
                    </a:lnTo>
                    <a:lnTo>
                      <a:pt x="1785" y="5709"/>
                    </a:lnTo>
                    <a:cubicBezTo>
                      <a:pt x="2777" y="5681"/>
                      <a:pt x="3669" y="5072"/>
                      <a:pt x="4066" y="4151"/>
                    </a:cubicBezTo>
                    <a:cubicBezTo>
                      <a:pt x="4278" y="3669"/>
                      <a:pt x="4802" y="2663"/>
                      <a:pt x="4958" y="2309"/>
                    </a:cubicBezTo>
                    <a:cubicBezTo>
                      <a:pt x="5355" y="1389"/>
                      <a:pt x="5539" y="1006"/>
                      <a:pt x="5539" y="1006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FFB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1"/>
              <p:cNvSpPr/>
              <p:nvPr/>
            </p:nvSpPr>
            <p:spPr>
              <a:xfrm>
                <a:off x="4183974" y="3891549"/>
                <a:ext cx="236830" cy="16494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329" extrusionOk="0">
                    <a:moveTo>
                      <a:pt x="1885" y="0"/>
                    </a:moveTo>
                    <a:lnTo>
                      <a:pt x="978" y="28"/>
                    </a:lnTo>
                    <a:cubicBezTo>
                      <a:pt x="808" y="57"/>
                      <a:pt x="652" y="142"/>
                      <a:pt x="553" y="283"/>
                    </a:cubicBezTo>
                    <a:lnTo>
                      <a:pt x="227" y="850"/>
                    </a:lnTo>
                    <a:cubicBezTo>
                      <a:pt x="227" y="850"/>
                      <a:pt x="1" y="1247"/>
                      <a:pt x="29" y="1332"/>
                    </a:cubicBezTo>
                    <a:cubicBezTo>
                      <a:pt x="54" y="1406"/>
                      <a:pt x="122" y="1448"/>
                      <a:pt x="195" y="1448"/>
                    </a:cubicBezTo>
                    <a:cubicBezTo>
                      <a:pt x="206" y="1448"/>
                      <a:pt x="216" y="1447"/>
                      <a:pt x="227" y="1445"/>
                    </a:cubicBezTo>
                    <a:cubicBezTo>
                      <a:pt x="227" y="1445"/>
                      <a:pt x="256" y="1629"/>
                      <a:pt x="312" y="1657"/>
                    </a:cubicBezTo>
                    <a:cubicBezTo>
                      <a:pt x="351" y="1681"/>
                      <a:pt x="394" y="1691"/>
                      <a:pt x="437" y="1691"/>
                    </a:cubicBezTo>
                    <a:cubicBezTo>
                      <a:pt x="472" y="1691"/>
                      <a:pt x="507" y="1684"/>
                      <a:pt x="539" y="1672"/>
                    </a:cubicBezTo>
                    <a:cubicBezTo>
                      <a:pt x="567" y="1742"/>
                      <a:pt x="638" y="1785"/>
                      <a:pt x="709" y="1785"/>
                    </a:cubicBezTo>
                    <a:cubicBezTo>
                      <a:pt x="723" y="1785"/>
                      <a:pt x="751" y="1785"/>
                      <a:pt x="765" y="1771"/>
                    </a:cubicBezTo>
                    <a:cubicBezTo>
                      <a:pt x="865" y="1742"/>
                      <a:pt x="921" y="1530"/>
                      <a:pt x="921" y="1530"/>
                    </a:cubicBezTo>
                    <a:lnTo>
                      <a:pt x="1375" y="1445"/>
                    </a:lnTo>
                    <a:cubicBezTo>
                      <a:pt x="1700" y="1657"/>
                      <a:pt x="1998" y="1898"/>
                      <a:pt x="2267" y="2181"/>
                    </a:cubicBezTo>
                    <a:cubicBezTo>
                      <a:pt x="2363" y="2295"/>
                      <a:pt x="2519" y="2329"/>
                      <a:pt x="2670" y="2329"/>
                    </a:cubicBezTo>
                    <a:cubicBezTo>
                      <a:pt x="2898" y="2329"/>
                      <a:pt x="3117" y="2252"/>
                      <a:pt x="3117" y="2252"/>
                    </a:cubicBezTo>
                    <a:lnTo>
                      <a:pt x="3343" y="1147"/>
                    </a:lnTo>
                    <a:lnTo>
                      <a:pt x="2352" y="354"/>
                    </a:lnTo>
                    <a:lnTo>
                      <a:pt x="2069" y="57"/>
                    </a:lnTo>
                    <a:cubicBezTo>
                      <a:pt x="2012" y="28"/>
                      <a:pt x="1955" y="0"/>
                      <a:pt x="1885" y="0"/>
                    </a:cubicBezTo>
                    <a:close/>
                  </a:path>
                </a:pathLst>
              </a:custGeom>
              <a:solidFill>
                <a:srgbClr val="FFB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1"/>
              <p:cNvSpPr/>
              <p:nvPr/>
            </p:nvSpPr>
            <p:spPr>
              <a:xfrm>
                <a:off x="4199059" y="3925897"/>
                <a:ext cx="104392" cy="69052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975" extrusionOk="0">
                    <a:moveTo>
                      <a:pt x="1367" y="0"/>
                    </a:moveTo>
                    <a:cubicBezTo>
                      <a:pt x="1332" y="0"/>
                      <a:pt x="1296" y="4"/>
                      <a:pt x="1261" y="11"/>
                    </a:cubicBezTo>
                    <a:cubicBezTo>
                      <a:pt x="1133" y="11"/>
                      <a:pt x="963" y="11"/>
                      <a:pt x="751" y="25"/>
                    </a:cubicBezTo>
                    <a:lnTo>
                      <a:pt x="737" y="25"/>
                    </a:lnTo>
                    <a:lnTo>
                      <a:pt x="737" y="39"/>
                    </a:lnTo>
                    <a:cubicBezTo>
                      <a:pt x="708" y="124"/>
                      <a:pt x="666" y="181"/>
                      <a:pt x="623" y="252"/>
                    </a:cubicBezTo>
                    <a:cubicBezTo>
                      <a:pt x="496" y="450"/>
                      <a:pt x="354" y="620"/>
                      <a:pt x="198" y="776"/>
                    </a:cubicBezTo>
                    <a:cubicBezTo>
                      <a:pt x="85" y="903"/>
                      <a:pt x="0" y="974"/>
                      <a:pt x="0" y="974"/>
                    </a:cubicBezTo>
                    <a:cubicBezTo>
                      <a:pt x="85" y="932"/>
                      <a:pt x="170" y="875"/>
                      <a:pt x="227" y="804"/>
                    </a:cubicBezTo>
                    <a:cubicBezTo>
                      <a:pt x="397" y="648"/>
                      <a:pt x="552" y="478"/>
                      <a:pt x="666" y="294"/>
                    </a:cubicBezTo>
                    <a:cubicBezTo>
                      <a:pt x="706" y="227"/>
                      <a:pt x="746" y="147"/>
                      <a:pt x="787" y="79"/>
                    </a:cubicBezTo>
                    <a:lnTo>
                      <a:pt x="787" y="79"/>
                    </a:lnTo>
                    <a:cubicBezTo>
                      <a:pt x="977" y="53"/>
                      <a:pt x="1152" y="53"/>
                      <a:pt x="1275" y="39"/>
                    </a:cubicBezTo>
                    <a:cubicBezTo>
                      <a:pt x="1332" y="39"/>
                      <a:pt x="1402" y="25"/>
                      <a:pt x="1473" y="11"/>
                    </a:cubicBezTo>
                    <a:cubicBezTo>
                      <a:pt x="1438" y="4"/>
                      <a:pt x="1402" y="0"/>
                      <a:pt x="1367" y="0"/>
                    </a:cubicBezTo>
                    <a:close/>
                  </a:path>
                </a:pathLst>
              </a:custGeom>
              <a:solidFill>
                <a:srgbClr val="FF9A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1"/>
              <p:cNvSpPr/>
              <p:nvPr/>
            </p:nvSpPr>
            <p:spPr>
              <a:xfrm>
                <a:off x="4220094" y="3954722"/>
                <a:ext cx="84350" cy="56233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794" extrusionOk="0">
                    <a:moveTo>
                      <a:pt x="553" y="0"/>
                    </a:moveTo>
                    <a:lnTo>
                      <a:pt x="553" y="29"/>
                    </a:lnTo>
                    <a:cubicBezTo>
                      <a:pt x="539" y="85"/>
                      <a:pt x="525" y="128"/>
                      <a:pt x="496" y="185"/>
                    </a:cubicBezTo>
                    <a:cubicBezTo>
                      <a:pt x="411" y="355"/>
                      <a:pt x="298" y="496"/>
                      <a:pt x="170" y="638"/>
                    </a:cubicBezTo>
                    <a:cubicBezTo>
                      <a:pt x="71" y="737"/>
                      <a:pt x="1" y="794"/>
                      <a:pt x="1" y="794"/>
                    </a:cubicBezTo>
                    <a:cubicBezTo>
                      <a:pt x="71" y="765"/>
                      <a:pt x="142" y="723"/>
                      <a:pt x="199" y="666"/>
                    </a:cubicBezTo>
                    <a:cubicBezTo>
                      <a:pt x="340" y="539"/>
                      <a:pt x="454" y="383"/>
                      <a:pt x="539" y="213"/>
                    </a:cubicBezTo>
                    <a:cubicBezTo>
                      <a:pt x="563" y="164"/>
                      <a:pt x="577" y="115"/>
                      <a:pt x="599" y="65"/>
                    </a:cubicBezTo>
                    <a:lnTo>
                      <a:pt x="599" y="65"/>
                    </a:lnTo>
                    <a:cubicBezTo>
                      <a:pt x="686" y="86"/>
                      <a:pt x="769" y="94"/>
                      <a:pt x="854" y="94"/>
                    </a:cubicBezTo>
                    <a:cubicBezTo>
                      <a:pt x="908" y="94"/>
                      <a:pt x="963" y="91"/>
                      <a:pt x="1020" y="85"/>
                    </a:cubicBezTo>
                    <a:cubicBezTo>
                      <a:pt x="1077" y="71"/>
                      <a:pt x="1134" y="57"/>
                      <a:pt x="1190" y="29"/>
                    </a:cubicBezTo>
                    <a:lnTo>
                      <a:pt x="1190" y="29"/>
                    </a:lnTo>
                    <a:cubicBezTo>
                      <a:pt x="1120" y="39"/>
                      <a:pt x="1048" y="44"/>
                      <a:pt x="976" y="44"/>
                    </a:cubicBezTo>
                    <a:cubicBezTo>
                      <a:pt x="843" y="44"/>
                      <a:pt x="709" y="28"/>
                      <a:pt x="581" y="0"/>
                    </a:cubicBezTo>
                    <a:close/>
                  </a:path>
                </a:pathLst>
              </a:custGeom>
              <a:solidFill>
                <a:srgbClr val="FF9A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1"/>
              <p:cNvSpPr/>
              <p:nvPr/>
            </p:nvSpPr>
            <p:spPr>
              <a:xfrm>
                <a:off x="4241128" y="3938645"/>
                <a:ext cx="145540" cy="92494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306" extrusionOk="0">
                    <a:moveTo>
                      <a:pt x="879" y="1"/>
                    </a:moveTo>
                    <a:cubicBezTo>
                      <a:pt x="752" y="15"/>
                      <a:pt x="624" y="57"/>
                      <a:pt x="511" y="128"/>
                    </a:cubicBezTo>
                    <a:lnTo>
                      <a:pt x="72" y="355"/>
                    </a:lnTo>
                    <a:cubicBezTo>
                      <a:pt x="43" y="369"/>
                      <a:pt x="15" y="383"/>
                      <a:pt x="15" y="412"/>
                    </a:cubicBezTo>
                    <a:cubicBezTo>
                      <a:pt x="1" y="426"/>
                      <a:pt x="29" y="468"/>
                      <a:pt x="58" y="497"/>
                    </a:cubicBezTo>
                    <a:cubicBezTo>
                      <a:pt x="179" y="617"/>
                      <a:pt x="340" y="678"/>
                      <a:pt x="500" y="678"/>
                    </a:cubicBezTo>
                    <a:cubicBezTo>
                      <a:pt x="641" y="678"/>
                      <a:pt x="781" y="632"/>
                      <a:pt x="893" y="539"/>
                    </a:cubicBezTo>
                    <a:cubicBezTo>
                      <a:pt x="964" y="723"/>
                      <a:pt x="1049" y="907"/>
                      <a:pt x="1177" y="1077"/>
                    </a:cubicBezTo>
                    <a:cubicBezTo>
                      <a:pt x="1295" y="1222"/>
                      <a:pt x="1474" y="1306"/>
                      <a:pt x="1658" y="1306"/>
                    </a:cubicBezTo>
                    <a:cubicBezTo>
                      <a:pt x="1672" y="1306"/>
                      <a:pt x="1686" y="1305"/>
                      <a:pt x="1701" y="1304"/>
                    </a:cubicBezTo>
                    <a:lnTo>
                      <a:pt x="2055" y="482"/>
                    </a:lnTo>
                    <a:lnTo>
                      <a:pt x="1233" y="114"/>
                    </a:lnTo>
                    <a:cubicBezTo>
                      <a:pt x="1134" y="43"/>
                      <a:pt x="1007" y="15"/>
                      <a:pt x="879" y="1"/>
                    </a:cubicBezTo>
                    <a:close/>
                  </a:path>
                </a:pathLst>
              </a:custGeom>
              <a:solidFill>
                <a:srgbClr val="FFB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1"/>
              <p:cNvSpPr/>
              <p:nvPr/>
            </p:nvSpPr>
            <p:spPr>
              <a:xfrm>
                <a:off x="4239145" y="3936875"/>
                <a:ext cx="147523" cy="9518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344" extrusionOk="0">
                    <a:moveTo>
                      <a:pt x="913" y="1"/>
                    </a:moveTo>
                    <a:cubicBezTo>
                      <a:pt x="877" y="1"/>
                      <a:pt x="842" y="4"/>
                      <a:pt x="808" y="12"/>
                    </a:cubicBezTo>
                    <a:cubicBezTo>
                      <a:pt x="666" y="54"/>
                      <a:pt x="539" y="111"/>
                      <a:pt x="411" y="182"/>
                    </a:cubicBezTo>
                    <a:lnTo>
                      <a:pt x="213" y="295"/>
                    </a:lnTo>
                    <a:lnTo>
                      <a:pt x="114" y="337"/>
                    </a:lnTo>
                    <a:cubicBezTo>
                      <a:pt x="100" y="352"/>
                      <a:pt x="86" y="366"/>
                      <a:pt x="57" y="366"/>
                    </a:cubicBezTo>
                    <a:cubicBezTo>
                      <a:pt x="43" y="380"/>
                      <a:pt x="15" y="408"/>
                      <a:pt x="15" y="437"/>
                    </a:cubicBezTo>
                    <a:cubicBezTo>
                      <a:pt x="1" y="465"/>
                      <a:pt x="15" y="493"/>
                      <a:pt x="43" y="522"/>
                    </a:cubicBezTo>
                    <a:cubicBezTo>
                      <a:pt x="57" y="536"/>
                      <a:pt x="71" y="550"/>
                      <a:pt x="86" y="578"/>
                    </a:cubicBezTo>
                    <a:cubicBezTo>
                      <a:pt x="128" y="607"/>
                      <a:pt x="171" y="635"/>
                      <a:pt x="213" y="649"/>
                    </a:cubicBezTo>
                    <a:cubicBezTo>
                      <a:pt x="284" y="692"/>
                      <a:pt x="383" y="720"/>
                      <a:pt x="468" y="734"/>
                    </a:cubicBezTo>
                    <a:cubicBezTo>
                      <a:pt x="485" y="735"/>
                      <a:pt x="502" y="736"/>
                      <a:pt x="520" y="736"/>
                    </a:cubicBezTo>
                    <a:cubicBezTo>
                      <a:pt x="659" y="736"/>
                      <a:pt x="797" y="689"/>
                      <a:pt x="917" y="603"/>
                    </a:cubicBezTo>
                    <a:lnTo>
                      <a:pt x="917" y="603"/>
                    </a:lnTo>
                    <a:cubicBezTo>
                      <a:pt x="961" y="756"/>
                      <a:pt x="1028" y="887"/>
                      <a:pt x="1120" y="1017"/>
                    </a:cubicBezTo>
                    <a:cubicBezTo>
                      <a:pt x="1190" y="1131"/>
                      <a:pt x="1290" y="1230"/>
                      <a:pt x="1403" y="1286"/>
                    </a:cubicBezTo>
                    <a:cubicBezTo>
                      <a:pt x="1474" y="1329"/>
                      <a:pt x="1559" y="1343"/>
                      <a:pt x="1644" y="1343"/>
                    </a:cubicBezTo>
                    <a:lnTo>
                      <a:pt x="1743" y="1343"/>
                    </a:lnTo>
                    <a:cubicBezTo>
                      <a:pt x="1630" y="1343"/>
                      <a:pt x="1516" y="1315"/>
                      <a:pt x="1417" y="1258"/>
                    </a:cubicBezTo>
                    <a:cubicBezTo>
                      <a:pt x="1304" y="1202"/>
                      <a:pt x="1219" y="1102"/>
                      <a:pt x="1148" y="1003"/>
                    </a:cubicBezTo>
                    <a:cubicBezTo>
                      <a:pt x="1063" y="862"/>
                      <a:pt x="1006" y="706"/>
                      <a:pt x="950" y="550"/>
                    </a:cubicBezTo>
                    <a:lnTo>
                      <a:pt x="936" y="522"/>
                    </a:lnTo>
                    <a:lnTo>
                      <a:pt x="907" y="550"/>
                    </a:lnTo>
                    <a:cubicBezTo>
                      <a:pt x="806" y="626"/>
                      <a:pt x="670" y="680"/>
                      <a:pt x="530" y="680"/>
                    </a:cubicBezTo>
                    <a:cubicBezTo>
                      <a:pt x="514" y="680"/>
                      <a:pt x="498" y="679"/>
                      <a:pt x="482" y="677"/>
                    </a:cubicBezTo>
                    <a:cubicBezTo>
                      <a:pt x="397" y="663"/>
                      <a:pt x="312" y="649"/>
                      <a:pt x="227" y="607"/>
                    </a:cubicBezTo>
                    <a:cubicBezTo>
                      <a:pt x="199" y="578"/>
                      <a:pt x="156" y="564"/>
                      <a:pt x="128" y="536"/>
                    </a:cubicBezTo>
                    <a:cubicBezTo>
                      <a:pt x="100" y="507"/>
                      <a:pt x="71" y="465"/>
                      <a:pt x="71" y="451"/>
                    </a:cubicBezTo>
                    <a:cubicBezTo>
                      <a:pt x="71" y="422"/>
                      <a:pt x="114" y="408"/>
                      <a:pt x="142" y="394"/>
                    </a:cubicBezTo>
                    <a:lnTo>
                      <a:pt x="241" y="337"/>
                    </a:lnTo>
                    <a:lnTo>
                      <a:pt x="440" y="238"/>
                    </a:lnTo>
                    <a:cubicBezTo>
                      <a:pt x="567" y="167"/>
                      <a:pt x="681" y="111"/>
                      <a:pt x="822" y="68"/>
                    </a:cubicBezTo>
                    <a:cubicBezTo>
                      <a:pt x="860" y="59"/>
                      <a:pt x="899" y="54"/>
                      <a:pt x="939" y="54"/>
                    </a:cubicBezTo>
                    <a:cubicBezTo>
                      <a:pt x="1019" y="54"/>
                      <a:pt x="1101" y="73"/>
                      <a:pt x="1176" y="111"/>
                    </a:cubicBezTo>
                    <a:lnTo>
                      <a:pt x="1474" y="252"/>
                    </a:lnTo>
                    <a:cubicBezTo>
                      <a:pt x="1658" y="323"/>
                      <a:pt x="1800" y="394"/>
                      <a:pt x="1913" y="451"/>
                    </a:cubicBezTo>
                    <a:cubicBezTo>
                      <a:pt x="1970" y="465"/>
                      <a:pt x="2026" y="493"/>
                      <a:pt x="2083" y="507"/>
                    </a:cubicBezTo>
                    <a:cubicBezTo>
                      <a:pt x="2026" y="479"/>
                      <a:pt x="1984" y="451"/>
                      <a:pt x="1927" y="422"/>
                    </a:cubicBezTo>
                    <a:lnTo>
                      <a:pt x="1488" y="210"/>
                    </a:lnTo>
                    <a:cubicBezTo>
                      <a:pt x="1403" y="167"/>
                      <a:pt x="1304" y="125"/>
                      <a:pt x="1190" y="68"/>
                    </a:cubicBezTo>
                    <a:cubicBezTo>
                      <a:pt x="1108" y="27"/>
                      <a:pt x="1009" y="1"/>
                      <a:pt x="913" y="1"/>
                    </a:cubicBezTo>
                    <a:close/>
                  </a:path>
                </a:pathLst>
              </a:custGeom>
              <a:solidFill>
                <a:srgbClr val="FF9A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1"/>
              <p:cNvSpPr/>
              <p:nvPr/>
            </p:nvSpPr>
            <p:spPr>
              <a:xfrm>
                <a:off x="4710681" y="2990628"/>
                <a:ext cx="298021" cy="502698"/>
              </a:xfrm>
              <a:custGeom>
                <a:avLst/>
                <a:gdLst/>
                <a:ahLst/>
                <a:cxnLst/>
                <a:rect l="l" t="t" r="r" b="b"/>
                <a:pathLst>
                  <a:path w="4208" h="7098" extrusionOk="0">
                    <a:moveTo>
                      <a:pt x="2097" y="1"/>
                    </a:moveTo>
                    <a:lnTo>
                      <a:pt x="1657" y="58"/>
                    </a:lnTo>
                    <a:cubicBezTo>
                      <a:pt x="680" y="58"/>
                      <a:pt x="0" y="1134"/>
                      <a:pt x="0" y="1927"/>
                    </a:cubicBezTo>
                    <a:cubicBezTo>
                      <a:pt x="0" y="2820"/>
                      <a:pt x="14" y="3882"/>
                      <a:pt x="156" y="4534"/>
                    </a:cubicBezTo>
                    <a:cubicBezTo>
                      <a:pt x="439" y="5851"/>
                      <a:pt x="1558" y="5950"/>
                      <a:pt x="1558" y="5950"/>
                    </a:cubicBezTo>
                    <a:cubicBezTo>
                      <a:pt x="1558" y="5950"/>
                      <a:pt x="1530" y="6658"/>
                      <a:pt x="1530" y="7098"/>
                    </a:cubicBezTo>
                    <a:lnTo>
                      <a:pt x="4080" y="6913"/>
                    </a:lnTo>
                    <a:lnTo>
                      <a:pt x="4207" y="1120"/>
                    </a:lnTo>
                    <a:cubicBezTo>
                      <a:pt x="4207" y="865"/>
                      <a:pt x="4009" y="667"/>
                      <a:pt x="3768" y="653"/>
                    </a:cubicBez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B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1"/>
              <p:cNvSpPr/>
              <p:nvPr/>
            </p:nvSpPr>
            <p:spPr>
              <a:xfrm>
                <a:off x="4817978" y="3272710"/>
                <a:ext cx="43202" cy="39023"/>
              </a:xfrm>
              <a:custGeom>
                <a:avLst/>
                <a:gdLst/>
                <a:ahLst/>
                <a:cxnLst/>
                <a:rect l="l" t="t" r="r" b="b"/>
                <a:pathLst>
                  <a:path w="610" h="551" extrusionOk="0">
                    <a:moveTo>
                      <a:pt x="323" y="1"/>
                    </a:moveTo>
                    <a:cubicBezTo>
                      <a:pt x="268" y="1"/>
                      <a:pt x="210" y="18"/>
                      <a:pt x="157" y="55"/>
                    </a:cubicBezTo>
                    <a:cubicBezTo>
                      <a:pt x="57" y="140"/>
                      <a:pt x="1" y="267"/>
                      <a:pt x="15" y="409"/>
                    </a:cubicBezTo>
                    <a:cubicBezTo>
                      <a:pt x="72" y="480"/>
                      <a:pt x="171" y="537"/>
                      <a:pt x="270" y="551"/>
                    </a:cubicBezTo>
                    <a:lnTo>
                      <a:pt x="312" y="551"/>
                    </a:lnTo>
                    <a:cubicBezTo>
                      <a:pt x="383" y="551"/>
                      <a:pt x="468" y="522"/>
                      <a:pt x="525" y="466"/>
                    </a:cubicBezTo>
                    <a:cubicBezTo>
                      <a:pt x="582" y="409"/>
                      <a:pt x="610" y="324"/>
                      <a:pt x="610" y="239"/>
                    </a:cubicBezTo>
                    <a:cubicBezTo>
                      <a:pt x="580" y="99"/>
                      <a:pt x="458" y="1"/>
                      <a:pt x="3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1"/>
              <p:cNvSpPr/>
              <p:nvPr/>
            </p:nvSpPr>
            <p:spPr>
              <a:xfrm>
                <a:off x="4741772" y="3194311"/>
                <a:ext cx="24150" cy="23159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27" extrusionOk="0">
                    <a:moveTo>
                      <a:pt x="170" y="0"/>
                    </a:moveTo>
                    <a:cubicBezTo>
                      <a:pt x="71" y="0"/>
                      <a:pt x="0" y="71"/>
                      <a:pt x="0" y="156"/>
                    </a:cubicBezTo>
                    <a:cubicBezTo>
                      <a:pt x="14" y="255"/>
                      <a:pt x="85" y="326"/>
                      <a:pt x="184" y="326"/>
                    </a:cubicBezTo>
                    <a:cubicBezTo>
                      <a:pt x="269" y="326"/>
                      <a:pt x="340" y="255"/>
                      <a:pt x="340" y="156"/>
                    </a:cubicBezTo>
                    <a:cubicBezTo>
                      <a:pt x="340" y="71"/>
                      <a:pt x="255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1"/>
              <p:cNvSpPr/>
              <p:nvPr/>
            </p:nvSpPr>
            <p:spPr>
              <a:xfrm>
                <a:off x="4780867" y="3151181"/>
                <a:ext cx="34207" cy="109067"/>
              </a:xfrm>
              <a:custGeom>
                <a:avLst/>
                <a:gdLst/>
                <a:ahLst/>
                <a:cxnLst/>
                <a:rect l="l" t="t" r="r" b="b"/>
                <a:pathLst>
                  <a:path w="483" h="1540" extrusionOk="0">
                    <a:moveTo>
                      <a:pt x="468" y="0"/>
                    </a:moveTo>
                    <a:lnTo>
                      <a:pt x="468" y="0"/>
                    </a:lnTo>
                    <a:cubicBezTo>
                      <a:pt x="341" y="298"/>
                      <a:pt x="227" y="609"/>
                      <a:pt x="142" y="921"/>
                    </a:cubicBezTo>
                    <a:cubicBezTo>
                      <a:pt x="100" y="1049"/>
                      <a:pt x="72" y="1176"/>
                      <a:pt x="29" y="1289"/>
                    </a:cubicBezTo>
                    <a:cubicBezTo>
                      <a:pt x="1" y="1346"/>
                      <a:pt x="1" y="1403"/>
                      <a:pt x="15" y="1473"/>
                    </a:cubicBezTo>
                    <a:cubicBezTo>
                      <a:pt x="29" y="1502"/>
                      <a:pt x="57" y="1530"/>
                      <a:pt x="100" y="1530"/>
                    </a:cubicBezTo>
                    <a:lnTo>
                      <a:pt x="171" y="1530"/>
                    </a:lnTo>
                    <a:cubicBezTo>
                      <a:pt x="212" y="1536"/>
                      <a:pt x="255" y="1539"/>
                      <a:pt x="299" y="1539"/>
                    </a:cubicBezTo>
                    <a:cubicBezTo>
                      <a:pt x="361" y="1539"/>
                      <a:pt x="424" y="1533"/>
                      <a:pt x="482" y="1516"/>
                    </a:cubicBezTo>
                    <a:cubicBezTo>
                      <a:pt x="383" y="1502"/>
                      <a:pt x="270" y="1488"/>
                      <a:pt x="171" y="1488"/>
                    </a:cubicBezTo>
                    <a:cubicBezTo>
                      <a:pt x="128" y="1488"/>
                      <a:pt x="86" y="1473"/>
                      <a:pt x="72" y="1445"/>
                    </a:cubicBezTo>
                    <a:cubicBezTo>
                      <a:pt x="72" y="1403"/>
                      <a:pt x="72" y="1346"/>
                      <a:pt x="100" y="1303"/>
                    </a:cubicBezTo>
                    <a:lnTo>
                      <a:pt x="213" y="949"/>
                    </a:lnTo>
                    <a:cubicBezTo>
                      <a:pt x="327" y="638"/>
                      <a:pt x="412" y="326"/>
                      <a:pt x="4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1"/>
              <p:cNvSpPr/>
              <p:nvPr/>
            </p:nvSpPr>
            <p:spPr>
              <a:xfrm>
                <a:off x="4820031" y="3371860"/>
                <a:ext cx="123444" cy="62465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882" extrusionOk="0">
                    <a:moveTo>
                      <a:pt x="1742" y="1"/>
                    </a:moveTo>
                    <a:lnTo>
                      <a:pt x="1742" y="1"/>
                    </a:lnTo>
                    <a:cubicBezTo>
                      <a:pt x="1233" y="341"/>
                      <a:pt x="623" y="539"/>
                      <a:pt x="14" y="567"/>
                    </a:cubicBezTo>
                    <a:lnTo>
                      <a:pt x="0" y="879"/>
                    </a:lnTo>
                    <a:cubicBezTo>
                      <a:pt x="39" y="881"/>
                      <a:pt x="78" y="881"/>
                      <a:pt x="115" y="881"/>
                    </a:cubicBezTo>
                    <a:cubicBezTo>
                      <a:pt x="1355" y="881"/>
                      <a:pt x="1742" y="1"/>
                      <a:pt x="1742" y="1"/>
                    </a:cubicBezTo>
                    <a:close/>
                  </a:path>
                </a:pathLst>
              </a:custGeom>
              <a:solidFill>
                <a:srgbClr val="000000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1"/>
              <p:cNvSpPr/>
              <p:nvPr/>
            </p:nvSpPr>
            <p:spPr>
              <a:xfrm>
                <a:off x="4814011" y="3265557"/>
                <a:ext cx="41148" cy="39590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59" extrusionOk="0">
                    <a:moveTo>
                      <a:pt x="553" y="0"/>
                    </a:moveTo>
                    <a:cubicBezTo>
                      <a:pt x="524" y="0"/>
                      <a:pt x="524" y="198"/>
                      <a:pt x="368" y="354"/>
                    </a:cubicBezTo>
                    <a:cubicBezTo>
                      <a:pt x="213" y="510"/>
                      <a:pt x="0" y="496"/>
                      <a:pt x="0" y="524"/>
                    </a:cubicBezTo>
                    <a:cubicBezTo>
                      <a:pt x="0" y="545"/>
                      <a:pt x="23" y="558"/>
                      <a:pt x="74" y="558"/>
                    </a:cubicBezTo>
                    <a:cubicBezTo>
                      <a:pt x="93" y="558"/>
                      <a:pt x="115" y="556"/>
                      <a:pt x="142" y="553"/>
                    </a:cubicBezTo>
                    <a:cubicBezTo>
                      <a:pt x="255" y="553"/>
                      <a:pt x="368" y="510"/>
                      <a:pt x="453" y="425"/>
                    </a:cubicBezTo>
                    <a:cubicBezTo>
                      <a:pt x="538" y="354"/>
                      <a:pt x="581" y="255"/>
                      <a:pt x="581" y="142"/>
                    </a:cubicBezTo>
                    <a:cubicBezTo>
                      <a:pt x="581" y="57"/>
                      <a:pt x="567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1"/>
              <p:cNvSpPr/>
              <p:nvPr/>
            </p:nvSpPr>
            <p:spPr>
              <a:xfrm>
                <a:off x="4731786" y="3120956"/>
                <a:ext cx="51205" cy="13952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97" extrusionOk="0">
                    <a:moveTo>
                      <a:pt x="354" y="1"/>
                    </a:moveTo>
                    <a:cubicBezTo>
                      <a:pt x="262" y="1"/>
                      <a:pt x="170" y="25"/>
                      <a:pt x="85" y="75"/>
                    </a:cubicBezTo>
                    <a:cubicBezTo>
                      <a:pt x="28" y="103"/>
                      <a:pt x="0" y="146"/>
                      <a:pt x="14" y="174"/>
                    </a:cubicBezTo>
                    <a:cubicBezTo>
                      <a:pt x="28" y="188"/>
                      <a:pt x="54" y="193"/>
                      <a:pt x="87" y="193"/>
                    </a:cubicBezTo>
                    <a:cubicBezTo>
                      <a:pt x="153" y="193"/>
                      <a:pt x="250" y="174"/>
                      <a:pt x="354" y="174"/>
                    </a:cubicBezTo>
                    <a:cubicBezTo>
                      <a:pt x="449" y="183"/>
                      <a:pt x="538" y="196"/>
                      <a:pt x="604" y="196"/>
                    </a:cubicBezTo>
                    <a:cubicBezTo>
                      <a:pt x="646" y="196"/>
                      <a:pt x="678" y="191"/>
                      <a:pt x="694" y="174"/>
                    </a:cubicBezTo>
                    <a:cubicBezTo>
                      <a:pt x="723" y="146"/>
                      <a:pt x="694" y="117"/>
                      <a:pt x="623" y="75"/>
                    </a:cubicBezTo>
                    <a:cubicBezTo>
                      <a:pt x="538" y="25"/>
                      <a:pt x="446" y="1"/>
                      <a:pt x="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1"/>
              <p:cNvSpPr/>
              <p:nvPr/>
            </p:nvSpPr>
            <p:spPr>
              <a:xfrm>
                <a:off x="4858134" y="3192186"/>
                <a:ext cx="24150" cy="2323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28" extrusionOk="0">
                    <a:moveTo>
                      <a:pt x="192" y="0"/>
                    </a:moveTo>
                    <a:cubicBezTo>
                      <a:pt x="185" y="0"/>
                      <a:pt x="178" y="1"/>
                      <a:pt x="170" y="2"/>
                    </a:cubicBezTo>
                    <a:cubicBezTo>
                      <a:pt x="71" y="2"/>
                      <a:pt x="0" y="87"/>
                      <a:pt x="0" y="172"/>
                    </a:cubicBezTo>
                    <a:cubicBezTo>
                      <a:pt x="15" y="257"/>
                      <a:pt x="85" y="328"/>
                      <a:pt x="185" y="328"/>
                    </a:cubicBezTo>
                    <a:cubicBezTo>
                      <a:pt x="270" y="314"/>
                      <a:pt x="340" y="243"/>
                      <a:pt x="340" y="144"/>
                    </a:cubicBezTo>
                    <a:cubicBezTo>
                      <a:pt x="340" y="66"/>
                      <a:pt x="269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1"/>
              <p:cNvSpPr/>
              <p:nvPr/>
            </p:nvSpPr>
            <p:spPr>
              <a:xfrm>
                <a:off x="4842128" y="3118194"/>
                <a:ext cx="54250" cy="15439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18" extrusionOk="0">
                    <a:moveTo>
                      <a:pt x="397" y="1"/>
                    </a:moveTo>
                    <a:cubicBezTo>
                      <a:pt x="298" y="1"/>
                      <a:pt x="199" y="29"/>
                      <a:pt x="114" y="86"/>
                    </a:cubicBezTo>
                    <a:cubicBezTo>
                      <a:pt x="43" y="114"/>
                      <a:pt x="0" y="142"/>
                      <a:pt x="43" y="185"/>
                    </a:cubicBezTo>
                    <a:cubicBezTo>
                      <a:pt x="61" y="203"/>
                      <a:pt x="97" y="208"/>
                      <a:pt x="146" y="208"/>
                    </a:cubicBezTo>
                    <a:cubicBezTo>
                      <a:pt x="212" y="208"/>
                      <a:pt x="300" y="199"/>
                      <a:pt x="397" y="199"/>
                    </a:cubicBezTo>
                    <a:cubicBezTo>
                      <a:pt x="520" y="199"/>
                      <a:pt x="624" y="218"/>
                      <a:pt x="688" y="218"/>
                    </a:cubicBezTo>
                    <a:cubicBezTo>
                      <a:pt x="720" y="218"/>
                      <a:pt x="742" y="213"/>
                      <a:pt x="751" y="199"/>
                    </a:cubicBezTo>
                    <a:cubicBezTo>
                      <a:pt x="765" y="171"/>
                      <a:pt x="751" y="128"/>
                      <a:pt x="666" y="86"/>
                    </a:cubicBezTo>
                    <a:cubicBezTo>
                      <a:pt x="581" y="29"/>
                      <a:pt x="496" y="1"/>
                      <a:pt x="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1"/>
              <p:cNvSpPr/>
              <p:nvPr/>
            </p:nvSpPr>
            <p:spPr>
              <a:xfrm>
                <a:off x="4992555" y="3198702"/>
                <a:ext cx="70256" cy="98585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92" extrusionOk="0">
                    <a:moveTo>
                      <a:pt x="392" y="1"/>
                    </a:moveTo>
                    <a:cubicBezTo>
                      <a:pt x="318" y="1"/>
                      <a:pt x="246" y="10"/>
                      <a:pt x="185" y="23"/>
                    </a:cubicBezTo>
                    <a:cubicBezTo>
                      <a:pt x="100" y="52"/>
                      <a:pt x="1" y="278"/>
                      <a:pt x="1" y="378"/>
                    </a:cubicBezTo>
                    <a:cubicBezTo>
                      <a:pt x="15" y="717"/>
                      <a:pt x="86" y="1341"/>
                      <a:pt x="100" y="1369"/>
                    </a:cubicBezTo>
                    <a:cubicBezTo>
                      <a:pt x="100" y="1377"/>
                      <a:pt x="165" y="1391"/>
                      <a:pt x="259" y="1391"/>
                    </a:cubicBezTo>
                    <a:cubicBezTo>
                      <a:pt x="517" y="1391"/>
                      <a:pt x="991" y="1282"/>
                      <a:pt x="950" y="618"/>
                    </a:cubicBezTo>
                    <a:cubicBezTo>
                      <a:pt x="928" y="115"/>
                      <a:pt x="644" y="1"/>
                      <a:pt x="392" y="1"/>
                    </a:cubicBezTo>
                    <a:close/>
                  </a:path>
                </a:pathLst>
              </a:custGeom>
              <a:solidFill>
                <a:srgbClr val="FFB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1"/>
              <p:cNvSpPr/>
              <p:nvPr/>
            </p:nvSpPr>
            <p:spPr>
              <a:xfrm>
                <a:off x="5014652" y="3220373"/>
                <a:ext cx="3017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426" h="790" extrusionOk="0">
                    <a:moveTo>
                      <a:pt x="156" y="1"/>
                    </a:moveTo>
                    <a:cubicBezTo>
                      <a:pt x="128" y="1"/>
                      <a:pt x="99" y="15"/>
                      <a:pt x="71" y="29"/>
                    </a:cubicBezTo>
                    <a:cubicBezTo>
                      <a:pt x="57" y="43"/>
                      <a:pt x="43" y="72"/>
                      <a:pt x="43" y="86"/>
                    </a:cubicBezTo>
                    <a:cubicBezTo>
                      <a:pt x="28" y="128"/>
                      <a:pt x="57" y="142"/>
                      <a:pt x="57" y="142"/>
                    </a:cubicBezTo>
                    <a:cubicBezTo>
                      <a:pt x="57" y="142"/>
                      <a:pt x="43" y="128"/>
                      <a:pt x="57" y="100"/>
                    </a:cubicBezTo>
                    <a:cubicBezTo>
                      <a:pt x="71" y="57"/>
                      <a:pt x="113" y="43"/>
                      <a:pt x="142" y="43"/>
                    </a:cubicBezTo>
                    <a:cubicBezTo>
                      <a:pt x="198" y="57"/>
                      <a:pt x="255" y="100"/>
                      <a:pt x="269" y="157"/>
                    </a:cubicBezTo>
                    <a:cubicBezTo>
                      <a:pt x="312" y="227"/>
                      <a:pt x="326" y="298"/>
                      <a:pt x="326" y="383"/>
                    </a:cubicBezTo>
                    <a:cubicBezTo>
                      <a:pt x="340" y="525"/>
                      <a:pt x="283" y="652"/>
                      <a:pt x="170" y="737"/>
                    </a:cubicBezTo>
                    <a:cubicBezTo>
                      <a:pt x="149" y="744"/>
                      <a:pt x="128" y="748"/>
                      <a:pt x="108" y="748"/>
                    </a:cubicBezTo>
                    <a:cubicBezTo>
                      <a:pt x="89" y="748"/>
                      <a:pt x="71" y="744"/>
                      <a:pt x="57" y="737"/>
                    </a:cubicBezTo>
                    <a:cubicBezTo>
                      <a:pt x="28" y="723"/>
                      <a:pt x="14" y="723"/>
                      <a:pt x="14" y="723"/>
                    </a:cubicBezTo>
                    <a:cubicBezTo>
                      <a:pt x="0" y="723"/>
                      <a:pt x="14" y="737"/>
                      <a:pt x="57" y="766"/>
                    </a:cubicBezTo>
                    <a:cubicBezTo>
                      <a:pt x="82" y="782"/>
                      <a:pt x="111" y="789"/>
                      <a:pt x="140" y="789"/>
                    </a:cubicBezTo>
                    <a:cubicBezTo>
                      <a:pt x="161" y="789"/>
                      <a:pt x="181" y="786"/>
                      <a:pt x="198" y="780"/>
                    </a:cubicBezTo>
                    <a:cubicBezTo>
                      <a:pt x="340" y="695"/>
                      <a:pt x="425" y="539"/>
                      <a:pt x="397" y="383"/>
                    </a:cubicBezTo>
                    <a:cubicBezTo>
                      <a:pt x="397" y="298"/>
                      <a:pt x="383" y="213"/>
                      <a:pt x="340" y="128"/>
                    </a:cubicBezTo>
                    <a:cubicBezTo>
                      <a:pt x="298" y="57"/>
                      <a:pt x="241" y="15"/>
                      <a:pt x="156" y="1"/>
                    </a:cubicBezTo>
                    <a:close/>
                  </a:path>
                </a:pathLst>
              </a:custGeom>
              <a:solidFill>
                <a:srgbClr val="000000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1"/>
              <p:cNvSpPr/>
              <p:nvPr/>
            </p:nvSpPr>
            <p:spPr>
              <a:xfrm>
                <a:off x="4265208" y="4091124"/>
                <a:ext cx="901004" cy="361266"/>
              </a:xfrm>
              <a:custGeom>
                <a:avLst/>
                <a:gdLst/>
                <a:ahLst/>
                <a:cxnLst/>
                <a:rect l="l" t="t" r="r" b="b"/>
                <a:pathLst>
                  <a:path w="12722" h="5101" extrusionOk="0">
                    <a:moveTo>
                      <a:pt x="11616" y="1"/>
                    </a:moveTo>
                    <a:lnTo>
                      <a:pt x="6304" y="780"/>
                    </a:lnTo>
                    <a:cubicBezTo>
                      <a:pt x="4785" y="1188"/>
                      <a:pt x="3220" y="1396"/>
                      <a:pt x="1654" y="1396"/>
                    </a:cubicBezTo>
                    <a:cubicBezTo>
                      <a:pt x="1103" y="1396"/>
                      <a:pt x="551" y="1370"/>
                      <a:pt x="1" y="1318"/>
                    </a:cubicBezTo>
                    <a:lnTo>
                      <a:pt x="1" y="1318"/>
                    </a:lnTo>
                    <a:lnTo>
                      <a:pt x="8004" y="5044"/>
                    </a:lnTo>
                    <a:lnTo>
                      <a:pt x="11205" y="5100"/>
                    </a:lnTo>
                    <a:cubicBezTo>
                      <a:pt x="11205" y="5100"/>
                      <a:pt x="12183" y="5100"/>
                      <a:pt x="12367" y="4250"/>
                    </a:cubicBezTo>
                    <a:cubicBezTo>
                      <a:pt x="12537" y="3386"/>
                      <a:pt x="12721" y="794"/>
                      <a:pt x="12721" y="794"/>
                    </a:cubicBezTo>
                    <a:cubicBezTo>
                      <a:pt x="12367" y="497"/>
                      <a:pt x="11999" y="228"/>
                      <a:pt x="1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1"/>
              <p:cNvSpPr/>
              <p:nvPr/>
            </p:nvSpPr>
            <p:spPr>
              <a:xfrm>
                <a:off x="5077825" y="4176393"/>
                <a:ext cx="65298" cy="187680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65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2" y="341"/>
                      <a:pt x="171" y="709"/>
                      <a:pt x="86" y="1063"/>
                    </a:cubicBezTo>
                    <a:lnTo>
                      <a:pt x="128" y="1035"/>
                    </a:lnTo>
                    <a:cubicBezTo>
                      <a:pt x="213" y="1573"/>
                      <a:pt x="241" y="2111"/>
                      <a:pt x="213" y="2650"/>
                    </a:cubicBezTo>
                    <a:cubicBezTo>
                      <a:pt x="553" y="2281"/>
                      <a:pt x="695" y="1786"/>
                      <a:pt x="610" y="1304"/>
                    </a:cubicBezTo>
                    <a:cubicBezTo>
                      <a:pt x="567" y="1049"/>
                      <a:pt x="454" y="752"/>
                      <a:pt x="595" y="525"/>
                    </a:cubicBezTo>
                    <a:cubicBezTo>
                      <a:pt x="680" y="369"/>
                      <a:pt x="921" y="199"/>
                      <a:pt x="893" y="15"/>
                    </a:cubicBezTo>
                    <a:lnTo>
                      <a:pt x="482" y="15"/>
                    </a:lnTo>
                    <a:cubicBezTo>
                      <a:pt x="326" y="1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1"/>
              <p:cNvSpPr/>
              <p:nvPr/>
            </p:nvSpPr>
            <p:spPr>
              <a:xfrm>
                <a:off x="4772864" y="3457130"/>
                <a:ext cx="262893" cy="136546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1928" extrusionOk="0">
                    <a:moveTo>
                      <a:pt x="3244" y="1"/>
                    </a:moveTo>
                    <a:lnTo>
                      <a:pt x="652" y="270"/>
                    </a:lnTo>
                    <a:lnTo>
                      <a:pt x="0" y="1205"/>
                    </a:lnTo>
                    <a:lnTo>
                      <a:pt x="255" y="1686"/>
                    </a:lnTo>
                    <a:lnTo>
                      <a:pt x="1049" y="1927"/>
                    </a:lnTo>
                    <a:lnTo>
                      <a:pt x="1870" y="1516"/>
                    </a:lnTo>
                    <a:lnTo>
                      <a:pt x="3712" y="426"/>
                    </a:lnTo>
                    <a:lnTo>
                      <a:pt x="3244" y="1"/>
                    </a:lnTo>
                    <a:close/>
                  </a:path>
                </a:pathLst>
              </a:custGeom>
              <a:solidFill>
                <a:srgbClr val="FFB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1"/>
              <p:cNvSpPr/>
              <p:nvPr/>
            </p:nvSpPr>
            <p:spPr>
              <a:xfrm>
                <a:off x="4572223" y="3458121"/>
                <a:ext cx="696256" cy="715378"/>
              </a:xfrm>
              <a:custGeom>
                <a:avLst/>
                <a:gdLst/>
                <a:ahLst/>
                <a:cxnLst/>
                <a:rect l="l" t="t" r="r" b="b"/>
                <a:pathLst>
                  <a:path w="9831" h="10101" extrusionOk="0">
                    <a:moveTo>
                      <a:pt x="6176" y="1"/>
                    </a:moveTo>
                    <a:cubicBezTo>
                      <a:pt x="6176" y="1"/>
                      <a:pt x="5476" y="1065"/>
                      <a:pt x="4350" y="1065"/>
                    </a:cubicBezTo>
                    <a:cubicBezTo>
                      <a:pt x="4322" y="1065"/>
                      <a:pt x="4293" y="1065"/>
                      <a:pt x="4264" y="1063"/>
                    </a:cubicBezTo>
                    <a:cubicBezTo>
                      <a:pt x="3329" y="1007"/>
                      <a:pt x="3485" y="256"/>
                      <a:pt x="3485" y="256"/>
                    </a:cubicBezTo>
                    <a:lnTo>
                      <a:pt x="3485" y="256"/>
                    </a:lnTo>
                    <a:lnTo>
                      <a:pt x="1998" y="610"/>
                    </a:lnTo>
                    <a:cubicBezTo>
                      <a:pt x="1601" y="822"/>
                      <a:pt x="1261" y="1134"/>
                      <a:pt x="1020" y="1516"/>
                    </a:cubicBezTo>
                    <a:cubicBezTo>
                      <a:pt x="822" y="1856"/>
                      <a:pt x="0" y="3400"/>
                      <a:pt x="0" y="3400"/>
                    </a:cubicBezTo>
                    <a:cubicBezTo>
                      <a:pt x="255" y="3995"/>
                      <a:pt x="978" y="4250"/>
                      <a:pt x="978" y="4250"/>
                    </a:cubicBezTo>
                    <a:cubicBezTo>
                      <a:pt x="978" y="4250"/>
                      <a:pt x="964" y="4505"/>
                      <a:pt x="978" y="4817"/>
                    </a:cubicBezTo>
                    <a:cubicBezTo>
                      <a:pt x="1020" y="5313"/>
                      <a:pt x="1134" y="5794"/>
                      <a:pt x="1318" y="6248"/>
                    </a:cubicBezTo>
                    <a:lnTo>
                      <a:pt x="1785" y="7395"/>
                    </a:lnTo>
                    <a:cubicBezTo>
                      <a:pt x="2038" y="8644"/>
                      <a:pt x="2012" y="10101"/>
                      <a:pt x="2108" y="10101"/>
                    </a:cubicBezTo>
                    <a:cubicBezTo>
                      <a:pt x="2109" y="10101"/>
                      <a:pt x="2110" y="10101"/>
                      <a:pt x="2111" y="10100"/>
                    </a:cubicBezTo>
                    <a:lnTo>
                      <a:pt x="5808" y="8826"/>
                    </a:lnTo>
                    <a:lnTo>
                      <a:pt x="7012" y="7834"/>
                    </a:lnTo>
                    <a:lnTo>
                      <a:pt x="6984" y="4789"/>
                    </a:lnTo>
                    <a:lnTo>
                      <a:pt x="9831" y="4576"/>
                    </a:lnTo>
                    <a:lnTo>
                      <a:pt x="9477" y="2296"/>
                    </a:lnTo>
                    <a:cubicBezTo>
                      <a:pt x="9321" y="893"/>
                      <a:pt x="8273" y="454"/>
                      <a:pt x="7890" y="298"/>
                    </a:cubicBezTo>
                    <a:cubicBezTo>
                      <a:pt x="7522" y="142"/>
                      <a:pt x="6176" y="1"/>
                      <a:pt x="61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1"/>
              <p:cNvSpPr/>
              <p:nvPr/>
            </p:nvSpPr>
            <p:spPr>
              <a:xfrm>
                <a:off x="4722721" y="3784183"/>
                <a:ext cx="516721" cy="388320"/>
              </a:xfrm>
              <a:custGeom>
                <a:avLst/>
                <a:gdLst/>
                <a:ahLst/>
                <a:cxnLst/>
                <a:rect l="l" t="t" r="r" b="b"/>
                <a:pathLst>
                  <a:path w="7296" h="5483" extrusionOk="0">
                    <a:moveTo>
                      <a:pt x="7295" y="0"/>
                    </a:moveTo>
                    <a:lnTo>
                      <a:pt x="4873" y="185"/>
                    </a:lnTo>
                    <a:lnTo>
                      <a:pt x="4901" y="2862"/>
                    </a:lnTo>
                    <a:lnTo>
                      <a:pt x="128" y="4292"/>
                    </a:lnTo>
                    <a:lnTo>
                      <a:pt x="0" y="5482"/>
                    </a:lnTo>
                    <a:cubicBezTo>
                      <a:pt x="0" y="5482"/>
                      <a:pt x="5879" y="5156"/>
                      <a:pt x="6219" y="4859"/>
                    </a:cubicBezTo>
                    <a:cubicBezTo>
                      <a:pt x="6544" y="4547"/>
                      <a:pt x="7040" y="3117"/>
                      <a:pt x="7083" y="2097"/>
                    </a:cubicBezTo>
                    <a:cubicBezTo>
                      <a:pt x="7111" y="1389"/>
                      <a:pt x="7295" y="0"/>
                      <a:pt x="7295" y="0"/>
                    </a:cubicBezTo>
                    <a:close/>
                  </a:path>
                </a:pathLst>
              </a:custGeom>
              <a:solidFill>
                <a:srgbClr val="FFB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1"/>
              <p:cNvSpPr/>
              <p:nvPr/>
            </p:nvSpPr>
            <p:spPr>
              <a:xfrm>
                <a:off x="4498993" y="4017894"/>
                <a:ext cx="235839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292" extrusionOk="0">
                    <a:moveTo>
                      <a:pt x="1686" y="1"/>
                    </a:moveTo>
                    <a:lnTo>
                      <a:pt x="864" y="157"/>
                    </a:lnTo>
                    <a:cubicBezTo>
                      <a:pt x="694" y="199"/>
                      <a:pt x="553" y="298"/>
                      <a:pt x="468" y="454"/>
                    </a:cubicBezTo>
                    <a:lnTo>
                      <a:pt x="156" y="1035"/>
                    </a:lnTo>
                    <a:cubicBezTo>
                      <a:pt x="156" y="1035"/>
                      <a:pt x="0" y="1460"/>
                      <a:pt x="43" y="1545"/>
                    </a:cubicBezTo>
                    <a:cubicBezTo>
                      <a:pt x="65" y="1601"/>
                      <a:pt x="122" y="1639"/>
                      <a:pt x="187" y="1639"/>
                    </a:cubicBezTo>
                    <a:cubicBezTo>
                      <a:pt x="205" y="1639"/>
                      <a:pt x="223" y="1636"/>
                      <a:pt x="241" y="1630"/>
                    </a:cubicBezTo>
                    <a:cubicBezTo>
                      <a:pt x="241" y="1630"/>
                      <a:pt x="298" y="1899"/>
                      <a:pt x="369" y="1899"/>
                    </a:cubicBezTo>
                    <a:cubicBezTo>
                      <a:pt x="439" y="1885"/>
                      <a:pt x="510" y="1871"/>
                      <a:pt x="581" y="1828"/>
                    </a:cubicBezTo>
                    <a:cubicBezTo>
                      <a:pt x="606" y="1890"/>
                      <a:pt x="673" y="1930"/>
                      <a:pt x="737" y="1930"/>
                    </a:cubicBezTo>
                    <a:cubicBezTo>
                      <a:pt x="747" y="1930"/>
                      <a:pt x="756" y="1929"/>
                      <a:pt x="765" y="1927"/>
                    </a:cubicBezTo>
                    <a:cubicBezTo>
                      <a:pt x="779" y="1927"/>
                      <a:pt x="794" y="1913"/>
                      <a:pt x="808" y="1913"/>
                    </a:cubicBezTo>
                    <a:cubicBezTo>
                      <a:pt x="921" y="1871"/>
                      <a:pt x="893" y="1658"/>
                      <a:pt x="893" y="1658"/>
                    </a:cubicBezTo>
                    <a:lnTo>
                      <a:pt x="1403" y="1531"/>
                    </a:lnTo>
                    <a:cubicBezTo>
                      <a:pt x="1743" y="1715"/>
                      <a:pt x="2054" y="1927"/>
                      <a:pt x="2366" y="2182"/>
                    </a:cubicBezTo>
                    <a:cubicBezTo>
                      <a:pt x="2448" y="2264"/>
                      <a:pt x="2565" y="2292"/>
                      <a:pt x="2686" y="2292"/>
                    </a:cubicBezTo>
                    <a:cubicBezTo>
                      <a:pt x="2942" y="2292"/>
                      <a:pt x="3216" y="2168"/>
                      <a:pt x="3216" y="2168"/>
                    </a:cubicBezTo>
                    <a:lnTo>
                      <a:pt x="3329" y="1049"/>
                    </a:lnTo>
                    <a:lnTo>
                      <a:pt x="2323" y="270"/>
                    </a:lnTo>
                    <a:lnTo>
                      <a:pt x="2323" y="270"/>
                    </a:lnTo>
                    <a:cubicBezTo>
                      <a:pt x="2323" y="270"/>
                      <a:pt x="2331" y="275"/>
                      <a:pt x="2336" y="275"/>
                    </a:cubicBezTo>
                    <a:cubicBezTo>
                      <a:pt x="2348" y="275"/>
                      <a:pt x="2355" y="257"/>
                      <a:pt x="2309" y="157"/>
                    </a:cubicBezTo>
                    <a:cubicBezTo>
                      <a:pt x="2269" y="82"/>
                      <a:pt x="2183" y="63"/>
                      <a:pt x="2104" y="63"/>
                    </a:cubicBezTo>
                    <a:cubicBezTo>
                      <a:pt x="2018" y="63"/>
                      <a:pt x="1941" y="86"/>
                      <a:pt x="1941" y="86"/>
                    </a:cubicBezTo>
                    <a:cubicBezTo>
                      <a:pt x="1884" y="15"/>
                      <a:pt x="1686" y="1"/>
                      <a:pt x="1686" y="1"/>
                    </a:cubicBezTo>
                    <a:close/>
                  </a:path>
                </a:pathLst>
              </a:custGeom>
              <a:solidFill>
                <a:srgbClr val="FFB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1"/>
              <p:cNvSpPr/>
              <p:nvPr/>
            </p:nvSpPr>
            <p:spPr>
              <a:xfrm>
                <a:off x="4549135" y="4081350"/>
                <a:ext cx="111404" cy="53683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758" extrusionOk="0">
                    <a:moveTo>
                      <a:pt x="1426" y="1"/>
                    </a:moveTo>
                    <a:cubicBezTo>
                      <a:pt x="1378" y="1"/>
                      <a:pt x="1332" y="4"/>
                      <a:pt x="1290" y="11"/>
                    </a:cubicBezTo>
                    <a:cubicBezTo>
                      <a:pt x="1049" y="26"/>
                      <a:pt x="822" y="82"/>
                      <a:pt x="596" y="181"/>
                    </a:cubicBezTo>
                    <a:cubicBezTo>
                      <a:pt x="482" y="224"/>
                      <a:pt x="369" y="281"/>
                      <a:pt x="256" y="351"/>
                    </a:cubicBezTo>
                    <a:cubicBezTo>
                      <a:pt x="199" y="380"/>
                      <a:pt x="156" y="422"/>
                      <a:pt x="114" y="451"/>
                    </a:cubicBezTo>
                    <a:cubicBezTo>
                      <a:pt x="71" y="479"/>
                      <a:pt x="43" y="521"/>
                      <a:pt x="15" y="578"/>
                    </a:cubicBezTo>
                    <a:cubicBezTo>
                      <a:pt x="1" y="620"/>
                      <a:pt x="15" y="663"/>
                      <a:pt x="57" y="705"/>
                    </a:cubicBezTo>
                    <a:cubicBezTo>
                      <a:pt x="71" y="734"/>
                      <a:pt x="100" y="748"/>
                      <a:pt x="128" y="748"/>
                    </a:cubicBezTo>
                    <a:cubicBezTo>
                      <a:pt x="140" y="754"/>
                      <a:pt x="152" y="757"/>
                      <a:pt x="163" y="757"/>
                    </a:cubicBezTo>
                    <a:cubicBezTo>
                      <a:pt x="180" y="757"/>
                      <a:pt x="196" y="750"/>
                      <a:pt x="213" y="734"/>
                    </a:cubicBezTo>
                    <a:lnTo>
                      <a:pt x="213" y="734"/>
                    </a:lnTo>
                    <a:cubicBezTo>
                      <a:pt x="199" y="741"/>
                      <a:pt x="185" y="744"/>
                      <a:pt x="172" y="744"/>
                    </a:cubicBezTo>
                    <a:cubicBezTo>
                      <a:pt x="160" y="744"/>
                      <a:pt x="149" y="741"/>
                      <a:pt x="142" y="734"/>
                    </a:cubicBezTo>
                    <a:cubicBezTo>
                      <a:pt x="114" y="734"/>
                      <a:pt x="86" y="720"/>
                      <a:pt x="71" y="691"/>
                    </a:cubicBezTo>
                    <a:cubicBezTo>
                      <a:pt x="57" y="663"/>
                      <a:pt x="43" y="620"/>
                      <a:pt x="57" y="592"/>
                    </a:cubicBezTo>
                    <a:cubicBezTo>
                      <a:pt x="86" y="521"/>
                      <a:pt x="185" y="465"/>
                      <a:pt x="284" y="394"/>
                    </a:cubicBezTo>
                    <a:cubicBezTo>
                      <a:pt x="383" y="323"/>
                      <a:pt x="496" y="266"/>
                      <a:pt x="624" y="224"/>
                    </a:cubicBezTo>
                    <a:cubicBezTo>
                      <a:pt x="836" y="125"/>
                      <a:pt x="1063" y="68"/>
                      <a:pt x="1290" y="40"/>
                    </a:cubicBezTo>
                    <a:cubicBezTo>
                      <a:pt x="1460" y="11"/>
                      <a:pt x="1573" y="26"/>
                      <a:pt x="1573" y="11"/>
                    </a:cubicBezTo>
                    <a:cubicBezTo>
                      <a:pt x="1523" y="4"/>
                      <a:pt x="1474" y="1"/>
                      <a:pt x="1426" y="1"/>
                    </a:cubicBezTo>
                    <a:close/>
                  </a:path>
                </a:pathLst>
              </a:custGeom>
              <a:solidFill>
                <a:srgbClr val="FF9A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1"/>
              <p:cNvSpPr/>
              <p:nvPr/>
            </p:nvSpPr>
            <p:spPr>
              <a:xfrm>
                <a:off x="4561175" y="4118248"/>
                <a:ext cx="106446" cy="15227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15" extrusionOk="0">
                    <a:moveTo>
                      <a:pt x="1275" y="0"/>
                    </a:moveTo>
                    <a:cubicBezTo>
                      <a:pt x="1105" y="15"/>
                      <a:pt x="921" y="29"/>
                      <a:pt x="751" y="43"/>
                    </a:cubicBezTo>
                    <a:cubicBezTo>
                      <a:pt x="567" y="71"/>
                      <a:pt x="383" y="99"/>
                      <a:pt x="213" y="142"/>
                    </a:cubicBezTo>
                    <a:cubicBezTo>
                      <a:pt x="142" y="156"/>
                      <a:pt x="71" y="184"/>
                      <a:pt x="1" y="213"/>
                    </a:cubicBezTo>
                    <a:cubicBezTo>
                      <a:pt x="1" y="214"/>
                      <a:pt x="3" y="215"/>
                      <a:pt x="8" y="215"/>
                    </a:cubicBezTo>
                    <a:cubicBezTo>
                      <a:pt x="61" y="215"/>
                      <a:pt x="377" y="151"/>
                      <a:pt x="751" y="99"/>
                    </a:cubicBezTo>
                    <a:cubicBezTo>
                      <a:pt x="1162" y="43"/>
                      <a:pt x="1502" y="29"/>
                      <a:pt x="1502" y="15"/>
                    </a:cubicBezTo>
                    <a:cubicBezTo>
                      <a:pt x="1431" y="0"/>
                      <a:pt x="1346" y="0"/>
                      <a:pt x="1275" y="0"/>
                    </a:cubicBezTo>
                    <a:close/>
                  </a:path>
                </a:pathLst>
              </a:custGeom>
              <a:solidFill>
                <a:srgbClr val="FF9A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1"/>
              <p:cNvSpPr/>
              <p:nvPr/>
            </p:nvSpPr>
            <p:spPr>
              <a:xfrm>
                <a:off x="4537095" y="4048985"/>
                <a:ext cx="101418" cy="97381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375" extrusionOk="0">
                    <a:moveTo>
                      <a:pt x="1346" y="1"/>
                    </a:moveTo>
                    <a:cubicBezTo>
                      <a:pt x="1275" y="15"/>
                      <a:pt x="1205" y="15"/>
                      <a:pt x="1106" y="29"/>
                    </a:cubicBezTo>
                    <a:cubicBezTo>
                      <a:pt x="978" y="29"/>
                      <a:pt x="865" y="58"/>
                      <a:pt x="751" y="100"/>
                    </a:cubicBezTo>
                    <a:cubicBezTo>
                      <a:pt x="610" y="171"/>
                      <a:pt x="482" y="242"/>
                      <a:pt x="369" y="341"/>
                    </a:cubicBezTo>
                    <a:cubicBezTo>
                      <a:pt x="256" y="426"/>
                      <a:pt x="156" y="553"/>
                      <a:pt x="86" y="681"/>
                    </a:cubicBezTo>
                    <a:cubicBezTo>
                      <a:pt x="43" y="738"/>
                      <a:pt x="29" y="794"/>
                      <a:pt x="15" y="865"/>
                    </a:cubicBezTo>
                    <a:cubicBezTo>
                      <a:pt x="1" y="922"/>
                      <a:pt x="1" y="978"/>
                      <a:pt x="1" y="1049"/>
                    </a:cubicBezTo>
                    <a:cubicBezTo>
                      <a:pt x="1" y="1120"/>
                      <a:pt x="15" y="1205"/>
                      <a:pt x="29" y="1290"/>
                    </a:cubicBezTo>
                    <a:cubicBezTo>
                      <a:pt x="29" y="1318"/>
                      <a:pt x="29" y="1347"/>
                      <a:pt x="43" y="1375"/>
                    </a:cubicBezTo>
                    <a:cubicBezTo>
                      <a:pt x="57" y="1375"/>
                      <a:pt x="43" y="1247"/>
                      <a:pt x="43" y="1035"/>
                    </a:cubicBezTo>
                    <a:cubicBezTo>
                      <a:pt x="43" y="922"/>
                      <a:pt x="71" y="808"/>
                      <a:pt x="128" y="695"/>
                    </a:cubicBezTo>
                    <a:cubicBezTo>
                      <a:pt x="199" y="582"/>
                      <a:pt x="284" y="468"/>
                      <a:pt x="397" y="369"/>
                    </a:cubicBezTo>
                    <a:cubicBezTo>
                      <a:pt x="511" y="284"/>
                      <a:pt x="638" y="213"/>
                      <a:pt x="766" y="143"/>
                    </a:cubicBezTo>
                    <a:cubicBezTo>
                      <a:pt x="879" y="100"/>
                      <a:pt x="992" y="72"/>
                      <a:pt x="1106" y="58"/>
                    </a:cubicBezTo>
                    <a:cubicBezTo>
                      <a:pt x="1219" y="43"/>
                      <a:pt x="1332" y="29"/>
                      <a:pt x="1431" y="1"/>
                    </a:cubicBezTo>
                    <a:close/>
                  </a:path>
                </a:pathLst>
              </a:custGeom>
              <a:solidFill>
                <a:srgbClr val="FF9A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1"/>
              <p:cNvSpPr/>
              <p:nvPr/>
            </p:nvSpPr>
            <p:spPr>
              <a:xfrm>
                <a:off x="4517053" y="4032554"/>
                <a:ext cx="99364" cy="10078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1423" extrusionOk="0">
                    <a:moveTo>
                      <a:pt x="1312" y="0"/>
                    </a:moveTo>
                    <a:cubicBezTo>
                      <a:pt x="1237" y="0"/>
                      <a:pt x="1157" y="10"/>
                      <a:pt x="1077" y="20"/>
                    </a:cubicBezTo>
                    <a:cubicBezTo>
                      <a:pt x="964" y="35"/>
                      <a:pt x="836" y="63"/>
                      <a:pt x="723" y="105"/>
                    </a:cubicBezTo>
                    <a:cubicBezTo>
                      <a:pt x="652" y="120"/>
                      <a:pt x="595" y="162"/>
                      <a:pt x="539" y="205"/>
                    </a:cubicBezTo>
                    <a:cubicBezTo>
                      <a:pt x="482" y="261"/>
                      <a:pt x="425" y="318"/>
                      <a:pt x="383" y="389"/>
                    </a:cubicBezTo>
                    <a:cubicBezTo>
                      <a:pt x="227" y="601"/>
                      <a:pt x="114" y="842"/>
                      <a:pt x="29" y="1097"/>
                    </a:cubicBezTo>
                    <a:cubicBezTo>
                      <a:pt x="14" y="1168"/>
                      <a:pt x="0" y="1253"/>
                      <a:pt x="0" y="1338"/>
                    </a:cubicBezTo>
                    <a:cubicBezTo>
                      <a:pt x="0" y="1366"/>
                      <a:pt x="0" y="1394"/>
                      <a:pt x="14" y="1423"/>
                    </a:cubicBezTo>
                    <a:cubicBezTo>
                      <a:pt x="29" y="1309"/>
                      <a:pt x="43" y="1210"/>
                      <a:pt x="71" y="1111"/>
                    </a:cubicBezTo>
                    <a:cubicBezTo>
                      <a:pt x="156" y="856"/>
                      <a:pt x="284" y="630"/>
                      <a:pt x="439" y="417"/>
                    </a:cubicBezTo>
                    <a:cubicBezTo>
                      <a:pt x="595" y="148"/>
                      <a:pt x="893" y="105"/>
                      <a:pt x="1091" y="63"/>
                    </a:cubicBezTo>
                    <a:cubicBezTo>
                      <a:pt x="1289" y="35"/>
                      <a:pt x="1403" y="6"/>
                      <a:pt x="1403" y="6"/>
                    </a:cubicBezTo>
                    <a:cubicBezTo>
                      <a:pt x="1374" y="2"/>
                      <a:pt x="1343" y="0"/>
                      <a:pt x="1312" y="0"/>
                    </a:cubicBezTo>
                    <a:close/>
                  </a:path>
                </a:pathLst>
              </a:custGeom>
              <a:solidFill>
                <a:srgbClr val="FF9A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1"/>
              <p:cNvSpPr/>
              <p:nvPr/>
            </p:nvSpPr>
            <p:spPr>
              <a:xfrm>
                <a:off x="4499984" y="4015911"/>
                <a:ext cx="231802" cy="144549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2041" extrusionOk="0">
                    <a:moveTo>
                      <a:pt x="1672" y="1"/>
                    </a:moveTo>
                    <a:lnTo>
                      <a:pt x="893" y="156"/>
                    </a:lnTo>
                    <a:cubicBezTo>
                      <a:pt x="822" y="156"/>
                      <a:pt x="751" y="185"/>
                      <a:pt x="695" y="213"/>
                    </a:cubicBezTo>
                    <a:cubicBezTo>
                      <a:pt x="624" y="241"/>
                      <a:pt x="567" y="284"/>
                      <a:pt x="510" y="355"/>
                    </a:cubicBezTo>
                    <a:cubicBezTo>
                      <a:pt x="468" y="411"/>
                      <a:pt x="425" y="468"/>
                      <a:pt x="397" y="539"/>
                    </a:cubicBezTo>
                    <a:lnTo>
                      <a:pt x="298" y="737"/>
                    </a:lnTo>
                    <a:cubicBezTo>
                      <a:pt x="241" y="850"/>
                      <a:pt x="185" y="950"/>
                      <a:pt x="128" y="1049"/>
                    </a:cubicBezTo>
                    <a:cubicBezTo>
                      <a:pt x="86" y="1176"/>
                      <a:pt x="43" y="1304"/>
                      <a:pt x="15" y="1431"/>
                    </a:cubicBezTo>
                    <a:cubicBezTo>
                      <a:pt x="15" y="1460"/>
                      <a:pt x="1" y="1502"/>
                      <a:pt x="1" y="1530"/>
                    </a:cubicBezTo>
                    <a:cubicBezTo>
                      <a:pt x="1" y="1573"/>
                      <a:pt x="29" y="1601"/>
                      <a:pt x="43" y="1629"/>
                    </a:cubicBezTo>
                    <a:cubicBezTo>
                      <a:pt x="86" y="1673"/>
                      <a:pt x="138" y="1691"/>
                      <a:pt x="191" y="1691"/>
                    </a:cubicBezTo>
                    <a:cubicBezTo>
                      <a:pt x="201" y="1691"/>
                      <a:pt x="211" y="1691"/>
                      <a:pt x="221" y="1689"/>
                    </a:cubicBezTo>
                    <a:lnTo>
                      <a:pt x="221" y="1689"/>
                    </a:lnTo>
                    <a:cubicBezTo>
                      <a:pt x="233" y="1731"/>
                      <a:pt x="244" y="1768"/>
                      <a:pt x="255" y="1814"/>
                    </a:cubicBezTo>
                    <a:cubicBezTo>
                      <a:pt x="270" y="1828"/>
                      <a:pt x="284" y="1856"/>
                      <a:pt x="284" y="1870"/>
                    </a:cubicBezTo>
                    <a:cubicBezTo>
                      <a:pt x="298" y="1899"/>
                      <a:pt x="326" y="1927"/>
                      <a:pt x="340" y="1941"/>
                    </a:cubicBezTo>
                    <a:lnTo>
                      <a:pt x="425" y="1941"/>
                    </a:lnTo>
                    <a:cubicBezTo>
                      <a:pt x="454" y="1927"/>
                      <a:pt x="482" y="1927"/>
                      <a:pt x="496" y="1913"/>
                    </a:cubicBezTo>
                    <a:lnTo>
                      <a:pt x="554" y="1890"/>
                    </a:lnTo>
                    <a:lnTo>
                      <a:pt x="554" y="1890"/>
                    </a:lnTo>
                    <a:cubicBezTo>
                      <a:pt x="557" y="1902"/>
                      <a:pt x="569" y="1913"/>
                      <a:pt x="581" y="1913"/>
                    </a:cubicBezTo>
                    <a:cubicBezTo>
                      <a:pt x="610" y="1955"/>
                      <a:pt x="652" y="1969"/>
                      <a:pt x="709" y="1984"/>
                    </a:cubicBezTo>
                    <a:cubicBezTo>
                      <a:pt x="737" y="1984"/>
                      <a:pt x="751" y="1984"/>
                      <a:pt x="780" y="1969"/>
                    </a:cubicBezTo>
                    <a:cubicBezTo>
                      <a:pt x="808" y="1969"/>
                      <a:pt x="822" y="1955"/>
                      <a:pt x="850" y="1927"/>
                    </a:cubicBezTo>
                    <a:cubicBezTo>
                      <a:pt x="879" y="1899"/>
                      <a:pt x="893" y="1856"/>
                      <a:pt x="893" y="1799"/>
                    </a:cubicBezTo>
                    <a:cubicBezTo>
                      <a:pt x="893" y="1765"/>
                      <a:pt x="893" y="1731"/>
                      <a:pt x="893" y="1697"/>
                    </a:cubicBezTo>
                    <a:lnTo>
                      <a:pt x="893" y="1697"/>
                    </a:lnTo>
                    <a:lnTo>
                      <a:pt x="1379" y="1575"/>
                    </a:lnTo>
                    <a:lnTo>
                      <a:pt x="1379" y="1575"/>
                    </a:lnTo>
                    <a:cubicBezTo>
                      <a:pt x="1576" y="1674"/>
                      <a:pt x="1773" y="1786"/>
                      <a:pt x="1955" y="1913"/>
                    </a:cubicBezTo>
                    <a:lnTo>
                      <a:pt x="2097" y="2012"/>
                    </a:lnTo>
                    <a:lnTo>
                      <a:pt x="2154" y="2040"/>
                    </a:lnTo>
                    <a:cubicBezTo>
                      <a:pt x="2154" y="2040"/>
                      <a:pt x="2139" y="2026"/>
                      <a:pt x="2097" y="1998"/>
                    </a:cubicBezTo>
                    <a:lnTo>
                      <a:pt x="1955" y="1899"/>
                    </a:lnTo>
                    <a:cubicBezTo>
                      <a:pt x="1771" y="1771"/>
                      <a:pt x="1587" y="1644"/>
                      <a:pt x="1389" y="1544"/>
                    </a:cubicBezTo>
                    <a:lnTo>
                      <a:pt x="1375" y="1544"/>
                    </a:lnTo>
                    <a:lnTo>
                      <a:pt x="865" y="1658"/>
                    </a:lnTo>
                    <a:lnTo>
                      <a:pt x="850" y="1658"/>
                    </a:lnTo>
                    <a:lnTo>
                      <a:pt x="850" y="1686"/>
                    </a:lnTo>
                    <a:cubicBezTo>
                      <a:pt x="865" y="1757"/>
                      <a:pt x="850" y="1828"/>
                      <a:pt x="808" y="1899"/>
                    </a:cubicBezTo>
                    <a:cubicBezTo>
                      <a:pt x="794" y="1913"/>
                      <a:pt x="780" y="1913"/>
                      <a:pt x="765" y="1927"/>
                    </a:cubicBezTo>
                    <a:lnTo>
                      <a:pt x="709" y="1927"/>
                    </a:lnTo>
                    <a:cubicBezTo>
                      <a:pt x="666" y="1913"/>
                      <a:pt x="638" y="1899"/>
                      <a:pt x="610" y="1870"/>
                    </a:cubicBezTo>
                    <a:lnTo>
                      <a:pt x="581" y="1856"/>
                    </a:lnTo>
                    <a:cubicBezTo>
                      <a:pt x="591" y="1856"/>
                      <a:pt x="562" y="1850"/>
                      <a:pt x="551" y="1850"/>
                    </a:cubicBezTo>
                    <a:cubicBezTo>
                      <a:pt x="545" y="1850"/>
                      <a:pt x="544" y="1851"/>
                      <a:pt x="553" y="1856"/>
                    </a:cubicBezTo>
                    <a:lnTo>
                      <a:pt x="539" y="1856"/>
                    </a:lnTo>
                    <a:cubicBezTo>
                      <a:pt x="525" y="1856"/>
                      <a:pt x="496" y="1870"/>
                      <a:pt x="482" y="1884"/>
                    </a:cubicBezTo>
                    <a:cubicBezTo>
                      <a:pt x="454" y="1884"/>
                      <a:pt x="440" y="1899"/>
                      <a:pt x="411" y="1899"/>
                    </a:cubicBezTo>
                    <a:lnTo>
                      <a:pt x="369" y="1899"/>
                    </a:lnTo>
                    <a:cubicBezTo>
                      <a:pt x="340" y="1870"/>
                      <a:pt x="312" y="1828"/>
                      <a:pt x="298" y="1799"/>
                    </a:cubicBezTo>
                    <a:cubicBezTo>
                      <a:pt x="284" y="1757"/>
                      <a:pt x="270" y="1700"/>
                      <a:pt x="255" y="1658"/>
                    </a:cubicBezTo>
                    <a:lnTo>
                      <a:pt x="255" y="1629"/>
                    </a:lnTo>
                    <a:lnTo>
                      <a:pt x="227" y="1629"/>
                    </a:lnTo>
                    <a:cubicBezTo>
                      <a:pt x="216" y="1633"/>
                      <a:pt x="203" y="1635"/>
                      <a:pt x="191" y="1635"/>
                    </a:cubicBezTo>
                    <a:cubicBezTo>
                      <a:pt x="155" y="1635"/>
                      <a:pt x="117" y="1622"/>
                      <a:pt x="86" y="1601"/>
                    </a:cubicBezTo>
                    <a:cubicBezTo>
                      <a:pt x="71" y="1573"/>
                      <a:pt x="57" y="1559"/>
                      <a:pt x="57" y="1530"/>
                    </a:cubicBezTo>
                    <a:cubicBezTo>
                      <a:pt x="57" y="1502"/>
                      <a:pt x="57" y="1474"/>
                      <a:pt x="71" y="1445"/>
                    </a:cubicBezTo>
                    <a:cubicBezTo>
                      <a:pt x="100" y="1318"/>
                      <a:pt x="128" y="1190"/>
                      <a:pt x="185" y="1063"/>
                    </a:cubicBezTo>
                    <a:lnTo>
                      <a:pt x="340" y="751"/>
                    </a:lnTo>
                    <a:lnTo>
                      <a:pt x="454" y="553"/>
                    </a:lnTo>
                    <a:cubicBezTo>
                      <a:pt x="482" y="496"/>
                      <a:pt x="510" y="440"/>
                      <a:pt x="553" y="383"/>
                    </a:cubicBezTo>
                    <a:cubicBezTo>
                      <a:pt x="610" y="326"/>
                      <a:pt x="652" y="284"/>
                      <a:pt x="723" y="255"/>
                    </a:cubicBezTo>
                    <a:cubicBezTo>
                      <a:pt x="780" y="227"/>
                      <a:pt x="850" y="213"/>
                      <a:pt x="907" y="199"/>
                    </a:cubicBezTo>
                    <a:lnTo>
                      <a:pt x="1686" y="43"/>
                    </a:lnTo>
                    <a:cubicBezTo>
                      <a:pt x="1729" y="43"/>
                      <a:pt x="1771" y="57"/>
                      <a:pt x="1814" y="71"/>
                    </a:cubicBezTo>
                    <a:cubicBezTo>
                      <a:pt x="1856" y="71"/>
                      <a:pt x="1899" y="100"/>
                      <a:pt x="1927" y="128"/>
                    </a:cubicBezTo>
                    <a:lnTo>
                      <a:pt x="1927" y="142"/>
                    </a:lnTo>
                    <a:lnTo>
                      <a:pt x="1955" y="128"/>
                    </a:lnTo>
                    <a:cubicBezTo>
                      <a:pt x="1991" y="114"/>
                      <a:pt x="2030" y="107"/>
                      <a:pt x="2069" y="107"/>
                    </a:cubicBezTo>
                    <a:cubicBezTo>
                      <a:pt x="2108" y="107"/>
                      <a:pt x="2147" y="114"/>
                      <a:pt x="2182" y="128"/>
                    </a:cubicBezTo>
                    <a:cubicBezTo>
                      <a:pt x="2239" y="170"/>
                      <a:pt x="2281" y="241"/>
                      <a:pt x="2309" y="312"/>
                    </a:cubicBezTo>
                    <a:lnTo>
                      <a:pt x="3018" y="836"/>
                    </a:lnTo>
                    <a:lnTo>
                      <a:pt x="3202" y="978"/>
                    </a:lnTo>
                    <a:cubicBezTo>
                      <a:pt x="3258" y="1006"/>
                      <a:pt x="3273" y="1020"/>
                      <a:pt x="3273" y="1020"/>
                    </a:cubicBezTo>
                    <a:cubicBezTo>
                      <a:pt x="3258" y="1006"/>
                      <a:pt x="3244" y="992"/>
                      <a:pt x="3216" y="978"/>
                    </a:cubicBezTo>
                    <a:lnTo>
                      <a:pt x="3032" y="822"/>
                    </a:lnTo>
                    <a:lnTo>
                      <a:pt x="2324" y="298"/>
                    </a:lnTo>
                    <a:cubicBezTo>
                      <a:pt x="2309" y="213"/>
                      <a:pt x="2253" y="142"/>
                      <a:pt x="2182" y="100"/>
                    </a:cubicBezTo>
                    <a:cubicBezTo>
                      <a:pt x="2139" y="78"/>
                      <a:pt x="2093" y="68"/>
                      <a:pt x="2047" y="68"/>
                    </a:cubicBezTo>
                    <a:cubicBezTo>
                      <a:pt x="2009" y="68"/>
                      <a:pt x="1970" y="75"/>
                      <a:pt x="1934" y="90"/>
                    </a:cubicBezTo>
                    <a:lnTo>
                      <a:pt x="1934" y="90"/>
                    </a:lnTo>
                    <a:cubicBezTo>
                      <a:pt x="1906" y="55"/>
                      <a:pt x="1866" y="42"/>
                      <a:pt x="1814" y="29"/>
                    </a:cubicBezTo>
                    <a:cubicBezTo>
                      <a:pt x="1771" y="15"/>
                      <a:pt x="1729" y="1"/>
                      <a:pt x="1672" y="1"/>
                    </a:cubicBezTo>
                    <a:close/>
                  </a:path>
                </a:pathLst>
              </a:custGeom>
              <a:solidFill>
                <a:srgbClr val="FF9A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1"/>
              <p:cNvSpPr/>
              <p:nvPr/>
            </p:nvSpPr>
            <p:spPr>
              <a:xfrm>
                <a:off x="3888007" y="4092824"/>
                <a:ext cx="955112" cy="357512"/>
              </a:xfrm>
              <a:custGeom>
                <a:avLst/>
                <a:gdLst/>
                <a:ahLst/>
                <a:cxnLst/>
                <a:rect l="l" t="t" r="r" b="b"/>
                <a:pathLst>
                  <a:path w="13486" h="5048" extrusionOk="0">
                    <a:moveTo>
                      <a:pt x="2457" y="1"/>
                    </a:moveTo>
                    <a:cubicBezTo>
                      <a:pt x="1434" y="1"/>
                      <a:pt x="758" y="435"/>
                      <a:pt x="497" y="898"/>
                    </a:cubicBezTo>
                    <a:cubicBezTo>
                      <a:pt x="1" y="1748"/>
                      <a:pt x="1177" y="3391"/>
                      <a:pt x="1630" y="3773"/>
                    </a:cubicBezTo>
                    <a:cubicBezTo>
                      <a:pt x="2961" y="4892"/>
                      <a:pt x="5256" y="5048"/>
                      <a:pt x="5256" y="5048"/>
                    </a:cubicBezTo>
                    <a:lnTo>
                      <a:pt x="13486" y="5034"/>
                    </a:lnTo>
                    <a:lnTo>
                      <a:pt x="11078" y="1776"/>
                    </a:lnTo>
                    <a:lnTo>
                      <a:pt x="8302" y="1648"/>
                    </a:lnTo>
                    <a:cubicBezTo>
                      <a:pt x="8302" y="1648"/>
                      <a:pt x="4944" y="586"/>
                      <a:pt x="3882" y="246"/>
                    </a:cubicBezTo>
                    <a:cubicBezTo>
                      <a:pt x="3352" y="73"/>
                      <a:pt x="2876" y="1"/>
                      <a:pt x="2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1"/>
              <p:cNvSpPr/>
              <p:nvPr/>
            </p:nvSpPr>
            <p:spPr>
              <a:xfrm>
                <a:off x="4082627" y="4256705"/>
                <a:ext cx="440516" cy="192637"/>
              </a:xfrm>
              <a:custGeom>
                <a:avLst/>
                <a:gdLst/>
                <a:ahLst/>
                <a:cxnLst/>
                <a:rect l="l" t="t" r="r" b="b"/>
                <a:pathLst>
                  <a:path w="6220" h="2720" extrusionOk="0">
                    <a:moveTo>
                      <a:pt x="889" y="0"/>
                    </a:moveTo>
                    <a:cubicBezTo>
                      <a:pt x="811" y="0"/>
                      <a:pt x="733" y="5"/>
                      <a:pt x="652" y="14"/>
                    </a:cubicBezTo>
                    <a:cubicBezTo>
                      <a:pt x="468" y="14"/>
                      <a:pt x="284" y="99"/>
                      <a:pt x="171" y="227"/>
                    </a:cubicBezTo>
                    <a:cubicBezTo>
                      <a:pt x="1" y="453"/>
                      <a:pt x="86" y="765"/>
                      <a:pt x="171" y="1020"/>
                    </a:cubicBezTo>
                    <a:cubicBezTo>
                      <a:pt x="270" y="1317"/>
                      <a:pt x="412" y="1601"/>
                      <a:pt x="610" y="1856"/>
                    </a:cubicBezTo>
                    <a:cubicBezTo>
                      <a:pt x="865" y="2125"/>
                      <a:pt x="1205" y="2323"/>
                      <a:pt x="1573" y="2422"/>
                    </a:cubicBezTo>
                    <a:cubicBezTo>
                      <a:pt x="2267" y="2621"/>
                      <a:pt x="2990" y="2720"/>
                      <a:pt x="3726" y="2720"/>
                    </a:cubicBezTo>
                    <a:lnTo>
                      <a:pt x="6219" y="2592"/>
                    </a:lnTo>
                    <a:lnTo>
                      <a:pt x="6064" y="864"/>
                    </a:lnTo>
                    <a:cubicBezTo>
                      <a:pt x="5749" y="900"/>
                      <a:pt x="5433" y="918"/>
                      <a:pt x="5118" y="918"/>
                    </a:cubicBezTo>
                    <a:cubicBezTo>
                      <a:pt x="4059" y="918"/>
                      <a:pt x="3009" y="716"/>
                      <a:pt x="2026" y="312"/>
                    </a:cubicBezTo>
                    <a:cubicBezTo>
                      <a:pt x="1800" y="213"/>
                      <a:pt x="1587" y="128"/>
                      <a:pt x="1347" y="57"/>
                    </a:cubicBezTo>
                    <a:cubicBezTo>
                      <a:pt x="1195" y="19"/>
                      <a:pt x="1044" y="0"/>
                      <a:pt x="8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1"/>
              <p:cNvSpPr/>
              <p:nvPr/>
            </p:nvSpPr>
            <p:spPr>
              <a:xfrm>
                <a:off x="4130786" y="4260671"/>
                <a:ext cx="50284" cy="120469"/>
              </a:xfrm>
              <a:custGeom>
                <a:avLst/>
                <a:gdLst/>
                <a:ahLst/>
                <a:cxnLst/>
                <a:rect l="l" t="t" r="r" b="b"/>
                <a:pathLst>
                  <a:path w="710" h="1701" extrusionOk="0">
                    <a:moveTo>
                      <a:pt x="553" y="1"/>
                    </a:moveTo>
                    <a:cubicBezTo>
                      <a:pt x="553" y="15"/>
                      <a:pt x="596" y="114"/>
                      <a:pt x="610" y="284"/>
                    </a:cubicBezTo>
                    <a:cubicBezTo>
                      <a:pt x="652" y="511"/>
                      <a:pt x="638" y="737"/>
                      <a:pt x="582" y="950"/>
                    </a:cubicBezTo>
                    <a:cubicBezTo>
                      <a:pt x="511" y="1162"/>
                      <a:pt x="383" y="1361"/>
                      <a:pt x="227" y="1516"/>
                    </a:cubicBezTo>
                    <a:cubicBezTo>
                      <a:pt x="100" y="1630"/>
                      <a:pt x="1" y="1686"/>
                      <a:pt x="1" y="1701"/>
                    </a:cubicBezTo>
                    <a:cubicBezTo>
                      <a:pt x="29" y="1686"/>
                      <a:pt x="57" y="1686"/>
                      <a:pt x="72" y="1658"/>
                    </a:cubicBezTo>
                    <a:cubicBezTo>
                      <a:pt x="142" y="1630"/>
                      <a:pt x="199" y="1587"/>
                      <a:pt x="256" y="1545"/>
                    </a:cubicBezTo>
                    <a:cubicBezTo>
                      <a:pt x="426" y="1389"/>
                      <a:pt x="553" y="1191"/>
                      <a:pt x="638" y="964"/>
                    </a:cubicBezTo>
                    <a:cubicBezTo>
                      <a:pt x="709" y="737"/>
                      <a:pt x="709" y="497"/>
                      <a:pt x="667" y="270"/>
                    </a:cubicBezTo>
                    <a:cubicBezTo>
                      <a:pt x="638" y="199"/>
                      <a:pt x="624" y="142"/>
                      <a:pt x="596" y="72"/>
                    </a:cubicBezTo>
                    <a:cubicBezTo>
                      <a:pt x="582" y="43"/>
                      <a:pt x="567" y="29"/>
                      <a:pt x="55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1"/>
              <p:cNvSpPr/>
              <p:nvPr/>
            </p:nvSpPr>
            <p:spPr>
              <a:xfrm>
                <a:off x="4460890" y="4062087"/>
                <a:ext cx="638111" cy="389311"/>
              </a:xfrm>
              <a:custGeom>
                <a:avLst/>
                <a:gdLst/>
                <a:ahLst/>
                <a:cxnLst/>
                <a:rect l="l" t="t" r="r" b="b"/>
                <a:pathLst>
                  <a:path w="9010" h="5497" extrusionOk="0">
                    <a:moveTo>
                      <a:pt x="6686" y="0"/>
                    </a:moveTo>
                    <a:cubicBezTo>
                      <a:pt x="5817" y="0"/>
                      <a:pt x="5132" y="522"/>
                      <a:pt x="4646" y="737"/>
                    </a:cubicBezTo>
                    <a:cubicBezTo>
                      <a:pt x="4037" y="992"/>
                      <a:pt x="638" y="2861"/>
                      <a:pt x="638" y="2861"/>
                    </a:cubicBezTo>
                    <a:cubicBezTo>
                      <a:pt x="638" y="2861"/>
                      <a:pt x="0" y="3995"/>
                      <a:pt x="184" y="4490"/>
                    </a:cubicBezTo>
                    <a:cubicBezTo>
                      <a:pt x="368" y="5000"/>
                      <a:pt x="1190" y="5496"/>
                      <a:pt x="1190" y="5496"/>
                    </a:cubicBezTo>
                    <a:lnTo>
                      <a:pt x="4972" y="5496"/>
                    </a:lnTo>
                    <a:cubicBezTo>
                      <a:pt x="5949" y="5496"/>
                      <a:pt x="7777" y="5454"/>
                      <a:pt x="7777" y="5454"/>
                    </a:cubicBezTo>
                    <a:cubicBezTo>
                      <a:pt x="8017" y="5057"/>
                      <a:pt x="8230" y="4646"/>
                      <a:pt x="8428" y="4221"/>
                    </a:cubicBezTo>
                    <a:lnTo>
                      <a:pt x="8457" y="4051"/>
                    </a:lnTo>
                    <a:cubicBezTo>
                      <a:pt x="8457" y="3924"/>
                      <a:pt x="9009" y="2422"/>
                      <a:pt x="8811" y="1870"/>
                    </a:cubicBezTo>
                    <a:cubicBezTo>
                      <a:pt x="8627" y="1317"/>
                      <a:pt x="8584" y="496"/>
                      <a:pt x="7380" y="113"/>
                    </a:cubicBezTo>
                    <a:cubicBezTo>
                      <a:pt x="7137" y="33"/>
                      <a:pt x="6906" y="0"/>
                      <a:pt x="6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1"/>
              <p:cNvSpPr/>
              <p:nvPr/>
            </p:nvSpPr>
            <p:spPr>
              <a:xfrm>
                <a:off x="4545098" y="4398135"/>
                <a:ext cx="391365" cy="57437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811" extrusionOk="0">
                    <a:moveTo>
                      <a:pt x="5525" y="0"/>
                    </a:moveTo>
                    <a:cubicBezTo>
                      <a:pt x="5525" y="1"/>
                      <a:pt x="5525" y="29"/>
                      <a:pt x="5497" y="57"/>
                    </a:cubicBezTo>
                    <a:cubicBezTo>
                      <a:pt x="5511" y="43"/>
                      <a:pt x="5525" y="29"/>
                      <a:pt x="5525" y="0"/>
                    </a:cubicBezTo>
                    <a:close/>
                    <a:moveTo>
                      <a:pt x="1" y="751"/>
                    </a:moveTo>
                    <a:cubicBezTo>
                      <a:pt x="1" y="751"/>
                      <a:pt x="4" y="751"/>
                      <a:pt x="11" y="751"/>
                    </a:cubicBezTo>
                    <a:lnTo>
                      <a:pt x="11" y="751"/>
                    </a:lnTo>
                    <a:cubicBezTo>
                      <a:pt x="7" y="751"/>
                      <a:pt x="4" y="751"/>
                      <a:pt x="1" y="751"/>
                    </a:cubicBezTo>
                    <a:close/>
                    <a:moveTo>
                      <a:pt x="5497" y="57"/>
                    </a:moveTo>
                    <a:lnTo>
                      <a:pt x="5497" y="57"/>
                    </a:lnTo>
                    <a:cubicBezTo>
                      <a:pt x="5454" y="85"/>
                      <a:pt x="5412" y="128"/>
                      <a:pt x="5369" y="156"/>
                    </a:cubicBezTo>
                    <a:cubicBezTo>
                      <a:pt x="5072" y="340"/>
                      <a:pt x="4760" y="482"/>
                      <a:pt x="4435" y="581"/>
                    </a:cubicBezTo>
                    <a:cubicBezTo>
                      <a:pt x="4279" y="624"/>
                      <a:pt x="4123" y="666"/>
                      <a:pt x="3967" y="680"/>
                    </a:cubicBezTo>
                    <a:cubicBezTo>
                      <a:pt x="3599" y="723"/>
                      <a:pt x="3231" y="723"/>
                      <a:pt x="2862" y="723"/>
                    </a:cubicBezTo>
                    <a:cubicBezTo>
                      <a:pt x="2083" y="737"/>
                      <a:pt x="1347" y="765"/>
                      <a:pt x="837" y="765"/>
                    </a:cubicBezTo>
                    <a:cubicBezTo>
                      <a:pt x="752" y="770"/>
                      <a:pt x="671" y="772"/>
                      <a:pt x="597" y="772"/>
                    </a:cubicBezTo>
                    <a:cubicBezTo>
                      <a:pt x="448" y="772"/>
                      <a:pt x="322" y="765"/>
                      <a:pt x="228" y="765"/>
                    </a:cubicBezTo>
                    <a:cubicBezTo>
                      <a:pt x="114" y="754"/>
                      <a:pt x="37" y="752"/>
                      <a:pt x="11" y="751"/>
                    </a:cubicBezTo>
                    <a:lnTo>
                      <a:pt x="11" y="751"/>
                    </a:lnTo>
                    <a:cubicBezTo>
                      <a:pt x="26" y="752"/>
                      <a:pt x="46" y="754"/>
                      <a:pt x="58" y="765"/>
                    </a:cubicBezTo>
                    <a:cubicBezTo>
                      <a:pt x="100" y="765"/>
                      <a:pt x="157" y="779"/>
                      <a:pt x="228" y="779"/>
                    </a:cubicBezTo>
                    <a:cubicBezTo>
                      <a:pt x="369" y="794"/>
                      <a:pt x="582" y="808"/>
                      <a:pt x="837" y="808"/>
                    </a:cubicBezTo>
                    <a:cubicBezTo>
                      <a:pt x="912" y="810"/>
                      <a:pt x="990" y="811"/>
                      <a:pt x="1072" y="811"/>
                    </a:cubicBezTo>
                    <a:cubicBezTo>
                      <a:pt x="1565" y="811"/>
                      <a:pt x="2182" y="779"/>
                      <a:pt x="2862" y="779"/>
                    </a:cubicBezTo>
                    <a:cubicBezTo>
                      <a:pt x="3231" y="779"/>
                      <a:pt x="3599" y="765"/>
                      <a:pt x="3967" y="723"/>
                    </a:cubicBezTo>
                    <a:cubicBezTo>
                      <a:pt x="4137" y="709"/>
                      <a:pt x="4293" y="680"/>
                      <a:pt x="4449" y="624"/>
                    </a:cubicBezTo>
                    <a:cubicBezTo>
                      <a:pt x="4576" y="581"/>
                      <a:pt x="4718" y="524"/>
                      <a:pt x="4845" y="468"/>
                    </a:cubicBezTo>
                    <a:cubicBezTo>
                      <a:pt x="5030" y="383"/>
                      <a:pt x="5214" y="284"/>
                      <a:pt x="5369" y="170"/>
                    </a:cubicBezTo>
                    <a:cubicBezTo>
                      <a:pt x="5426" y="142"/>
                      <a:pt x="5469" y="100"/>
                      <a:pt x="5497" y="57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1"/>
              <p:cNvSpPr/>
              <p:nvPr/>
            </p:nvSpPr>
            <p:spPr>
              <a:xfrm>
                <a:off x="4468893" y="4061025"/>
                <a:ext cx="620051" cy="390374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5512" extrusionOk="0">
                    <a:moveTo>
                      <a:pt x="6630" y="1"/>
                    </a:moveTo>
                    <a:cubicBezTo>
                      <a:pt x="6445" y="1"/>
                      <a:pt x="6275" y="15"/>
                      <a:pt x="6120" y="58"/>
                    </a:cubicBezTo>
                    <a:cubicBezTo>
                      <a:pt x="5766" y="128"/>
                      <a:pt x="5440" y="256"/>
                      <a:pt x="5128" y="426"/>
                    </a:cubicBezTo>
                    <a:cubicBezTo>
                      <a:pt x="4916" y="539"/>
                      <a:pt x="4703" y="653"/>
                      <a:pt x="4477" y="752"/>
                    </a:cubicBezTo>
                    <a:cubicBezTo>
                      <a:pt x="4250" y="851"/>
                      <a:pt x="4037" y="964"/>
                      <a:pt x="3825" y="1077"/>
                    </a:cubicBezTo>
                    <a:cubicBezTo>
                      <a:pt x="3414" y="1290"/>
                      <a:pt x="3003" y="1502"/>
                      <a:pt x="2607" y="1715"/>
                    </a:cubicBezTo>
                    <a:cubicBezTo>
                      <a:pt x="1842" y="2126"/>
                      <a:pt x="1119" y="2522"/>
                      <a:pt x="496" y="2862"/>
                    </a:cubicBezTo>
                    <a:cubicBezTo>
                      <a:pt x="284" y="3245"/>
                      <a:pt x="128" y="3670"/>
                      <a:pt x="43" y="4095"/>
                    </a:cubicBezTo>
                    <a:cubicBezTo>
                      <a:pt x="0" y="4279"/>
                      <a:pt x="29" y="4463"/>
                      <a:pt x="100" y="4633"/>
                    </a:cubicBezTo>
                    <a:cubicBezTo>
                      <a:pt x="170" y="4760"/>
                      <a:pt x="270" y="4888"/>
                      <a:pt x="383" y="5001"/>
                    </a:cubicBezTo>
                    <a:cubicBezTo>
                      <a:pt x="539" y="5143"/>
                      <a:pt x="694" y="5270"/>
                      <a:pt x="879" y="5398"/>
                    </a:cubicBezTo>
                    <a:cubicBezTo>
                      <a:pt x="935" y="5426"/>
                      <a:pt x="992" y="5469"/>
                      <a:pt x="1020" y="5483"/>
                    </a:cubicBezTo>
                    <a:lnTo>
                      <a:pt x="893" y="5384"/>
                    </a:lnTo>
                    <a:cubicBezTo>
                      <a:pt x="709" y="5270"/>
                      <a:pt x="553" y="5129"/>
                      <a:pt x="397" y="4987"/>
                    </a:cubicBezTo>
                    <a:cubicBezTo>
                      <a:pt x="284" y="4874"/>
                      <a:pt x="199" y="4760"/>
                      <a:pt x="128" y="4633"/>
                    </a:cubicBezTo>
                    <a:cubicBezTo>
                      <a:pt x="57" y="4463"/>
                      <a:pt x="29" y="4279"/>
                      <a:pt x="71" y="4109"/>
                    </a:cubicBezTo>
                    <a:cubicBezTo>
                      <a:pt x="170" y="3684"/>
                      <a:pt x="326" y="3273"/>
                      <a:pt x="539" y="2891"/>
                    </a:cubicBezTo>
                    <a:lnTo>
                      <a:pt x="2649" y="1743"/>
                    </a:lnTo>
                    <a:cubicBezTo>
                      <a:pt x="3032" y="1545"/>
                      <a:pt x="3443" y="1318"/>
                      <a:pt x="3867" y="1106"/>
                    </a:cubicBezTo>
                    <a:cubicBezTo>
                      <a:pt x="4080" y="1007"/>
                      <a:pt x="4264" y="893"/>
                      <a:pt x="4491" y="794"/>
                    </a:cubicBezTo>
                    <a:cubicBezTo>
                      <a:pt x="4717" y="695"/>
                      <a:pt x="4930" y="568"/>
                      <a:pt x="5156" y="454"/>
                    </a:cubicBezTo>
                    <a:cubicBezTo>
                      <a:pt x="5454" y="298"/>
                      <a:pt x="5780" y="171"/>
                      <a:pt x="6120" y="100"/>
                    </a:cubicBezTo>
                    <a:cubicBezTo>
                      <a:pt x="6290" y="58"/>
                      <a:pt x="6460" y="43"/>
                      <a:pt x="6615" y="43"/>
                    </a:cubicBezTo>
                    <a:cubicBezTo>
                      <a:pt x="6785" y="58"/>
                      <a:pt x="6941" y="72"/>
                      <a:pt x="7111" y="114"/>
                    </a:cubicBezTo>
                    <a:cubicBezTo>
                      <a:pt x="7409" y="199"/>
                      <a:pt x="7706" y="327"/>
                      <a:pt x="7961" y="525"/>
                    </a:cubicBezTo>
                    <a:cubicBezTo>
                      <a:pt x="8074" y="624"/>
                      <a:pt x="8174" y="723"/>
                      <a:pt x="8259" y="851"/>
                    </a:cubicBezTo>
                    <a:cubicBezTo>
                      <a:pt x="8344" y="978"/>
                      <a:pt x="8414" y="1106"/>
                      <a:pt x="8457" y="1247"/>
                    </a:cubicBezTo>
                    <a:cubicBezTo>
                      <a:pt x="8514" y="1375"/>
                      <a:pt x="8556" y="1517"/>
                      <a:pt x="8584" y="1644"/>
                    </a:cubicBezTo>
                    <a:cubicBezTo>
                      <a:pt x="8641" y="1786"/>
                      <a:pt x="8669" y="1913"/>
                      <a:pt x="8698" y="2041"/>
                    </a:cubicBezTo>
                    <a:cubicBezTo>
                      <a:pt x="8712" y="2296"/>
                      <a:pt x="8698" y="2551"/>
                      <a:pt x="8641" y="2806"/>
                    </a:cubicBezTo>
                    <a:cubicBezTo>
                      <a:pt x="8599" y="3046"/>
                      <a:pt x="8528" y="3273"/>
                      <a:pt x="8471" y="3486"/>
                    </a:cubicBezTo>
                    <a:lnTo>
                      <a:pt x="8386" y="3783"/>
                    </a:lnTo>
                    <a:cubicBezTo>
                      <a:pt x="8358" y="3882"/>
                      <a:pt x="8329" y="3981"/>
                      <a:pt x="8315" y="4080"/>
                    </a:cubicBezTo>
                    <a:cubicBezTo>
                      <a:pt x="8329" y="4137"/>
                      <a:pt x="8344" y="4180"/>
                      <a:pt x="8287" y="4236"/>
                    </a:cubicBezTo>
                    <a:cubicBezTo>
                      <a:pt x="8188" y="4576"/>
                      <a:pt x="8046" y="4888"/>
                      <a:pt x="7862" y="5185"/>
                    </a:cubicBezTo>
                    <a:cubicBezTo>
                      <a:pt x="7819" y="5256"/>
                      <a:pt x="7763" y="5341"/>
                      <a:pt x="7706" y="5412"/>
                    </a:cubicBezTo>
                    <a:lnTo>
                      <a:pt x="7664" y="5454"/>
                    </a:lnTo>
                    <a:lnTo>
                      <a:pt x="7650" y="5483"/>
                    </a:lnTo>
                    <a:cubicBezTo>
                      <a:pt x="7734" y="5398"/>
                      <a:pt x="7805" y="5299"/>
                      <a:pt x="7876" y="5185"/>
                    </a:cubicBezTo>
                    <a:cubicBezTo>
                      <a:pt x="8060" y="4902"/>
                      <a:pt x="8216" y="4576"/>
                      <a:pt x="8315" y="4250"/>
                    </a:cubicBezTo>
                    <a:cubicBezTo>
                      <a:pt x="8329" y="4194"/>
                      <a:pt x="8329" y="4151"/>
                      <a:pt x="8344" y="4080"/>
                    </a:cubicBezTo>
                    <a:cubicBezTo>
                      <a:pt x="8358" y="3995"/>
                      <a:pt x="8386" y="3896"/>
                      <a:pt x="8414" y="3797"/>
                    </a:cubicBezTo>
                    <a:cubicBezTo>
                      <a:pt x="8457" y="3712"/>
                      <a:pt x="8485" y="3599"/>
                      <a:pt x="8514" y="3500"/>
                    </a:cubicBezTo>
                    <a:cubicBezTo>
                      <a:pt x="8570" y="3287"/>
                      <a:pt x="8627" y="3061"/>
                      <a:pt x="8684" y="2820"/>
                    </a:cubicBezTo>
                    <a:cubicBezTo>
                      <a:pt x="8740" y="2565"/>
                      <a:pt x="8754" y="2310"/>
                      <a:pt x="8740" y="2041"/>
                    </a:cubicBezTo>
                    <a:cubicBezTo>
                      <a:pt x="8712" y="1913"/>
                      <a:pt x="8684" y="1772"/>
                      <a:pt x="8641" y="1644"/>
                    </a:cubicBezTo>
                    <a:cubicBezTo>
                      <a:pt x="8599" y="1517"/>
                      <a:pt x="8556" y="1375"/>
                      <a:pt x="8499" y="1233"/>
                    </a:cubicBezTo>
                    <a:cubicBezTo>
                      <a:pt x="8457" y="1092"/>
                      <a:pt x="8386" y="964"/>
                      <a:pt x="8301" y="837"/>
                    </a:cubicBezTo>
                    <a:cubicBezTo>
                      <a:pt x="8216" y="709"/>
                      <a:pt x="8103" y="596"/>
                      <a:pt x="7989" y="497"/>
                    </a:cubicBezTo>
                    <a:cubicBezTo>
                      <a:pt x="7734" y="298"/>
                      <a:pt x="7437" y="157"/>
                      <a:pt x="7125" y="72"/>
                    </a:cubicBezTo>
                    <a:cubicBezTo>
                      <a:pt x="6955" y="43"/>
                      <a:pt x="6785" y="15"/>
                      <a:pt x="6630" y="1"/>
                    </a:cubicBezTo>
                    <a:close/>
                    <a:moveTo>
                      <a:pt x="1020" y="5483"/>
                    </a:moveTo>
                    <a:lnTo>
                      <a:pt x="1077" y="5511"/>
                    </a:lnTo>
                    <a:cubicBezTo>
                      <a:pt x="1049" y="5497"/>
                      <a:pt x="1034" y="5483"/>
                      <a:pt x="1020" y="5483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1"/>
              <p:cNvSpPr/>
              <p:nvPr/>
            </p:nvSpPr>
            <p:spPr>
              <a:xfrm>
                <a:off x="4803955" y="4350968"/>
                <a:ext cx="257865" cy="101418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1432" extrusionOk="0">
                    <a:moveTo>
                      <a:pt x="2508" y="1"/>
                    </a:moveTo>
                    <a:cubicBezTo>
                      <a:pt x="1828" y="1318"/>
                      <a:pt x="1" y="1431"/>
                      <a:pt x="1" y="1431"/>
                    </a:cubicBezTo>
                    <a:lnTo>
                      <a:pt x="3074" y="1431"/>
                    </a:lnTo>
                    <a:cubicBezTo>
                      <a:pt x="3329" y="1275"/>
                      <a:pt x="3499" y="992"/>
                      <a:pt x="3542" y="695"/>
                    </a:cubicBezTo>
                    <a:cubicBezTo>
                      <a:pt x="3641" y="142"/>
                      <a:pt x="2508" y="1"/>
                      <a:pt x="25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1"/>
              <p:cNvSpPr/>
              <p:nvPr/>
            </p:nvSpPr>
            <p:spPr>
              <a:xfrm>
                <a:off x="4943404" y="4332908"/>
                <a:ext cx="46247" cy="58287"/>
              </a:xfrm>
              <a:custGeom>
                <a:avLst/>
                <a:gdLst/>
                <a:ahLst/>
                <a:cxnLst/>
                <a:rect l="l" t="t" r="r" b="b"/>
                <a:pathLst>
                  <a:path w="653" h="823" extrusionOk="0">
                    <a:moveTo>
                      <a:pt x="652" y="1"/>
                    </a:moveTo>
                    <a:lnTo>
                      <a:pt x="652" y="1"/>
                    </a:lnTo>
                    <a:cubicBezTo>
                      <a:pt x="581" y="156"/>
                      <a:pt x="496" y="312"/>
                      <a:pt x="397" y="454"/>
                    </a:cubicBezTo>
                    <a:cubicBezTo>
                      <a:pt x="284" y="596"/>
                      <a:pt x="156" y="709"/>
                      <a:pt x="0" y="822"/>
                    </a:cubicBezTo>
                    <a:cubicBezTo>
                      <a:pt x="185" y="766"/>
                      <a:pt x="326" y="638"/>
                      <a:pt x="440" y="496"/>
                    </a:cubicBezTo>
                    <a:cubicBezTo>
                      <a:pt x="510" y="383"/>
                      <a:pt x="581" y="270"/>
                      <a:pt x="624" y="156"/>
                    </a:cubicBezTo>
                    <a:cubicBezTo>
                      <a:pt x="638" y="100"/>
                      <a:pt x="652" y="43"/>
                      <a:pt x="6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1"/>
              <p:cNvSpPr/>
              <p:nvPr/>
            </p:nvSpPr>
            <p:spPr>
              <a:xfrm>
                <a:off x="4935401" y="4347993"/>
                <a:ext cx="26134" cy="5120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723" extrusionOk="0">
                    <a:moveTo>
                      <a:pt x="368" y="0"/>
                    </a:moveTo>
                    <a:cubicBezTo>
                      <a:pt x="354" y="0"/>
                      <a:pt x="312" y="156"/>
                      <a:pt x="213" y="368"/>
                    </a:cubicBezTo>
                    <a:cubicBezTo>
                      <a:pt x="113" y="567"/>
                      <a:pt x="0" y="708"/>
                      <a:pt x="14" y="723"/>
                    </a:cubicBezTo>
                    <a:cubicBezTo>
                      <a:pt x="128" y="623"/>
                      <a:pt x="213" y="510"/>
                      <a:pt x="269" y="397"/>
                    </a:cubicBezTo>
                    <a:cubicBezTo>
                      <a:pt x="340" y="269"/>
                      <a:pt x="368" y="142"/>
                      <a:pt x="36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1"/>
              <p:cNvSpPr/>
              <p:nvPr/>
            </p:nvSpPr>
            <p:spPr>
              <a:xfrm>
                <a:off x="5063803" y="4247639"/>
                <a:ext cx="3314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735" extrusionOk="0">
                    <a:moveTo>
                      <a:pt x="312" y="1"/>
                    </a:moveTo>
                    <a:cubicBezTo>
                      <a:pt x="298" y="1"/>
                      <a:pt x="340" y="156"/>
                      <a:pt x="369" y="411"/>
                    </a:cubicBezTo>
                    <a:cubicBezTo>
                      <a:pt x="468" y="1063"/>
                      <a:pt x="383" y="1729"/>
                      <a:pt x="156" y="2352"/>
                    </a:cubicBezTo>
                    <a:cubicBezTo>
                      <a:pt x="71" y="2593"/>
                      <a:pt x="0" y="2734"/>
                      <a:pt x="0" y="2734"/>
                    </a:cubicBezTo>
                    <a:cubicBezTo>
                      <a:pt x="29" y="2706"/>
                      <a:pt x="43" y="2678"/>
                      <a:pt x="57" y="2635"/>
                    </a:cubicBezTo>
                    <a:cubicBezTo>
                      <a:pt x="99" y="2550"/>
                      <a:pt x="142" y="2451"/>
                      <a:pt x="184" y="2366"/>
                    </a:cubicBezTo>
                    <a:cubicBezTo>
                      <a:pt x="312" y="2055"/>
                      <a:pt x="397" y="1729"/>
                      <a:pt x="439" y="1403"/>
                    </a:cubicBezTo>
                    <a:cubicBezTo>
                      <a:pt x="468" y="1063"/>
                      <a:pt x="468" y="737"/>
                      <a:pt x="411" y="397"/>
                    </a:cubicBezTo>
                    <a:cubicBezTo>
                      <a:pt x="397" y="298"/>
                      <a:pt x="369" y="199"/>
                      <a:pt x="354" y="114"/>
                    </a:cubicBezTo>
                    <a:cubicBezTo>
                      <a:pt x="340" y="71"/>
                      <a:pt x="326" y="29"/>
                      <a:pt x="312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1"/>
              <p:cNvSpPr/>
              <p:nvPr/>
            </p:nvSpPr>
            <p:spPr>
              <a:xfrm>
                <a:off x="4810966" y="4317753"/>
                <a:ext cx="209776" cy="131588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1858" extrusionOk="0">
                    <a:moveTo>
                      <a:pt x="2806" y="1"/>
                    </a:moveTo>
                    <a:cubicBezTo>
                      <a:pt x="2738" y="1"/>
                      <a:pt x="2663" y="93"/>
                      <a:pt x="2650" y="172"/>
                    </a:cubicBezTo>
                    <a:cubicBezTo>
                      <a:pt x="2253" y="1065"/>
                      <a:pt x="978" y="1759"/>
                      <a:pt x="1" y="1858"/>
                    </a:cubicBezTo>
                    <a:cubicBezTo>
                      <a:pt x="468" y="1858"/>
                      <a:pt x="950" y="1815"/>
                      <a:pt x="1417" y="1744"/>
                    </a:cubicBezTo>
                    <a:cubicBezTo>
                      <a:pt x="1814" y="1688"/>
                      <a:pt x="2182" y="1518"/>
                      <a:pt x="2494" y="1249"/>
                    </a:cubicBezTo>
                    <a:cubicBezTo>
                      <a:pt x="2805" y="980"/>
                      <a:pt x="2961" y="583"/>
                      <a:pt x="2933" y="172"/>
                    </a:cubicBezTo>
                    <a:cubicBezTo>
                      <a:pt x="2933" y="101"/>
                      <a:pt x="2890" y="16"/>
                      <a:pt x="2820" y="2"/>
                    </a:cubicBezTo>
                    <a:cubicBezTo>
                      <a:pt x="2815" y="1"/>
                      <a:pt x="2810" y="1"/>
                      <a:pt x="2806" y="1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1"/>
              <p:cNvSpPr/>
              <p:nvPr/>
            </p:nvSpPr>
            <p:spPr>
              <a:xfrm>
                <a:off x="4413722" y="4210529"/>
                <a:ext cx="75284" cy="3314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4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70" y="100"/>
                      <a:pt x="340" y="185"/>
                      <a:pt x="524" y="255"/>
                    </a:cubicBezTo>
                    <a:cubicBezTo>
                      <a:pt x="694" y="340"/>
                      <a:pt x="879" y="411"/>
                      <a:pt x="1063" y="468"/>
                    </a:cubicBezTo>
                    <a:cubicBezTo>
                      <a:pt x="893" y="369"/>
                      <a:pt x="723" y="284"/>
                      <a:pt x="539" y="213"/>
                    </a:cubicBezTo>
                    <a:cubicBezTo>
                      <a:pt x="369" y="128"/>
                      <a:pt x="184" y="57"/>
                      <a:pt x="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1"/>
              <p:cNvSpPr/>
              <p:nvPr/>
            </p:nvSpPr>
            <p:spPr>
              <a:xfrm>
                <a:off x="4176963" y="4157342"/>
                <a:ext cx="400360" cy="109704"/>
              </a:xfrm>
              <a:custGeom>
                <a:avLst/>
                <a:gdLst/>
                <a:ahLst/>
                <a:cxnLst/>
                <a:rect l="l" t="t" r="r" b="b"/>
                <a:pathLst>
                  <a:path w="5653" h="1549" extrusionOk="0">
                    <a:moveTo>
                      <a:pt x="1105" y="1"/>
                    </a:moveTo>
                    <a:lnTo>
                      <a:pt x="0" y="355"/>
                    </a:lnTo>
                    <a:cubicBezTo>
                      <a:pt x="312" y="921"/>
                      <a:pt x="921" y="1290"/>
                      <a:pt x="1544" y="1446"/>
                    </a:cubicBezTo>
                    <a:cubicBezTo>
                      <a:pt x="1924" y="1512"/>
                      <a:pt x="2303" y="1549"/>
                      <a:pt x="2679" y="1549"/>
                    </a:cubicBezTo>
                    <a:cubicBezTo>
                      <a:pt x="2950" y="1549"/>
                      <a:pt x="3219" y="1530"/>
                      <a:pt x="3485" y="1488"/>
                    </a:cubicBezTo>
                    <a:cubicBezTo>
                      <a:pt x="4193" y="1431"/>
                      <a:pt x="4930" y="1332"/>
                      <a:pt x="5553" y="978"/>
                    </a:cubicBezTo>
                    <a:cubicBezTo>
                      <a:pt x="5596" y="950"/>
                      <a:pt x="5652" y="907"/>
                      <a:pt x="5638" y="851"/>
                    </a:cubicBezTo>
                    <a:cubicBezTo>
                      <a:pt x="5638" y="794"/>
                      <a:pt x="5567" y="752"/>
                      <a:pt x="5496" y="752"/>
                    </a:cubicBezTo>
                    <a:cubicBezTo>
                      <a:pt x="4037" y="468"/>
                      <a:pt x="2578" y="213"/>
                      <a:pt x="1105" y="1"/>
                    </a:cubicBezTo>
                    <a:close/>
                  </a:path>
                </a:pathLst>
              </a:custGeom>
              <a:solidFill>
                <a:srgbClr val="000000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1"/>
              <p:cNvSpPr/>
              <p:nvPr/>
            </p:nvSpPr>
            <p:spPr>
              <a:xfrm>
                <a:off x="4053590" y="3885529"/>
                <a:ext cx="592926" cy="329112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4647" extrusionOk="0">
                    <a:moveTo>
                      <a:pt x="198" y="0"/>
                    </a:moveTo>
                    <a:cubicBezTo>
                      <a:pt x="85" y="0"/>
                      <a:pt x="0" y="128"/>
                      <a:pt x="57" y="227"/>
                    </a:cubicBezTo>
                    <a:lnTo>
                      <a:pt x="1898" y="4306"/>
                    </a:lnTo>
                    <a:cubicBezTo>
                      <a:pt x="1969" y="4476"/>
                      <a:pt x="2139" y="4575"/>
                      <a:pt x="2323" y="4575"/>
                    </a:cubicBezTo>
                    <a:lnTo>
                      <a:pt x="7692" y="4646"/>
                    </a:lnTo>
                    <a:lnTo>
                      <a:pt x="8372" y="4292"/>
                    </a:lnTo>
                    <a:lnTo>
                      <a:pt x="7309" y="4207"/>
                    </a:lnTo>
                    <a:lnTo>
                      <a:pt x="5652" y="255"/>
                    </a:lnTo>
                    <a:cubicBezTo>
                      <a:pt x="5595" y="128"/>
                      <a:pt x="5482" y="43"/>
                      <a:pt x="5340" y="43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1"/>
              <p:cNvSpPr/>
              <p:nvPr/>
            </p:nvSpPr>
            <p:spPr>
              <a:xfrm>
                <a:off x="4055573" y="3884467"/>
                <a:ext cx="597954" cy="329183"/>
              </a:xfrm>
              <a:custGeom>
                <a:avLst/>
                <a:gdLst/>
                <a:ahLst/>
                <a:cxnLst/>
                <a:rect l="l" t="t" r="r" b="b"/>
                <a:pathLst>
                  <a:path w="8443" h="4648" extrusionOk="0">
                    <a:moveTo>
                      <a:pt x="185" y="1"/>
                    </a:moveTo>
                    <a:cubicBezTo>
                      <a:pt x="142" y="1"/>
                      <a:pt x="114" y="15"/>
                      <a:pt x="85" y="29"/>
                    </a:cubicBezTo>
                    <a:cubicBezTo>
                      <a:pt x="80" y="35"/>
                      <a:pt x="74" y="41"/>
                      <a:pt x="70" y="47"/>
                    </a:cubicBezTo>
                    <a:lnTo>
                      <a:pt x="70" y="47"/>
                    </a:lnTo>
                    <a:cubicBezTo>
                      <a:pt x="97" y="26"/>
                      <a:pt x="132" y="15"/>
                      <a:pt x="156" y="15"/>
                    </a:cubicBezTo>
                    <a:lnTo>
                      <a:pt x="2805" y="15"/>
                    </a:lnTo>
                    <a:lnTo>
                      <a:pt x="652" y="1"/>
                    </a:lnTo>
                    <a:close/>
                    <a:moveTo>
                      <a:pt x="70" y="47"/>
                    </a:moveTo>
                    <a:lnTo>
                      <a:pt x="70" y="47"/>
                    </a:lnTo>
                    <a:cubicBezTo>
                      <a:pt x="65" y="50"/>
                      <a:pt x="61" y="54"/>
                      <a:pt x="57" y="58"/>
                    </a:cubicBezTo>
                    <a:cubicBezTo>
                      <a:pt x="15" y="86"/>
                      <a:pt x="0" y="143"/>
                      <a:pt x="0" y="199"/>
                    </a:cubicBezTo>
                    <a:cubicBezTo>
                      <a:pt x="0" y="213"/>
                      <a:pt x="15" y="228"/>
                      <a:pt x="29" y="242"/>
                    </a:cubicBezTo>
                    <a:cubicBezTo>
                      <a:pt x="29" y="213"/>
                      <a:pt x="29" y="199"/>
                      <a:pt x="29" y="171"/>
                    </a:cubicBezTo>
                    <a:cubicBezTo>
                      <a:pt x="29" y="122"/>
                      <a:pt x="39" y="84"/>
                      <a:pt x="70" y="47"/>
                    </a:cubicBezTo>
                    <a:close/>
                    <a:moveTo>
                      <a:pt x="2805" y="15"/>
                    </a:moveTo>
                    <a:lnTo>
                      <a:pt x="4307" y="29"/>
                    </a:lnTo>
                    <a:lnTo>
                      <a:pt x="5355" y="29"/>
                    </a:lnTo>
                    <a:cubicBezTo>
                      <a:pt x="5426" y="43"/>
                      <a:pt x="5482" y="72"/>
                      <a:pt x="5539" y="114"/>
                    </a:cubicBezTo>
                    <a:cubicBezTo>
                      <a:pt x="5581" y="157"/>
                      <a:pt x="5624" y="228"/>
                      <a:pt x="5638" y="284"/>
                    </a:cubicBezTo>
                    <a:cubicBezTo>
                      <a:pt x="5666" y="355"/>
                      <a:pt x="5695" y="426"/>
                      <a:pt x="5723" y="497"/>
                    </a:cubicBezTo>
                    <a:cubicBezTo>
                      <a:pt x="6205" y="1630"/>
                      <a:pt x="6715" y="2876"/>
                      <a:pt x="7267" y="4180"/>
                    </a:cubicBezTo>
                    <a:lnTo>
                      <a:pt x="7267" y="4208"/>
                    </a:lnTo>
                    <a:lnTo>
                      <a:pt x="7295" y="4208"/>
                    </a:lnTo>
                    <a:lnTo>
                      <a:pt x="8248" y="4274"/>
                    </a:lnTo>
                    <a:lnTo>
                      <a:pt x="8248" y="4274"/>
                    </a:lnTo>
                    <a:lnTo>
                      <a:pt x="7664" y="4590"/>
                    </a:lnTo>
                    <a:lnTo>
                      <a:pt x="7664" y="4590"/>
                    </a:lnTo>
                    <a:lnTo>
                      <a:pt x="3598" y="4534"/>
                    </a:lnTo>
                    <a:lnTo>
                      <a:pt x="2692" y="4520"/>
                    </a:lnTo>
                    <a:lnTo>
                      <a:pt x="2267" y="4520"/>
                    </a:lnTo>
                    <a:cubicBezTo>
                      <a:pt x="2125" y="4505"/>
                      <a:pt x="2012" y="4435"/>
                      <a:pt x="1927" y="4321"/>
                    </a:cubicBezTo>
                    <a:cubicBezTo>
                      <a:pt x="1700" y="3825"/>
                      <a:pt x="1488" y="3358"/>
                      <a:pt x="1289" y="2933"/>
                    </a:cubicBezTo>
                    <a:cubicBezTo>
                      <a:pt x="907" y="2083"/>
                      <a:pt x="595" y="1403"/>
                      <a:pt x="383" y="922"/>
                    </a:cubicBezTo>
                    <a:lnTo>
                      <a:pt x="128" y="383"/>
                    </a:lnTo>
                    <a:lnTo>
                      <a:pt x="57" y="242"/>
                    </a:lnTo>
                    <a:cubicBezTo>
                      <a:pt x="57" y="228"/>
                      <a:pt x="43" y="213"/>
                      <a:pt x="43" y="199"/>
                    </a:cubicBezTo>
                    <a:lnTo>
                      <a:pt x="43" y="199"/>
                    </a:lnTo>
                    <a:cubicBezTo>
                      <a:pt x="43" y="213"/>
                      <a:pt x="43" y="228"/>
                      <a:pt x="57" y="256"/>
                    </a:cubicBezTo>
                    <a:lnTo>
                      <a:pt x="114" y="398"/>
                    </a:lnTo>
                    <a:cubicBezTo>
                      <a:pt x="170" y="525"/>
                      <a:pt x="255" y="709"/>
                      <a:pt x="355" y="936"/>
                    </a:cubicBezTo>
                    <a:lnTo>
                      <a:pt x="1261" y="2947"/>
                    </a:lnTo>
                    <a:cubicBezTo>
                      <a:pt x="1459" y="3372"/>
                      <a:pt x="1658" y="3840"/>
                      <a:pt x="1899" y="4350"/>
                    </a:cubicBezTo>
                    <a:cubicBezTo>
                      <a:pt x="1969" y="4477"/>
                      <a:pt x="2111" y="4562"/>
                      <a:pt x="2253" y="4576"/>
                    </a:cubicBezTo>
                    <a:lnTo>
                      <a:pt x="2692" y="4576"/>
                    </a:lnTo>
                    <a:lnTo>
                      <a:pt x="3598" y="4590"/>
                    </a:lnTo>
                    <a:lnTo>
                      <a:pt x="7678" y="4647"/>
                    </a:lnTo>
                    <a:lnTo>
                      <a:pt x="8358" y="4293"/>
                    </a:lnTo>
                    <a:lnTo>
                      <a:pt x="8443" y="4250"/>
                    </a:lnTo>
                    <a:lnTo>
                      <a:pt x="8344" y="4250"/>
                    </a:lnTo>
                    <a:lnTo>
                      <a:pt x="8344" y="4222"/>
                    </a:lnTo>
                    <a:lnTo>
                      <a:pt x="8292" y="4250"/>
                    </a:lnTo>
                    <a:lnTo>
                      <a:pt x="8292" y="4250"/>
                    </a:lnTo>
                    <a:lnTo>
                      <a:pt x="7304" y="4181"/>
                    </a:lnTo>
                    <a:lnTo>
                      <a:pt x="7304" y="4181"/>
                    </a:lnTo>
                    <a:lnTo>
                      <a:pt x="5766" y="511"/>
                    </a:lnTo>
                    <a:lnTo>
                      <a:pt x="5681" y="298"/>
                    </a:lnTo>
                    <a:cubicBezTo>
                      <a:pt x="5652" y="228"/>
                      <a:pt x="5610" y="157"/>
                      <a:pt x="5553" y="100"/>
                    </a:cubicBezTo>
                    <a:cubicBezTo>
                      <a:pt x="5496" y="43"/>
                      <a:pt x="5426" y="15"/>
                      <a:pt x="5341" y="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1"/>
              <p:cNvSpPr/>
              <p:nvPr/>
            </p:nvSpPr>
            <p:spPr>
              <a:xfrm>
                <a:off x="4426754" y="3888503"/>
                <a:ext cx="133500" cy="326138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4605" extrusionOk="0">
                    <a:moveTo>
                      <a:pt x="0" y="1"/>
                    </a:moveTo>
                    <a:cubicBezTo>
                      <a:pt x="0" y="15"/>
                      <a:pt x="0" y="29"/>
                      <a:pt x="15" y="43"/>
                    </a:cubicBezTo>
                    <a:cubicBezTo>
                      <a:pt x="15" y="15"/>
                      <a:pt x="1" y="1"/>
                      <a:pt x="0" y="1"/>
                    </a:cubicBezTo>
                    <a:close/>
                    <a:moveTo>
                      <a:pt x="15" y="43"/>
                    </a:moveTo>
                    <a:lnTo>
                      <a:pt x="15" y="43"/>
                    </a:lnTo>
                    <a:cubicBezTo>
                      <a:pt x="29" y="86"/>
                      <a:pt x="43" y="128"/>
                      <a:pt x="57" y="185"/>
                    </a:cubicBezTo>
                    <a:cubicBezTo>
                      <a:pt x="100" y="298"/>
                      <a:pt x="156" y="468"/>
                      <a:pt x="241" y="680"/>
                    </a:cubicBezTo>
                    <a:cubicBezTo>
                      <a:pt x="397" y="1105"/>
                      <a:pt x="624" y="1686"/>
                      <a:pt x="893" y="2324"/>
                    </a:cubicBezTo>
                    <a:cubicBezTo>
                      <a:pt x="1148" y="2947"/>
                      <a:pt x="1403" y="3528"/>
                      <a:pt x="1573" y="3938"/>
                    </a:cubicBezTo>
                    <a:lnTo>
                      <a:pt x="1799" y="4420"/>
                    </a:lnTo>
                    <a:lnTo>
                      <a:pt x="1856" y="4562"/>
                    </a:lnTo>
                    <a:cubicBezTo>
                      <a:pt x="1856" y="4576"/>
                      <a:pt x="1870" y="4590"/>
                      <a:pt x="1884" y="4604"/>
                    </a:cubicBezTo>
                    <a:cubicBezTo>
                      <a:pt x="1870" y="4590"/>
                      <a:pt x="1870" y="4576"/>
                      <a:pt x="1870" y="4548"/>
                    </a:cubicBezTo>
                    <a:lnTo>
                      <a:pt x="1814" y="4420"/>
                    </a:lnTo>
                    <a:lnTo>
                      <a:pt x="1615" y="3924"/>
                    </a:lnTo>
                    <a:cubicBezTo>
                      <a:pt x="1445" y="3499"/>
                      <a:pt x="1205" y="2933"/>
                      <a:pt x="950" y="2295"/>
                    </a:cubicBezTo>
                    <a:cubicBezTo>
                      <a:pt x="680" y="1672"/>
                      <a:pt x="454" y="1091"/>
                      <a:pt x="284" y="666"/>
                    </a:cubicBezTo>
                    <a:cubicBezTo>
                      <a:pt x="199" y="468"/>
                      <a:pt x="128" y="298"/>
                      <a:pt x="85" y="171"/>
                    </a:cubicBezTo>
                    <a:lnTo>
                      <a:pt x="15" y="4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1"/>
              <p:cNvSpPr/>
              <p:nvPr/>
            </p:nvSpPr>
            <p:spPr>
              <a:xfrm>
                <a:off x="4280293" y="4022923"/>
                <a:ext cx="43202" cy="37748"/>
              </a:xfrm>
              <a:custGeom>
                <a:avLst/>
                <a:gdLst/>
                <a:ahLst/>
                <a:cxnLst/>
                <a:rect l="l" t="t" r="r" b="b"/>
                <a:pathLst>
                  <a:path w="610" h="533" extrusionOk="0">
                    <a:moveTo>
                      <a:pt x="355" y="1"/>
                    </a:moveTo>
                    <a:cubicBezTo>
                      <a:pt x="114" y="1"/>
                      <a:pt x="0" y="284"/>
                      <a:pt x="170" y="454"/>
                    </a:cubicBezTo>
                    <a:cubicBezTo>
                      <a:pt x="220" y="508"/>
                      <a:pt x="283" y="532"/>
                      <a:pt x="346" y="532"/>
                    </a:cubicBezTo>
                    <a:cubicBezTo>
                      <a:pt x="478" y="532"/>
                      <a:pt x="609" y="424"/>
                      <a:pt x="609" y="270"/>
                    </a:cubicBezTo>
                    <a:cubicBezTo>
                      <a:pt x="609" y="114"/>
                      <a:pt x="496" y="1"/>
                      <a:pt x="3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1"/>
              <p:cNvSpPr/>
              <p:nvPr/>
            </p:nvSpPr>
            <p:spPr>
              <a:xfrm>
                <a:off x="4638442" y="3577526"/>
                <a:ext cx="55242" cy="198728"/>
              </a:xfrm>
              <a:custGeom>
                <a:avLst/>
                <a:gdLst/>
                <a:ahLst/>
                <a:cxnLst/>
                <a:rect l="l" t="t" r="r" b="b"/>
                <a:pathLst>
                  <a:path w="780" h="2806" extrusionOk="0">
                    <a:moveTo>
                      <a:pt x="779" y="0"/>
                    </a:moveTo>
                    <a:lnTo>
                      <a:pt x="779" y="0"/>
                    </a:lnTo>
                    <a:cubicBezTo>
                      <a:pt x="779" y="0"/>
                      <a:pt x="765" y="29"/>
                      <a:pt x="723" y="100"/>
                    </a:cubicBezTo>
                    <a:cubicBezTo>
                      <a:pt x="694" y="156"/>
                      <a:pt x="638" y="255"/>
                      <a:pt x="581" y="369"/>
                    </a:cubicBezTo>
                    <a:cubicBezTo>
                      <a:pt x="425" y="695"/>
                      <a:pt x="298" y="1020"/>
                      <a:pt x="213" y="1346"/>
                    </a:cubicBezTo>
                    <a:cubicBezTo>
                      <a:pt x="114" y="1686"/>
                      <a:pt x="43" y="2026"/>
                      <a:pt x="14" y="2366"/>
                    </a:cubicBezTo>
                    <a:cubicBezTo>
                      <a:pt x="0" y="2508"/>
                      <a:pt x="0" y="2607"/>
                      <a:pt x="0" y="2678"/>
                    </a:cubicBezTo>
                    <a:cubicBezTo>
                      <a:pt x="0" y="2720"/>
                      <a:pt x="0" y="2763"/>
                      <a:pt x="0" y="2805"/>
                    </a:cubicBezTo>
                    <a:cubicBezTo>
                      <a:pt x="14" y="2805"/>
                      <a:pt x="29" y="2635"/>
                      <a:pt x="57" y="2380"/>
                    </a:cubicBezTo>
                    <a:cubicBezTo>
                      <a:pt x="99" y="2040"/>
                      <a:pt x="170" y="1700"/>
                      <a:pt x="255" y="1360"/>
                    </a:cubicBezTo>
                    <a:cubicBezTo>
                      <a:pt x="354" y="1034"/>
                      <a:pt x="468" y="709"/>
                      <a:pt x="609" y="397"/>
                    </a:cubicBezTo>
                    <a:cubicBezTo>
                      <a:pt x="723" y="156"/>
                      <a:pt x="779" y="1"/>
                      <a:pt x="7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1"/>
              <p:cNvSpPr/>
              <p:nvPr/>
            </p:nvSpPr>
            <p:spPr>
              <a:xfrm>
                <a:off x="5039723" y="3486237"/>
                <a:ext cx="228757" cy="312044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4406" extrusionOk="0">
                    <a:moveTo>
                      <a:pt x="1218" y="0"/>
                    </a:moveTo>
                    <a:lnTo>
                      <a:pt x="1218" y="0"/>
                    </a:lnTo>
                    <a:cubicBezTo>
                      <a:pt x="1218" y="0"/>
                      <a:pt x="1211" y="3"/>
                      <a:pt x="1196" y="9"/>
                    </a:cubicBezTo>
                    <a:lnTo>
                      <a:pt x="1196" y="9"/>
                    </a:lnTo>
                    <a:cubicBezTo>
                      <a:pt x="1204" y="7"/>
                      <a:pt x="1211" y="4"/>
                      <a:pt x="1218" y="0"/>
                    </a:cubicBezTo>
                    <a:close/>
                    <a:moveTo>
                      <a:pt x="1196" y="9"/>
                    </a:moveTo>
                    <a:lnTo>
                      <a:pt x="1196" y="9"/>
                    </a:lnTo>
                    <a:cubicBezTo>
                      <a:pt x="1175" y="16"/>
                      <a:pt x="1154" y="18"/>
                      <a:pt x="1133" y="29"/>
                    </a:cubicBezTo>
                    <a:cubicBezTo>
                      <a:pt x="1063" y="43"/>
                      <a:pt x="992" y="71"/>
                      <a:pt x="921" y="114"/>
                    </a:cubicBezTo>
                    <a:cubicBezTo>
                      <a:pt x="666" y="241"/>
                      <a:pt x="454" y="454"/>
                      <a:pt x="312" y="694"/>
                    </a:cubicBezTo>
                    <a:cubicBezTo>
                      <a:pt x="99" y="1077"/>
                      <a:pt x="0" y="1502"/>
                      <a:pt x="29" y="1927"/>
                    </a:cubicBezTo>
                    <a:cubicBezTo>
                      <a:pt x="29" y="2408"/>
                      <a:pt x="57" y="2918"/>
                      <a:pt x="85" y="3471"/>
                    </a:cubicBezTo>
                    <a:cubicBezTo>
                      <a:pt x="114" y="3782"/>
                      <a:pt x="128" y="4094"/>
                      <a:pt x="156" y="4377"/>
                    </a:cubicBezTo>
                    <a:lnTo>
                      <a:pt x="156" y="4406"/>
                    </a:lnTo>
                    <a:lnTo>
                      <a:pt x="170" y="4406"/>
                    </a:lnTo>
                    <a:lnTo>
                      <a:pt x="2366" y="4250"/>
                    </a:lnTo>
                    <a:lnTo>
                      <a:pt x="3003" y="4193"/>
                    </a:lnTo>
                    <a:lnTo>
                      <a:pt x="3173" y="4179"/>
                    </a:lnTo>
                    <a:lnTo>
                      <a:pt x="3230" y="4179"/>
                    </a:lnTo>
                    <a:cubicBezTo>
                      <a:pt x="3216" y="4165"/>
                      <a:pt x="3202" y="4165"/>
                      <a:pt x="3173" y="4165"/>
                    </a:cubicBezTo>
                    <a:lnTo>
                      <a:pt x="3003" y="4165"/>
                    </a:lnTo>
                    <a:lnTo>
                      <a:pt x="2366" y="4207"/>
                    </a:lnTo>
                    <a:lnTo>
                      <a:pt x="210" y="4347"/>
                    </a:lnTo>
                    <a:lnTo>
                      <a:pt x="210" y="4347"/>
                    </a:lnTo>
                    <a:cubicBezTo>
                      <a:pt x="183" y="4059"/>
                      <a:pt x="170" y="3772"/>
                      <a:pt x="156" y="3471"/>
                    </a:cubicBezTo>
                    <a:cubicBezTo>
                      <a:pt x="114" y="2918"/>
                      <a:pt x="85" y="2394"/>
                      <a:pt x="85" y="1927"/>
                    </a:cubicBezTo>
                    <a:cubicBezTo>
                      <a:pt x="43" y="1502"/>
                      <a:pt x="142" y="1091"/>
                      <a:pt x="340" y="723"/>
                    </a:cubicBezTo>
                    <a:cubicBezTo>
                      <a:pt x="482" y="468"/>
                      <a:pt x="680" y="270"/>
                      <a:pt x="935" y="128"/>
                    </a:cubicBezTo>
                    <a:cubicBezTo>
                      <a:pt x="1061" y="65"/>
                      <a:pt x="1155" y="26"/>
                      <a:pt x="1196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1"/>
              <p:cNvSpPr/>
              <p:nvPr/>
            </p:nvSpPr>
            <p:spPr>
              <a:xfrm>
                <a:off x="4802963" y="3765132"/>
                <a:ext cx="87324" cy="14851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2097" extrusionOk="0">
                    <a:moveTo>
                      <a:pt x="29" y="0"/>
                    </a:moveTo>
                    <a:cubicBezTo>
                      <a:pt x="15" y="29"/>
                      <a:pt x="15" y="71"/>
                      <a:pt x="15" y="99"/>
                    </a:cubicBezTo>
                    <a:cubicBezTo>
                      <a:pt x="0" y="142"/>
                      <a:pt x="0" y="184"/>
                      <a:pt x="15" y="227"/>
                    </a:cubicBezTo>
                    <a:cubicBezTo>
                      <a:pt x="0" y="269"/>
                      <a:pt x="0" y="326"/>
                      <a:pt x="15" y="383"/>
                    </a:cubicBezTo>
                    <a:cubicBezTo>
                      <a:pt x="15" y="510"/>
                      <a:pt x="43" y="652"/>
                      <a:pt x="71" y="779"/>
                    </a:cubicBezTo>
                    <a:cubicBezTo>
                      <a:pt x="128" y="949"/>
                      <a:pt x="184" y="1105"/>
                      <a:pt x="269" y="1247"/>
                    </a:cubicBezTo>
                    <a:cubicBezTo>
                      <a:pt x="354" y="1403"/>
                      <a:pt x="454" y="1530"/>
                      <a:pt x="567" y="1658"/>
                    </a:cubicBezTo>
                    <a:cubicBezTo>
                      <a:pt x="666" y="1757"/>
                      <a:pt x="779" y="1842"/>
                      <a:pt x="893" y="1927"/>
                    </a:cubicBezTo>
                    <a:cubicBezTo>
                      <a:pt x="935" y="1955"/>
                      <a:pt x="978" y="1983"/>
                      <a:pt x="1020" y="2012"/>
                    </a:cubicBezTo>
                    <a:cubicBezTo>
                      <a:pt x="1063" y="2026"/>
                      <a:pt x="1091" y="2040"/>
                      <a:pt x="1134" y="2054"/>
                    </a:cubicBezTo>
                    <a:cubicBezTo>
                      <a:pt x="1162" y="2083"/>
                      <a:pt x="1190" y="2083"/>
                      <a:pt x="1219" y="2097"/>
                    </a:cubicBezTo>
                    <a:cubicBezTo>
                      <a:pt x="1233" y="2083"/>
                      <a:pt x="1091" y="2026"/>
                      <a:pt x="907" y="1898"/>
                    </a:cubicBezTo>
                    <a:cubicBezTo>
                      <a:pt x="794" y="1813"/>
                      <a:pt x="694" y="1714"/>
                      <a:pt x="609" y="1615"/>
                    </a:cubicBezTo>
                    <a:cubicBezTo>
                      <a:pt x="383" y="1374"/>
                      <a:pt x="213" y="1091"/>
                      <a:pt x="128" y="765"/>
                    </a:cubicBezTo>
                    <a:cubicBezTo>
                      <a:pt x="85" y="638"/>
                      <a:pt x="57" y="510"/>
                      <a:pt x="43" y="383"/>
                    </a:cubicBezTo>
                    <a:cubicBezTo>
                      <a:pt x="29" y="142"/>
                      <a:pt x="43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1"/>
              <p:cNvSpPr/>
              <p:nvPr/>
            </p:nvSpPr>
            <p:spPr>
              <a:xfrm rot="53005" flipH="1">
                <a:off x="4819145" y="2951221"/>
                <a:ext cx="273733" cy="290718"/>
              </a:xfrm>
              <a:custGeom>
                <a:avLst/>
                <a:gdLst/>
                <a:ahLst/>
                <a:cxnLst/>
                <a:rect l="l" t="t" r="r" b="b"/>
                <a:pathLst>
                  <a:path w="8316" h="8832" extrusionOk="0">
                    <a:moveTo>
                      <a:pt x="6001" y="1"/>
                    </a:moveTo>
                    <a:cubicBezTo>
                      <a:pt x="4153" y="1"/>
                      <a:pt x="2219" y="1149"/>
                      <a:pt x="1204" y="2684"/>
                    </a:cubicBezTo>
                    <a:cubicBezTo>
                      <a:pt x="57" y="4398"/>
                      <a:pt x="0" y="6947"/>
                      <a:pt x="836" y="8831"/>
                    </a:cubicBezTo>
                    <a:lnTo>
                      <a:pt x="2097" y="8038"/>
                    </a:lnTo>
                    <a:cubicBezTo>
                      <a:pt x="4646" y="6976"/>
                      <a:pt x="6445" y="4525"/>
                      <a:pt x="8089" y="1990"/>
                    </a:cubicBezTo>
                    <a:cubicBezTo>
                      <a:pt x="8315" y="1650"/>
                      <a:pt x="8046" y="1069"/>
                      <a:pt x="7834" y="715"/>
                    </a:cubicBezTo>
                    <a:cubicBezTo>
                      <a:pt x="7593" y="304"/>
                      <a:pt x="7140" y="120"/>
                      <a:pt x="6644" y="49"/>
                    </a:cubicBezTo>
                    <a:cubicBezTo>
                      <a:pt x="6432" y="16"/>
                      <a:pt x="6217" y="1"/>
                      <a:pt x="60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1"/>
              <p:cNvSpPr/>
              <p:nvPr/>
            </p:nvSpPr>
            <p:spPr>
              <a:xfrm rot="53005" flipH="1">
                <a:off x="4671393" y="2959781"/>
                <a:ext cx="175807" cy="262508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7975" extrusionOk="0">
                    <a:moveTo>
                      <a:pt x="1316" y="0"/>
                    </a:moveTo>
                    <a:cubicBezTo>
                      <a:pt x="1012" y="0"/>
                      <a:pt x="664" y="67"/>
                      <a:pt x="255" y="221"/>
                    </a:cubicBezTo>
                    <a:cubicBezTo>
                      <a:pt x="0" y="717"/>
                      <a:pt x="524" y="1354"/>
                      <a:pt x="964" y="1737"/>
                    </a:cubicBezTo>
                    <a:cubicBezTo>
                      <a:pt x="1615" y="2289"/>
                      <a:pt x="2168" y="2658"/>
                      <a:pt x="2592" y="3054"/>
                    </a:cubicBezTo>
                    <a:cubicBezTo>
                      <a:pt x="3442" y="3847"/>
                      <a:pt x="4406" y="6510"/>
                      <a:pt x="4491" y="7969"/>
                    </a:cubicBezTo>
                    <a:cubicBezTo>
                      <a:pt x="4491" y="7973"/>
                      <a:pt x="4491" y="7975"/>
                      <a:pt x="4491" y="7975"/>
                    </a:cubicBezTo>
                    <a:cubicBezTo>
                      <a:pt x="4502" y="7975"/>
                      <a:pt x="4650" y="6722"/>
                      <a:pt x="4746" y="6709"/>
                    </a:cubicBezTo>
                    <a:cubicBezTo>
                      <a:pt x="4859" y="6695"/>
                      <a:pt x="5340" y="6100"/>
                      <a:pt x="5270" y="5306"/>
                    </a:cubicBezTo>
                    <a:cubicBezTo>
                      <a:pt x="5043" y="2573"/>
                      <a:pt x="4349" y="2445"/>
                      <a:pt x="3499" y="1482"/>
                    </a:cubicBezTo>
                    <a:cubicBezTo>
                      <a:pt x="2846" y="741"/>
                      <a:pt x="2326" y="0"/>
                      <a:pt x="13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6" name="Google Shape;616;p21"/>
              <p:cNvGrpSpPr/>
              <p:nvPr/>
            </p:nvGrpSpPr>
            <p:grpSpPr>
              <a:xfrm flipH="1">
                <a:off x="4658452" y="3131257"/>
                <a:ext cx="372144" cy="124889"/>
                <a:chOff x="4596340" y="3127045"/>
                <a:chExt cx="372144" cy="124889"/>
              </a:xfrm>
            </p:grpSpPr>
            <p:sp>
              <p:nvSpPr>
                <p:cNvPr id="617" name="Google Shape;617;p21"/>
                <p:cNvSpPr/>
                <p:nvPr/>
              </p:nvSpPr>
              <p:spPr>
                <a:xfrm>
                  <a:off x="4843002" y="3127045"/>
                  <a:ext cx="125482" cy="121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2" h="3706" extrusionOk="0">
                      <a:moveTo>
                        <a:pt x="1847" y="1"/>
                      </a:moveTo>
                      <a:cubicBezTo>
                        <a:pt x="1431" y="1"/>
                        <a:pt x="1021" y="139"/>
                        <a:pt x="695" y="408"/>
                      </a:cubicBezTo>
                      <a:cubicBezTo>
                        <a:pt x="369" y="663"/>
                        <a:pt x="128" y="1031"/>
                        <a:pt x="43" y="1428"/>
                      </a:cubicBezTo>
                      <a:cubicBezTo>
                        <a:pt x="29" y="1499"/>
                        <a:pt x="15" y="1555"/>
                        <a:pt x="15" y="1626"/>
                      </a:cubicBezTo>
                      <a:cubicBezTo>
                        <a:pt x="1" y="1669"/>
                        <a:pt x="1" y="1711"/>
                        <a:pt x="1" y="1768"/>
                      </a:cubicBezTo>
                      <a:lnTo>
                        <a:pt x="1" y="1853"/>
                      </a:lnTo>
                      <a:cubicBezTo>
                        <a:pt x="1" y="1867"/>
                        <a:pt x="1" y="1867"/>
                        <a:pt x="15" y="1881"/>
                      </a:cubicBezTo>
                      <a:cubicBezTo>
                        <a:pt x="15" y="1739"/>
                        <a:pt x="43" y="1584"/>
                        <a:pt x="72" y="1442"/>
                      </a:cubicBezTo>
                      <a:cubicBezTo>
                        <a:pt x="171" y="1045"/>
                        <a:pt x="397" y="691"/>
                        <a:pt x="723" y="436"/>
                      </a:cubicBezTo>
                      <a:cubicBezTo>
                        <a:pt x="936" y="266"/>
                        <a:pt x="1205" y="139"/>
                        <a:pt x="1474" y="82"/>
                      </a:cubicBezTo>
                      <a:cubicBezTo>
                        <a:pt x="1590" y="61"/>
                        <a:pt x="1708" y="50"/>
                        <a:pt x="1826" y="50"/>
                      </a:cubicBezTo>
                      <a:cubicBezTo>
                        <a:pt x="2026" y="50"/>
                        <a:pt x="2227" y="82"/>
                        <a:pt x="2423" y="153"/>
                      </a:cubicBezTo>
                      <a:cubicBezTo>
                        <a:pt x="2749" y="266"/>
                        <a:pt x="3046" y="479"/>
                        <a:pt x="3259" y="762"/>
                      </a:cubicBezTo>
                      <a:cubicBezTo>
                        <a:pt x="3740" y="1385"/>
                        <a:pt x="3754" y="2249"/>
                        <a:pt x="3287" y="2887"/>
                      </a:cubicBezTo>
                      <a:cubicBezTo>
                        <a:pt x="3188" y="3043"/>
                        <a:pt x="3060" y="3170"/>
                        <a:pt x="2919" y="3269"/>
                      </a:cubicBezTo>
                      <a:cubicBezTo>
                        <a:pt x="2791" y="3383"/>
                        <a:pt x="2635" y="3468"/>
                        <a:pt x="2465" y="3524"/>
                      </a:cubicBezTo>
                      <a:cubicBezTo>
                        <a:pt x="2251" y="3607"/>
                        <a:pt x="2032" y="3646"/>
                        <a:pt x="1817" y="3646"/>
                      </a:cubicBezTo>
                      <a:cubicBezTo>
                        <a:pt x="1035" y="3646"/>
                        <a:pt x="308" y="3131"/>
                        <a:pt x="86" y="2320"/>
                      </a:cubicBezTo>
                      <a:cubicBezTo>
                        <a:pt x="43" y="2178"/>
                        <a:pt x="29" y="2023"/>
                        <a:pt x="1" y="1881"/>
                      </a:cubicBezTo>
                      <a:cubicBezTo>
                        <a:pt x="1" y="1895"/>
                        <a:pt x="1" y="1895"/>
                        <a:pt x="1" y="1909"/>
                      </a:cubicBezTo>
                      <a:lnTo>
                        <a:pt x="1" y="1994"/>
                      </a:lnTo>
                      <a:cubicBezTo>
                        <a:pt x="15" y="2051"/>
                        <a:pt x="15" y="2094"/>
                        <a:pt x="15" y="2136"/>
                      </a:cubicBezTo>
                      <a:cubicBezTo>
                        <a:pt x="29" y="2207"/>
                        <a:pt x="43" y="2263"/>
                        <a:pt x="57" y="2334"/>
                      </a:cubicBezTo>
                      <a:cubicBezTo>
                        <a:pt x="157" y="2731"/>
                        <a:pt x="397" y="3085"/>
                        <a:pt x="737" y="3340"/>
                      </a:cubicBezTo>
                      <a:cubicBezTo>
                        <a:pt x="1060" y="3582"/>
                        <a:pt x="1440" y="3705"/>
                        <a:pt x="1826" y="3705"/>
                      </a:cubicBezTo>
                      <a:cubicBezTo>
                        <a:pt x="2050" y="3705"/>
                        <a:pt x="2276" y="3664"/>
                        <a:pt x="2494" y="3581"/>
                      </a:cubicBezTo>
                      <a:cubicBezTo>
                        <a:pt x="2834" y="3453"/>
                        <a:pt x="3131" y="3227"/>
                        <a:pt x="3344" y="2929"/>
                      </a:cubicBezTo>
                      <a:cubicBezTo>
                        <a:pt x="3811" y="2263"/>
                        <a:pt x="3797" y="1371"/>
                        <a:pt x="3315" y="734"/>
                      </a:cubicBezTo>
                      <a:cubicBezTo>
                        <a:pt x="3202" y="578"/>
                        <a:pt x="3060" y="450"/>
                        <a:pt x="2905" y="351"/>
                      </a:cubicBezTo>
                      <a:cubicBezTo>
                        <a:pt x="2763" y="238"/>
                        <a:pt x="2607" y="153"/>
                        <a:pt x="2437" y="96"/>
                      </a:cubicBezTo>
                      <a:cubicBezTo>
                        <a:pt x="2245" y="32"/>
                        <a:pt x="2046" y="1"/>
                        <a:pt x="18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21"/>
                <p:cNvSpPr/>
                <p:nvPr/>
              </p:nvSpPr>
              <p:spPr>
                <a:xfrm>
                  <a:off x="4678407" y="3129975"/>
                  <a:ext cx="125449" cy="121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1" h="3705" extrusionOk="0">
                      <a:moveTo>
                        <a:pt x="1828" y="1"/>
                      </a:moveTo>
                      <a:cubicBezTo>
                        <a:pt x="1419" y="1"/>
                        <a:pt x="1016" y="139"/>
                        <a:pt x="695" y="404"/>
                      </a:cubicBezTo>
                      <a:cubicBezTo>
                        <a:pt x="369" y="659"/>
                        <a:pt x="128" y="1027"/>
                        <a:pt x="43" y="1438"/>
                      </a:cubicBezTo>
                      <a:cubicBezTo>
                        <a:pt x="29" y="1495"/>
                        <a:pt x="15" y="1565"/>
                        <a:pt x="15" y="1622"/>
                      </a:cubicBezTo>
                      <a:cubicBezTo>
                        <a:pt x="1" y="1665"/>
                        <a:pt x="1" y="1721"/>
                        <a:pt x="1" y="1764"/>
                      </a:cubicBezTo>
                      <a:lnTo>
                        <a:pt x="1" y="1849"/>
                      </a:lnTo>
                      <a:cubicBezTo>
                        <a:pt x="1" y="1863"/>
                        <a:pt x="1" y="1863"/>
                        <a:pt x="15" y="1877"/>
                      </a:cubicBezTo>
                      <a:cubicBezTo>
                        <a:pt x="15" y="1721"/>
                        <a:pt x="43" y="1580"/>
                        <a:pt x="71" y="1438"/>
                      </a:cubicBezTo>
                      <a:cubicBezTo>
                        <a:pt x="276" y="596"/>
                        <a:pt x="1020" y="46"/>
                        <a:pt x="1827" y="46"/>
                      </a:cubicBezTo>
                      <a:cubicBezTo>
                        <a:pt x="2024" y="46"/>
                        <a:pt x="2225" y="79"/>
                        <a:pt x="2423" y="149"/>
                      </a:cubicBezTo>
                      <a:cubicBezTo>
                        <a:pt x="2579" y="206"/>
                        <a:pt x="2734" y="291"/>
                        <a:pt x="2876" y="390"/>
                      </a:cubicBezTo>
                      <a:cubicBezTo>
                        <a:pt x="3018" y="489"/>
                        <a:pt x="3145" y="616"/>
                        <a:pt x="3258" y="758"/>
                      </a:cubicBezTo>
                      <a:cubicBezTo>
                        <a:pt x="3740" y="1381"/>
                        <a:pt x="3754" y="2245"/>
                        <a:pt x="3287" y="2883"/>
                      </a:cubicBezTo>
                      <a:cubicBezTo>
                        <a:pt x="3188" y="3039"/>
                        <a:pt x="3060" y="3166"/>
                        <a:pt x="2919" y="3279"/>
                      </a:cubicBezTo>
                      <a:cubicBezTo>
                        <a:pt x="2777" y="3379"/>
                        <a:pt x="2635" y="3463"/>
                        <a:pt x="2465" y="3520"/>
                      </a:cubicBezTo>
                      <a:cubicBezTo>
                        <a:pt x="2251" y="3603"/>
                        <a:pt x="2032" y="3642"/>
                        <a:pt x="1817" y="3642"/>
                      </a:cubicBezTo>
                      <a:cubicBezTo>
                        <a:pt x="1035" y="3642"/>
                        <a:pt x="308" y="3127"/>
                        <a:pt x="86" y="2316"/>
                      </a:cubicBezTo>
                      <a:cubicBezTo>
                        <a:pt x="43" y="2174"/>
                        <a:pt x="29" y="2033"/>
                        <a:pt x="15" y="1877"/>
                      </a:cubicBezTo>
                      <a:cubicBezTo>
                        <a:pt x="1" y="1891"/>
                        <a:pt x="1" y="1905"/>
                        <a:pt x="15" y="1905"/>
                      </a:cubicBezTo>
                      <a:lnTo>
                        <a:pt x="15" y="2005"/>
                      </a:lnTo>
                      <a:cubicBezTo>
                        <a:pt x="15" y="2047"/>
                        <a:pt x="15" y="2089"/>
                        <a:pt x="29" y="2146"/>
                      </a:cubicBezTo>
                      <a:cubicBezTo>
                        <a:pt x="29" y="2203"/>
                        <a:pt x="43" y="2274"/>
                        <a:pt x="57" y="2330"/>
                      </a:cubicBezTo>
                      <a:cubicBezTo>
                        <a:pt x="241" y="3024"/>
                        <a:pt x="808" y="3548"/>
                        <a:pt x="1516" y="3676"/>
                      </a:cubicBezTo>
                      <a:cubicBezTo>
                        <a:pt x="1625" y="3695"/>
                        <a:pt x="1735" y="3704"/>
                        <a:pt x="1845" y="3704"/>
                      </a:cubicBezTo>
                      <a:cubicBezTo>
                        <a:pt x="2065" y="3704"/>
                        <a:pt x="2286" y="3667"/>
                        <a:pt x="2494" y="3591"/>
                      </a:cubicBezTo>
                      <a:cubicBezTo>
                        <a:pt x="2834" y="3449"/>
                        <a:pt x="3131" y="3223"/>
                        <a:pt x="3343" y="2925"/>
                      </a:cubicBezTo>
                      <a:cubicBezTo>
                        <a:pt x="3811" y="2259"/>
                        <a:pt x="3797" y="1381"/>
                        <a:pt x="3315" y="730"/>
                      </a:cubicBezTo>
                      <a:cubicBezTo>
                        <a:pt x="3202" y="574"/>
                        <a:pt x="3060" y="446"/>
                        <a:pt x="2904" y="347"/>
                      </a:cubicBezTo>
                      <a:cubicBezTo>
                        <a:pt x="2763" y="234"/>
                        <a:pt x="2607" y="163"/>
                        <a:pt x="2437" y="106"/>
                      </a:cubicBezTo>
                      <a:cubicBezTo>
                        <a:pt x="2239" y="36"/>
                        <a:pt x="2032" y="1"/>
                        <a:pt x="18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21"/>
                <p:cNvSpPr/>
                <p:nvPr/>
              </p:nvSpPr>
              <p:spPr>
                <a:xfrm>
                  <a:off x="4795928" y="3172637"/>
                  <a:ext cx="48520" cy="14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" h="440" extrusionOk="0">
                      <a:moveTo>
                        <a:pt x="723" y="0"/>
                      </a:moveTo>
                      <a:cubicBezTo>
                        <a:pt x="510" y="14"/>
                        <a:pt x="312" y="85"/>
                        <a:pt x="156" y="241"/>
                      </a:cubicBezTo>
                      <a:cubicBezTo>
                        <a:pt x="85" y="298"/>
                        <a:pt x="28" y="369"/>
                        <a:pt x="0" y="439"/>
                      </a:cubicBezTo>
                      <a:cubicBezTo>
                        <a:pt x="0" y="439"/>
                        <a:pt x="71" y="369"/>
                        <a:pt x="184" y="269"/>
                      </a:cubicBezTo>
                      <a:cubicBezTo>
                        <a:pt x="344" y="131"/>
                        <a:pt x="542" y="64"/>
                        <a:pt x="742" y="64"/>
                      </a:cubicBezTo>
                      <a:cubicBezTo>
                        <a:pt x="932" y="64"/>
                        <a:pt x="1124" y="124"/>
                        <a:pt x="1289" y="241"/>
                      </a:cubicBezTo>
                      <a:cubicBezTo>
                        <a:pt x="1402" y="340"/>
                        <a:pt x="1459" y="425"/>
                        <a:pt x="1473" y="425"/>
                      </a:cubicBezTo>
                      <a:cubicBezTo>
                        <a:pt x="1445" y="340"/>
                        <a:pt x="1388" y="269"/>
                        <a:pt x="1317" y="213"/>
                      </a:cubicBezTo>
                      <a:cubicBezTo>
                        <a:pt x="1147" y="71"/>
                        <a:pt x="935" y="0"/>
                        <a:pt x="7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21"/>
                <p:cNvSpPr/>
                <p:nvPr/>
              </p:nvSpPr>
              <p:spPr>
                <a:xfrm>
                  <a:off x="4596340" y="3167963"/>
                  <a:ext cx="83512" cy="9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84" extrusionOk="0">
                      <a:moveTo>
                        <a:pt x="1" y="1"/>
                      </a:moveTo>
                      <a:cubicBezTo>
                        <a:pt x="128" y="29"/>
                        <a:pt x="241" y="57"/>
                        <a:pt x="369" y="71"/>
                      </a:cubicBezTo>
                      <a:cubicBezTo>
                        <a:pt x="595" y="114"/>
                        <a:pt x="921" y="142"/>
                        <a:pt x="1261" y="171"/>
                      </a:cubicBezTo>
                      <a:lnTo>
                        <a:pt x="2154" y="256"/>
                      </a:lnTo>
                      <a:cubicBezTo>
                        <a:pt x="2281" y="270"/>
                        <a:pt x="2409" y="284"/>
                        <a:pt x="2536" y="284"/>
                      </a:cubicBezTo>
                      <a:cubicBezTo>
                        <a:pt x="2409" y="241"/>
                        <a:pt x="2295" y="213"/>
                        <a:pt x="2168" y="199"/>
                      </a:cubicBezTo>
                      <a:cubicBezTo>
                        <a:pt x="1941" y="171"/>
                        <a:pt x="1615" y="142"/>
                        <a:pt x="1275" y="100"/>
                      </a:cubicBezTo>
                      <a:lnTo>
                        <a:pt x="383" y="29"/>
                      </a:lnTo>
                      <a:cubicBezTo>
                        <a:pt x="255" y="1"/>
                        <a:pt x="128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21" name="Google Shape;621;p21"/>
            <p:cNvGrpSpPr/>
            <p:nvPr/>
          </p:nvGrpSpPr>
          <p:grpSpPr>
            <a:xfrm>
              <a:off x="4725732" y="3158731"/>
              <a:ext cx="163762" cy="15900"/>
              <a:chOff x="2422149" y="2615960"/>
              <a:chExt cx="205215" cy="19915"/>
            </a:xfrm>
          </p:grpSpPr>
          <p:sp>
            <p:nvSpPr>
              <p:cNvPr id="622" name="Google Shape;622;p21"/>
              <p:cNvSpPr/>
              <p:nvPr/>
            </p:nvSpPr>
            <p:spPr>
              <a:xfrm flipH="1">
                <a:off x="2422149" y="2615960"/>
                <a:ext cx="54149" cy="16228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493" extrusionOk="0">
                    <a:moveTo>
                      <a:pt x="790" y="1"/>
                    </a:moveTo>
                    <a:cubicBezTo>
                      <a:pt x="572" y="1"/>
                      <a:pt x="368" y="70"/>
                      <a:pt x="199" y="187"/>
                    </a:cubicBezTo>
                    <a:cubicBezTo>
                      <a:pt x="58" y="300"/>
                      <a:pt x="1" y="399"/>
                      <a:pt x="15" y="427"/>
                    </a:cubicBezTo>
                    <a:cubicBezTo>
                      <a:pt x="21" y="434"/>
                      <a:pt x="31" y="437"/>
                      <a:pt x="43" y="437"/>
                    </a:cubicBezTo>
                    <a:cubicBezTo>
                      <a:pt x="139" y="437"/>
                      <a:pt x="413" y="271"/>
                      <a:pt x="783" y="271"/>
                    </a:cubicBezTo>
                    <a:cubicBezTo>
                      <a:pt x="796" y="271"/>
                      <a:pt x="809" y="271"/>
                      <a:pt x="822" y="272"/>
                    </a:cubicBezTo>
                    <a:cubicBezTo>
                      <a:pt x="1218" y="284"/>
                      <a:pt x="1510" y="492"/>
                      <a:pt x="1595" y="492"/>
                    </a:cubicBezTo>
                    <a:cubicBezTo>
                      <a:pt x="1605" y="492"/>
                      <a:pt x="1611" y="490"/>
                      <a:pt x="1616" y="484"/>
                    </a:cubicBezTo>
                    <a:cubicBezTo>
                      <a:pt x="1644" y="456"/>
                      <a:pt x="1616" y="357"/>
                      <a:pt x="1474" y="243"/>
                    </a:cubicBezTo>
                    <a:cubicBezTo>
                      <a:pt x="1304" y="87"/>
                      <a:pt x="1077" y="3"/>
                      <a:pt x="851" y="3"/>
                    </a:cubicBezTo>
                    <a:cubicBezTo>
                      <a:pt x="830" y="1"/>
                      <a:pt x="810" y="1"/>
                      <a:pt x="7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1"/>
              <p:cNvSpPr/>
              <p:nvPr/>
            </p:nvSpPr>
            <p:spPr>
              <a:xfrm flipH="1">
                <a:off x="2568112" y="2616750"/>
                <a:ext cx="59251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581" extrusionOk="0">
                    <a:moveTo>
                      <a:pt x="837" y="1"/>
                    </a:moveTo>
                    <a:cubicBezTo>
                      <a:pt x="620" y="1"/>
                      <a:pt x="408" y="68"/>
                      <a:pt x="227" y="177"/>
                    </a:cubicBezTo>
                    <a:cubicBezTo>
                      <a:pt x="57" y="276"/>
                      <a:pt x="0" y="375"/>
                      <a:pt x="15" y="403"/>
                    </a:cubicBezTo>
                    <a:cubicBezTo>
                      <a:pt x="23" y="414"/>
                      <a:pt x="37" y="418"/>
                      <a:pt x="58" y="418"/>
                    </a:cubicBezTo>
                    <a:cubicBezTo>
                      <a:pt x="171" y="418"/>
                      <a:pt x="462" y="288"/>
                      <a:pt x="831" y="288"/>
                    </a:cubicBezTo>
                    <a:cubicBezTo>
                      <a:pt x="861" y="288"/>
                      <a:pt x="891" y="288"/>
                      <a:pt x="921" y="290"/>
                    </a:cubicBezTo>
                    <a:cubicBezTo>
                      <a:pt x="1348" y="329"/>
                      <a:pt x="1657" y="581"/>
                      <a:pt x="1750" y="581"/>
                    </a:cubicBezTo>
                    <a:cubicBezTo>
                      <a:pt x="1759" y="581"/>
                      <a:pt x="1766" y="578"/>
                      <a:pt x="1771" y="573"/>
                    </a:cubicBezTo>
                    <a:cubicBezTo>
                      <a:pt x="1799" y="545"/>
                      <a:pt x="1771" y="432"/>
                      <a:pt x="1615" y="304"/>
                    </a:cubicBezTo>
                    <a:cubicBezTo>
                      <a:pt x="1431" y="134"/>
                      <a:pt x="1190" y="35"/>
                      <a:pt x="949" y="7"/>
                    </a:cubicBezTo>
                    <a:cubicBezTo>
                      <a:pt x="912" y="3"/>
                      <a:pt x="874" y="1"/>
                      <a:pt x="8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4" name="Google Shape;624;p21"/>
          <p:cNvSpPr txBox="1"/>
          <p:nvPr/>
        </p:nvSpPr>
        <p:spPr>
          <a:xfrm>
            <a:off x="1449575" y="567546"/>
            <a:ext cx="6595608" cy="75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</a:t>
            </a:r>
            <a:r>
              <a:rPr lang="en-US" sz="16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college recommendation letters are essentially positive endorsements of an applicant's skills and qualities…It allows the admissions committee to get a better idea of who you are as a person and what you would be like as a student.”</a:t>
            </a:r>
            <a:endParaRPr sz="1600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2" name="Google Shape;438;p21">
            <a:extLst>
              <a:ext uri="{FF2B5EF4-FFF2-40B4-BE49-F238E27FC236}">
                <a16:creationId xmlns:a16="http://schemas.microsoft.com/office/drawing/2014/main" id="{0064A839-0E7A-4876-8258-711E627B761F}"/>
              </a:ext>
            </a:extLst>
          </p:cNvPr>
          <p:cNvSpPr txBox="1">
            <a:spLocks/>
          </p:cNvSpPr>
          <p:nvPr/>
        </p:nvSpPr>
        <p:spPr>
          <a:xfrm rot="16200000">
            <a:off x="-1103150" y="2941835"/>
            <a:ext cx="34828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en-US" sz="3600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3177027328"/>
      </p:ext>
    </p:extLst>
  </p:cSld>
  <p:clrMapOvr>
    <a:masterClrMapping/>
  </p:clrMapOvr>
</p:sld>
</file>

<file path=ppt/theme/theme1.xml><?xml version="1.0" encoding="utf-8"?>
<a:theme xmlns:a="http://schemas.openxmlformats.org/drawingml/2006/main" name="Steps to Write an Essay Infographics by Slidesgo">
  <a:themeElements>
    <a:clrScheme name="Simple Light">
      <a:dk1>
        <a:srgbClr val="000000"/>
      </a:dk1>
      <a:lt1>
        <a:srgbClr val="144971"/>
      </a:lt1>
      <a:dk2>
        <a:srgbClr val="429696"/>
      </a:dk2>
      <a:lt2>
        <a:srgbClr val="5FC5C6"/>
      </a:lt2>
      <a:accent1>
        <a:srgbClr val="FC5346"/>
      </a:accent1>
      <a:accent2>
        <a:srgbClr val="EB5A93"/>
      </a:accent2>
      <a:accent3>
        <a:srgbClr val="FF8C01"/>
      </a:accent3>
      <a:accent4>
        <a:srgbClr val="F7BF4A"/>
      </a:accent4>
      <a:accent5>
        <a:srgbClr val="F3F3F3"/>
      </a:accent5>
      <a:accent6>
        <a:srgbClr val="FFFFFF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25782</TotalTime>
  <Words>1660</Words>
  <Application>Microsoft Office PowerPoint</Application>
  <PresentationFormat>On-screen Show (16:9)</PresentationFormat>
  <Paragraphs>263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Proxima Nova</vt:lpstr>
      <vt:lpstr>Fira Sans Extra Condensed Medium</vt:lpstr>
      <vt:lpstr>Fira Sans Extra Condensed</vt:lpstr>
      <vt:lpstr>Arial</vt:lpstr>
      <vt:lpstr>Roboto</vt:lpstr>
      <vt:lpstr>Proxima Nova Semibold</vt:lpstr>
      <vt:lpstr>Fira Sans Extra Condensed SemiBold</vt:lpstr>
      <vt:lpstr>Steps to Write an Essay Infographics by Slidesgo</vt:lpstr>
      <vt:lpstr>Slidesgo Final Pages</vt:lpstr>
      <vt:lpstr>PowerPoint Presentation</vt:lpstr>
      <vt:lpstr>Table of Contents</vt:lpstr>
      <vt:lpstr>PowerPoint Presentation</vt:lpstr>
      <vt:lpstr>Categorize Schools</vt:lpstr>
      <vt:lpstr>Things to Consider</vt:lpstr>
      <vt:lpstr>Finances</vt:lpstr>
      <vt:lpstr>FASFA  (Free Application for Federal Student Aid) </vt:lpstr>
      <vt:lpstr>PowerPoint Presentation</vt:lpstr>
      <vt:lpstr>Letter of Recommendation</vt:lpstr>
      <vt:lpstr>Helping Recommendors</vt:lpstr>
      <vt:lpstr>DON’T</vt:lpstr>
      <vt:lpstr>DO</vt:lpstr>
      <vt:lpstr>PowerPoint Presentation</vt:lpstr>
      <vt:lpstr>Supplementals</vt:lpstr>
      <vt:lpstr>Supplementals</vt:lpstr>
      <vt:lpstr>PowerPoint Presentation</vt:lpstr>
      <vt:lpstr>College Essay</vt:lpstr>
      <vt:lpstr>Mantoni’s Model</vt:lpstr>
      <vt:lpstr>Writing a Hook</vt:lpstr>
      <vt:lpstr>“Magic Trick” of Good Storytelling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Mylasia</dc:creator>
  <cp:lastModifiedBy>Gomez, Rebecca</cp:lastModifiedBy>
  <cp:revision>38</cp:revision>
  <cp:lastPrinted>2022-05-17T13:32:30Z</cp:lastPrinted>
  <dcterms:modified xsi:type="dcterms:W3CDTF">2025-04-22T14:55:44Z</dcterms:modified>
</cp:coreProperties>
</file>